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3.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 id="2147483696" r:id="rId2"/>
    <p:sldMasterId id="2147483717" r:id="rId3"/>
    <p:sldMasterId id="2147483738" r:id="rId4"/>
  </p:sldMasterIdLst>
  <p:notesMasterIdLst>
    <p:notesMasterId r:id="rId14"/>
  </p:notesMasterIdLst>
  <p:sldIdLst>
    <p:sldId id="351" r:id="rId5"/>
    <p:sldId id="423" r:id="rId6"/>
    <p:sldId id="478" r:id="rId7"/>
    <p:sldId id="477" r:id="rId8"/>
    <p:sldId id="487" r:id="rId9"/>
    <p:sldId id="479" r:id="rId10"/>
    <p:sldId id="486" r:id="rId11"/>
    <p:sldId id="480" r:id="rId12"/>
    <p:sldId id="466"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e Webre" initials="JW" lastIdx="1" clrIdx="0">
    <p:extLst>
      <p:ext uri="{19B8F6BF-5375-455C-9EA6-DF929625EA0E}">
        <p15:presenceInfo xmlns:p15="http://schemas.microsoft.com/office/powerpoint/2012/main" userId="S-1-5-21-1967587853-2008564235-1951027369-12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54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46" autoAdjust="0"/>
  </p:normalViewPr>
  <p:slideViewPr>
    <p:cSldViewPr>
      <p:cViewPr varScale="1">
        <p:scale>
          <a:sx n="79" d="100"/>
          <a:sy n="79" d="100"/>
        </p:scale>
        <p:origin x="576" y="90"/>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4" d="100"/>
          <a:sy n="64" d="100"/>
        </p:scale>
        <p:origin x="2016"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DFCDC814-1E65-4FB3-B0B5-4561093F27E2}" type="datetimeFigureOut">
              <a:rPr lang="en-US" smtClean="0"/>
              <a:t>7/8/2025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CF9BFF31-DA18-4ACB-811F-0B255F47C996}" type="slidenum">
              <a:rPr lang="en-US" smtClean="0"/>
              <a:t>‹#›</a:t>
            </a:fld>
            <a:endParaRPr lang="en-US"/>
          </a:p>
        </p:txBody>
      </p:sp>
    </p:spTree>
    <p:extLst>
      <p:ext uri="{BB962C8B-B14F-4D97-AF65-F5344CB8AC3E}">
        <p14:creationId xmlns:p14="http://schemas.microsoft.com/office/powerpoint/2010/main" val="3570320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CF9BFF31-DA18-4ACB-811F-0B255F47C996}" type="slidenum">
              <a:rPr lang="en-US" smtClean="0"/>
              <a:t>1</a:t>
            </a:fld>
            <a:endParaRPr lang="en-US"/>
          </a:p>
        </p:txBody>
      </p:sp>
    </p:spTree>
    <p:extLst>
      <p:ext uri="{BB962C8B-B14F-4D97-AF65-F5344CB8AC3E}">
        <p14:creationId xmlns:p14="http://schemas.microsoft.com/office/powerpoint/2010/main" val="3118027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9BFF31-DA18-4ACB-811F-0B255F47C996}" type="slidenum">
              <a:rPr lang="en-US" smtClean="0"/>
              <a:t>2</a:t>
            </a:fld>
            <a:endParaRPr lang="en-US"/>
          </a:p>
        </p:txBody>
      </p:sp>
    </p:spTree>
    <p:extLst>
      <p:ext uri="{BB962C8B-B14F-4D97-AF65-F5344CB8AC3E}">
        <p14:creationId xmlns:p14="http://schemas.microsoft.com/office/powerpoint/2010/main" val="2720905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9BFF31-DA18-4ACB-811F-0B255F47C996}" type="slidenum">
              <a:rPr lang="en-US" smtClean="0"/>
              <a:t>3</a:t>
            </a:fld>
            <a:endParaRPr lang="en-US"/>
          </a:p>
        </p:txBody>
      </p:sp>
    </p:spTree>
    <p:extLst>
      <p:ext uri="{BB962C8B-B14F-4D97-AF65-F5344CB8AC3E}">
        <p14:creationId xmlns:p14="http://schemas.microsoft.com/office/powerpoint/2010/main" val="1333248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9BFF31-DA18-4ACB-811F-0B255F47C996}" type="slidenum">
              <a:rPr lang="en-US" smtClean="0"/>
              <a:t>4</a:t>
            </a:fld>
            <a:endParaRPr lang="en-US"/>
          </a:p>
        </p:txBody>
      </p:sp>
    </p:spTree>
    <p:extLst>
      <p:ext uri="{BB962C8B-B14F-4D97-AF65-F5344CB8AC3E}">
        <p14:creationId xmlns:p14="http://schemas.microsoft.com/office/powerpoint/2010/main" val="1922758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F9BFF31-DA18-4ACB-811F-0B255F47C996}" type="slidenum">
              <a:rPr lang="en-US" smtClean="0"/>
              <a:t>5</a:t>
            </a:fld>
            <a:endParaRPr lang="en-US"/>
          </a:p>
        </p:txBody>
      </p:sp>
    </p:spTree>
    <p:extLst>
      <p:ext uri="{BB962C8B-B14F-4D97-AF65-F5344CB8AC3E}">
        <p14:creationId xmlns:p14="http://schemas.microsoft.com/office/powerpoint/2010/main" val="29658908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3.xml"/><Relationship Id="rId4" Type="http://schemas.openxmlformats.org/officeDocument/2006/relationships/image" Target="../media/image8.png"/></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4.xml"/><Relationship Id="rId4" Type="http://schemas.openxmlformats.org/officeDocument/2006/relationships/image" Target="../media/image8.png"/></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7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7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7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over Title Slide 1">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5"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026"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32666" b="33667"/>
          <a:stretch/>
        </p:blipFill>
        <p:spPr bwMode="auto">
          <a:xfrm>
            <a:off x="3657600" y="4876405"/>
            <a:ext cx="4876800" cy="123139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913" y="6118976"/>
            <a:ext cx="60960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79456" y="6372226"/>
            <a:ext cx="609600" cy="441325"/>
          </a:xfrm>
          <a:prstGeom prst="rect">
            <a:avLst/>
          </a:prstGeom>
        </p:spPr>
        <p:txBody>
          <a:bodyPr/>
          <a:lstStyle>
            <a:lvl1pPr>
              <a:defRPr>
                <a:solidFill>
                  <a:schemeClr val="bg1"/>
                </a:solidFill>
              </a:defRPr>
            </a:lvl1pPr>
          </a:lstStyle>
          <a:p>
            <a:pPr>
              <a:defRPr/>
            </a:pPr>
            <a:fld id="{03F5BAD9-BC56-4D4E-806B-C5986487A1B1}"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lank Layout no background">
    <p:bg>
      <p:bgRef idx="1001">
        <a:schemeClr val="bg1"/>
      </p:bgRef>
    </p:bg>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34752" y="6372226"/>
            <a:ext cx="609600" cy="441325"/>
          </a:xfrm>
          <a:prstGeom prst="rect">
            <a:avLst/>
          </a:prstGeom>
        </p:spPr>
        <p:txBody>
          <a:bodyPr/>
          <a:lstStyle>
            <a:lvl1pPr>
              <a:defRPr>
                <a:solidFill>
                  <a:schemeClr val="bg1"/>
                </a:solidFill>
              </a:defRPr>
            </a:lvl1pPr>
          </a:lstStyle>
          <a:p>
            <a:pPr>
              <a:defRPr/>
            </a:pPr>
            <a:fld id="{DDC130E2-FFB4-4CBF-9C88-393EED4F1F7C}"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304" y="6400800"/>
            <a:ext cx="975360" cy="3017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2_Content with Caption">
    <p:spTree>
      <p:nvGrpSpPr>
        <p:cNvPr id="1" name=""/>
        <p:cNvGrpSpPr/>
        <p:nvPr/>
      </p:nvGrpSpPr>
      <p:grpSpPr>
        <a:xfrm>
          <a:off x="0" y="0"/>
          <a:ext cx="0" cy="0"/>
          <a:chOff x="0" y="0"/>
          <a:chExt cx="0" cy="0"/>
        </a:xfrm>
      </p:grpSpPr>
      <p:sp>
        <p:nvSpPr>
          <p:cNvPr id="2" name="Rectangle 1"/>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Straight Connector 6"/>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Slide Number Placeholder 6"/>
          <p:cNvSpPr>
            <a:spLocks noGrp="1"/>
          </p:cNvSpPr>
          <p:nvPr>
            <p:ph type="sldNum" sz="quarter" idx="10"/>
          </p:nvPr>
        </p:nvSpPr>
        <p:spPr>
          <a:xfrm>
            <a:off x="10367264"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2"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3" name="Picture 12"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5" name="Slide Number Placeholder 28"/>
          <p:cNvSpPr txBox="1">
            <a:spLocks/>
          </p:cNvSpPr>
          <p:nvPr/>
        </p:nvSpPr>
        <p:spPr>
          <a:xfrm>
            <a:off x="10363200" y="6372226"/>
            <a:ext cx="609600" cy="441325"/>
          </a:xfrm>
          <a:prstGeom prst="rect">
            <a:avLst/>
          </a:prstGeom>
        </p:spPr>
        <p:txBody>
          <a:bodyPr/>
          <a:lstStyle>
            <a:lvl1pPr>
              <a:defRPr>
                <a:solidFill>
                  <a:schemeClr val="bg1"/>
                </a:solidFill>
              </a:defRPr>
            </a:lvl1pPr>
          </a:lstStyle>
          <a:p>
            <a:pPr>
              <a:defRPr/>
            </a:pPr>
            <a:fld id="{4C98E6B2-4D74-4A07-84B4-EC836DCDD3AC}" type="slidenum">
              <a:rPr lang="en-US" sz="1800" smtClean="0"/>
              <a:pPr>
                <a:defRPr/>
              </a:pPr>
              <a:t>‹#›</a:t>
            </a:fld>
            <a:endParaRPr lang="en-US" sz="1800" dirty="0"/>
          </a:p>
        </p:txBody>
      </p:sp>
      <p:sp>
        <p:nvSpPr>
          <p:cNvPr id="2" name="Title 1"/>
          <p:cNvSpPr>
            <a:spLocks noGrp="1"/>
          </p:cNvSpPr>
          <p:nvPr>
            <p:ph type="title"/>
          </p:nvPr>
        </p:nvSpPr>
        <p:spPr>
          <a:xfrm>
            <a:off x="508000" y="914400"/>
            <a:ext cx="3149600" cy="990600"/>
          </a:xfrm>
        </p:spPr>
        <p:txBody>
          <a:bodyPr>
            <a:noAutofit/>
          </a:bodyPr>
          <a:lstStyle>
            <a:lvl1pPr algn="ctr">
              <a:buNone/>
              <a:defRPr sz="2200" b="1">
                <a:solidFill>
                  <a:srgbClr val="FFFFFF"/>
                </a:solidFill>
              </a:defRPr>
            </a:lvl1pPr>
          </a:lstStyle>
          <a:p>
            <a:r>
              <a:rPr lang="en-US"/>
              <a:t>Click to edit Master title style</a:t>
            </a:r>
            <a:endParaRPr lang="en-US" dirty="0"/>
          </a:p>
        </p:txBody>
      </p:sp>
      <p:sp>
        <p:nvSpPr>
          <p:cNvPr id="3" name="Text Placeholder 2"/>
          <p:cNvSpPr>
            <a:spLocks noGrp="1"/>
          </p:cNvSpPr>
          <p:nvPr>
            <p:ph type="body" idx="2"/>
          </p:nvPr>
        </p:nvSpPr>
        <p:spPr>
          <a:xfrm>
            <a:off x="508000" y="1981201"/>
            <a:ext cx="3149600" cy="4144963"/>
          </a:xfrm>
        </p:spPr>
        <p:txBody>
          <a:bodyPr/>
          <a:lstStyle>
            <a:lvl1pPr marL="0" indent="0" algn="ctr">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4165600" y="685800"/>
            <a:ext cx="75184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Footer Placeholder 5"/>
          <p:cNvSpPr>
            <a:spLocks noGrp="1"/>
          </p:cNvSpPr>
          <p:nvPr>
            <p:ph type="ftr" sz="quarter" idx="10"/>
          </p:nvPr>
        </p:nvSpPr>
        <p:spPr>
          <a:xfrm>
            <a:off x="402168" y="6410326"/>
            <a:ext cx="4510617" cy="366713"/>
          </a:xfrm>
        </p:spPr>
        <p:txBody>
          <a:bodyPr/>
          <a:lstStyle>
            <a:lvl1pPr>
              <a:defRPr/>
            </a:lvl1pPr>
          </a:lstStyle>
          <a:p>
            <a:pPr>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Rectangle 8"/>
          <p:cNvSpPr>
            <a:spLocks noChangeArrowheads="1"/>
          </p:cNvSpPr>
          <p:nvPr/>
        </p:nvSpPr>
        <p:spPr bwMode="auto">
          <a:xfrm>
            <a:off x="203200" y="1524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Rectangle 10"/>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auto">
          <a:xfrm>
            <a:off x="198967" y="6405563"/>
            <a:ext cx="11777133" cy="2921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000500" y="609600"/>
            <a:ext cx="78232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08000" y="990600"/>
            <a:ext cx="3251200" cy="5257800"/>
          </a:xfrm>
        </p:spPr>
        <p:txBody>
          <a:bodyPr anchor="ctr"/>
          <a:lstStyle>
            <a:lvl1pPr marL="0" indent="0" algn="ctr">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8" name="Footer Placeholder 5"/>
          <p:cNvSpPr>
            <a:spLocks noGrp="1"/>
          </p:cNvSpPr>
          <p:nvPr>
            <p:ph type="ftr" sz="quarter" idx="10"/>
          </p:nvPr>
        </p:nvSpPr>
        <p:spPr>
          <a:xfrm>
            <a:off x="402168" y="6410326"/>
            <a:ext cx="4779433" cy="366713"/>
          </a:xfrm>
        </p:spPr>
        <p:txBody>
          <a:bodyPr/>
          <a:lstStyle>
            <a:lvl1pPr>
              <a:defRPr/>
            </a:lvl1pPr>
          </a:lstStyle>
          <a:p>
            <a:pPr>
              <a:defRPr/>
            </a:pPr>
            <a:endParaRPr lang="en-US">
              <a:solidFill>
                <a:srgbClr val="FFFFFF"/>
              </a:solidFill>
            </a:endParaRPr>
          </a:p>
        </p:txBody>
      </p:sp>
      <p:sp>
        <p:nvSpPr>
          <p:cNvPr id="19" name="Slide Number Placeholder 28"/>
          <p:cNvSpPr>
            <a:spLocks noGrp="1"/>
          </p:cNvSpPr>
          <p:nvPr>
            <p:ph type="sldNum" sz="quarter" idx="11"/>
          </p:nvPr>
        </p:nvSpPr>
        <p:spPr/>
        <p:txBody>
          <a:bodyPr/>
          <a:lstStyle>
            <a:lvl1pPr>
              <a:defRPr>
                <a:solidFill>
                  <a:schemeClr val="bg1"/>
                </a:solidFill>
              </a:defRPr>
            </a:lvl1pPr>
          </a:lstStyle>
          <a:p>
            <a:fld id="{4C5E89B8-9B91-4545-A5DE-A04E1FABF294}" type="slidenum">
              <a:rPr lang="en-US" altLang="en-US" smtClean="0">
                <a:solidFill>
                  <a:srgbClr val="FFFFFF"/>
                </a:solidFill>
              </a:rPr>
              <a:pPr/>
              <a:t>‹#›</a:t>
            </a:fld>
            <a:endParaRPr lang="en-US" altLang="en-US">
              <a:solidFill>
                <a:srgbClr val="FFFFFF"/>
              </a:solidFill>
            </a:endParaRPr>
          </a:p>
        </p:txBody>
      </p:sp>
      <p:pic>
        <p:nvPicPr>
          <p:cNvPr id="20" name="Picture 19"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5_Content with Caption (top)">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0" y="609601"/>
            <a:ext cx="11785600" cy="1147763"/>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a:off x="376250" y="742951"/>
            <a:ext cx="11405116" cy="860464"/>
          </a:xfrm>
        </p:spPr>
        <p:txBody>
          <a:bodyPr anchor="ctr"/>
          <a:lstStyle>
            <a:lvl1pPr marL="0" indent="0" algn="ctr">
              <a:spcBef>
                <a:spcPts val="600"/>
              </a:spcBef>
              <a:spcAft>
                <a:spcPts val="600"/>
              </a:spcAft>
              <a:buNone/>
              <a:defRPr sz="2000">
                <a:solidFill>
                  <a:schemeClr val="bg1"/>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3" name="Content Placeholder 19"/>
          <p:cNvSpPr>
            <a:spLocks noGrp="1"/>
          </p:cNvSpPr>
          <p:nvPr>
            <p:ph sz="quarter" idx="1"/>
          </p:nvPr>
        </p:nvSpPr>
        <p:spPr>
          <a:xfrm>
            <a:off x="406400" y="1828800"/>
            <a:ext cx="11379200" cy="448056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9164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a:xfrm>
            <a:off x="406400" y="6415088"/>
            <a:ext cx="4775200" cy="366712"/>
          </a:xfrm>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Content with Caption (s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1" y="609600"/>
            <a:ext cx="15113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rot="10800000">
            <a:off x="508000" y="971551"/>
            <a:ext cx="863600" cy="5154613"/>
          </a:xfrm>
        </p:spPr>
        <p:txBody>
          <a:bodyPr vert="vert" anchor="ctr"/>
          <a:lstStyle>
            <a:lvl1pPr marL="0" indent="0" algn="ctr">
              <a:spcAft>
                <a:spcPts val="1000"/>
              </a:spcAft>
              <a:buNone/>
              <a:defRPr sz="24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2032000" y="685800"/>
            <a:ext cx="96520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5100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95936"/>
            <a:ext cx="10972800" cy="838200"/>
          </a:xfrm>
        </p:spPr>
        <p:txBody>
          <a:bodyPr/>
          <a:lstStyle/>
          <a:p>
            <a:r>
              <a:rPr lang="en-US"/>
              <a:t>Click to edit Master title style</a:t>
            </a:r>
          </a:p>
        </p:txBody>
      </p:sp>
      <p:sp>
        <p:nvSpPr>
          <p:cNvPr id="3" name="Content Placeholder 2"/>
          <p:cNvSpPr>
            <a:spLocks noGrp="1"/>
          </p:cNvSpPr>
          <p:nvPr>
            <p:ph sz="half" idx="1"/>
          </p:nvPr>
        </p:nvSpPr>
        <p:spPr>
          <a:xfrm>
            <a:off x="609600" y="1704742"/>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4114800"/>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6"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6762"/>
            <a:ext cx="10972800" cy="838200"/>
          </a:xfrm>
        </p:spPr>
        <p:txBody>
          <a:bodyPr/>
          <a:lstStyle/>
          <a:p>
            <a:r>
              <a:rPr lang="en-US"/>
              <a:t>Click to edit Master title style</a:t>
            </a:r>
            <a:endParaRPr lang="en-US" dirty="0"/>
          </a:p>
        </p:txBody>
      </p:sp>
      <p:sp>
        <p:nvSpPr>
          <p:cNvPr id="3" name="Content Placeholder 2"/>
          <p:cNvSpPr>
            <a:spLocks noGrp="1"/>
          </p:cNvSpPr>
          <p:nvPr>
            <p:ph sz="quarter" idx="1"/>
          </p:nvPr>
        </p:nvSpPr>
        <p:spPr>
          <a:xfrm>
            <a:off x="609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97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buSzPct val="140000"/>
              <a:buFont typeface="Arial" pitchFamily="34" charset="0"/>
              <a:buChar char="•"/>
              <a:defRPr sz="2400"/>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sz="1800"/>
            </a:lvl4pPr>
            <a:lvl5pPr>
              <a:buSzPct val="140000"/>
              <a:buFont typeface="Arial" pitchFamily="34" charset="0"/>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8FDAC7A8-E0D7-4D79-AE23-FAF026D024BC}"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Cover Title Slide 2">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10" name="Straight Connector 9"/>
          <p:cNvSpPr>
            <a:spLocks noChangeShapeType="1"/>
          </p:cNvSpPr>
          <p:nvPr/>
        </p:nvSpPr>
        <p:spPr bwMode="auto">
          <a:xfrm>
            <a:off x="207434" y="2419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702425"/>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hasCustomPrompt="1"/>
          </p:nvPr>
        </p:nvSpPr>
        <p:spPr>
          <a:xfrm>
            <a:off x="914400" y="381000"/>
            <a:ext cx="10363200" cy="1752600"/>
          </a:xfrm>
        </p:spPr>
        <p:txBody>
          <a:bodyPr/>
          <a:lstStyle>
            <a:lvl1pPr>
              <a:defRPr sz="4200">
                <a:solidFill>
                  <a:schemeClr val="accent1"/>
                </a:solidFill>
              </a:defRPr>
            </a:lvl1pPr>
          </a:lstStyle>
          <a:p>
            <a:r>
              <a:rPr lang="en-US" dirty="0"/>
              <a:t>Delete</a:t>
            </a:r>
          </a:p>
        </p:txBody>
      </p:sp>
      <p:sp>
        <p:nvSpPr>
          <p:cNvPr id="16"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0740" y="6400800"/>
            <a:ext cx="975360" cy="301752"/>
          </a:xfrm>
          <a:prstGeom prst="rect">
            <a:avLst/>
          </a:prstGeom>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auto">
          <a:xfrm>
            <a:off x="194734" y="6405564"/>
            <a:ext cx="11777133" cy="2952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Straight Connector 8"/>
          <p:cNvSpPr>
            <a:spLocks noChangeShapeType="1"/>
          </p:cNvSpPr>
          <p:nvPr/>
        </p:nvSpPr>
        <p:spPr bwMode="auto">
          <a:xfrm rot="5400000">
            <a:off x="6402388"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Vertical Text Placeholder 2"/>
          <p:cNvSpPr>
            <a:spLocks noGrp="1"/>
          </p:cNvSpPr>
          <p:nvPr>
            <p:ph type="body" orient="vert" idx="1"/>
          </p:nvPr>
        </p:nvSpPr>
        <p:spPr>
          <a:xfrm>
            <a:off x="406400" y="304800"/>
            <a:ext cx="8737600" cy="5821366"/>
          </a:xfrm>
        </p:spPr>
        <p:txBody>
          <a:bodyPr vert="eaVert"/>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lang="en-US"/>
              <a:t>Click to edit Master title style</a:t>
            </a:r>
            <a:endParaRPr lang="en-US" dirty="0"/>
          </a:p>
        </p:txBody>
      </p:sp>
      <p:sp>
        <p:nvSpPr>
          <p:cNvPr id="12" name="Footer Placeholder 4"/>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13" name="Slide Number Placeholder 28"/>
          <p:cNvSpPr>
            <a:spLocks noGrp="1"/>
          </p:cNvSpPr>
          <p:nvPr>
            <p:ph type="sldNum" sz="quarter" idx="11"/>
          </p:nvPr>
        </p:nvSpPr>
        <p:spPr/>
        <p:txBody>
          <a:bodyPr/>
          <a:lstStyle>
            <a:lvl1pPr>
              <a:defRPr>
                <a:solidFill>
                  <a:schemeClr val="bg1"/>
                </a:solidFill>
              </a:defRPr>
            </a:lvl1pPr>
          </a:lstStyle>
          <a:p>
            <a:fld id="{59145BEF-8C5A-48FD-8688-9A04025EC3E3}" type="slidenum">
              <a:rPr lang="en-US" altLang="en-US" smtClean="0">
                <a:solidFill>
                  <a:srgbClr val="FFFFFF"/>
                </a:solidFill>
              </a:rPr>
              <a:pPr/>
              <a:t>‹#›</a:t>
            </a:fld>
            <a:endParaRPr lang="en-US" altLang="en-US">
              <a:solidFill>
                <a:srgbClr val="FFFFFF"/>
              </a:solidFill>
            </a:endParaRPr>
          </a:p>
        </p:txBody>
      </p:sp>
      <p:pic>
        <p:nvPicPr>
          <p:cNvPr id="14" name="Picture 13"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itle" preserve="1">
  <p:cSld name="Cover Title Slide 1">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5"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026"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32666" b="33667"/>
          <a:stretch/>
        </p:blipFill>
        <p:spPr bwMode="auto">
          <a:xfrm>
            <a:off x="3657600" y="4876405"/>
            <a:ext cx="4876800" cy="123139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913" y="6118976"/>
            <a:ext cx="60960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Cover Title Slide 2">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10" name="Straight Connector 9"/>
          <p:cNvSpPr>
            <a:spLocks noChangeShapeType="1"/>
          </p:cNvSpPr>
          <p:nvPr/>
        </p:nvSpPr>
        <p:spPr bwMode="auto">
          <a:xfrm>
            <a:off x="207434" y="2419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702425"/>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hasCustomPrompt="1"/>
          </p:nvPr>
        </p:nvSpPr>
        <p:spPr>
          <a:xfrm>
            <a:off x="914400" y="381000"/>
            <a:ext cx="10363200" cy="1752600"/>
          </a:xfrm>
        </p:spPr>
        <p:txBody>
          <a:bodyPr/>
          <a:lstStyle>
            <a:lvl1pPr>
              <a:defRPr sz="4200">
                <a:solidFill>
                  <a:schemeClr val="accent1"/>
                </a:solidFill>
              </a:defRPr>
            </a:lvl1pPr>
          </a:lstStyle>
          <a:p>
            <a:r>
              <a:rPr lang="en-US" dirty="0"/>
              <a:t>Delete</a:t>
            </a:r>
          </a:p>
        </p:txBody>
      </p:sp>
      <p:sp>
        <p:nvSpPr>
          <p:cNvPr id="16"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0740" y="6400800"/>
            <a:ext cx="975360" cy="301752"/>
          </a:xfrm>
          <a:prstGeom prst="rect">
            <a:avLst/>
          </a:prstGeom>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Cover Title Page 3">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8" name="Rectangle 7"/>
          <p:cNvSpPr>
            <a:spLocks noChangeArrowheads="1"/>
          </p:cNvSpPr>
          <p:nvPr/>
        </p:nvSpPr>
        <p:spPr bwMode="auto">
          <a:xfrm>
            <a:off x="207434" y="152401"/>
            <a:ext cx="11777133" cy="213042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9" name="Rectangle 8"/>
          <p:cNvSpPr>
            <a:spLocks noChangeArrowheads="1"/>
          </p:cNvSpPr>
          <p:nvPr/>
        </p:nvSpPr>
        <p:spPr bwMode="auto">
          <a:xfrm>
            <a:off x="207434" y="6400801"/>
            <a:ext cx="117644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1" name="Straight Connector 10"/>
          <p:cNvSpPr>
            <a:spLocks noChangeShapeType="1"/>
          </p:cNvSpPr>
          <p:nvPr/>
        </p:nvSpPr>
        <p:spPr bwMode="auto">
          <a:xfrm>
            <a:off x="203200" y="2438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Text Placeholder 2"/>
          <p:cNvSpPr>
            <a:spLocks noGrp="1"/>
          </p:cNvSpPr>
          <p:nvPr>
            <p:ph type="body" idx="1"/>
          </p:nvPr>
        </p:nvSpPr>
        <p:spPr>
          <a:xfrm>
            <a:off x="1824568" y="2819401"/>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6" name="Footer Placeholder 16"/>
          <p:cNvSpPr>
            <a:spLocks noGrp="1"/>
          </p:cNvSpPr>
          <p:nvPr>
            <p:ph type="ftr" sz="quarter" idx="10"/>
          </p:nvPr>
        </p:nvSpPr>
        <p:spPr/>
        <p:txBody>
          <a:bodyPr/>
          <a:lstStyle>
            <a:lvl1pPr>
              <a:defRPr>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pic>
        <p:nvPicPr>
          <p:cNvPr id="2050"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9340" b="26737"/>
          <a:stretch/>
        </p:blipFill>
        <p:spPr bwMode="auto">
          <a:xfrm>
            <a:off x="194733" y="4794250"/>
            <a:ext cx="4876800" cy="16065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0785" r="22157"/>
          <a:stretch/>
        </p:blipFill>
        <p:spPr bwMode="auto">
          <a:xfrm>
            <a:off x="7769413" y="5194091"/>
            <a:ext cx="3000188" cy="160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5916713"/>
            <a:ext cx="560916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Section Header 1">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4"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2">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7434" y="142875"/>
            <a:ext cx="11777133"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2438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1"/>
          </p:nvPr>
        </p:nvSpPr>
        <p:spPr>
          <a:xfrm>
            <a:off x="1824568" y="2743200"/>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4" name="Footer Placeholder 4"/>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2167" y="190501"/>
            <a:ext cx="11379200" cy="758825"/>
          </a:xfrm>
        </p:spPr>
        <p:txBody>
          <a:bodyPr/>
          <a:lstStyle>
            <a:lvl1pPr algn="ctr" rtl="0" fontAlgn="base">
              <a:spcBef>
                <a:spcPct val="0"/>
              </a:spcBef>
              <a:spcAft>
                <a:spcPct val="0"/>
              </a:spcAft>
              <a:defRPr lang="en-US" sz="3000" b="1" kern="1200" dirty="0">
                <a:solidFill>
                  <a:srgbClr val="0F9FCE"/>
                </a:solidFill>
                <a:latin typeface="Calibri" panose="020F0502020204030204" pitchFamily="34" charset="0"/>
                <a:ea typeface="+mj-ea"/>
                <a:cs typeface="+mj-cs"/>
              </a:defRPr>
            </a:lvl1pPr>
          </a:lstStyle>
          <a:p>
            <a:r>
              <a:rPr lang="en-US"/>
              <a:t>Click to edit Master title style</a:t>
            </a:r>
            <a:endParaRPr lang="en-US" dirty="0"/>
          </a:p>
        </p:txBody>
      </p:sp>
      <p:sp>
        <p:nvSpPr>
          <p:cNvPr id="8" name="Content Placeholder 7"/>
          <p:cNvSpPr>
            <a:spLocks noGrp="1"/>
          </p:cNvSpPr>
          <p:nvPr>
            <p:ph sz="quarter" idx="1"/>
          </p:nvPr>
        </p:nvSpPr>
        <p:spPr>
          <a:xfrm>
            <a:off x="402336" y="1527048"/>
            <a:ext cx="11338560" cy="4572000"/>
          </a:xfrm>
        </p:spPr>
        <p:txBody>
          <a:bodyPr/>
          <a:lstStyle>
            <a:lvl1pPr>
              <a:buSzPct val="140000"/>
              <a:buFont typeface="Arial" pitchFamily="34" charset="0"/>
              <a:buChar char="•"/>
              <a:defRPr>
                <a:solidFill>
                  <a:schemeClr val="accent1"/>
                </a:solidFill>
                <a:latin typeface="Calibri" panose="020F0502020204030204" pitchFamily="34" charset="0"/>
              </a:defRPr>
            </a:lvl1pPr>
            <a:lvl2pPr>
              <a:buSzPct val="140000"/>
              <a:buFont typeface="Arial" pitchFamily="34" charset="0"/>
              <a:buChar char="•"/>
              <a:defRPr>
                <a:solidFill>
                  <a:schemeClr val="accent1"/>
                </a:solidFill>
                <a:latin typeface="Calibri" panose="020F0502020204030204" pitchFamily="34" charset="0"/>
              </a:defRPr>
            </a:lvl2pPr>
            <a:lvl3pPr>
              <a:buSzPct val="140000"/>
              <a:buFont typeface="Arial" pitchFamily="34" charset="0"/>
              <a:buChar char="•"/>
              <a:defRPr>
                <a:solidFill>
                  <a:schemeClr val="accent1"/>
                </a:solidFill>
                <a:latin typeface="Calibri" panose="020F0502020204030204" pitchFamily="34" charset="0"/>
              </a:defRPr>
            </a:lvl3pPr>
            <a:lvl4pPr>
              <a:buSzPct val="140000"/>
              <a:buFont typeface="Arial" pitchFamily="34" charset="0"/>
              <a:buChar char="•"/>
              <a:defRPr>
                <a:solidFill>
                  <a:schemeClr val="accent1"/>
                </a:solidFill>
                <a:latin typeface="Calibri" panose="020F0502020204030204" pitchFamily="34" charset="0"/>
              </a:defRPr>
            </a:lvl4pPr>
            <a:lvl5pPr>
              <a:buSzPct val="140000"/>
              <a:buFont typeface="Arial" pitchFamily="34" charset="0"/>
              <a:buChar char="•"/>
              <a:defRPr>
                <a:solidFill>
                  <a:schemeClr val="accent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29649607-AD14-4681-B2BF-A4135E9A1D3E}"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6083301" y="1576388"/>
            <a:ext cx="12700"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2336" y="190500"/>
            <a:ext cx="11379200" cy="758952"/>
          </a:xfrm>
        </p:spPr>
        <p:txBody>
          <a:bodyPr/>
          <a:lstStyle/>
          <a:p>
            <a:r>
              <a:rPr lang="en-US"/>
              <a:t>Click to edit Master title style</a:t>
            </a:r>
            <a:endParaRPr lang="en-US" dirty="0"/>
          </a:p>
        </p:txBody>
      </p:sp>
      <p:sp>
        <p:nvSpPr>
          <p:cNvPr id="10" name="Content Placeholder 9"/>
          <p:cNvSpPr>
            <a:spLocks noGrp="1"/>
          </p:cNvSpPr>
          <p:nvPr>
            <p:ph sz="half" idx="1"/>
          </p:nvPr>
        </p:nvSpPr>
        <p:spPr>
          <a:xfrm>
            <a:off x="402336" y="1575652"/>
            <a:ext cx="5681771" cy="4819556"/>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half" idx="2"/>
          </p:nvPr>
        </p:nvSpPr>
        <p:spPr>
          <a:xfrm>
            <a:off x="6096002" y="1575652"/>
            <a:ext cx="5689599" cy="4748948"/>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solidFill>
                  <a:schemeClr val="bg1"/>
                </a:solidFill>
              </a:defRPr>
            </a:lvl1pPr>
          </a:lstStyle>
          <a:p>
            <a:fld id="{6C956D7F-08A2-4301-9DCD-5BAE3B90B672}"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6091767" y="2200276"/>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p:nvPr/>
        </p:nvSpPr>
        <p:spPr>
          <a:xfrm>
            <a:off x="203200" y="1371600"/>
            <a:ext cx="11777133"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Rectangle 11"/>
          <p:cNvSpPr>
            <a:spLocks noChangeArrowheads="1"/>
          </p:cNvSpPr>
          <p:nvPr/>
        </p:nvSpPr>
        <p:spPr bwMode="auto">
          <a:xfrm>
            <a:off x="194734"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Straight Connector 12"/>
          <p:cNvSpPr>
            <a:spLocks noChangeShapeType="1"/>
          </p:cNvSpPr>
          <p:nvPr/>
        </p:nvSpPr>
        <p:spPr bwMode="auto">
          <a:xfrm>
            <a:off x="203200" y="1279525"/>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4" name="Rectangle 13"/>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7" name="Slide Number Placeholder 28"/>
          <p:cNvSpPr txBox="1">
            <a:spLocks/>
          </p:cNvSpPr>
          <p:nvPr/>
        </p:nvSpPr>
        <p:spPr>
          <a:xfrm>
            <a:off x="10351008" y="6372226"/>
            <a:ext cx="609600" cy="441325"/>
          </a:xfrm>
          <a:prstGeom prst="rect">
            <a:avLst/>
          </a:prstGeom>
        </p:spPr>
        <p:txBody>
          <a:bodyPr/>
          <a:lstStyle>
            <a:lvl1pPr>
              <a:defRPr>
                <a:solidFill>
                  <a:schemeClr val="bg1"/>
                </a:solidFill>
              </a:defRPr>
            </a:lvl1pPr>
          </a:lstStyle>
          <a:p>
            <a:pPr>
              <a:defRPr/>
            </a:pPr>
            <a:fld id="{5931DE12-E6A6-488C-B038-A500ADD2FDF3}" type="slidenum">
              <a:rPr lang="en-US" sz="1800" smtClean="0"/>
              <a:pPr>
                <a:defRPr/>
              </a:pPr>
              <a:t>‹#›</a:t>
            </a:fld>
            <a:endParaRPr lang="en-US" sz="1800" dirty="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402336"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itle 22"/>
          <p:cNvSpPr>
            <a:spLocks noGrp="1"/>
          </p:cNvSpPr>
          <p:nvPr>
            <p:ph type="title"/>
          </p:nvPr>
        </p:nvSpPr>
        <p:spPr/>
        <p:txBody>
          <a:bodyPr rtlCol="0"/>
          <a:lstStyle>
            <a:lvl1pPr>
              <a:defRPr/>
            </a:lvl1pPr>
          </a:lstStyle>
          <a:p>
            <a:r>
              <a:rPr lang="en-US"/>
              <a:t>Click to edit Master title style</a:t>
            </a:r>
            <a:endParaRPr lang="en-US" dirty="0"/>
          </a:p>
        </p:txBody>
      </p:sp>
      <p:sp>
        <p:nvSpPr>
          <p:cNvPr id="28" name="Content Placeholder 23"/>
          <p:cNvSpPr>
            <a:spLocks noGrp="1"/>
          </p:cNvSpPr>
          <p:nvPr>
            <p:ph sz="quarter" idx="13"/>
          </p:nvPr>
        </p:nvSpPr>
        <p:spPr>
          <a:xfrm>
            <a:off x="6096000"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Footer Placeholder 7"/>
          <p:cNvSpPr>
            <a:spLocks noGrp="1"/>
          </p:cNvSpPr>
          <p:nvPr>
            <p:ph type="ftr" sz="quarter" idx="14"/>
          </p:nvPr>
        </p:nvSpPr>
        <p:spPr>
          <a:xfrm>
            <a:off x="406400" y="6410326"/>
            <a:ext cx="4775200" cy="365125"/>
          </a:xfrm>
        </p:spPr>
        <p:txBody>
          <a:bodyPr/>
          <a:lstStyle>
            <a:lvl1pPr>
              <a:defRPr/>
            </a:lvl1pPr>
          </a:lstStyle>
          <a:p>
            <a:pPr>
              <a:defRPr/>
            </a:pPr>
            <a:endParaRPr lang="en-US">
              <a:solidFill>
                <a:srgbClr val="FFFFFF"/>
              </a:solidFill>
            </a:endParaRPr>
          </a:p>
        </p:txBody>
      </p:sp>
      <p:pic>
        <p:nvPicPr>
          <p:cNvPr id="19" name="Picture 18"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952" y="6400800"/>
            <a:ext cx="975360" cy="301752"/>
          </a:xfrm>
          <a:prstGeom prst="rect">
            <a:avLst/>
          </a:prstGeom>
        </p:spPr>
      </p:pic>
    </p:spTree>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02336" y="190500"/>
            <a:ext cx="11379200" cy="758952"/>
          </a:xfrm>
        </p:spPr>
        <p:txBody>
          <a:bodyPr/>
          <a:lstStyle>
            <a:lvl1pPr>
              <a:defRPr sz="3000" b="1"/>
            </a:lvl1pPr>
          </a:lstStyle>
          <a:p>
            <a:r>
              <a:rPr lang="en-US"/>
              <a:t>Click to edit Master title style</a:t>
            </a:r>
            <a:endParaRPr lang="en-US" dirty="0"/>
          </a:p>
        </p:txBody>
      </p:sp>
      <p:sp>
        <p:nvSpPr>
          <p:cNvPr id="3"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4" name="Slide Number Placeholder 28"/>
          <p:cNvSpPr>
            <a:spLocks noGrp="1"/>
          </p:cNvSpPr>
          <p:nvPr>
            <p:ph type="sldNum" sz="quarter" idx="11"/>
          </p:nvPr>
        </p:nvSpPr>
        <p:spPr/>
        <p:txBody>
          <a:bodyPr/>
          <a:lstStyle>
            <a:lvl1pPr>
              <a:defRPr/>
            </a:lvl1pPr>
          </a:lstStyle>
          <a:p>
            <a:fld id="{099CA737-12C1-4876-B446-3F24B645276F}"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Cover Title Page 3">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8" name="Rectangle 7"/>
          <p:cNvSpPr>
            <a:spLocks noChangeArrowheads="1"/>
          </p:cNvSpPr>
          <p:nvPr/>
        </p:nvSpPr>
        <p:spPr bwMode="auto">
          <a:xfrm>
            <a:off x="207434" y="152401"/>
            <a:ext cx="11777133" cy="213042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9" name="Rectangle 8"/>
          <p:cNvSpPr>
            <a:spLocks noChangeArrowheads="1"/>
          </p:cNvSpPr>
          <p:nvPr/>
        </p:nvSpPr>
        <p:spPr bwMode="auto">
          <a:xfrm>
            <a:off x="207434" y="6400801"/>
            <a:ext cx="117644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1" name="Straight Connector 10"/>
          <p:cNvSpPr>
            <a:spLocks noChangeShapeType="1"/>
          </p:cNvSpPr>
          <p:nvPr/>
        </p:nvSpPr>
        <p:spPr bwMode="auto">
          <a:xfrm>
            <a:off x="203200" y="2438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Text Placeholder 2"/>
          <p:cNvSpPr>
            <a:spLocks noGrp="1"/>
          </p:cNvSpPr>
          <p:nvPr>
            <p:ph type="body" idx="1"/>
          </p:nvPr>
        </p:nvSpPr>
        <p:spPr>
          <a:xfrm>
            <a:off x="1824568" y="2819401"/>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6" name="Footer Placeholder 16"/>
          <p:cNvSpPr>
            <a:spLocks noGrp="1"/>
          </p:cNvSpPr>
          <p:nvPr>
            <p:ph type="ftr" sz="quarter" idx="10"/>
          </p:nvPr>
        </p:nvSpPr>
        <p:spPr/>
        <p:txBody>
          <a:bodyPr/>
          <a:lstStyle>
            <a:lvl1pPr>
              <a:defRPr>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pic>
        <p:nvPicPr>
          <p:cNvPr id="2050"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9340" b="26737"/>
          <a:stretch/>
        </p:blipFill>
        <p:spPr bwMode="auto">
          <a:xfrm>
            <a:off x="194733" y="4794250"/>
            <a:ext cx="4876800" cy="16065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0785" r="22157"/>
          <a:stretch/>
        </p:blipFill>
        <p:spPr bwMode="auto">
          <a:xfrm>
            <a:off x="7769413" y="5194091"/>
            <a:ext cx="3000188" cy="160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5916713"/>
            <a:ext cx="560916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79456" y="6372226"/>
            <a:ext cx="609600" cy="441325"/>
          </a:xfrm>
          <a:prstGeom prst="rect">
            <a:avLst/>
          </a:prstGeom>
        </p:spPr>
        <p:txBody>
          <a:bodyPr/>
          <a:lstStyle>
            <a:lvl1pPr>
              <a:defRPr>
                <a:solidFill>
                  <a:schemeClr val="bg1"/>
                </a:solidFill>
              </a:defRPr>
            </a:lvl1pPr>
          </a:lstStyle>
          <a:p>
            <a:pPr>
              <a:defRPr/>
            </a:pPr>
            <a:fld id="{03F5BAD9-BC56-4D4E-806B-C5986487A1B1}"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Blank Layout no background">
    <p:bg>
      <p:bgRef idx="1001">
        <a:schemeClr val="bg1"/>
      </p:bgRef>
    </p:bg>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34752" y="6372226"/>
            <a:ext cx="609600" cy="441325"/>
          </a:xfrm>
          <a:prstGeom prst="rect">
            <a:avLst/>
          </a:prstGeom>
        </p:spPr>
        <p:txBody>
          <a:bodyPr/>
          <a:lstStyle>
            <a:lvl1pPr>
              <a:defRPr>
                <a:solidFill>
                  <a:schemeClr val="bg1"/>
                </a:solidFill>
              </a:defRPr>
            </a:lvl1pPr>
          </a:lstStyle>
          <a:p>
            <a:pPr>
              <a:defRPr/>
            </a:pPr>
            <a:fld id="{DDC130E2-FFB4-4CBF-9C88-393EED4F1F7C}"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304" y="6400800"/>
            <a:ext cx="975360" cy="3017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2_Content with Caption">
    <p:spTree>
      <p:nvGrpSpPr>
        <p:cNvPr id="1" name=""/>
        <p:cNvGrpSpPr/>
        <p:nvPr/>
      </p:nvGrpSpPr>
      <p:grpSpPr>
        <a:xfrm>
          <a:off x="0" y="0"/>
          <a:ext cx="0" cy="0"/>
          <a:chOff x="0" y="0"/>
          <a:chExt cx="0" cy="0"/>
        </a:xfrm>
      </p:grpSpPr>
      <p:sp>
        <p:nvSpPr>
          <p:cNvPr id="2" name="Rectangle 1"/>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Straight Connector 6"/>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Slide Number Placeholder 6"/>
          <p:cNvSpPr>
            <a:spLocks noGrp="1"/>
          </p:cNvSpPr>
          <p:nvPr>
            <p:ph type="sldNum" sz="quarter" idx="10"/>
          </p:nvPr>
        </p:nvSpPr>
        <p:spPr>
          <a:xfrm>
            <a:off x="10367264"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2"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3" name="Picture 12"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5" name="Slide Number Placeholder 28"/>
          <p:cNvSpPr txBox="1">
            <a:spLocks/>
          </p:cNvSpPr>
          <p:nvPr/>
        </p:nvSpPr>
        <p:spPr>
          <a:xfrm>
            <a:off x="10363200" y="6372226"/>
            <a:ext cx="609600" cy="441325"/>
          </a:xfrm>
          <a:prstGeom prst="rect">
            <a:avLst/>
          </a:prstGeom>
        </p:spPr>
        <p:txBody>
          <a:bodyPr/>
          <a:lstStyle>
            <a:lvl1pPr>
              <a:defRPr>
                <a:solidFill>
                  <a:schemeClr val="bg1"/>
                </a:solidFill>
              </a:defRPr>
            </a:lvl1pPr>
          </a:lstStyle>
          <a:p>
            <a:pPr>
              <a:defRPr/>
            </a:pPr>
            <a:fld id="{4C98E6B2-4D74-4A07-84B4-EC836DCDD3AC}" type="slidenum">
              <a:rPr lang="en-US" sz="1800" smtClean="0"/>
              <a:pPr>
                <a:defRPr/>
              </a:pPr>
              <a:t>‹#›</a:t>
            </a:fld>
            <a:endParaRPr lang="en-US" sz="1800" dirty="0"/>
          </a:p>
        </p:txBody>
      </p:sp>
      <p:sp>
        <p:nvSpPr>
          <p:cNvPr id="2" name="Title 1"/>
          <p:cNvSpPr>
            <a:spLocks noGrp="1"/>
          </p:cNvSpPr>
          <p:nvPr>
            <p:ph type="title"/>
          </p:nvPr>
        </p:nvSpPr>
        <p:spPr>
          <a:xfrm>
            <a:off x="508000" y="914400"/>
            <a:ext cx="3149600" cy="990600"/>
          </a:xfrm>
        </p:spPr>
        <p:txBody>
          <a:bodyPr>
            <a:noAutofit/>
          </a:bodyPr>
          <a:lstStyle>
            <a:lvl1pPr algn="ctr">
              <a:buNone/>
              <a:defRPr sz="2200" b="1">
                <a:solidFill>
                  <a:srgbClr val="FFFFFF"/>
                </a:solidFill>
              </a:defRPr>
            </a:lvl1pPr>
          </a:lstStyle>
          <a:p>
            <a:r>
              <a:rPr lang="en-US"/>
              <a:t>Click to edit Master title style</a:t>
            </a:r>
            <a:endParaRPr lang="en-US" dirty="0"/>
          </a:p>
        </p:txBody>
      </p:sp>
      <p:sp>
        <p:nvSpPr>
          <p:cNvPr id="3" name="Text Placeholder 2"/>
          <p:cNvSpPr>
            <a:spLocks noGrp="1"/>
          </p:cNvSpPr>
          <p:nvPr>
            <p:ph type="body" idx="2"/>
          </p:nvPr>
        </p:nvSpPr>
        <p:spPr>
          <a:xfrm>
            <a:off x="508000" y="1981201"/>
            <a:ext cx="3149600" cy="4144963"/>
          </a:xfrm>
        </p:spPr>
        <p:txBody>
          <a:bodyPr/>
          <a:lstStyle>
            <a:lvl1pPr marL="0" indent="0" algn="ctr">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4165600" y="685800"/>
            <a:ext cx="75184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Footer Placeholder 5"/>
          <p:cNvSpPr>
            <a:spLocks noGrp="1"/>
          </p:cNvSpPr>
          <p:nvPr>
            <p:ph type="ftr" sz="quarter" idx="10"/>
          </p:nvPr>
        </p:nvSpPr>
        <p:spPr>
          <a:xfrm>
            <a:off x="402168" y="6410326"/>
            <a:ext cx="4510617" cy="366713"/>
          </a:xfrm>
        </p:spPr>
        <p:txBody>
          <a:bodyPr/>
          <a:lstStyle>
            <a:lvl1pPr>
              <a:defRPr/>
            </a:lvl1pPr>
          </a:lstStyle>
          <a:p>
            <a:pPr>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Rectangle 8"/>
          <p:cNvSpPr>
            <a:spLocks noChangeArrowheads="1"/>
          </p:cNvSpPr>
          <p:nvPr/>
        </p:nvSpPr>
        <p:spPr bwMode="auto">
          <a:xfrm>
            <a:off x="203200" y="1524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Rectangle 10"/>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auto">
          <a:xfrm>
            <a:off x="198967" y="6405563"/>
            <a:ext cx="11777133" cy="2921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000500" y="609600"/>
            <a:ext cx="78232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08000" y="990600"/>
            <a:ext cx="3251200" cy="5257800"/>
          </a:xfrm>
        </p:spPr>
        <p:txBody>
          <a:bodyPr anchor="ctr"/>
          <a:lstStyle>
            <a:lvl1pPr marL="0" indent="0" algn="ctr">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8" name="Footer Placeholder 5"/>
          <p:cNvSpPr>
            <a:spLocks noGrp="1"/>
          </p:cNvSpPr>
          <p:nvPr>
            <p:ph type="ftr" sz="quarter" idx="10"/>
          </p:nvPr>
        </p:nvSpPr>
        <p:spPr>
          <a:xfrm>
            <a:off x="402168" y="6410326"/>
            <a:ext cx="4779433" cy="366713"/>
          </a:xfrm>
        </p:spPr>
        <p:txBody>
          <a:bodyPr/>
          <a:lstStyle>
            <a:lvl1pPr>
              <a:defRPr/>
            </a:lvl1pPr>
          </a:lstStyle>
          <a:p>
            <a:pPr>
              <a:defRPr/>
            </a:pPr>
            <a:endParaRPr lang="en-US">
              <a:solidFill>
                <a:srgbClr val="FFFFFF"/>
              </a:solidFill>
            </a:endParaRPr>
          </a:p>
        </p:txBody>
      </p:sp>
      <p:sp>
        <p:nvSpPr>
          <p:cNvPr id="19" name="Slide Number Placeholder 28"/>
          <p:cNvSpPr>
            <a:spLocks noGrp="1"/>
          </p:cNvSpPr>
          <p:nvPr>
            <p:ph type="sldNum" sz="quarter" idx="11"/>
          </p:nvPr>
        </p:nvSpPr>
        <p:spPr/>
        <p:txBody>
          <a:bodyPr/>
          <a:lstStyle>
            <a:lvl1pPr>
              <a:defRPr>
                <a:solidFill>
                  <a:schemeClr val="bg1"/>
                </a:solidFill>
              </a:defRPr>
            </a:lvl1pPr>
          </a:lstStyle>
          <a:p>
            <a:fld id="{4C5E89B8-9B91-4545-A5DE-A04E1FABF294}" type="slidenum">
              <a:rPr lang="en-US" altLang="en-US" smtClean="0">
                <a:solidFill>
                  <a:srgbClr val="FFFFFF"/>
                </a:solidFill>
              </a:rPr>
              <a:pPr/>
              <a:t>‹#›</a:t>
            </a:fld>
            <a:endParaRPr lang="en-US" altLang="en-US">
              <a:solidFill>
                <a:srgbClr val="FFFFFF"/>
              </a:solidFill>
            </a:endParaRPr>
          </a:p>
        </p:txBody>
      </p:sp>
      <p:pic>
        <p:nvPicPr>
          <p:cNvPr id="20" name="Picture 19"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5_Content with Caption (top)">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0" y="609601"/>
            <a:ext cx="11785600" cy="1147763"/>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a:off x="376250" y="742951"/>
            <a:ext cx="11405116" cy="860464"/>
          </a:xfrm>
        </p:spPr>
        <p:txBody>
          <a:bodyPr anchor="ctr"/>
          <a:lstStyle>
            <a:lvl1pPr marL="0" indent="0" algn="ctr">
              <a:spcBef>
                <a:spcPts val="600"/>
              </a:spcBef>
              <a:spcAft>
                <a:spcPts val="600"/>
              </a:spcAft>
              <a:buNone/>
              <a:defRPr sz="2000">
                <a:solidFill>
                  <a:schemeClr val="bg1"/>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3" name="Content Placeholder 19"/>
          <p:cNvSpPr>
            <a:spLocks noGrp="1"/>
          </p:cNvSpPr>
          <p:nvPr>
            <p:ph sz="quarter" idx="1"/>
          </p:nvPr>
        </p:nvSpPr>
        <p:spPr>
          <a:xfrm>
            <a:off x="406400" y="1828800"/>
            <a:ext cx="11379200" cy="448056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9164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a:xfrm>
            <a:off x="406400" y="6415088"/>
            <a:ext cx="4775200" cy="366712"/>
          </a:xfrm>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p:cSld name="Content with Caption (s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1" y="609600"/>
            <a:ext cx="15113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rot="10800000">
            <a:off x="508000" y="971551"/>
            <a:ext cx="863600" cy="5154613"/>
          </a:xfrm>
        </p:spPr>
        <p:txBody>
          <a:bodyPr vert="vert" anchor="ctr"/>
          <a:lstStyle>
            <a:lvl1pPr marL="0" indent="0" algn="ctr">
              <a:spcAft>
                <a:spcPts val="1000"/>
              </a:spcAft>
              <a:buNone/>
              <a:defRPr sz="24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2032000" y="685800"/>
            <a:ext cx="96520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5100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95936"/>
            <a:ext cx="10972800" cy="838200"/>
          </a:xfrm>
        </p:spPr>
        <p:txBody>
          <a:bodyPr/>
          <a:lstStyle/>
          <a:p>
            <a:r>
              <a:rPr lang="en-US"/>
              <a:t>Click to edit Master title style</a:t>
            </a:r>
          </a:p>
        </p:txBody>
      </p:sp>
      <p:sp>
        <p:nvSpPr>
          <p:cNvPr id="3" name="Content Placeholder 2"/>
          <p:cNvSpPr>
            <a:spLocks noGrp="1"/>
          </p:cNvSpPr>
          <p:nvPr>
            <p:ph sz="half" idx="1"/>
          </p:nvPr>
        </p:nvSpPr>
        <p:spPr>
          <a:xfrm>
            <a:off x="609600" y="1704742"/>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4114800"/>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6"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6762"/>
            <a:ext cx="10972800" cy="838200"/>
          </a:xfrm>
        </p:spPr>
        <p:txBody>
          <a:bodyPr/>
          <a:lstStyle/>
          <a:p>
            <a:r>
              <a:rPr lang="en-US"/>
              <a:t>Click to edit Master title style</a:t>
            </a:r>
            <a:endParaRPr lang="en-US" dirty="0"/>
          </a:p>
        </p:txBody>
      </p:sp>
      <p:sp>
        <p:nvSpPr>
          <p:cNvPr id="3" name="Content Placeholder 2"/>
          <p:cNvSpPr>
            <a:spLocks noGrp="1"/>
          </p:cNvSpPr>
          <p:nvPr>
            <p:ph sz="quarter" idx="1"/>
          </p:nvPr>
        </p:nvSpPr>
        <p:spPr>
          <a:xfrm>
            <a:off x="609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97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buSzPct val="140000"/>
              <a:buFont typeface="Arial" pitchFamily="34" charset="0"/>
              <a:buChar char="•"/>
              <a:defRPr sz="2400"/>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sz="1800"/>
            </a:lvl4pPr>
            <a:lvl5pPr>
              <a:buSzPct val="140000"/>
              <a:buFont typeface="Arial" pitchFamily="34" charset="0"/>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8FDAC7A8-E0D7-4D79-AE23-FAF026D024BC}"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Section Header 1">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4"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auto">
          <a:xfrm>
            <a:off x="194734" y="6405564"/>
            <a:ext cx="11777133" cy="2952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Straight Connector 8"/>
          <p:cNvSpPr>
            <a:spLocks noChangeShapeType="1"/>
          </p:cNvSpPr>
          <p:nvPr/>
        </p:nvSpPr>
        <p:spPr bwMode="auto">
          <a:xfrm rot="5400000">
            <a:off x="6402388"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Vertical Text Placeholder 2"/>
          <p:cNvSpPr>
            <a:spLocks noGrp="1"/>
          </p:cNvSpPr>
          <p:nvPr>
            <p:ph type="body" orient="vert" idx="1"/>
          </p:nvPr>
        </p:nvSpPr>
        <p:spPr>
          <a:xfrm>
            <a:off x="406400" y="304800"/>
            <a:ext cx="8737600" cy="5821366"/>
          </a:xfrm>
        </p:spPr>
        <p:txBody>
          <a:bodyPr vert="eaVert"/>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lang="en-US"/>
              <a:t>Click to edit Master title style</a:t>
            </a:r>
            <a:endParaRPr lang="en-US" dirty="0"/>
          </a:p>
        </p:txBody>
      </p:sp>
      <p:sp>
        <p:nvSpPr>
          <p:cNvPr id="12" name="Footer Placeholder 4"/>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13" name="Slide Number Placeholder 28"/>
          <p:cNvSpPr>
            <a:spLocks noGrp="1"/>
          </p:cNvSpPr>
          <p:nvPr>
            <p:ph type="sldNum" sz="quarter" idx="11"/>
          </p:nvPr>
        </p:nvSpPr>
        <p:spPr/>
        <p:txBody>
          <a:bodyPr/>
          <a:lstStyle>
            <a:lvl1pPr>
              <a:defRPr>
                <a:solidFill>
                  <a:schemeClr val="bg1"/>
                </a:solidFill>
              </a:defRPr>
            </a:lvl1pPr>
          </a:lstStyle>
          <a:p>
            <a:fld id="{59145BEF-8C5A-48FD-8688-9A04025EC3E3}" type="slidenum">
              <a:rPr lang="en-US" altLang="en-US" smtClean="0">
                <a:solidFill>
                  <a:srgbClr val="FFFFFF"/>
                </a:solidFill>
              </a:rPr>
              <a:pPr/>
              <a:t>‹#›</a:t>
            </a:fld>
            <a:endParaRPr lang="en-US" altLang="en-US">
              <a:solidFill>
                <a:srgbClr val="FFFFFF"/>
              </a:solidFill>
            </a:endParaRPr>
          </a:p>
        </p:txBody>
      </p:sp>
      <p:pic>
        <p:nvPicPr>
          <p:cNvPr id="14" name="Picture 13"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transition spd="med">
    <p:fad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itle" preserve="1">
  <p:cSld name="Cover Title Slide 1">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5"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026"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32666" b="33667"/>
          <a:stretch/>
        </p:blipFill>
        <p:spPr bwMode="auto">
          <a:xfrm>
            <a:off x="3657600" y="4876405"/>
            <a:ext cx="4876800" cy="123139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913" y="6118976"/>
            <a:ext cx="60960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itle" preserve="1">
  <p:cSld name="Cover Title Slide 2">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10" name="Straight Connector 9"/>
          <p:cNvSpPr>
            <a:spLocks noChangeShapeType="1"/>
          </p:cNvSpPr>
          <p:nvPr/>
        </p:nvSpPr>
        <p:spPr bwMode="auto">
          <a:xfrm>
            <a:off x="207434" y="2419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702425"/>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hasCustomPrompt="1"/>
          </p:nvPr>
        </p:nvSpPr>
        <p:spPr>
          <a:xfrm>
            <a:off x="914400" y="381000"/>
            <a:ext cx="10363200" cy="1752600"/>
          </a:xfrm>
        </p:spPr>
        <p:txBody>
          <a:bodyPr/>
          <a:lstStyle>
            <a:lvl1pPr>
              <a:defRPr sz="4200">
                <a:solidFill>
                  <a:schemeClr val="accent1"/>
                </a:solidFill>
              </a:defRPr>
            </a:lvl1pPr>
          </a:lstStyle>
          <a:p>
            <a:r>
              <a:rPr lang="en-US" dirty="0"/>
              <a:t>Delete</a:t>
            </a:r>
          </a:p>
        </p:txBody>
      </p:sp>
      <p:sp>
        <p:nvSpPr>
          <p:cNvPr id="16"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0740" y="6400800"/>
            <a:ext cx="975360" cy="301752"/>
          </a:xfrm>
          <a:prstGeom prst="rect">
            <a:avLst/>
          </a:prstGeom>
        </p:spPr>
      </p:pic>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Cover Title Page 3">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8" name="Rectangle 7"/>
          <p:cNvSpPr>
            <a:spLocks noChangeArrowheads="1"/>
          </p:cNvSpPr>
          <p:nvPr/>
        </p:nvSpPr>
        <p:spPr bwMode="auto">
          <a:xfrm>
            <a:off x="207434" y="152401"/>
            <a:ext cx="11777133" cy="213042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9" name="Rectangle 8"/>
          <p:cNvSpPr>
            <a:spLocks noChangeArrowheads="1"/>
          </p:cNvSpPr>
          <p:nvPr/>
        </p:nvSpPr>
        <p:spPr bwMode="auto">
          <a:xfrm>
            <a:off x="207434" y="6400801"/>
            <a:ext cx="117644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1" name="Straight Connector 10"/>
          <p:cNvSpPr>
            <a:spLocks noChangeShapeType="1"/>
          </p:cNvSpPr>
          <p:nvPr/>
        </p:nvSpPr>
        <p:spPr bwMode="auto">
          <a:xfrm>
            <a:off x="203200" y="2438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Text Placeholder 2"/>
          <p:cNvSpPr>
            <a:spLocks noGrp="1"/>
          </p:cNvSpPr>
          <p:nvPr>
            <p:ph type="body" idx="1"/>
          </p:nvPr>
        </p:nvSpPr>
        <p:spPr>
          <a:xfrm>
            <a:off x="1824568" y="2819401"/>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6" name="Footer Placeholder 16"/>
          <p:cNvSpPr>
            <a:spLocks noGrp="1"/>
          </p:cNvSpPr>
          <p:nvPr>
            <p:ph type="ftr" sz="quarter" idx="10"/>
          </p:nvPr>
        </p:nvSpPr>
        <p:spPr/>
        <p:txBody>
          <a:bodyPr/>
          <a:lstStyle>
            <a:lvl1pPr>
              <a:defRPr>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pic>
        <p:nvPicPr>
          <p:cNvPr id="2050"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9340" b="26737"/>
          <a:stretch/>
        </p:blipFill>
        <p:spPr bwMode="auto">
          <a:xfrm>
            <a:off x="194733" y="4794250"/>
            <a:ext cx="4876800" cy="16065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0785" r="22157"/>
          <a:stretch/>
        </p:blipFill>
        <p:spPr bwMode="auto">
          <a:xfrm>
            <a:off x="7769413" y="5194091"/>
            <a:ext cx="3000188" cy="160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5916713"/>
            <a:ext cx="560916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Section Header 1">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4"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secHead" preserve="1">
  <p:cSld name="Section Header 2">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7434" y="142875"/>
            <a:ext cx="11777133"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2438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1"/>
          </p:nvPr>
        </p:nvSpPr>
        <p:spPr>
          <a:xfrm>
            <a:off x="1824568" y="2743200"/>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4" name="Footer Placeholder 4"/>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2167" y="190501"/>
            <a:ext cx="11379200" cy="758825"/>
          </a:xfrm>
        </p:spPr>
        <p:txBody>
          <a:bodyPr/>
          <a:lstStyle>
            <a:lvl1pPr algn="ctr" rtl="0" fontAlgn="base">
              <a:spcBef>
                <a:spcPct val="0"/>
              </a:spcBef>
              <a:spcAft>
                <a:spcPct val="0"/>
              </a:spcAft>
              <a:defRPr lang="en-US" sz="3000" b="1" kern="1200" dirty="0">
                <a:solidFill>
                  <a:srgbClr val="0F9FCE"/>
                </a:solidFill>
                <a:latin typeface="Calibri" panose="020F0502020204030204" pitchFamily="34" charset="0"/>
                <a:ea typeface="+mj-ea"/>
                <a:cs typeface="+mj-cs"/>
              </a:defRPr>
            </a:lvl1pPr>
          </a:lstStyle>
          <a:p>
            <a:r>
              <a:rPr lang="en-US"/>
              <a:t>Click to edit Master title style</a:t>
            </a:r>
            <a:endParaRPr lang="en-US" dirty="0"/>
          </a:p>
        </p:txBody>
      </p:sp>
      <p:sp>
        <p:nvSpPr>
          <p:cNvPr id="8" name="Content Placeholder 7"/>
          <p:cNvSpPr>
            <a:spLocks noGrp="1"/>
          </p:cNvSpPr>
          <p:nvPr>
            <p:ph sz="quarter" idx="1"/>
          </p:nvPr>
        </p:nvSpPr>
        <p:spPr>
          <a:xfrm>
            <a:off x="402336" y="1527048"/>
            <a:ext cx="11338560" cy="4572000"/>
          </a:xfrm>
        </p:spPr>
        <p:txBody>
          <a:bodyPr/>
          <a:lstStyle>
            <a:lvl1pPr>
              <a:buSzPct val="140000"/>
              <a:buFont typeface="Arial" pitchFamily="34" charset="0"/>
              <a:buChar char="•"/>
              <a:defRPr>
                <a:solidFill>
                  <a:schemeClr val="accent1"/>
                </a:solidFill>
                <a:latin typeface="Calibri" panose="020F0502020204030204" pitchFamily="34" charset="0"/>
              </a:defRPr>
            </a:lvl1pPr>
            <a:lvl2pPr>
              <a:buSzPct val="140000"/>
              <a:buFont typeface="Arial" pitchFamily="34" charset="0"/>
              <a:buChar char="•"/>
              <a:defRPr>
                <a:solidFill>
                  <a:schemeClr val="accent1"/>
                </a:solidFill>
                <a:latin typeface="Calibri" panose="020F0502020204030204" pitchFamily="34" charset="0"/>
              </a:defRPr>
            </a:lvl2pPr>
            <a:lvl3pPr>
              <a:buSzPct val="140000"/>
              <a:buFont typeface="Arial" pitchFamily="34" charset="0"/>
              <a:buChar char="•"/>
              <a:defRPr>
                <a:solidFill>
                  <a:schemeClr val="accent1"/>
                </a:solidFill>
                <a:latin typeface="Calibri" panose="020F0502020204030204" pitchFamily="34" charset="0"/>
              </a:defRPr>
            </a:lvl3pPr>
            <a:lvl4pPr>
              <a:buSzPct val="140000"/>
              <a:buFont typeface="Arial" pitchFamily="34" charset="0"/>
              <a:buChar char="•"/>
              <a:defRPr>
                <a:solidFill>
                  <a:schemeClr val="accent1"/>
                </a:solidFill>
                <a:latin typeface="Calibri" panose="020F0502020204030204" pitchFamily="34" charset="0"/>
              </a:defRPr>
            </a:lvl4pPr>
            <a:lvl5pPr>
              <a:buSzPct val="140000"/>
              <a:buFont typeface="Arial" pitchFamily="34" charset="0"/>
              <a:buChar char="•"/>
              <a:defRPr>
                <a:solidFill>
                  <a:schemeClr val="accent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29649607-AD14-4681-B2BF-A4135E9A1D3E}"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6083301" y="1576388"/>
            <a:ext cx="12700"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2336" y="190500"/>
            <a:ext cx="11379200" cy="758952"/>
          </a:xfrm>
        </p:spPr>
        <p:txBody>
          <a:bodyPr/>
          <a:lstStyle/>
          <a:p>
            <a:r>
              <a:rPr lang="en-US"/>
              <a:t>Click to edit Master title style</a:t>
            </a:r>
            <a:endParaRPr lang="en-US" dirty="0"/>
          </a:p>
        </p:txBody>
      </p:sp>
      <p:sp>
        <p:nvSpPr>
          <p:cNvPr id="10" name="Content Placeholder 9"/>
          <p:cNvSpPr>
            <a:spLocks noGrp="1"/>
          </p:cNvSpPr>
          <p:nvPr>
            <p:ph sz="half" idx="1"/>
          </p:nvPr>
        </p:nvSpPr>
        <p:spPr>
          <a:xfrm>
            <a:off x="402336" y="1575652"/>
            <a:ext cx="5681771" cy="4819556"/>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half" idx="2"/>
          </p:nvPr>
        </p:nvSpPr>
        <p:spPr>
          <a:xfrm>
            <a:off x="6096002" y="1575652"/>
            <a:ext cx="5689599" cy="4748948"/>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solidFill>
                  <a:schemeClr val="bg1"/>
                </a:solidFill>
              </a:defRPr>
            </a:lvl1pPr>
          </a:lstStyle>
          <a:p>
            <a:fld id="{6C956D7F-08A2-4301-9DCD-5BAE3B90B672}"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6091767" y="2200276"/>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p:nvPr/>
        </p:nvSpPr>
        <p:spPr>
          <a:xfrm>
            <a:off x="203200" y="1371600"/>
            <a:ext cx="11777133"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Rectangle 11"/>
          <p:cNvSpPr>
            <a:spLocks noChangeArrowheads="1"/>
          </p:cNvSpPr>
          <p:nvPr/>
        </p:nvSpPr>
        <p:spPr bwMode="auto">
          <a:xfrm>
            <a:off x="194734"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Straight Connector 12"/>
          <p:cNvSpPr>
            <a:spLocks noChangeShapeType="1"/>
          </p:cNvSpPr>
          <p:nvPr/>
        </p:nvSpPr>
        <p:spPr bwMode="auto">
          <a:xfrm>
            <a:off x="203200" y="1279525"/>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4" name="Rectangle 13"/>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7" name="Slide Number Placeholder 28"/>
          <p:cNvSpPr txBox="1">
            <a:spLocks/>
          </p:cNvSpPr>
          <p:nvPr/>
        </p:nvSpPr>
        <p:spPr>
          <a:xfrm>
            <a:off x="10351008" y="6372226"/>
            <a:ext cx="609600" cy="441325"/>
          </a:xfrm>
          <a:prstGeom prst="rect">
            <a:avLst/>
          </a:prstGeom>
        </p:spPr>
        <p:txBody>
          <a:bodyPr/>
          <a:lstStyle>
            <a:lvl1pPr>
              <a:defRPr>
                <a:solidFill>
                  <a:schemeClr val="bg1"/>
                </a:solidFill>
              </a:defRPr>
            </a:lvl1pPr>
          </a:lstStyle>
          <a:p>
            <a:pPr>
              <a:defRPr/>
            </a:pPr>
            <a:fld id="{5931DE12-E6A6-488C-B038-A500ADD2FDF3}" type="slidenum">
              <a:rPr lang="en-US" sz="1800" smtClean="0"/>
              <a:pPr>
                <a:defRPr/>
              </a:pPr>
              <a:t>‹#›</a:t>
            </a:fld>
            <a:endParaRPr lang="en-US" sz="1800" dirty="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402336"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itle 22"/>
          <p:cNvSpPr>
            <a:spLocks noGrp="1"/>
          </p:cNvSpPr>
          <p:nvPr>
            <p:ph type="title"/>
          </p:nvPr>
        </p:nvSpPr>
        <p:spPr/>
        <p:txBody>
          <a:bodyPr rtlCol="0"/>
          <a:lstStyle>
            <a:lvl1pPr>
              <a:defRPr/>
            </a:lvl1pPr>
          </a:lstStyle>
          <a:p>
            <a:r>
              <a:rPr lang="en-US"/>
              <a:t>Click to edit Master title style</a:t>
            </a:r>
            <a:endParaRPr lang="en-US" dirty="0"/>
          </a:p>
        </p:txBody>
      </p:sp>
      <p:sp>
        <p:nvSpPr>
          <p:cNvPr id="28" name="Content Placeholder 23"/>
          <p:cNvSpPr>
            <a:spLocks noGrp="1"/>
          </p:cNvSpPr>
          <p:nvPr>
            <p:ph sz="quarter" idx="13"/>
          </p:nvPr>
        </p:nvSpPr>
        <p:spPr>
          <a:xfrm>
            <a:off x="6096000"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Footer Placeholder 7"/>
          <p:cNvSpPr>
            <a:spLocks noGrp="1"/>
          </p:cNvSpPr>
          <p:nvPr>
            <p:ph type="ftr" sz="quarter" idx="14"/>
          </p:nvPr>
        </p:nvSpPr>
        <p:spPr>
          <a:xfrm>
            <a:off x="406400" y="6410326"/>
            <a:ext cx="4775200" cy="365125"/>
          </a:xfrm>
        </p:spPr>
        <p:txBody>
          <a:bodyPr/>
          <a:lstStyle>
            <a:lvl1pPr>
              <a:defRPr/>
            </a:lvl1pPr>
          </a:lstStyle>
          <a:p>
            <a:pPr>
              <a:defRPr/>
            </a:pPr>
            <a:endParaRPr lang="en-US">
              <a:solidFill>
                <a:srgbClr val="FFFFFF"/>
              </a:solidFill>
            </a:endParaRPr>
          </a:p>
        </p:txBody>
      </p:sp>
      <p:pic>
        <p:nvPicPr>
          <p:cNvPr id="19" name="Picture 18"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952" y="6400800"/>
            <a:ext cx="975360" cy="301752"/>
          </a:xfrm>
          <a:prstGeom prst="rect">
            <a:avLst/>
          </a:prstGeom>
        </p:spPr>
      </p:pic>
    </p:spTree>
  </p:cSld>
  <p:clrMapOvr>
    <a:masterClrMapping/>
  </p:clrMapOvr>
  <p:transition spd="med">
    <p:fad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02336" y="190500"/>
            <a:ext cx="11379200" cy="758952"/>
          </a:xfrm>
        </p:spPr>
        <p:txBody>
          <a:bodyPr/>
          <a:lstStyle>
            <a:lvl1pPr>
              <a:defRPr sz="3000" b="1"/>
            </a:lvl1pPr>
          </a:lstStyle>
          <a:p>
            <a:r>
              <a:rPr lang="en-US"/>
              <a:t>Click to edit Master title style</a:t>
            </a:r>
            <a:endParaRPr lang="en-US" dirty="0"/>
          </a:p>
        </p:txBody>
      </p:sp>
      <p:sp>
        <p:nvSpPr>
          <p:cNvPr id="3"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4" name="Slide Number Placeholder 28"/>
          <p:cNvSpPr>
            <a:spLocks noGrp="1"/>
          </p:cNvSpPr>
          <p:nvPr>
            <p:ph type="sldNum" sz="quarter" idx="11"/>
          </p:nvPr>
        </p:nvSpPr>
        <p:spPr/>
        <p:txBody>
          <a:bodyPr/>
          <a:lstStyle>
            <a:lvl1pPr>
              <a:defRPr/>
            </a:lvl1pPr>
          </a:lstStyle>
          <a:p>
            <a:fld id="{099CA737-12C1-4876-B446-3F24B645276F}"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2">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7434" y="142875"/>
            <a:ext cx="11777133"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2438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1"/>
          </p:nvPr>
        </p:nvSpPr>
        <p:spPr>
          <a:xfrm>
            <a:off x="1824568" y="2743200"/>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4" name="Footer Placeholder 4"/>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79456" y="6372226"/>
            <a:ext cx="609600" cy="441325"/>
          </a:xfrm>
          <a:prstGeom prst="rect">
            <a:avLst/>
          </a:prstGeom>
        </p:spPr>
        <p:txBody>
          <a:bodyPr/>
          <a:lstStyle>
            <a:lvl1pPr>
              <a:defRPr>
                <a:solidFill>
                  <a:schemeClr val="bg1"/>
                </a:solidFill>
              </a:defRPr>
            </a:lvl1pPr>
          </a:lstStyle>
          <a:p>
            <a:pPr>
              <a:defRPr/>
            </a:pPr>
            <a:fld id="{03F5BAD9-BC56-4D4E-806B-C5986487A1B1}"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preserve="1">
  <p:cSld name="Blank Layout no background">
    <p:bg>
      <p:bgRef idx="1001">
        <a:schemeClr val="bg1"/>
      </p:bgRef>
    </p:bg>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34752" y="6372226"/>
            <a:ext cx="609600" cy="441325"/>
          </a:xfrm>
          <a:prstGeom prst="rect">
            <a:avLst/>
          </a:prstGeom>
        </p:spPr>
        <p:txBody>
          <a:bodyPr/>
          <a:lstStyle>
            <a:lvl1pPr>
              <a:defRPr>
                <a:solidFill>
                  <a:schemeClr val="bg1"/>
                </a:solidFill>
              </a:defRPr>
            </a:lvl1pPr>
          </a:lstStyle>
          <a:p>
            <a:pPr>
              <a:defRPr/>
            </a:pPr>
            <a:fld id="{DDC130E2-FFB4-4CBF-9C88-393EED4F1F7C}"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304" y="6400800"/>
            <a:ext cx="975360" cy="3017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p:cSld name="2_Content with Caption">
    <p:spTree>
      <p:nvGrpSpPr>
        <p:cNvPr id="1" name=""/>
        <p:cNvGrpSpPr/>
        <p:nvPr/>
      </p:nvGrpSpPr>
      <p:grpSpPr>
        <a:xfrm>
          <a:off x="0" y="0"/>
          <a:ext cx="0" cy="0"/>
          <a:chOff x="0" y="0"/>
          <a:chExt cx="0" cy="0"/>
        </a:xfrm>
      </p:grpSpPr>
      <p:sp>
        <p:nvSpPr>
          <p:cNvPr id="2" name="Rectangle 1"/>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Straight Connector 6"/>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Slide Number Placeholder 6"/>
          <p:cNvSpPr>
            <a:spLocks noGrp="1"/>
          </p:cNvSpPr>
          <p:nvPr>
            <p:ph type="sldNum" sz="quarter" idx="10"/>
          </p:nvPr>
        </p:nvSpPr>
        <p:spPr>
          <a:xfrm>
            <a:off x="10367264"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2"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3" name="Picture 12"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5" name="Slide Number Placeholder 28"/>
          <p:cNvSpPr txBox="1">
            <a:spLocks/>
          </p:cNvSpPr>
          <p:nvPr/>
        </p:nvSpPr>
        <p:spPr>
          <a:xfrm>
            <a:off x="10363200" y="6372226"/>
            <a:ext cx="609600" cy="441325"/>
          </a:xfrm>
          <a:prstGeom prst="rect">
            <a:avLst/>
          </a:prstGeom>
        </p:spPr>
        <p:txBody>
          <a:bodyPr/>
          <a:lstStyle>
            <a:lvl1pPr>
              <a:defRPr>
                <a:solidFill>
                  <a:schemeClr val="bg1"/>
                </a:solidFill>
              </a:defRPr>
            </a:lvl1pPr>
          </a:lstStyle>
          <a:p>
            <a:pPr>
              <a:defRPr/>
            </a:pPr>
            <a:fld id="{4C98E6B2-4D74-4A07-84B4-EC836DCDD3AC}" type="slidenum">
              <a:rPr lang="en-US" sz="1800" smtClean="0"/>
              <a:pPr>
                <a:defRPr/>
              </a:pPr>
              <a:t>‹#›</a:t>
            </a:fld>
            <a:endParaRPr lang="en-US" sz="1800" dirty="0"/>
          </a:p>
        </p:txBody>
      </p:sp>
      <p:sp>
        <p:nvSpPr>
          <p:cNvPr id="2" name="Title 1"/>
          <p:cNvSpPr>
            <a:spLocks noGrp="1"/>
          </p:cNvSpPr>
          <p:nvPr>
            <p:ph type="title"/>
          </p:nvPr>
        </p:nvSpPr>
        <p:spPr>
          <a:xfrm>
            <a:off x="508000" y="914400"/>
            <a:ext cx="3149600" cy="990600"/>
          </a:xfrm>
        </p:spPr>
        <p:txBody>
          <a:bodyPr>
            <a:noAutofit/>
          </a:bodyPr>
          <a:lstStyle>
            <a:lvl1pPr algn="ctr">
              <a:buNone/>
              <a:defRPr sz="2200" b="1">
                <a:solidFill>
                  <a:srgbClr val="FFFFFF"/>
                </a:solidFill>
              </a:defRPr>
            </a:lvl1pPr>
          </a:lstStyle>
          <a:p>
            <a:r>
              <a:rPr lang="en-US"/>
              <a:t>Click to edit Master title style</a:t>
            </a:r>
            <a:endParaRPr lang="en-US" dirty="0"/>
          </a:p>
        </p:txBody>
      </p:sp>
      <p:sp>
        <p:nvSpPr>
          <p:cNvPr id="3" name="Text Placeholder 2"/>
          <p:cNvSpPr>
            <a:spLocks noGrp="1"/>
          </p:cNvSpPr>
          <p:nvPr>
            <p:ph type="body" idx="2"/>
          </p:nvPr>
        </p:nvSpPr>
        <p:spPr>
          <a:xfrm>
            <a:off x="508000" y="1981201"/>
            <a:ext cx="3149600" cy="4144963"/>
          </a:xfrm>
        </p:spPr>
        <p:txBody>
          <a:bodyPr/>
          <a:lstStyle>
            <a:lvl1pPr marL="0" indent="0" algn="ctr">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4165600" y="685800"/>
            <a:ext cx="75184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Footer Placeholder 5"/>
          <p:cNvSpPr>
            <a:spLocks noGrp="1"/>
          </p:cNvSpPr>
          <p:nvPr>
            <p:ph type="ftr" sz="quarter" idx="10"/>
          </p:nvPr>
        </p:nvSpPr>
        <p:spPr>
          <a:xfrm>
            <a:off x="402168" y="6410326"/>
            <a:ext cx="4510617" cy="366713"/>
          </a:xfrm>
        </p:spPr>
        <p:txBody>
          <a:bodyPr/>
          <a:lstStyle>
            <a:lvl1pPr>
              <a:defRPr/>
            </a:lvl1pPr>
          </a:lstStyle>
          <a:p>
            <a:pPr>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Rectangle 8"/>
          <p:cNvSpPr>
            <a:spLocks noChangeArrowheads="1"/>
          </p:cNvSpPr>
          <p:nvPr/>
        </p:nvSpPr>
        <p:spPr bwMode="auto">
          <a:xfrm>
            <a:off x="203200" y="1524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Rectangle 10"/>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auto">
          <a:xfrm>
            <a:off x="198967" y="6405563"/>
            <a:ext cx="11777133" cy="2921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000500" y="609600"/>
            <a:ext cx="78232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08000" y="990600"/>
            <a:ext cx="3251200" cy="5257800"/>
          </a:xfrm>
        </p:spPr>
        <p:txBody>
          <a:bodyPr anchor="ctr"/>
          <a:lstStyle>
            <a:lvl1pPr marL="0" indent="0" algn="ctr">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8" name="Footer Placeholder 5"/>
          <p:cNvSpPr>
            <a:spLocks noGrp="1"/>
          </p:cNvSpPr>
          <p:nvPr>
            <p:ph type="ftr" sz="quarter" idx="10"/>
          </p:nvPr>
        </p:nvSpPr>
        <p:spPr>
          <a:xfrm>
            <a:off x="402168" y="6410326"/>
            <a:ext cx="4779433" cy="366713"/>
          </a:xfrm>
        </p:spPr>
        <p:txBody>
          <a:bodyPr/>
          <a:lstStyle>
            <a:lvl1pPr>
              <a:defRPr/>
            </a:lvl1pPr>
          </a:lstStyle>
          <a:p>
            <a:pPr>
              <a:defRPr/>
            </a:pPr>
            <a:endParaRPr lang="en-US">
              <a:solidFill>
                <a:srgbClr val="FFFFFF"/>
              </a:solidFill>
            </a:endParaRPr>
          </a:p>
        </p:txBody>
      </p:sp>
      <p:sp>
        <p:nvSpPr>
          <p:cNvPr id="19" name="Slide Number Placeholder 28"/>
          <p:cNvSpPr>
            <a:spLocks noGrp="1"/>
          </p:cNvSpPr>
          <p:nvPr>
            <p:ph type="sldNum" sz="quarter" idx="11"/>
          </p:nvPr>
        </p:nvSpPr>
        <p:spPr/>
        <p:txBody>
          <a:bodyPr/>
          <a:lstStyle>
            <a:lvl1pPr>
              <a:defRPr>
                <a:solidFill>
                  <a:schemeClr val="bg1"/>
                </a:solidFill>
              </a:defRPr>
            </a:lvl1pPr>
          </a:lstStyle>
          <a:p>
            <a:fld id="{4C5E89B8-9B91-4545-A5DE-A04E1FABF294}" type="slidenum">
              <a:rPr lang="en-US" altLang="en-US" smtClean="0">
                <a:solidFill>
                  <a:srgbClr val="FFFFFF"/>
                </a:solidFill>
              </a:rPr>
              <a:pPr/>
              <a:t>‹#›</a:t>
            </a:fld>
            <a:endParaRPr lang="en-US" altLang="en-US">
              <a:solidFill>
                <a:srgbClr val="FFFFFF"/>
              </a:solidFill>
            </a:endParaRPr>
          </a:p>
        </p:txBody>
      </p:sp>
      <p:pic>
        <p:nvPicPr>
          <p:cNvPr id="20" name="Picture 19"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5_Content with Caption (top)">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0" y="609601"/>
            <a:ext cx="11785600" cy="1147763"/>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a:off x="376250" y="742951"/>
            <a:ext cx="11405116" cy="860464"/>
          </a:xfrm>
        </p:spPr>
        <p:txBody>
          <a:bodyPr anchor="ctr"/>
          <a:lstStyle>
            <a:lvl1pPr marL="0" indent="0" algn="ctr">
              <a:spcBef>
                <a:spcPts val="600"/>
              </a:spcBef>
              <a:spcAft>
                <a:spcPts val="600"/>
              </a:spcAft>
              <a:buNone/>
              <a:defRPr sz="2000">
                <a:solidFill>
                  <a:schemeClr val="bg1"/>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3" name="Content Placeholder 19"/>
          <p:cNvSpPr>
            <a:spLocks noGrp="1"/>
          </p:cNvSpPr>
          <p:nvPr>
            <p:ph sz="quarter" idx="1"/>
          </p:nvPr>
        </p:nvSpPr>
        <p:spPr>
          <a:xfrm>
            <a:off x="406400" y="1828800"/>
            <a:ext cx="11379200" cy="448056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9164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a:xfrm>
            <a:off x="406400" y="6415088"/>
            <a:ext cx="4775200" cy="366712"/>
          </a:xfrm>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preserve="1">
  <p:cSld name="Content with Caption (s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1" y="609600"/>
            <a:ext cx="15113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rot="10800000">
            <a:off x="508000" y="971551"/>
            <a:ext cx="863600" cy="5154613"/>
          </a:xfrm>
        </p:spPr>
        <p:txBody>
          <a:bodyPr vert="vert" anchor="ctr"/>
          <a:lstStyle>
            <a:lvl1pPr marL="0" indent="0" algn="ctr">
              <a:spcAft>
                <a:spcPts val="1000"/>
              </a:spcAft>
              <a:buNone/>
              <a:defRPr sz="24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2032000" y="685800"/>
            <a:ext cx="96520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5100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95936"/>
            <a:ext cx="10972800" cy="838200"/>
          </a:xfrm>
        </p:spPr>
        <p:txBody>
          <a:bodyPr/>
          <a:lstStyle/>
          <a:p>
            <a:r>
              <a:rPr lang="en-US"/>
              <a:t>Click to edit Master title style</a:t>
            </a:r>
          </a:p>
        </p:txBody>
      </p:sp>
      <p:sp>
        <p:nvSpPr>
          <p:cNvPr id="3" name="Content Placeholder 2"/>
          <p:cNvSpPr>
            <a:spLocks noGrp="1"/>
          </p:cNvSpPr>
          <p:nvPr>
            <p:ph sz="half" idx="1"/>
          </p:nvPr>
        </p:nvSpPr>
        <p:spPr>
          <a:xfrm>
            <a:off x="609600" y="1704742"/>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4114800"/>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6"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6762"/>
            <a:ext cx="10972800" cy="838200"/>
          </a:xfrm>
        </p:spPr>
        <p:txBody>
          <a:bodyPr/>
          <a:lstStyle/>
          <a:p>
            <a:r>
              <a:rPr lang="en-US"/>
              <a:t>Click to edit Master title style</a:t>
            </a:r>
            <a:endParaRPr lang="en-US" dirty="0"/>
          </a:p>
        </p:txBody>
      </p:sp>
      <p:sp>
        <p:nvSpPr>
          <p:cNvPr id="3" name="Content Placeholder 2"/>
          <p:cNvSpPr>
            <a:spLocks noGrp="1"/>
          </p:cNvSpPr>
          <p:nvPr>
            <p:ph sz="quarter" idx="1"/>
          </p:nvPr>
        </p:nvSpPr>
        <p:spPr>
          <a:xfrm>
            <a:off x="609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97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buSzPct val="140000"/>
              <a:buFont typeface="Arial" pitchFamily="34" charset="0"/>
              <a:buChar char="•"/>
              <a:defRPr sz="2400"/>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sz="1800"/>
            </a:lvl4pPr>
            <a:lvl5pPr>
              <a:buSzPct val="140000"/>
              <a:buFont typeface="Arial" pitchFamily="34" charset="0"/>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8FDAC7A8-E0D7-4D79-AE23-FAF026D024BC}"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2167" y="190501"/>
            <a:ext cx="11379200" cy="758825"/>
          </a:xfrm>
        </p:spPr>
        <p:txBody>
          <a:bodyPr/>
          <a:lstStyle>
            <a:lvl1pPr algn="ctr" rtl="0" fontAlgn="base">
              <a:spcBef>
                <a:spcPct val="0"/>
              </a:spcBef>
              <a:spcAft>
                <a:spcPct val="0"/>
              </a:spcAft>
              <a:defRPr lang="en-US" sz="3000" b="1" kern="1200" dirty="0">
                <a:solidFill>
                  <a:srgbClr val="0F9FCE"/>
                </a:solidFill>
                <a:latin typeface="+mj-lt"/>
                <a:ea typeface="+mj-ea"/>
                <a:cs typeface="+mj-cs"/>
              </a:defRPr>
            </a:lvl1pPr>
          </a:lstStyle>
          <a:p>
            <a:r>
              <a:rPr lang="en-US" dirty="0"/>
              <a:t>Click to edit Master title style</a:t>
            </a:r>
          </a:p>
        </p:txBody>
      </p:sp>
      <p:sp>
        <p:nvSpPr>
          <p:cNvPr id="8" name="Content Placeholder 7"/>
          <p:cNvSpPr>
            <a:spLocks noGrp="1"/>
          </p:cNvSpPr>
          <p:nvPr>
            <p:ph sz="quarter" idx="1"/>
          </p:nvPr>
        </p:nvSpPr>
        <p:spPr>
          <a:xfrm>
            <a:off x="402336" y="1527048"/>
            <a:ext cx="11338560" cy="4572000"/>
          </a:xfrm>
        </p:spPr>
        <p:txBody>
          <a:bodyPr/>
          <a:lstStyle>
            <a:lvl1pPr>
              <a:buSzPct val="140000"/>
              <a:buFont typeface="Arial" pitchFamily="34" charset="0"/>
              <a:buChar char="•"/>
              <a:defRPr>
                <a:solidFill>
                  <a:schemeClr val="accent1"/>
                </a:solidFill>
                <a:latin typeface="Garamond" panose="02020404030301010803" pitchFamily="18" charset="0"/>
              </a:defRPr>
            </a:lvl1pPr>
            <a:lvl2pPr>
              <a:buSzPct val="140000"/>
              <a:buFont typeface="Arial" pitchFamily="34" charset="0"/>
              <a:buChar char="•"/>
              <a:defRPr>
                <a:solidFill>
                  <a:schemeClr val="accent1"/>
                </a:solidFill>
                <a:latin typeface="Garamond" panose="02020404030301010803" pitchFamily="18" charset="0"/>
              </a:defRPr>
            </a:lvl2pPr>
            <a:lvl3pPr>
              <a:buSzPct val="140000"/>
              <a:buFont typeface="Arial" pitchFamily="34" charset="0"/>
              <a:buChar char="•"/>
              <a:defRPr>
                <a:solidFill>
                  <a:schemeClr val="accent1"/>
                </a:solidFill>
                <a:latin typeface="Garamond" panose="02020404030301010803" pitchFamily="18" charset="0"/>
              </a:defRPr>
            </a:lvl3pPr>
            <a:lvl4pPr>
              <a:buSzPct val="140000"/>
              <a:buFont typeface="Arial" pitchFamily="34" charset="0"/>
              <a:buChar char="•"/>
              <a:defRPr>
                <a:solidFill>
                  <a:schemeClr val="accent1"/>
                </a:solidFill>
                <a:latin typeface="Garamond" panose="02020404030301010803" pitchFamily="18" charset="0"/>
              </a:defRPr>
            </a:lvl4pPr>
            <a:lvl5pPr>
              <a:buSzPct val="140000"/>
              <a:buFont typeface="Arial" pitchFamily="34" charset="0"/>
              <a:buChar char="•"/>
              <a:defRPr>
                <a:solidFill>
                  <a:schemeClr val="accent1"/>
                </a:solidFill>
                <a:latin typeface="Garamond" panose="020204040303010108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29649607-AD14-4681-B2BF-A4135E9A1D3E}"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auto">
          <a:xfrm>
            <a:off x="194734" y="6405564"/>
            <a:ext cx="11777133" cy="2952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Straight Connector 8"/>
          <p:cNvSpPr>
            <a:spLocks noChangeShapeType="1"/>
          </p:cNvSpPr>
          <p:nvPr/>
        </p:nvSpPr>
        <p:spPr bwMode="auto">
          <a:xfrm rot="5400000">
            <a:off x="6402388"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Vertical Text Placeholder 2"/>
          <p:cNvSpPr>
            <a:spLocks noGrp="1"/>
          </p:cNvSpPr>
          <p:nvPr>
            <p:ph type="body" orient="vert" idx="1"/>
          </p:nvPr>
        </p:nvSpPr>
        <p:spPr>
          <a:xfrm>
            <a:off x="406400" y="304800"/>
            <a:ext cx="8737600" cy="5821366"/>
          </a:xfrm>
        </p:spPr>
        <p:txBody>
          <a:bodyPr vert="eaVert"/>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lang="en-US"/>
              <a:t>Click to edit Master title style</a:t>
            </a:r>
            <a:endParaRPr lang="en-US" dirty="0"/>
          </a:p>
        </p:txBody>
      </p:sp>
      <p:sp>
        <p:nvSpPr>
          <p:cNvPr id="12" name="Footer Placeholder 4"/>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13" name="Slide Number Placeholder 28"/>
          <p:cNvSpPr>
            <a:spLocks noGrp="1"/>
          </p:cNvSpPr>
          <p:nvPr>
            <p:ph type="sldNum" sz="quarter" idx="11"/>
          </p:nvPr>
        </p:nvSpPr>
        <p:spPr/>
        <p:txBody>
          <a:bodyPr/>
          <a:lstStyle>
            <a:lvl1pPr>
              <a:defRPr>
                <a:solidFill>
                  <a:schemeClr val="bg1"/>
                </a:solidFill>
              </a:defRPr>
            </a:lvl1pPr>
          </a:lstStyle>
          <a:p>
            <a:fld id="{59145BEF-8C5A-48FD-8688-9A04025EC3E3}" type="slidenum">
              <a:rPr lang="en-US" altLang="en-US" smtClean="0">
                <a:solidFill>
                  <a:srgbClr val="FFFFFF"/>
                </a:solidFill>
              </a:rPr>
              <a:pPr/>
              <a:t>‹#›</a:t>
            </a:fld>
            <a:endParaRPr lang="en-US" altLang="en-US">
              <a:solidFill>
                <a:srgbClr val="FFFFFF"/>
              </a:solidFill>
            </a:endParaRPr>
          </a:p>
        </p:txBody>
      </p:sp>
      <p:pic>
        <p:nvPicPr>
          <p:cNvPr id="14" name="Picture 13"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transition spd="med">
    <p:fad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itle" preserve="1">
  <p:cSld name="Cover Title Slide 1">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5"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026"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32666" b="33667"/>
          <a:stretch/>
        </p:blipFill>
        <p:spPr bwMode="auto">
          <a:xfrm>
            <a:off x="3657600" y="4876405"/>
            <a:ext cx="4876800" cy="1231392"/>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71913" y="6118976"/>
            <a:ext cx="6096000" cy="371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itle" preserve="1">
  <p:cSld name="Cover Title Slide 2">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10" name="Straight Connector 9"/>
          <p:cNvSpPr>
            <a:spLocks noChangeShapeType="1"/>
          </p:cNvSpPr>
          <p:nvPr/>
        </p:nvSpPr>
        <p:spPr bwMode="auto">
          <a:xfrm>
            <a:off x="207434" y="2419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702425"/>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hasCustomPrompt="1"/>
          </p:nvPr>
        </p:nvSpPr>
        <p:spPr>
          <a:xfrm>
            <a:off x="914400" y="381000"/>
            <a:ext cx="10363200" cy="1752600"/>
          </a:xfrm>
        </p:spPr>
        <p:txBody>
          <a:bodyPr/>
          <a:lstStyle>
            <a:lvl1pPr>
              <a:defRPr sz="4200">
                <a:solidFill>
                  <a:schemeClr val="accent1"/>
                </a:solidFill>
              </a:defRPr>
            </a:lvl1pPr>
          </a:lstStyle>
          <a:p>
            <a:r>
              <a:rPr lang="en-US" dirty="0"/>
              <a:t>Delete</a:t>
            </a:r>
          </a:p>
        </p:txBody>
      </p:sp>
      <p:sp>
        <p:nvSpPr>
          <p:cNvPr id="16"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0740" y="6400800"/>
            <a:ext cx="975360" cy="301752"/>
          </a:xfrm>
          <a:prstGeom prst="rect">
            <a:avLst/>
          </a:prstGeom>
        </p:spPr>
      </p:pic>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p:cSld name="Cover Title Page 3">
    <p:bg>
      <p:bgRef idx="1001">
        <a:schemeClr val="bg1"/>
      </p:bgRef>
    </p:bg>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8" name="Rectangle 7"/>
          <p:cNvSpPr>
            <a:spLocks noChangeArrowheads="1"/>
          </p:cNvSpPr>
          <p:nvPr/>
        </p:nvSpPr>
        <p:spPr bwMode="auto">
          <a:xfrm>
            <a:off x="207434" y="152401"/>
            <a:ext cx="11777133" cy="2130425"/>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j-lt"/>
            </a:endParaRPr>
          </a:p>
        </p:txBody>
      </p:sp>
      <p:sp>
        <p:nvSpPr>
          <p:cNvPr id="9" name="Rectangle 8"/>
          <p:cNvSpPr>
            <a:spLocks noChangeArrowheads="1"/>
          </p:cNvSpPr>
          <p:nvPr/>
        </p:nvSpPr>
        <p:spPr bwMode="auto">
          <a:xfrm>
            <a:off x="207434" y="6400801"/>
            <a:ext cx="11764433" cy="3095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1" name="Straight Connector 10"/>
          <p:cNvSpPr>
            <a:spLocks noChangeShapeType="1"/>
          </p:cNvSpPr>
          <p:nvPr/>
        </p:nvSpPr>
        <p:spPr bwMode="auto">
          <a:xfrm>
            <a:off x="203200" y="2438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Text Placeholder 2"/>
          <p:cNvSpPr>
            <a:spLocks noGrp="1"/>
          </p:cNvSpPr>
          <p:nvPr>
            <p:ph type="body" idx="1"/>
          </p:nvPr>
        </p:nvSpPr>
        <p:spPr>
          <a:xfrm>
            <a:off x="1824568" y="2819401"/>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6" name="Footer Placeholder 16"/>
          <p:cNvSpPr>
            <a:spLocks noGrp="1"/>
          </p:cNvSpPr>
          <p:nvPr>
            <p:ph type="ftr" sz="quarter" idx="10"/>
          </p:nvPr>
        </p:nvSpPr>
        <p:spPr/>
        <p:txBody>
          <a:bodyPr/>
          <a:lstStyle>
            <a:lvl1pPr>
              <a:defRPr>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pic>
        <p:nvPicPr>
          <p:cNvPr id="2050" name="Picture 2" descr="\\scottdoug.com\offline$\redirected\cstephens\Desktop\logos\FinalNewLogo\SD&amp;M_logo.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9340" b="26737"/>
          <a:stretch/>
        </p:blipFill>
        <p:spPr bwMode="auto">
          <a:xfrm>
            <a:off x="194733" y="4794250"/>
            <a:ext cx="4876800" cy="160655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0785" r="22157"/>
          <a:stretch/>
        </p:blipFill>
        <p:spPr bwMode="auto">
          <a:xfrm>
            <a:off x="7769413" y="5194091"/>
            <a:ext cx="3000188" cy="160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5916713"/>
            <a:ext cx="5609167"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itle" preserve="1">
  <p:cSld name="Section Header 1">
    <p:spTree>
      <p:nvGrpSpPr>
        <p:cNvPr id="1" name=""/>
        <p:cNvGrpSpPr/>
        <p:nvPr/>
      </p:nvGrpSpPr>
      <p:grpSpPr>
        <a:xfrm>
          <a:off x="0" y="0"/>
          <a:ext cx="0" cy="0"/>
          <a:chOff x="0" y="0"/>
          <a:chExt cx="0" cy="0"/>
        </a:xfrm>
      </p:grpSpPr>
      <p:sp>
        <p:nvSpPr>
          <p:cNvPr id="4" name="Rectangle 3"/>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3175"/>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Straight Connector 9"/>
          <p:cNvSpPr>
            <a:spLocks noChangeShapeType="1"/>
          </p:cNvSpPr>
          <p:nvPr/>
        </p:nvSpPr>
        <p:spPr bwMode="auto">
          <a:xfrm>
            <a:off x="207434" y="241935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white">
          <a:xfrm>
            <a:off x="0" y="669925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2000" b="1" cap="small" spc="250" baseline="0">
                <a:solidFill>
                  <a:schemeClr val="accent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8" name="Title 7"/>
          <p:cNvSpPr>
            <a:spLocks noGrp="1"/>
          </p:cNvSpPr>
          <p:nvPr>
            <p:ph type="ctrTitle"/>
          </p:nvPr>
        </p:nvSpPr>
        <p:spPr>
          <a:xfrm>
            <a:off x="914400" y="381000"/>
            <a:ext cx="10363200" cy="1752600"/>
          </a:xfrm>
        </p:spPr>
        <p:txBody>
          <a:bodyPr/>
          <a:lstStyle>
            <a:lvl1pPr>
              <a:defRPr sz="4200">
                <a:solidFill>
                  <a:schemeClr val="accent1"/>
                </a:solidFill>
              </a:defRPr>
            </a:lvl1pPr>
          </a:lstStyle>
          <a:p>
            <a:r>
              <a:rPr lang="en-US"/>
              <a:t>Click to edit Master title style</a:t>
            </a:r>
            <a:endParaRPr lang="en-US" dirty="0"/>
          </a:p>
        </p:txBody>
      </p:sp>
      <p:sp>
        <p:nvSpPr>
          <p:cNvPr id="14" name="Footer Placeholder 16"/>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secHead" preserve="1">
  <p:cSld name="Section Header 2">
    <p:spTree>
      <p:nvGrpSpPr>
        <p:cNvPr id="1" name=""/>
        <p:cNvGrpSpPr/>
        <p:nvPr/>
      </p:nvGrpSpPr>
      <p:grpSpPr>
        <a:xfrm>
          <a:off x="0" y="0"/>
          <a:ext cx="0" cy="0"/>
          <a:chOff x="0" y="0"/>
          <a:chExt cx="0" cy="0"/>
        </a:xfrm>
      </p:grpSpPr>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203200" y="2286000"/>
            <a:ext cx="11777133" cy="304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7434" y="142875"/>
            <a:ext cx="11777133" cy="2139950"/>
          </a:xfrm>
          <a:prstGeom prst="rect">
            <a:avLst/>
          </a:prstGeom>
          <a:solidFill>
            <a:schemeClr val="accent1"/>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2438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1"/>
          </p:nvPr>
        </p:nvSpPr>
        <p:spPr>
          <a:xfrm>
            <a:off x="1824568" y="2743200"/>
            <a:ext cx="8640232" cy="1673225"/>
          </a:xfrm>
        </p:spPr>
        <p:txBody>
          <a:bodyPr/>
          <a:lstStyle>
            <a:lvl1pPr marL="0" indent="0" algn="ctr">
              <a:buNone/>
              <a:defRPr sz="1600" b="1" cap="all" spc="250" baseline="0">
                <a:solidFill>
                  <a:schemeClr val="accent1"/>
                </a:solidFill>
                <a:latin typeface="+mj-l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963084" y="533400"/>
            <a:ext cx="10363200" cy="1524000"/>
          </a:xfrm>
        </p:spPr>
        <p:txBody>
          <a:bodyPr/>
          <a:lstStyle>
            <a:lvl1pPr algn="ctr">
              <a:buNone/>
              <a:defRPr sz="4200" b="0" cap="none" baseline="0">
                <a:solidFill>
                  <a:srgbClr val="FFFFFF"/>
                </a:solidFill>
                <a:latin typeface="+mj-lt"/>
              </a:defRPr>
            </a:lvl1pPr>
          </a:lstStyle>
          <a:p>
            <a:r>
              <a:rPr lang="en-US"/>
              <a:t>Click to edit Master title style</a:t>
            </a:r>
            <a:endParaRPr lang="en-US" dirty="0"/>
          </a:p>
        </p:txBody>
      </p:sp>
      <p:sp>
        <p:nvSpPr>
          <p:cNvPr id="14" name="Footer Placeholder 4"/>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15"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02167" y="190501"/>
            <a:ext cx="11379200" cy="758825"/>
          </a:xfrm>
        </p:spPr>
        <p:txBody>
          <a:bodyPr/>
          <a:lstStyle>
            <a:lvl1pPr algn="ctr" rtl="0" fontAlgn="base">
              <a:spcBef>
                <a:spcPct val="0"/>
              </a:spcBef>
              <a:spcAft>
                <a:spcPct val="0"/>
              </a:spcAft>
              <a:defRPr lang="en-US" sz="3000" b="1" kern="1200" dirty="0">
                <a:solidFill>
                  <a:srgbClr val="0F9FCE"/>
                </a:solidFill>
                <a:latin typeface="Calibri" panose="020F0502020204030204" pitchFamily="34" charset="0"/>
                <a:ea typeface="+mj-ea"/>
                <a:cs typeface="+mj-cs"/>
              </a:defRPr>
            </a:lvl1pPr>
          </a:lstStyle>
          <a:p>
            <a:r>
              <a:rPr lang="en-US"/>
              <a:t>Click to edit Master title style</a:t>
            </a:r>
            <a:endParaRPr lang="en-US" dirty="0"/>
          </a:p>
        </p:txBody>
      </p:sp>
      <p:sp>
        <p:nvSpPr>
          <p:cNvPr id="8" name="Content Placeholder 7"/>
          <p:cNvSpPr>
            <a:spLocks noGrp="1"/>
          </p:cNvSpPr>
          <p:nvPr>
            <p:ph sz="quarter" idx="1"/>
          </p:nvPr>
        </p:nvSpPr>
        <p:spPr>
          <a:xfrm>
            <a:off x="402336" y="1527048"/>
            <a:ext cx="11338560" cy="4572000"/>
          </a:xfrm>
        </p:spPr>
        <p:txBody>
          <a:bodyPr/>
          <a:lstStyle>
            <a:lvl1pPr>
              <a:buSzPct val="140000"/>
              <a:buFont typeface="Arial" pitchFamily="34" charset="0"/>
              <a:buChar char="•"/>
              <a:defRPr>
                <a:solidFill>
                  <a:schemeClr val="accent1"/>
                </a:solidFill>
                <a:latin typeface="Calibri" panose="020F0502020204030204" pitchFamily="34" charset="0"/>
              </a:defRPr>
            </a:lvl1pPr>
            <a:lvl2pPr>
              <a:buSzPct val="140000"/>
              <a:buFont typeface="Arial" pitchFamily="34" charset="0"/>
              <a:buChar char="•"/>
              <a:defRPr>
                <a:solidFill>
                  <a:schemeClr val="accent1"/>
                </a:solidFill>
                <a:latin typeface="Calibri" panose="020F0502020204030204" pitchFamily="34" charset="0"/>
              </a:defRPr>
            </a:lvl2pPr>
            <a:lvl3pPr>
              <a:buSzPct val="140000"/>
              <a:buFont typeface="Arial" pitchFamily="34" charset="0"/>
              <a:buChar char="•"/>
              <a:defRPr>
                <a:solidFill>
                  <a:schemeClr val="accent1"/>
                </a:solidFill>
                <a:latin typeface="Calibri" panose="020F0502020204030204" pitchFamily="34" charset="0"/>
              </a:defRPr>
            </a:lvl3pPr>
            <a:lvl4pPr>
              <a:buSzPct val="140000"/>
              <a:buFont typeface="Arial" pitchFamily="34" charset="0"/>
              <a:buChar char="•"/>
              <a:defRPr>
                <a:solidFill>
                  <a:schemeClr val="accent1"/>
                </a:solidFill>
                <a:latin typeface="Calibri" panose="020F0502020204030204" pitchFamily="34" charset="0"/>
              </a:defRPr>
            </a:lvl4pPr>
            <a:lvl5pPr>
              <a:buSzPct val="140000"/>
              <a:buFont typeface="Arial" pitchFamily="34" charset="0"/>
              <a:buChar char="•"/>
              <a:defRPr>
                <a:solidFill>
                  <a:schemeClr val="accent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29649607-AD14-4681-B2BF-A4135E9A1D3E}"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6083301" y="1576388"/>
            <a:ext cx="12700"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2336" y="190500"/>
            <a:ext cx="11379200" cy="758952"/>
          </a:xfrm>
        </p:spPr>
        <p:txBody>
          <a:bodyPr/>
          <a:lstStyle/>
          <a:p>
            <a:r>
              <a:rPr lang="en-US"/>
              <a:t>Click to edit Master title style</a:t>
            </a:r>
            <a:endParaRPr lang="en-US" dirty="0"/>
          </a:p>
        </p:txBody>
      </p:sp>
      <p:sp>
        <p:nvSpPr>
          <p:cNvPr id="10" name="Content Placeholder 9"/>
          <p:cNvSpPr>
            <a:spLocks noGrp="1"/>
          </p:cNvSpPr>
          <p:nvPr>
            <p:ph sz="half" idx="1"/>
          </p:nvPr>
        </p:nvSpPr>
        <p:spPr>
          <a:xfrm>
            <a:off x="402336" y="1575652"/>
            <a:ext cx="5681771" cy="4819556"/>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half" idx="2"/>
          </p:nvPr>
        </p:nvSpPr>
        <p:spPr>
          <a:xfrm>
            <a:off x="6096002" y="1575652"/>
            <a:ext cx="5689599" cy="4748948"/>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solidFill>
                  <a:schemeClr val="bg1"/>
                </a:solidFill>
              </a:defRPr>
            </a:lvl1pPr>
          </a:lstStyle>
          <a:p>
            <a:fld id="{6C956D7F-08A2-4301-9DCD-5BAE3B90B672}"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6091767" y="2200276"/>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p:nvPr/>
        </p:nvSpPr>
        <p:spPr>
          <a:xfrm>
            <a:off x="203200" y="1371600"/>
            <a:ext cx="11777133"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Rectangle 11"/>
          <p:cNvSpPr>
            <a:spLocks noChangeArrowheads="1"/>
          </p:cNvSpPr>
          <p:nvPr/>
        </p:nvSpPr>
        <p:spPr bwMode="auto">
          <a:xfrm>
            <a:off x="194734"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Straight Connector 12"/>
          <p:cNvSpPr>
            <a:spLocks noChangeShapeType="1"/>
          </p:cNvSpPr>
          <p:nvPr/>
        </p:nvSpPr>
        <p:spPr bwMode="auto">
          <a:xfrm>
            <a:off x="203200" y="1279525"/>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4" name="Rectangle 13"/>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7" name="Slide Number Placeholder 28"/>
          <p:cNvSpPr txBox="1">
            <a:spLocks/>
          </p:cNvSpPr>
          <p:nvPr/>
        </p:nvSpPr>
        <p:spPr>
          <a:xfrm>
            <a:off x="10351008" y="6372226"/>
            <a:ext cx="609600" cy="441325"/>
          </a:xfrm>
          <a:prstGeom prst="rect">
            <a:avLst/>
          </a:prstGeom>
        </p:spPr>
        <p:txBody>
          <a:bodyPr/>
          <a:lstStyle>
            <a:lvl1pPr>
              <a:defRPr>
                <a:solidFill>
                  <a:schemeClr val="bg1"/>
                </a:solidFill>
              </a:defRPr>
            </a:lvl1pPr>
          </a:lstStyle>
          <a:p>
            <a:pPr>
              <a:defRPr/>
            </a:pPr>
            <a:fld id="{5931DE12-E6A6-488C-B038-A500ADD2FDF3}" type="slidenum">
              <a:rPr lang="en-US" sz="1800" smtClean="0"/>
              <a:pPr>
                <a:defRPr/>
              </a:pPr>
              <a:t>‹#›</a:t>
            </a:fld>
            <a:endParaRPr lang="en-US" sz="1800" dirty="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402336"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itle 22"/>
          <p:cNvSpPr>
            <a:spLocks noGrp="1"/>
          </p:cNvSpPr>
          <p:nvPr>
            <p:ph type="title"/>
          </p:nvPr>
        </p:nvSpPr>
        <p:spPr/>
        <p:txBody>
          <a:bodyPr rtlCol="0"/>
          <a:lstStyle>
            <a:lvl1pPr>
              <a:defRPr/>
            </a:lvl1pPr>
          </a:lstStyle>
          <a:p>
            <a:r>
              <a:rPr lang="en-US"/>
              <a:t>Click to edit Master title style</a:t>
            </a:r>
            <a:endParaRPr lang="en-US" dirty="0"/>
          </a:p>
        </p:txBody>
      </p:sp>
      <p:sp>
        <p:nvSpPr>
          <p:cNvPr id="28" name="Content Placeholder 23"/>
          <p:cNvSpPr>
            <a:spLocks noGrp="1"/>
          </p:cNvSpPr>
          <p:nvPr>
            <p:ph sz="quarter" idx="13"/>
          </p:nvPr>
        </p:nvSpPr>
        <p:spPr>
          <a:xfrm>
            <a:off x="6096000"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Footer Placeholder 7"/>
          <p:cNvSpPr>
            <a:spLocks noGrp="1"/>
          </p:cNvSpPr>
          <p:nvPr>
            <p:ph type="ftr" sz="quarter" idx="14"/>
          </p:nvPr>
        </p:nvSpPr>
        <p:spPr>
          <a:xfrm>
            <a:off x="406400" y="6410326"/>
            <a:ext cx="4775200" cy="365125"/>
          </a:xfrm>
        </p:spPr>
        <p:txBody>
          <a:bodyPr/>
          <a:lstStyle>
            <a:lvl1pPr>
              <a:defRPr/>
            </a:lvl1pPr>
          </a:lstStyle>
          <a:p>
            <a:pPr>
              <a:defRPr/>
            </a:pPr>
            <a:endParaRPr lang="en-US">
              <a:solidFill>
                <a:srgbClr val="FFFFFF"/>
              </a:solidFill>
            </a:endParaRPr>
          </a:p>
        </p:txBody>
      </p:sp>
      <p:pic>
        <p:nvPicPr>
          <p:cNvPr id="19" name="Picture 18"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952" y="6400800"/>
            <a:ext cx="975360" cy="301752"/>
          </a:xfrm>
          <a:prstGeom prst="rect">
            <a:avLst/>
          </a:prstGeom>
        </p:spPr>
      </p:pic>
    </p:spTree>
  </p:cSld>
  <p:clrMapOvr>
    <a:masterClrMapping/>
  </p:clrMapOvr>
  <p:transition spd="med">
    <p:fade/>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02336" y="190500"/>
            <a:ext cx="11379200" cy="758952"/>
          </a:xfrm>
        </p:spPr>
        <p:txBody>
          <a:bodyPr/>
          <a:lstStyle>
            <a:lvl1pPr>
              <a:defRPr sz="3000" b="1"/>
            </a:lvl1pPr>
          </a:lstStyle>
          <a:p>
            <a:r>
              <a:rPr lang="en-US"/>
              <a:t>Click to edit Master title style</a:t>
            </a:r>
            <a:endParaRPr lang="en-US" dirty="0"/>
          </a:p>
        </p:txBody>
      </p:sp>
      <p:sp>
        <p:nvSpPr>
          <p:cNvPr id="3"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4" name="Slide Number Placeholder 28"/>
          <p:cNvSpPr>
            <a:spLocks noGrp="1"/>
          </p:cNvSpPr>
          <p:nvPr>
            <p:ph type="sldNum" sz="quarter" idx="11"/>
          </p:nvPr>
        </p:nvSpPr>
        <p:spPr/>
        <p:txBody>
          <a:bodyPr/>
          <a:lstStyle>
            <a:lvl1pPr>
              <a:defRPr/>
            </a:lvl1pPr>
          </a:lstStyle>
          <a:p>
            <a:fld id="{099CA737-12C1-4876-B446-3F24B645276F}"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Straight Connector 4"/>
          <p:cNvSpPr>
            <a:spLocks noChangeShapeType="1"/>
          </p:cNvSpPr>
          <p:nvPr/>
        </p:nvSpPr>
        <p:spPr bwMode="auto">
          <a:xfrm flipV="1">
            <a:off x="6083301" y="1576388"/>
            <a:ext cx="12700" cy="4818062"/>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2336" y="190500"/>
            <a:ext cx="11379200" cy="758952"/>
          </a:xfrm>
        </p:spPr>
        <p:txBody>
          <a:bodyPr/>
          <a:lstStyle/>
          <a:p>
            <a:r>
              <a:rPr lang="en-US"/>
              <a:t>Click to edit Master title style</a:t>
            </a:r>
            <a:endParaRPr lang="en-US" dirty="0"/>
          </a:p>
        </p:txBody>
      </p:sp>
      <p:sp>
        <p:nvSpPr>
          <p:cNvPr id="10" name="Content Placeholder 9"/>
          <p:cNvSpPr>
            <a:spLocks noGrp="1"/>
          </p:cNvSpPr>
          <p:nvPr>
            <p:ph sz="half" idx="1"/>
          </p:nvPr>
        </p:nvSpPr>
        <p:spPr>
          <a:xfrm>
            <a:off x="402336" y="1575652"/>
            <a:ext cx="5681771" cy="4819556"/>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11"/>
          <p:cNvSpPr>
            <a:spLocks noGrp="1"/>
          </p:cNvSpPr>
          <p:nvPr>
            <p:ph sz="half" idx="2"/>
          </p:nvPr>
        </p:nvSpPr>
        <p:spPr>
          <a:xfrm>
            <a:off x="6096002" y="1575652"/>
            <a:ext cx="5689599" cy="4748948"/>
          </a:xfrm>
        </p:spPr>
        <p:txBody>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solidFill>
                  <a:schemeClr val="bg1"/>
                </a:solidFill>
              </a:defRPr>
            </a:lvl1pPr>
          </a:lstStyle>
          <a:p>
            <a:fld id="{6C956D7F-08A2-4301-9DCD-5BAE3B90B672}"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79456" y="6372226"/>
            <a:ext cx="609600" cy="441325"/>
          </a:xfrm>
          <a:prstGeom prst="rect">
            <a:avLst/>
          </a:prstGeom>
        </p:spPr>
        <p:txBody>
          <a:bodyPr/>
          <a:lstStyle>
            <a:lvl1pPr>
              <a:defRPr>
                <a:solidFill>
                  <a:schemeClr val="bg1"/>
                </a:solidFill>
              </a:defRPr>
            </a:lvl1pPr>
          </a:lstStyle>
          <a:p>
            <a:pPr>
              <a:defRPr/>
            </a:pPr>
            <a:fld id="{03F5BAD9-BC56-4D4E-806B-C5986487A1B1}"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showMasterSp="0" preserve="1">
  <p:cSld name="Blank Layout no background">
    <p:bg>
      <p:bgRef idx="1001">
        <a:schemeClr val="bg1"/>
      </p:bgRef>
    </p:bg>
    <p:spTree>
      <p:nvGrpSpPr>
        <p:cNvPr id="1" name=""/>
        <p:cNvGrpSpPr/>
        <p:nvPr/>
      </p:nvGrpSpPr>
      <p:grpSpPr>
        <a:xfrm>
          <a:off x="0" y="0"/>
          <a:ext cx="0" cy="0"/>
          <a:chOff x="0" y="0"/>
          <a:chExt cx="0" cy="0"/>
        </a:xfrm>
      </p:grpSpPr>
      <p:sp>
        <p:nvSpPr>
          <p:cNvPr id="2" name="Rectangle 1"/>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auto">
          <a:xfrm>
            <a:off x="194734" y="6400800"/>
            <a:ext cx="11777133" cy="300038"/>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875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Slide Number Placeholder 28"/>
          <p:cNvSpPr txBox="1">
            <a:spLocks/>
          </p:cNvSpPr>
          <p:nvPr/>
        </p:nvSpPr>
        <p:spPr>
          <a:xfrm>
            <a:off x="10334752" y="6372226"/>
            <a:ext cx="609600" cy="441325"/>
          </a:xfrm>
          <a:prstGeom prst="rect">
            <a:avLst/>
          </a:prstGeom>
        </p:spPr>
        <p:txBody>
          <a:bodyPr/>
          <a:lstStyle>
            <a:lvl1pPr>
              <a:defRPr>
                <a:solidFill>
                  <a:schemeClr val="bg1"/>
                </a:solidFill>
              </a:defRPr>
            </a:lvl1pPr>
          </a:lstStyle>
          <a:p>
            <a:pPr>
              <a:defRPr/>
            </a:pPr>
            <a:fld id="{DDC130E2-FFB4-4CBF-9C88-393EED4F1F7C}" type="slidenum">
              <a:rPr lang="en-US" sz="1800" smtClean="0"/>
              <a:pPr>
                <a:defRPr/>
              </a:pPr>
              <a:t>‹#›</a:t>
            </a:fld>
            <a:endParaRPr lang="en-US" sz="1800" dirty="0"/>
          </a:p>
        </p:txBody>
      </p:sp>
      <p:sp>
        <p:nvSpPr>
          <p:cNvPr id="10"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1" name="Picture 10"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304" y="6400800"/>
            <a:ext cx="975360" cy="301752"/>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showMasterSp="0" preserve="1">
  <p:cSld name="2_Content with Caption">
    <p:spTree>
      <p:nvGrpSpPr>
        <p:cNvPr id="1" name=""/>
        <p:cNvGrpSpPr/>
        <p:nvPr/>
      </p:nvGrpSpPr>
      <p:grpSpPr>
        <a:xfrm>
          <a:off x="0" y="0"/>
          <a:ext cx="0" cy="0"/>
          <a:chOff x="0" y="0"/>
          <a:chExt cx="0" cy="0"/>
        </a:xfrm>
      </p:grpSpPr>
      <p:sp>
        <p:nvSpPr>
          <p:cNvPr id="2" name="Rectangle 1"/>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Rectangle 2"/>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4" name="Rectangle 3"/>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7" name="Straight Connector 6"/>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Slide Number Placeholder 6"/>
          <p:cNvSpPr>
            <a:spLocks noGrp="1"/>
          </p:cNvSpPr>
          <p:nvPr>
            <p:ph type="sldNum" sz="quarter" idx="10"/>
          </p:nvPr>
        </p:nvSpPr>
        <p:spPr>
          <a:xfrm>
            <a:off x="10367264"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2"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3" name="Picture 12"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0" name="Rectangle 9"/>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1" name="Straight Connector 10"/>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5" name="Slide Number Placeholder 28"/>
          <p:cNvSpPr txBox="1">
            <a:spLocks/>
          </p:cNvSpPr>
          <p:nvPr/>
        </p:nvSpPr>
        <p:spPr>
          <a:xfrm>
            <a:off x="10363200" y="6372226"/>
            <a:ext cx="609600" cy="441325"/>
          </a:xfrm>
          <a:prstGeom prst="rect">
            <a:avLst/>
          </a:prstGeom>
        </p:spPr>
        <p:txBody>
          <a:bodyPr/>
          <a:lstStyle>
            <a:lvl1pPr>
              <a:defRPr>
                <a:solidFill>
                  <a:schemeClr val="bg1"/>
                </a:solidFill>
              </a:defRPr>
            </a:lvl1pPr>
          </a:lstStyle>
          <a:p>
            <a:pPr>
              <a:defRPr/>
            </a:pPr>
            <a:fld id="{4C98E6B2-4D74-4A07-84B4-EC836DCDD3AC}" type="slidenum">
              <a:rPr lang="en-US" sz="1800" smtClean="0"/>
              <a:pPr>
                <a:defRPr/>
              </a:pPr>
              <a:t>‹#›</a:t>
            </a:fld>
            <a:endParaRPr lang="en-US" sz="1800" dirty="0"/>
          </a:p>
        </p:txBody>
      </p:sp>
      <p:sp>
        <p:nvSpPr>
          <p:cNvPr id="2" name="Title 1"/>
          <p:cNvSpPr>
            <a:spLocks noGrp="1"/>
          </p:cNvSpPr>
          <p:nvPr>
            <p:ph type="title"/>
          </p:nvPr>
        </p:nvSpPr>
        <p:spPr>
          <a:xfrm>
            <a:off x="508000" y="914400"/>
            <a:ext cx="3149600" cy="990600"/>
          </a:xfrm>
        </p:spPr>
        <p:txBody>
          <a:bodyPr>
            <a:noAutofit/>
          </a:bodyPr>
          <a:lstStyle>
            <a:lvl1pPr algn="ctr">
              <a:buNone/>
              <a:defRPr sz="2200" b="1">
                <a:solidFill>
                  <a:srgbClr val="FFFFFF"/>
                </a:solidFill>
              </a:defRPr>
            </a:lvl1pPr>
          </a:lstStyle>
          <a:p>
            <a:r>
              <a:rPr lang="en-US"/>
              <a:t>Click to edit Master title style</a:t>
            </a:r>
            <a:endParaRPr lang="en-US" dirty="0"/>
          </a:p>
        </p:txBody>
      </p:sp>
      <p:sp>
        <p:nvSpPr>
          <p:cNvPr id="3" name="Text Placeholder 2"/>
          <p:cNvSpPr>
            <a:spLocks noGrp="1"/>
          </p:cNvSpPr>
          <p:nvPr>
            <p:ph type="body" idx="2"/>
          </p:nvPr>
        </p:nvSpPr>
        <p:spPr>
          <a:xfrm>
            <a:off x="508000" y="1981201"/>
            <a:ext cx="3149600" cy="4144963"/>
          </a:xfrm>
        </p:spPr>
        <p:txBody>
          <a:bodyPr/>
          <a:lstStyle>
            <a:lvl1pPr marL="0" indent="0" algn="ctr">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4165600" y="685800"/>
            <a:ext cx="75184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Footer Placeholder 5"/>
          <p:cNvSpPr>
            <a:spLocks noGrp="1"/>
          </p:cNvSpPr>
          <p:nvPr>
            <p:ph type="ftr" sz="quarter" idx="10"/>
          </p:nvPr>
        </p:nvSpPr>
        <p:spPr>
          <a:xfrm>
            <a:off x="402168" y="6410326"/>
            <a:ext cx="4510617" cy="366713"/>
          </a:xfrm>
        </p:spPr>
        <p:txBody>
          <a:bodyPr/>
          <a:lstStyle>
            <a:lvl1pPr>
              <a:defRPr/>
            </a:lvl1pPr>
          </a:lstStyle>
          <a:p>
            <a:pPr>
              <a:defRPr/>
            </a:pPr>
            <a:endParaRPr lang="en-US">
              <a:solidFill>
                <a:srgbClr val="FFFFFF"/>
              </a:solidFill>
            </a:endParaRPr>
          </a:p>
        </p:txBody>
      </p:sp>
      <p:pic>
        <p:nvPicPr>
          <p:cNvPr id="17" name="Picture 16"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203200" y="533400"/>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Rectangle 8"/>
          <p:cNvSpPr>
            <a:spLocks noChangeArrowheads="1"/>
          </p:cNvSpPr>
          <p:nvPr/>
        </p:nvSpPr>
        <p:spPr bwMode="auto">
          <a:xfrm>
            <a:off x="203200" y="1524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1" name="Rectangle 10"/>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2" name="Rectangle 11"/>
          <p:cNvSpPr>
            <a:spLocks noChangeArrowheads="1"/>
          </p:cNvSpPr>
          <p:nvPr/>
        </p:nvSpPr>
        <p:spPr bwMode="auto">
          <a:xfrm>
            <a:off x="198967" y="6405563"/>
            <a:ext cx="11777133" cy="2921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Rectangle 12"/>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000500" y="609600"/>
            <a:ext cx="7823200" cy="4267200"/>
          </a:xfrm>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508000" y="990600"/>
            <a:ext cx="3251200" cy="5257800"/>
          </a:xfrm>
        </p:spPr>
        <p:txBody>
          <a:bodyPr anchor="ctr"/>
          <a:lstStyle>
            <a:lvl1pPr marL="0" indent="0" algn="ctr">
              <a:spcAft>
                <a:spcPts val="1000"/>
              </a:spcAft>
              <a:buFontTx/>
              <a:buNone/>
              <a:defRPr sz="1600">
                <a:solidFill>
                  <a:srgbClr val="FFFFFF"/>
                </a:solidFill>
              </a:defRPr>
            </a:lvl1pPr>
            <a:lvl2pPr>
              <a:defRPr sz="1200"/>
            </a:lvl2pPr>
            <a:lvl3pPr>
              <a:defRPr sz="1000"/>
            </a:lvl3pPr>
            <a:lvl4pPr>
              <a:defRPr sz="900"/>
            </a:lvl4pPr>
            <a:lvl5pPr>
              <a:defRPr sz="900"/>
            </a:lvl5pPr>
          </a:lstStyle>
          <a:p>
            <a:pPr lvl="0"/>
            <a:r>
              <a:rPr lang="en-US"/>
              <a:t>Click to edit Master text styles</a:t>
            </a:r>
          </a:p>
        </p:txBody>
      </p:sp>
      <p:sp>
        <p:nvSpPr>
          <p:cNvPr id="18" name="Footer Placeholder 5"/>
          <p:cNvSpPr>
            <a:spLocks noGrp="1"/>
          </p:cNvSpPr>
          <p:nvPr>
            <p:ph type="ftr" sz="quarter" idx="10"/>
          </p:nvPr>
        </p:nvSpPr>
        <p:spPr>
          <a:xfrm>
            <a:off x="402168" y="6410326"/>
            <a:ext cx="4779433" cy="366713"/>
          </a:xfrm>
        </p:spPr>
        <p:txBody>
          <a:bodyPr/>
          <a:lstStyle>
            <a:lvl1pPr>
              <a:defRPr/>
            </a:lvl1pPr>
          </a:lstStyle>
          <a:p>
            <a:pPr>
              <a:defRPr/>
            </a:pPr>
            <a:endParaRPr lang="en-US">
              <a:solidFill>
                <a:srgbClr val="FFFFFF"/>
              </a:solidFill>
            </a:endParaRPr>
          </a:p>
        </p:txBody>
      </p:sp>
      <p:sp>
        <p:nvSpPr>
          <p:cNvPr id="19" name="Slide Number Placeholder 28"/>
          <p:cNvSpPr>
            <a:spLocks noGrp="1"/>
          </p:cNvSpPr>
          <p:nvPr>
            <p:ph type="sldNum" sz="quarter" idx="11"/>
          </p:nvPr>
        </p:nvSpPr>
        <p:spPr/>
        <p:txBody>
          <a:bodyPr/>
          <a:lstStyle>
            <a:lvl1pPr>
              <a:defRPr>
                <a:solidFill>
                  <a:schemeClr val="bg1"/>
                </a:solidFill>
              </a:defRPr>
            </a:lvl1pPr>
          </a:lstStyle>
          <a:p>
            <a:fld id="{4C5E89B8-9B91-4545-A5DE-A04E1FABF294}" type="slidenum">
              <a:rPr lang="en-US" altLang="en-US" smtClean="0">
                <a:solidFill>
                  <a:srgbClr val="FFFFFF"/>
                </a:solidFill>
              </a:rPr>
              <a:pPr/>
              <a:t>‹#›</a:t>
            </a:fld>
            <a:endParaRPr lang="en-US" altLang="en-US">
              <a:solidFill>
                <a:srgbClr val="FFFFFF"/>
              </a:solidFill>
            </a:endParaRPr>
          </a:p>
        </p:txBody>
      </p:sp>
      <p:pic>
        <p:nvPicPr>
          <p:cNvPr id="20" name="Picture 19"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transition spd="med">
    <p:fade/>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preserve="1">
  <p:cSld name="5_Content with Caption (top)">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0" y="609601"/>
            <a:ext cx="11785600" cy="1147763"/>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296863"/>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a:off x="376250" y="742951"/>
            <a:ext cx="11405116" cy="860464"/>
          </a:xfrm>
        </p:spPr>
        <p:txBody>
          <a:bodyPr anchor="ctr"/>
          <a:lstStyle>
            <a:lvl1pPr marL="0" indent="0" algn="ctr">
              <a:spcBef>
                <a:spcPts val="600"/>
              </a:spcBef>
              <a:spcAft>
                <a:spcPts val="600"/>
              </a:spcAft>
              <a:buNone/>
              <a:defRPr sz="2000">
                <a:solidFill>
                  <a:schemeClr val="bg1"/>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3" name="Content Placeholder 19"/>
          <p:cNvSpPr>
            <a:spLocks noGrp="1"/>
          </p:cNvSpPr>
          <p:nvPr>
            <p:ph sz="quarter" idx="1"/>
          </p:nvPr>
        </p:nvSpPr>
        <p:spPr>
          <a:xfrm>
            <a:off x="406400" y="1828800"/>
            <a:ext cx="11379200" cy="448056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9164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a:xfrm>
            <a:off x="406400" y="6415088"/>
            <a:ext cx="4775200" cy="366712"/>
          </a:xfrm>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1001248" y="6400800"/>
            <a:ext cx="975360" cy="301752"/>
          </a:xfrm>
          <a:prstGeom prst="rect">
            <a:avLst/>
          </a:prstGeom>
        </p:spPr>
      </p:pic>
    </p:spTree>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showMasterSp="0" preserve="1">
  <p:cSld name="Content with Caption (side)">
    <p:spTree>
      <p:nvGrpSpPr>
        <p:cNvPr id="1" name=""/>
        <p:cNvGrpSpPr/>
        <p:nvPr/>
      </p:nvGrpSpPr>
      <p:grpSpPr>
        <a:xfrm>
          <a:off x="0" y="0"/>
          <a:ext cx="0" cy="0"/>
          <a:chOff x="0" y="0"/>
          <a:chExt cx="0" cy="0"/>
        </a:xfrm>
      </p:grpSpPr>
      <p:sp>
        <p:nvSpPr>
          <p:cNvPr id="4" name="Rectangle 3"/>
          <p:cNvSpPr>
            <a:spLocks noChangeArrowheads="1"/>
          </p:cNvSpPr>
          <p:nvPr/>
        </p:nvSpPr>
        <p:spPr bwMode="auto">
          <a:xfrm>
            <a:off x="203200" y="152400"/>
            <a:ext cx="11777133" cy="304800"/>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1"/>
            <a:ext cx="12192000" cy="119063"/>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p:nvPr/>
        </p:nvSpPr>
        <p:spPr>
          <a:xfrm>
            <a:off x="203201" y="609600"/>
            <a:ext cx="15113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9" name="Rectangle 8"/>
          <p:cNvSpPr>
            <a:spLocks noChangeArrowheads="1"/>
          </p:cNvSpPr>
          <p:nvPr/>
        </p:nvSpPr>
        <p:spPr bwMode="auto">
          <a:xfrm>
            <a:off x="203200" y="152400"/>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0" name="Straight Connector 9"/>
          <p:cNvSpPr>
            <a:spLocks noChangeShapeType="1"/>
          </p:cNvSpPr>
          <p:nvPr/>
        </p:nvSpPr>
        <p:spPr bwMode="auto">
          <a:xfrm>
            <a:off x="203200" y="53340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2" name="Rectangle 11"/>
          <p:cNvSpPr>
            <a:spLocks noChangeArrowheads="1"/>
          </p:cNvSpPr>
          <p:nvPr/>
        </p:nvSpPr>
        <p:spPr bwMode="white">
          <a:xfrm>
            <a:off x="0" y="6702426"/>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Text Placeholder 2"/>
          <p:cNvSpPr>
            <a:spLocks noGrp="1"/>
          </p:cNvSpPr>
          <p:nvPr>
            <p:ph type="body" idx="2"/>
          </p:nvPr>
        </p:nvSpPr>
        <p:spPr>
          <a:xfrm rot="10800000">
            <a:off x="508000" y="971551"/>
            <a:ext cx="863600" cy="5154613"/>
          </a:xfrm>
        </p:spPr>
        <p:txBody>
          <a:bodyPr vert="vert" anchor="ctr"/>
          <a:lstStyle>
            <a:lvl1pPr marL="0" indent="0" algn="ctr">
              <a:spcAft>
                <a:spcPts val="1000"/>
              </a:spcAft>
              <a:buNone/>
              <a:defRPr sz="24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20" name="Content Placeholder 19"/>
          <p:cNvSpPr>
            <a:spLocks noGrp="1"/>
          </p:cNvSpPr>
          <p:nvPr>
            <p:ph sz="quarter" idx="1"/>
          </p:nvPr>
        </p:nvSpPr>
        <p:spPr>
          <a:xfrm>
            <a:off x="2032000" y="685800"/>
            <a:ext cx="9652000" cy="5410200"/>
          </a:xfrm>
        </p:spPr>
        <p:txBody>
          <a:bodyPr/>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4" name="Slide Number Placeholder 6"/>
          <p:cNvSpPr>
            <a:spLocks noGrp="1"/>
          </p:cNvSpPr>
          <p:nvPr>
            <p:ph type="sldNum" sz="quarter" idx="10"/>
          </p:nvPr>
        </p:nvSpPr>
        <p:spPr>
          <a:xfrm>
            <a:off x="10351008" y="6361114"/>
            <a:ext cx="609600" cy="441325"/>
          </a:xfrm>
        </p:spPr>
        <p:txBody>
          <a:bodyPr/>
          <a:lstStyle>
            <a:lvl1pPr>
              <a:defRPr>
                <a:solidFill>
                  <a:schemeClr val="bg1"/>
                </a:solidFill>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
        <p:nvSpPr>
          <p:cNvPr id="15" name="Footer Placeholder 2"/>
          <p:cNvSpPr>
            <a:spLocks noGrp="1"/>
          </p:cNvSpPr>
          <p:nvPr>
            <p:ph type="ftr" sz="quarter" idx="11"/>
          </p:nvPr>
        </p:nvSpPr>
        <p:spPr/>
        <p:txBody>
          <a:bodyPr/>
          <a:lstStyle>
            <a:lvl1pPr>
              <a:defRPr/>
            </a:lvl1pPr>
          </a:lstStyle>
          <a:p>
            <a:pPr fontAlgn="base">
              <a:spcBef>
                <a:spcPct val="0"/>
              </a:spcBef>
              <a:spcAft>
                <a:spcPct val="0"/>
              </a:spcAft>
              <a:defRPr/>
            </a:pPr>
            <a:endParaRPr lang="en-US">
              <a:solidFill>
                <a:srgbClr val="FFFFFF"/>
              </a:solidFill>
            </a:endParaRPr>
          </a:p>
        </p:txBody>
      </p:sp>
      <p:pic>
        <p:nvPicPr>
          <p:cNvPr id="16" name="Picture 15"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95936"/>
            <a:ext cx="10972800" cy="838200"/>
          </a:xfrm>
        </p:spPr>
        <p:txBody>
          <a:bodyPr/>
          <a:lstStyle/>
          <a:p>
            <a:r>
              <a:rPr lang="en-US"/>
              <a:t>Click to edit Master title style</a:t>
            </a:r>
          </a:p>
        </p:txBody>
      </p:sp>
      <p:sp>
        <p:nvSpPr>
          <p:cNvPr id="3" name="Content Placeholder 2"/>
          <p:cNvSpPr>
            <a:spLocks noGrp="1"/>
          </p:cNvSpPr>
          <p:nvPr>
            <p:ph sz="half" idx="1"/>
          </p:nvPr>
        </p:nvSpPr>
        <p:spPr>
          <a:xfrm>
            <a:off x="609600" y="1704742"/>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4114800"/>
            <a:ext cx="10972800" cy="2103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6"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OverTx" preserve="1">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26762"/>
            <a:ext cx="10972800" cy="838200"/>
          </a:xfrm>
        </p:spPr>
        <p:txBody>
          <a:bodyPr/>
          <a:lstStyle/>
          <a:p>
            <a:r>
              <a:rPr lang="en-US"/>
              <a:t>Click to edit Master title style</a:t>
            </a:r>
            <a:endParaRPr lang="en-US" dirty="0"/>
          </a:p>
        </p:txBody>
      </p:sp>
      <p:sp>
        <p:nvSpPr>
          <p:cNvPr id="3" name="Content Placeholder 2"/>
          <p:cNvSpPr>
            <a:spLocks noGrp="1"/>
          </p:cNvSpPr>
          <p:nvPr>
            <p:ph sz="quarter" idx="1"/>
          </p:nvPr>
        </p:nvSpPr>
        <p:spPr>
          <a:xfrm>
            <a:off x="609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quarter" idx="2"/>
          </p:nvPr>
        </p:nvSpPr>
        <p:spPr>
          <a:xfrm>
            <a:off x="6197600" y="1584588"/>
            <a:ext cx="5384800" cy="23778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609600" y="4114800"/>
            <a:ext cx="109728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2"/>
          <p:cNvSpPr>
            <a:spLocks noGrp="1"/>
          </p:cNvSpPr>
          <p:nvPr>
            <p:ph type="ftr" sz="quarter" idx="10"/>
          </p:nvPr>
        </p:nvSpPr>
        <p:spPr/>
        <p:txBody>
          <a:bodyPr/>
          <a:lstStyle>
            <a:lvl1pPr>
              <a:defRPr/>
            </a:lvl1pPr>
          </a:lstStyle>
          <a:p>
            <a:pPr fontAlgn="base">
              <a:spcBef>
                <a:spcPct val="0"/>
              </a:spcBef>
              <a:spcAft>
                <a:spcPct val="0"/>
              </a:spcAft>
              <a:defRPr/>
            </a:pPr>
            <a:endParaRPr lang="en-US">
              <a:solidFill>
                <a:srgbClr val="FFFFFF"/>
              </a:solidFill>
            </a:endParaRPr>
          </a:p>
        </p:txBody>
      </p:sp>
      <p:sp>
        <p:nvSpPr>
          <p:cNvPr id="7" name="Slide Number Placeholder 28"/>
          <p:cNvSpPr>
            <a:spLocks noGrp="1"/>
          </p:cNvSpPr>
          <p:nvPr>
            <p:ph type="sldNum" sz="quarter" idx="11"/>
          </p:nvPr>
        </p:nvSpPr>
        <p:spPr/>
        <p:txBody>
          <a:bodyPr/>
          <a:lstStyle>
            <a:lvl1pPr>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spTree>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buSzPct val="140000"/>
              <a:buFont typeface="Arial" pitchFamily="34" charset="0"/>
              <a:buChar char="•"/>
              <a:defRPr sz="2400"/>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sz="1800"/>
            </a:lvl4pPr>
            <a:lvl5pPr>
              <a:buSzPct val="140000"/>
              <a:buFont typeface="Arial" pitchFamily="34" charset="0"/>
              <a:buChar cha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5" name="Slide Number Placeholder 28"/>
          <p:cNvSpPr>
            <a:spLocks noGrp="1"/>
          </p:cNvSpPr>
          <p:nvPr>
            <p:ph type="sldNum" sz="quarter" idx="11"/>
          </p:nvPr>
        </p:nvSpPr>
        <p:spPr/>
        <p:txBody>
          <a:bodyPr/>
          <a:lstStyle>
            <a:lvl1pPr>
              <a:defRPr/>
            </a:lvl1pPr>
          </a:lstStyle>
          <a:p>
            <a:fld id="{8FDAC7A8-E0D7-4D79-AE23-FAF026D024BC}"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flipV="1">
            <a:off x="6091767" y="2200276"/>
            <a:ext cx="0" cy="4187825"/>
          </a:xfrm>
          <a:prstGeom prst="line">
            <a:avLst/>
          </a:prstGeom>
          <a:noFill/>
          <a:ln w="9525" cap="flat" cmpd="sng" algn="ctr">
            <a:solidFill>
              <a:schemeClr val="tx2"/>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1" name="Rectangle 10"/>
          <p:cNvSpPr/>
          <p:nvPr/>
        </p:nvSpPr>
        <p:spPr>
          <a:xfrm>
            <a:off x="203200" y="1371600"/>
            <a:ext cx="11777133"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12" name="Rectangle 11"/>
          <p:cNvSpPr>
            <a:spLocks noChangeArrowheads="1"/>
          </p:cNvSpPr>
          <p:nvPr/>
        </p:nvSpPr>
        <p:spPr bwMode="auto">
          <a:xfrm>
            <a:off x="194734"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3" name="Straight Connector 12"/>
          <p:cNvSpPr>
            <a:spLocks noChangeShapeType="1"/>
          </p:cNvSpPr>
          <p:nvPr/>
        </p:nvSpPr>
        <p:spPr bwMode="auto">
          <a:xfrm>
            <a:off x="203200" y="1279525"/>
            <a:ext cx="11777133"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4" name="Rectangle 13"/>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7" name="Slide Number Placeholder 28"/>
          <p:cNvSpPr txBox="1">
            <a:spLocks/>
          </p:cNvSpPr>
          <p:nvPr/>
        </p:nvSpPr>
        <p:spPr>
          <a:xfrm>
            <a:off x="10351008" y="6372226"/>
            <a:ext cx="609600" cy="441325"/>
          </a:xfrm>
          <a:prstGeom prst="rect">
            <a:avLst/>
          </a:prstGeom>
        </p:spPr>
        <p:txBody>
          <a:bodyPr/>
          <a:lstStyle>
            <a:lvl1pPr>
              <a:defRPr>
                <a:solidFill>
                  <a:schemeClr val="bg1"/>
                </a:solidFill>
              </a:defRPr>
            </a:lvl1pPr>
          </a:lstStyle>
          <a:p>
            <a:pPr>
              <a:defRPr/>
            </a:pPr>
            <a:fld id="{5931DE12-E6A6-488C-B038-A500ADD2FDF3}" type="slidenum">
              <a:rPr lang="en-US" sz="1800" smtClean="0"/>
              <a:pPr>
                <a:defRPr/>
              </a:pPr>
              <a:t>‹#›</a:t>
            </a:fld>
            <a:endParaRPr lang="en-US" sz="1800" dirty="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Avenir LT 45 Book" panose="020B0503020000020003" pitchFamily="34" charset="0"/>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4" name="Content Placeholder 23"/>
          <p:cNvSpPr>
            <a:spLocks noGrp="1"/>
          </p:cNvSpPr>
          <p:nvPr>
            <p:ph sz="quarter" idx="2"/>
          </p:nvPr>
        </p:nvSpPr>
        <p:spPr>
          <a:xfrm>
            <a:off x="402336"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Title 22"/>
          <p:cNvSpPr>
            <a:spLocks noGrp="1"/>
          </p:cNvSpPr>
          <p:nvPr>
            <p:ph type="title"/>
          </p:nvPr>
        </p:nvSpPr>
        <p:spPr/>
        <p:txBody>
          <a:bodyPr rtlCol="0"/>
          <a:lstStyle>
            <a:lvl1pPr>
              <a:defRPr/>
            </a:lvl1pPr>
          </a:lstStyle>
          <a:p>
            <a:r>
              <a:rPr lang="en-US"/>
              <a:t>Click to edit Master title style</a:t>
            </a:r>
            <a:endParaRPr lang="en-US" dirty="0"/>
          </a:p>
        </p:txBody>
      </p:sp>
      <p:sp>
        <p:nvSpPr>
          <p:cNvPr id="28" name="Content Placeholder 23"/>
          <p:cNvSpPr>
            <a:spLocks noGrp="1"/>
          </p:cNvSpPr>
          <p:nvPr>
            <p:ph sz="quarter" idx="13"/>
          </p:nvPr>
        </p:nvSpPr>
        <p:spPr>
          <a:xfrm>
            <a:off x="6096000" y="2471383"/>
            <a:ext cx="5693664" cy="3818404"/>
          </a:xfrm>
        </p:spPr>
        <p:txBody>
          <a:bodyPr>
            <a:normAutofit/>
          </a:bodyPr>
          <a:lstStyle>
            <a:lvl1pPr>
              <a:buSzPct val="140000"/>
              <a:buFont typeface="Arial" pitchFamily="34" charset="0"/>
              <a:buChar char="•"/>
              <a:defRPr sz="2200">
                <a:solidFill>
                  <a:schemeClr val="accent1"/>
                </a:solidFill>
              </a:defRPr>
            </a:lvl1pPr>
            <a:lvl2pPr>
              <a:buSzPct val="140000"/>
              <a:buFont typeface="Arial" pitchFamily="34" charset="0"/>
              <a:buChar char="•"/>
              <a:defRPr sz="2100">
                <a:solidFill>
                  <a:schemeClr val="accent1"/>
                </a:solidFill>
              </a:defRPr>
            </a:lvl2pPr>
            <a:lvl3pPr>
              <a:buSzPct val="140000"/>
              <a:buFont typeface="Arial" pitchFamily="34" charset="0"/>
              <a:buChar char="•"/>
              <a:defRPr sz="2000">
                <a:solidFill>
                  <a:schemeClr val="accent1"/>
                </a:solidFill>
              </a:defRPr>
            </a:lvl3pPr>
            <a:lvl4pPr>
              <a:buSzPct val="140000"/>
              <a:buFont typeface="Arial" pitchFamily="34" charset="0"/>
              <a:buChar char="•"/>
              <a:defRPr sz="1900">
                <a:solidFill>
                  <a:schemeClr val="accent1"/>
                </a:solidFill>
              </a:defRPr>
            </a:lvl4pPr>
            <a:lvl5pPr>
              <a:buSzPct val="140000"/>
              <a:buFont typeface="Arial" pitchFamily="34" charset="0"/>
              <a:buChar char="•"/>
              <a:defRPr sz="1800">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Footer Placeholder 7"/>
          <p:cNvSpPr>
            <a:spLocks noGrp="1"/>
          </p:cNvSpPr>
          <p:nvPr>
            <p:ph type="ftr" sz="quarter" idx="14"/>
          </p:nvPr>
        </p:nvSpPr>
        <p:spPr>
          <a:xfrm>
            <a:off x="406400" y="6410326"/>
            <a:ext cx="4775200" cy="365125"/>
          </a:xfrm>
        </p:spPr>
        <p:txBody>
          <a:bodyPr/>
          <a:lstStyle>
            <a:lvl1pPr>
              <a:defRPr/>
            </a:lvl1pPr>
          </a:lstStyle>
          <a:p>
            <a:pPr>
              <a:defRPr/>
            </a:pPr>
            <a:endParaRPr lang="en-US">
              <a:solidFill>
                <a:srgbClr val="FFFFFF"/>
              </a:solidFill>
            </a:endParaRPr>
          </a:p>
        </p:txBody>
      </p:sp>
      <p:pic>
        <p:nvPicPr>
          <p:cNvPr id="19" name="Picture 18"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9952" y="6400800"/>
            <a:ext cx="975360" cy="301752"/>
          </a:xfrm>
          <a:prstGeom prst="rect">
            <a:avLst/>
          </a:prstGeom>
        </p:spPr>
      </p:pic>
    </p:spTree>
  </p:cSld>
  <p:clrMapOvr>
    <a:masterClrMapping/>
  </p:clrMapOvr>
  <p:transition spd="med">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5" name="Rectangle 4"/>
          <p:cNvSpPr>
            <a:spLocks noChangeArrowheads="1"/>
          </p:cNvSpPr>
          <p:nvPr/>
        </p:nvSpPr>
        <p:spPr bwMode="white">
          <a:xfrm>
            <a:off x="0" y="1"/>
            <a:ext cx="12192000" cy="15557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6" name="Rectangle 5"/>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7" name="Rectangle 6"/>
          <p:cNvSpPr>
            <a:spLocks noChangeArrowheads="1"/>
          </p:cNvSpPr>
          <p:nvPr/>
        </p:nvSpPr>
        <p:spPr bwMode="auto">
          <a:xfrm>
            <a:off x="194734" y="6405564"/>
            <a:ext cx="11777133" cy="29527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mn-lt"/>
            </a:endParaRPr>
          </a:p>
        </p:txBody>
      </p:sp>
      <p:sp>
        <p:nvSpPr>
          <p:cNvPr id="9" name="Straight Connector 8"/>
          <p:cNvSpPr>
            <a:spLocks noChangeShapeType="1"/>
          </p:cNvSpPr>
          <p:nvPr/>
        </p:nvSpPr>
        <p:spPr bwMode="auto">
          <a:xfrm rot="5400000">
            <a:off x="6402388" y="3278188"/>
            <a:ext cx="6245225"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10" name="Rectangle 9"/>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mn-lt"/>
            </a:endParaRPr>
          </a:p>
        </p:txBody>
      </p:sp>
      <p:sp>
        <p:nvSpPr>
          <p:cNvPr id="3" name="Vertical Text Placeholder 2"/>
          <p:cNvSpPr>
            <a:spLocks noGrp="1"/>
          </p:cNvSpPr>
          <p:nvPr>
            <p:ph type="body" orient="vert" idx="1"/>
          </p:nvPr>
        </p:nvSpPr>
        <p:spPr>
          <a:xfrm>
            <a:off x="406400" y="304800"/>
            <a:ext cx="8737600" cy="5821366"/>
          </a:xfrm>
        </p:spPr>
        <p:txBody>
          <a:bodyPr vert="eaVert"/>
          <a:lstStyle>
            <a:lvl1pPr>
              <a:buSzPct val="140000"/>
              <a:buFont typeface="Arial" pitchFamily="34" charset="0"/>
              <a:buChar char="•"/>
              <a:defRPr/>
            </a:lvl1pPr>
            <a:lvl2pPr>
              <a:buSzPct val="140000"/>
              <a:buFont typeface="Arial" pitchFamily="34" charset="0"/>
              <a:buChar char="•"/>
              <a:defRPr/>
            </a:lvl2pPr>
            <a:lvl3pPr>
              <a:buSzPct val="140000"/>
              <a:buFont typeface="Arial" pitchFamily="34" charset="0"/>
              <a:buChar char="•"/>
              <a:defRPr/>
            </a:lvl3pPr>
            <a:lvl4pPr>
              <a:buSzPct val="140000"/>
              <a:buFont typeface="Arial" pitchFamily="34" charset="0"/>
              <a:buChar char="•"/>
              <a:defRPr/>
            </a:lvl4pPr>
            <a:lvl5pPr>
              <a:buSzPct val="140000"/>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Vertical Title 1"/>
          <p:cNvSpPr>
            <a:spLocks noGrp="1"/>
          </p:cNvSpPr>
          <p:nvPr>
            <p:ph type="title" orient="vert"/>
          </p:nvPr>
        </p:nvSpPr>
        <p:spPr>
          <a:xfrm>
            <a:off x="9855200" y="304802"/>
            <a:ext cx="1930400" cy="5851525"/>
          </a:xfrm>
        </p:spPr>
        <p:txBody>
          <a:bodyPr vert="eaVert"/>
          <a:lstStyle/>
          <a:p>
            <a:r>
              <a:rPr lang="en-US"/>
              <a:t>Click to edit Master title style</a:t>
            </a:r>
            <a:endParaRPr lang="en-US" dirty="0"/>
          </a:p>
        </p:txBody>
      </p:sp>
      <p:sp>
        <p:nvSpPr>
          <p:cNvPr id="12" name="Footer Placeholder 4"/>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13" name="Slide Number Placeholder 28"/>
          <p:cNvSpPr>
            <a:spLocks noGrp="1"/>
          </p:cNvSpPr>
          <p:nvPr>
            <p:ph type="sldNum" sz="quarter" idx="11"/>
          </p:nvPr>
        </p:nvSpPr>
        <p:spPr/>
        <p:txBody>
          <a:bodyPr/>
          <a:lstStyle>
            <a:lvl1pPr>
              <a:defRPr>
                <a:solidFill>
                  <a:schemeClr val="bg1"/>
                </a:solidFill>
              </a:defRPr>
            </a:lvl1pPr>
          </a:lstStyle>
          <a:p>
            <a:fld id="{59145BEF-8C5A-48FD-8688-9A04025EC3E3}" type="slidenum">
              <a:rPr lang="en-US" altLang="en-US" smtClean="0">
                <a:solidFill>
                  <a:srgbClr val="FFFFFF"/>
                </a:solidFill>
              </a:rPr>
              <a:pPr/>
              <a:t>‹#›</a:t>
            </a:fld>
            <a:endParaRPr lang="en-US" altLang="en-US">
              <a:solidFill>
                <a:srgbClr val="FFFFFF"/>
              </a:solidFill>
            </a:endParaRPr>
          </a:p>
        </p:txBody>
      </p:sp>
      <p:pic>
        <p:nvPicPr>
          <p:cNvPr id="14" name="Picture 13" descr="Screen Clipping"/>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0997184" y="6400800"/>
            <a:ext cx="975360" cy="301752"/>
          </a:xfrm>
          <a:prstGeom prst="rect">
            <a:avLst/>
          </a:prstGeom>
        </p:spPr>
      </p:pic>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02336" y="190500"/>
            <a:ext cx="11379200" cy="758952"/>
          </a:xfrm>
        </p:spPr>
        <p:txBody>
          <a:bodyPr/>
          <a:lstStyle>
            <a:lvl1pPr>
              <a:defRPr sz="3000" b="1"/>
            </a:lvl1pPr>
          </a:lstStyle>
          <a:p>
            <a:r>
              <a:rPr lang="en-US"/>
              <a:t>Click to edit Master title style</a:t>
            </a:r>
            <a:endParaRPr lang="en-US" dirty="0"/>
          </a:p>
        </p:txBody>
      </p:sp>
      <p:sp>
        <p:nvSpPr>
          <p:cNvPr id="3" name="Footer Placeholder 2"/>
          <p:cNvSpPr>
            <a:spLocks noGrp="1"/>
          </p:cNvSpPr>
          <p:nvPr>
            <p:ph type="ftr" sz="quarter" idx="10"/>
          </p:nvPr>
        </p:nvSpPr>
        <p:spPr/>
        <p:txBody>
          <a:bodyPr/>
          <a:lstStyle>
            <a:lvl1pPr>
              <a:defRPr/>
            </a:lvl1pPr>
          </a:lstStyle>
          <a:p>
            <a:pPr>
              <a:defRPr/>
            </a:pPr>
            <a:endParaRPr lang="en-US">
              <a:solidFill>
                <a:srgbClr val="FFFFFF"/>
              </a:solidFill>
            </a:endParaRPr>
          </a:p>
        </p:txBody>
      </p:sp>
      <p:sp>
        <p:nvSpPr>
          <p:cNvPr id="4" name="Slide Number Placeholder 28"/>
          <p:cNvSpPr>
            <a:spLocks noGrp="1"/>
          </p:cNvSpPr>
          <p:nvPr>
            <p:ph type="sldNum" sz="quarter" idx="11"/>
          </p:nvPr>
        </p:nvSpPr>
        <p:spPr/>
        <p:txBody>
          <a:bodyPr/>
          <a:lstStyle>
            <a:lvl1pPr>
              <a:defRPr/>
            </a:lvl1pPr>
          </a:lstStyle>
          <a:p>
            <a:fld id="{099CA737-12C1-4876-B446-3F24B645276F}" type="slidenum">
              <a:rPr lang="en-US" altLang="en-US" smtClean="0">
                <a:solidFill>
                  <a:srgbClr val="FFFFFF"/>
                </a:solidFill>
              </a:rPr>
              <a:pPr/>
              <a:t>‹#›</a:t>
            </a:fld>
            <a:endParaRPr lang="en-US" altLang="en-US">
              <a:solidFill>
                <a:srgbClr val="FFFFFF"/>
              </a:solidFill>
            </a:endParaRP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18" Type="http://schemas.openxmlformats.org/officeDocument/2006/relationships/slideLayout" Target="../slideLayouts/slideLayout38.xml"/><Relationship Id="rId3" Type="http://schemas.openxmlformats.org/officeDocument/2006/relationships/slideLayout" Target="../slideLayouts/slideLayout23.xml"/><Relationship Id="rId21" Type="http://schemas.openxmlformats.org/officeDocument/2006/relationships/theme" Target="../theme/theme2.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17" Type="http://schemas.openxmlformats.org/officeDocument/2006/relationships/slideLayout" Target="../slideLayouts/slideLayout37.xml"/><Relationship Id="rId2" Type="http://schemas.openxmlformats.org/officeDocument/2006/relationships/slideLayout" Target="../slideLayouts/slideLayout22.xml"/><Relationship Id="rId16" Type="http://schemas.openxmlformats.org/officeDocument/2006/relationships/slideLayout" Target="../slideLayouts/slideLayout36.xml"/><Relationship Id="rId20" Type="http://schemas.openxmlformats.org/officeDocument/2006/relationships/slideLayout" Target="../slideLayouts/slideLayout40.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5" Type="http://schemas.openxmlformats.org/officeDocument/2006/relationships/slideLayout" Target="../slideLayouts/slideLayout35.xml"/><Relationship Id="rId10" Type="http://schemas.openxmlformats.org/officeDocument/2006/relationships/slideLayout" Target="../slideLayouts/slideLayout30.xml"/><Relationship Id="rId19" Type="http://schemas.openxmlformats.org/officeDocument/2006/relationships/slideLayout" Target="../slideLayouts/slideLayout39.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slideLayout" Target="../slideLayouts/slideLayout34.xml"/><Relationship Id="rId22"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18" Type="http://schemas.openxmlformats.org/officeDocument/2006/relationships/slideLayout" Target="../slideLayouts/slideLayout58.xml"/><Relationship Id="rId3" Type="http://schemas.openxmlformats.org/officeDocument/2006/relationships/slideLayout" Target="../slideLayouts/slideLayout43.xml"/><Relationship Id="rId21" Type="http://schemas.openxmlformats.org/officeDocument/2006/relationships/theme" Target="../theme/theme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17" Type="http://schemas.openxmlformats.org/officeDocument/2006/relationships/slideLayout" Target="../slideLayouts/slideLayout57.xml"/><Relationship Id="rId2" Type="http://schemas.openxmlformats.org/officeDocument/2006/relationships/slideLayout" Target="../slideLayouts/slideLayout42.xml"/><Relationship Id="rId16" Type="http://schemas.openxmlformats.org/officeDocument/2006/relationships/slideLayout" Target="../slideLayouts/slideLayout56.xml"/><Relationship Id="rId20" Type="http://schemas.openxmlformats.org/officeDocument/2006/relationships/slideLayout" Target="../slideLayouts/slideLayout60.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slideLayout" Target="../slideLayouts/slideLayout55.xml"/><Relationship Id="rId10" Type="http://schemas.openxmlformats.org/officeDocument/2006/relationships/slideLayout" Target="../slideLayouts/slideLayout50.xml"/><Relationship Id="rId19" Type="http://schemas.openxmlformats.org/officeDocument/2006/relationships/slideLayout" Target="../slideLayouts/slideLayout59.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 Id="rId22" Type="http://schemas.openxmlformats.org/officeDocument/2006/relationships/image" Target="../media/image3.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18" Type="http://schemas.openxmlformats.org/officeDocument/2006/relationships/slideLayout" Target="../slideLayouts/slideLayout78.xml"/><Relationship Id="rId3" Type="http://schemas.openxmlformats.org/officeDocument/2006/relationships/slideLayout" Target="../slideLayouts/slideLayout63.xml"/><Relationship Id="rId21" Type="http://schemas.openxmlformats.org/officeDocument/2006/relationships/theme" Target="../theme/theme4.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17" Type="http://schemas.openxmlformats.org/officeDocument/2006/relationships/slideLayout" Target="../slideLayouts/slideLayout77.xml"/><Relationship Id="rId2" Type="http://schemas.openxmlformats.org/officeDocument/2006/relationships/slideLayout" Target="../slideLayouts/slideLayout62.xml"/><Relationship Id="rId16" Type="http://schemas.openxmlformats.org/officeDocument/2006/relationships/slideLayout" Target="../slideLayouts/slideLayout76.xml"/><Relationship Id="rId20" Type="http://schemas.openxmlformats.org/officeDocument/2006/relationships/slideLayout" Target="../slideLayouts/slideLayout80.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5" Type="http://schemas.openxmlformats.org/officeDocument/2006/relationships/slideLayout" Target="../slideLayouts/slideLayout75.xml"/><Relationship Id="rId10" Type="http://schemas.openxmlformats.org/officeDocument/2006/relationships/slideLayout" Target="../slideLayouts/slideLayout70.xml"/><Relationship Id="rId19" Type="http://schemas.openxmlformats.org/officeDocument/2006/relationships/slideLayout" Target="../slideLayouts/slideLayout79.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slideLayout" Target="../slideLayouts/slideLayout74.xml"/><Relationship Id="rId22"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1"/>
            <a:ext cx="12192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9" name="Rectangle 8"/>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Footer Placeholder 2"/>
          <p:cNvSpPr>
            <a:spLocks noGrp="1"/>
          </p:cNvSpPr>
          <p:nvPr>
            <p:ph type="ftr" sz="quarter" idx="3"/>
          </p:nvPr>
        </p:nvSpPr>
        <p:spPr>
          <a:xfrm>
            <a:off x="406400" y="6410326"/>
            <a:ext cx="47752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0" name="Straight Connector 9"/>
          <p:cNvSpPr>
            <a:spLocks noChangeShapeType="1"/>
          </p:cNvSpPr>
          <p:nvPr/>
        </p:nvSpPr>
        <p:spPr bwMode="auto">
          <a:xfrm>
            <a:off x="203200" y="1276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33" name="Title Placeholder 21"/>
          <p:cNvSpPr>
            <a:spLocks noGrp="1"/>
          </p:cNvSpPr>
          <p:nvPr>
            <p:ph type="title"/>
          </p:nvPr>
        </p:nvSpPr>
        <p:spPr bwMode="auto">
          <a:xfrm>
            <a:off x="402167" y="292913"/>
            <a:ext cx="11379200" cy="5539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a:t>Click to edit Master title style</a:t>
            </a:r>
            <a:endParaRPr lang="en-US" dirty="0"/>
          </a:p>
        </p:txBody>
      </p:sp>
      <p:sp>
        <p:nvSpPr>
          <p:cNvPr id="1034" name="Text Placeholder 12"/>
          <p:cNvSpPr>
            <a:spLocks noGrp="1"/>
          </p:cNvSpPr>
          <p:nvPr>
            <p:ph type="body" idx="1"/>
          </p:nvPr>
        </p:nvSpPr>
        <p:spPr bwMode="auto">
          <a:xfrm>
            <a:off x="402167" y="1524000"/>
            <a:ext cx="113792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20" name="Slide Number Placeholder 28"/>
          <p:cNvSpPr>
            <a:spLocks noGrp="1"/>
          </p:cNvSpPr>
          <p:nvPr>
            <p:ph type="sldNum" sz="quarter" idx="4"/>
          </p:nvPr>
        </p:nvSpPr>
        <p:spPr>
          <a:xfrm>
            <a:off x="10261600" y="6372226"/>
            <a:ext cx="609600" cy="441325"/>
          </a:xfrm>
          <a:prstGeom prst="rect">
            <a:avLst/>
          </a:prstGeom>
        </p:spPr>
        <p:txBody>
          <a:bodyPr/>
          <a:lstStyle>
            <a:lvl1pPr>
              <a:defRPr>
                <a:solidFill>
                  <a:schemeClr val="bg1"/>
                </a:solidFill>
                <a:latin typeface="Avenir LT 45 Book" panose="020B0503020000020003" pitchFamily="34" charset="0"/>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5" name="Picture 14" descr="Screen Clipping"/>
          <p:cNvPicPr>
            <a:picLocks/>
          </p:cNvPicPr>
          <p:nvPr/>
        </p:nvPicPr>
        <p:blipFill>
          <a:blip r:embed="rId22" cstate="print">
            <a:extLst>
              <a:ext uri="{28A0092B-C50C-407E-A947-70E740481C1C}">
                <a14:useLocalDpi xmlns:a14="http://schemas.microsoft.com/office/drawing/2010/main" val="0"/>
              </a:ext>
            </a:extLst>
          </a:blip>
          <a:stretch>
            <a:fillRect/>
          </a:stretch>
        </p:blipFill>
        <p:spPr>
          <a:xfrm>
            <a:off x="11001248" y="6385560"/>
            <a:ext cx="975360" cy="320040"/>
          </a:xfrm>
          <a:prstGeom prst="rect">
            <a:avLst/>
          </a:prstGeom>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 id="2147483690" r:id="rId15"/>
    <p:sldLayoutId id="2147483691" r:id="rId16"/>
    <p:sldLayoutId id="2147483692" r:id="rId17"/>
    <p:sldLayoutId id="2147483693" r:id="rId18"/>
    <p:sldLayoutId id="2147483694" r:id="rId19"/>
    <p:sldLayoutId id="2147483695" r:id="rId20"/>
  </p:sldLayoutIdLst>
  <p:transition spd="med">
    <p:fade/>
  </p:transition>
  <p:txStyles>
    <p:titleStyle>
      <a:lvl1pPr algn="ctr" rtl="0" eaLnBrk="1" fontAlgn="base" hangingPunct="1">
        <a:spcBef>
          <a:spcPct val="0"/>
        </a:spcBef>
        <a:spcAft>
          <a:spcPct val="0"/>
        </a:spcAft>
        <a:defRPr lang="en-US" sz="3000" b="1" kern="1200" baseline="0" dirty="0">
          <a:solidFill>
            <a:srgbClr val="0F9FCE"/>
          </a:solidFill>
          <a:latin typeface="+mj-lt"/>
          <a:ea typeface="+mj-ea"/>
          <a:cs typeface="Arial" panose="020B0604020202020204" pitchFamily="34" charset="0"/>
        </a:defRPr>
      </a:lvl1pPr>
      <a:lvl2pPr algn="ctr" rtl="0" eaLnBrk="1" fontAlgn="base" hangingPunct="1">
        <a:spcBef>
          <a:spcPct val="0"/>
        </a:spcBef>
        <a:spcAft>
          <a:spcPct val="0"/>
        </a:spcAft>
        <a:defRPr sz="3000" b="1">
          <a:solidFill>
            <a:srgbClr val="0F9FCE"/>
          </a:solidFill>
          <a:latin typeface="Cambria" pitchFamily="18" charset="0"/>
        </a:defRPr>
      </a:lvl2pPr>
      <a:lvl3pPr algn="ctr" rtl="0" eaLnBrk="1" fontAlgn="base" hangingPunct="1">
        <a:spcBef>
          <a:spcPct val="0"/>
        </a:spcBef>
        <a:spcAft>
          <a:spcPct val="0"/>
        </a:spcAft>
        <a:defRPr sz="3000" b="1">
          <a:solidFill>
            <a:srgbClr val="0F9FCE"/>
          </a:solidFill>
          <a:latin typeface="Cambria" pitchFamily="18" charset="0"/>
        </a:defRPr>
      </a:lvl3pPr>
      <a:lvl4pPr algn="ctr" rtl="0" eaLnBrk="1" fontAlgn="base" hangingPunct="1">
        <a:spcBef>
          <a:spcPct val="0"/>
        </a:spcBef>
        <a:spcAft>
          <a:spcPct val="0"/>
        </a:spcAft>
        <a:defRPr sz="3000" b="1">
          <a:solidFill>
            <a:srgbClr val="0F9FCE"/>
          </a:solidFill>
          <a:latin typeface="Cambria" pitchFamily="18" charset="0"/>
        </a:defRPr>
      </a:lvl4pPr>
      <a:lvl5pPr algn="ctr" rtl="0" eaLnBrk="1" fontAlgn="base" hangingPunct="1">
        <a:spcBef>
          <a:spcPct val="0"/>
        </a:spcBef>
        <a:spcAft>
          <a:spcPct val="0"/>
        </a:spcAft>
        <a:defRPr sz="3000" b="1">
          <a:solidFill>
            <a:srgbClr val="0F9FCE"/>
          </a:solidFill>
          <a:latin typeface="Cambria" pitchFamily="18" charset="0"/>
        </a:defRPr>
      </a:lvl5pPr>
      <a:lvl6pPr marL="457200" algn="ctr" rtl="0" eaLnBrk="1" fontAlgn="base" hangingPunct="1">
        <a:spcBef>
          <a:spcPct val="0"/>
        </a:spcBef>
        <a:spcAft>
          <a:spcPct val="0"/>
        </a:spcAft>
        <a:defRPr sz="3300">
          <a:solidFill>
            <a:srgbClr val="0F9FCE"/>
          </a:solidFill>
          <a:latin typeface="Cambria" pitchFamily="18" charset="0"/>
        </a:defRPr>
      </a:lvl6pPr>
      <a:lvl7pPr marL="914400" algn="ctr" rtl="0" eaLnBrk="1" fontAlgn="base" hangingPunct="1">
        <a:spcBef>
          <a:spcPct val="0"/>
        </a:spcBef>
        <a:spcAft>
          <a:spcPct val="0"/>
        </a:spcAft>
        <a:defRPr sz="3300">
          <a:solidFill>
            <a:srgbClr val="0F9FCE"/>
          </a:solidFill>
          <a:latin typeface="Cambria" pitchFamily="18" charset="0"/>
        </a:defRPr>
      </a:lvl7pPr>
      <a:lvl8pPr marL="1371600" algn="ctr" rtl="0" eaLnBrk="1" fontAlgn="base" hangingPunct="1">
        <a:spcBef>
          <a:spcPct val="0"/>
        </a:spcBef>
        <a:spcAft>
          <a:spcPct val="0"/>
        </a:spcAft>
        <a:defRPr sz="3300">
          <a:solidFill>
            <a:srgbClr val="0F9FCE"/>
          </a:solidFill>
          <a:latin typeface="Cambria" pitchFamily="18" charset="0"/>
        </a:defRPr>
      </a:lvl8pPr>
      <a:lvl9pPr marL="1828800" algn="ctr" rtl="0" eaLnBrk="1" fontAlgn="base" hangingPunct="1">
        <a:spcBef>
          <a:spcPct val="0"/>
        </a:spcBef>
        <a:spcAft>
          <a:spcPct val="0"/>
        </a:spcAft>
        <a:defRPr sz="3300">
          <a:solidFill>
            <a:srgbClr val="0F9FCE"/>
          </a:solidFill>
          <a:latin typeface="Cambria" pitchFamily="18" charset="0"/>
        </a:defRPr>
      </a:lvl9pPr>
    </p:titleStyle>
    <p:bodyStyle>
      <a:lvl1pPr marL="273050" indent="-273050" algn="l" rtl="0" eaLnBrk="1" fontAlgn="base" hangingPunct="1">
        <a:spcBef>
          <a:spcPct val="20000"/>
        </a:spcBef>
        <a:spcAft>
          <a:spcPct val="0"/>
        </a:spcAft>
        <a:buClr>
          <a:schemeClr val="accent1"/>
        </a:buClr>
        <a:buSzPct val="140000"/>
        <a:buFont typeface="Arial" charset="0"/>
        <a:buChar char="•"/>
        <a:defRPr sz="2700" kern="1200" baseline="0">
          <a:solidFill>
            <a:schemeClr val="accent1"/>
          </a:solidFill>
          <a:latin typeface="+mj-lt"/>
          <a:ea typeface="+mn-ea"/>
          <a:cs typeface="Arial" panose="020B0604020202020204" pitchFamily="34" charset="0"/>
        </a:defRPr>
      </a:lvl1pPr>
      <a:lvl2pPr marL="547688" indent="-273050" algn="l" rtl="0" eaLnBrk="1" fontAlgn="base" hangingPunct="1">
        <a:spcBef>
          <a:spcPct val="20000"/>
        </a:spcBef>
        <a:spcAft>
          <a:spcPct val="0"/>
        </a:spcAft>
        <a:buClr>
          <a:schemeClr val="accent2"/>
        </a:buClr>
        <a:buSzPct val="140000"/>
        <a:buFont typeface="Arial" charset="0"/>
        <a:buChar char="•"/>
        <a:defRPr sz="2200" kern="1200" baseline="0">
          <a:solidFill>
            <a:schemeClr val="accent1"/>
          </a:solidFill>
          <a:latin typeface="+mj-lt"/>
          <a:ea typeface="+mn-ea"/>
          <a:cs typeface="Arial" panose="020B0604020202020204" pitchFamily="34" charset="0"/>
        </a:defRPr>
      </a:lvl2pPr>
      <a:lvl3pPr marL="822325" indent="-228600" algn="l" rtl="0" eaLnBrk="1" fontAlgn="base" hangingPunct="1">
        <a:spcBef>
          <a:spcPct val="20000"/>
        </a:spcBef>
        <a:spcAft>
          <a:spcPct val="0"/>
        </a:spcAft>
        <a:buClr>
          <a:srgbClr val="13B5EA"/>
        </a:buClr>
        <a:buSzPct val="140000"/>
        <a:buFont typeface="Arial" charset="0"/>
        <a:buChar char="•"/>
        <a:defRPr sz="2000" kern="1200" baseline="0">
          <a:solidFill>
            <a:schemeClr val="accent1"/>
          </a:solidFill>
          <a:latin typeface="+mj-lt"/>
          <a:ea typeface="+mn-ea"/>
          <a:cs typeface="Arial" panose="020B0604020202020204" pitchFamily="34" charset="0"/>
        </a:defRPr>
      </a:lvl3pPr>
      <a:lvl4pPr marL="1096963" indent="-228600" algn="l" rtl="0" eaLnBrk="1" fontAlgn="base" hangingPunct="1">
        <a:spcBef>
          <a:spcPct val="20000"/>
        </a:spcBef>
        <a:spcAft>
          <a:spcPct val="0"/>
        </a:spcAft>
        <a:buClr>
          <a:srgbClr val="095A75"/>
        </a:buClr>
        <a:buSzPct val="140000"/>
        <a:buFont typeface="Arial" charset="0"/>
        <a:buChar char="•"/>
        <a:defRPr sz="2000" kern="1200" baseline="0">
          <a:solidFill>
            <a:schemeClr val="accent1"/>
          </a:solidFill>
          <a:latin typeface="+mj-lt"/>
          <a:ea typeface="+mn-ea"/>
          <a:cs typeface="Arial" panose="020B0604020202020204" pitchFamily="34" charset="0"/>
        </a:defRPr>
      </a:lvl4pPr>
      <a:lvl5pPr marL="1371600" indent="-228600" algn="l" rtl="0" eaLnBrk="1" fontAlgn="base" hangingPunct="1">
        <a:spcBef>
          <a:spcPct val="20000"/>
        </a:spcBef>
        <a:spcAft>
          <a:spcPct val="0"/>
        </a:spcAft>
        <a:buClr>
          <a:srgbClr val="162732"/>
        </a:buClr>
        <a:buSzPct val="140000"/>
        <a:buFont typeface="Arial" charset="0"/>
        <a:buChar char="•"/>
        <a:defRPr kern="1200" baseline="0">
          <a:solidFill>
            <a:schemeClr val="accent1"/>
          </a:solidFill>
          <a:latin typeface="+mj-lt"/>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1"/>
            <a:ext cx="12192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9" name="Rectangle 8"/>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Footer Placeholder 2"/>
          <p:cNvSpPr>
            <a:spLocks noGrp="1"/>
          </p:cNvSpPr>
          <p:nvPr>
            <p:ph type="ftr" sz="quarter" idx="3"/>
          </p:nvPr>
        </p:nvSpPr>
        <p:spPr>
          <a:xfrm>
            <a:off x="406400" y="6410326"/>
            <a:ext cx="47752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0" name="Straight Connector 9"/>
          <p:cNvSpPr>
            <a:spLocks noChangeShapeType="1"/>
          </p:cNvSpPr>
          <p:nvPr/>
        </p:nvSpPr>
        <p:spPr bwMode="auto">
          <a:xfrm>
            <a:off x="203200" y="1276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33" name="Title Placeholder 21"/>
          <p:cNvSpPr>
            <a:spLocks noGrp="1"/>
          </p:cNvSpPr>
          <p:nvPr>
            <p:ph type="title"/>
          </p:nvPr>
        </p:nvSpPr>
        <p:spPr bwMode="auto">
          <a:xfrm>
            <a:off x="402167" y="292913"/>
            <a:ext cx="11379200" cy="5539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a:t>Click to edit Master title style</a:t>
            </a:r>
            <a:endParaRPr lang="en-US" dirty="0"/>
          </a:p>
        </p:txBody>
      </p:sp>
      <p:sp>
        <p:nvSpPr>
          <p:cNvPr id="1034" name="Text Placeholder 12"/>
          <p:cNvSpPr>
            <a:spLocks noGrp="1"/>
          </p:cNvSpPr>
          <p:nvPr>
            <p:ph type="body" idx="1"/>
          </p:nvPr>
        </p:nvSpPr>
        <p:spPr bwMode="auto">
          <a:xfrm>
            <a:off x="402167" y="1524000"/>
            <a:ext cx="113792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20" name="Slide Number Placeholder 28"/>
          <p:cNvSpPr>
            <a:spLocks noGrp="1"/>
          </p:cNvSpPr>
          <p:nvPr>
            <p:ph type="sldNum" sz="quarter" idx="4"/>
          </p:nvPr>
        </p:nvSpPr>
        <p:spPr>
          <a:xfrm>
            <a:off x="10261600" y="6372226"/>
            <a:ext cx="609600" cy="441325"/>
          </a:xfrm>
          <a:prstGeom prst="rect">
            <a:avLst/>
          </a:prstGeom>
        </p:spPr>
        <p:txBody>
          <a:bodyPr/>
          <a:lstStyle>
            <a:lvl1pPr>
              <a:defRPr>
                <a:solidFill>
                  <a:schemeClr val="bg1"/>
                </a:solidFill>
                <a:latin typeface="Avenir LT 45 Book" panose="020B0503020000020003" pitchFamily="34" charset="0"/>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5" name="Picture 14" descr="Screen Clipping"/>
          <p:cNvPicPr>
            <a:picLocks/>
          </p:cNvPicPr>
          <p:nvPr/>
        </p:nvPicPr>
        <p:blipFill>
          <a:blip r:embed="rId22" cstate="print">
            <a:extLst>
              <a:ext uri="{28A0092B-C50C-407E-A947-70E740481C1C}">
                <a14:useLocalDpi xmlns:a14="http://schemas.microsoft.com/office/drawing/2010/main" val="0"/>
              </a:ext>
            </a:extLst>
          </a:blip>
          <a:stretch>
            <a:fillRect/>
          </a:stretch>
        </p:blipFill>
        <p:spPr>
          <a:xfrm>
            <a:off x="11001248" y="6385560"/>
            <a:ext cx="975360" cy="320040"/>
          </a:xfrm>
          <a:prstGeom prst="rect">
            <a:avLst/>
          </a:prstGeom>
        </p:spPr>
      </p:pic>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 id="2147483714" r:id="rId18"/>
    <p:sldLayoutId id="2147483715" r:id="rId19"/>
    <p:sldLayoutId id="2147483716" r:id="rId20"/>
  </p:sldLayoutIdLst>
  <p:transition spd="med">
    <p:fade/>
  </p:transition>
  <p:txStyles>
    <p:titleStyle>
      <a:lvl1pPr algn="ctr" rtl="0" eaLnBrk="1" fontAlgn="base" hangingPunct="1">
        <a:spcBef>
          <a:spcPct val="0"/>
        </a:spcBef>
        <a:spcAft>
          <a:spcPct val="0"/>
        </a:spcAft>
        <a:defRPr lang="en-US" sz="3000" b="1" kern="1200" baseline="0" dirty="0">
          <a:solidFill>
            <a:srgbClr val="0F9FCE"/>
          </a:solidFill>
          <a:latin typeface="+mj-lt"/>
          <a:ea typeface="+mj-ea"/>
          <a:cs typeface="Arial" panose="020B0604020202020204" pitchFamily="34" charset="0"/>
        </a:defRPr>
      </a:lvl1pPr>
      <a:lvl2pPr algn="ctr" rtl="0" eaLnBrk="1" fontAlgn="base" hangingPunct="1">
        <a:spcBef>
          <a:spcPct val="0"/>
        </a:spcBef>
        <a:spcAft>
          <a:spcPct val="0"/>
        </a:spcAft>
        <a:defRPr sz="3000" b="1">
          <a:solidFill>
            <a:srgbClr val="0F9FCE"/>
          </a:solidFill>
          <a:latin typeface="Cambria" pitchFamily="18" charset="0"/>
        </a:defRPr>
      </a:lvl2pPr>
      <a:lvl3pPr algn="ctr" rtl="0" eaLnBrk="1" fontAlgn="base" hangingPunct="1">
        <a:spcBef>
          <a:spcPct val="0"/>
        </a:spcBef>
        <a:spcAft>
          <a:spcPct val="0"/>
        </a:spcAft>
        <a:defRPr sz="3000" b="1">
          <a:solidFill>
            <a:srgbClr val="0F9FCE"/>
          </a:solidFill>
          <a:latin typeface="Cambria" pitchFamily="18" charset="0"/>
        </a:defRPr>
      </a:lvl3pPr>
      <a:lvl4pPr algn="ctr" rtl="0" eaLnBrk="1" fontAlgn="base" hangingPunct="1">
        <a:spcBef>
          <a:spcPct val="0"/>
        </a:spcBef>
        <a:spcAft>
          <a:spcPct val="0"/>
        </a:spcAft>
        <a:defRPr sz="3000" b="1">
          <a:solidFill>
            <a:srgbClr val="0F9FCE"/>
          </a:solidFill>
          <a:latin typeface="Cambria" pitchFamily="18" charset="0"/>
        </a:defRPr>
      </a:lvl4pPr>
      <a:lvl5pPr algn="ctr" rtl="0" eaLnBrk="1" fontAlgn="base" hangingPunct="1">
        <a:spcBef>
          <a:spcPct val="0"/>
        </a:spcBef>
        <a:spcAft>
          <a:spcPct val="0"/>
        </a:spcAft>
        <a:defRPr sz="3000" b="1">
          <a:solidFill>
            <a:srgbClr val="0F9FCE"/>
          </a:solidFill>
          <a:latin typeface="Cambria" pitchFamily="18" charset="0"/>
        </a:defRPr>
      </a:lvl5pPr>
      <a:lvl6pPr marL="457200" algn="ctr" rtl="0" eaLnBrk="1" fontAlgn="base" hangingPunct="1">
        <a:spcBef>
          <a:spcPct val="0"/>
        </a:spcBef>
        <a:spcAft>
          <a:spcPct val="0"/>
        </a:spcAft>
        <a:defRPr sz="3300">
          <a:solidFill>
            <a:srgbClr val="0F9FCE"/>
          </a:solidFill>
          <a:latin typeface="Cambria" pitchFamily="18" charset="0"/>
        </a:defRPr>
      </a:lvl6pPr>
      <a:lvl7pPr marL="914400" algn="ctr" rtl="0" eaLnBrk="1" fontAlgn="base" hangingPunct="1">
        <a:spcBef>
          <a:spcPct val="0"/>
        </a:spcBef>
        <a:spcAft>
          <a:spcPct val="0"/>
        </a:spcAft>
        <a:defRPr sz="3300">
          <a:solidFill>
            <a:srgbClr val="0F9FCE"/>
          </a:solidFill>
          <a:latin typeface="Cambria" pitchFamily="18" charset="0"/>
        </a:defRPr>
      </a:lvl7pPr>
      <a:lvl8pPr marL="1371600" algn="ctr" rtl="0" eaLnBrk="1" fontAlgn="base" hangingPunct="1">
        <a:spcBef>
          <a:spcPct val="0"/>
        </a:spcBef>
        <a:spcAft>
          <a:spcPct val="0"/>
        </a:spcAft>
        <a:defRPr sz="3300">
          <a:solidFill>
            <a:srgbClr val="0F9FCE"/>
          </a:solidFill>
          <a:latin typeface="Cambria" pitchFamily="18" charset="0"/>
        </a:defRPr>
      </a:lvl8pPr>
      <a:lvl9pPr marL="1828800" algn="ctr" rtl="0" eaLnBrk="1" fontAlgn="base" hangingPunct="1">
        <a:spcBef>
          <a:spcPct val="0"/>
        </a:spcBef>
        <a:spcAft>
          <a:spcPct val="0"/>
        </a:spcAft>
        <a:defRPr sz="3300">
          <a:solidFill>
            <a:srgbClr val="0F9FCE"/>
          </a:solidFill>
          <a:latin typeface="Cambria" pitchFamily="18" charset="0"/>
        </a:defRPr>
      </a:lvl9pPr>
    </p:titleStyle>
    <p:bodyStyle>
      <a:lvl1pPr marL="273050" indent="-273050" algn="l" rtl="0" eaLnBrk="1" fontAlgn="base" hangingPunct="1">
        <a:spcBef>
          <a:spcPct val="20000"/>
        </a:spcBef>
        <a:spcAft>
          <a:spcPct val="0"/>
        </a:spcAft>
        <a:buClr>
          <a:schemeClr val="accent1"/>
        </a:buClr>
        <a:buSzPct val="140000"/>
        <a:buFont typeface="Arial" charset="0"/>
        <a:buChar char="•"/>
        <a:defRPr sz="2700" kern="1200" baseline="0">
          <a:solidFill>
            <a:schemeClr val="accent1"/>
          </a:solidFill>
          <a:latin typeface="+mj-lt"/>
          <a:ea typeface="+mn-ea"/>
          <a:cs typeface="Arial" panose="020B0604020202020204" pitchFamily="34" charset="0"/>
        </a:defRPr>
      </a:lvl1pPr>
      <a:lvl2pPr marL="547688" indent="-273050" algn="l" rtl="0" eaLnBrk="1" fontAlgn="base" hangingPunct="1">
        <a:spcBef>
          <a:spcPct val="20000"/>
        </a:spcBef>
        <a:spcAft>
          <a:spcPct val="0"/>
        </a:spcAft>
        <a:buClr>
          <a:schemeClr val="accent2"/>
        </a:buClr>
        <a:buSzPct val="140000"/>
        <a:buFont typeface="Arial" charset="0"/>
        <a:buChar char="•"/>
        <a:defRPr sz="2200" kern="1200" baseline="0">
          <a:solidFill>
            <a:schemeClr val="accent1"/>
          </a:solidFill>
          <a:latin typeface="+mj-lt"/>
          <a:ea typeface="+mn-ea"/>
          <a:cs typeface="Arial" panose="020B0604020202020204" pitchFamily="34" charset="0"/>
        </a:defRPr>
      </a:lvl2pPr>
      <a:lvl3pPr marL="822325" indent="-228600" algn="l" rtl="0" eaLnBrk="1" fontAlgn="base" hangingPunct="1">
        <a:spcBef>
          <a:spcPct val="20000"/>
        </a:spcBef>
        <a:spcAft>
          <a:spcPct val="0"/>
        </a:spcAft>
        <a:buClr>
          <a:srgbClr val="13B5EA"/>
        </a:buClr>
        <a:buSzPct val="140000"/>
        <a:buFont typeface="Arial" charset="0"/>
        <a:buChar char="•"/>
        <a:defRPr sz="2000" kern="1200" baseline="0">
          <a:solidFill>
            <a:schemeClr val="accent1"/>
          </a:solidFill>
          <a:latin typeface="+mj-lt"/>
          <a:ea typeface="+mn-ea"/>
          <a:cs typeface="Arial" panose="020B0604020202020204" pitchFamily="34" charset="0"/>
        </a:defRPr>
      </a:lvl3pPr>
      <a:lvl4pPr marL="1096963" indent="-228600" algn="l" rtl="0" eaLnBrk="1" fontAlgn="base" hangingPunct="1">
        <a:spcBef>
          <a:spcPct val="20000"/>
        </a:spcBef>
        <a:spcAft>
          <a:spcPct val="0"/>
        </a:spcAft>
        <a:buClr>
          <a:srgbClr val="095A75"/>
        </a:buClr>
        <a:buSzPct val="140000"/>
        <a:buFont typeface="Arial" charset="0"/>
        <a:buChar char="•"/>
        <a:defRPr sz="2000" kern="1200" baseline="0">
          <a:solidFill>
            <a:schemeClr val="accent1"/>
          </a:solidFill>
          <a:latin typeface="+mj-lt"/>
          <a:ea typeface="+mn-ea"/>
          <a:cs typeface="Arial" panose="020B0604020202020204" pitchFamily="34" charset="0"/>
        </a:defRPr>
      </a:lvl4pPr>
      <a:lvl5pPr marL="1371600" indent="-228600" algn="l" rtl="0" eaLnBrk="1" fontAlgn="base" hangingPunct="1">
        <a:spcBef>
          <a:spcPct val="20000"/>
        </a:spcBef>
        <a:spcAft>
          <a:spcPct val="0"/>
        </a:spcAft>
        <a:buClr>
          <a:srgbClr val="162732"/>
        </a:buClr>
        <a:buSzPct val="140000"/>
        <a:buFont typeface="Arial" charset="0"/>
        <a:buChar char="•"/>
        <a:defRPr kern="1200" baseline="0">
          <a:solidFill>
            <a:schemeClr val="accent1"/>
          </a:solidFill>
          <a:latin typeface="+mj-lt"/>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1"/>
            <a:ext cx="12192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9" name="Rectangle 8"/>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Footer Placeholder 2"/>
          <p:cNvSpPr>
            <a:spLocks noGrp="1"/>
          </p:cNvSpPr>
          <p:nvPr>
            <p:ph type="ftr" sz="quarter" idx="3"/>
          </p:nvPr>
        </p:nvSpPr>
        <p:spPr>
          <a:xfrm>
            <a:off x="406400" y="6410326"/>
            <a:ext cx="47752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0" name="Straight Connector 9"/>
          <p:cNvSpPr>
            <a:spLocks noChangeShapeType="1"/>
          </p:cNvSpPr>
          <p:nvPr/>
        </p:nvSpPr>
        <p:spPr bwMode="auto">
          <a:xfrm>
            <a:off x="203200" y="1276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33" name="Title Placeholder 21"/>
          <p:cNvSpPr>
            <a:spLocks noGrp="1"/>
          </p:cNvSpPr>
          <p:nvPr>
            <p:ph type="title"/>
          </p:nvPr>
        </p:nvSpPr>
        <p:spPr bwMode="auto">
          <a:xfrm>
            <a:off x="402167" y="292913"/>
            <a:ext cx="11379200" cy="5539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a:t>Click to edit Master title style</a:t>
            </a:r>
            <a:endParaRPr lang="en-US" dirty="0"/>
          </a:p>
        </p:txBody>
      </p:sp>
      <p:sp>
        <p:nvSpPr>
          <p:cNvPr id="1034" name="Text Placeholder 12"/>
          <p:cNvSpPr>
            <a:spLocks noGrp="1"/>
          </p:cNvSpPr>
          <p:nvPr>
            <p:ph type="body" idx="1"/>
          </p:nvPr>
        </p:nvSpPr>
        <p:spPr bwMode="auto">
          <a:xfrm>
            <a:off x="402167" y="1524000"/>
            <a:ext cx="113792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20" name="Slide Number Placeholder 28"/>
          <p:cNvSpPr>
            <a:spLocks noGrp="1"/>
          </p:cNvSpPr>
          <p:nvPr>
            <p:ph type="sldNum" sz="quarter" idx="4"/>
          </p:nvPr>
        </p:nvSpPr>
        <p:spPr>
          <a:xfrm>
            <a:off x="10261600" y="6372226"/>
            <a:ext cx="609600" cy="441325"/>
          </a:xfrm>
          <a:prstGeom prst="rect">
            <a:avLst/>
          </a:prstGeom>
        </p:spPr>
        <p:txBody>
          <a:bodyPr/>
          <a:lstStyle>
            <a:lvl1pPr>
              <a:defRPr>
                <a:solidFill>
                  <a:schemeClr val="bg1"/>
                </a:solidFill>
                <a:latin typeface="Avenir LT 45 Book" panose="020B0503020000020003" pitchFamily="34" charset="0"/>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5" name="Picture 14" descr="Screen Clipping"/>
          <p:cNvPicPr>
            <a:picLocks/>
          </p:cNvPicPr>
          <p:nvPr/>
        </p:nvPicPr>
        <p:blipFill>
          <a:blip r:embed="rId22" cstate="print">
            <a:extLst>
              <a:ext uri="{28A0092B-C50C-407E-A947-70E740481C1C}">
                <a14:useLocalDpi xmlns:a14="http://schemas.microsoft.com/office/drawing/2010/main" val="0"/>
              </a:ext>
            </a:extLst>
          </a:blip>
          <a:stretch>
            <a:fillRect/>
          </a:stretch>
        </p:blipFill>
        <p:spPr>
          <a:xfrm>
            <a:off x="11001248" y="6385560"/>
            <a:ext cx="975360" cy="320040"/>
          </a:xfrm>
          <a:prstGeom prst="rect">
            <a:avLst/>
          </a:prstGeom>
        </p:spPr>
      </p:pic>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 id="2147483730" r:id="rId13"/>
    <p:sldLayoutId id="2147483731" r:id="rId14"/>
    <p:sldLayoutId id="2147483732" r:id="rId15"/>
    <p:sldLayoutId id="2147483733" r:id="rId16"/>
    <p:sldLayoutId id="2147483734" r:id="rId17"/>
    <p:sldLayoutId id="2147483735" r:id="rId18"/>
    <p:sldLayoutId id="2147483736" r:id="rId19"/>
    <p:sldLayoutId id="2147483737" r:id="rId20"/>
  </p:sldLayoutIdLst>
  <p:transition spd="med">
    <p:fade/>
  </p:transition>
  <p:txStyles>
    <p:titleStyle>
      <a:lvl1pPr algn="ctr" rtl="0" eaLnBrk="1" fontAlgn="base" hangingPunct="1">
        <a:spcBef>
          <a:spcPct val="0"/>
        </a:spcBef>
        <a:spcAft>
          <a:spcPct val="0"/>
        </a:spcAft>
        <a:defRPr lang="en-US" sz="3000" b="1" kern="1200" baseline="0" dirty="0">
          <a:solidFill>
            <a:srgbClr val="0F9FCE"/>
          </a:solidFill>
          <a:latin typeface="+mj-lt"/>
          <a:ea typeface="+mj-ea"/>
          <a:cs typeface="Arial" panose="020B0604020202020204" pitchFamily="34" charset="0"/>
        </a:defRPr>
      </a:lvl1pPr>
      <a:lvl2pPr algn="ctr" rtl="0" eaLnBrk="1" fontAlgn="base" hangingPunct="1">
        <a:spcBef>
          <a:spcPct val="0"/>
        </a:spcBef>
        <a:spcAft>
          <a:spcPct val="0"/>
        </a:spcAft>
        <a:defRPr sz="3000" b="1">
          <a:solidFill>
            <a:srgbClr val="0F9FCE"/>
          </a:solidFill>
          <a:latin typeface="Cambria" pitchFamily="18" charset="0"/>
        </a:defRPr>
      </a:lvl2pPr>
      <a:lvl3pPr algn="ctr" rtl="0" eaLnBrk="1" fontAlgn="base" hangingPunct="1">
        <a:spcBef>
          <a:spcPct val="0"/>
        </a:spcBef>
        <a:spcAft>
          <a:spcPct val="0"/>
        </a:spcAft>
        <a:defRPr sz="3000" b="1">
          <a:solidFill>
            <a:srgbClr val="0F9FCE"/>
          </a:solidFill>
          <a:latin typeface="Cambria" pitchFamily="18" charset="0"/>
        </a:defRPr>
      </a:lvl3pPr>
      <a:lvl4pPr algn="ctr" rtl="0" eaLnBrk="1" fontAlgn="base" hangingPunct="1">
        <a:spcBef>
          <a:spcPct val="0"/>
        </a:spcBef>
        <a:spcAft>
          <a:spcPct val="0"/>
        </a:spcAft>
        <a:defRPr sz="3000" b="1">
          <a:solidFill>
            <a:srgbClr val="0F9FCE"/>
          </a:solidFill>
          <a:latin typeface="Cambria" pitchFamily="18" charset="0"/>
        </a:defRPr>
      </a:lvl4pPr>
      <a:lvl5pPr algn="ctr" rtl="0" eaLnBrk="1" fontAlgn="base" hangingPunct="1">
        <a:spcBef>
          <a:spcPct val="0"/>
        </a:spcBef>
        <a:spcAft>
          <a:spcPct val="0"/>
        </a:spcAft>
        <a:defRPr sz="3000" b="1">
          <a:solidFill>
            <a:srgbClr val="0F9FCE"/>
          </a:solidFill>
          <a:latin typeface="Cambria" pitchFamily="18" charset="0"/>
        </a:defRPr>
      </a:lvl5pPr>
      <a:lvl6pPr marL="457200" algn="ctr" rtl="0" eaLnBrk="1" fontAlgn="base" hangingPunct="1">
        <a:spcBef>
          <a:spcPct val="0"/>
        </a:spcBef>
        <a:spcAft>
          <a:spcPct val="0"/>
        </a:spcAft>
        <a:defRPr sz="3300">
          <a:solidFill>
            <a:srgbClr val="0F9FCE"/>
          </a:solidFill>
          <a:latin typeface="Cambria" pitchFamily="18" charset="0"/>
        </a:defRPr>
      </a:lvl6pPr>
      <a:lvl7pPr marL="914400" algn="ctr" rtl="0" eaLnBrk="1" fontAlgn="base" hangingPunct="1">
        <a:spcBef>
          <a:spcPct val="0"/>
        </a:spcBef>
        <a:spcAft>
          <a:spcPct val="0"/>
        </a:spcAft>
        <a:defRPr sz="3300">
          <a:solidFill>
            <a:srgbClr val="0F9FCE"/>
          </a:solidFill>
          <a:latin typeface="Cambria" pitchFamily="18" charset="0"/>
        </a:defRPr>
      </a:lvl7pPr>
      <a:lvl8pPr marL="1371600" algn="ctr" rtl="0" eaLnBrk="1" fontAlgn="base" hangingPunct="1">
        <a:spcBef>
          <a:spcPct val="0"/>
        </a:spcBef>
        <a:spcAft>
          <a:spcPct val="0"/>
        </a:spcAft>
        <a:defRPr sz="3300">
          <a:solidFill>
            <a:srgbClr val="0F9FCE"/>
          </a:solidFill>
          <a:latin typeface="Cambria" pitchFamily="18" charset="0"/>
        </a:defRPr>
      </a:lvl8pPr>
      <a:lvl9pPr marL="1828800" algn="ctr" rtl="0" eaLnBrk="1" fontAlgn="base" hangingPunct="1">
        <a:spcBef>
          <a:spcPct val="0"/>
        </a:spcBef>
        <a:spcAft>
          <a:spcPct val="0"/>
        </a:spcAft>
        <a:defRPr sz="3300">
          <a:solidFill>
            <a:srgbClr val="0F9FCE"/>
          </a:solidFill>
          <a:latin typeface="Cambria" pitchFamily="18" charset="0"/>
        </a:defRPr>
      </a:lvl9pPr>
    </p:titleStyle>
    <p:bodyStyle>
      <a:lvl1pPr marL="273050" indent="-273050" algn="l" rtl="0" eaLnBrk="1" fontAlgn="base" hangingPunct="1">
        <a:spcBef>
          <a:spcPct val="20000"/>
        </a:spcBef>
        <a:spcAft>
          <a:spcPct val="0"/>
        </a:spcAft>
        <a:buClr>
          <a:schemeClr val="accent1"/>
        </a:buClr>
        <a:buSzPct val="140000"/>
        <a:buFont typeface="Arial" charset="0"/>
        <a:buChar char="•"/>
        <a:defRPr sz="2700" kern="1200" baseline="0">
          <a:solidFill>
            <a:schemeClr val="accent1"/>
          </a:solidFill>
          <a:latin typeface="+mj-lt"/>
          <a:ea typeface="+mn-ea"/>
          <a:cs typeface="Arial" panose="020B0604020202020204" pitchFamily="34" charset="0"/>
        </a:defRPr>
      </a:lvl1pPr>
      <a:lvl2pPr marL="547688" indent="-273050" algn="l" rtl="0" eaLnBrk="1" fontAlgn="base" hangingPunct="1">
        <a:spcBef>
          <a:spcPct val="20000"/>
        </a:spcBef>
        <a:spcAft>
          <a:spcPct val="0"/>
        </a:spcAft>
        <a:buClr>
          <a:schemeClr val="accent2"/>
        </a:buClr>
        <a:buSzPct val="140000"/>
        <a:buFont typeface="Arial" charset="0"/>
        <a:buChar char="•"/>
        <a:defRPr sz="2200" kern="1200" baseline="0">
          <a:solidFill>
            <a:schemeClr val="accent1"/>
          </a:solidFill>
          <a:latin typeface="+mj-lt"/>
          <a:ea typeface="+mn-ea"/>
          <a:cs typeface="Arial" panose="020B0604020202020204" pitchFamily="34" charset="0"/>
        </a:defRPr>
      </a:lvl2pPr>
      <a:lvl3pPr marL="822325" indent="-228600" algn="l" rtl="0" eaLnBrk="1" fontAlgn="base" hangingPunct="1">
        <a:spcBef>
          <a:spcPct val="20000"/>
        </a:spcBef>
        <a:spcAft>
          <a:spcPct val="0"/>
        </a:spcAft>
        <a:buClr>
          <a:srgbClr val="13B5EA"/>
        </a:buClr>
        <a:buSzPct val="140000"/>
        <a:buFont typeface="Arial" charset="0"/>
        <a:buChar char="•"/>
        <a:defRPr sz="2000" kern="1200" baseline="0">
          <a:solidFill>
            <a:schemeClr val="accent1"/>
          </a:solidFill>
          <a:latin typeface="+mj-lt"/>
          <a:ea typeface="+mn-ea"/>
          <a:cs typeface="Arial" panose="020B0604020202020204" pitchFamily="34" charset="0"/>
        </a:defRPr>
      </a:lvl3pPr>
      <a:lvl4pPr marL="1096963" indent="-228600" algn="l" rtl="0" eaLnBrk="1" fontAlgn="base" hangingPunct="1">
        <a:spcBef>
          <a:spcPct val="20000"/>
        </a:spcBef>
        <a:spcAft>
          <a:spcPct val="0"/>
        </a:spcAft>
        <a:buClr>
          <a:srgbClr val="095A75"/>
        </a:buClr>
        <a:buSzPct val="140000"/>
        <a:buFont typeface="Arial" charset="0"/>
        <a:buChar char="•"/>
        <a:defRPr sz="2000" kern="1200" baseline="0">
          <a:solidFill>
            <a:schemeClr val="accent1"/>
          </a:solidFill>
          <a:latin typeface="+mj-lt"/>
          <a:ea typeface="+mn-ea"/>
          <a:cs typeface="Arial" panose="020B0604020202020204" pitchFamily="34" charset="0"/>
        </a:defRPr>
      </a:lvl4pPr>
      <a:lvl5pPr marL="1371600" indent="-228600" algn="l" rtl="0" eaLnBrk="1" fontAlgn="base" hangingPunct="1">
        <a:spcBef>
          <a:spcPct val="20000"/>
        </a:spcBef>
        <a:spcAft>
          <a:spcPct val="0"/>
        </a:spcAft>
        <a:buClr>
          <a:srgbClr val="162732"/>
        </a:buClr>
        <a:buSzPct val="140000"/>
        <a:buFont typeface="Arial" charset="0"/>
        <a:buChar char="•"/>
        <a:defRPr kern="1200" baseline="0">
          <a:solidFill>
            <a:schemeClr val="accent1"/>
          </a:solidFill>
          <a:latin typeface="+mj-lt"/>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2">
        <a:schemeClr val="bg1"/>
      </p:bgRef>
    </p:bg>
    <p:spTree>
      <p:nvGrpSpPr>
        <p:cNvPr id="1" name=""/>
        <p:cNvGrpSpPr/>
        <p:nvPr/>
      </p:nvGrpSpPr>
      <p:grpSpPr>
        <a:xfrm>
          <a:off x="0" y="0"/>
          <a:ext cx="0" cy="0"/>
          <a:chOff x="0" y="0"/>
          <a:chExt cx="0" cy="0"/>
        </a:xfrm>
      </p:grpSpPr>
      <p:sp>
        <p:nvSpPr>
          <p:cNvPr id="16" name="Rectangle 15"/>
          <p:cNvSpPr>
            <a:spLocks noChangeArrowheads="1"/>
          </p:cNvSpPr>
          <p:nvPr/>
        </p:nvSpPr>
        <p:spPr bwMode="white">
          <a:xfrm>
            <a:off x="0" y="1"/>
            <a:ext cx="12192000" cy="1393825"/>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9" name="Rectangle 8"/>
          <p:cNvSpPr>
            <a:spLocks noChangeArrowheads="1"/>
          </p:cNvSpPr>
          <p:nvPr/>
        </p:nvSpPr>
        <p:spPr bwMode="auto">
          <a:xfrm>
            <a:off x="198967" y="6400801"/>
            <a:ext cx="11777133" cy="301625"/>
          </a:xfrm>
          <a:prstGeom prst="rect">
            <a:avLst/>
          </a:prstGeom>
          <a:solidFill>
            <a:schemeClr val="accent3"/>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3" name="Footer Placeholder 2"/>
          <p:cNvSpPr>
            <a:spLocks noGrp="1"/>
          </p:cNvSpPr>
          <p:nvPr>
            <p:ph type="ftr" sz="quarter" idx="3"/>
          </p:nvPr>
        </p:nvSpPr>
        <p:spPr>
          <a:xfrm>
            <a:off x="406400" y="6410326"/>
            <a:ext cx="4775200" cy="366713"/>
          </a:xfrm>
          <a:prstGeom prst="rect">
            <a:avLst/>
          </a:prstGeom>
        </p:spPr>
        <p:txBody>
          <a:bodyPr vert="horz"/>
          <a:lstStyle>
            <a:lvl1pPr algn="l" eaLnBrk="1" fontAlgn="auto" latinLnBrk="0" hangingPunct="1">
              <a:spcBef>
                <a:spcPts val="0"/>
              </a:spcBef>
              <a:spcAft>
                <a:spcPts val="0"/>
              </a:spcAft>
              <a:defRPr kumimoji="0" sz="1200">
                <a:solidFill>
                  <a:srgbClr val="FFFFFF"/>
                </a:solidFill>
                <a:latin typeface="Avenir LT 45 Book" panose="020B0503020000020003" pitchFamily="34" charset="0"/>
              </a:defRPr>
            </a:lvl1pPr>
          </a:lstStyle>
          <a:p>
            <a:pPr fontAlgn="base">
              <a:spcBef>
                <a:spcPct val="0"/>
              </a:spcBef>
              <a:spcAft>
                <a:spcPct val="0"/>
              </a:spcAft>
              <a:defRPr/>
            </a:pPr>
            <a:endParaRPr lang="en-US">
              <a:solidFill>
                <a:srgbClr val="FFFFFF"/>
              </a:solidFill>
            </a:endParaRPr>
          </a:p>
        </p:txBody>
      </p:sp>
      <p:sp>
        <p:nvSpPr>
          <p:cNvPr id="8" name="Rectangle 7"/>
          <p:cNvSpPr>
            <a:spLocks noChangeArrowheads="1"/>
          </p:cNvSpPr>
          <p:nvPr/>
        </p:nvSpPr>
        <p:spPr bwMode="auto">
          <a:xfrm>
            <a:off x="203200" y="155575"/>
            <a:ext cx="11777133" cy="6546850"/>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dirty="0">
              <a:latin typeface="Avenir LT 45 Book" panose="020B0503020000020003" pitchFamily="34" charset="0"/>
            </a:endParaRPr>
          </a:p>
        </p:txBody>
      </p:sp>
      <p:sp>
        <p:nvSpPr>
          <p:cNvPr id="10" name="Straight Connector 9"/>
          <p:cNvSpPr>
            <a:spLocks noChangeShapeType="1"/>
          </p:cNvSpPr>
          <p:nvPr/>
        </p:nvSpPr>
        <p:spPr bwMode="auto">
          <a:xfrm>
            <a:off x="203200" y="1276350"/>
            <a:ext cx="11777133"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1033" name="Title Placeholder 21"/>
          <p:cNvSpPr>
            <a:spLocks noGrp="1"/>
          </p:cNvSpPr>
          <p:nvPr>
            <p:ph type="title"/>
          </p:nvPr>
        </p:nvSpPr>
        <p:spPr bwMode="auto">
          <a:xfrm>
            <a:off x="402167" y="292913"/>
            <a:ext cx="11379200" cy="5539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p>
            <a:pPr lvl="0"/>
            <a:r>
              <a:rPr lang="en-US"/>
              <a:t>Click to edit Master title style</a:t>
            </a:r>
            <a:endParaRPr lang="en-US" dirty="0"/>
          </a:p>
        </p:txBody>
      </p:sp>
      <p:sp>
        <p:nvSpPr>
          <p:cNvPr id="1034" name="Text Placeholder 12"/>
          <p:cNvSpPr>
            <a:spLocks noGrp="1"/>
          </p:cNvSpPr>
          <p:nvPr>
            <p:ph type="body" idx="1"/>
          </p:nvPr>
        </p:nvSpPr>
        <p:spPr bwMode="auto">
          <a:xfrm>
            <a:off x="402167" y="1524000"/>
            <a:ext cx="11379200" cy="45989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wrap="none" anchor="ctr"/>
          <a:lstStyle/>
          <a:p>
            <a:pPr fontAlgn="auto">
              <a:spcBef>
                <a:spcPts val="0"/>
              </a:spcBef>
              <a:spcAft>
                <a:spcPts val="0"/>
              </a:spcAft>
              <a:defRPr/>
            </a:pPr>
            <a:endParaRPr lang="en-US" sz="1800">
              <a:latin typeface="Avenir LT 45 Book" panose="020B0503020000020003" pitchFamily="34" charset="0"/>
            </a:endParaRPr>
          </a:p>
        </p:txBody>
      </p:sp>
      <p:sp>
        <p:nvSpPr>
          <p:cNvPr id="20" name="Slide Number Placeholder 28"/>
          <p:cNvSpPr>
            <a:spLocks noGrp="1"/>
          </p:cNvSpPr>
          <p:nvPr>
            <p:ph type="sldNum" sz="quarter" idx="4"/>
          </p:nvPr>
        </p:nvSpPr>
        <p:spPr>
          <a:xfrm>
            <a:off x="10261600" y="6372226"/>
            <a:ext cx="609600" cy="441325"/>
          </a:xfrm>
          <a:prstGeom prst="rect">
            <a:avLst/>
          </a:prstGeom>
        </p:spPr>
        <p:txBody>
          <a:bodyPr/>
          <a:lstStyle>
            <a:lvl1pPr>
              <a:defRPr>
                <a:solidFill>
                  <a:schemeClr val="bg1"/>
                </a:solidFill>
                <a:latin typeface="Avenir LT 45 Book" panose="020B0503020000020003" pitchFamily="34" charset="0"/>
              </a:defRPr>
            </a:lvl1pPr>
          </a:lstStyle>
          <a:p>
            <a:pPr fontAlgn="base">
              <a:spcBef>
                <a:spcPct val="0"/>
              </a:spcBef>
              <a:spcAft>
                <a:spcPct val="0"/>
              </a:spcAft>
            </a:pPr>
            <a:fld id="{81A31348-58B2-48D4-B969-03F3FBBA8146}" type="slidenum">
              <a:rPr lang="en-US" altLang="en-US" smtClean="0">
                <a:solidFill>
                  <a:srgbClr val="FFFFFF"/>
                </a:solidFill>
              </a:rPr>
              <a:pPr fontAlgn="base">
                <a:spcBef>
                  <a:spcPct val="0"/>
                </a:spcBef>
                <a:spcAft>
                  <a:spcPct val="0"/>
                </a:spcAft>
              </a:pPr>
              <a:t>‹#›</a:t>
            </a:fld>
            <a:endParaRPr lang="en-US" altLang="en-US">
              <a:solidFill>
                <a:srgbClr val="FFFFFF"/>
              </a:solidFill>
            </a:endParaRPr>
          </a:p>
        </p:txBody>
      </p:sp>
      <p:pic>
        <p:nvPicPr>
          <p:cNvPr id="15" name="Picture 14" descr="Screen Clipping"/>
          <p:cNvPicPr>
            <a:picLocks/>
          </p:cNvPicPr>
          <p:nvPr/>
        </p:nvPicPr>
        <p:blipFill>
          <a:blip r:embed="rId22" cstate="print">
            <a:extLst>
              <a:ext uri="{28A0092B-C50C-407E-A947-70E740481C1C}">
                <a14:useLocalDpi xmlns:a14="http://schemas.microsoft.com/office/drawing/2010/main" val="0"/>
              </a:ext>
            </a:extLst>
          </a:blip>
          <a:stretch>
            <a:fillRect/>
          </a:stretch>
        </p:blipFill>
        <p:spPr>
          <a:xfrm>
            <a:off x="11001248" y="6385560"/>
            <a:ext cx="975360" cy="320040"/>
          </a:xfrm>
          <a:prstGeom prst="rect">
            <a:avLst/>
          </a:prstGeom>
        </p:spPr>
      </p:pic>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 id="2147483756" r:id="rId18"/>
    <p:sldLayoutId id="2147483757" r:id="rId19"/>
    <p:sldLayoutId id="2147483758" r:id="rId20"/>
  </p:sldLayoutIdLst>
  <p:transition spd="med">
    <p:fade/>
  </p:transition>
  <p:txStyles>
    <p:titleStyle>
      <a:lvl1pPr algn="ctr" rtl="0" eaLnBrk="1" fontAlgn="base" hangingPunct="1">
        <a:spcBef>
          <a:spcPct val="0"/>
        </a:spcBef>
        <a:spcAft>
          <a:spcPct val="0"/>
        </a:spcAft>
        <a:defRPr lang="en-US" sz="3000" b="1" kern="1200" baseline="0" dirty="0">
          <a:solidFill>
            <a:srgbClr val="0F9FCE"/>
          </a:solidFill>
          <a:latin typeface="+mj-lt"/>
          <a:ea typeface="+mj-ea"/>
          <a:cs typeface="Arial" panose="020B0604020202020204" pitchFamily="34" charset="0"/>
        </a:defRPr>
      </a:lvl1pPr>
      <a:lvl2pPr algn="ctr" rtl="0" eaLnBrk="1" fontAlgn="base" hangingPunct="1">
        <a:spcBef>
          <a:spcPct val="0"/>
        </a:spcBef>
        <a:spcAft>
          <a:spcPct val="0"/>
        </a:spcAft>
        <a:defRPr sz="3000" b="1">
          <a:solidFill>
            <a:srgbClr val="0F9FCE"/>
          </a:solidFill>
          <a:latin typeface="Cambria" pitchFamily="18" charset="0"/>
        </a:defRPr>
      </a:lvl2pPr>
      <a:lvl3pPr algn="ctr" rtl="0" eaLnBrk="1" fontAlgn="base" hangingPunct="1">
        <a:spcBef>
          <a:spcPct val="0"/>
        </a:spcBef>
        <a:spcAft>
          <a:spcPct val="0"/>
        </a:spcAft>
        <a:defRPr sz="3000" b="1">
          <a:solidFill>
            <a:srgbClr val="0F9FCE"/>
          </a:solidFill>
          <a:latin typeface="Cambria" pitchFamily="18" charset="0"/>
        </a:defRPr>
      </a:lvl3pPr>
      <a:lvl4pPr algn="ctr" rtl="0" eaLnBrk="1" fontAlgn="base" hangingPunct="1">
        <a:spcBef>
          <a:spcPct val="0"/>
        </a:spcBef>
        <a:spcAft>
          <a:spcPct val="0"/>
        </a:spcAft>
        <a:defRPr sz="3000" b="1">
          <a:solidFill>
            <a:srgbClr val="0F9FCE"/>
          </a:solidFill>
          <a:latin typeface="Cambria" pitchFamily="18" charset="0"/>
        </a:defRPr>
      </a:lvl4pPr>
      <a:lvl5pPr algn="ctr" rtl="0" eaLnBrk="1" fontAlgn="base" hangingPunct="1">
        <a:spcBef>
          <a:spcPct val="0"/>
        </a:spcBef>
        <a:spcAft>
          <a:spcPct val="0"/>
        </a:spcAft>
        <a:defRPr sz="3000" b="1">
          <a:solidFill>
            <a:srgbClr val="0F9FCE"/>
          </a:solidFill>
          <a:latin typeface="Cambria" pitchFamily="18" charset="0"/>
        </a:defRPr>
      </a:lvl5pPr>
      <a:lvl6pPr marL="457200" algn="ctr" rtl="0" eaLnBrk="1" fontAlgn="base" hangingPunct="1">
        <a:spcBef>
          <a:spcPct val="0"/>
        </a:spcBef>
        <a:spcAft>
          <a:spcPct val="0"/>
        </a:spcAft>
        <a:defRPr sz="3300">
          <a:solidFill>
            <a:srgbClr val="0F9FCE"/>
          </a:solidFill>
          <a:latin typeface="Cambria" pitchFamily="18" charset="0"/>
        </a:defRPr>
      </a:lvl6pPr>
      <a:lvl7pPr marL="914400" algn="ctr" rtl="0" eaLnBrk="1" fontAlgn="base" hangingPunct="1">
        <a:spcBef>
          <a:spcPct val="0"/>
        </a:spcBef>
        <a:spcAft>
          <a:spcPct val="0"/>
        </a:spcAft>
        <a:defRPr sz="3300">
          <a:solidFill>
            <a:srgbClr val="0F9FCE"/>
          </a:solidFill>
          <a:latin typeface="Cambria" pitchFamily="18" charset="0"/>
        </a:defRPr>
      </a:lvl7pPr>
      <a:lvl8pPr marL="1371600" algn="ctr" rtl="0" eaLnBrk="1" fontAlgn="base" hangingPunct="1">
        <a:spcBef>
          <a:spcPct val="0"/>
        </a:spcBef>
        <a:spcAft>
          <a:spcPct val="0"/>
        </a:spcAft>
        <a:defRPr sz="3300">
          <a:solidFill>
            <a:srgbClr val="0F9FCE"/>
          </a:solidFill>
          <a:latin typeface="Cambria" pitchFamily="18" charset="0"/>
        </a:defRPr>
      </a:lvl8pPr>
      <a:lvl9pPr marL="1828800" algn="ctr" rtl="0" eaLnBrk="1" fontAlgn="base" hangingPunct="1">
        <a:spcBef>
          <a:spcPct val="0"/>
        </a:spcBef>
        <a:spcAft>
          <a:spcPct val="0"/>
        </a:spcAft>
        <a:defRPr sz="3300">
          <a:solidFill>
            <a:srgbClr val="0F9FCE"/>
          </a:solidFill>
          <a:latin typeface="Cambria" pitchFamily="18" charset="0"/>
        </a:defRPr>
      </a:lvl9pPr>
    </p:titleStyle>
    <p:bodyStyle>
      <a:lvl1pPr marL="273050" indent="-273050" algn="l" rtl="0" eaLnBrk="1" fontAlgn="base" hangingPunct="1">
        <a:spcBef>
          <a:spcPct val="20000"/>
        </a:spcBef>
        <a:spcAft>
          <a:spcPct val="0"/>
        </a:spcAft>
        <a:buClr>
          <a:schemeClr val="accent1"/>
        </a:buClr>
        <a:buSzPct val="140000"/>
        <a:buFont typeface="Arial" charset="0"/>
        <a:buChar char="•"/>
        <a:defRPr sz="2700" kern="1200" baseline="0">
          <a:solidFill>
            <a:schemeClr val="accent1"/>
          </a:solidFill>
          <a:latin typeface="+mj-lt"/>
          <a:ea typeface="+mn-ea"/>
          <a:cs typeface="Arial" panose="020B0604020202020204" pitchFamily="34" charset="0"/>
        </a:defRPr>
      </a:lvl1pPr>
      <a:lvl2pPr marL="547688" indent="-273050" algn="l" rtl="0" eaLnBrk="1" fontAlgn="base" hangingPunct="1">
        <a:spcBef>
          <a:spcPct val="20000"/>
        </a:spcBef>
        <a:spcAft>
          <a:spcPct val="0"/>
        </a:spcAft>
        <a:buClr>
          <a:schemeClr val="accent2"/>
        </a:buClr>
        <a:buSzPct val="140000"/>
        <a:buFont typeface="Arial" charset="0"/>
        <a:buChar char="•"/>
        <a:defRPr sz="2200" kern="1200" baseline="0">
          <a:solidFill>
            <a:schemeClr val="accent1"/>
          </a:solidFill>
          <a:latin typeface="+mj-lt"/>
          <a:ea typeface="+mn-ea"/>
          <a:cs typeface="Arial" panose="020B0604020202020204" pitchFamily="34" charset="0"/>
        </a:defRPr>
      </a:lvl2pPr>
      <a:lvl3pPr marL="822325" indent="-228600" algn="l" rtl="0" eaLnBrk="1" fontAlgn="base" hangingPunct="1">
        <a:spcBef>
          <a:spcPct val="20000"/>
        </a:spcBef>
        <a:spcAft>
          <a:spcPct val="0"/>
        </a:spcAft>
        <a:buClr>
          <a:srgbClr val="13B5EA"/>
        </a:buClr>
        <a:buSzPct val="140000"/>
        <a:buFont typeface="Arial" charset="0"/>
        <a:buChar char="•"/>
        <a:defRPr sz="2000" kern="1200" baseline="0">
          <a:solidFill>
            <a:schemeClr val="accent1"/>
          </a:solidFill>
          <a:latin typeface="+mj-lt"/>
          <a:ea typeface="+mn-ea"/>
          <a:cs typeface="Arial" panose="020B0604020202020204" pitchFamily="34" charset="0"/>
        </a:defRPr>
      </a:lvl3pPr>
      <a:lvl4pPr marL="1096963" indent="-228600" algn="l" rtl="0" eaLnBrk="1" fontAlgn="base" hangingPunct="1">
        <a:spcBef>
          <a:spcPct val="20000"/>
        </a:spcBef>
        <a:spcAft>
          <a:spcPct val="0"/>
        </a:spcAft>
        <a:buClr>
          <a:srgbClr val="095A75"/>
        </a:buClr>
        <a:buSzPct val="140000"/>
        <a:buFont typeface="Arial" charset="0"/>
        <a:buChar char="•"/>
        <a:defRPr sz="2000" kern="1200" baseline="0">
          <a:solidFill>
            <a:schemeClr val="accent1"/>
          </a:solidFill>
          <a:latin typeface="+mj-lt"/>
          <a:ea typeface="+mn-ea"/>
          <a:cs typeface="Arial" panose="020B0604020202020204" pitchFamily="34" charset="0"/>
        </a:defRPr>
      </a:lvl4pPr>
      <a:lvl5pPr marL="1371600" indent="-228600" algn="l" rtl="0" eaLnBrk="1" fontAlgn="base" hangingPunct="1">
        <a:spcBef>
          <a:spcPct val="20000"/>
        </a:spcBef>
        <a:spcAft>
          <a:spcPct val="0"/>
        </a:spcAft>
        <a:buClr>
          <a:srgbClr val="162732"/>
        </a:buClr>
        <a:buSzPct val="140000"/>
        <a:buFont typeface="Arial" charset="0"/>
        <a:buChar char="•"/>
        <a:defRPr kern="1200" baseline="0">
          <a:solidFill>
            <a:schemeClr val="accent1"/>
          </a:solidFill>
          <a:latin typeface="+mj-lt"/>
          <a:ea typeface="+mn-ea"/>
          <a:cs typeface="Arial" panose="020B0604020202020204" pitchFamily="34" charset="0"/>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subTitle" idx="1"/>
          </p:nvPr>
        </p:nvSpPr>
        <p:spPr>
          <a:xfrm>
            <a:off x="2895600" y="3048000"/>
            <a:ext cx="6400800" cy="1752600"/>
          </a:xfrm>
        </p:spPr>
        <p:txBody>
          <a:bodyPr>
            <a:normAutofit fontScale="92500"/>
          </a:bodyPr>
          <a:lstStyle/>
          <a:p>
            <a:pPr eaLnBrk="1" hangingPunct="1">
              <a:defRPr/>
            </a:pPr>
            <a:r>
              <a:rPr lang="en-US" sz="1600" dirty="0">
                <a:latin typeface="Garamond" panose="02020404030301010803" pitchFamily="18" charset="0"/>
              </a:rPr>
              <a:t>Jane Webre</a:t>
            </a:r>
          </a:p>
          <a:p>
            <a:pPr>
              <a:defRPr/>
            </a:pPr>
            <a:r>
              <a:rPr lang="en-US" sz="1600" dirty="0">
                <a:latin typeface="Garamond" panose="02020404030301010803" pitchFamily="18" charset="0"/>
              </a:rPr>
              <a:t>Scott Douglass &amp; McConnico, LLP</a:t>
            </a:r>
          </a:p>
          <a:p>
            <a:pPr>
              <a:defRPr/>
            </a:pPr>
            <a:r>
              <a:rPr lang="en-US" sz="1600" dirty="0">
                <a:latin typeface="Garamond" panose="02020404030301010803" pitchFamily="18" charset="0"/>
              </a:rPr>
              <a:t>Austin, Texas</a:t>
            </a:r>
          </a:p>
          <a:p>
            <a:pPr>
              <a:defRPr/>
            </a:pPr>
            <a:r>
              <a:rPr lang="en-US" sz="1600" dirty="0">
                <a:latin typeface="Garamond" panose="02020404030301010803" pitchFamily="18" charset="0"/>
              </a:rPr>
              <a:t>37th Annual Texas Environmental </a:t>
            </a:r>
            <a:r>
              <a:rPr lang="en-US" sz="1600" dirty="0" err="1">
                <a:latin typeface="Garamond" panose="02020404030301010803" pitchFamily="18" charset="0"/>
              </a:rPr>
              <a:t>Superconference</a:t>
            </a:r>
            <a:endParaRPr lang="en-US" sz="1600" dirty="0">
              <a:latin typeface="Garamond" panose="02020404030301010803" pitchFamily="18" charset="0"/>
            </a:endParaRPr>
          </a:p>
          <a:p>
            <a:pPr>
              <a:defRPr/>
            </a:pPr>
            <a:r>
              <a:rPr lang="en-US" sz="1600" dirty="0">
                <a:latin typeface="Garamond" panose="02020404030301010803" pitchFamily="18" charset="0"/>
              </a:rPr>
              <a:t>August 7-8, 2025</a:t>
            </a:r>
          </a:p>
          <a:p>
            <a:pPr>
              <a:defRPr/>
            </a:pPr>
            <a:r>
              <a:rPr lang="en-US" sz="1600" dirty="0">
                <a:latin typeface="Garamond" panose="02020404030301010803" pitchFamily="18" charset="0"/>
              </a:rPr>
              <a:t>Austin, Texas</a:t>
            </a:r>
          </a:p>
          <a:p>
            <a:pPr eaLnBrk="1" hangingPunct="1">
              <a:defRPr/>
            </a:pPr>
            <a:endParaRPr lang="en-US" sz="1600" dirty="0">
              <a:latin typeface="Garamond" panose="02020404030301010803" pitchFamily="18" charset="0"/>
            </a:endParaRPr>
          </a:p>
          <a:p>
            <a:pPr eaLnBrk="1" hangingPunct="1">
              <a:defRPr/>
            </a:pPr>
            <a:endParaRPr lang="en-US" sz="1600" dirty="0">
              <a:latin typeface="Garamond" panose="02020404030301010803" pitchFamily="18" charset="0"/>
            </a:endParaRPr>
          </a:p>
          <a:p>
            <a:pPr eaLnBrk="1" hangingPunct="1">
              <a:defRPr/>
            </a:pPr>
            <a:endParaRPr lang="en-US" sz="2400" dirty="0">
              <a:latin typeface="Garamond" panose="02020404030301010803" pitchFamily="18" charset="0"/>
            </a:endParaRPr>
          </a:p>
          <a:p>
            <a:pPr eaLnBrk="1" hangingPunct="1">
              <a:defRPr/>
            </a:pPr>
            <a:endParaRPr lang="en-US" dirty="0">
              <a:effectLst>
                <a:outerShdw blurRad="38100" dist="38100" dir="2700000" algn="tl">
                  <a:srgbClr val="000000">
                    <a:alpha val="43137"/>
                  </a:srgbClr>
                </a:outerShdw>
              </a:effectLst>
              <a:latin typeface="Garamond" panose="02020404030301010803" pitchFamily="18" charset="0"/>
            </a:endParaRPr>
          </a:p>
        </p:txBody>
      </p:sp>
      <p:sp>
        <p:nvSpPr>
          <p:cNvPr id="21506" name="Rectangle 2"/>
          <p:cNvSpPr>
            <a:spLocks noGrp="1" noChangeArrowheads="1"/>
          </p:cNvSpPr>
          <p:nvPr>
            <p:ph type="ctrTitle"/>
          </p:nvPr>
        </p:nvSpPr>
        <p:spPr>
          <a:xfrm>
            <a:off x="2133600" y="685801"/>
            <a:ext cx="7772400" cy="1470025"/>
          </a:xfrm>
        </p:spPr>
        <p:txBody>
          <a:bodyPr>
            <a:noAutofit/>
          </a:bodyPr>
          <a:lstStyle/>
          <a:p>
            <a:br>
              <a:rPr lang="en-US" sz="2800" dirty="0">
                <a:solidFill>
                  <a:schemeClr val="tx1"/>
                </a:solidFill>
                <a:effectLst>
                  <a:outerShdw blurRad="38100" dist="38100" dir="2700000" algn="tl">
                    <a:srgbClr val="000000">
                      <a:alpha val="43137"/>
                    </a:srgbClr>
                  </a:outerShdw>
                </a:effectLst>
                <a:latin typeface="Garamond" panose="02020404030301010803" pitchFamily="18" charset="0"/>
              </a:rPr>
            </a:br>
            <a:r>
              <a:rPr lang="en-US" sz="2800" dirty="0"/>
              <a:t>The Fifteenth Court of Appeals: </a:t>
            </a:r>
            <a:br>
              <a:rPr lang="en-US" sz="2800" dirty="0"/>
            </a:br>
            <a:r>
              <a:rPr lang="en-US" sz="2800" dirty="0"/>
              <a:t>Creation, Jurisdiction, and Procedural Primer</a:t>
            </a:r>
            <a:br>
              <a:rPr lang="en-US" dirty="0"/>
            </a:br>
            <a:br>
              <a:rPr lang="en-US" sz="2800" dirty="0">
                <a:solidFill>
                  <a:schemeClr val="tx1"/>
                </a:solidFill>
                <a:effectLst>
                  <a:outerShdw blurRad="38100" dist="38100" dir="2700000" algn="tl">
                    <a:srgbClr val="000000">
                      <a:alpha val="43137"/>
                    </a:srgbClr>
                  </a:outerShdw>
                </a:effectLst>
                <a:latin typeface="Garamond" panose="02020404030301010803" pitchFamily="18" charset="0"/>
              </a:rPr>
            </a:br>
            <a:endParaRPr lang="en-US" sz="2800" dirty="0">
              <a:solidFill>
                <a:schemeClr val="tx1"/>
              </a:solidFill>
              <a:effectLst>
                <a:outerShdw blurRad="38100" dist="38100" dir="2700000" algn="tl">
                  <a:srgbClr val="000000">
                    <a:alpha val="43137"/>
                  </a:srgbClr>
                </a:outerShdw>
              </a:effectLst>
              <a:latin typeface="Garamond" panose="02020404030301010803" pitchFamily="18" charset="0"/>
            </a:endParaRPr>
          </a:p>
        </p:txBody>
      </p:sp>
    </p:spTree>
    <p:extLst>
      <p:ext uri="{BB962C8B-B14F-4D97-AF65-F5344CB8AC3E}">
        <p14:creationId xmlns:p14="http://schemas.microsoft.com/office/powerpoint/2010/main" val="458827830"/>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625" y="190500"/>
            <a:ext cx="8534400" cy="1028700"/>
          </a:xfrm>
        </p:spPr>
        <p:txBody>
          <a:bodyPr>
            <a:normAutofit/>
          </a:bodyPr>
          <a:lstStyle/>
          <a:p>
            <a:r>
              <a:rPr lang="en-US" dirty="0">
                <a:latin typeface="Garamond" panose="02020404030301010803" pitchFamily="18" charset="0"/>
              </a:rPr>
              <a:t>What is the Fifteenth Court? </a:t>
            </a:r>
          </a:p>
        </p:txBody>
      </p:sp>
      <p:sp>
        <p:nvSpPr>
          <p:cNvPr id="3" name="Content Placeholder 2"/>
          <p:cNvSpPr>
            <a:spLocks noGrp="1"/>
          </p:cNvSpPr>
          <p:nvPr>
            <p:ph sz="quarter" idx="1"/>
          </p:nvPr>
        </p:nvSpPr>
        <p:spPr>
          <a:xfrm>
            <a:off x="1752600" y="1524000"/>
            <a:ext cx="8534400" cy="4724400"/>
          </a:xfrm>
        </p:spPr>
        <p:txBody>
          <a:bodyPr>
            <a:normAutofit/>
          </a:bodyPr>
          <a:lstStyle/>
          <a:p>
            <a:pPr marL="0" indent="0">
              <a:buNone/>
            </a:pPr>
            <a:endParaRPr lang="en-US" dirty="0"/>
          </a:p>
          <a:p>
            <a:pPr marL="0" indent="0">
              <a:buNone/>
            </a:pPr>
            <a:endParaRPr lang="en-US" dirty="0"/>
          </a:p>
          <a:p>
            <a:pPr marL="0" indent="0">
              <a:buNone/>
            </a:pPr>
            <a:r>
              <a:rPr lang="en-US" dirty="0"/>
              <a:t>Created in 2023, the Fifteenth Court is a new intermediate court of appeals with exclusive jurisdiction over a limited scope of appellate matters.</a:t>
            </a:r>
          </a:p>
          <a:p>
            <a:pPr marL="0" indent="0">
              <a:buNone/>
            </a:pPr>
            <a:endParaRPr lang="en-US" sz="3200" dirty="0"/>
          </a:p>
        </p:txBody>
      </p:sp>
    </p:spTree>
    <p:extLst>
      <p:ext uri="{BB962C8B-B14F-4D97-AF65-F5344CB8AC3E}">
        <p14:creationId xmlns:p14="http://schemas.microsoft.com/office/powerpoint/2010/main" val="1296917184"/>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81001"/>
            <a:ext cx="8534400" cy="758825"/>
          </a:xfrm>
        </p:spPr>
        <p:txBody>
          <a:bodyPr>
            <a:normAutofit/>
          </a:bodyPr>
          <a:lstStyle/>
          <a:p>
            <a:r>
              <a:rPr lang="en-US" dirty="0">
                <a:latin typeface="Garamond" panose="02020404030301010803" pitchFamily="18" charset="0"/>
              </a:rPr>
              <a:t>What is the Fifteenth Court’s jurisdiction? 	</a:t>
            </a:r>
          </a:p>
        </p:txBody>
      </p:sp>
      <p:sp>
        <p:nvSpPr>
          <p:cNvPr id="3" name="Content Placeholder 2"/>
          <p:cNvSpPr>
            <a:spLocks noGrp="1"/>
          </p:cNvSpPr>
          <p:nvPr>
            <p:ph sz="quarter" idx="1"/>
          </p:nvPr>
        </p:nvSpPr>
        <p:spPr>
          <a:xfrm>
            <a:off x="1752600" y="1524000"/>
            <a:ext cx="8534400" cy="4724400"/>
          </a:xfrm>
        </p:spPr>
        <p:txBody>
          <a:bodyPr>
            <a:normAutofit lnSpcReduction="10000"/>
          </a:bodyPr>
          <a:lstStyle/>
          <a:p>
            <a:pPr marL="0" indent="0">
              <a:buNone/>
            </a:pPr>
            <a:r>
              <a:rPr lang="en-US" dirty="0"/>
              <a:t>The Fifteenth Court has statewide, exclusive intermediate appellate court jurisdiction over matters arising out of civil cases as follows: </a:t>
            </a:r>
          </a:p>
          <a:p>
            <a:pPr marL="0" indent="0">
              <a:buNone/>
            </a:pPr>
            <a:r>
              <a:rPr lang="en-US" dirty="0"/>
              <a:t>(1) certain matters brought by or against the State, its executive branch agencies, or their officers or employees engaged in official conduct; </a:t>
            </a:r>
          </a:p>
          <a:p>
            <a:pPr marL="0" indent="0">
              <a:buNone/>
            </a:pPr>
            <a:r>
              <a:rPr lang="en-US" dirty="0"/>
              <a:t>(2) matters involving the Attorney General as a party and challenges to the constitutionality or validity of a state statute or rule; and </a:t>
            </a:r>
          </a:p>
          <a:p>
            <a:pPr marL="0" indent="0">
              <a:buNone/>
            </a:pPr>
            <a:r>
              <a:rPr lang="en-US" dirty="0"/>
              <a:t>(3) “any other matter provided by law.” </a:t>
            </a:r>
          </a:p>
          <a:p>
            <a:pPr marL="0" indent="0">
              <a:buNone/>
            </a:pPr>
            <a:r>
              <a:rPr lang="en-US" dirty="0"/>
              <a:t>Tex. Gov’t Code § 22.220(d). </a:t>
            </a:r>
          </a:p>
          <a:p>
            <a:pPr marL="0" indent="0">
              <a:buNone/>
            </a:pPr>
            <a:endParaRPr lang="en-US" sz="3200" dirty="0"/>
          </a:p>
        </p:txBody>
      </p:sp>
    </p:spTree>
    <p:extLst>
      <p:ext uri="{BB962C8B-B14F-4D97-AF65-F5344CB8AC3E}">
        <p14:creationId xmlns:p14="http://schemas.microsoft.com/office/powerpoint/2010/main" val="1251814611"/>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Garamond" panose="02020404030301010803" pitchFamily="18" charset="0"/>
              </a:rPr>
              <a:t>But really, what does the statute say? </a:t>
            </a:r>
          </a:p>
        </p:txBody>
      </p:sp>
      <p:sp>
        <p:nvSpPr>
          <p:cNvPr id="3" name="Content Placeholder 2"/>
          <p:cNvSpPr>
            <a:spLocks noGrp="1"/>
          </p:cNvSpPr>
          <p:nvPr>
            <p:ph sz="quarter" idx="1"/>
          </p:nvPr>
        </p:nvSpPr>
        <p:spPr>
          <a:xfrm>
            <a:off x="1752600" y="1524000"/>
            <a:ext cx="8534400" cy="4724400"/>
          </a:xfrm>
        </p:spPr>
        <p:txBody>
          <a:bodyPr>
            <a:normAutofit/>
          </a:bodyPr>
          <a:lstStyle/>
          <a:p>
            <a:pPr marL="0" indent="0">
              <a:buNone/>
            </a:pPr>
            <a:r>
              <a:rPr lang="en-US" sz="2400" dirty="0"/>
              <a:t>Sec. 22.220.  CIVIL JURISDICTION.  </a:t>
            </a:r>
          </a:p>
          <a:p>
            <a:pPr marL="0" indent="0">
              <a:buNone/>
            </a:pPr>
            <a:r>
              <a:rPr lang="en-US" sz="2400" dirty="0"/>
              <a:t>(a)  Except as provided by Subsection (d), each court of appeals has appellate jurisdiction of all civil cases within its district of which the district courts or county courts have jurisdiction when the amount in controversy or the judgment rendered exceeds $250, exclusive of interest and costs.</a:t>
            </a:r>
          </a:p>
          <a:p>
            <a:pPr marL="0" indent="0">
              <a:buNone/>
            </a:pPr>
            <a:endParaRPr lang="en-US" sz="2400" dirty="0"/>
          </a:p>
          <a:p>
            <a:pPr marL="0" indent="0">
              <a:buNone/>
            </a:pPr>
            <a:r>
              <a:rPr lang="en-US" sz="2400" dirty="0"/>
              <a:t>(d)  The Court of Appeals for the Fifteenth Court of Appeals District has exclusive intermediate appellate jurisdiction over the following matters arising out of or related to a civil case:</a:t>
            </a:r>
          </a:p>
        </p:txBody>
      </p:sp>
    </p:spTree>
    <p:extLst>
      <p:ext uri="{BB962C8B-B14F-4D97-AF65-F5344CB8AC3E}">
        <p14:creationId xmlns:p14="http://schemas.microsoft.com/office/powerpoint/2010/main" val="185153993"/>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Garamond" panose="02020404030301010803" pitchFamily="18" charset="0"/>
              </a:rPr>
              <a:t>But really, what does the statute say? </a:t>
            </a:r>
          </a:p>
        </p:txBody>
      </p:sp>
      <p:sp>
        <p:nvSpPr>
          <p:cNvPr id="3" name="Content Placeholder 2"/>
          <p:cNvSpPr>
            <a:spLocks noGrp="1"/>
          </p:cNvSpPr>
          <p:nvPr>
            <p:ph sz="quarter" idx="1"/>
          </p:nvPr>
        </p:nvSpPr>
        <p:spPr>
          <a:xfrm>
            <a:off x="1752600" y="1524000"/>
            <a:ext cx="8534400" cy="4724400"/>
          </a:xfrm>
        </p:spPr>
        <p:txBody>
          <a:bodyPr>
            <a:normAutofit fontScale="92500" lnSpcReduction="20000"/>
          </a:bodyPr>
          <a:lstStyle/>
          <a:p>
            <a:pPr marL="0" indent="0">
              <a:buNone/>
            </a:pPr>
            <a:r>
              <a:rPr lang="en-US" sz="2400" dirty="0"/>
              <a:t>Sec. 22.220.  CIVIL JURISDICTION.  </a:t>
            </a:r>
          </a:p>
          <a:p>
            <a:pPr marL="0" indent="0">
              <a:buNone/>
            </a:pPr>
            <a:r>
              <a:rPr lang="en-US" dirty="0"/>
              <a:t>The Court of Appeals for the Fifteenth Court of Appeals District has exclusive intermediate appellate jurisdiction over the following matters arising out of or related to a civil case:</a:t>
            </a:r>
          </a:p>
          <a:p>
            <a:pPr marL="0" indent="0">
              <a:buNone/>
            </a:pPr>
            <a:endParaRPr lang="en-US" dirty="0"/>
          </a:p>
          <a:p>
            <a:pPr marL="0" indent="0">
              <a:buNone/>
            </a:pPr>
            <a:r>
              <a:rPr lang="en-US" dirty="0"/>
              <a:t>(1)  matters brought by or against the state or a board, commission, department, office, or other agency in the executive branch of the state government, including a university system or institution of higher education as defined by Section 61.003, Education Code, or by or against an officer or employee of the state or a board, commission, department, office, or other agency in the executive branch of the state government arising out of that officer’s or employee’s official conduct…</a:t>
            </a:r>
            <a:endParaRPr lang="en-US" sz="2400" dirty="0"/>
          </a:p>
        </p:txBody>
      </p:sp>
    </p:spTree>
    <p:extLst>
      <p:ext uri="{BB962C8B-B14F-4D97-AF65-F5344CB8AC3E}">
        <p14:creationId xmlns:p14="http://schemas.microsoft.com/office/powerpoint/2010/main" val="595649120"/>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8B46-FF79-44BC-B24A-8B8ACE618313}"/>
              </a:ext>
            </a:extLst>
          </p:cNvPr>
          <p:cNvSpPr>
            <a:spLocks noGrp="1"/>
          </p:cNvSpPr>
          <p:nvPr>
            <p:ph type="title"/>
          </p:nvPr>
        </p:nvSpPr>
        <p:spPr>
          <a:xfrm>
            <a:off x="402336" y="609600"/>
            <a:ext cx="11379200" cy="1104899"/>
          </a:xfrm>
        </p:spPr>
        <p:txBody>
          <a:bodyPr>
            <a:normAutofit fontScale="90000"/>
          </a:bodyPr>
          <a:lstStyle/>
          <a:p>
            <a:r>
              <a:rPr lang="en-US" dirty="0"/>
              <a:t>What are the “other matters” that come within </a:t>
            </a:r>
            <a:br>
              <a:rPr lang="en-US" dirty="0"/>
            </a:br>
            <a:r>
              <a:rPr lang="en-US" dirty="0"/>
              <a:t>the exclusive jurisdiction of the Fifteenth Court? </a:t>
            </a:r>
            <a:br>
              <a:rPr lang="en-US" dirty="0"/>
            </a:br>
            <a:br>
              <a:rPr lang="en-US" dirty="0"/>
            </a:br>
            <a:r>
              <a:rPr lang="en-US" dirty="0"/>
              <a:t>	</a:t>
            </a:r>
          </a:p>
        </p:txBody>
      </p:sp>
      <p:sp>
        <p:nvSpPr>
          <p:cNvPr id="3" name="Content Placeholder 2">
            <a:extLst>
              <a:ext uri="{FF2B5EF4-FFF2-40B4-BE49-F238E27FC236}">
                <a16:creationId xmlns:a16="http://schemas.microsoft.com/office/drawing/2014/main" id="{792FC811-57EA-41AF-B7B9-23DBB1E4DD05}"/>
              </a:ext>
            </a:extLst>
          </p:cNvPr>
          <p:cNvSpPr>
            <a:spLocks noGrp="1"/>
          </p:cNvSpPr>
          <p:nvPr>
            <p:ph sz="quarter" idx="1"/>
          </p:nvPr>
        </p:nvSpPr>
        <p:spPr/>
        <p:txBody>
          <a:bodyPr/>
          <a:lstStyle/>
          <a:p>
            <a:pPr marL="0" indent="0">
              <a:buNone/>
            </a:pPr>
            <a:endParaRPr lang="en-US" dirty="0"/>
          </a:p>
          <a:p>
            <a:pPr marL="0" indent="0">
              <a:buNone/>
            </a:pPr>
            <a:endParaRPr lang="en-US" dirty="0"/>
          </a:p>
          <a:p>
            <a:pPr marL="0" indent="0">
              <a:buNone/>
            </a:pPr>
            <a:r>
              <a:rPr lang="en-US" dirty="0"/>
              <a:t>The Fifteenth Court has appellate jurisdiction over appellate matters arising out of cases in the new Business Courts. It also has exclusive jurisdiction over various matters governed by the Texas Administrative Procedure Act, including administrative appeals from final orders by state agencies. Tex. Gov’t Code § 2001.176(c).  </a:t>
            </a:r>
          </a:p>
          <a:p>
            <a:pPr marL="0" indent="0">
              <a:buNone/>
            </a:pPr>
            <a:endParaRPr lang="en-US" dirty="0"/>
          </a:p>
        </p:txBody>
      </p:sp>
    </p:spTree>
    <p:extLst>
      <p:ext uri="{BB962C8B-B14F-4D97-AF65-F5344CB8AC3E}">
        <p14:creationId xmlns:p14="http://schemas.microsoft.com/office/powerpoint/2010/main" val="370029422"/>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0B17E-6E50-4214-B3A1-0E0B31C57F37}"/>
              </a:ext>
            </a:extLst>
          </p:cNvPr>
          <p:cNvSpPr>
            <a:spLocks noGrp="1"/>
          </p:cNvSpPr>
          <p:nvPr>
            <p:ph type="title"/>
          </p:nvPr>
        </p:nvSpPr>
        <p:spPr/>
        <p:txBody>
          <a:bodyPr>
            <a:normAutofit fontScale="90000"/>
          </a:bodyPr>
          <a:lstStyle/>
          <a:p>
            <a:br>
              <a:rPr lang="en-US" dirty="0"/>
            </a:br>
            <a:r>
              <a:rPr lang="en-US" dirty="0"/>
              <a:t>Who are the justices on the Fifteenth Court? </a:t>
            </a:r>
            <a:br>
              <a:rPr lang="en-US" dirty="0"/>
            </a:br>
            <a:endParaRPr lang="en-US" dirty="0"/>
          </a:p>
        </p:txBody>
      </p:sp>
      <p:sp>
        <p:nvSpPr>
          <p:cNvPr id="3" name="Content Placeholder 2">
            <a:extLst>
              <a:ext uri="{FF2B5EF4-FFF2-40B4-BE49-F238E27FC236}">
                <a16:creationId xmlns:a16="http://schemas.microsoft.com/office/drawing/2014/main" id="{9B28854E-A77E-49DC-98CE-8B56D372FCB7}"/>
              </a:ext>
            </a:extLst>
          </p:cNvPr>
          <p:cNvSpPr>
            <a:spLocks noGrp="1"/>
          </p:cNvSpPr>
          <p:nvPr>
            <p:ph sz="quarter" idx="1"/>
          </p:nvPr>
        </p:nvSpPr>
        <p:spPr/>
        <p:txBody>
          <a:bodyPr/>
          <a:lstStyle/>
          <a:p>
            <a:pPr marL="0" indent="0">
              <a:buNone/>
            </a:pPr>
            <a:endParaRPr lang="en-US" dirty="0"/>
          </a:p>
          <a:p>
            <a:pPr marL="0" indent="0">
              <a:buNone/>
            </a:pPr>
            <a:endParaRPr lang="en-US" dirty="0"/>
          </a:p>
          <a:p>
            <a:pPr marL="0" indent="0">
              <a:buNone/>
            </a:pPr>
            <a:r>
              <a:rPr lang="en-US" dirty="0"/>
              <a:t>Chief Justice Scott </a:t>
            </a:r>
            <a:r>
              <a:rPr lang="en-US" dirty="0" err="1"/>
              <a:t>Brister</a:t>
            </a:r>
            <a:r>
              <a:rPr lang="en-US" dirty="0"/>
              <a:t>, Justice Scott Field, Justice April Farris.  Two more will be appointed in 2027. </a:t>
            </a:r>
          </a:p>
          <a:p>
            <a:endParaRPr lang="en-US" dirty="0"/>
          </a:p>
        </p:txBody>
      </p:sp>
    </p:spTree>
    <p:extLst>
      <p:ext uri="{BB962C8B-B14F-4D97-AF65-F5344CB8AC3E}">
        <p14:creationId xmlns:p14="http://schemas.microsoft.com/office/powerpoint/2010/main" val="255796573"/>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4C707-0AE0-44D2-BDC0-9B0DE2F515F3}"/>
              </a:ext>
            </a:extLst>
          </p:cNvPr>
          <p:cNvSpPr>
            <a:spLocks noGrp="1"/>
          </p:cNvSpPr>
          <p:nvPr>
            <p:ph type="title"/>
          </p:nvPr>
        </p:nvSpPr>
        <p:spPr/>
        <p:txBody>
          <a:bodyPr>
            <a:normAutofit fontScale="90000"/>
          </a:bodyPr>
          <a:lstStyle/>
          <a:p>
            <a:br>
              <a:rPr lang="en-US" dirty="0"/>
            </a:br>
            <a:r>
              <a:rPr lang="en-US" dirty="0"/>
              <a:t>What is the process to contest jurisdiction in the Fifteenth Court? </a:t>
            </a:r>
            <a:br>
              <a:rPr lang="en-US" dirty="0"/>
            </a:br>
            <a:endParaRPr lang="en-US" dirty="0"/>
          </a:p>
        </p:txBody>
      </p:sp>
      <p:sp>
        <p:nvSpPr>
          <p:cNvPr id="3" name="Content Placeholder 2">
            <a:extLst>
              <a:ext uri="{FF2B5EF4-FFF2-40B4-BE49-F238E27FC236}">
                <a16:creationId xmlns:a16="http://schemas.microsoft.com/office/drawing/2014/main" id="{C77C8D60-7C35-4305-B000-879A649F3516}"/>
              </a:ext>
            </a:extLst>
          </p:cNvPr>
          <p:cNvSpPr>
            <a:spLocks noGrp="1"/>
          </p:cNvSpPr>
          <p:nvPr>
            <p:ph sz="quarter" idx="1"/>
          </p:nvPr>
        </p:nvSpPr>
        <p:spPr/>
        <p:txBody>
          <a:bodyPr/>
          <a:lstStyle/>
          <a:p>
            <a:pPr marL="0" indent="0">
              <a:buNone/>
            </a:pPr>
            <a:endParaRPr lang="en-US" dirty="0"/>
          </a:p>
          <a:p>
            <a:pPr marL="0" indent="0">
              <a:buNone/>
            </a:pPr>
            <a:endParaRPr lang="en-US" dirty="0"/>
          </a:p>
          <a:p>
            <a:pPr marL="0" indent="0">
              <a:buNone/>
            </a:pPr>
            <a:r>
              <a:rPr lang="en-US" dirty="0"/>
              <a:t>It is so convoluted, I could not explain it on a slide. </a:t>
            </a:r>
          </a:p>
        </p:txBody>
      </p:sp>
    </p:spTree>
    <p:extLst>
      <p:ext uri="{BB962C8B-B14F-4D97-AF65-F5344CB8AC3E}">
        <p14:creationId xmlns:p14="http://schemas.microsoft.com/office/powerpoint/2010/main" val="155313799"/>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dirty="0"/>
          </a:p>
          <a:p>
            <a:endParaRPr lang="en-US" dirty="0"/>
          </a:p>
          <a:p>
            <a:pPr marL="0" indent="0" algn="ctr">
              <a:buNone/>
            </a:pPr>
            <a:r>
              <a:rPr lang="en-US" sz="3600" b="1" dirty="0"/>
              <a:t>Thanks for your time!</a:t>
            </a:r>
          </a:p>
        </p:txBody>
      </p:sp>
    </p:spTree>
    <p:extLst>
      <p:ext uri="{BB962C8B-B14F-4D97-AF65-F5344CB8AC3E}">
        <p14:creationId xmlns:p14="http://schemas.microsoft.com/office/powerpoint/2010/main" val="3184217373"/>
      </p:ext>
    </p:extLst>
  </p:cSld>
  <p:clrMapOvr>
    <a:masterClrMapping/>
  </p:clrMapOvr>
  <p:transition spd="med">
    <p:fad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SDM_PPT_Theme">
  <a:themeElements>
    <a:clrScheme name="Custom 3">
      <a:dk1>
        <a:srgbClr val="162732"/>
      </a:dk1>
      <a:lt1>
        <a:sysClr val="window" lastClr="FFFFFF"/>
      </a:lt1>
      <a:dk2>
        <a:srgbClr val="323232"/>
      </a:dk2>
      <a:lt2>
        <a:srgbClr val="B6C2CA"/>
      </a:lt2>
      <a:accent1>
        <a:srgbClr val="233E50"/>
      </a:accent1>
      <a:accent2>
        <a:srgbClr val="0E87AF"/>
      </a:accent2>
      <a:accent3>
        <a:srgbClr val="13B5EA"/>
      </a:accent3>
      <a:accent4>
        <a:srgbClr val="095A75"/>
      </a:accent4>
      <a:accent5>
        <a:srgbClr val="162732"/>
      </a:accent5>
      <a:accent6>
        <a:srgbClr val="669ABC"/>
      </a:accent6>
      <a:hlink>
        <a:srgbClr val="9FE1F7"/>
      </a:hlink>
      <a:folHlink>
        <a:srgbClr val="464646"/>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solidFill>
          <a:schemeClr val="bg2"/>
        </a:solidFill>
        <a:ln w="1905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3">
              <a:lumMod val="7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1_SDM_PPT_Theme">
  <a:themeElements>
    <a:clrScheme name="Custom 3">
      <a:dk1>
        <a:srgbClr val="162732"/>
      </a:dk1>
      <a:lt1>
        <a:sysClr val="window" lastClr="FFFFFF"/>
      </a:lt1>
      <a:dk2>
        <a:srgbClr val="323232"/>
      </a:dk2>
      <a:lt2>
        <a:srgbClr val="B6C2CA"/>
      </a:lt2>
      <a:accent1>
        <a:srgbClr val="233E50"/>
      </a:accent1>
      <a:accent2>
        <a:srgbClr val="0E87AF"/>
      </a:accent2>
      <a:accent3>
        <a:srgbClr val="13B5EA"/>
      </a:accent3>
      <a:accent4>
        <a:srgbClr val="095A75"/>
      </a:accent4>
      <a:accent5>
        <a:srgbClr val="162732"/>
      </a:accent5>
      <a:accent6>
        <a:srgbClr val="669ABC"/>
      </a:accent6>
      <a:hlink>
        <a:srgbClr val="9FE1F7"/>
      </a:hlink>
      <a:folHlink>
        <a:srgbClr val="46464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solidFill>
          <a:schemeClr val="bg2"/>
        </a:solidFill>
        <a:ln w="1905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3">
              <a:lumMod val="7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3.xml><?xml version="1.0" encoding="utf-8"?>
<a:theme xmlns:a="http://schemas.openxmlformats.org/drawingml/2006/main" name="2_SDM_PPT_Theme">
  <a:themeElements>
    <a:clrScheme name="Custom 3">
      <a:dk1>
        <a:srgbClr val="162732"/>
      </a:dk1>
      <a:lt1>
        <a:sysClr val="window" lastClr="FFFFFF"/>
      </a:lt1>
      <a:dk2>
        <a:srgbClr val="323232"/>
      </a:dk2>
      <a:lt2>
        <a:srgbClr val="B6C2CA"/>
      </a:lt2>
      <a:accent1>
        <a:srgbClr val="233E50"/>
      </a:accent1>
      <a:accent2>
        <a:srgbClr val="0E87AF"/>
      </a:accent2>
      <a:accent3>
        <a:srgbClr val="13B5EA"/>
      </a:accent3>
      <a:accent4>
        <a:srgbClr val="095A75"/>
      </a:accent4>
      <a:accent5>
        <a:srgbClr val="162732"/>
      </a:accent5>
      <a:accent6>
        <a:srgbClr val="669ABC"/>
      </a:accent6>
      <a:hlink>
        <a:srgbClr val="9FE1F7"/>
      </a:hlink>
      <a:folHlink>
        <a:srgbClr val="46464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solidFill>
          <a:schemeClr val="bg2"/>
        </a:solidFill>
        <a:ln w="1905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3">
              <a:lumMod val="7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4.xml><?xml version="1.0" encoding="utf-8"?>
<a:theme xmlns:a="http://schemas.openxmlformats.org/drawingml/2006/main" name="3_SDM_PPT_Theme">
  <a:themeElements>
    <a:clrScheme name="Custom 3">
      <a:dk1>
        <a:srgbClr val="162732"/>
      </a:dk1>
      <a:lt1>
        <a:sysClr val="window" lastClr="FFFFFF"/>
      </a:lt1>
      <a:dk2>
        <a:srgbClr val="323232"/>
      </a:dk2>
      <a:lt2>
        <a:srgbClr val="B6C2CA"/>
      </a:lt2>
      <a:accent1>
        <a:srgbClr val="233E50"/>
      </a:accent1>
      <a:accent2>
        <a:srgbClr val="0E87AF"/>
      </a:accent2>
      <a:accent3>
        <a:srgbClr val="13B5EA"/>
      </a:accent3>
      <a:accent4>
        <a:srgbClr val="095A75"/>
      </a:accent4>
      <a:accent5>
        <a:srgbClr val="162732"/>
      </a:accent5>
      <a:accent6>
        <a:srgbClr val="669ABC"/>
      </a:accent6>
      <a:hlink>
        <a:srgbClr val="9FE1F7"/>
      </a:hlink>
      <a:folHlink>
        <a:srgbClr val="46464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spDef>
      <a:spPr>
        <a:solidFill>
          <a:schemeClr val="bg2"/>
        </a:solidFill>
        <a:ln w="19050">
          <a:noFill/>
          <a:prstDash val="soli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solidFill>
            <a:schemeClr val="accent3">
              <a:lumMod val="7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7037</TotalTime>
  <Words>561</Words>
  <Application>Microsoft Office PowerPoint</Application>
  <PresentationFormat>Widescreen</PresentationFormat>
  <Paragraphs>49</Paragraphs>
  <Slides>9</Slides>
  <Notes>5</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9</vt:i4>
      </vt:variant>
    </vt:vector>
  </HeadingPairs>
  <TitlesOfParts>
    <vt:vector size="20" baseType="lpstr">
      <vt:lpstr>Arial</vt:lpstr>
      <vt:lpstr>Avenir LT 45 Book</vt:lpstr>
      <vt:lpstr>Calibri</vt:lpstr>
      <vt:lpstr>Cambria</vt:lpstr>
      <vt:lpstr>Garamond</vt:lpstr>
      <vt:lpstr>Trebuchet MS</vt:lpstr>
      <vt:lpstr>Wingdings 2</vt:lpstr>
      <vt:lpstr>SDM_PPT_Theme</vt:lpstr>
      <vt:lpstr>1_SDM_PPT_Theme</vt:lpstr>
      <vt:lpstr>2_SDM_PPT_Theme</vt:lpstr>
      <vt:lpstr>3_SDM_PPT_Theme</vt:lpstr>
      <vt:lpstr> The Fifteenth Court of Appeals:  Creation, Jurisdiction, and Procedural Primer  </vt:lpstr>
      <vt:lpstr>What is the Fifteenth Court? </vt:lpstr>
      <vt:lpstr>What is the Fifteenth Court’s jurisdiction?  </vt:lpstr>
      <vt:lpstr>But really, what does the statute say? </vt:lpstr>
      <vt:lpstr>But really, what does the statute say? </vt:lpstr>
      <vt:lpstr>What are the “other matters” that come within  the exclusive jurisdiction of the Fifteenth Court?    </vt:lpstr>
      <vt:lpstr> Who are the justices on the Fifteenth Court?  </vt:lpstr>
      <vt:lpstr> What is the process to contest jurisdiction in the Fifteenth Court?  </vt:lpstr>
      <vt:lpstr>PowerPoint Presentation</vt:lpstr>
    </vt:vector>
  </TitlesOfParts>
  <Company>State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UT Law Conference on State &amp; Federal Appeals  Texas Supreme Court Update  Justice Jeff Boyd Supreme Court of Texas  June 14, 2013</dc:title>
  <dc:creator>Courts User</dc:creator>
  <cp:lastModifiedBy>Jane Webre</cp:lastModifiedBy>
  <cp:revision>389</cp:revision>
  <cp:lastPrinted>2014-09-03T22:08:08Z</cp:lastPrinted>
  <dcterms:created xsi:type="dcterms:W3CDTF">2013-06-13T18:42:03Z</dcterms:created>
  <dcterms:modified xsi:type="dcterms:W3CDTF">2025-07-08T21:20:20Z</dcterms:modified>
</cp:coreProperties>
</file>