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1" r:id="rId2"/>
  </p:sldMasterIdLst>
  <p:notesMasterIdLst>
    <p:notesMasterId r:id="rId14"/>
  </p:notesMasterIdLst>
  <p:handoutMasterIdLst>
    <p:handoutMasterId r:id="rId15"/>
  </p:handoutMasterIdLst>
  <p:sldIdLst>
    <p:sldId id="1893" r:id="rId3"/>
    <p:sldId id="2289" r:id="rId4"/>
    <p:sldId id="2147479725" r:id="rId5"/>
    <p:sldId id="290" r:id="rId6"/>
    <p:sldId id="2282" r:id="rId7"/>
    <p:sldId id="2283" r:id="rId8"/>
    <p:sldId id="2147479726" r:id="rId9"/>
    <p:sldId id="2290" r:id="rId10"/>
    <p:sldId id="2288" r:id="rId11"/>
    <p:sldId id="2147479728" r:id="rId12"/>
    <p:sldId id="283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9A248D-1403-FB81-E000-B02314B9D95E}" name="Kirby H. Tyndall" initials="KT" userId="S::KHTyndall@gsi-net.com::8cb5b02a-272e-4f9b-a92c-ed315a8c12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6EAB"/>
    <a:srgbClr val="646364"/>
    <a:srgbClr val="EA7C32"/>
    <a:srgbClr val="2D84C2"/>
    <a:srgbClr val="D0D8E8"/>
    <a:srgbClr val="ECB400"/>
    <a:srgbClr val="333333"/>
    <a:srgbClr val="F2F5F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4E1B08-2B6D-470D-B512-901F0039072B}" v="274" dt="2025-08-03T22:25:13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7" autoAdjust="0"/>
    <p:restoredTop sz="86449" autoAdjust="0"/>
  </p:normalViewPr>
  <p:slideViewPr>
    <p:cSldViewPr showGuides="1">
      <p:cViewPr varScale="1">
        <p:scale>
          <a:sx n="95" d="100"/>
          <a:sy n="95" d="100"/>
        </p:scale>
        <p:origin x="1074" y="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25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by H. Tyndall" userId="8cb5b02a-272e-4f9b-a92c-ed315a8c124e" providerId="ADAL" clId="{D74E1B08-2B6D-470D-B512-901F0039072B}"/>
    <pc:docChg chg="undo custSel addSld delSld modSld sldOrd">
      <pc:chgData name="Kirby H. Tyndall" userId="8cb5b02a-272e-4f9b-a92c-ed315a8c124e" providerId="ADAL" clId="{D74E1B08-2B6D-470D-B512-901F0039072B}" dt="2025-08-03T22:25:13.037" v="5229" actId="207"/>
      <pc:docMkLst>
        <pc:docMk/>
      </pc:docMkLst>
      <pc:sldChg chg="addSp modSp mod">
        <pc:chgData name="Kirby H. Tyndall" userId="8cb5b02a-272e-4f9b-a92c-ed315a8c124e" providerId="ADAL" clId="{D74E1B08-2B6D-470D-B512-901F0039072B}" dt="2025-07-15T21:58:31.142" v="5157" actId="207"/>
        <pc:sldMkLst>
          <pc:docMk/>
          <pc:sldMk cId="706387394" sldId="283"/>
        </pc:sldMkLst>
        <pc:spChg chg="mod">
          <ac:chgData name="Kirby H. Tyndall" userId="8cb5b02a-272e-4f9b-a92c-ed315a8c124e" providerId="ADAL" clId="{D74E1B08-2B6D-470D-B512-901F0039072B}" dt="2025-07-03T17:26:16.798" v="85" actId="20577"/>
          <ac:spMkLst>
            <pc:docMk/>
            <pc:sldMk cId="706387394" sldId="283"/>
            <ac:spMk id="3" creationId="{9852CA2C-5DEE-E6B6-51EB-96F20A5CBC0E}"/>
          </ac:spMkLst>
        </pc:spChg>
        <pc:picChg chg="add mod">
          <ac:chgData name="Kirby H. Tyndall" userId="8cb5b02a-272e-4f9b-a92c-ed315a8c124e" providerId="ADAL" clId="{D74E1B08-2B6D-470D-B512-901F0039072B}" dt="2025-07-15T21:58:31.142" v="5157" actId="207"/>
          <ac:picMkLst>
            <pc:docMk/>
            <pc:sldMk cId="706387394" sldId="283"/>
            <ac:picMk id="12" creationId="{FFA2A93E-E7B1-895F-D499-3FD51E9C5954}"/>
          </ac:picMkLst>
        </pc:picChg>
      </pc:sldChg>
      <pc:sldChg chg="del">
        <pc:chgData name="Kirby H. Tyndall" userId="8cb5b02a-272e-4f9b-a92c-ed315a8c124e" providerId="ADAL" clId="{D74E1B08-2B6D-470D-B512-901F0039072B}" dt="2025-07-03T17:31:30.532" v="148" actId="47"/>
        <pc:sldMkLst>
          <pc:docMk/>
          <pc:sldMk cId="1759802731" sldId="287"/>
        </pc:sldMkLst>
      </pc:sldChg>
      <pc:sldChg chg="del">
        <pc:chgData name="Kirby H. Tyndall" userId="8cb5b02a-272e-4f9b-a92c-ed315a8c124e" providerId="ADAL" clId="{D74E1B08-2B6D-470D-B512-901F0039072B}" dt="2025-07-03T17:31:34.571" v="149" actId="47"/>
        <pc:sldMkLst>
          <pc:docMk/>
          <pc:sldMk cId="263530863" sldId="289"/>
        </pc:sldMkLst>
      </pc:sldChg>
      <pc:sldChg chg="addSp modSp mod ord modNotesTx">
        <pc:chgData name="Kirby H. Tyndall" userId="8cb5b02a-272e-4f9b-a92c-ed315a8c124e" providerId="ADAL" clId="{D74E1B08-2B6D-470D-B512-901F0039072B}" dt="2025-07-15T21:19:01.233" v="5042" actId="20577"/>
        <pc:sldMkLst>
          <pc:docMk/>
          <pc:sldMk cId="57450889" sldId="290"/>
        </pc:sldMkLst>
        <pc:spChg chg="mod">
          <ac:chgData name="Kirby H. Tyndall" userId="8cb5b02a-272e-4f9b-a92c-ed315a8c124e" providerId="ADAL" clId="{D74E1B08-2B6D-470D-B512-901F0039072B}" dt="2025-07-03T18:39:00.401" v="706" actId="1036"/>
          <ac:spMkLst>
            <pc:docMk/>
            <pc:sldMk cId="57450889" sldId="290"/>
            <ac:spMk id="10" creationId="{5B3DD581-EAE3-BD7A-B0EF-F4A3636E42A4}"/>
          </ac:spMkLst>
        </pc:spChg>
        <pc:spChg chg="mod">
          <ac:chgData name="Kirby H. Tyndall" userId="8cb5b02a-272e-4f9b-a92c-ed315a8c124e" providerId="ADAL" clId="{D74E1B08-2B6D-470D-B512-901F0039072B}" dt="2025-07-03T18:39:06.090" v="712" actId="1036"/>
          <ac:spMkLst>
            <pc:docMk/>
            <pc:sldMk cId="57450889" sldId="290"/>
            <ac:spMk id="12" creationId="{BA9F1A50-5117-A4B3-21A8-15E9F7797955}"/>
          </ac:spMkLst>
        </pc:spChg>
        <pc:spChg chg="mod">
          <ac:chgData name="Kirby H. Tyndall" userId="8cb5b02a-272e-4f9b-a92c-ed315a8c124e" providerId="ADAL" clId="{D74E1B08-2B6D-470D-B512-901F0039072B}" dt="2025-07-15T21:19:01.233" v="5042" actId="20577"/>
          <ac:spMkLst>
            <pc:docMk/>
            <pc:sldMk cId="57450889" sldId="290"/>
            <ac:spMk id="15" creationId="{335C6462-F443-8852-40A3-A649A99B391E}"/>
          </ac:spMkLst>
        </pc:spChg>
        <pc:spChg chg="mod">
          <ac:chgData name="Kirby H. Tyndall" userId="8cb5b02a-272e-4f9b-a92c-ed315a8c124e" providerId="ADAL" clId="{D74E1B08-2B6D-470D-B512-901F0039072B}" dt="2025-07-03T18:40:54.632" v="723" actId="14100"/>
          <ac:spMkLst>
            <pc:docMk/>
            <pc:sldMk cId="57450889" sldId="290"/>
            <ac:spMk id="19" creationId="{B3E02493-5DCC-3A4A-55D5-1AB89F42F206}"/>
          </ac:spMkLst>
        </pc:spChg>
        <pc:spChg chg="mod">
          <ac:chgData name="Kirby H. Tyndall" userId="8cb5b02a-272e-4f9b-a92c-ed315a8c124e" providerId="ADAL" clId="{D74E1B08-2B6D-470D-B512-901F0039072B}" dt="2025-07-03T19:27:58.844" v="1748" actId="1036"/>
          <ac:spMkLst>
            <pc:docMk/>
            <pc:sldMk cId="57450889" sldId="290"/>
            <ac:spMk id="21" creationId="{29F85E47-6A78-0F46-2B77-DD125F60EE04}"/>
          </ac:spMkLst>
        </pc:spChg>
        <pc:spChg chg="mod">
          <ac:chgData name="Kirby H. Tyndall" userId="8cb5b02a-272e-4f9b-a92c-ed315a8c124e" providerId="ADAL" clId="{D74E1B08-2B6D-470D-B512-901F0039072B}" dt="2025-07-03T18:40:49.695" v="722" actId="14100"/>
          <ac:spMkLst>
            <pc:docMk/>
            <pc:sldMk cId="57450889" sldId="290"/>
            <ac:spMk id="23" creationId="{E4310760-9E61-2E74-D39C-78477FCE5F3E}"/>
          </ac:spMkLst>
        </pc:spChg>
        <pc:spChg chg="mod">
          <ac:chgData name="Kirby H. Tyndall" userId="8cb5b02a-272e-4f9b-a92c-ed315a8c124e" providerId="ADAL" clId="{D74E1B08-2B6D-470D-B512-901F0039072B}" dt="2025-07-03T17:30:07.219" v="120" actId="1076"/>
          <ac:spMkLst>
            <pc:docMk/>
            <pc:sldMk cId="57450889" sldId="290"/>
            <ac:spMk id="25" creationId="{F98AB76D-59E8-B285-4944-F201F9FDDE87}"/>
          </ac:spMkLst>
        </pc:spChg>
        <pc:spChg chg="mod">
          <ac:chgData name="Kirby H. Tyndall" userId="8cb5b02a-272e-4f9b-a92c-ed315a8c124e" providerId="ADAL" clId="{D74E1B08-2B6D-470D-B512-901F0039072B}" dt="2025-07-03T18:40:27.566" v="720" actId="14100"/>
          <ac:spMkLst>
            <pc:docMk/>
            <pc:sldMk cId="57450889" sldId="290"/>
            <ac:spMk id="26" creationId="{818B6ACB-B4F2-30CC-3869-679F7DB4943C}"/>
          </ac:spMkLst>
        </pc:spChg>
        <pc:grpChg chg="mod">
          <ac:chgData name="Kirby H. Tyndall" userId="8cb5b02a-272e-4f9b-a92c-ed315a8c124e" providerId="ADAL" clId="{D74E1B08-2B6D-470D-B512-901F0039072B}" dt="2025-07-03T17:29:42.305" v="113" actId="1036"/>
          <ac:grpSpMkLst>
            <pc:docMk/>
            <pc:sldMk cId="57450889" sldId="290"/>
            <ac:grpSpMk id="8" creationId="{7C0C2526-F62F-9D9D-EB73-DA5853395A44}"/>
          </ac:grpSpMkLst>
        </pc:grpChg>
        <pc:grpChg chg="mod">
          <ac:chgData name="Kirby H. Tyndall" userId="8cb5b02a-272e-4f9b-a92c-ed315a8c124e" providerId="ADAL" clId="{D74E1B08-2B6D-470D-B512-901F0039072B}" dt="2025-07-03T17:30:02.495" v="119" actId="1076"/>
          <ac:grpSpMkLst>
            <pc:docMk/>
            <pc:sldMk cId="57450889" sldId="290"/>
            <ac:grpSpMk id="17" creationId="{C3AA76FB-1AF5-D4FE-7B2B-AA5289786C9E}"/>
          </ac:grpSpMkLst>
        </pc:grpChg>
        <pc:picChg chg="add mod ord">
          <ac:chgData name="Kirby H. Tyndall" userId="8cb5b02a-272e-4f9b-a92c-ed315a8c124e" providerId="ADAL" clId="{D74E1B08-2B6D-470D-B512-901F0039072B}" dt="2025-07-03T18:41:46.064" v="730" actId="1038"/>
          <ac:picMkLst>
            <pc:docMk/>
            <pc:sldMk cId="57450889" sldId="290"/>
            <ac:picMk id="2" creationId="{5503D84A-5DA1-4099-C58E-2046879BE64E}"/>
          </ac:picMkLst>
        </pc:picChg>
        <pc:picChg chg="mod">
          <ac:chgData name="Kirby H. Tyndall" userId="8cb5b02a-272e-4f9b-a92c-ed315a8c124e" providerId="ADAL" clId="{D74E1B08-2B6D-470D-B512-901F0039072B}" dt="2025-07-03T18:39:10.809" v="715" actId="1036"/>
          <ac:picMkLst>
            <pc:docMk/>
            <pc:sldMk cId="57450889" sldId="290"/>
            <ac:picMk id="16" creationId="{B98CC0AC-B3F2-8FEA-854A-0B7470F70E89}"/>
          </ac:picMkLst>
        </pc:picChg>
        <pc:picChg chg="mod">
          <ac:chgData name="Kirby H. Tyndall" userId="8cb5b02a-272e-4f9b-a92c-ed315a8c124e" providerId="ADAL" clId="{D74E1B08-2B6D-470D-B512-901F0039072B}" dt="2025-07-03T19:28:02.139" v="1753" actId="1035"/>
          <ac:picMkLst>
            <pc:docMk/>
            <pc:sldMk cId="57450889" sldId="290"/>
            <ac:picMk id="22" creationId="{EB671C77-2E23-7153-96DE-DDC0490C6A30}"/>
          </ac:picMkLst>
        </pc:picChg>
        <pc:picChg chg="mod">
          <ac:chgData name="Kirby H. Tyndall" userId="8cb5b02a-272e-4f9b-a92c-ed315a8c124e" providerId="ADAL" clId="{D74E1B08-2B6D-470D-B512-901F0039072B}" dt="2025-07-03T18:39:17.392" v="716" actId="1035"/>
          <ac:picMkLst>
            <pc:docMk/>
            <pc:sldMk cId="57450889" sldId="290"/>
            <ac:picMk id="27" creationId="{6DAD75D9-E2E1-8745-997D-3F391692E4B4}"/>
          </ac:picMkLst>
        </pc:picChg>
      </pc:sldChg>
      <pc:sldChg chg="modSp del mod ord modNotesTx">
        <pc:chgData name="Kirby H. Tyndall" userId="8cb5b02a-272e-4f9b-a92c-ed315a8c124e" providerId="ADAL" clId="{D74E1B08-2B6D-470D-B512-901F0039072B}" dt="2025-07-15T19:37:55.074" v="4441" actId="47"/>
        <pc:sldMkLst>
          <pc:docMk/>
          <pc:sldMk cId="846903344" sldId="291"/>
        </pc:sldMkLst>
      </pc:sldChg>
      <pc:sldChg chg="del">
        <pc:chgData name="Kirby H. Tyndall" userId="8cb5b02a-272e-4f9b-a92c-ed315a8c124e" providerId="ADAL" clId="{D74E1B08-2B6D-470D-B512-901F0039072B}" dt="2025-07-03T17:27:01.754" v="89" actId="47"/>
        <pc:sldMkLst>
          <pc:docMk/>
          <pc:sldMk cId="949051723" sldId="308"/>
        </pc:sldMkLst>
      </pc:sldChg>
      <pc:sldChg chg="del">
        <pc:chgData name="Kirby H. Tyndall" userId="8cb5b02a-272e-4f9b-a92c-ed315a8c124e" providerId="ADAL" clId="{D74E1B08-2B6D-470D-B512-901F0039072B}" dt="2025-07-03T17:34:10.406" v="158" actId="47"/>
        <pc:sldMkLst>
          <pc:docMk/>
          <pc:sldMk cId="0" sldId="337"/>
        </pc:sldMkLst>
      </pc:sldChg>
      <pc:sldChg chg="del">
        <pc:chgData name="Kirby H. Tyndall" userId="8cb5b02a-272e-4f9b-a92c-ed315a8c124e" providerId="ADAL" clId="{D74E1B08-2B6D-470D-B512-901F0039072B}" dt="2025-07-03T17:35:47.646" v="165" actId="47"/>
        <pc:sldMkLst>
          <pc:docMk/>
          <pc:sldMk cId="2953588833" sldId="1004"/>
        </pc:sldMkLst>
      </pc:sldChg>
      <pc:sldChg chg="del">
        <pc:chgData name="Kirby H. Tyndall" userId="8cb5b02a-272e-4f9b-a92c-ed315a8c124e" providerId="ADAL" clId="{D74E1B08-2B6D-470D-B512-901F0039072B}" dt="2025-07-03T18:44:35.947" v="741" actId="47"/>
        <pc:sldMkLst>
          <pc:docMk/>
          <pc:sldMk cId="1932946186" sldId="1779"/>
        </pc:sldMkLst>
      </pc:sldChg>
      <pc:sldChg chg="addSp delSp modSp mod modNotesTx">
        <pc:chgData name="Kirby H. Tyndall" userId="8cb5b02a-272e-4f9b-a92c-ed315a8c124e" providerId="ADAL" clId="{D74E1B08-2B6D-470D-B512-901F0039072B}" dt="2025-07-15T20:24:56.590" v="5028" actId="6549"/>
        <pc:sldMkLst>
          <pc:docMk/>
          <pc:sldMk cId="2457804355" sldId="1893"/>
        </pc:sldMkLst>
        <pc:picChg chg="mod ord">
          <ac:chgData name="Kirby H. Tyndall" userId="8cb5b02a-272e-4f9b-a92c-ed315a8c124e" providerId="ADAL" clId="{D74E1B08-2B6D-470D-B512-901F0039072B}" dt="2025-07-06T20:45:25.505" v="1917" actId="1076"/>
          <ac:picMkLst>
            <pc:docMk/>
            <pc:sldMk cId="2457804355" sldId="1893"/>
            <ac:picMk id="7" creationId="{B32FDDC4-FF1F-509E-2D9E-092C482C4135}"/>
          </ac:picMkLst>
        </pc:picChg>
        <pc:picChg chg="add mod">
          <ac:chgData name="Kirby H. Tyndall" userId="8cb5b02a-272e-4f9b-a92c-ed315a8c124e" providerId="ADAL" clId="{D74E1B08-2B6D-470D-B512-901F0039072B}" dt="2025-07-06T20:44:42.450" v="1912" actId="1076"/>
          <ac:picMkLst>
            <pc:docMk/>
            <pc:sldMk cId="2457804355" sldId="1893"/>
            <ac:picMk id="8" creationId="{589CD1A9-48B3-8087-4404-C5E5E5F0763F}"/>
          </ac:picMkLst>
        </pc:picChg>
      </pc:sldChg>
      <pc:sldChg chg="del">
        <pc:chgData name="Kirby H. Tyndall" userId="8cb5b02a-272e-4f9b-a92c-ed315a8c124e" providerId="ADAL" clId="{D74E1B08-2B6D-470D-B512-901F0039072B}" dt="2025-07-03T17:17:42.661" v="10" actId="47"/>
        <pc:sldMkLst>
          <pc:docMk/>
          <pc:sldMk cId="4208708815" sldId="1911"/>
        </pc:sldMkLst>
      </pc:sldChg>
      <pc:sldChg chg="del">
        <pc:chgData name="Kirby H. Tyndall" userId="8cb5b02a-272e-4f9b-a92c-ed315a8c124e" providerId="ADAL" clId="{D74E1B08-2B6D-470D-B512-901F0039072B}" dt="2025-07-03T17:26:59.859" v="88" actId="47"/>
        <pc:sldMkLst>
          <pc:docMk/>
          <pc:sldMk cId="1376260569" sldId="2045"/>
        </pc:sldMkLst>
      </pc:sldChg>
      <pc:sldChg chg="del">
        <pc:chgData name="Kirby H. Tyndall" userId="8cb5b02a-272e-4f9b-a92c-ed315a8c124e" providerId="ADAL" clId="{D74E1B08-2B6D-470D-B512-901F0039072B}" dt="2025-07-03T17:26:45.848" v="87" actId="47"/>
        <pc:sldMkLst>
          <pc:docMk/>
          <pc:sldMk cId="2431477815" sldId="2048"/>
        </pc:sldMkLst>
      </pc:sldChg>
      <pc:sldChg chg="del">
        <pc:chgData name="Kirby H. Tyndall" userId="8cb5b02a-272e-4f9b-a92c-ed315a8c124e" providerId="ADAL" clId="{D74E1B08-2B6D-470D-B512-901F0039072B}" dt="2025-07-03T19:41:05.384" v="1798" actId="47"/>
        <pc:sldMkLst>
          <pc:docMk/>
          <pc:sldMk cId="166005816" sldId="2178"/>
        </pc:sldMkLst>
      </pc:sldChg>
      <pc:sldChg chg="del">
        <pc:chgData name="Kirby H. Tyndall" userId="8cb5b02a-272e-4f9b-a92c-ed315a8c124e" providerId="ADAL" clId="{D74E1B08-2B6D-470D-B512-901F0039072B}" dt="2025-07-03T17:39:32.099" v="166" actId="47"/>
        <pc:sldMkLst>
          <pc:docMk/>
          <pc:sldMk cId="3052924596" sldId="2236"/>
        </pc:sldMkLst>
      </pc:sldChg>
      <pc:sldChg chg="addSp delSp modSp del mod ord">
        <pc:chgData name="Kirby H. Tyndall" userId="8cb5b02a-272e-4f9b-a92c-ed315a8c124e" providerId="ADAL" clId="{D74E1B08-2B6D-470D-B512-901F0039072B}" dt="2025-07-15T20:11:02.948" v="4997" actId="47"/>
        <pc:sldMkLst>
          <pc:docMk/>
          <pc:sldMk cId="0" sldId="2263"/>
        </pc:sldMkLst>
      </pc:sldChg>
      <pc:sldChg chg="del">
        <pc:chgData name="Kirby H. Tyndall" userId="8cb5b02a-272e-4f9b-a92c-ed315a8c124e" providerId="ADAL" clId="{D74E1B08-2B6D-470D-B512-901F0039072B}" dt="2025-07-03T18:03:06.782" v="319" actId="47"/>
        <pc:sldMkLst>
          <pc:docMk/>
          <pc:sldMk cId="2985346150" sldId="2264"/>
        </pc:sldMkLst>
      </pc:sldChg>
      <pc:sldChg chg="del ord modNotesTx">
        <pc:chgData name="Kirby H. Tyndall" userId="8cb5b02a-272e-4f9b-a92c-ed315a8c124e" providerId="ADAL" clId="{D74E1B08-2B6D-470D-B512-901F0039072B}" dt="2025-07-03T18:42:28.390" v="731" actId="2696"/>
        <pc:sldMkLst>
          <pc:docMk/>
          <pc:sldMk cId="3340216176" sldId="2267"/>
        </pc:sldMkLst>
      </pc:sldChg>
      <pc:sldChg chg="del">
        <pc:chgData name="Kirby H. Tyndall" userId="8cb5b02a-272e-4f9b-a92c-ed315a8c124e" providerId="ADAL" clId="{D74E1B08-2B6D-470D-B512-901F0039072B}" dt="2025-07-03T18:04:02.901" v="320" actId="47"/>
        <pc:sldMkLst>
          <pc:docMk/>
          <pc:sldMk cId="268662484" sldId="2269"/>
        </pc:sldMkLst>
      </pc:sldChg>
      <pc:sldChg chg="modSp del mod">
        <pc:chgData name="Kirby H. Tyndall" userId="8cb5b02a-272e-4f9b-a92c-ed315a8c124e" providerId="ADAL" clId="{D74E1B08-2B6D-470D-B512-901F0039072B}" dt="2025-07-03T17:27:31.593" v="91" actId="47"/>
        <pc:sldMkLst>
          <pc:docMk/>
          <pc:sldMk cId="58806226" sldId="2272"/>
        </pc:sldMkLst>
      </pc:sldChg>
      <pc:sldChg chg="del">
        <pc:chgData name="Kirby H. Tyndall" userId="8cb5b02a-272e-4f9b-a92c-ed315a8c124e" providerId="ADAL" clId="{D74E1B08-2B6D-470D-B512-901F0039072B}" dt="2025-07-03T17:26:39.364" v="86" actId="47"/>
        <pc:sldMkLst>
          <pc:docMk/>
          <pc:sldMk cId="446426817" sldId="2274"/>
        </pc:sldMkLst>
      </pc:sldChg>
      <pc:sldChg chg="del">
        <pc:chgData name="Kirby H. Tyndall" userId="8cb5b02a-272e-4f9b-a92c-ed315a8c124e" providerId="ADAL" clId="{D74E1B08-2B6D-470D-B512-901F0039072B}" dt="2025-07-03T18:44:45.060" v="742" actId="47"/>
        <pc:sldMkLst>
          <pc:docMk/>
          <pc:sldMk cId="1767402464" sldId="2279"/>
        </pc:sldMkLst>
      </pc:sldChg>
      <pc:sldChg chg="del">
        <pc:chgData name="Kirby H. Tyndall" userId="8cb5b02a-272e-4f9b-a92c-ed315a8c124e" providerId="ADAL" clId="{D74E1B08-2B6D-470D-B512-901F0039072B}" dt="2025-07-03T18:02:17.931" v="316" actId="47"/>
        <pc:sldMkLst>
          <pc:docMk/>
          <pc:sldMk cId="1651097903" sldId="2280"/>
        </pc:sldMkLst>
      </pc:sldChg>
      <pc:sldChg chg="addSp delSp modSp mod ord">
        <pc:chgData name="Kirby H. Tyndall" userId="8cb5b02a-272e-4f9b-a92c-ed315a8c124e" providerId="ADAL" clId="{D74E1B08-2B6D-470D-B512-901F0039072B}" dt="2025-07-15T21:23:00.552" v="5132" actId="1037"/>
        <pc:sldMkLst>
          <pc:docMk/>
          <pc:sldMk cId="1224499818" sldId="2282"/>
        </pc:sldMkLst>
        <pc:spChg chg="mod">
          <ac:chgData name="Kirby H. Tyndall" userId="8cb5b02a-272e-4f9b-a92c-ed315a8c124e" providerId="ADAL" clId="{D74E1B08-2B6D-470D-B512-901F0039072B}" dt="2025-07-06T21:51:55.574" v="2369" actId="207"/>
          <ac:spMkLst>
            <pc:docMk/>
            <pc:sldMk cId="1224499818" sldId="2282"/>
            <ac:spMk id="6" creationId="{145801A0-C855-F02F-6B26-22C3C1F7DDA9}"/>
          </ac:spMkLst>
        </pc:spChg>
        <pc:spChg chg="mod">
          <ac:chgData name="Kirby H. Tyndall" userId="8cb5b02a-272e-4f9b-a92c-ed315a8c124e" providerId="ADAL" clId="{D74E1B08-2B6D-470D-B512-901F0039072B}" dt="2025-07-06T21:51:55.574" v="2369" actId="207"/>
          <ac:spMkLst>
            <pc:docMk/>
            <pc:sldMk cId="1224499818" sldId="2282"/>
            <ac:spMk id="7" creationId="{67A72AB6-33FF-68E5-1240-12D2132B464E}"/>
          </ac:spMkLst>
        </pc:spChg>
        <pc:spChg chg="mod">
          <ac:chgData name="Kirby H. Tyndall" userId="8cb5b02a-272e-4f9b-a92c-ed315a8c124e" providerId="ADAL" clId="{D74E1B08-2B6D-470D-B512-901F0039072B}" dt="2025-07-06T20:55:03.595" v="1985" actId="208"/>
          <ac:spMkLst>
            <pc:docMk/>
            <pc:sldMk cId="1224499818" sldId="2282"/>
            <ac:spMk id="9" creationId="{D328DC8D-91DA-06E0-E603-B4D60B176985}"/>
          </ac:spMkLst>
        </pc:spChg>
        <pc:spChg chg="mod">
          <ac:chgData name="Kirby H. Tyndall" userId="8cb5b02a-272e-4f9b-a92c-ed315a8c124e" providerId="ADAL" clId="{D74E1B08-2B6D-470D-B512-901F0039072B}" dt="2025-07-15T19:51:09.169" v="4720" actId="20577"/>
          <ac:spMkLst>
            <pc:docMk/>
            <pc:sldMk cId="1224499818" sldId="2282"/>
            <ac:spMk id="10" creationId="{69855F05-5B2F-01C1-1402-069B3B8CDD19}"/>
          </ac:spMkLst>
        </pc:spChg>
        <pc:spChg chg="ord">
          <ac:chgData name="Kirby H. Tyndall" userId="8cb5b02a-272e-4f9b-a92c-ed315a8c124e" providerId="ADAL" clId="{D74E1B08-2B6D-470D-B512-901F0039072B}" dt="2025-07-15T19:53:40.488" v="4752" actId="166"/>
          <ac:spMkLst>
            <pc:docMk/>
            <pc:sldMk cId="1224499818" sldId="2282"/>
            <ac:spMk id="12" creationId="{AC976768-8937-4A3F-9195-1DD4DEEE5413}"/>
          </ac:spMkLst>
        </pc:spChg>
        <pc:spChg chg="mod ord">
          <ac:chgData name="Kirby H. Tyndall" userId="8cb5b02a-272e-4f9b-a92c-ed315a8c124e" providerId="ADAL" clId="{D74E1B08-2B6D-470D-B512-901F0039072B}" dt="2025-07-15T19:53:25.199" v="4750" actId="166"/>
          <ac:spMkLst>
            <pc:docMk/>
            <pc:sldMk cId="1224499818" sldId="2282"/>
            <ac:spMk id="13" creationId="{7A94D4BD-4A16-AE94-AC80-BC736F8301A7}"/>
          </ac:spMkLst>
        </pc:spChg>
        <pc:spChg chg="mod">
          <ac:chgData name="Kirby H. Tyndall" userId="8cb5b02a-272e-4f9b-a92c-ed315a8c124e" providerId="ADAL" clId="{D74E1B08-2B6D-470D-B512-901F0039072B}" dt="2025-07-06T20:56:10.268" v="1987" actId="692"/>
          <ac:spMkLst>
            <pc:docMk/>
            <pc:sldMk cId="1224499818" sldId="2282"/>
            <ac:spMk id="15" creationId="{402AEA09-FC14-C236-FA96-D3897D20A3F5}"/>
          </ac:spMkLst>
        </pc:spChg>
        <pc:spChg chg="mod">
          <ac:chgData name="Kirby H. Tyndall" userId="8cb5b02a-272e-4f9b-a92c-ed315a8c124e" providerId="ADAL" clId="{D74E1B08-2B6D-470D-B512-901F0039072B}" dt="2025-07-15T21:22:48.423" v="5128" actId="20577"/>
          <ac:spMkLst>
            <pc:docMk/>
            <pc:sldMk cId="1224499818" sldId="2282"/>
            <ac:spMk id="16" creationId="{1DEA605D-3296-4E49-47B2-C683085D9E8D}"/>
          </ac:spMkLst>
        </pc:spChg>
        <pc:spChg chg="add mod">
          <ac:chgData name="Kirby H. Tyndall" userId="8cb5b02a-272e-4f9b-a92c-ed315a8c124e" providerId="ADAL" clId="{D74E1B08-2B6D-470D-B512-901F0039072B}" dt="2025-07-15T19:58:19.337" v="4811" actId="1076"/>
          <ac:spMkLst>
            <pc:docMk/>
            <pc:sldMk cId="1224499818" sldId="2282"/>
            <ac:spMk id="20" creationId="{5B172DF8-4E4B-3EDA-CD8F-3D7D9DF2D242}"/>
          </ac:spMkLst>
        </pc:spChg>
        <pc:spChg chg="add mod">
          <ac:chgData name="Kirby H. Tyndall" userId="8cb5b02a-272e-4f9b-a92c-ed315a8c124e" providerId="ADAL" clId="{D74E1B08-2B6D-470D-B512-901F0039072B}" dt="2025-07-15T19:59:29.602" v="4819" actId="14100"/>
          <ac:spMkLst>
            <pc:docMk/>
            <pc:sldMk cId="1224499818" sldId="2282"/>
            <ac:spMk id="21" creationId="{B49AE090-3C2B-334D-C2D5-32766A821BCB}"/>
          </ac:spMkLst>
        </pc:spChg>
        <pc:grpChg chg="mod ord">
          <ac:chgData name="Kirby H. Tyndall" userId="8cb5b02a-272e-4f9b-a92c-ed315a8c124e" providerId="ADAL" clId="{D74E1B08-2B6D-470D-B512-901F0039072B}" dt="2025-07-15T19:56:48.692" v="4805" actId="14100"/>
          <ac:grpSpMkLst>
            <pc:docMk/>
            <pc:sldMk cId="1224499818" sldId="2282"/>
            <ac:grpSpMk id="5" creationId="{B2FAC3C8-FBCB-027F-1362-DC188D5A2D80}"/>
          </ac:grpSpMkLst>
        </pc:grpChg>
        <pc:grpChg chg="mod">
          <ac:chgData name="Kirby H. Tyndall" userId="8cb5b02a-272e-4f9b-a92c-ed315a8c124e" providerId="ADAL" clId="{D74E1B08-2B6D-470D-B512-901F0039072B}" dt="2025-07-15T19:51:29.642" v="4746" actId="14100"/>
          <ac:grpSpMkLst>
            <pc:docMk/>
            <pc:sldMk cId="1224499818" sldId="2282"/>
            <ac:grpSpMk id="8" creationId="{98D95EBD-479F-DFE1-0BF5-4E7934341F45}"/>
          </ac:grpSpMkLst>
        </pc:grpChg>
        <pc:grpChg chg="mod ord">
          <ac:chgData name="Kirby H. Tyndall" userId="8cb5b02a-272e-4f9b-a92c-ed315a8c124e" providerId="ADAL" clId="{D74E1B08-2B6D-470D-B512-901F0039072B}" dt="2025-07-15T19:59:39.377" v="4820" actId="14100"/>
          <ac:grpSpMkLst>
            <pc:docMk/>
            <pc:sldMk cId="1224499818" sldId="2282"/>
            <ac:grpSpMk id="11" creationId="{6B9A3F52-C3E6-952B-DEFF-37298A7A8553}"/>
          </ac:grpSpMkLst>
        </pc:grpChg>
        <pc:grpChg chg="mod">
          <ac:chgData name="Kirby H. Tyndall" userId="8cb5b02a-272e-4f9b-a92c-ed315a8c124e" providerId="ADAL" clId="{D74E1B08-2B6D-470D-B512-901F0039072B}" dt="2025-07-15T21:22:55.808" v="5129" actId="14100"/>
          <ac:grpSpMkLst>
            <pc:docMk/>
            <pc:sldMk cId="1224499818" sldId="2282"/>
            <ac:grpSpMk id="14" creationId="{81CDBF16-5D96-81AB-BBBE-AB52A2EE4A17}"/>
          </ac:grpSpMkLst>
        </pc:grpChg>
        <pc:picChg chg="add mod">
          <ac:chgData name="Kirby H. Tyndall" userId="8cb5b02a-272e-4f9b-a92c-ed315a8c124e" providerId="ADAL" clId="{D74E1B08-2B6D-470D-B512-901F0039072B}" dt="2025-07-15T19:58:57.775" v="4817" actId="1076"/>
          <ac:picMkLst>
            <pc:docMk/>
            <pc:sldMk cId="1224499818" sldId="2282"/>
            <ac:picMk id="2" creationId="{DA740804-DE01-AD95-460C-55D9B806EA05}"/>
          </ac:picMkLst>
        </pc:picChg>
        <pc:picChg chg="add mod ord">
          <ac:chgData name="Kirby H. Tyndall" userId="8cb5b02a-272e-4f9b-a92c-ed315a8c124e" providerId="ADAL" clId="{D74E1B08-2B6D-470D-B512-901F0039072B}" dt="2025-07-15T21:23:00.552" v="5132" actId="1037"/>
          <ac:picMkLst>
            <pc:docMk/>
            <pc:sldMk cId="1224499818" sldId="2282"/>
            <ac:picMk id="27" creationId="{A065F0E5-4DF1-A3DB-B1D7-01EB0D2A89D1}"/>
          </ac:picMkLst>
        </pc:picChg>
      </pc:sldChg>
      <pc:sldChg chg="addSp delSp modSp mod ord">
        <pc:chgData name="Kirby H. Tyndall" userId="8cb5b02a-272e-4f9b-a92c-ed315a8c124e" providerId="ADAL" clId="{D74E1B08-2B6D-470D-B512-901F0039072B}" dt="2025-08-03T22:22:55.877" v="5220"/>
        <pc:sldMkLst>
          <pc:docMk/>
          <pc:sldMk cId="3289765827" sldId="2283"/>
        </pc:sldMkLst>
        <pc:spChg chg="mod">
          <ac:chgData name="Kirby H. Tyndall" userId="8cb5b02a-272e-4f9b-a92c-ed315a8c124e" providerId="ADAL" clId="{D74E1B08-2B6D-470D-B512-901F0039072B}" dt="2025-07-03T17:33:58.839" v="157" actId="1076"/>
          <ac:spMkLst>
            <pc:docMk/>
            <pc:sldMk cId="3289765827" sldId="2283"/>
            <ac:spMk id="3" creationId="{EBA80981-98C9-1DE3-2FC8-D3A5F3C57907}"/>
          </ac:spMkLst>
        </pc:spChg>
        <pc:spChg chg="mod">
          <ac:chgData name="Kirby H. Tyndall" userId="8cb5b02a-272e-4f9b-a92c-ed315a8c124e" providerId="ADAL" clId="{D74E1B08-2B6D-470D-B512-901F0039072B}" dt="2025-07-06T22:23:58.444" v="3448" actId="1076"/>
          <ac:spMkLst>
            <pc:docMk/>
            <pc:sldMk cId="3289765827" sldId="2283"/>
            <ac:spMk id="5" creationId="{C698AF2E-9EF2-3EEA-058F-E6B9E7AB2523}"/>
          </ac:spMkLst>
        </pc:spChg>
        <pc:spChg chg="mod">
          <ac:chgData name="Kirby H. Tyndall" userId="8cb5b02a-272e-4f9b-a92c-ed315a8c124e" providerId="ADAL" clId="{D74E1B08-2B6D-470D-B512-901F0039072B}" dt="2025-07-06T22:22:54.704" v="3441" actId="1076"/>
          <ac:spMkLst>
            <pc:docMk/>
            <pc:sldMk cId="3289765827" sldId="2283"/>
            <ac:spMk id="7" creationId="{E30981F8-5FBB-BEF0-AECD-EA784A9968A4}"/>
          </ac:spMkLst>
        </pc:spChg>
        <pc:spChg chg="mod">
          <ac:chgData name="Kirby H. Tyndall" userId="8cb5b02a-272e-4f9b-a92c-ed315a8c124e" providerId="ADAL" clId="{D74E1B08-2B6D-470D-B512-901F0039072B}" dt="2025-07-15T20:07:47.863" v="4978" actId="1036"/>
          <ac:spMkLst>
            <pc:docMk/>
            <pc:sldMk cId="3289765827" sldId="2283"/>
            <ac:spMk id="8" creationId="{B3C2FFDC-8A56-6B0A-0632-06979E484C71}"/>
          </ac:spMkLst>
        </pc:spChg>
        <pc:spChg chg="mod">
          <ac:chgData name="Kirby H. Tyndall" userId="8cb5b02a-272e-4f9b-a92c-ed315a8c124e" providerId="ADAL" clId="{D74E1B08-2B6D-470D-B512-901F0039072B}" dt="2025-07-15T20:08:49.284" v="4988" actId="1076"/>
          <ac:spMkLst>
            <pc:docMk/>
            <pc:sldMk cId="3289765827" sldId="2283"/>
            <ac:spMk id="9" creationId="{D62F54F4-ECA3-229E-88CF-87E7111A5A7B}"/>
          </ac:spMkLst>
        </pc:spChg>
        <pc:spChg chg="mod">
          <ac:chgData name="Kirby H. Tyndall" userId="8cb5b02a-272e-4f9b-a92c-ed315a8c124e" providerId="ADAL" clId="{D74E1B08-2B6D-470D-B512-901F0039072B}" dt="2025-07-15T20:08:28.769" v="4986" actId="1035"/>
          <ac:spMkLst>
            <pc:docMk/>
            <pc:sldMk cId="3289765827" sldId="2283"/>
            <ac:spMk id="10" creationId="{E9442B5A-0532-4653-45FC-0769BBE46247}"/>
          </ac:spMkLst>
        </pc:spChg>
        <pc:spChg chg="mod">
          <ac:chgData name="Kirby H. Tyndall" userId="8cb5b02a-272e-4f9b-a92c-ed315a8c124e" providerId="ADAL" clId="{D74E1B08-2B6D-470D-B512-901F0039072B}" dt="2025-07-15T20:08:00.056" v="4981" actId="1037"/>
          <ac:spMkLst>
            <pc:docMk/>
            <pc:sldMk cId="3289765827" sldId="2283"/>
            <ac:spMk id="11" creationId="{8284B18E-BCA1-0E06-906E-A6BEEC7C4558}"/>
          </ac:spMkLst>
        </pc:spChg>
        <pc:spChg chg="add del mod">
          <ac:chgData name="Kirby H. Tyndall" userId="8cb5b02a-272e-4f9b-a92c-ed315a8c124e" providerId="ADAL" clId="{D74E1B08-2B6D-470D-B512-901F0039072B}" dt="2025-07-06T22:11:56.389" v="3195" actId="14100"/>
          <ac:spMkLst>
            <pc:docMk/>
            <pc:sldMk cId="3289765827" sldId="2283"/>
            <ac:spMk id="12" creationId="{BC9EA48C-29A5-8299-F863-06AE085F7CEB}"/>
          </ac:spMkLst>
        </pc:spChg>
        <pc:spChg chg="mod">
          <ac:chgData name="Kirby H. Tyndall" userId="8cb5b02a-272e-4f9b-a92c-ed315a8c124e" providerId="ADAL" clId="{D74E1B08-2B6D-470D-B512-901F0039072B}" dt="2025-07-15T20:08:20.251" v="4985" actId="14100"/>
          <ac:spMkLst>
            <pc:docMk/>
            <pc:sldMk cId="3289765827" sldId="2283"/>
            <ac:spMk id="14" creationId="{28E0E9FE-29BF-6960-ED58-F87CC30C37B6}"/>
          </ac:spMkLst>
        </pc:spChg>
        <pc:picChg chg="add mod">
          <ac:chgData name="Kirby H. Tyndall" userId="8cb5b02a-272e-4f9b-a92c-ed315a8c124e" providerId="ADAL" clId="{D74E1B08-2B6D-470D-B512-901F0039072B}" dt="2025-07-06T22:23:52.823" v="3447" actId="1076"/>
          <ac:picMkLst>
            <pc:docMk/>
            <pc:sldMk cId="3289765827" sldId="2283"/>
            <ac:picMk id="15" creationId="{1A2F22CB-F6A4-B549-FF9F-E510B44D3765}"/>
          </ac:picMkLst>
        </pc:picChg>
      </pc:sldChg>
      <pc:sldChg chg="modSp del mod">
        <pc:chgData name="Kirby H. Tyndall" userId="8cb5b02a-272e-4f9b-a92c-ed315a8c124e" providerId="ADAL" clId="{D74E1B08-2B6D-470D-B512-901F0039072B}" dt="2025-07-03T18:44:59.864" v="743" actId="47"/>
        <pc:sldMkLst>
          <pc:docMk/>
          <pc:sldMk cId="2573701857" sldId="2287"/>
        </pc:sldMkLst>
      </pc:sldChg>
      <pc:sldChg chg="modSp mod modNotesTx">
        <pc:chgData name="Kirby H. Tyndall" userId="8cb5b02a-272e-4f9b-a92c-ed315a8c124e" providerId="ADAL" clId="{D74E1B08-2B6D-470D-B512-901F0039072B}" dt="2025-07-15T20:26:23.679" v="5034" actId="6549"/>
        <pc:sldMkLst>
          <pc:docMk/>
          <pc:sldMk cId="973251262" sldId="2288"/>
        </pc:sldMkLst>
        <pc:spChg chg="mod">
          <ac:chgData name="Kirby H. Tyndall" userId="8cb5b02a-272e-4f9b-a92c-ed315a8c124e" providerId="ADAL" clId="{D74E1B08-2B6D-470D-B512-901F0039072B}" dt="2025-07-03T18:04:59.428" v="367" actId="6549"/>
          <ac:spMkLst>
            <pc:docMk/>
            <pc:sldMk cId="973251262" sldId="2288"/>
            <ac:spMk id="3" creationId="{6B0AA3A7-8F4D-4F32-AF6B-247C42F016AF}"/>
          </ac:spMkLst>
        </pc:spChg>
        <pc:graphicFrameChg chg="mod">
          <ac:chgData name="Kirby H. Tyndall" userId="8cb5b02a-272e-4f9b-a92c-ed315a8c124e" providerId="ADAL" clId="{D74E1B08-2B6D-470D-B512-901F0039072B}" dt="2025-07-15T19:43:53.577" v="4446" actId="20577"/>
          <ac:graphicFrameMkLst>
            <pc:docMk/>
            <pc:sldMk cId="973251262" sldId="2288"/>
            <ac:graphicFrameMk id="5" creationId="{829B5BA2-6E83-4014-AB64-90827D3844EC}"/>
          </ac:graphicFrameMkLst>
        </pc:graphicFrameChg>
      </pc:sldChg>
      <pc:sldChg chg="addSp delSp modSp mod ord modNotesTx">
        <pc:chgData name="Kirby H. Tyndall" userId="8cb5b02a-272e-4f9b-a92c-ed315a8c124e" providerId="ADAL" clId="{D74E1B08-2B6D-470D-B512-901F0039072B}" dt="2025-07-15T20:25:02.923" v="5029" actId="6549"/>
        <pc:sldMkLst>
          <pc:docMk/>
          <pc:sldMk cId="550198384" sldId="2289"/>
        </pc:sldMkLst>
        <pc:spChg chg="add mod">
          <ac:chgData name="Kirby H. Tyndall" userId="8cb5b02a-272e-4f9b-a92c-ed315a8c124e" providerId="ADAL" clId="{D74E1B08-2B6D-470D-B512-901F0039072B}" dt="2025-07-09T17:22:59.732" v="4126" actId="1038"/>
          <ac:spMkLst>
            <pc:docMk/>
            <pc:sldMk cId="550198384" sldId="2289"/>
            <ac:spMk id="6" creationId="{40E13196-4F5B-9A97-C7EB-F6C171AF099E}"/>
          </ac:spMkLst>
        </pc:spChg>
        <pc:spChg chg="add mod">
          <ac:chgData name="Kirby H. Tyndall" userId="8cb5b02a-272e-4f9b-a92c-ed315a8c124e" providerId="ADAL" clId="{D74E1B08-2B6D-470D-B512-901F0039072B}" dt="2025-07-09T17:21:10.574" v="4043" actId="1076"/>
          <ac:spMkLst>
            <pc:docMk/>
            <pc:sldMk cId="550198384" sldId="2289"/>
            <ac:spMk id="7" creationId="{272672E5-E549-1793-A70A-2F107498F89D}"/>
          </ac:spMkLst>
        </pc:spChg>
        <pc:spChg chg="add mod">
          <ac:chgData name="Kirby H. Tyndall" userId="8cb5b02a-272e-4f9b-a92c-ed315a8c124e" providerId="ADAL" clId="{D74E1B08-2B6D-470D-B512-901F0039072B}" dt="2025-07-09T17:22:46.568" v="4123" actId="1038"/>
          <ac:spMkLst>
            <pc:docMk/>
            <pc:sldMk cId="550198384" sldId="2289"/>
            <ac:spMk id="8" creationId="{C2BD57AA-4243-862D-6727-FA05D44F1CCC}"/>
          </ac:spMkLst>
        </pc:spChg>
        <pc:spChg chg="add mod">
          <ac:chgData name="Kirby H. Tyndall" userId="8cb5b02a-272e-4f9b-a92c-ed315a8c124e" providerId="ADAL" clId="{D74E1B08-2B6D-470D-B512-901F0039072B}" dt="2025-07-09T17:22:17.047" v="4118" actId="20577"/>
          <ac:spMkLst>
            <pc:docMk/>
            <pc:sldMk cId="550198384" sldId="2289"/>
            <ac:spMk id="9" creationId="{C0C5768D-F2DF-D4B4-1C9B-7C4EBFBA9838}"/>
          </ac:spMkLst>
        </pc:spChg>
        <pc:spChg chg="add del mod">
          <ac:chgData name="Kirby H. Tyndall" userId="8cb5b02a-272e-4f9b-a92c-ed315a8c124e" providerId="ADAL" clId="{D74E1B08-2B6D-470D-B512-901F0039072B}" dt="2025-07-09T17:23:24.003" v="4138" actId="14100"/>
          <ac:spMkLst>
            <pc:docMk/>
            <pc:sldMk cId="550198384" sldId="2289"/>
            <ac:spMk id="11" creationId="{0A379749-F961-BE84-CBFA-1FA41F3DDC8B}"/>
          </ac:spMkLst>
        </pc:spChg>
        <pc:picChg chg="add mod">
          <ac:chgData name="Kirby H. Tyndall" userId="8cb5b02a-272e-4f9b-a92c-ed315a8c124e" providerId="ADAL" clId="{D74E1B08-2B6D-470D-B512-901F0039072B}" dt="2025-07-09T17:22:53.110" v="4124" actId="14100"/>
          <ac:picMkLst>
            <pc:docMk/>
            <pc:sldMk cId="550198384" sldId="2289"/>
            <ac:picMk id="5" creationId="{2CF07F2F-3316-7B12-EDD6-021D8064F1D8}"/>
          </ac:picMkLst>
        </pc:picChg>
        <pc:picChg chg="add mod">
          <ac:chgData name="Kirby H. Tyndall" userId="8cb5b02a-272e-4f9b-a92c-ed315a8c124e" providerId="ADAL" clId="{D74E1B08-2B6D-470D-B512-901F0039072B}" dt="2025-07-09T17:22:33.482" v="4120" actId="1038"/>
          <ac:picMkLst>
            <pc:docMk/>
            <pc:sldMk cId="550198384" sldId="2289"/>
            <ac:picMk id="13" creationId="{27C3734C-E5FD-2A6D-B2D0-14EB7C409C93}"/>
          </ac:picMkLst>
        </pc:picChg>
      </pc:sldChg>
      <pc:sldChg chg="addSp delSp modSp mod modNotesTx">
        <pc:chgData name="Kirby H. Tyndall" userId="8cb5b02a-272e-4f9b-a92c-ed315a8c124e" providerId="ADAL" clId="{D74E1B08-2B6D-470D-B512-901F0039072B}" dt="2025-07-15T20:25:52.359" v="5033" actId="6549"/>
        <pc:sldMkLst>
          <pc:docMk/>
          <pc:sldMk cId="3361766090" sldId="2290"/>
        </pc:sldMkLst>
        <pc:spChg chg="mod">
          <ac:chgData name="Kirby H. Tyndall" userId="8cb5b02a-272e-4f9b-a92c-ed315a8c124e" providerId="ADAL" clId="{D74E1B08-2B6D-470D-B512-901F0039072B}" dt="2025-07-09T17:36:15.231" v="4254" actId="2711"/>
          <ac:spMkLst>
            <pc:docMk/>
            <pc:sldMk cId="3361766090" sldId="2290"/>
            <ac:spMk id="5" creationId="{5138D0D8-E14E-2F8D-1F9F-50403482327E}"/>
          </ac:spMkLst>
        </pc:spChg>
        <pc:spChg chg="mod">
          <ac:chgData name="Kirby H. Tyndall" userId="8cb5b02a-272e-4f9b-a92c-ed315a8c124e" providerId="ADAL" clId="{D74E1B08-2B6D-470D-B512-901F0039072B}" dt="2025-07-09T17:36:07.698" v="4253" actId="2711"/>
          <ac:spMkLst>
            <pc:docMk/>
            <pc:sldMk cId="3361766090" sldId="2290"/>
            <ac:spMk id="6" creationId="{B3CDE14B-B631-04CE-CBF6-074DE6DA83DF}"/>
          </ac:spMkLst>
        </pc:spChg>
        <pc:spChg chg="mod">
          <ac:chgData name="Kirby H. Tyndall" userId="8cb5b02a-272e-4f9b-a92c-ed315a8c124e" providerId="ADAL" clId="{D74E1B08-2B6D-470D-B512-901F0039072B}" dt="2025-07-09T17:36:28.910" v="4255" actId="20577"/>
          <ac:spMkLst>
            <pc:docMk/>
            <pc:sldMk cId="3361766090" sldId="2290"/>
            <ac:spMk id="9" creationId="{31FDAFB3-4549-5B63-C3B6-D0E960695534}"/>
          </ac:spMkLst>
        </pc:spChg>
        <pc:spChg chg="mod">
          <ac:chgData name="Kirby H. Tyndall" userId="8cb5b02a-272e-4f9b-a92c-ed315a8c124e" providerId="ADAL" clId="{D74E1B08-2B6D-470D-B512-901F0039072B}" dt="2025-07-09T17:35:49.472" v="4251" actId="2711"/>
          <ac:spMkLst>
            <pc:docMk/>
            <pc:sldMk cId="3361766090" sldId="2290"/>
            <ac:spMk id="11" creationId="{249D7810-8D97-7D70-115B-0D8451721875}"/>
          </ac:spMkLst>
        </pc:spChg>
        <pc:spChg chg="mod">
          <ac:chgData name="Kirby H. Tyndall" userId="8cb5b02a-272e-4f9b-a92c-ed315a8c124e" providerId="ADAL" clId="{D74E1B08-2B6D-470D-B512-901F0039072B}" dt="2025-07-09T17:29:24.483" v="4153" actId="1036"/>
          <ac:spMkLst>
            <pc:docMk/>
            <pc:sldMk cId="3361766090" sldId="2290"/>
            <ac:spMk id="12" creationId="{07ACB41A-F14C-3EF6-03BD-FFA9973440AD}"/>
          </ac:spMkLst>
        </pc:spChg>
        <pc:spChg chg="add del mod">
          <ac:chgData name="Kirby H. Tyndall" userId="8cb5b02a-272e-4f9b-a92c-ed315a8c124e" providerId="ADAL" clId="{D74E1B08-2B6D-470D-B512-901F0039072B}" dt="2025-07-09T17:36:49.686" v="4257" actId="1037"/>
          <ac:spMkLst>
            <pc:docMk/>
            <pc:sldMk cId="3361766090" sldId="2290"/>
            <ac:spMk id="14" creationId="{2E1AAB69-CC81-1A6B-3D85-04E417CC76BD}"/>
          </ac:spMkLst>
        </pc:spChg>
        <pc:spChg chg="add mod">
          <ac:chgData name="Kirby H. Tyndall" userId="8cb5b02a-272e-4f9b-a92c-ed315a8c124e" providerId="ADAL" clId="{D74E1B08-2B6D-470D-B512-901F0039072B}" dt="2025-07-09T17:33:50.960" v="4227" actId="1038"/>
          <ac:spMkLst>
            <pc:docMk/>
            <pc:sldMk cId="3361766090" sldId="2290"/>
            <ac:spMk id="17" creationId="{1885D8AF-5C28-2735-445B-17B6D4787105}"/>
          </ac:spMkLst>
        </pc:spChg>
        <pc:picChg chg="add mod">
          <ac:chgData name="Kirby H. Tyndall" userId="8cb5b02a-272e-4f9b-a92c-ed315a8c124e" providerId="ADAL" clId="{D74E1B08-2B6D-470D-B512-901F0039072B}" dt="2025-07-09T17:36:47.052" v="4256" actId="14100"/>
          <ac:picMkLst>
            <pc:docMk/>
            <pc:sldMk cId="3361766090" sldId="2290"/>
            <ac:picMk id="2" creationId="{974C9153-F492-4DE9-05F3-5E3BFECDFD6E}"/>
          </ac:picMkLst>
        </pc:picChg>
        <pc:picChg chg="add mod">
          <ac:chgData name="Kirby H. Tyndall" userId="8cb5b02a-272e-4f9b-a92c-ed315a8c124e" providerId="ADAL" clId="{D74E1B08-2B6D-470D-B512-901F0039072B}" dt="2025-07-09T17:34:06.230" v="4228" actId="1036"/>
          <ac:picMkLst>
            <pc:docMk/>
            <pc:sldMk cId="3361766090" sldId="2290"/>
            <ac:picMk id="16" creationId="{507226CC-9505-BB0B-441B-CAC26542484D}"/>
          </ac:picMkLst>
        </pc:picChg>
        <pc:cxnChg chg="mod ord">
          <ac:chgData name="Kirby H. Tyndall" userId="8cb5b02a-272e-4f9b-a92c-ed315a8c124e" providerId="ADAL" clId="{D74E1B08-2B6D-470D-B512-901F0039072B}" dt="2025-07-09T17:29:11.599" v="4148" actId="166"/>
          <ac:cxnSpMkLst>
            <pc:docMk/>
            <pc:sldMk cId="3361766090" sldId="2290"/>
            <ac:cxnSpMk id="7" creationId="{41268060-2C67-671A-8A46-FF0479B157A5}"/>
          </ac:cxnSpMkLst>
        </pc:cxnChg>
        <pc:cxnChg chg="mod">
          <ac:chgData name="Kirby H. Tyndall" userId="8cb5b02a-272e-4f9b-a92c-ed315a8c124e" providerId="ADAL" clId="{D74E1B08-2B6D-470D-B512-901F0039072B}" dt="2025-07-03T18:33:32.927" v="646" actId="1035"/>
          <ac:cxnSpMkLst>
            <pc:docMk/>
            <pc:sldMk cId="3361766090" sldId="2290"/>
            <ac:cxnSpMk id="8" creationId="{D8027263-5B62-4210-5C9E-8D8F35A81B34}"/>
          </ac:cxnSpMkLst>
        </pc:cxnChg>
        <pc:cxnChg chg="mod">
          <ac:chgData name="Kirby H. Tyndall" userId="8cb5b02a-272e-4f9b-a92c-ed315a8c124e" providerId="ADAL" clId="{D74E1B08-2B6D-470D-B512-901F0039072B}" dt="2025-07-03T18:33:42.936" v="663" actId="1035"/>
          <ac:cxnSpMkLst>
            <pc:docMk/>
            <pc:sldMk cId="3361766090" sldId="2290"/>
            <ac:cxnSpMk id="10" creationId="{578B092E-8DB8-3D54-5BDF-8482047AA5A1}"/>
          </ac:cxnSpMkLst>
        </pc:cxnChg>
      </pc:sldChg>
      <pc:sldChg chg="del">
        <pc:chgData name="Kirby H. Tyndall" userId="8cb5b02a-272e-4f9b-a92c-ed315a8c124e" providerId="ADAL" clId="{D74E1B08-2B6D-470D-B512-901F0039072B}" dt="2025-07-03T17:15:24.085" v="0" actId="47"/>
        <pc:sldMkLst>
          <pc:docMk/>
          <pc:sldMk cId="1514100792" sldId="2291"/>
        </pc:sldMkLst>
      </pc:sldChg>
      <pc:sldChg chg="addSp delSp modSp del mod ord">
        <pc:chgData name="Kirby H. Tyndall" userId="8cb5b02a-272e-4f9b-a92c-ed315a8c124e" providerId="ADAL" clId="{D74E1B08-2B6D-470D-B512-901F0039072B}" dt="2025-07-06T22:12:08.785" v="3196" actId="47"/>
        <pc:sldMkLst>
          <pc:docMk/>
          <pc:sldMk cId="714785772" sldId="2292"/>
        </pc:sldMkLst>
      </pc:sldChg>
      <pc:sldChg chg="del">
        <pc:chgData name="Kirby H. Tyndall" userId="8cb5b02a-272e-4f9b-a92c-ed315a8c124e" providerId="ADAL" clId="{D74E1B08-2B6D-470D-B512-901F0039072B}" dt="2025-07-03T17:15:47.216" v="2" actId="47"/>
        <pc:sldMkLst>
          <pc:docMk/>
          <pc:sldMk cId="925546854" sldId="2293"/>
        </pc:sldMkLst>
      </pc:sldChg>
      <pc:sldChg chg="del">
        <pc:chgData name="Kirby H. Tyndall" userId="8cb5b02a-272e-4f9b-a92c-ed315a8c124e" providerId="ADAL" clId="{D74E1B08-2B6D-470D-B512-901F0039072B}" dt="2025-07-03T17:15:41.939" v="1" actId="47"/>
        <pc:sldMkLst>
          <pc:docMk/>
          <pc:sldMk cId="1912920622" sldId="2294"/>
        </pc:sldMkLst>
      </pc:sldChg>
      <pc:sldChg chg="del">
        <pc:chgData name="Kirby H. Tyndall" userId="8cb5b02a-272e-4f9b-a92c-ed315a8c124e" providerId="ADAL" clId="{D74E1B08-2B6D-470D-B512-901F0039072B}" dt="2025-07-03T17:16:26.855" v="4" actId="47"/>
        <pc:sldMkLst>
          <pc:docMk/>
          <pc:sldMk cId="93005110" sldId="2295"/>
        </pc:sldMkLst>
      </pc:sldChg>
      <pc:sldChg chg="del">
        <pc:chgData name="Kirby H. Tyndall" userId="8cb5b02a-272e-4f9b-a92c-ed315a8c124e" providerId="ADAL" clId="{D74E1B08-2B6D-470D-B512-901F0039072B}" dt="2025-07-03T17:16:21.991" v="3" actId="47"/>
        <pc:sldMkLst>
          <pc:docMk/>
          <pc:sldMk cId="942942133" sldId="2296"/>
        </pc:sldMkLst>
      </pc:sldChg>
      <pc:sldChg chg="delSp modSp del mod">
        <pc:chgData name="Kirby H. Tyndall" userId="8cb5b02a-272e-4f9b-a92c-ed315a8c124e" providerId="ADAL" clId="{D74E1B08-2B6D-470D-B512-901F0039072B}" dt="2025-07-03T18:43:34.904" v="738" actId="47"/>
        <pc:sldMkLst>
          <pc:docMk/>
          <pc:sldMk cId="1955458040" sldId="2297"/>
        </pc:sldMkLst>
      </pc:sldChg>
      <pc:sldChg chg="del">
        <pc:chgData name="Kirby H. Tyndall" userId="8cb5b02a-272e-4f9b-a92c-ed315a8c124e" providerId="ADAL" clId="{D74E1B08-2B6D-470D-B512-901F0039072B}" dt="2025-07-06T22:11:33.350" v="3194" actId="2696"/>
        <pc:sldMkLst>
          <pc:docMk/>
          <pc:sldMk cId="3608246695" sldId="2298"/>
        </pc:sldMkLst>
      </pc:sldChg>
      <pc:sldChg chg="delSp del mod">
        <pc:chgData name="Kirby H. Tyndall" userId="8cb5b02a-272e-4f9b-a92c-ed315a8c124e" providerId="ADAL" clId="{D74E1B08-2B6D-470D-B512-901F0039072B}" dt="2025-07-06T22:12:10.776" v="3197" actId="47"/>
        <pc:sldMkLst>
          <pc:docMk/>
          <pc:sldMk cId="2153638407" sldId="2147479714"/>
        </pc:sldMkLst>
      </pc:sldChg>
      <pc:sldChg chg="del">
        <pc:chgData name="Kirby H. Tyndall" userId="8cb5b02a-272e-4f9b-a92c-ed315a8c124e" providerId="ADAL" clId="{D74E1B08-2B6D-470D-B512-901F0039072B}" dt="2025-07-03T17:19:00.212" v="18" actId="47"/>
        <pc:sldMkLst>
          <pc:docMk/>
          <pc:sldMk cId="2903364388" sldId="2147479715"/>
        </pc:sldMkLst>
      </pc:sldChg>
      <pc:sldChg chg="del">
        <pc:chgData name="Kirby H. Tyndall" userId="8cb5b02a-272e-4f9b-a92c-ed315a8c124e" providerId="ADAL" clId="{D74E1B08-2B6D-470D-B512-901F0039072B}" dt="2025-07-03T17:18:24.739" v="16" actId="47"/>
        <pc:sldMkLst>
          <pc:docMk/>
          <pc:sldMk cId="1276674095" sldId="2147479716"/>
        </pc:sldMkLst>
      </pc:sldChg>
      <pc:sldChg chg="del">
        <pc:chgData name="Kirby H. Tyndall" userId="8cb5b02a-272e-4f9b-a92c-ed315a8c124e" providerId="ADAL" clId="{D74E1B08-2B6D-470D-B512-901F0039072B}" dt="2025-07-03T17:22:16.080" v="20" actId="47"/>
        <pc:sldMkLst>
          <pc:docMk/>
          <pc:sldMk cId="3386008533" sldId="2147479717"/>
        </pc:sldMkLst>
      </pc:sldChg>
      <pc:sldChg chg="addSp delSp modSp del mod">
        <pc:chgData name="Kirby H. Tyndall" userId="8cb5b02a-272e-4f9b-a92c-ed315a8c124e" providerId="ADAL" clId="{D74E1B08-2B6D-470D-B512-901F0039072B}" dt="2025-07-03T17:23:06.399" v="24" actId="47"/>
        <pc:sldMkLst>
          <pc:docMk/>
          <pc:sldMk cId="2345347906" sldId="2147479718"/>
        </pc:sldMkLst>
      </pc:sldChg>
      <pc:sldChg chg="del">
        <pc:chgData name="Kirby H. Tyndall" userId="8cb5b02a-272e-4f9b-a92c-ed315a8c124e" providerId="ADAL" clId="{D74E1B08-2B6D-470D-B512-901F0039072B}" dt="2025-07-03T17:22:31.719" v="21" actId="47"/>
        <pc:sldMkLst>
          <pc:docMk/>
          <pc:sldMk cId="2819888850" sldId="2147479719"/>
        </pc:sldMkLst>
      </pc:sldChg>
      <pc:sldChg chg="del">
        <pc:chgData name="Kirby H. Tyndall" userId="8cb5b02a-272e-4f9b-a92c-ed315a8c124e" providerId="ADAL" clId="{D74E1B08-2B6D-470D-B512-901F0039072B}" dt="2025-07-03T17:22:03.107" v="19" actId="47"/>
        <pc:sldMkLst>
          <pc:docMk/>
          <pc:sldMk cId="2601171398" sldId="2147479721"/>
        </pc:sldMkLst>
      </pc:sldChg>
      <pc:sldChg chg="del ord">
        <pc:chgData name="Kirby H. Tyndall" userId="8cb5b02a-272e-4f9b-a92c-ed315a8c124e" providerId="ADAL" clId="{D74E1B08-2B6D-470D-B512-901F0039072B}" dt="2025-07-06T22:24:17.779" v="3451" actId="47"/>
        <pc:sldMkLst>
          <pc:docMk/>
          <pc:sldMk cId="525562281" sldId="2147479722"/>
        </pc:sldMkLst>
      </pc:sldChg>
      <pc:sldChg chg="del ord">
        <pc:chgData name="Kirby H. Tyndall" userId="8cb5b02a-272e-4f9b-a92c-ed315a8c124e" providerId="ADAL" clId="{D74E1B08-2B6D-470D-B512-901F0039072B}" dt="2025-07-06T22:24:15.629" v="3450" actId="47"/>
        <pc:sldMkLst>
          <pc:docMk/>
          <pc:sldMk cId="518221302" sldId="2147479723"/>
        </pc:sldMkLst>
      </pc:sldChg>
      <pc:sldChg chg="del ord">
        <pc:chgData name="Kirby H. Tyndall" userId="8cb5b02a-272e-4f9b-a92c-ed315a8c124e" providerId="ADAL" clId="{D74E1B08-2B6D-470D-B512-901F0039072B}" dt="2025-07-06T22:24:13.057" v="3449" actId="47"/>
        <pc:sldMkLst>
          <pc:docMk/>
          <pc:sldMk cId="4189485959" sldId="2147479724"/>
        </pc:sldMkLst>
      </pc:sldChg>
      <pc:sldChg chg="addSp delSp modSp new mod modNotesTx">
        <pc:chgData name="Kirby H. Tyndall" userId="8cb5b02a-272e-4f9b-a92c-ed315a8c124e" providerId="ADAL" clId="{D74E1B08-2B6D-470D-B512-901F0039072B}" dt="2025-07-15T20:25:08.280" v="5030" actId="6549"/>
        <pc:sldMkLst>
          <pc:docMk/>
          <pc:sldMk cId="4208711162" sldId="2147479725"/>
        </pc:sldMkLst>
        <pc:spChg chg="mod">
          <ac:chgData name="Kirby H. Tyndall" userId="8cb5b02a-272e-4f9b-a92c-ed315a8c124e" providerId="ADAL" clId="{D74E1B08-2B6D-470D-B512-901F0039072B}" dt="2025-07-03T18:45:55.338" v="744" actId="14100"/>
          <ac:spMkLst>
            <pc:docMk/>
            <pc:sldMk cId="4208711162" sldId="2147479725"/>
            <ac:spMk id="3" creationId="{5CB437FD-258E-3F68-5FBC-D3C274129AC6}"/>
          </ac:spMkLst>
        </pc:spChg>
        <pc:spChg chg="add mod">
          <ac:chgData name="Kirby H. Tyndall" userId="8cb5b02a-272e-4f9b-a92c-ed315a8c124e" providerId="ADAL" clId="{D74E1B08-2B6D-470D-B512-901F0039072B}" dt="2025-07-03T17:59:00.257" v="265" actId="1076"/>
          <ac:spMkLst>
            <pc:docMk/>
            <pc:sldMk cId="4208711162" sldId="2147479725"/>
            <ac:spMk id="7" creationId="{9A3B27C6-C907-E73E-985E-B585A459C3ED}"/>
          </ac:spMkLst>
        </pc:spChg>
        <pc:spChg chg="add mod">
          <ac:chgData name="Kirby H. Tyndall" userId="8cb5b02a-272e-4f9b-a92c-ed315a8c124e" providerId="ADAL" clId="{D74E1B08-2B6D-470D-B512-901F0039072B}" dt="2025-07-03T18:00:34.032" v="280" actId="1076"/>
          <ac:spMkLst>
            <pc:docMk/>
            <pc:sldMk cId="4208711162" sldId="2147479725"/>
            <ac:spMk id="12" creationId="{38BAA39D-F1F0-AAF5-61D3-D8F9304F9C9A}"/>
          </ac:spMkLst>
        </pc:spChg>
        <pc:spChg chg="add mod">
          <ac:chgData name="Kirby H. Tyndall" userId="8cb5b02a-272e-4f9b-a92c-ed315a8c124e" providerId="ADAL" clId="{D74E1B08-2B6D-470D-B512-901F0039072B}" dt="2025-07-03T18:25:30.310" v="414" actId="20577"/>
          <ac:spMkLst>
            <pc:docMk/>
            <pc:sldMk cId="4208711162" sldId="2147479725"/>
            <ac:spMk id="13" creationId="{A46F49FB-428F-81EB-6DD0-A8D044752920}"/>
          </ac:spMkLst>
        </pc:spChg>
        <pc:graphicFrameChg chg="add mod modGraphic">
          <ac:chgData name="Kirby H. Tyndall" userId="8cb5b02a-272e-4f9b-a92c-ed315a8c124e" providerId="ADAL" clId="{D74E1B08-2B6D-470D-B512-901F0039072B}" dt="2025-07-03T17:59:20.570" v="269" actId="1076"/>
          <ac:graphicFrameMkLst>
            <pc:docMk/>
            <pc:sldMk cId="4208711162" sldId="2147479725"/>
            <ac:graphicFrameMk id="11" creationId="{790C7AF6-AD9D-FC96-373D-2205E63A31F2}"/>
          </ac:graphicFrameMkLst>
        </pc:graphicFrameChg>
        <pc:picChg chg="add mod">
          <ac:chgData name="Kirby H. Tyndall" userId="8cb5b02a-272e-4f9b-a92c-ed315a8c124e" providerId="ADAL" clId="{D74E1B08-2B6D-470D-B512-901F0039072B}" dt="2025-07-03T17:58:51.599" v="264" actId="1076"/>
          <ac:picMkLst>
            <pc:docMk/>
            <pc:sldMk cId="4208711162" sldId="2147479725"/>
            <ac:picMk id="6" creationId="{5F29A6DE-C280-A403-35E5-7E75D81470AB}"/>
          </ac:picMkLst>
        </pc:picChg>
        <pc:picChg chg="add mod">
          <ac:chgData name="Kirby H. Tyndall" userId="8cb5b02a-272e-4f9b-a92c-ed315a8c124e" providerId="ADAL" clId="{D74E1B08-2B6D-470D-B512-901F0039072B}" dt="2025-07-03T17:58:24.434" v="258" actId="1076"/>
          <ac:picMkLst>
            <pc:docMk/>
            <pc:sldMk cId="4208711162" sldId="2147479725"/>
            <ac:picMk id="8" creationId="{615CEE19-6993-7D01-7EBD-25DAFD1AE9AC}"/>
          </ac:picMkLst>
        </pc:picChg>
        <pc:picChg chg="add mod">
          <ac:chgData name="Kirby H. Tyndall" userId="8cb5b02a-272e-4f9b-a92c-ed315a8c124e" providerId="ADAL" clId="{D74E1B08-2B6D-470D-B512-901F0039072B}" dt="2025-07-03T18:11:05.821" v="399" actId="1076"/>
          <ac:picMkLst>
            <pc:docMk/>
            <pc:sldMk cId="4208711162" sldId="2147479725"/>
            <ac:picMk id="14" creationId="{8CEC037A-E6BB-AD2C-7974-032ACD58D742}"/>
          </ac:picMkLst>
        </pc:picChg>
        <pc:picChg chg="add mod ord">
          <ac:chgData name="Kirby H. Tyndall" userId="8cb5b02a-272e-4f9b-a92c-ed315a8c124e" providerId="ADAL" clId="{D74E1B08-2B6D-470D-B512-901F0039072B}" dt="2025-07-03T18:37:21.087" v="697" actId="1076"/>
          <ac:picMkLst>
            <pc:docMk/>
            <pc:sldMk cId="4208711162" sldId="2147479725"/>
            <ac:picMk id="16" creationId="{2046EBAC-92A3-D4E1-7BBD-51E30803EFEC}"/>
          </ac:picMkLst>
        </pc:picChg>
        <pc:picChg chg="add mod">
          <ac:chgData name="Kirby H. Tyndall" userId="8cb5b02a-272e-4f9b-a92c-ed315a8c124e" providerId="ADAL" clId="{D74E1B08-2B6D-470D-B512-901F0039072B}" dt="2025-07-03T18:36:31.529" v="696" actId="14100"/>
          <ac:picMkLst>
            <pc:docMk/>
            <pc:sldMk cId="4208711162" sldId="2147479725"/>
            <ac:picMk id="17" creationId="{7EE31824-7C40-EA6F-AE54-2E0122AE8D0F}"/>
          </ac:picMkLst>
        </pc:picChg>
      </pc:sldChg>
      <pc:sldChg chg="addSp delSp modSp new mod modNotesTx">
        <pc:chgData name="Kirby H. Tyndall" userId="8cb5b02a-272e-4f9b-a92c-ed315a8c124e" providerId="ADAL" clId="{D74E1B08-2B6D-470D-B512-901F0039072B}" dt="2025-08-03T22:25:13.037" v="5229" actId="207"/>
        <pc:sldMkLst>
          <pc:docMk/>
          <pc:sldMk cId="1964410299" sldId="2147479726"/>
        </pc:sldMkLst>
        <pc:spChg chg="add mod">
          <ac:chgData name="Kirby H. Tyndall" userId="8cb5b02a-272e-4f9b-a92c-ed315a8c124e" providerId="ADAL" clId="{D74E1B08-2B6D-470D-B512-901F0039072B}" dt="2025-07-06T22:27:21.842" v="3461" actId="1076"/>
          <ac:spMkLst>
            <pc:docMk/>
            <pc:sldMk cId="1964410299" sldId="2147479726"/>
            <ac:spMk id="7" creationId="{A0C4CFD6-A3E9-741C-043B-B6A6F981B8EA}"/>
          </ac:spMkLst>
        </pc:spChg>
        <pc:spChg chg="add mod">
          <ac:chgData name="Kirby H. Tyndall" userId="8cb5b02a-272e-4f9b-a92c-ed315a8c124e" providerId="ADAL" clId="{D74E1B08-2B6D-470D-B512-901F0039072B}" dt="2025-07-15T20:06:47.321" v="4974" actId="207"/>
          <ac:spMkLst>
            <pc:docMk/>
            <pc:sldMk cId="1964410299" sldId="2147479726"/>
            <ac:spMk id="16" creationId="{FDF3DA9A-CE24-7691-3048-DB51790ECC01}"/>
          </ac:spMkLst>
        </pc:spChg>
        <pc:graphicFrameChg chg="add mod modGraphic">
          <ac:chgData name="Kirby H. Tyndall" userId="8cb5b02a-272e-4f9b-a92c-ed315a8c124e" providerId="ADAL" clId="{D74E1B08-2B6D-470D-B512-901F0039072B}" dt="2025-08-03T22:25:13.037" v="5229" actId="207"/>
          <ac:graphicFrameMkLst>
            <pc:docMk/>
            <pc:sldMk cId="1964410299" sldId="2147479726"/>
            <ac:graphicFrameMk id="2" creationId="{8BAD1F6A-9AF1-FA35-307D-8B9C6AC9BEB2}"/>
          </ac:graphicFrameMkLst>
        </pc:graphicFrameChg>
        <pc:picChg chg="add mod">
          <ac:chgData name="Kirby H. Tyndall" userId="8cb5b02a-272e-4f9b-a92c-ed315a8c124e" providerId="ADAL" clId="{D74E1B08-2B6D-470D-B512-901F0039072B}" dt="2025-07-15T20:01:41.851" v="4897" actId="1038"/>
          <ac:picMkLst>
            <pc:docMk/>
            <pc:sldMk cId="1964410299" sldId="2147479726"/>
            <ac:picMk id="5" creationId="{C577B510-3EB5-0120-E481-DA218F624CEA}"/>
          </ac:picMkLst>
        </pc:picChg>
      </pc:sldChg>
      <pc:sldChg chg="modSp new del mod">
        <pc:chgData name="Kirby H. Tyndall" userId="8cb5b02a-272e-4f9b-a92c-ed315a8c124e" providerId="ADAL" clId="{D74E1B08-2B6D-470D-B512-901F0039072B}" dt="2025-07-15T15:57:48.073" v="4274" actId="47"/>
        <pc:sldMkLst>
          <pc:docMk/>
          <pc:sldMk cId="543771588" sldId="2147479727"/>
        </pc:sldMkLst>
      </pc:sldChg>
      <pc:sldChg chg="addSp delSp modSp add mod">
        <pc:chgData name="Kirby H. Tyndall" userId="8cb5b02a-272e-4f9b-a92c-ed315a8c124e" providerId="ADAL" clId="{D74E1B08-2B6D-470D-B512-901F0039072B}" dt="2025-07-15T22:35:08.585" v="5215" actId="1038"/>
        <pc:sldMkLst>
          <pc:docMk/>
          <pc:sldMk cId="307951302" sldId="2147479728"/>
        </pc:sldMkLst>
        <pc:spChg chg="add mod">
          <ac:chgData name="Kirby H. Tyndall" userId="8cb5b02a-272e-4f9b-a92c-ed315a8c124e" providerId="ADAL" clId="{D74E1B08-2B6D-470D-B512-901F0039072B}" dt="2025-07-15T22:32:45.899" v="5191" actId="114"/>
          <ac:spMkLst>
            <pc:docMk/>
            <pc:sldMk cId="307951302" sldId="2147479728"/>
            <ac:spMk id="6" creationId="{24834543-CB60-A82D-8CD8-25700DF98027}"/>
          </ac:spMkLst>
        </pc:spChg>
        <pc:spChg chg="add mod">
          <ac:chgData name="Kirby H. Tyndall" userId="8cb5b02a-272e-4f9b-a92c-ed315a8c124e" providerId="ADAL" clId="{D74E1B08-2B6D-470D-B512-901F0039072B}" dt="2025-07-15T22:34:44.125" v="5209" actId="1076"/>
          <ac:spMkLst>
            <pc:docMk/>
            <pc:sldMk cId="307951302" sldId="2147479728"/>
            <ac:spMk id="8" creationId="{1ACDE88D-E82C-109F-6D50-7F659A0F70A3}"/>
          </ac:spMkLst>
        </pc:spChg>
        <pc:spChg chg="add mod">
          <ac:chgData name="Kirby H. Tyndall" userId="8cb5b02a-272e-4f9b-a92c-ed315a8c124e" providerId="ADAL" clId="{D74E1B08-2B6D-470D-B512-901F0039072B}" dt="2025-07-15T22:34:47.787" v="5211" actId="1035"/>
          <ac:spMkLst>
            <pc:docMk/>
            <pc:sldMk cId="307951302" sldId="2147479728"/>
            <ac:spMk id="10" creationId="{B38EB3CA-1DD3-FB63-245C-8CE152877D21}"/>
          </ac:spMkLst>
        </pc:spChg>
        <pc:spChg chg="mod">
          <ac:chgData name="Kirby H. Tyndall" userId="8cb5b02a-272e-4f9b-a92c-ed315a8c124e" providerId="ADAL" clId="{D74E1B08-2B6D-470D-B512-901F0039072B}" dt="2025-07-15T21:56:18.405" v="5149" actId="1076"/>
          <ac:spMkLst>
            <pc:docMk/>
            <pc:sldMk cId="307951302" sldId="2147479728"/>
            <ac:spMk id="13" creationId="{29ED61A2-2570-ADB1-AF62-CAF5AEEF846F}"/>
          </ac:spMkLst>
        </pc:spChg>
        <pc:spChg chg="mod">
          <ac:chgData name="Kirby H. Tyndall" userId="8cb5b02a-272e-4f9b-a92c-ed315a8c124e" providerId="ADAL" clId="{D74E1B08-2B6D-470D-B512-901F0039072B}" dt="2025-07-15T22:35:04.386" v="5214" actId="1038"/>
          <ac:spMkLst>
            <pc:docMk/>
            <pc:sldMk cId="307951302" sldId="2147479728"/>
            <ac:spMk id="20" creationId="{BBFC2F79-71D6-C4F3-E4B9-8185D253FB6A}"/>
          </ac:spMkLst>
        </pc:spChg>
        <pc:spChg chg="mod">
          <ac:chgData name="Kirby H. Tyndall" userId="8cb5b02a-272e-4f9b-a92c-ed315a8c124e" providerId="ADAL" clId="{D74E1B08-2B6D-470D-B512-901F0039072B}" dt="2025-07-15T22:28:06.448" v="5159" actId="1076"/>
          <ac:spMkLst>
            <pc:docMk/>
            <pc:sldMk cId="307951302" sldId="2147479728"/>
            <ac:spMk id="21" creationId="{0FD5DF16-6099-28E2-DB67-B053D3D47695}"/>
          </ac:spMkLst>
        </pc:spChg>
        <pc:spChg chg="mod">
          <ac:chgData name="Kirby H. Tyndall" userId="8cb5b02a-272e-4f9b-a92c-ed315a8c124e" providerId="ADAL" clId="{D74E1B08-2B6D-470D-B512-901F0039072B}" dt="2025-07-15T22:30:01.594" v="5173" actId="1076"/>
          <ac:spMkLst>
            <pc:docMk/>
            <pc:sldMk cId="307951302" sldId="2147479728"/>
            <ac:spMk id="22" creationId="{A10E08B7-FD6B-3C81-555F-C83ABCD7479A}"/>
          </ac:spMkLst>
        </pc:spChg>
        <pc:picChg chg="add mod">
          <ac:chgData name="Kirby H. Tyndall" userId="8cb5b02a-272e-4f9b-a92c-ed315a8c124e" providerId="ADAL" clId="{D74E1B08-2B6D-470D-B512-901F0039072B}" dt="2025-07-15T21:51:32.167" v="5140" actId="14100"/>
          <ac:picMkLst>
            <pc:docMk/>
            <pc:sldMk cId="307951302" sldId="2147479728"/>
            <ac:picMk id="2" creationId="{7E4F6C43-5EE4-6E9F-BB11-878A49233E0C}"/>
          </ac:picMkLst>
        </pc:picChg>
        <pc:picChg chg="add mod">
          <ac:chgData name="Kirby H. Tyndall" userId="8cb5b02a-272e-4f9b-a92c-ed315a8c124e" providerId="ADAL" clId="{D74E1B08-2B6D-470D-B512-901F0039072B}" dt="2025-07-15T22:31:14.531" v="5176" actId="1076"/>
          <ac:picMkLst>
            <pc:docMk/>
            <pc:sldMk cId="307951302" sldId="2147479728"/>
            <ac:picMk id="5" creationId="{BC5F0605-67C7-361D-C829-C71B281EF753}"/>
          </ac:picMkLst>
        </pc:picChg>
        <pc:picChg chg="add mod">
          <ac:chgData name="Kirby H. Tyndall" userId="8cb5b02a-272e-4f9b-a92c-ed315a8c124e" providerId="ADAL" clId="{D74E1B08-2B6D-470D-B512-901F0039072B}" dt="2025-07-15T22:34:31.091" v="5207" actId="1035"/>
          <ac:picMkLst>
            <pc:docMk/>
            <pc:sldMk cId="307951302" sldId="2147479728"/>
            <ac:picMk id="7" creationId="{9038EECC-268A-B1E1-C3FA-57F629036019}"/>
          </ac:picMkLst>
        </pc:picChg>
        <pc:picChg chg="add mod">
          <ac:chgData name="Kirby H. Tyndall" userId="8cb5b02a-272e-4f9b-a92c-ed315a8c124e" providerId="ADAL" clId="{D74E1B08-2B6D-470D-B512-901F0039072B}" dt="2025-07-15T22:34:45.266" v="5210" actId="1035"/>
          <ac:picMkLst>
            <pc:docMk/>
            <pc:sldMk cId="307951302" sldId="2147479728"/>
            <ac:picMk id="9" creationId="{C15D4DA6-6B93-5C45-5E83-1C00DE425D1B}"/>
          </ac:picMkLst>
        </pc:picChg>
        <pc:picChg chg="mod">
          <ac:chgData name="Kirby H. Tyndall" userId="8cb5b02a-272e-4f9b-a92c-ed315a8c124e" providerId="ADAL" clId="{D74E1B08-2B6D-470D-B512-901F0039072B}" dt="2025-07-15T22:35:00.882" v="5213" actId="1038"/>
          <ac:picMkLst>
            <pc:docMk/>
            <pc:sldMk cId="307951302" sldId="2147479728"/>
            <ac:picMk id="1032" creationId="{8765F59A-7954-48C0-9C91-68701F63D9D0}"/>
          </ac:picMkLst>
        </pc:picChg>
        <pc:picChg chg="mod">
          <ac:chgData name="Kirby H. Tyndall" userId="8cb5b02a-272e-4f9b-a92c-ed315a8c124e" providerId="ADAL" clId="{D74E1B08-2B6D-470D-B512-901F0039072B}" dt="2025-07-15T22:28:02.567" v="5158" actId="1076"/>
          <ac:picMkLst>
            <pc:docMk/>
            <pc:sldMk cId="307951302" sldId="2147479728"/>
            <ac:picMk id="1034" creationId="{D248ABC7-485F-9C22-04A6-097788EF3931}"/>
          </ac:picMkLst>
        </pc:picChg>
        <pc:picChg chg="mod">
          <ac:chgData name="Kirby H. Tyndall" userId="8cb5b02a-272e-4f9b-a92c-ed315a8c124e" providerId="ADAL" clId="{D74E1B08-2B6D-470D-B512-901F0039072B}" dt="2025-07-15T22:35:08.585" v="5215" actId="1038"/>
          <ac:picMkLst>
            <pc:docMk/>
            <pc:sldMk cId="307951302" sldId="2147479728"/>
            <ac:picMk id="1036" creationId="{0510C2C4-01B7-08B2-AF84-F5DC7F61970D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C0034-CB41-45A0-B797-416E431DFAF1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27EAEF9E-D629-4C50-86A4-B58B132F1643}">
      <dgm:prSet phldrT="[Text]"/>
      <dgm:spPr>
        <a:solidFill>
          <a:schemeClr val="accent6"/>
        </a:solidFill>
      </dgm:spPr>
      <dgm:t>
        <a:bodyPr/>
        <a:lstStyle/>
        <a:p>
          <a:pPr>
            <a:buClr>
              <a:srgbClr val="EA7C32"/>
            </a:buClr>
            <a:buFont typeface="Wingdings" panose="05000000000000000000" pitchFamily="2" charset="2"/>
            <a:buChar char="ü"/>
          </a:pPr>
          <a:r>
            <a:rPr lang="en-US" b="1" dirty="0">
              <a:latin typeface="Rajdhani" panose="02000000000000000000" pitchFamily="2" charset="0"/>
              <a:cs typeface="Rajdhani" panose="02000000000000000000" pitchFamily="2" charset="0"/>
            </a:rPr>
            <a:t>Different science policy decisions</a:t>
          </a:r>
          <a:endParaRPr lang="en-US" b="1" dirty="0"/>
        </a:p>
      </dgm:t>
    </dgm:pt>
    <dgm:pt modelId="{7095086F-EE63-4041-AC50-BC1DE8DFE16B}" type="parTrans" cxnId="{E24EB093-74DB-45E9-8408-E2811D84FF51}">
      <dgm:prSet/>
      <dgm:spPr/>
      <dgm:t>
        <a:bodyPr/>
        <a:lstStyle/>
        <a:p>
          <a:endParaRPr lang="en-US"/>
        </a:p>
      </dgm:t>
    </dgm:pt>
    <dgm:pt modelId="{C0DAFB16-2357-4B47-9B27-5502A7ED6A0D}" type="sibTrans" cxnId="{E24EB093-74DB-45E9-8408-E2811D84FF51}">
      <dgm:prSet/>
      <dgm:spPr/>
      <dgm:t>
        <a:bodyPr/>
        <a:lstStyle/>
        <a:p>
          <a:endParaRPr lang="en-US"/>
        </a:p>
      </dgm:t>
    </dgm:pt>
    <dgm:pt modelId="{D790B4FC-F4DB-4BEC-9490-1F5336374FD1}">
      <dgm:prSet phldrT="[Text]"/>
      <dgm:spPr>
        <a:solidFill>
          <a:schemeClr val="accent5"/>
        </a:solidFill>
      </dgm:spPr>
      <dgm:t>
        <a:bodyPr/>
        <a:lstStyle/>
        <a:p>
          <a:r>
            <a:rPr lang="en-US" b="1" dirty="0">
              <a:latin typeface="Rajdhani" panose="02000000000000000000" pitchFamily="2" charset="0"/>
              <a:cs typeface="Rajdhani" panose="02000000000000000000" pitchFamily="2" charset="0"/>
            </a:rPr>
            <a:t>Very different interpretations of the PFOA/PFOS toxicity</a:t>
          </a:r>
          <a:endParaRPr lang="en-US" b="1" dirty="0"/>
        </a:p>
      </dgm:t>
    </dgm:pt>
    <dgm:pt modelId="{8A7F88AC-9C23-4D66-936F-E5FC2F0019C9}" type="parTrans" cxnId="{6ACAA81C-4334-4CB5-B387-71B5BEA689D0}">
      <dgm:prSet/>
      <dgm:spPr/>
      <dgm:t>
        <a:bodyPr/>
        <a:lstStyle/>
        <a:p>
          <a:endParaRPr lang="en-US"/>
        </a:p>
      </dgm:t>
    </dgm:pt>
    <dgm:pt modelId="{95C7D075-22C6-4163-8E80-589805BE4A8F}" type="sibTrans" cxnId="{6ACAA81C-4334-4CB5-B387-71B5BEA689D0}">
      <dgm:prSet/>
      <dgm:spPr/>
      <dgm:t>
        <a:bodyPr/>
        <a:lstStyle/>
        <a:p>
          <a:endParaRPr lang="en-US"/>
        </a:p>
      </dgm:t>
    </dgm:pt>
    <dgm:pt modelId="{A04DC172-C839-4C70-B1D4-8377ADF5D7C8}">
      <dgm:prSet phldrT="[Text]"/>
      <dgm:spPr>
        <a:solidFill>
          <a:srgbClr val="1B6EAB"/>
        </a:solidFill>
      </dgm:spPr>
      <dgm:t>
        <a:bodyPr/>
        <a:lstStyle/>
        <a:p>
          <a:pPr>
            <a:buClr>
              <a:srgbClr val="EA7C32"/>
            </a:buClr>
            <a:buFont typeface="Wingdings" panose="05000000000000000000" pitchFamily="2" charset="2"/>
            <a:buChar char="ü"/>
          </a:pPr>
          <a:r>
            <a:rPr lang="en-US" b="1" dirty="0">
              <a:latin typeface="Rajdhani" panose="02000000000000000000" pitchFamily="2" charset="0"/>
              <a:cs typeface="Rajdhani" panose="02000000000000000000" pitchFamily="2" charset="0"/>
            </a:rPr>
            <a:t>Challenges with risk communication</a:t>
          </a:r>
          <a:endParaRPr lang="en-US" b="1" dirty="0"/>
        </a:p>
      </dgm:t>
    </dgm:pt>
    <dgm:pt modelId="{D28FABC9-F5B1-496E-8A7E-29FA6DDEFD9C}" type="parTrans" cxnId="{7F8027F1-12E3-4E1A-B91C-70A1DC90D984}">
      <dgm:prSet/>
      <dgm:spPr/>
      <dgm:t>
        <a:bodyPr/>
        <a:lstStyle/>
        <a:p>
          <a:endParaRPr lang="en-US"/>
        </a:p>
      </dgm:t>
    </dgm:pt>
    <dgm:pt modelId="{C5F979EF-C3A6-4F17-A707-5BC8649ED81B}" type="sibTrans" cxnId="{7F8027F1-12E3-4E1A-B91C-70A1DC90D984}">
      <dgm:prSet/>
      <dgm:spPr/>
      <dgm:t>
        <a:bodyPr/>
        <a:lstStyle/>
        <a:p>
          <a:endParaRPr lang="en-US"/>
        </a:p>
      </dgm:t>
    </dgm:pt>
    <dgm:pt modelId="{FFE364C5-D401-4934-B2EE-17C10574F91F}">
      <dgm:prSet phldrT="[Text]"/>
      <dgm:spPr>
        <a:solidFill>
          <a:srgbClr val="646364"/>
        </a:solidFill>
      </dgm:spPr>
      <dgm:t>
        <a:bodyPr/>
        <a:lstStyle/>
        <a:p>
          <a:pPr>
            <a:buClr>
              <a:srgbClr val="EA7C32"/>
            </a:buClr>
            <a:buFont typeface="Wingdings" panose="05000000000000000000" pitchFamily="2" charset="2"/>
            <a:buChar char="ü"/>
          </a:pPr>
          <a:r>
            <a:rPr lang="en-US" b="1" dirty="0"/>
            <a:t>Varying Regulatory Values</a:t>
          </a:r>
        </a:p>
      </dgm:t>
    </dgm:pt>
    <dgm:pt modelId="{78D78323-E86D-493B-84BA-88AC27B3A261}" type="parTrans" cxnId="{C996A6DC-1327-4C23-8219-01F8A322AC48}">
      <dgm:prSet/>
      <dgm:spPr/>
      <dgm:t>
        <a:bodyPr/>
        <a:lstStyle/>
        <a:p>
          <a:endParaRPr lang="en-US"/>
        </a:p>
      </dgm:t>
    </dgm:pt>
    <dgm:pt modelId="{171B184D-B8F2-454E-A5EE-2AF374838DFA}" type="sibTrans" cxnId="{C996A6DC-1327-4C23-8219-01F8A322AC48}">
      <dgm:prSet/>
      <dgm:spPr/>
      <dgm:t>
        <a:bodyPr/>
        <a:lstStyle/>
        <a:p>
          <a:endParaRPr lang="en-US"/>
        </a:p>
      </dgm:t>
    </dgm:pt>
    <dgm:pt modelId="{D399B0A7-A1BC-4DDC-B328-3A065E3A7253}" type="pres">
      <dgm:prSet presAssocID="{081C0034-CB41-45A0-B797-416E431DFAF1}" presName="Name0" presStyleCnt="0">
        <dgm:presLayoutVars>
          <dgm:dir/>
          <dgm:resizeHandles val="exact"/>
        </dgm:presLayoutVars>
      </dgm:prSet>
      <dgm:spPr/>
    </dgm:pt>
    <dgm:pt modelId="{7CC222E0-D476-4BBB-9626-C30D03F02F2A}" type="pres">
      <dgm:prSet presAssocID="{27EAEF9E-D629-4C50-86A4-B58B132F1643}" presName="parTxOnly" presStyleLbl="node1" presStyleIdx="0" presStyleCnt="4">
        <dgm:presLayoutVars>
          <dgm:bulletEnabled val="1"/>
        </dgm:presLayoutVars>
      </dgm:prSet>
      <dgm:spPr/>
    </dgm:pt>
    <dgm:pt modelId="{B9303BE6-063C-49ED-ACD7-90096FA70668}" type="pres">
      <dgm:prSet presAssocID="{C0DAFB16-2357-4B47-9B27-5502A7ED6A0D}" presName="parSpace" presStyleCnt="0"/>
      <dgm:spPr/>
    </dgm:pt>
    <dgm:pt modelId="{2F63AD5F-E15E-4651-918E-2A7835F272D1}" type="pres">
      <dgm:prSet presAssocID="{D790B4FC-F4DB-4BEC-9490-1F5336374FD1}" presName="parTxOnly" presStyleLbl="node1" presStyleIdx="1" presStyleCnt="4">
        <dgm:presLayoutVars>
          <dgm:bulletEnabled val="1"/>
        </dgm:presLayoutVars>
      </dgm:prSet>
      <dgm:spPr/>
    </dgm:pt>
    <dgm:pt modelId="{D7533D78-3CA3-4C32-B340-2E16637C9A74}" type="pres">
      <dgm:prSet presAssocID="{95C7D075-22C6-4163-8E80-589805BE4A8F}" presName="parSpace" presStyleCnt="0"/>
      <dgm:spPr/>
    </dgm:pt>
    <dgm:pt modelId="{D28BD7AE-15C3-4FD7-A949-5C629BB59D91}" type="pres">
      <dgm:prSet presAssocID="{FFE364C5-D401-4934-B2EE-17C10574F91F}" presName="parTxOnly" presStyleLbl="node1" presStyleIdx="2" presStyleCnt="4">
        <dgm:presLayoutVars>
          <dgm:bulletEnabled val="1"/>
        </dgm:presLayoutVars>
      </dgm:prSet>
      <dgm:spPr/>
    </dgm:pt>
    <dgm:pt modelId="{0277410B-2D9B-4FF0-B072-6CE859562AD1}" type="pres">
      <dgm:prSet presAssocID="{171B184D-B8F2-454E-A5EE-2AF374838DFA}" presName="parSpace" presStyleCnt="0"/>
      <dgm:spPr/>
    </dgm:pt>
    <dgm:pt modelId="{8DDF780F-3D5B-4228-8B6E-1C95DA7082F6}" type="pres">
      <dgm:prSet presAssocID="{A04DC172-C839-4C70-B1D4-8377ADF5D7C8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ACAA81C-4334-4CB5-B387-71B5BEA689D0}" srcId="{081C0034-CB41-45A0-B797-416E431DFAF1}" destId="{D790B4FC-F4DB-4BEC-9490-1F5336374FD1}" srcOrd="1" destOrd="0" parTransId="{8A7F88AC-9C23-4D66-936F-E5FC2F0019C9}" sibTransId="{95C7D075-22C6-4163-8E80-589805BE4A8F}"/>
    <dgm:cxn modelId="{3C728A34-15B2-4AA8-8966-77A1FC4355F7}" type="presOf" srcId="{081C0034-CB41-45A0-B797-416E431DFAF1}" destId="{D399B0A7-A1BC-4DDC-B328-3A065E3A7253}" srcOrd="0" destOrd="0" presId="urn:microsoft.com/office/officeart/2005/8/layout/hChevron3"/>
    <dgm:cxn modelId="{61524B6D-62B5-4023-AD63-48FADB8A6F0E}" type="presOf" srcId="{FFE364C5-D401-4934-B2EE-17C10574F91F}" destId="{D28BD7AE-15C3-4FD7-A949-5C629BB59D91}" srcOrd="0" destOrd="0" presId="urn:microsoft.com/office/officeart/2005/8/layout/hChevron3"/>
    <dgm:cxn modelId="{E24EB093-74DB-45E9-8408-E2811D84FF51}" srcId="{081C0034-CB41-45A0-B797-416E431DFAF1}" destId="{27EAEF9E-D629-4C50-86A4-B58B132F1643}" srcOrd="0" destOrd="0" parTransId="{7095086F-EE63-4041-AC50-BC1DE8DFE16B}" sibTransId="{C0DAFB16-2357-4B47-9B27-5502A7ED6A0D}"/>
    <dgm:cxn modelId="{1BF50F9D-A476-4A22-997A-F5F6107B217A}" type="presOf" srcId="{27EAEF9E-D629-4C50-86A4-B58B132F1643}" destId="{7CC222E0-D476-4BBB-9626-C30D03F02F2A}" srcOrd="0" destOrd="0" presId="urn:microsoft.com/office/officeart/2005/8/layout/hChevron3"/>
    <dgm:cxn modelId="{4AB104A2-4CFD-44D1-B50E-B4FADDC711D8}" type="presOf" srcId="{D790B4FC-F4DB-4BEC-9490-1F5336374FD1}" destId="{2F63AD5F-E15E-4651-918E-2A7835F272D1}" srcOrd="0" destOrd="0" presId="urn:microsoft.com/office/officeart/2005/8/layout/hChevron3"/>
    <dgm:cxn modelId="{C996A6DC-1327-4C23-8219-01F8A322AC48}" srcId="{081C0034-CB41-45A0-B797-416E431DFAF1}" destId="{FFE364C5-D401-4934-B2EE-17C10574F91F}" srcOrd="2" destOrd="0" parTransId="{78D78323-E86D-493B-84BA-88AC27B3A261}" sibTransId="{171B184D-B8F2-454E-A5EE-2AF374838DFA}"/>
    <dgm:cxn modelId="{7F8027F1-12E3-4E1A-B91C-70A1DC90D984}" srcId="{081C0034-CB41-45A0-B797-416E431DFAF1}" destId="{A04DC172-C839-4C70-B1D4-8377ADF5D7C8}" srcOrd="3" destOrd="0" parTransId="{D28FABC9-F5B1-496E-8A7E-29FA6DDEFD9C}" sibTransId="{C5F979EF-C3A6-4F17-A707-5BC8649ED81B}"/>
    <dgm:cxn modelId="{642896FD-AFB9-4674-8F89-786BA63E1EC5}" type="presOf" srcId="{A04DC172-C839-4C70-B1D4-8377ADF5D7C8}" destId="{8DDF780F-3D5B-4228-8B6E-1C95DA7082F6}" srcOrd="0" destOrd="0" presId="urn:microsoft.com/office/officeart/2005/8/layout/hChevron3"/>
    <dgm:cxn modelId="{7410D24C-86D3-4933-8581-EDBFA75D03A2}" type="presParOf" srcId="{D399B0A7-A1BC-4DDC-B328-3A065E3A7253}" destId="{7CC222E0-D476-4BBB-9626-C30D03F02F2A}" srcOrd="0" destOrd="0" presId="urn:microsoft.com/office/officeart/2005/8/layout/hChevron3"/>
    <dgm:cxn modelId="{73369736-677D-471F-911E-1EFB6929BD7C}" type="presParOf" srcId="{D399B0A7-A1BC-4DDC-B328-3A065E3A7253}" destId="{B9303BE6-063C-49ED-ACD7-90096FA70668}" srcOrd="1" destOrd="0" presId="urn:microsoft.com/office/officeart/2005/8/layout/hChevron3"/>
    <dgm:cxn modelId="{84C87991-144C-4E5E-AA39-21623B7E6CAF}" type="presParOf" srcId="{D399B0A7-A1BC-4DDC-B328-3A065E3A7253}" destId="{2F63AD5F-E15E-4651-918E-2A7835F272D1}" srcOrd="2" destOrd="0" presId="urn:microsoft.com/office/officeart/2005/8/layout/hChevron3"/>
    <dgm:cxn modelId="{067818FE-40FE-4E17-8ED6-817CF8A75687}" type="presParOf" srcId="{D399B0A7-A1BC-4DDC-B328-3A065E3A7253}" destId="{D7533D78-3CA3-4C32-B340-2E16637C9A74}" srcOrd="3" destOrd="0" presId="urn:microsoft.com/office/officeart/2005/8/layout/hChevron3"/>
    <dgm:cxn modelId="{BA9F9095-CBA0-411D-AE2C-A10D626AECE9}" type="presParOf" srcId="{D399B0A7-A1BC-4DDC-B328-3A065E3A7253}" destId="{D28BD7AE-15C3-4FD7-A949-5C629BB59D91}" srcOrd="4" destOrd="0" presId="urn:microsoft.com/office/officeart/2005/8/layout/hChevron3"/>
    <dgm:cxn modelId="{E599760C-0D76-4E54-88A5-4F73F9C4BBD9}" type="presParOf" srcId="{D399B0A7-A1BC-4DDC-B328-3A065E3A7253}" destId="{0277410B-2D9B-4FF0-B072-6CE859562AD1}" srcOrd="5" destOrd="0" presId="urn:microsoft.com/office/officeart/2005/8/layout/hChevron3"/>
    <dgm:cxn modelId="{4DA7CDBD-1535-4098-AA92-5277D072F7F7}" type="presParOf" srcId="{D399B0A7-A1BC-4DDC-B328-3A065E3A7253}" destId="{8DDF780F-3D5B-4228-8B6E-1C95DA7082F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76F2EA-E1CF-49CB-8812-822D0B0BC8E8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73492CA-5430-4170-B993-095F8BF793FF}">
      <dgm:prSet phldrT="[Text]" custT="1"/>
      <dgm:spPr>
        <a:xfrm rot="10800000">
          <a:off x="249154" y="2251709"/>
          <a:ext cx="1797974" cy="2752090"/>
        </a:xfrm>
      </dgm:spPr>
      <dgm:t>
        <a:bodyPr/>
        <a:lstStyle/>
        <a:p>
          <a:r>
            <a:rPr lang="en-US" sz="2000" b="1" kern="1200" dirty="0">
              <a:latin typeface="+mn-lt"/>
              <a:ea typeface="+mn-ea"/>
              <a:cs typeface="+mn-cs"/>
            </a:rPr>
            <a:t>Are PFAS A Problem?</a:t>
          </a:r>
        </a:p>
      </dgm:t>
    </dgm:pt>
    <dgm:pt modelId="{5A545258-8F08-49A0-B482-2EB30F764556}" type="parTrans" cxnId="{FEDE376F-C282-472E-B933-B1BA624C98EC}">
      <dgm:prSet/>
      <dgm:spPr/>
      <dgm:t>
        <a:bodyPr/>
        <a:lstStyle/>
        <a:p>
          <a:endParaRPr lang="en-US"/>
        </a:p>
      </dgm:t>
    </dgm:pt>
    <dgm:pt modelId="{9045A5EC-18F2-4B38-BB1A-B803078CFA61}" type="sibTrans" cxnId="{FEDE376F-C282-472E-B933-B1BA624C98EC}">
      <dgm:prSet/>
      <dgm:spPr/>
      <dgm:t>
        <a:bodyPr/>
        <a:lstStyle/>
        <a:p>
          <a:endParaRPr lang="en-US"/>
        </a:p>
      </dgm:t>
    </dgm:pt>
    <dgm:pt modelId="{EF54064B-9A91-4E4E-88F5-7BF877A8DF27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r>
            <a:rPr lang="en-US" sz="2000" b="1" dirty="0">
              <a:latin typeface="+mj-lt"/>
              <a:ea typeface="+mn-ea"/>
              <a:cs typeface="+mn-cs"/>
            </a:rPr>
            <a:t>It’s More Than Just PFOA/PFOS and Drinking Water</a:t>
          </a:r>
        </a:p>
      </dgm:t>
    </dgm:pt>
    <dgm:pt modelId="{1EC55210-B26E-43CE-94FF-DB942C7A323F}" type="parTrans" cxnId="{4E627BFC-A8F6-41AD-ADEE-8FC3C0BFC27B}">
      <dgm:prSet/>
      <dgm:spPr/>
      <dgm:t>
        <a:bodyPr/>
        <a:lstStyle/>
        <a:p>
          <a:endParaRPr lang="en-US"/>
        </a:p>
      </dgm:t>
    </dgm:pt>
    <dgm:pt modelId="{8D899CC9-6DFF-473F-9653-01C09B59335D}" type="sibTrans" cxnId="{4E627BFC-A8F6-41AD-ADEE-8FC3C0BFC27B}">
      <dgm:prSet/>
      <dgm:spPr/>
      <dgm:t>
        <a:bodyPr/>
        <a:lstStyle/>
        <a:p>
          <a:endParaRPr lang="en-US"/>
        </a:p>
      </dgm:t>
    </dgm:pt>
    <dgm:pt modelId="{8E904940-910C-4059-A20C-B3D0C15793A4}">
      <dgm:prSet phldrT="[Text]" custT="1"/>
      <dgm:spPr>
        <a:xfrm rot="10800000">
          <a:off x="4204698" y="2251709"/>
          <a:ext cx="1797974" cy="2752090"/>
        </a:xfrm>
      </dgm:spPr>
      <dgm:t>
        <a:bodyPr/>
        <a:lstStyle/>
        <a:p>
          <a:r>
            <a:rPr lang="en-US" sz="2000" b="1">
              <a:latin typeface="+mj-lt"/>
              <a:ea typeface="+mn-ea"/>
              <a:cs typeface="+mn-cs"/>
            </a:rPr>
            <a:t>No Consensus on PFOA/PFOS Toxicity</a:t>
          </a:r>
          <a:endParaRPr lang="en-US" sz="2000" b="1" dirty="0">
            <a:latin typeface="+mj-lt"/>
            <a:ea typeface="+mn-ea"/>
            <a:cs typeface="+mn-cs"/>
          </a:endParaRPr>
        </a:p>
      </dgm:t>
    </dgm:pt>
    <dgm:pt modelId="{57E0B86D-BA3A-420D-969C-EBB1B8AA47E8}" type="parTrans" cxnId="{AEF2935A-146E-43BC-B974-B63675C563B5}">
      <dgm:prSet/>
      <dgm:spPr/>
      <dgm:t>
        <a:bodyPr/>
        <a:lstStyle/>
        <a:p>
          <a:endParaRPr lang="en-US"/>
        </a:p>
      </dgm:t>
    </dgm:pt>
    <dgm:pt modelId="{7A829853-55FA-461D-8D10-BB577DE636E2}" type="sibTrans" cxnId="{AEF2935A-146E-43BC-B974-B63675C563B5}">
      <dgm:prSet/>
      <dgm:spPr/>
      <dgm:t>
        <a:bodyPr/>
        <a:lstStyle/>
        <a:p>
          <a:endParaRPr lang="en-US"/>
        </a:p>
      </dgm:t>
    </dgm:pt>
    <dgm:pt modelId="{9DD61332-013B-4888-9DFC-E7A40923DB8B}">
      <dgm:prSet phldrT="[Text]" custT="1"/>
      <dgm:spPr>
        <a:xfrm rot="10800000">
          <a:off x="4204698" y="2251709"/>
          <a:ext cx="1797974" cy="2752090"/>
        </a:xfrm>
      </dgm:spPr>
      <dgm:t>
        <a:bodyPr/>
        <a:lstStyle/>
        <a:p>
          <a:r>
            <a:rPr lang="en-US" sz="1800" dirty="0">
              <a:latin typeface="+mj-lt"/>
              <a:ea typeface="+mn-ea"/>
              <a:cs typeface="+mn-cs"/>
            </a:rPr>
            <a:t>Public health benefits of PFAS toxicity values are </a:t>
          </a:r>
          <a:r>
            <a:rPr lang="en-US" sz="1800" b="1" dirty="0">
              <a:latin typeface="+mj-lt"/>
              <a:ea typeface="+mn-ea"/>
              <a:cs typeface="+mn-cs"/>
            </a:rPr>
            <a:t>highly uncertain</a:t>
          </a:r>
        </a:p>
      </dgm:t>
    </dgm:pt>
    <dgm:pt modelId="{C69B5C7C-95BA-479E-A13B-79AB99B299CC}" type="parTrans" cxnId="{572D5538-F680-4953-9AC7-EA97765761ED}">
      <dgm:prSet/>
      <dgm:spPr/>
      <dgm:t>
        <a:bodyPr/>
        <a:lstStyle/>
        <a:p>
          <a:endParaRPr lang="en-US"/>
        </a:p>
      </dgm:t>
    </dgm:pt>
    <dgm:pt modelId="{C3F26796-6AF7-4350-83AC-F2CAA814BEF6}" type="sibTrans" cxnId="{572D5538-F680-4953-9AC7-EA97765761ED}">
      <dgm:prSet/>
      <dgm:spPr/>
      <dgm:t>
        <a:bodyPr/>
        <a:lstStyle/>
        <a:p>
          <a:endParaRPr lang="en-US"/>
        </a:p>
      </dgm:t>
    </dgm:pt>
    <dgm:pt modelId="{03A81A13-2EEB-4BB1-A582-5DE8CC5F7880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r>
            <a:rPr lang="en-US" sz="1800" dirty="0">
              <a:latin typeface="+mj-lt"/>
              <a:ea typeface="+mn-ea"/>
              <a:cs typeface="+mn-cs"/>
            </a:rPr>
            <a:t>Consumer Products</a:t>
          </a:r>
        </a:p>
      </dgm:t>
    </dgm:pt>
    <dgm:pt modelId="{D0D60B2B-21DE-4C20-BD06-362F7C82F92F}" type="parTrans" cxnId="{F9FA0C8D-A3F7-4961-AC58-E8C4ECD13201}">
      <dgm:prSet/>
      <dgm:spPr/>
      <dgm:t>
        <a:bodyPr/>
        <a:lstStyle/>
        <a:p>
          <a:endParaRPr lang="en-US"/>
        </a:p>
      </dgm:t>
    </dgm:pt>
    <dgm:pt modelId="{BA1C57C5-1BD3-4BA1-8014-75D5A5D304CE}" type="sibTrans" cxnId="{F9FA0C8D-A3F7-4961-AC58-E8C4ECD13201}">
      <dgm:prSet/>
      <dgm:spPr/>
      <dgm:t>
        <a:bodyPr/>
        <a:lstStyle/>
        <a:p>
          <a:endParaRPr lang="en-US"/>
        </a:p>
      </dgm:t>
    </dgm:pt>
    <dgm:pt modelId="{810CFECA-E93E-4E83-BEA4-AEEAA830DF8B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/>
              <a:ea typeface="+mn-ea"/>
              <a:cs typeface="+mn-cs"/>
            </a:rPr>
            <a:t>Dynamic Science and Regulations</a:t>
          </a:r>
        </a:p>
      </dgm:t>
    </dgm:pt>
    <dgm:pt modelId="{AFC37679-39D7-41F8-B6DF-9D0B2F95B855}" type="parTrans" cxnId="{901922B0-2B10-4616-9B38-0D1DFB564423}">
      <dgm:prSet/>
      <dgm:spPr/>
      <dgm:t>
        <a:bodyPr/>
        <a:lstStyle/>
        <a:p>
          <a:endParaRPr lang="en-US"/>
        </a:p>
      </dgm:t>
    </dgm:pt>
    <dgm:pt modelId="{3BFC1FA7-2DAA-4ACD-9B8F-AAED3036D617}" type="sibTrans" cxnId="{901922B0-2B10-4616-9B38-0D1DFB564423}">
      <dgm:prSet/>
      <dgm:spPr/>
      <dgm:t>
        <a:bodyPr/>
        <a:lstStyle/>
        <a:p>
          <a:endParaRPr lang="en-US"/>
        </a:p>
      </dgm:t>
    </dgm:pt>
    <dgm:pt modelId="{F2AA80A1-A8F1-4034-B5CD-AEBC67B3BA78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/>
              <a:ea typeface="+mn-ea"/>
              <a:cs typeface="+mn-cs"/>
            </a:rPr>
            <a:t>State legislation at forefront</a:t>
          </a:r>
        </a:p>
      </dgm:t>
    </dgm:pt>
    <dgm:pt modelId="{4A59E159-A9B6-4BFF-9C3B-A2047B883174}" type="parTrans" cxnId="{50D5B0DF-907C-4BE6-9599-E4377EA735B6}">
      <dgm:prSet/>
      <dgm:spPr/>
      <dgm:t>
        <a:bodyPr/>
        <a:lstStyle/>
        <a:p>
          <a:endParaRPr lang="en-US"/>
        </a:p>
      </dgm:t>
    </dgm:pt>
    <dgm:pt modelId="{C280051D-6E9C-44CC-A76E-D84413B1C770}" type="sibTrans" cxnId="{50D5B0DF-907C-4BE6-9599-E4377EA735B6}">
      <dgm:prSet/>
      <dgm:spPr/>
      <dgm:t>
        <a:bodyPr/>
        <a:lstStyle/>
        <a:p>
          <a:endParaRPr lang="en-US"/>
        </a:p>
      </dgm:t>
    </dgm:pt>
    <dgm:pt modelId="{D26128DC-28A5-4E21-9CD4-1C6F781E68E8}">
      <dgm:prSet phldrT="[Text]" custT="1"/>
      <dgm:spPr>
        <a:xfrm rot="10800000">
          <a:off x="249154" y="2251709"/>
          <a:ext cx="1797974" cy="2752090"/>
        </a:xfrm>
      </dgm:spPr>
      <dgm:t>
        <a:bodyPr/>
        <a:lstStyle/>
        <a:p>
          <a:r>
            <a:rPr lang="en-US" sz="1800" kern="1200" dirty="0">
              <a:latin typeface="+mj-lt"/>
              <a:ea typeface="+mn-ea"/>
              <a:cs typeface="+mn-cs"/>
            </a:rPr>
            <a:t>Depends on which PFAS</a:t>
          </a:r>
          <a:endParaRPr lang="en-US" sz="1800" kern="1200" dirty="0">
            <a:latin typeface="+mn-lt"/>
            <a:ea typeface="+mn-ea"/>
            <a:cs typeface="+mn-cs"/>
          </a:endParaRPr>
        </a:p>
      </dgm:t>
    </dgm:pt>
    <dgm:pt modelId="{0083BE5B-982A-4838-BA29-80EFE6B8232A}" type="parTrans" cxnId="{F9D9F448-BDD4-440C-85AB-A26F892BA7AD}">
      <dgm:prSet/>
      <dgm:spPr/>
      <dgm:t>
        <a:bodyPr/>
        <a:lstStyle/>
        <a:p>
          <a:endParaRPr lang="en-US"/>
        </a:p>
      </dgm:t>
    </dgm:pt>
    <dgm:pt modelId="{9AD96252-B25C-465C-AC1F-B11E444F7593}" type="sibTrans" cxnId="{F9D9F448-BDD4-440C-85AB-A26F892BA7AD}">
      <dgm:prSet/>
      <dgm:spPr/>
      <dgm:t>
        <a:bodyPr/>
        <a:lstStyle/>
        <a:p>
          <a:endParaRPr lang="en-US"/>
        </a:p>
      </dgm:t>
    </dgm:pt>
    <dgm:pt modelId="{6A7318A2-1181-45CF-B421-DFEA196ACEBD}">
      <dgm:prSet custT="1"/>
      <dgm:spPr/>
      <dgm:t>
        <a:bodyPr/>
        <a:lstStyle/>
        <a:p>
          <a:r>
            <a:rPr lang="en-US" sz="1800" kern="1200">
              <a:latin typeface="Calibri"/>
              <a:ea typeface="+mn-ea"/>
              <a:cs typeface="+mn-cs"/>
            </a:rPr>
            <a:t>Not all PFAS are the same</a:t>
          </a:r>
          <a:endParaRPr lang="en-US" sz="1800" kern="1200" dirty="0">
            <a:latin typeface="Calibri"/>
            <a:ea typeface="+mn-ea"/>
            <a:cs typeface="+mn-cs"/>
          </a:endParaRPr>
        </a:p>
      </dgm:t>
    </dgm:pt>
    <dgm:pt modelId="{0B5CA506-2DBB-4122-97A3-25B7C61CB529}" type="parTrans" cxnId="{1BC94568-4884-433A-82AF-D95DF1F36973}">
      <dgm:prSet/>
      <dgm:spPr/>
      <dgm:t>
        <a:bodyPr/>
        <a:lstStyle/>
        <a:p>
          <a:endParaRPr lang="en-US"/>
        </a:p>
      </dgm:t>
    </dgm:pt>
    <dgm:pt modelId="{BF20F060-1CCB-4F82-B504-4B7787E2A36B}" type="sibTrans" cxnId="{1BC94568-4884-433A-82AF-D95DF1F36973}">
      <dgm:prSet/>
      <dgm:spPr/>
      <dgm:t>
        <a:bodyPr/>
        <a:lstStyle/>
        <a:p>
          <a:endParaRPr lang="en-US"/>
        </a:p>
      </dgm:t>
    </dgm:pt>
    <dgm:pt modelId="{CFB2DC32-AA88-44BD-90E0-CCDA279F203E}">
      <dgm:prSet custT="1"/>
      <dgm:spPr/>
      <dgm:t>
        <a:bodyPr/>
        <a:lstStyle/>
        <a:p>
          <a:r>
            <a:rPr lang="en-US" sz="1800" kern="1200">
              <a:latin typeface="Calibri"/>
              <a:ea typeface="+mn-ea"/>
              <a:cs typeface="+mn-cs"/>
            </a:rPr>
            <a:t>Depends on legal/regulatory paradigm</a:t>
          </a:r>
          <a:endParaRPr lang="en-US" sz="1800" kern="1200" dirty="0">
            <a:latin typeface="Calibri"/>
            <a:ea typeface="+mn-ea"/>
            <a:cs typeface="+mn-cs"/>
          </a:endParaRPr>
        </a:p>
      </dgm:t>
    </dgm:pt>
    <dgm:pt modelId="{2AC56499-55FA-4BE1-99F8-F0E4064701E7}" type="sibTrans" cxnId="{3449E6F9-1C7D-4277-8AE0-E5DA79FE6CBC}">
      <dgm:prSet/>
      <dgm:spPr/>
      <dgm:t>
        <a:bodyPr/>
        <a:lstStyle/>
        <a:p>
          <a:endParaRPr lang="en-US"/>
        </a:p>
      </dgm:t>
    </dgm:pt>
    <dgm:pt modelId="{8ECC4E2E-49E7-4D72-A6C6-D519D0FE2D09}" type="parTrans" cxnId="{3449E6F9-1C7D-4277-8AE0-E5DA79FE6CBC}">
      <dgm:prSet/>
      <dgm:spPr/>
      <dgm:t>
        <a:bodyPr/>
        <a:lstStyle/>
        <a:p>
          <a:endParaRPr lang="en-US"/>
        </a:p>
      </dgm:t>
    </dgm:pt>
    <dgm:pt modelId="{35DF9C19-E0B6-4AA0-83EB-907B5F4D3D72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r>
            <a:rPr lang="en-US" sz="1800" dirty="0">
              <a:latin typeface="+mj-lt"/>
              <a:ea typeface="+mn-ea"/>
              <a:cs typeface="+mn-cs"/>
            </a:rPr>
            <a:t>Due Diligence</a:t>
          </a:r>
        </a:p>
      </dgm:t>
    </dgm:pt>
    <dgm:pt modelId="{CEC2184A-FCB2-4CD8-99D3-A60EF6AFB49F}" type="parTrans" cxnId="{1183D143-AFD7-4DD2-BB63-6996FA97613F}">
      <dgm:prSet/>
      <dgm:spPr/>
      <dgm:t>
        <a:bodyPr/>
        <a:lstStyle/>
        <a:p>
          <a:endParaRPr lang="en-US"/>
        </a:p>
      </dgm:t>
    </dgm:pt>
    <dgm:pt modelId="{196A94BD-FB26-4C74-8147-171EBE5D305F}" type="sibTrans" cxnId="{1183D143-AFD7-4DD2-BB63-6996FA97613F}">
      <dgm:prSet/>
      <dgm:spPr/>
      <dgm:t>
        <a:bodyPr/>
        <a:lstStyle/>
        <a:p>
          <a:endParaRPr lang="en-US"/>
        </a:p>
      </dgm:t>
    </dgm:pt>
    <dgm:pt modelId="{840D9CB0-E15A-4D01-80CD-3F3BC5BB2C42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r>
            <a:rPr lang="en-US" sz="1800" dirty="0">
              <a:latin typeface="+mj-lt"/>
              <a:ea typeface="+mn-ea"/>
              <a:cs typeface="+mn-cs"/>
            </a:rPr>
            <a:t>Alternatives Assessments??</a:t>
          </a:r>
        </a:p>
      </dgm:t>
    </dgm:pt>
    <dgm:pt modelId="{0BA34DA6-2E74-4AA2-8D2A-B77A8066A82F}" type="parTrans" cxnId="{2D16226C-34F8-429E-A130-1221A08EF0D4}">
      <dgm:prSet/>
      <dgm:spPr/>
      <dgm:t>
        <a:bodyPr/>
        <a:lstStyle/>
        <a:p>
          <a:endParaRPr lang="en-US"/>
        </a:p>
      </dgm:t>
    </dgm:pt>
    <dgm:pt modelId="{5FCB5CE2-3269-45BD-8D8A-131F57A24AD3}" type="sibTrans" cxnId="{2D16226C-34F8-429E-A130-1221A08EF0D4}">
      <dgm:prSet/>
      <dgm:spPr/>
      <dgm:t>
        <a:bodyPr/>
        <a:lstStyle/>
        <a:p>
          <a:endParaRPr lang="en-US"/>
        </a:p>
      </dgm:t>
    </dgm:pt>
    <dgm:pt modelId="{FA4CF07B-FAA7-491A-A0A5-5D37538BECE6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r>
            <a:rPr lang="en-US" sz="1800" dirty="0">
              <a:latin typeface="+mj-lt"/>
              <a:ea typeface="+mn-ea"/>
              <a:cs typeface="+mn-cs"/>
            </a:rPr>
            <a:t>Property Redevelopment</a:t>
          </a:r>
        </a:p>
      </dgm:t>
    </dgm:pt>
    <dgm:pt modelId="{511926C8-FF8C-4614-BD1B-7B95D1F69010}" type="parTrans" cxnId="{7C709B10-AE3A-4D63-B548-9CD44F5212F2}">
      <dgm:prSet/>
      <dgm:spPr/>
      <dgm:t>
        <a:bodyPr/>
        <a:lstStyle/>
        <a:p>
          <a:endParaRPr lang="en-US"/>
        </a:p>
      </dgm:t>
    </dgm:pt>
    <dgm:pt modelId="{20A26DCB-8D18-4287-AEF1-78D281BE8810}" type="sibTrans" cxnId="{7C709B10-AE3A-4D63-B548-9CD44F5212F2}">
      <dgm:prSet/>
      <dgm:spPr/>
      <dgm:t>
        <a:bodyPr/>
        <a:lstStyle/>
        <a:p>
          <a:endParaRPr lang="en-US"/>
        </a:p>
      </dgm:t>
    </dgm:pt>
    <dgm:pt modelId="{65F9241C-74AF-430E-97D1-9F3A9B4E68A8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/>
              <a:ea typeface="+mn-ea"/>
              <a:cs typeface="+mn-cs"/>
            </a:rPr>
            <a:t>Unclear what actions EPA will take in near future</a:t>
          </a:r>
        </a:p>
      </dgm:t>
    </dgm:pt>
    <dgm:pt modelId="{061B3857-07A0-4450-907F-883B91C6C11D}" type="parTrans" cxnId="{CA08B29D-2204-4D97-9A36-2B462F74729F}">
      <dgm:prSet/>
      <dgm:spPr/>
      <dgm:t>
        <a:bodyPr/>
        <a:lstStyle/>
        <a:p>
          <a:endParaRPr lang="en-US"/>
        </a:p>
      </dgm:t>
    </dgm:pt>
    <dgm:pt modelId="{6AB69C3D-1BCC-4DEA-A045-FC26DE6600AC}" type="sibTrans" cxnId="{CA08B29D-2204-4D97-9A36-2B462F74729F}">
      <dgm:prSet/>
      <dgm:spPr/>
      <dgm:t>
        <a:bodyPr/>
        <a:lstStyle/>
        <a:p>
          <a:endParaRPr lang="en-US"/>
        </a:p>
      </dgm:t>
    </dgm:pt>
    <dgm:pt modelId="{8E3CBA6B-29DC-43C3-B41C-87041A2C09FB}">
      <dgm:prSet phldrT="[Text]" custT="1"/>
      <dgm:spPr>
        <a:xfrm rot="10800000">
          <a:off x="2226926" y="2251709"/>
          <a:ext cx="1797974" cy="2752090"/>
        </a:xfrm>
      </dgm:spPr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/>
              <a:ea typeface="+mn-ea"/>
              <a:cs typeface="+mn-cs"/>
            </a:rPr>
            <a:t>Litigation trends setting precedent</a:t>
          </a:r>
        </a:p>
      </dgm:t>
    </dgm:pt>
    <dgm:pt modelId="{965E592D-EA60-4B39-B3AB-2629730BDE85}" type="parTrans" cxnId="{57599F25-B70A-407F-87A3-84311A936F60}">
      <dgm:prSet/>
      <dgm:spPr/>
      <dgm:t>
        <a:bodyPr/>
        <a:lstStyle/>
        <a:p>
          <a:endParaRPr lang="en-US"/>
        </a:p>
      </dgm:t>
    </dgm:pt>
    <dgm:pt modelId="{4CFDA8C3-A899-4D10-A28B-6C529077CD63}" type="sibTrans" cxnId="{57599F25-B70A-407F-87A3-84311A936F60}">
      <dgm:prSet/>
      <dgm:spPr/>
      <dgm:t>
        <a:bodyPr/>
        <a:lstStyle/>
        <a:p>
          <a:endParaRPr lang="en-US"/>
        </a:p>
      </dgm:t>
    </dgm:pt>
    <dgm:pt modelId="{FE13B34C-5A6D-444C-822A-DD43AE0940A3}" type="pres">
      <dgm:prSet presAssocID="{6D76F2EA-E1CF-49CB-8812-822D0B0BC8E8}" presName="Name0" presStyleCnt="0">
        <dgm:presLayoutVars>
          <dgm:dir/>
          <dgm:resizeHandles val="exact"/>
        </dgm:presLayoutVars>
      </dgm:prSet>
      <dgm:spPr/>
    </dgm:pt>
    <dgm:pt modelId="{A15F0754-F0D2-4FD1-8419-2FBAC5470932}" type="pres">
      <dgm:prSet presAssocID="{6D76F2EA-E1CF-49CB-8812-822D0B0BC8E8}" presName="bkgdShp" presStyleLbl="alignAccFollowNode1" presStyleIdx="0" presStyleCnt="1" custScaleY="83010" custLinFactNeighborX="-2585"/>
      <dgm:spPr>
        <a:xfrm>
          <a:off x="0" y="0"/>
          <a:ext cx="8229600" cy="2251710"/>
        </a:xfrm>
        <a:prstGeom prst="roundRect">
          <a:avLst>
            <a:gd name="adj" fmla="val 10000"/>
          </a:avLst>
        </a:prstGeom>
      </dgm:spPr>
    </dgm:pt>
    <dgm:pt modelId="{3C397483-BBF1-4498-ABEE-22A2D189CC4D}" type="pres">
      <dgm:prSet presAssocID="{6D76F2EA-E1CF-49CB-8812-822D0B0BC8E8}" presName="linComp" presStyleCnt="0"/>
      <dgm:spPr/>
    </dgm:pt>
    <dgm:pt modelId="{B4D48334-2700-4349-AF3A-3854B93D6013}" type="pres">
      <dgm:prSet presAssocID="{8E904940-910C-4059-A20C-B3D0C15793A4}" presName="compNode" presStyleCnt="0"/>
      <dgm:spPr/>
    </dgm:pt>
    <dgm:pt modelId="{8D1EF8A5-20C1-4002-B79B-258E1B0203C6}" type="pres">
      <dgm:prSet presAssocID="{8E904940-910C-4059-A20C-B3D0C15793A4}" presName="node" presStyleLbl="node1" presStyleIdx="0" presStyleCnt="4" custScaleY="91738" custLinFactNeighborX="470" custLinFactNeighborY="-18389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</dgm:pt>
    <dgm:pt modelId="{E2DCDFCB-ED75-40C0-839B-D8B10104901E}" type="pres">
      <dgm:prSet presAssocID="{8E904940-910C-4059-A20C-B3D0C15793A4}" presName="invisiNode" presStyleLbl="node1" presStyleIdx="0" presStyleCnt="4"/>
      <dgm:spPr/>
    </dgm:pt>
    <dgm:pt modelId="{94962330-52BD-4CC3-A5D1-FA3FC144360F}" type="pres">
      <dgm:prSet presAssocID="{8E904940-910C-4059-A20C-B3D0C15793A4}" presName="imagNode" presStyleLbl="fgImgPlace1" presStyleIdx="0" presStyleCnt="4" custLinFactNeighborY="-9424"/>
      <dgm:spPr>
        <a:xfrm>
          <a:off x="4204698" y="300228"/>
          <a:ext cx="1797974" cy="16512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1000" b="-21000"/>
          </a:stretch>
        </a:blipFill>
      </dgm:spPr>
    </dgm:pt>
    <dgm:pt modelId="{A4D2468B-943C-493B-B0CB-47EA91D8D509}" type="pres">
      <dgm:prSet presAssocID="{7A829853-55FA-461D-8D10-BB577DE636E2}" presName="sibTrans" presStyleLbl="sibTrans2D1" presStyleIdx="0" presStyleCnt="0"/>
      <dgm:spPr/>
    </dgm:pt>
    <dgm:pt modelId="{8424D69A-5A1F-4337-A17F-13D61C42F67A}" type="pres">
      <dgm:prSet presAssocID="{673492CA-5430-4170-B993-095F8BF793FF}" presName="compNode" presStyleCnt="0"/>
      <dgm:spPr/>
    </dgm:pt>
    <dgm:pt modelId="{1CE57CE4-E72F-4E63-80ED-6EABBA72D91B}" type="pres">
      <dgm:prSet presAssocID="{673492CA-5430-4170-B993-095F8BF793FF}" presName="node" presStyleLbl="node1" presStyleIdx="1" presStyleCnt="4" custScaleY="91818" custLinFactNeighborX="-29" custLinFactNeighborY="-17696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</dgm:pt>
    <dgm:pt modelId="{AE5702E6-F72A-4765-A7C7-AE2906BD7992}" type="pres">
      <dgm:prSet presAssocID="{673492CA-5430-4170-B993-095F8BF793FF}" presName="invisiNode" presStyleLbl="node1" presStyleIdx="1" presStyleCnt="4"/>
      <dgm:spPr/>
    </dgm:pt>
    <dgm:pt modelId="{E65B42E5-5FF7-47A0-B92F-08C082934158}" type="pres">
      <dgm:prSet presAssocID="{673492CA-5430-4170-B993-095F8BF793FF}" presName="imagNode" presStyleLbl="fgImgPlace1" presStyleIdx="1" presStyleCnt="4" custScaleY="100000" custLinFactNeighborX="-1591" custLinFactNeighborY="-9785"/>
      <dgm:spPr>
        <a:xfrm>
          <a:off x="249154" y="300228"/>
          <a:ext cx="1797974" cy="16512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9000" r="-29000"/>
          </a:stretch>
        </a:blipFill>
      </dgm:spPr>
    </dgm:pt>
    <dgm:pt modelId="{34AB0B93-315A-40B4-B1EF-7FB26D06F328}" type="pres">
      <dgm:prSet presAssocID="{9045A5EC-18F2-4B38-BB1A-B803078CFA61}" presName="sibTrans" presStyleLbl="sibTrans2D1" presStyleIdx="0" presStyleCnt="0"/>
      <dgm:spPr/>
    </dgm:pt>
    <dgm:pt modelId="{93F6BBEE-D090-463C-9D42-13408E72C83D}" type="pres">
      <dgm:prSet presAssocID="{EF54064B-9A91-4E4E-88F5-7BF877A8DF27}" presName="compNode" presStyleCnt="0"/>
      <dgm:spPr/>
    </dgm:pt>
    <dgm:pt modelId="{9FE56FAF-26BD-4A82-AF76-6196DFFEE2E7}" type="pres">
      <dgm:prSet presAssocID="{EF54064B-9A91-4E4E-88F5-7BF877A8DF27}" presName="node" presStyleLbl="node1" presStyleIdx="2" presStyleCnt="4" custScaleY="93341" custLinFactNeighborX="451" custLinFactNeighborY="-17225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</dgm:pt>
    <dgm:pt modelId="{129D8585-CAD0-4629-A897-A1FAEC005BFC}" type="pres">
      <dgm:prSet presAssocID="{EF54064B-9A91-4E4E-88F5-7BF877A8DF27}" presName="invisiNode" presStyleLbl="node1" presStyleIdx="2" presStyleCnt="4"/>
      <dgm:spPr/>
    </dgm:pt>
    <dgm:pt modelId="{F387C0B1-F255-42CF-ABC0-3B9821B8CE88}" type="pres">
      <dgm:prSet presAssocID="{EF54064B-9A91-4E4E-88F5-7BF877A8DF27}" presName="imagNode" presStyleLbl="fgImgPlace1" presStyleIdx="2" presStyleCnt="4" custScaleY="100000" custLinFactNeighborX="-528" custLinFactNeighborY="-9214"/>
      <dgm:spPr>
        <a:xfrm>
          <a:off x="2226926" y="300228"/>
          <a:ext cx="1797974" cy="16512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</dgm:spPr>
    </dgm:pt>
    <dgm:pt modelId="{B1A42E43-6067-4278-A275-13FEF91CA7D2}" type="pres">
      <dgm:prSet presAssocID="{8D899CC9-6DFF-473F-9653-01C09B59335D}" presName="sibTrans" presStyleLbl="sibTrans2D1" presStyleIdx="0" presStyleCnt="0"/>
      <dgm:spPr/>
    </dgm:pt>
    <dgm:pt modelId="{D152284A-4531-4CD6-A87C-ED236760F2F9}" type="pres">
      <dgm:prSet presAssocID="{810CFECA-E93E-4E83-BEA4-AEEAA830DF8B}" presName="compNode" presStyleCnt="0"/>
      <dgm:spPr/>
    </dgm:pt>
    <dgm:pt modelId="{145F3A48-0AF5-49B7-BFA5-3A84F5BE829A}" type="pres">
      <dgm:prSet presAssocID="{810CFECA-E93E-4E83-BEA4-AEEAA830DF8B}" presName="node" presStyleLbl="node1" presStyleIdx="3" presStyleCnt="4" custScaleY="90140" custLinFactNeighborY="-20455">
        <dgm:presLayoutVars>
          <dgm:bulletEnabled val="1"/>
        </dgm:presLayoutVars>
      </dgm:prSet>
      <dgm:spPr/>
    </dgm:pt>
    <dgm:pt modelId="{ADEB5DDC-628F-48AB-87C1-B842947DAF22}" type="pres">
      <dgm:prSet presAssocID="{810CFECA-E93E-4E83-BEA4-AEEAA830DF8B}" presName="invisiNode" presStyleLbl="node1" presStyleIdx="3" presStyleCnt="4"/>
      <dgm:spPr/>
    </dgm:pt>
    <dgm:pt modelId="{4C5F39FF-8646-4677-82EE-AF978EB74AC5}" type="pres">
      <dgm:prSet presAssocID="{810CFECA-E93E-4E83-BEA4-AEEAA830DF8B}" presName="imagNode" presStyleLbl="fgImgPlace1" presStyleIdx="3" presStyleCnt="4" custLinFactNeighborY="-10606"/>
      <dgm:spPr>
        <a:blipFill rotWithShape="1">
          <a:blip xmlns:r="http://schemas.openxmlformats.org/officeDocument/2006/relationships" r:embed="rId5">
            <a:alphaModFix/>
          </a:blip>
          <a:srcRect/>
          <a:stretch>
            <a:fillRect l="-21000" r="-21000"/>
          </a:stretch>
        </a:blipFill>
      </dgm:spPr>
    </dgm:pt>
  </dgm:ptLst>
  <dgm:cxnLst>
    <dgm:cxn modelId="{7C709B10-AE3A-4D63-B548-9CD44F5212F2}" srcId="{EF54064B-9A91-4E4E-88F5-7BF877A8DF27}" destId="{FA4CF07B-FAA7-491A-A0A5-5D37538BECE6}" srcOrd="1" destOrd="0" parTransId="{511926C8-FF8C-4614-BD1B-7B95D1F69010}" sibTransId="{20A26DCB-8D18-4287-AEF1-78D281BE8810}"/>
    <dgm:cxn modelId="{57599F25-B70A-407F-87A3-84311A936F60}" srcId="{810CFECA-E93E-4E83-BEA4-AEEAA830DF8B}" destId="{8E3CBA6B-29DC-43C3-B41C-87041A2C09FB}" srcOrd="2" destOrd="0" parTransId="{965E592D-EA60-4B39-B3AB-2629730BDE85}" sibTransId="{4CFDA8C3-A899-4D10-A28B-6C529077CD63}"/>
    <dgm:cxn modelId="{572D5538-F680-4953-9AC7-EA97765761ED}" srcId="{8E904940-910C-4059-A20C-B3D0C15793A4}" destId="{9DD61332-013B-4888-9DFC-E7A40923DB8B}" srcOrd="0" destOrd="0" parTransId="{C69B5C7C-95BA-479E-A13B-79AB99B299CC}" sibTransId="{C3F26796-6AF7-4350-83AC-F2CAA814BEF6}"/>
    <dgm:cxn modelId="{698AC23D-F1F3-4CBE-B166-EE4EAF818D98}" type="presOf" srcId="{840D9CB0-E15A-4D01-80CD-3F3BC5BB2C42}" destId="{9FE56FAF-26BD-4A82-AF76-6196DFFEE2E7}" srcOrd="0" destOrd="4" presId="urn:microsoft.com/office/officeart/2005/8/layout/pList2"/>
    <dgm:cxn modelId="{1183D143-AFD7-4DD2-BB63-6996FA97613F}" srcId="{EF54064B-9A91-4E4E-88F5-7BF877A8DF27}" destId="{35DF9C19-E0B6-4AA0-83EB-907B5F4D3D72}" srcOrd="2" destOrd="0" parTransId="{CEC2184A-FCB2-4CD8-99D3-A60EF6AFB49F}" sibTransId="{196A94BD-FB26-4C74-8147-171EBE5D305F}"/>
    <dgm:cxn modelId="{15E51865-1975-4CEF-8E9D-D25A2A9C436D}" type="presOf" srcId="{810CFECA-E93E-4E83-BEA4-AEEAA830DF8B}" destId="{145F3A48-0AF5-49B7-BFA5-3A84F5BE829A}" srcOrd="0" destOrd="0" presId="urn:microsoft.com/office/officeart/2005/8/layout/pList2"/>
    <dgm:cxn modelId="{1BC94568-4884-433A-82AF-D95DF1F36973}" srcId="{673492CA-5430-4170-B993-095F8BF793FF}" destId="{6A7318A2-1181-45CF-B421-DFEA196ACEBD}" srcOrd="2" destOrd="0" parTransId="{0B5CA506-2DBB-4122-97A3-25B7C61CB529}" sibTransId="{BF20F060-1CCB-4F82-B504-4B7787E2A36B}"/>
    <dgm:cxn modelId="{2708B948-AF07-40B6-8726-6B2310FBF4C9}" type="presOf" srcId="{6D76F2EA-E1CF-49CB-8812-822D0B0BC8E8}" destId="{FE13B34C-5A6D-444C-822A-DD43AE0940A3}" srcOrd="0" destOrd="0" presId="urn:microsoft.com/office/officeart/2005/8/layout/pList2"/>
    <dgm:cxn modelId="{F9D9F448-BDD4-440C-85AB-A26F892BA7AD}" srcId="{673492CA-5430-4170-B993-095F8BF793FF}" destId="{D26128DC-28A5-4E21-9CD4-1C6F781E68E8}" srcOrd="0" destOrd="0" parTransId="{0083BE5B-982A-4838-BA29-80EFE6B8232A}" sibTransId="{9AD96252-B25C-465C-AC1F-B11E444F7593}"/>
    <dgm:cxn modelId="{770B8849-3369-41CA-B67B-AC95AA1982E9}" type="presOf" srcId="{8E904940-910C-4059-A20C-B3D0C15793A4}" destId="{8D1EF8A5-20C1-4002-B79B-258E1B0203C6}" srcOrd="0" destOrd="0" presId="urn:microsoft.com/office/officeart/2005/8/layout/pList2"/>
    <dgm:cxn modelId="{2D16226C-34F8-429E-A130-1221A08EF0D4}" srcId="{EF54064B-9A91-4E4E-88F5-7BF877A8DF27}" destId="{840D9CB0-E15A-4D01-80CD-3F3BC5BB2C42}" srcOrd="3" destOrd="0" parTransId="{0BA34DA6-2E74-4AA2-8D2A-B77A8066A82F}" sibTransId="{5FCB5CE2-3269-45BD-8D8A-131F57A24AD3}"/>
    <dgm:cxn modelId="{D30B7E6C-FF0C-4AF1-BEB1-D6DFDC6A42F3}" type="presOf" srcId="{35DF9C19-E0B6-4AA0-83EB-907B5F4D3D72}" destId="{9FE56FAF-26BD-4A82-AF76-6196DFFEE2E7}" srcOrd="0" destOrd="3" presId="urn:microsoft.com/office/officeart/2005/8/layout/pList2"/>
    <dgm:cxn modelId="{FEDE376F-C282-472E-B933-B1BA624C98EC}" srcId="{6D76F2EA-E1CF-49CB-8812-822D0B0BC8E8}" destId="{673492CA-5430-4170-B993-095F8BF793FF}" srcOrd="1" destOrd="0" parTransId="{5A545258-8F08-49A0-B482-2EB30F764556}" sibTransId="{9045A5EC-18F2-4B38-BB1A-B803078CFA61}"/>
    <dgm:cxn modelId="{05626458-DB6E-4067-8007-4FEAF496898F}" type="presOf" srcId="{CFB2DC32-AA88-44BD-90E0-CCDA279F203E}" destId="{1CE57CE4-E72F-4E63-80ED-6EABBA72D91B}" srcOrd="0" destOrd="2" presId="urn:microsoft.com/office/officeart/2005/8/layout/pList2"/>
    <dgm:cxn modelId="{AEF2935A-146E-43BC-B974-B63675C563B5}" srcId="{6D76F2EA-E1CF-49CB-8812-822D0B0BC8E8}" destId="{8E904940-910C-4059-A20C-B3D0C15793A4}" srcOrd="0" destOrd="0" parTransId="{57E0B86D-BA3A-420D-969C-EBB1B8AA47E8}" sibTransId="{7A829853-55FA-461D-8D10-BB577DE636E2}"/>
    <dgm:cxn modelId="{CEFACD8A-9DE2-4864-95BD-0FBE24A1D1A4}" type="presOf" srcId="{FA4CF07B-FAA7-491A-A0A5-5D37538BECE6}" destId="{9FE56FAF-26BD-4A82-AF76-6196DFFEE2E7}" srcOrd="0" destOrd="2" presId="urn:microsoft.com/office/officeart/2005/8/layout/pList2"/>
    <dgm:cxn modelId="{F9FA0C8D-A3F7-4961-AC58-E8C4ECD13201}" srcId="{EF54064B-9A91-4E4E-88F5-7BF877A8DF27}" destId="{03A81A13-2EEB-4BB1-A582-5DE8CC5F7880}" srcOrd="0" destOrd="0" parTransId="{D0D60B2B-21DE-4C20-BD06-362F7C82F92F}" sibTransId="{BA1C57C5-1BD3-4BA1-8014-75D5A5D304CE}"/>
    <dgm:cxn modelId="{E245D191-B130-4C1D-A964-D2FDC368FA21}" type="presOf" srcId="{03A81A13-2EEB-4BB1-A582-5DE8CC5F7880}" destId="{9FE56FAF-26BD-4A82-AF76-6196DFFEE2E7}" srcOrd="0" destOrd="1" presId="urn:microsoft.com/office/officeart/2005/8/layout/pList2"/>
    <dgm:cxn modelId="{CA08B29D-2204-4D97-9A36-2B462F74729F}" srcId="{810CFECA-E93E-4E83-BEA4-AEEAA830DF8B}" destId="{65F9241C-74AF-430E-97D1-9F3A9B4E68A8}" srcOrd="1" destOrd="0" parTransId="{061B3857-07A0-4450-907F-883B91C6C11D}" sibTransId="{6AB69C3D-1BCC-4DEA-A045-FC26DE6600AC}"/>
    <dgm:cxn modelId="{B10556A7-E389-443C-A189-447FBA797693}" type="presOf" srcId="{65F9241C-74AF-430E-97D1-9F3A9B4E68A8}" destId="{145F3A48-0AF5-49B7-BFA5-3A84F5BE829A}" srcOrd="0" destOrd="2" presId="urn:microsoft.com/office/officeart/2005/8/layout/pList2"/>
    <dgm:cxn modelId="{901922B0-2B10-4616-9B38-0D1DFB564423}" srcId="{6D76F2EA-E1CF-49CB-8812-822D0B0BC8E8}" destId="{810CFECA-E93E-4E83-BEA4-AEEAA830DF8B}" srcOrd="3" destOrd="0" parTransId="{AFC37679-39D7-41F8-B6DF-9D0B2F95B855}" sibTransId="{3BFC1FA7-2DAA-4ACD-9B8F-AAED3036D617}"/>
    <dgm:cxn modelId="{060267CA-30C8-427D-9FF7-6D1651309143}" type="presOf" srcId="{EF54064B-9A91-4E4E-88F5-7BF877A8DF27}" destId="{9FE56FAF-26BD-4A82-AF76-6196DFFEE2E7}" srcOrd="0" destOrd="0" presId="urn:microsoft.com/office/officeart/2005/8/layout/pList2"/>
    <dgm:cxn modelId="{B216BACD-B27D-4083-9CC7-F02B0B91E34F}" type="presOf" srcId="{6A7318A2-1181-45CF-B421-DFEA196ACEBD}" destId="{1CE57CE4-E72F-4E63-80ED-6EABBA72D91B}" srcOrd="0" destOrd="3" presId="urn:microsoft.com/office/officeart/2005/8/layout/pList2"/>
    <dgm:cxn modelId="{7DB9CDD7-B466-4848-917D-FFDC26744D6E}" type="presOf" srcId="{F2AA80A1-A8F1-4034-B5CD-AEBC67B3BA78}" destId="{145F3A48-0AF5-49B7-BFA5-3A84F5BE829A}" srcOrd="0" destOrd="1" presId="urn:microsoft.com/office/officeart/2005/8/layout/pList2"/>
    <dgm:cxn modelId="{50D5B0DF-907C-4BE6-9599-E4377EA735B6}" srcId="{810CFECA-E93E-4E83-BEA4-AEEAA830DF8B}" destId="{F2AA80A1-A8F1-4034-B5CD-AEBC67B3BA78}" srcOrd="0" destOrd="0" parTransId="{4A59E159-A9B6-4BFF-9C3B-A2047B883174}" sibTransId="{C280051D-6E9C-44CC-A76E-D84413B1C770}"/>
    <dgm:cxn modelId="{5770B5E3-CB08-4425-A7DB-0C36F97C31C3}" type="presOf" srcId="{D26128DC-28A5-4E21-9CD4-1C6F781E68E8}" destId="{1CE57CE4-E72F-4E63-80ED-6EABBA72D91B}" srcOrd="0" destOrd="1" presId="urn:microsoft.com/office/officeart/2005/8/layout/pList2"/>
    <dgm:cxn modelId="{421E2EE4-648F-4E86-A78E-7569F73B80A1}" type="presOf" srcId="{9045A5EC-18F2-4B38-BB1A-B803078CFA61}" destId="{34AB0B93-315A-40B4-B1EF-7FB26D06F328}" srcOrd="0" destOrd="0" presId="urn:microsoft.com/office/officeart/2005/8/layout/pList2"/>
    <dgm:cxn modelId="{13C52CE5-00DB-42A4-89A0-FCAD30007D08}" type="presOf" srcId="{8D899CC9-6DFF-473F-9653-01C09B59335D}" destId="{B1A42E43-6067-4278-A275-13FEF91CA7D2}" srcOrd="0" destOrd="0" presId="urn:microsoft.com/office/officeart/2005/8/layout/pList2"/>
    <dgm:cxn modelId="{EBA957E9-6D40-4D64-81EE-9E3B9F4A092C}" type="presOf" srcId="{7A829853-55FA-461D-8D10-BB577DE636E2}" destId="{A4D2468B-943C-493B-B0CB-47EA91D8D509}" srcOrd="0" destOrd="0" presId="urn:microsoft.com/office/officeart/2005/8/layout/pList2"/>
    <dgm:cxn modelId="{AFB9C5EE-5506-423D-A3D8-58B84EA36DD7}" type="presOf" srcId="{8E3CBA6B-29DC-43C3-B41C-87041A2C09FB}" destId="{145F3A48-0AF5-49B7-BFA5-3A84F5BE829A}" srcOrd="0" destOrd="3" presId="urn:microsoft.com/office/officeart/2005/8/layout/pList2"/>
    <dgm:cxn modelId="{6683D8F0-2CFB-43C0-B015-55A0559A1BAA}" type="presOf" srcId="{673492CA-5430-4170-B993-095F8BF793FF}" destId="{1CE57CE4-E72F-4E63-80ED-6EABBA72D91B}" srcOrd="0" destOrd="0" presId="urn:microsoft.com/office/officeart/2005/8/layout/pList2"/>
    <dgm:cxn modelId="{3449E6F9-1C7D-4277-8AE0-E5DA79FE6CBC}" srcId="{673492CA-5430-4170-B993-095F8BF793FF}" destId="{CFB2DC32-AA88-44BD-90E0-CCDA279F203E}" srcOrd="1" destOrd="0" parTransId="{8ECC4E2E-49E7-4D72-A6C6-D519D0FE2D09}" sibTransId="{2AC56499-55FA-4BE1-99F8-F0E4064701E7}"/>
    <dgm:cxn modelId="{037436FB-C736-4337-9714-772085212648}" type="presOf" srcId="{9DD61332-013B-4888-9DFC-E7A40923DB8B}" destId="{8D1EF8A5-20C1-4002-B79B-258E1B0203C6}" srcOrd="0" destOrd="1" presId="urn:microsoft.com/office/officeart/2005/8/layout/pList2"/>
    <dgm:cxn modelId="{4E627BFC-A8F6-41AD-ADEE-8FC3C0BFC27B}" srcId="{6D76F2EA-E1CF-49CB-8812-822D0B0BC8E8}" destId="{EF54064B-9A91-4E4E-88F5-7BF877A8DF27}" srcOrd="2" destOrd="0" parTransId="{1EC55210-B26E-43CE-94FF-DB942C7A323F}" sibTransId="{8D899CC9-6DFF-473F-9653-01C09B59335D}"/>
    <dgm:cxn modelId="{3A5CAB14-FDA8-44A7-810C-E6D800609E19}" type="presParOf" srcId="{FE13B34C-5A6D-444C-822A-DD43AE0940A3}" destId="{A15F0754-F0D2-4FD1-8419-2FBAC5470932}" srcOrd="0" destOrd="0" presId="urn:microsoft.com/office/officeart/2005/8/layout/pList2"/>
    <dgm:cxn modelId="{B887729A-DAD1-4B23-8789-28682AA98EA3}" type="presParOf" srcId="{FE13B34C-5A6D-444C-822A-DD43AE0940A3}" destId="{3C397483-BBF1-4498-ABEE-22A2D189CC4D}" srcOrd="1" destOrd="0" presId="urn:microsoft.com/office/officeart/2005/8/layout/pList2"/>
    <dgm:cxn modelId="{BC98BB71-A3B6-43F8-A8EF-7890A02C1D32}" type="presParOf" srcId="{3C397483-BBF1-4498-ABEE-22A2D189CC4D}" destId="{B4D48334-2700-4349-AF3A-3854B93D6013}" srcOrd="0" destOrd="0" presId="urn:microsoft.com/office/officeart/2005/8/layout/pList2"/>
    <dgm:cxn modelId="{4C9B2DAD-2A3D-442C-A6E2-FC3EA5C09AC4}" type="presParOf" srcId="{B4D48334-2700-4349-AF3A-3854B93D6013}" destId="{8D1EF8A5-20C1-4002-B79B-258E1B0203C6}" srcOrd="0" destOrd="0" presId="urn:microsoft.com/office/officeart/2005/8/layout/pList2"/>
    <dgm:cxn modelId="{B3FDF5E0-5992-4ECA-BBED-4F1DE78BB458}" type="presParOf" srcId="{B4D48334-2700-4349-AF3A-3854B93D6013}" destId="{E2DCDFCB-ED75-40C0-839B-D8B10104901E}" srcOrd="1" destOrd="0" presId="urn:microsoft.com/office/officeart/2005/8/layout/pList2"/>
    <dgm:cxn modelId="{34E683D2-CA07-4A1A-B947-22B8A52E2B8E}" type="presParOf" srcId="{B4D48334-2700-4349-AF3A-3854B93D6013}" destId="{94962330-52BD-4CC3-A5D1-FA3FC144360F}" srcOrd="2" destOrd="0" presId="urn:microsoft.com/office/officeart/2005/8/layout/pList2"/>
    <dgm:cxn modelId="{E1E5C480-000E-4AC3-B5D2-FF4BCB0173EF}" type="presParOf" srcId="{3C397483-BBF1-4498-ABEE-22A2D189CC4D}" destId="{A4D2468B-943C-493B-B0CB-47EA91D8D509}" srcOrd="1" destOrd="0" presId="urn:microsoft.com/office/officeart/2005/8/layout/pList2"/>
    <dgm:cxn modelId="{4212142F-E41F-4A90-959C-2CFBC7AA6F6F}" type="presParOf" srcId="{3C397483-BBF1-4498-ABEE-22A2D189CC4D}" destId="{8424D69A-5A1F-4337-A17F-13D61C42F67A}" srcOrd="2" destOrd="0" presId="urn:microsoft.com/office/officeart/2005/8/layout/pList2"/>
    <dgm:cxn modelId="{18D43F66-1078-4B3F-9EAA-93AFDBC6FFE6}" type="presParOf" srcId="{8424D69A-5A1F-4337-A17F-13D61C42F67A}" destId="{1CE57CE4-E72F-4E63-80ED-6EABBA72D91B}" srcOrd="0" destOrd="0" presId="urn:microsoft.com/office/officeart/2005/8/layout/pList2"/>
    <dgm:cxn modelId="{21D03D39-5481-439E-9EC2-C9FEDDE99D52}" type="presParOf" srcId="{8424D69A-5A1F-4337-A17F-13D61C42F67A}" destId="{AE5702E6-F72A-4765-A7C7-AE2906BD7992}" srcOrd="1" destOrd="0" presId="urn:microsoft.com/office/officeart/2005/8/layout/pList2"/>
    <dgm:cxn modelId="{DBB82066-4F98-4D4B-A798-391C93B79A45}" type="presParOf" srcId="{8424D69A-5A1F-4337-A17F-13D61C42F67A}" destId="{E65B42E5-5FF7-47A0-B92F-08C082934158}" srcOrd="2" destOrd="0" presId="urn:microsoft.com/office/officeart/2005/8/layout/pList2"/>
    <dgm:cxn modelId="{C6ED3A64-F944-48FF-8D2C-788FFD6C425F}" type="presParOf" srcId="{3C397483-BBF1-4498-ABEE-22A2D189CC4D}" destId="{34AB0B93-315A-40B4-B1EF-7FB26D06F328}" srcOrd="3" destOrd="0" presId="urn:microsoft.com/office/officeart/2005/8/layout/pList2"/>
    <dgm:cxn modelId="{CE0548CA-63E7-4563-AD81-D38D0DD0B80D}" type="presParOf" srcId="{3C397483-BBF1-4498-ABEE-22A2D189CC4D}" destId="{93F6BBEE-D090-463C-9D42-13408E72C83D}" srcOrd="4" destOrd="0" presId="urn:microsoft.com/office/officeart/2005/8/layout/pList2"/>
    <dgm:cxn modelId="{4831D190-AC28-4AF3-90BC-7BDD89896BC5}" type="presParOf" srcId="{93F6BBEE-D090-463C-9D42-13408E72C83D}" destId="{9FE56FAF-26BD-4A82-AF76-6196DFFEE2E7}" srcOrd="0" destOrd="0" presId="urn:microsoft.com/office/officeart/2005/8/layout/pList2"/>
    <dgm:cxn modelId="{836BC452-3F25-4BBE-8DA0-692C2530314F}" type="presParOf" srcId="{93F6BBEE-D090-463C-9D42-13408E72C83D}" destId="{129D8585-CAD0-4629-A897-A1FAEC005BFC}" srcOrd="1" destOrd="0" presId="urn:microsoft.com/office/officeart/2005/8/layout/pList2"/>
    <dgm:cxn modelId="{F94F83CB-0DC4-4C2A-987F-CEC8C2C55FB4}" type="presParOf" srcId="{93F6BBEE-D090-463C-9D42-13408E72C83D}" destId="{F387C0B1-F255-42CF-ABC0-3B9821B8CE88}" srcOrd="2" destOrd="0" presId="urn:microsoft.com/office/officeart/2005/8/layout/pList2"/>
    <dgm:cxn modelId="{2FED7072-F290-44D9-8671-485026A39FA4}" type="presParOf" srcId="{3C397483-BBF1-4498-ABEE-22A2D189CC4D}" destId="{B1A42E43-6067-4278-A275-13FEF91CA7D2}" srcOrd="5" destOrd="0" presId="urn:microsoft.com/office/officeart/2005/8/layout/pList2"/>
    <dgm:cxn modelId="{8463BAEB-E8B3-4E6F-9AB8-E673FB51C82D}" type="presParOf" srcId="{3C397483-BBF1-4498-ABEE-22A2D189CC4D}" destId="{D152284A-4531-4CD6-A87C-ED236760F2F9}" srcOrd="6" destOrd="0" presId="urn:microsoft.com/office/officeart/2005/8/layout/pList2"/>
    <dgm:cxn modelId="{D7F43A81-F6E3-46E4-A803-9346C87DDAA0}" type="presParOf" srcId="{D152284A-4531-4CD6-A87C-ED236760F2F9}" destId="{145F3A48-0AF5-49B7-BFA5-3A84F5BE829A}" srcOrd="0" destOrd="0" presId="urn:microsoft.com/office/officeart/2005/8/layout/pList2"/>
    <dgm:cxn modelId="{460416A7-437F-4D66-9087-97C10E89D01D}" type="presParOf" srcId="{D152284A-4531-4CD6-A87C-ED236760F2F9}" destId="{ADEB5DDC-628F-48AB-87C1-B842947DAF22}" srcOrd="1" destOrd="0" presId="urn:microsoft.com/office/officeart/2005/8/layout/pList2"/>
    <dgm:cxn modelId="{68B5B42E-111C-420B-98E4-00ACC45CBB5B}" type="presParOf" srcId="{D152284A-4531-4CD6-A87C-ED236760F2F9}" destId="{4C5F39FF-8646-4677-82EE-AF978EB74AC5}" srcOrd="2" destOrd="0" presId="urn:microsoft.com/office/officeart/2005/8/layout/p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222E0-D476-4BBB-9626-C30D03F02F2A}">
      <dsp:nvSpPr>
        <dsp:cNvPr id="0" name=""/>
        <dsp:cNvSpPr/>
      </dsp:nvSpPr>
      <dsp:spPr>
        <a:xfrm>
          <a:off x="3036" y="648057"/>
          <a:ext cx="3046214" cy="1218485"/>
        </a:xfrm>
        <a:prstGeom prst="homePlate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A7C32"/>
            </a:buClr>
            <a:buFont typeface="Wingdings" panose="05000000000000000000" pitchFamily="2" charset="2"/>
            <a:buNone/>
          </a:pPr>
          <a:r>
            <a:rPr lang="en-US" sz="1800" b="1" kern="1200" dirty="0">
              <a:latin typeface="Rajdhani" panose="02000000000000000000" pitchFamily="2" charset="0"/>
              <a:cs typeface="Rajdhani" panose="02000000000000000000" pitchFamily="2" charset="0"/>
            </a:rPr>
            <a:t>Different science policy decisions</a:t>
          </a:r>
          <a:endParaRPr lang="en-US" sz="1800" b="1" kern="1200" dirty="0"/>
        </a:p>
      </dsp:txBody>
      <dsp:txXfrm>
        <a:off x="3036" y="648057"/>
        <a:ext cx="2741593" cy="1218485"/>
      </dsp:txXfrm>
    </dsp:sp>
    <dsp:sp modelId="{2F63AD5F-E15E-4651-918E-2A7835F272D1}">
      <dsp:nvSpPr>
        <dsp:cNvPr id="0" name=""/>
        <dsp:cNvSpPr/>
      </dsp:nvSpPr>
      <dsp:spPr>
        <a:xfrm>
          <a:off x="2440007" y="648057"/>
          <a:ext cx="3046214" cy="1218485"/>
        </a:xfrm>
        <a:prstGeom prst="chevr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Rajdhani" panose="02000000000000000000" pitchFamily="2" charset="0"/>
              <a:cs typeface="Rajdhani" panose="02000000000000000000" pitchFamily="2" charset="0"/>
            </a:rPr>
            <a:t>Very different interpretations of the PFOA/PFOS toxicity</a:t>
          </a:r>
          <a:endParaRPr lang="en-US" sz="1800" b="1" kern="1200" dirty="0"/>
        </a:p>
      </dsp:txBody>
      <dsp:txXfrm>
        <a:off x="3049250" y="648057"/>
        <a:ext cx="1827729" cy="1218485"/>
      </dsp:txXfrm>
    </dsp:sp>
    <dsp:sp modelId="{D28BD7AE-15C3-4FD7-A949-5C629BB59D91}">
      <dsp:nvSpPr>
        <dsp:cNvPr id="0" name=""/>
        <dsp:cNvSpPr/>
      </dsp:nvSpPr>
      <dsp:spPr>
        <a:xfrm>
          <a:off x="4876978" y="648057"/>
          <a:ext cx="3046214" cy="1218485"/>
        </a:xfrm>
        <a:prstGeom prst="chevron">
          <a:avLst/>
        </a:prstGeom>
        <a:solidFill>
          <a:srgbClr val="64636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A7C32"/>
            </a:buClr>
            <a:buFont typeface="Wingdings" panose="05000000000000000000" pitchFamily="2" charset="2"/>
            <a:buNone/>
          </a:pPr>
          <a:r>
            <a:rPr lang="en-US" sz="1800" b="1" kern="1200" dirty="0"/>
            <a:t>Varying Regulatory Values</a:t>
          </a:r>
        </a:p>
      </dsp:txBody>
      <dsp:txXfrm>
        <a:off x="5486221" y="648057"/>
        <a:ext cx="1827729" cy="1218485"/>
      </dsp:txXfrm>
    </dsp:sp>
    <dsp:sp modelId="{8DDF780F-3D5B-4228-8B6E-1C95DA7082F6}">
      <dsp:nvSpPr>
        <dsp:cNvPr id="0" name=""/>
        <dsp:cNvSpPr/>
      </dsp:nvSpPr>
      <dsp:spPr>
        <a:xfrm>
          <a:off x="7313949" y="648057"/>
          <a:ext cx="3046214" cy="1218485"/>
        </a:xfrm>
        <a:prstGeom prst="chevron">
          <a:avLst/>
        </a:prstGeom>
        <a:solidFill>
          <a:srgbClr val="1B6E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A7C32"/>
            </a:buClr>
            <a:buFont typeface="Wingdings" panose="05000000000000000000" pitchFamily="2" charset="2"/>
            <a:buNone/>
          </a:pPr>
          <a:r>
            <a:rPr lang="en-US" sz="1800" b="1" kern="1200" dirty="0">
              <a:latin typeface="Rajdhani" panose="02000000000000000000" pitchFamily="2" charset="0"/>
              <a:cs typeface="Rajdhani" panose="02000000000000000000" pitchFamily="2" charset="0"/>
            </a:rPr>
            <a:t>Challenges with risk communication</a:t>
          </a:r>
          <a:endParaRPr lang="en-US" sz="1800" b="1" kern="1200" dirty="0"/>
        </a:p>
      </dsp:txBody>
      <dsp:txXfrm>
        <a:off x="7923192" y="648057"/>
        <a:ext cx="1827729" cy="12184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0754-F0D2-4FD1-8419-2FBAC5470932}">
      <dsp:nvSpPr>
        <dsp:cNvPr id="0" name=""/>
        <dsp:cNvSpPr/>
      </dsp:nvSpPr>
      <dsp:spPr>
        <a:xfrm>
          <a:off x="0" y="224296"/>
          <a:ext cx="11125200" cy="219173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62330-52BD-4CC3-A5D1-FA3FC144360F}">
      <dsp:nvSpPr>
        <dsp:cNvPr id="0" name=""/>
        <dsp:cNvSpPr/>
      </dsp:nvSpPr>
      <dsp:spPr>
        <a:xfrm>
          <a:off x="336819" y="236227"/>
          <a:ext cx="2430595" cy="19362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EF8A5-20C1-4002-B79B-258E1B0203C6}">
      <dsp:nvSpPr>
        <dsp:cNvPr id="0" name=""/>
        <dsp:cNvSpPr/>
      </dsp:nvSpPr>
      <dsp:spPr>
        <a:xfrm rot="10800000">
          <a:off x="348243" y="2246869"/>
          <a:ext cx="2430595" cy="296044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+mj-lt"/>
              <a:ea typeface="+mn-ea"/>
              <a:cs typeface="+mn-cs"/>
            </a:rPr>
            <a:t>No Consensus on PFOA/PFOS Toxicity</a:t>
          </a:r>
          <a:endParaRPr lang="en-US" sz="2000" b="1" kern="1200" dirty="0">
            <a:latin typeface="+mj-l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  <a:ea typeface="+mn-ea"/>
              <a:cs typeface="+mn-cs"/>
            </a:rPr>
            <a:t>Public health benefits of PFAS toxicity values are </a:t>
          </a:r>
          <a:r>
            <a:rPr lang="en-US" sz="1800" b="1" kern="1200" dirty="0">
              <a:latin typeface="+mj-lt"/>
              <a:ea typeface="+mn-ea"/>
              <a:cs typeface="+mn-cs"/>
            </a:rPr>
            <a:t>highly uncertain</a:t>
          </a:r>
        </a:p>
      </dsp:txBody>
      <dsp:txXfrm rot="10800000">
        <a:off x="422992" y="2246869"/>
        <a:ext cx="2281097" cy="2885700"/>
      </dsp:txXfrm>
    </dsp:sp>
    <dsp:sp modelId="{E65B42E5-5FF7-47A0-B92F-08C082934158}">
      <dsp:nvSpPr>
        <dsp:cNvPr id="0" name=""/>
        <dsp:cNvSpPr/>
      </dsp:nvSpPr>
      <dsp:spPr>
        <a:xfrm>
          <a:off x="2971804" y="228592"/>
          <a:ext cx="2430595" cy="19362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9000" r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57CE4-E72F-4E63-80ED-6EABBA72D91B}">
      <dsp:nvSpPr>
        <dsp:cNvPr id="0" name=""/>
        <dsp:cNvSpPr/>
      </dsp:nvSpPr>
      <dsp:spPr>
        <a:xfrm rot="10800000">
          <a:off x="3009769" y="2267296"/>
          <a:ext cx="2430595" cy="296303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n-lt"/>
              <a:ea typeface="+mn-ea"/>
              <a:cs typeface="+mn-cs"/>
            </a:rPr>
            <a:t>Are PFAS A Problem?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  <a:ea typeface="+mn-ea"/>
              <a:cs typeface="+mn-cs"/>
            </a:rPr>
            <a:t>Depends on which PFAS</a:t>
          </a:r>
          <a:endParaRPr lang="en-US" sz="1800" kern="1200" dirty="0">
            <a:latin typeface="+mn-l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ea typeface="+mn-ea"/>
              <a:cs typeface="+mn-cs"/>
            </a:rPr>
            <a:t>Depends on legal/regulatory paradigm</a:t>
          </a:r>
          <a:endParaRPr lang="en-US" sz="1800" kern="1200" dirty="0">
            <a:latin typeface="Calibri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Calibri"/>
              <a:ea typeface="+mn-ea"/>
              <a:cs typeface="+mn-cs"/>
            </a:rPr>
            <a:t>Not all PFAS are the same</a:t>
          </a:r>
          <a:endParaRPr lang="en-US" sz="1800" kern="1200" dirty="0">
            <a:latin typeface="Calibri"/>
            <a:ea typeface="+mn-ea"/>
            <a:cs typeface="+mn-cs"/>
          </a:endParaRPr>
        </a:p>
      </dsp:txBody>
      <dsp:txXfrm rot="10800000">
        <a:off x="3084518" y="2267296"/>
        <a:ext cx="2281097" cy="2888282"/>
      </dsp:txXfrm>
    </dsp:sp>
    <dsp:sp modelId="{F387C0B1-F255-42CF-ABC0-3B9821B8CE88}">
      <dsp:nvSpPr>
        <dsp:cNvPr id="0" name=""/>
        <dsp:cNvSpPr/>
      </dsp:nvSpPr>
      <dsp:spPr>
        <a:xfrm>
          <a:off x="5671296" y="227361"/>
          <a:ext cx="2430595" cy="19362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56FAF-26BD-4A82-AF76-6196DFFEE2E7}">
      <dsp:nvSpPr>
        <dsp:cNvPr id="0" name=""/>
        <dsp:cNvSpPr/>
      </dsp:nvSpPr>
      <dsp:spPr>
        <a:xfrm rot="10800000">
          <a:off x="5695091" y="2245635"/>
          <a:ext cx="2430595" cy="30121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  <a:ea typeface="+mn-ea"/>
              <a:cs typeface="+mn-cs"/>
            </a:rPr>
            <a:t>It’s More Than Just PFOA/PFOS and Drinking Water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  <a:ea typeface="+mn-ea"/>
              <a:cs typeface="+mn-cs"/>
            </a:rPr>
            <a:t>Consumer Products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  <a:ea typeface="+mn-ea"/>
              <a:cs typeface="+mn-cs"/>
            </a:rPr>
            <a:t>Property Redevelopment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  <a:ea typeface="+mn-ea"/>
              <a:cs typeface="+mn-cs"/>
            </a:rPr>
            <a:t>Due Diligence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+mj-lt"/>
              <a:ea typeface="+mn-ea"/>
              <a:cs typeface="+mn-cs"/>
            </a:rPr>
            <a:t>Alternatives Assessments??</a:t>
          </a:r>
        </a:p>
      </dsp:txBody>
      <dsp:txXfrm rot="10800000">
        <a:off x="5769840" y="2245635"/>
        <a:ext cx="2281097" cy="2937430"/>
      </dsp:txXfrm>
    </dsp:sp>
    <dsp:sp modelId="{4C5F39FF-8646-4677-82EE-AF978EB74AC5}">
      <dsp:nvSpPr>
        <dsp:cNvPr id="0" name=""/>
        <dsp:cNvSpPr/>
      </dsp:nvSpPr>
      <dsp:spPr>
        <a:xfrm>
          <a:off x="8357784" y="226233"/>
          <a:ext cx="2430595" cy="193624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alphaModFix/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F3A48-0AF5-49B7-BFA5-3A84F5BE829A}">
      <dsp:nvSpPr>
        <dsp:cNvPr id="0" name=""/>
        <dsp:cNvSpPr/>
      </dsp:nvSpPr>
      <dsp:spPr>
        <a:xfrm rot="10800000">
          <a:off x="8357784" y="2218874"/>
          <a:ext cx="2430595" cy="29088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/>
              <a:ea typeface="+mn-ea"/>
              <a:cs typeface="+mn-cs"/>
            </a:rPr>
            <a:t>Dynamic Science and Regulations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/>
              <a:ea typeface="+mn-ea"/>
              <a:cs typeface="+mn-cs"/>
            </a:rPr>
            <a:t>State legislation at forefront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/>
              <a:ea typeface="+mn-ea"/>
              <a:cs typeface="+mn-cs"/>
            </a:rPr>
            <a:t>Unclear what actions EPA will take in near future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/>
              <a:ea typeface="+mn-ea"/>
              <a:cs typeface="+mn-cs"/>
            </a:rPr>
            <a:t>Litigation trends setting precedent</a:t>
          </a:r>
        </a:p>
      </dsp:txBody>
      <dsp:txXfrm rot="10800000">
        <a:off x="8432533" y="2218874"/>
        <a:ext cx="2281097" cy="2834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664CE9-E997-96A3-DC93-6A84A41DEB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DA039-26DE-E908-15B5-8A5B4BAC2A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5A49A-A01A-4A52-A861-C71F3A6F89BD}" type="datetimeFigureOut">
              <a:rPr lang="en-US" smtClean="0"/>
              <a:t>8/3/2025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B94A3-6641-7F1A-EC31-B442F497BC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97652-382A-8E3C-170F-16989DE8AF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C933F-7BBA-4C64-9456-AF5A620869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97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14181-BF2E-4DDD-85F0-7DF75C29C4D6}" type="datetimeFigureOut">
              <a:rPr lang="en-US" smtClean="0"/>
              <a:t>8/3/2025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62312-52F2-4EE3-9DFB-3AB9DC1A3F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6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62312-52F2-4EE3-9DFB-3AB9DC1A3F0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6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62312-52F2-4EE3-9DFB-3AB9DC1A3F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2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62312-52F2-4EE3-9DFB-3AB9DC1A3F0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4560F-625B-103B-C459-0D8456A6F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5D3CAD-BC1E-87DC-E7E8-BBFCF60A0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B75D9-3EC6-D271-BA7E-7CF9E2537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E3215-8251-445E-4815-08C453958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F1720-F3B1-E94C-9687-7812DD77F9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8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62312-52F2-4EE3-9DFB-3AB9DC1A3F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3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62312-52F2-4EE3-9DFB-3AB9DC1A3F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62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62312-52F2-4EE3-9DFB-3AB9DC1A3F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6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jpe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2687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rgbClr val="EA7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" y="6324600"/>
            <a:ext cx="12188825" cy="5334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687069" y="609600"/>
            <a:ext cx="10969943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3188516"/>
            <a:ext cx="7086600" cy="621484"/>
          </a:xfrm>
        </p:spPr>
        <p:txBody>
          <a:bodyPr/>
          <a:lstStyle>
            <a:lvl1pPr marL="0" indent="0">
              <a:buFontTx/>
              <a:buNone/>
              <a:defRPr u="none">
                <a:solidFill>
                  <a:srgbClr val="1B6EAB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rgbClr val="1B6EAB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</p:spTree>
    <p:extLst>
      <p:ext uri="{BB962C8B-B14F-4D97-AF65-F5344CB8AC3E}">
        <p14:creationId xmlns:p14="http://schemas.microsoft.com/office/powerpoint/2010/main" val="38163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WITH SUBHEADERS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733550"/>
            <a:ext cx="5385514" cy="639762"/>
          </a:xfrm>
        </p:spPr>
        <p:txBody>
          <a:bodyPr anchor="b"/>
          <a:lstStyle>
            <a:lvl1pPr marL="0" indent="0">
              <a:buNone/>
              <a:defRPr sz="2600" b="1">
                <a:solidFill>
                  <a:srgbClr val="EA7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373312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1754" y="1733550"/>
            <a:ext cx="5387630" cy="63976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rgbClr val="EA7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373312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746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340748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LOGO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9294971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B6EAB"/>
                </a:solidFill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850" y="428625"/>
            <a:ext cx="1138691" cy="5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2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ICS SLIDE LOGO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2" y="5986197"/>
            <a:ext cx="1138691" cy="532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1B6EAB"/>
                </a:solidFill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41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DUE DILIG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374"/>
            <a:ext cx="12188825" cy="48331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1" y="6324600"/>
            <a:ext cx="12188825" cy="5334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839468" y="866775"/>
            <a:ext cx="5254943" cy="2362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SAFE TRAVELS HOME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39468" y="4936193"/>
            <a:ext cx="7239000" cy="122782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1B6EAB"/>
                </a:solidFill>
              </a:defRPr>
            </a:lvl1pPr>
          </a:lstStyle>
          <a:p>
            <a:pPr lvl="0"/>
            <a:r>
              <a:rPr lang="en-US" dirty="0"/>
              <a:t>Name and contact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151812" y="3200400"/>
            <a:ext cx="4037012" cy="609600"/>
          </a:xfrm>
          <a:prstGeom prst="rect">
            <a:avLst/>
          </a:prstGeom>
          <a:solidFill>
            <a:srgbClr val="EA7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35814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science, strategy, solutions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1224" y="4811919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rgbClr val="1B6EAB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</p:spTree>
    <p:extLst>
      <p:ext uri="{BB962C8B-B14F-4D97-AF65-F5344CB8AC3E}">
        <p14:creationId xmlns:p14="http://schemas.microsoft.com/office/powerpoint/2010/main" val="3936198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2687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rgbClr val="EA7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687069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3188516"/>
            <a:ext cx="7086600" cy="621484"/>
          </a:xfrm>
        </p:spPr>
        <p:txBody>
          <a:bodyPr/>
          <a:lstStyle>
            <a:lvl1pPr marL="0" indent="0">
              <a:buFontTx/>
              <a:buNone/>
              <a:defRPr u="none">
                <a:solidFill>
                  <a:srgbClr val="1B6EAB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rgbClr val="1B6EAB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135813"/>
            <a:ext cx="12188825" cy="72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13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905000"/>
            <a:ext cx="10969943" cy="3763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11528364" y="6242134"/>
            <a:ext cx="457200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37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905000"/>
            <a:ext cx="10969943" cy="3763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11528364" y="6242134"/>
            <a:ext cx="457200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812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LID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905000"/>
            <a:ext cx="5867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2092130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LID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905000"/>
            <a:ext cx="5867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5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4016980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 WITH PICTUR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163917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905000"/>
            <a:ext cx="10969943" cy="3763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11528364" y="6242134"/>
            <a:ext cx="457200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35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LIDE WITH PICTUR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70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ITH PICTUR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2174835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ITH PICTUR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77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ITH PICTURE LEFT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39331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86932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46812" y="1905000"/>
            <a:ext cx="5105400" cy="4449764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2203652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ICTURE LEFT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39331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86932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46812" y="1874836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106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PICTURE LEF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39331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86932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246812" y="1874836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3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LIDE WITH SUBHEADERS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380" y="4099560"/>
            <a:ext cx="2715768" cy="27584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733550"/>
            <a:ext cx="5385514" cy="639762"/>
          </a:xfrm>
        </p:spPr>
        <p:txBody>
          <a:bodyPr anchor="b"/>
          <a:lstStyle>
            <a:lvl1pPr marL="0" indent="0">
              <a:buNone/>
              <a:defRPr sz="2600" b="1">
                <a:solidFill>
                  <a:srgbClr val="EA7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373312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1754" y="1733550"/>
            <a:ext cx="5387630" cy="63976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rgbClr val="EA7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373312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1988378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LIDE WITH SUBHEADERS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380" y="4099560"/>
            <a:ext cx="2715768" cy="2758440"/>
          </a:xfrm>
          <a:prstGeom prst="rect">
            <a:avLst/>
          </a:prstGeom>
        </p:spPr>
      </p:pic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733550"/>
            <a:ext cx="5385514" cy="639762"/>
          </a:xfrm>
        </p:spPr>
        <p:txBody>
          <a:bodyPr anchor="b"/>
          <a:lstStyle>
            <a:lvl1pPr marL="0" indent="0">
              <a:buNone/>
              <a:defRPr sz="2600" b="1">
                <a:solidFill>
                  <a:srgbClr val="EA7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373312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1754" y="1733550"/>
            <a:ext cx="5387630" cy="63976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rgbClr val="EA7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373312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0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S SLIDE LOGO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92949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1B6EAB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850" y="428625"/>
            <a:ext cx="1138691" cy="5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25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44766" y="6492877"/>
            <a:ext cx="2844059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latin typeface="Arial Narrow" panose="020B0606020202030204" pitchFamily="34" charset="0"/>
              </a:defRPr>
            </a:lvl1pPr>
          </a:lstStyle>
          <a:p>
            <a:fld id="{1B6FA1C1-D33F-4FC6-9643-A3CAEEEE8F7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6AC50C-08DC-29B4-DEA0-16EF737833C4}"/>
              </a:ext>
            </a:extLst>
          </p:cNvPr>
          <p:cNvGrpSpPr/>
          <p:nvPr userDrawn="1"/>
        </p:nvGrpSpPr>
        <p:grpSpPr>
          <a:xfrm>
            <a:off x="609441" y="6172200"/>
            <a:ext cx="11350843" cy="76200"/>
            <a:chOff x="457200" y="6019800"/>
            <a:chExt cx="11353800" cy="7620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37F85F3-3425-418C-9143-24B36D6C59AD}"/>
                </a:ext>
              </a:extLst>
            </p:cNvPr>
            <p:cNvCxnSpPr/>
            <p:nvPr userDrawn="1"/>
          </p:nvCxnSpPr>
          <p:spPr>
            <a:xfrm>
              <a:off x="457200" y="6019800"/>
              <a:ext cx="113538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D805FAE-E64A-41C0-BAFF-7FC3F8117DDD}"/>
                </a:ext>
              </a:extLst>
            </p:cNvPr>
            <p:cNvCxnSpPr/>
            <p:nvPr userDrawn="1"/>
          </p:nvCxnSpPr>
          <p:spPr>
            <a:xfrm>
              <a:off x="457200" y="6096000"/>
              <a:ext cx="11353800" cy="0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A553252-E6B4-4732-9E4F-2C2DD1D6DA4B}"/>
              </a:ext>
            </a:extLst>
          </p:cNvPr>
          <p:cNvSpPr/>
          <p:nvPr userDrawn="1"/>
        </p:nvSpPr>
        <p:spPr>
          <a:xfrm>
            <a:off x="0" y="0"/>
            <a:ext cx="12188825" cy="1143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6525929-CD09-4C1C-A757-1C6BD4B0F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40" y="6108618"/>
            <a:ext cx="990342" cy="5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746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905000"/>
            <a:ext cx="10969943" cy="3763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11528364" y="6242134"/>
            <a:ext cx="457200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94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ord&#10;&#10;Description automatically generated with medium confidence">
            <a:extLst>
              <a:ext uri="{FF2B5EF4-FFF2-40B4-BE49-F238E27FC236}">
                <a16:creationId xmlns:a16="http://schemas.microsoft.com/office/drawing/2014/main" id="{DC303A13-F9E8-4A4E-892F-E185AEDF0D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7"/>
            <a:ext cx="12188825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2E762-501B-457D-87FB-F9E8A57B7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09CE4-EB45-432B-B8C6-512170F9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23C-AB49-435B-A6D4-CBFDCDA9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AC69-21DB-4A50-88BA-A5BF907D15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B4D5C94-9FDA-4029-84C9-4B2A406BD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3697" y="203902"/>
            <a:ext cx="1414292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77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6CBFEC-3385-B5D6-AFA9-F99205672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88825" cy="6158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218" y="246592"/>
            <a:ext cx="9401624" cy="931522"/>
          </a:xfrm>
        </p:spPr>
        <p:txBody>
          <a:bodyPr anchor="b">
            <a:normAutofit/>
          </a:bodyPr>
          <a:lstStyle>
            <a:lvl1pPr>
              <a:defRPr sz="2800" b="1" i="0">
                <a:solidFill>
                  <a:schemeClr val="bg1"/>
                </a:solidFill>
                <a:effectLst>
                  <a:outerShdw blurRad="393161" dist="38100" dir="2700000" algn="tl">
                    <a:srgbClr val="000000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1">
                  <a:lumMod val="75000"/>
                </a:schemeClr>
              </a:buClr>
              <a:buFont typeface="System Font Regular"/>
              <a:buChar char="■"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85800" indent="-228600">
              <a:buClr>
                <a:schemeClr val="accent1">
                  <a:lumMod val="75000"/>
                </a:schemeClr>
              </a:buClr>
              <a:buFont typeface="System Font Regular"/>
              <a:buChar char="▪"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B5D06-28E5-4F94-9142-BF0295C7DD6F}" type="datetime1">
              <a:rPr lang="en-US" smtClean="0"/>
              <a:t>8/3/2025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8E588-9F11-7349-93FB-9E0184B10F3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F9EA8-0F9A-6561-6BA0-CB9905CAD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14" y="256466"/>
            <a:ext cx="1571004" cy="11785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CFE79-A825-D055-E222-753E155E5A83}"/>
              </a:ext>
            </a:extLst>
          </p:cNvPr>
          <p:cNvCxnSpPr/>
          <p:nvPr userDrawn="1"/>
        </p:nvCxnSpPr>
        <p:spPr>
          <a:xfrm>
            <a:off x="2093299" y="1093304"/>
            <a:ext cx="925754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688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2687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rgbClr val="EB7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3188516"/>
            <a:ext cx="7086599" cy="621484"/>
          </a:xfrm>
        </p:spPr>
        <p:txBody>
          <a:bodyPr/>
          <a:lstStyle>
            <a:lvl1pPr marL="0" indent="0">
              <a:buFontTx/>
              <a:buNone/>
              <a:defRPr u="none">
                <a:solidFill>
                  <a:srgbClr val="1C6EAC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rgbClr val="1C6EAC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91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1977636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838200"/>
            <a:ext cx="10969943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Presentation(1 Line)</a:t>
            </a:r>
            <a:br>
              <a:rPr lang="en-US" dirty="0"/>
            </a:b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3188516"/>
            <a:ext cx="73152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rgbClr val="1C6EAC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9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2687634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2" y="3188516"/>
            <a:ext cx="7696201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92935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936755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268763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2" y="3188516"/>
            <a:ext cx="7696201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1981859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QUATIC 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2687635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3188516"/>
            <a:ext cx="73914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96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E DILIG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6" cy="268763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3188516"/>
            <a:ext cx="72390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C6EAC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0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366897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EMERGING CONTAMI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268763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2" y="3188516"/>
            <a:ext cx="75438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3183233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NERGY AND MINER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0"/>
            <a:ext cx="12186917" cy="268721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3188516"/>
            <a:ext cx="74676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316734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905000"/>
            <a:ext cx="5867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6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 MO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268763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3188516"/>
            <a:ext cx="73152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B6EAB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rgbClr val="EA7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rgbClr val="1B6EAB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1577618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 RESEARCH AND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268763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3188516"/>
            <a:ext cx="73914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4068751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 STORM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6" cy="268763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3188516"/>
            <a:ext cx="73152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1414527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OXIC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268763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4" y="3188516"/>
            <a:ext cx="73152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0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3885252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ATER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8824" cy="2686293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608013" y="3188516"/>
            <a:ext cx="7239000" cy="914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CONFERENCE/MEETING TEXT 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0412" y="3200400"/>
            <a:ext cx="3808412" cy="60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2812" y="3276600"/>
            <a:ext cx="2590800" cy="457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DATE HERE</a:t>
            </a:r>
          </a:p>
          <a:p>
            <a:pPr lvl="0"/>
            <a:r>
              <a:rPr lang="en-US" dirty="0"/>
              <a:t>FHEIHFI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8532812" y="3962400"/>
            <a:ext cx="3429000" cy="12954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Presenter(s)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813"/>
            <a:ext cx="12188825" cy="722188"/>
          </a:xfrm>
          <a:prstGeom prst="rect">
            <a:avLst/>
          </a:prstGeom>
        </p:spPr>
      </p:pic>
      <p:sp>
        <p:nvSpPr>
          <p:cNvPr id="14" name="Title 18"/>
          <p:cNvSpPr>
            <a:spLocks noGrp="1"/>
          </p:cNvSpPr>
          <p:nvPr>
            <p:ph type="title" hasCustomPrompt="1"/>
          </p:nvPr>
        </p:nvSpPr>
        <p:spPr>
          <a:xfrm>
            <a:off x="687070" y="609600"/>
            <a:ext cx="10969943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2706743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" y="0"/>
            <a:ext cx="12184999" cy="6860154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65214" y="1981200"/>
            <a:ext cx="10439399" cy="3763964"/>
          </a:xfrm>
        </p:spPr>
        <p:txBody>
          <a:bodyPr>
            <a:normAutofit/>
          </a:bodyPr>
          <a:lstStyle>
            <a:lvl1pPr marL="342900" indent="-342900">
              <a:buClr>
                <a:srgbClr val="EB7C32"/>
              </a:buClr>
              <a:buFont typeface="Rajdhani Medium" panose="02000000000000000000" pitchFamily="2" charset="0"/>
              <a:buChar char="›"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full topic/chapter list here. 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52048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" y="0"/>
            <a:ext cx="12184999" cy="6860154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65214" y="1981200"/>
            <a:ext cx="10439399" cy="376396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full topic/chapter list here.  As you move through your presentation you can copy/paste this slide and highlight your current topic/chapter by changing the font color to white and your bullet color to GSI orange.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35534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905000"/>
            <a:ext cx="10969943" cy="3763964"/>
          </a:xfrm>
        </p:spPr>
        <p:txBody>
          <a:bodyPr/>
          <a:lstStyle>
            <a:lvl1pPr>
              <a:buClr>
                <a:srgbClr val="EB7C32"/>
              </a:buClr>
              <a:defRPr>
                <a:solidFill>
                  <a:srgbClr val="636363"/>
                </a:solidFill>
              </a:defRPr>
            </a:lvl1pPr>
            <a:lvl2pPr>
              <a:buClr>
                <a:srgbClr val="EB7C32"/>
              </a:buClr>
              <a:defRPr>
                <a:solidFill>
                  <a:srgbClr val="636363"/>
                </a:solidFill>
              </a:defRPr>
            </a:lvl2pPr>
            <a:lvl3pPr>
              <a:buClr>
                <a:srgbClr val="EB7C32"/>
              </a:buClr>
              <a:defRPr>
                <a:solidFill>
                  <a:srgbClr val="636363"/>
                </a:solidFill>
              </a:defRPr>
            </a:lvl3pPr>
            <a:lvl4pPr>
              <a:buClr>
                <a:srgbClr val="EB7C32"/>
              </a:buClr>
              <a:defRPr>
                <a:solidFill>
                  <a:srgbClr val="636363"/>
                </a:solidFill>
              </a:defRPr>
            </a:lvl4pPr>
            <a:lvl5pPr>
              <a:buClr>
                <a:srgbClr val="EB7C32"/>
              </a:buClr>
              <a:defRPr>
                <a:solidFill>
                  <a:srgbClr val="6363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11528364" y="6242136"/>
            <a:ext cx="457200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51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905000"/>
            <a:ext cx="10969943" cy="376396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636363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636363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rgbClr val="636363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rgbClr val="636363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rgbClr val="6363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>
          <a:xfrm>
            <a:off x="11528364" y="6242136"/>
            <a:ext cx="457200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27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5" y="1905000"/>
            <a:ext cx="5105399" cy="4449764"/>
          </a:xfrm>
        </p:spPr>
        <p:txBody>
          <a:bodyPr/>
          <a:lstStyle>
            <a:lvl1pPr>
              <a:buClr>
                <a:srgbClr val="EB7C32"/>
              </a:buClr>
              <a:defRPr sz="2800">
                <a:solidFill>
                  <a:srgbClr val="636363"/>
                </a:solidFill>
              </a:defRPr>
            </a:lvl1pPr>
            <a:lvl2pPr>
              <a:buClr>
                <a:srgbClr val="EB7C32"/>
              </a:buClr>
              <a:defRPr sz="2400">
                <a:solidFill>
                  <a:srgbClr val="636363"/>
                </a:solidFill>
              </a:defRPr>
            </a:lvl2pPr>
            <a:lvl3pPr>
              <a:buClr>
                <a:srgbClr val="EB7C32"/>
              </a:buClr>
              <a:defRPr sz="2000">
                <a:solidFill>
                  <a:srgbClr val="636363"/>
                </a:solidFill>
              </a:defRPr>
            </a:lvl3pPr>
            <a:lvl4pPr>
              <a:buClr>
                <a:srgbClr val="EB7C32"/>
              </a:buClr>
              <a:defRPr sz="1800">
                <a:solidFill>
                  <a:srgbClr val="636363"/>
                </a:solidFill>
              </a:defRPr>
            </a:lvl4pPr>
            <a:lvl5pPr>
              <a:buClr>
                <a:srgbClr val="EB7C32"/>
              </a:buClr>
              <a:defRPr sz="1800">
                <a:solidFill>
                  <a:srgbClr val="6363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905000"/>
            <a:ext cx="5867400" cy="4449764"/>
          </a:xfrm>
        </p:spPr>
        <p:txBody>
          <a:bodyPr/>
          <a:lstStyle>
            <a:lvl1pPr>
              <a:buClr>
                <a:schemeClr val="accent4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330020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905000"/>
            <a:ext cx="5867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746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2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82168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5" y="1905000"/>
            <a:ext cx="5105399" cy="4449764"/>
          </a:xfrm>
        </p:spPr>
        <p:txBody>
          <a:bodyPr/>
          <a:lstStyle>
            <a:lvl1pPr>
              <a:buClr>
                <a:schemeClr val="accent4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905000"/>
            <a:ext cx="5867400" cy="4449764"/>
          </a:xfrm>
        </p:spPr>
        <p:txBody>
          <a:bodyPr/>
          <a:lstStyle>
            <a:lvl1pPr>
              <a:buClr>
                <a:schemeClr val="accent4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5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23076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PICTUR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5" y="1905000"/>
            <a:ext cx="5105399" cy="4449764"/>
          </a:xfrm>
        </p:spPr>
        <p:txBody>
          <a:bodyPr/>
          <a:lstStyle>
            <a:lvl1pPr>
              <a:buClr>
                <a:schemeClr val="accent4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584640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PICTUR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5" y="1905000"/>
            <a:ext cx="5105399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265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ICTUR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8015" y="1905000"/>
            <a:ext cx="5105399" cy="4449764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636363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rgbClr val="005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7752772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ICTUR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8015" y="1905000"/>
            <a:ext cx="5105399" cy="4449764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>
            <a:lvl1pPr>
              <a:defRPr>
                <a:solidFill>
                  <a:srgbClr val="1C6EAC"/>
                </a:solidFill>
              </a:defRPr>
            </a:lvl1pPr>
          </a:lstStyle>
          <a:p>
            <a:fld id="{2EB78E2F-A3A9-404B-B19D-51CD7242E2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98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ITH PICTURE LEFT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39332" y="1981200"/>
            <a:ext cx="54102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8693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46814" y="1905000"/>
            <a:ext cx="5105399" cy="4449764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1594594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ICTURE LEFT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39332" y="1981200"/>
            <a:ext cx="54102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8693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46814" y="1874836"/>
            <a:ext cx="5105399" cy="4449764"/>
          </a:xfrm>
        </p:spPr>
        <p:txBody>
          <a:bodyPr/>
          <a:lstStyle>
            <a:lvl1pPr>
              <a:buClr>
                <a:schemeClr val="accent4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52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WITH PICTURE LEF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39332" y="1981200"/>
            <a:ext cx="54102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8693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46814" y="1905000"/>
            <a:ext cx="5105399" cy="4449764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433275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PICTURE LEF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39332" y="1981200"/>
            <a:ext cx="54102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8693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6246814" y="1874836"/>
            <a:ext cx="5105399" cy="4449764"/>
          </a:xfrm>
        </p:spPr>
        <p:txBody>
          <a:bodyPr/>
          <a:lstStyle>
            <a:lvl1pPr>
              <a:buClr>
                <a:schemeClr val="accent4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318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WITH SUBHEADERS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80" y="4099560"/>
            <a:ext cx="2715769" cy="27584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733550"/>
            <a:ext cx="5385514" cy="639762"/>
          </a:xfrm>
        </p:spPr>
        <p:txBody>
          <a:bodyPr anchor="b"/>
          <a:lstStyle>
            <a:lvl1pPr marL="0" indent="0">
              <a:buNone/>
              <a:defRPr sz="26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373312"/>
            <a:ext cx="5385514" cy="3951288"/>
          </a:xfrm>
        </p:spPr>
        <p:txBody>
          <a:bodyPr/>
          <a:lstStyle>
            <a:lvl1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1754" y="1733550"/>
            <a:ext cx="5387630" cy="63976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373312"/>
            <a:ext cx="5387630" cy="3951288"/>
          </a:xfrm>
        </p:spPr>
        <p:txBody>
          <a:bodyPr/>
          <a:lstStyle>
            <a:lvl1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</p:spTree>
    <p:extLst>
      <p:ext uri="{BB962C8B-B14F-4D97-AF65-F5344CB8AC3E}">
        <p14:creationId xmlns:p14="http://schemas.microsoft.com/office/powerpoint/2010/main" val="301549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PICTUR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86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WITH SUBHEADERS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80" y="4099560"/>
            <a:ext cx="2715769" cy="2758440"/>
          </a:xfrm>
          <a:prstGeom prst="rect">
            <a:avLst/>
          </a:prstGeom>
        </p:spPr>
      </p:pic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4" y="6245809"/>
            <a:ext cx="481858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733550"/>
            <a:ext cx="5385514" cy="639762"/>
          </a:xfrm>
        </p:spPr>
        <p:txBody>
          <a:bodyPr anchor="b"/>
          <a:lstStyle>
            <a:lvl1pPr marL="0" indent="0">
              <a:buNone/>
              <a:defRPr sz="26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373312"/>
            <a:ext cx="5385514" cy="3951288"/>
          </a:xfrm>
        </p:spPr>
        <p:txBody>
          <a:bodyPr/>
          <a:lstStyle>
            <a:lvl1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1754" y="1733550"/>
            <a:ext cx="5387630" cy="63976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373312"/>
            <a:ext cx="5387630" cy="3951288"/>
          </a:xfrm>
        </p:spPr>
        <p:txBody>
          <a:bodyPr/>
          <a:lstStyle>
            <a:lvl1pPr>
              <a:buClr>
                <a:schemeClr val="accent4"/>
              </a:buClr>
              <a:defRPr sz="2400">
                <a:solidFill>
                  <a:schemeClr val="tx2"/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83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LOGO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92949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2" y="428625"/>
            <a:ext cx="1138691" cy="5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9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LOGO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92949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2" y="428625"/>
            <a:ext cx="1138691" cy="532249"/>
          </a:xfrm>
          <a:prstGeom prst="rect">
            <a:avLst/>
          </a:prstGeom>
        </p:spPr>
      </p:pic>
      <p:sp>
        <p:nvSpPr>
          <p:cNvPr id="4" name="Table Placeholder 3"/>
          <p:cNvSpPr>
            <a:spLocks noGrp="1"/>
          </p:cNvSpPr>
          <p:nvPr>
            <p:ph type="tbl" sz="quarter" idx="13" hasCustomPrompt="1"/>
          </p:nvPr>
        </p:nvSpPr>
        <p:spPr>
          <a:xfrm>
            <a:off x="600075" y="1447800"/>
            <a:ext cx="10980737" cy="4800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Table Here</a:t>
            </a:r>
          </a:p>
        </p:txBody>
      </p:sp>
    </p:spTree>
    <p:extLst>
      <p:ext uri="{BB962C8B-B14F-4D97-AF65-F5344CB8AC3E}">
        <p14:creationId xmlns:p14="http://schemas.microsoft.com/office/powerpoint/2010/main" val="4736530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LOGO TOP RIGH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92949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91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LOGO TOP RIGH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92949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9" name="Table Placeholder 3"/>
          <p:cNvSpPr>
            <a:spLocks noGrp="1"/>
          </p:cNvSpPr>
          <p:nvPr>
            <p:ph type="tbl" sz="quarter" idx="13" hasCustomPrompt="1"/>
          </p:nvPr>
        </p:nvSpPr>
        <p:spPr>
          <a:xfrm>
            <a:off x="600075" y="1752600"/>
            <a:ext cx="10980737" cy="4495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Table Here</a:t>
            </a:r>
          </a:p>
        </p:txBody>
      </p:sp>
    </p:spTree>
    <p:extLst>
      <p:ext uri="{BB962C8B-B14F-4D97-AF65-F5344CB8AC3E}">
        <p14:creationId xmlns:p14="http://schemas.microsoft.com/office/powerpoint/2010/main" val="34183166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ICS SLIDE LOGO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5986199"/>
            <a:ext cx="1138691" cy="532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933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LOGO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5986199"/>
            <a:ext cx="1138691" cy="532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able Placeholder 3"/>
          <p:cNvSpPr>
            <a:spLocks noGrp="1"/>
          </p:cNvSpPr>
          <p:nvPr>
            <p:ph type="tbl" sz="quarter" idx="13" hasCustomPrompt="1"/>
          </p:nvPr>
        </p:nvSpPr>
        <p:spPr>
          <a:xfrm>
            <a:off x="600075" y="1371600"/>
            <a:ext cx="10980737" cy="4419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Table Here</a:t>
            </a:r>
          </a:p>
        </p:txBody>
      </p:sp>
    </p:spTree>
    <p:extLst>
      <p:ext uri="{BB962C8B-B14F-4D97-AF65-F5344CB8AC3E}">
        <p14:creationId xmlns:p14="http://schemas.microsoft.com/office/powerpoint/2010/main" val="2223988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ICS SLIDE LOGO BOTTOM LEF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5986199"/>
            <a:ext cx="1138691" cy="532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48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LOGO BOTTOM LEFT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5986199"/>
            <a:ext cx="1138691" cy="532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able Placeholder 3"/>
          <p:cNvSpPr>
            <a:spLocks noGrp="1"/>
          </p:cNvSpPr>
          <p:nvPr>
            <p:ph type="tbl" sz="quarter" idx="13" hasCustomPrompt="1"/>
          </p:nvPr>
        </p:nvSpPr>
        <p:spPr>
          <a:xfrm>
            <a:off x="600075" y="1618066"/>
            <a:ext cx="10980737" cy="417313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Table Here</a:t>
            </a:r>
          </a:p>
        </p:txBody>
      </p:sp>
    </p:spTree>
    <p:extLst>
      <p:ext uri="{BB962C8B-B14F-4D97-AF65-F5344CB8AC3E}">
        <p14:creationId xmlns:p14="http://schemas.microsoft.com/office/powerpoint/2010/main" val="4023900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101331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Add Title of Slide/Video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3" hasCustomPrompt="1"/>
          </p:nvPr>
        </p:nvSpPr>
        <p:spPr>
          <a:xfrm>
            <a:off x="2665412" y="1676400"/>
            <a:ext cx="7162801" cy="4572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Media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2" y="428625"/>
            <a:ext cx="1138691" cy="5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1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PICTURE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746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  <p:sp>
        <p:nvSpPr>
          <p:cNvPr id="12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71475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</a:t>
            </a:r>
            <a:br>
              <a:rPr lang="en-US" dirty="0"/>
            </a:br>
            <a:r>
              <a:rPr lang="en-US" dirty="0"/>
              <a:t>(2 LINES)</a:t>
            </a:r>
          </a:p>
        </p:txBody>
      </p:sp>
    </p:spTree>
    <p:extLst>
      <p:ext uri="{BB962C8B-B14F-4D97-AF65-F5344CB8AC3E}">
        <p14:creationId xmlns:p14="http://schemas.microsoft.com/office/powerpoint/2010/main" val="1336223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FFICE LOCATIONS MAI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44" y="1446028"/>
            <a:ext cx="9198883" cy="4931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274638"/>
            <a:ext cx="99045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Office Locations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2" y="428625"/>
            <a:ext cx="1138691" cy="5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422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OFFICE LOCATIONS ALL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2" y="1447800"/>
            <a:ext cx="9198883" cy="4931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274638"/>
            <a:ext cx="99045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Office Locations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2" y="428625"/>
            <a:ext cx="1138691" cy="5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65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FFICE LOCATIONS MAIN 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8456770" cy="1143000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Office Locations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44" y="1446028"/>
            <a:ext cx="9198883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976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OFFICE LOCATIONS ALL MAIN 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0" y="1447800"/>
            <a:ext cx="9198883" cy="4931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8456770" cy="1143000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Office Locations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268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2589212" y="1752600"/>
            <a:ext cx="4956520" cy="3560284"/>
          </a:xfrm>
          <a:prstGeom prst="rect">
            <a:avLst/>
          </a:prstGeom>
          <a:solidFill>
            <a:srgbClr val="EB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6323013" y="2339339"/>
            <a:ext cx="2920805" cy="34518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4638"/>
            <a:ext cx="9599771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" y="6299492"/>
            <a:ext cx="291279" cy="291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" y="6306351"/>
            <a:ext cx="430136" cy="30274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94412" y="2158365"/>
            <a:ext cx="2973911" cy="34695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894013" y="2216835"/>
            <a:ext cx="2920806" cy="15931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Name/Title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379413" y="5896776"/>
            <a:ext cx="1379537" cy="3543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gsienv.com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89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275012" y="3200399"/>
            <a:ext cx="5486400" cy="2743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46812" y="2085974"/>
            <a:ext cx="2057400" cy="24098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732212" y="2057399"/>
            <a:ext cx="2057400" cy="24413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274638"/>
            <a:ext cx="975217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Rajdhani Medium" panose="02000000000000000000" pitchFamily="2" charset="0"/>
                <a:cs typeface="Rajdhani Medium" panose="02000000000000000000" pitchFamily="2" charset="0"/>
              </a:defRPr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579813" y="1965959"/>
            <a:ext cx="2057400" cy="235721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094413" y="1981836"/>
            <a:ext cx="2057400" cy="233967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503613" y="4648200"/>
            <a:ext cx="1828800" cy="1371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Name/Title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018213" y="4634866"/>
            <a:ext cx="1828800" cy="138493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Name/Title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" y="6299492"/>
            <a:ext cx="291279" cy="291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" y="6306351"/>
            <a:ext cx="430136" cy="3027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22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79413" y="5896776"/>
            <a:ext cx="1379537" cy="3543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gsienv.com</a:t>
            </a:r>
          </a:p>
        </p:txBody>
      </p:sp>
    </p:spTree>
    <p:extLst>
      <p:ext uri="{BB962C8B-B14F-4D97-AF65-F5344CB8AC3E}">
        <p14:creationId xmlns:p14="http://schemas.microsoft.com/office/powerpoint/2010/main" val="29020752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360612" y="3200399"/>
            <a:ext cx="7772399" cy="2743201"/>
          </a:xfrm>
          <a:prstGeom prst="rect">
            <a:avLst/>
          </a:prstGeom>
          <a:solidFill>
            <a:srgbClr val="EB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7847012" y="2085977"/>
            <a:ext cx="1828800" cy="2181225"/>
          </a:xfrm>
          <a:prstGeom prst="rect">
            <a:avLst/>
          </a:prstGeom>
          <a:solidFill>
            <a:srgbClr val="005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332413" y="2085977"/>
            <a:ext cx="1828800" cy="2181225"/>
          </a:xfrm>
          <a:prstGeom prst="rect">
            <a:avLst/>
          </a:prstGeom>
          <a:solidFill>
            <a:srgbClr val="005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817813" y="2057400"/>
            <a:ext cx="1828800" cy="22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274638"/>
            <a:ext cx="975217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665414" y="1965960"/>
            <a:ext cx="1828800" cy="2133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5180013" y="1981836"/>
            <a:ext cx="1828800" cy="21177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7694612" y="1981836"/>
            <a:ext cx="1828800" cy="21177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589213" y="4341496"/>
            <a:ext cx="1828800" cy="1371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Name/Title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03812" y="4341496"/>
            <a:ext cx="1828800" cy="138493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/>
              <a:t>Add Name/Title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7618412" y="4341815"/>
            <a:ext cx="1828800" cy="1373187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Add Name/Title</a:t>
            </a:r>
          </a:p>
          <a:p>
            <a:pPr lvl="0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" y="6299492"/>
            <a:ext cx="291279" cy="291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" y="6306351"/>
            <a:ext cx="430136" cy="3027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sp>
        <p:nvSpPr>
          <p:cNvPr id="22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379413" y="5896776"/>
            <a:ext cx="1379537" cy="3543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gsienv.com</a:t>
            </a:r>
          </a:p>
        </p:txBody>
      </p:sp>
    </p:spTree>
    <p:extLst>
      <p:ext uri="{BB962C8B-B14F-4D97-AF65-F5344CB8AC3E}">
        <p14:creationId xmlns:p14="http://schemas.microsoft.com/office/powerpoint/2010/main" val="1154752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618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773" y="419636"/>
            <a:ext cx="1156767" cy="541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57" y="4099560"/>
            <a:ext cx="2715769" cy="275844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3013" y="4105791"/>
            <a:ext cx="2041944" cy="1533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513014" y="1965960"/>
            <a:ext cx="2041944" cy="23822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589213" y="4267200"/>
            <a:ext cx="2041944" cy="85081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Name/Title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" y="6299492"/>
            <a:ext cx="291279" cy="2912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" y="6306351"/>
            <a:ext cx="430136" cy="302746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4966868" y="4105791"/>
            <a:ext cx="2041944" cy="1533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966870" y="1965960"/>
            <a:ext cx="2041944" cy="23822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043068" y="4267200"/>
            <a:ext cx="2041944" cy="85081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Name/Title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481469" y="4121031"/>
            <a:ext cx="2041944" cy="1533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7481469" y="1981200"/>
            <a:ext cx="2041944" cy="23822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57668" y="4282440"/>
            <a:ext cx="2041944" cy="85081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Add Name/Title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379413" y="5896776"/>
            <a:ext cx="1379537" cy="3543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gsienv.com</a:t>
            </a:r>
          </a:p>
        </p:txBody>
      </p:sp>
    </p:spTree>
    <p:extLst>
      <p:ext uri="{BB962C8B-B14F-4D97-AF65-F5344CB8AC3E}">
        <p14:creationId xmlns:p14="http://schemas.microsoft.com/office/powerpoint/2010/main" val="11483145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" y="0"/>
            <a:ext cx="12184999" cy="686015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3579812" y="2895600"/>
            <a:ext cx="502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Rajdhani SemiBold" panose="02000000000000000000" pitchFamily="2" charset="0"/>
                <a:ea typeface="+mj-ea"/>
                <a:cs typeface="Rajdhani SemiBold" panose="02000000000000000000" pitchFamily="2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186077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" y="0"/>
            <a:ext cx="12184999" cy="68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4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ICTURE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057" y="4099560"/>
            <a:ext cx="2715768" cy="2758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8013" y="1905000"/>
            <a:ext cx="5105400" cy="4449764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9842" y="6245807"/>
            <a:ext cx="481859" cy="365125"/>
          </a:xfrm>
        </p:spPr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170612" y="1981200"/>
            <a:ext cx="5410200" cy="4267200"/>
          </a:xfrm>
          <a:prstGeom prst="rect">
            <a:avLst/>
          </a:prstGeom>
          <a:solidFill>
            <a:srgbClr val="1B6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18213" y="1828800"/>
            <a:ext cx="5410200" cy="426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 </a:t>
            </a:r>
          </a:p>
          <a:p>
            <a:r>
              <a:rPr lang="en-US" dirty="0"/>
              <a:t>          Insert Picture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33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016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D388-2912-4138-B97F-674EE7DF8623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4F625-8163-4812-B349-FBFDC8EDF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4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WITH SUBHEADERS 1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441" y="1733550"/>
            <a:ext cx="5385514" cy="639762"/>
          </a:xfrm>
        </p:spPr>
        <p:txBody>
          <a:bodyPr anchor="b"/>
          <a:lstStyle>
            <a:lvl1pPr marL="0" indent="0">
              <a:buNone/>
              <a:defRPr sz="2600" b="1">
                <a:solidFill>
                  <a:srgbClr val="EA7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373312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1754" y="1733550"/>
            <a:ext cx="5387630" cy="639762"/>
          </a:xfr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rgbClr val="EA7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HEADER HERE (ALL CAPS)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373312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88825" cy="1618066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608012" y="304800"/>
            <a:ext cx="9142571" cy="8382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OF SLIDE (1 LINE)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72" y="419635"/>
            <a:ext cx="1156767" cy="5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8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0322" y="6265230"/>
            <a:ext cx="457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rgbClr val="1B6EAB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fld id="{2EB78E2F-A3A9-404B-B19D-51CD7242E2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2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52" r:id="rId4"/>
    <p:sldLayoutId id="2147483685" r:id="rId5"/>
    <p:sldLayoutId id="2147483674" r:id="rId6"/>
    <p:sldLayoutId id="2147483686" r:id="rId7"/>
    <p:sldLayoutId id="2147483678" r:id="rId8"/>
    <p:sldLayoutId id="2147483653" r:id="rId9"/>
    <p:sldLayoutId id="2147483688" r:id="rId10"/>
    <p:sldLayoutId id="2147483654" r:id="rId11"/>
    <p:sldLayoutId id="2147483671" r:id="rId12"/>
    <p:sldLayoutId id="2147483720" r:id="rId13"/>
    <p:sldLayoutId id="2147483691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5" r:id="rId25"/>
    <p:sldLayoutId id="2147483716" r:id="rId26"/>
    <p:sldLayoutId id="2147483717" r:id="rId27"/>
    <p:sldLayoutId id="2147483718" r:id="rId28"/>
    <p:sldLayoutId id="2147483721" r:id="rId29"/>
    <p:sldLayoutId id="2147483740" r:id="rId30"/>
    <p:sldLayoutId id="2147483822" r:id="rId3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ajdhani SemiBold" panose="02000000000000000000" pitchFamily="2" charset="0"/>
          <a:ea typeface="+mj-ea"/>
          <a:cs typeface="Rajdhani SemiBold" panose="02000000000000000000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32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28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24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20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20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0322" y="626523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accent2"/>
                </a:solidFill>
                <a:latin typeface="Rajdhani SemiBold" panose="02000000000000000000" pitchFamily="2" charset="0"/>
                <a:cs typeface="Rajdhani SemiBold" panose="02000000000000000000" pitchFamily="2" charset="0"/>
              </a:defRPr>
            </a:lvl1pPr>
          </a:lstStyle>
          <a:p>
            <a:fld id="{2EB78E2F-A3A9-404B-B19D-51CD7242E2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3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0" r:id="rId49"/>
    <p:sldLayoutId id="2147483823" r:id="rId5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ajdhani SemiBold" panose="02000000000000000000" pitchFamily="2" charset="0"/>
          <a:ea typeface="+mj-ea"/>
          <a:cs typeface="Rajdhani SemiBold" panose="02000000000000000000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32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28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24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20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A7C32"/>
        </a:buClr>
        <a:buSzPct val="150000"/>
        <a:buFont typeface="Rajdhani SemiBold" panose="02000000000000000000" pitchFamily="2" charset="0"/>
        <a:buChar char="›"/>
        <a:defRPr sz="2000" kern="1200">
          <a:solidFill>
            <a:srgbClr val="646364"/>
          </a:solidFill>
          <a:latin typeface="Rajdhani Medium" panose="02000000000000000000" pitchFamily="2" charset="0"/>
          <a:ea typeface="+mn-ea"/>
          <a:cs typeface="Rajdhani Medium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www.cwea.org/news/pfas-biosolids-what-you-need-to-know/" TargetMode="Externa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pa.gov/sdwa/human-health-toxicity-assessment-perfluorooctanoic-acid-pfo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2FDDC4-FF1F-509E-2D9E-092C482C4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2482">
            <a:off x="4797493" y="4040481"/>
            <a:ext cx="3509044" cy="196289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A975B2-119C-07DD-CF20-0D7D8FFD4B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2812" y="3276600"/>
            <a:ext cx="3505200" cy="457200"/>
          </a:xfrm>
        </p:spPr>
        <p:txBody>
          <a:bodyPr/>
          <a:lstStyle/>
          <a:p>
            <a:r>
              <a:rPr lang="en-US" dirty="0">
                <a:latin typeface="+mn-lt"/>
              </a:rPr>
              <a:t>August 8,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5D9D4-C88A-C154-ED70-9467EFCD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609600"/>
            <a:ext cx="9296400" cy="1143000"/>
          </a:xfrm>
        </p:spPr>
        <p:txBody>
          <a:bodyPr>
            <a:no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Adventures in PFAS (Crazy) Candy Land</a:t>
            </a:r>
            <a:endParaRPr lang="en-US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BB383-816A-5D23-DB37-874134E5C9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1812" y="2971800"/>
            <a:ext cx="7086600" cy="222168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Kirby Tyndall, PhD, DABT</a:t>
            </a:r>
          </a:p>
          <a:p>
            <a:r>
              <a:rPr lang="en-US" b="1" dirty="0">
                <a:latin typeface="+mn-lt"/>
              </a:rPr>
              <a:t>Senior Associate Toxicologist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1BD66-11B0-25A8-7855-8C85DB66A2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7804" y="3886200"/>
            <a:ext cx="3808412" cy="16002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  <a:ea typeface="Calibri" panose="020F0502020204030204" pitchFamily="34" charset="0"/>
              </a:rPr>
              <a:t>PFAS Session</a:t>
            </a:r>
          </a:p>
          <a:p>
            <a:r>
              <a:rPr lang="en-US" sz="2400" b="1" dirty="0">
                <a:latin typeface="+mn-lt"/>
                <a:ea typeface="Calibri" panose="020F0502020204030204" pitchFamily="34" charset="0"/>
              </a:rPr>
              <a:t>Everlasting Gobstoppers</a:t>
            </a:r>
          </a:p>
          <a:p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endParaRPr lang="en-US" sz="1800" dirty="0">
              <a:latin typeface="Rajdhan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CD1A9-48B3-8087-4404-C5E5E5F07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4191000"/>
            <a:ext cx="425620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04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AF4C02-E106-25AD-5D57-E93DE335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Solutions Do We Have?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EEE91-0CA0-AB36-DEB8-9464AB7A7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ED61A2-2570-ADB1-AF62-CAF5AEEF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" y="1676400"/>
            <a:ext cx="7315200" cy="254724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PFAS are </a:t>
            </a:r>
            <a:r>
              <a:rPr lang="en-US" sz="2800" b="1" u="sng" dirty="0"/>
              <a:t>not</a:t>
            </a:r>
            <a:r>
              <a:rPr lang="en-US" sz="2800" dirty="0"/>
              <a:t> “forever chemicals”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“Assortment” of treatment technologies &amp; approaches for PFAS are available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Significant advancements are being made in numerous fields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1032" name="Picture 8" descr="PFAS Treatment by Electrical Discharge Plasma - Enviro Wiki">
            <a:extLst>
              <a:ext uri="{FF2B5EF4-FFF2-40B4-BE49-F238E27FC236}">
                <a16:creationId xmlns:a16="http://schemas.microsoft.com/office/drawing/2014/main" id="{8765F59A-7954-48C0-9C91-68701F63D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20" y="1676400"/>
            <a:ext cx="2753892" cy="1989364"/>
          </a:xfrm>
          <a:prstGeom prst="roundRect">
            <a:avLst>
              <a:gd name="adj" fmla="val 809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anular Activated Carbon – East Coast Filter, Inc.">
            <a:extLst>
              <a:ext uri="{FF2B5EF4-FFF2-40B4-BE49-F238E27FC236}">
                <a16:creationId xmlns:a16="http://schemas.microsoft.com/office/drawing/2014/main" id="{D248ABC7-485F-9C22-04A6-097788EF3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4267200"/>
            <a:ext cx="2282547" cy="177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510C2C4-01B7-08B2-AF84-F5DC7F619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363" y="3962400"/>
            <a:ext cx="1931049" cy="2523963"/>
          </a:xfrm>
          <a:prstGeom prst="roundRect">
            <a:avLst>
              <a:gd name="adj" fmla="val 67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C878EFBD-7CAE-CEAB-39CD-F10D6CCDA54E}"/>
              </a:ext>
            </a:extLst>
          </p:cNvPr>
          <p:cNvSpPr/>
          <p:nvPr/>
        </p:nvSpPr>
        <p:spPr>
          <a:xfrm rot="10800000">
            <a:off x="-2" y="1318785"/>
            <a:ext cx="12188825" cy="218095"/>
          </a:xfrm>
          <a:prstGeom prst="triangle">
            <a:avLst>
              <a:gd name="adj" fmla="val 72786"/>
            </a:avLst>
          </a:prstGeom>
          <a:solidFill>
            <a:srgbClr val="1C6D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FC2F79-71D6-C4F3-E4B9-8185D253FB6A}"/>
              </a:ext>
            </a:extLst>
          </p:cNvPr>
          <p:cNvSpPr txBox="1"/>
          <p:nvPr/>
        </p:nvSpPr>
        <p:spPr>
          <a:xfrm>
            <a:off x="7074320" y="3200400"/>
            <a:ext cx="275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Destruction: Plasma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D5DF16-6099-28E2-DB67-B053D3D47695}"/>
              </a:ext>
            </a:extLst>
          </p:cNvPr>
          <p:cNvSpPr txBox="1"/>
          <p:nvPr/>
        </p:nvSpPr>
        <p:spPr>
          <a:xfrm>
            <a:off x="455612" y="6019800"/>
            <a:ext cx="275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Concentration: Sorbents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0E08B7-FD6B-3C81-555F-C83ABCD7479A}"/>
              </a:ext>
            </a:extLst>
          </p:cNvPr>
          <p:cNvSpPr txBox="1"/>
          <p:nvPr/>
        </p:nvSpPr>
        <p:spPr>
          <a:xfrm>
            <a:off x="3427412" y="5791200"/>
            <a:ext cx="193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Separation: Foam Fractionation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4F6C43-5EE4-6E9F-BB11-878A49233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613" y="7536"/>
            <a:ext cx="1905000" cy="1432261"/>
          </a:xfrm>
          <a:prstGeom prst="rect">
            <a:avLst/>
          </a:prstGeom>
        </p:spPr>
      </p:pic>
      <p:pic>
        <p:nvPicPr>
          <p:cNvPr id="5" name="Picture 4" descr="A factory with machinery in it&#10;&#10;AI-generated content may be incorrect.">
            <a:extLst>
              <a:ext uri="{FF2B5EF4-FFF2-40B4-BE49-F238E27FC236}">
                <a16:creationId xmlns:a16="http://schemas.microsoft.com/office/drawing/2014/main" id="{BC5F0605-67C7-361D-C829-C71B281EF7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6" r="12480" b="17932"/>
          <a:stretch/>
        </p:blipFill>
        <p:spPr bwMode="auto">
          <a:xfrm>
            <a:off x="5637212" y="3962400"/>
            <a:ext cx="2751951" cy="228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834543-CB60-A82D-8CD8-25700DF98027}"/>
              </a:ext>
            </a:extLst>
          </p:cNvPr>
          <p:cNvSpPr txBox="1"/>
          <p:nvPr/>
        </p:nvSpPr>
        <p:spPr>
          <a:xfrm>
            <a:off x="5713412" y="6248400"/>
            <a:ext cx="24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Destruction: Ball Milling</a:t>
            </a:r>
          </a:p>
        </p:txBody>
      </p:sp>
      <p:pic>
        <p:nvPicPr>
          <p:cNvPr id="7" name="Picture 6" descr="A machine with a red light&#10;&#10;Description automatically generated">
            <a:extLst>
              <a:ext uri="{FF2B5EF4-FFF2-40B4-BE49-F238E27FC236}">
                <a16:creationId xmlns:a16="http://schemas.microsoft.com/office/drawing/2014/main" id="{9038EECC-268A-B1E1-C3FA-57F6290360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6" r="13322" b="21199"/>
          <a:stretch/>
        </p:blipFill>
        <p:spPr bwMode="auto">
          <a:xfrm>
            <a:off x="10056812" y="1447800"/>
            <a:ext cx="1676400" cy="2586052"/>
          </a:xfrm>
          <a:prstGeom prst="rect">
            <a:avLst/>
          </a:prstGeom>
          <a:noFill/>
          <a:ln w="95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DE88D-E82C-109F-6D50-7F659A0F70A3}"/>
              </a:ext>
            </a:extLst>
          </p:cNvPr>
          <p:cNvSpPr txBox="1"/>
          <p:nvPr/>
        </p:nvSpPr>
        <p:spPr>
          <a:xfrm>
            <a:off x="10056812" y="3352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Destruction: Thermal Plasma</a:t>
            </a:r>
          </a:p>
        </p:txBody>
      </p:sp>
      <p:pic>
        <p:nvPicPr>
          <p:cNvPr id="9" name="Picture 2" descr="Single 3 GPM PERSES fixed site system">
            <a:extLst>
              <a:ext uri="{FF2B5EF4-FFF2-40B4-BE49-F238E27FC236}">
                <a16:creationId xmlns:a16="http://schemas.microsoft.com/office/drawing/2014/main" id="{C15D4DA6-6B93-5C45-5E83-1C00DE42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4114800"/>
            <a:ext cx="3048000" cy="20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8EB3CA-1DD3-FB63-245C-8CE152877D21}"/>
              </a:ext>
            </a:extLst>
          </p:cNvPr>
          <p:cNvSpPr txBox="1"/>
          <p:nvPr/>
        </p:nvSpPr>
        <p:spPr>
          <a:xfrm>
            <a:off x="8456612" y="6172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Destruction: Supercritical Water Oxidation</a:t>
            </a:r>
          </a:p>
        </p:txBody>
      </p:sp>
    </p:spTree>
    <p:extLst>
      <p:ext uri="{BB962C8B-B14F-4D97-AF65-F5344CB8AC3E}">
        <p14:creationId xmlns:p14="http://schemas.microsoft.com/office/powerpoint/2010/main" val="30795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2CA2C-5DEE-E6B6-51EB-96F20A5CBC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6084" y="4936193"/>
            <a:ext cx="7239000" cy="122782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Kirby Tyndall, PhD, DABT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khtyndall@gsienv.com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7CB2-54AE-3F8B-F6E0-E7B56DB3D5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812" y="3200400"/>
            <a:ext cx="4267200" cy="609600"/>
          </a:xfrm>
        </p:spPr>
        <p:txBody>
          <a:bodyPr anchor="ctr"/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Science · Strategy · Solutions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8E812-CA90-81BF-20BA-EB058E4A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2" y="1062718"/>
            <a:ext cx="7007544" cy="2362200"/>
          </a:xfrm>
        </p:spPr>
        <p:txBody>
          <a:bodyPr>
            <a:no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A2A93E-E7B1-895F-D499-3FD51E9C5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812" y="762000"/>
            <a:ext cx="2133600" cy="3196139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38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3DE4E-D59D-2D62-B2D1-1B6F695D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Just How Crazy is PFAS Candy Land?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D4C01-BAD4-58F8-79FD-518159486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2BD57AA-4243-862D-6727-FA05D44F1CCC}"/>
              </a:ext>
            </a:extLst>
          </p:cNvPr>
          <p:cNvSpPr txBox="1">
            <a:spLocks/>
          </p:cNvSpPr>
          <p:nvPr/>
        </p:nvSpPr>
        <p:spPr>
          <a:xfrm>
            <a:off x="6627812" y="4495800"/>
            <a:ext cx="5562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A7C32"/>
              </a:buClr>
              <a:buSzPct val="150000"/>
              <a:buFont typeface="Rajdhani SemiBold" panose="02000000000000000000" pitchFamily="2" charset="0"/>
              <a:buChar char="›"/>
              <a:defRPr sz="3200" kern="1200">
                <a:solidFill>
                  <a:srgbClr val="646364"/>
                </a:solidFill>
                <a:latin typeface="Rajdhani Medium" panose="02000000000000000000" pitchFamily="2" charset="0"/>
                <a:ea typeface="+mn-ea"/>
                <a:cs typeface="Rajdhani Medium" panose="02000000000000000000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A7C32"/>
              </a:buClr>
              <a:buSzPct val="150000"/>
              <a:buFont typeface="Rajdhani SemiBold" panose="02000000000000000000" pitchFamily="2" charset="0"/>
              <a:buChar char="›"/>
              <a:defRPr sz="2800" kern="1200">
                <a:solidFill>
                  <a:srgbClr val="646364"/>
                </a:solidFill>
                <a:latin typeface="Rajdhani Medium" panose="02000000000000000000" pitchFamily="2" charset="0"/>
                <a:ea typeface="+mn-ea"/>
                <a:cs typeface="Rajdhani Medium" panose="02000000000000000000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A7C32"/>
              </a:buClr>
              <a:buSzPct val="150000"/>
              <a:buFont typeface="Rajdhani SemiBold" panose="02000000000000000000" pitchFamily="2" charset="0"/>
              <a:buChar char="›"/>
              <a:defRPr sz="2400" kern="1200">
                <a:solidFill>
                  <a:srgbClr val="646364"/>
                </a:solidFill>
                <a:latin typeface="Rajdhani Medium" panose="02000000000000000000" pitchFamily="2" charset="0"/>
                <a:ea typeface="+mn-ea"/>
                <a:cs typeface="Rajdhani Medium" panose="02000000000000000000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A7C32"/>
              </a:buClr>
              <a:buSzPct val="150000"/>
              <a:buFont typeface="Rajdhani SemiBold" panose="02000000000000000000" pitchFamily="2" charset="0"/>
              <a:buChar char="›"/>
              <a:defRPr sz="2000" kern="1200">
                <a:solidFill>
                  <a:srgbClr val="646364"/>
                </a:solidFill>
                <a:latin typeface="Rajdhani Medium" panose="02000000000000000000" pitchFamily="2" charset="0"/>
                <a:ea typeface="+mn-ea"/>
                <a:cs typeface="Rajdhani Medium" panose="02000000000000000000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A7C32"/>
              </a:buClr>
              <a:buSzPct val="150000"/>
              <a:buFont typeface="Rajdhani SemiBold" panose="02000000000000000000" pitchFamily="2" charset="0"/>
              <a:buChar char="›"/>
              <a:defRPr sz="2000" kern="1200">
                <a:solidFill>
                  <a:srgbClr val="646364"/>
                </a:solidFill>
                <a:latin typeface="Rajdhani Medium" panose="02000000000000000000" pitchFamily="2" charset="0"/>
                <a:ea typeface="+mn-ea"/>
                <a:cs typeface="Rajdhani Medium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600" dirty="0">
                <a:solidFill>
                  <a:schemeClr val="tx1"/>
                </a:solidFill>
                <a:latin typeface="+mn-lt"/>
              </a:rPr>
              <a:t>National Primary Drinking Water Regulations (Maximum Contaminant Levels; MCLs)</a:t>
            </a:r>
          </a:p>
          <a:p>
            <a:r>
              <a:rPr lang="en-US" sz="5600" dirty="0">
                <a:solidFill>
                  <a:schemeClr val="tx1"/>
                </a:solidFill>
                <a:latin typeface="+mn-lt"/>
              </a:rPr>
              <a:t>CERCLA designation</a:t>
            </a:r>
          </a:p>
          <a:p>
            <a:r>
              <a:rPr lang="en-US" sz="5600" dirty="0">
                <a:solidFill>
                  <a:schemeClr val="tx1"/>
                </a:solidFill>
                <a:latin typeface="+mn-lt"/>
              </a:rPr>
              <a:t>Proposed RCRA Listing</a:t>
            </a:r>
          </a:p>
          <a:p>
            <a:r>
              <a:rPr lang="en-US" sz="5600" dirty="0">
                <a:solidFill>
                  <a:schemeClr val="tx1"/>
                </a:solidFill>
                <a:latin typeface="+mn-lt"/>
              </a:rPr>
              <a:t>TSCA Reporting Requirements</a:t>
            </a:r>
          </a:p>
          <a:p>
            <a:r>
              <a:rPr lang="en-US" sz="5600" dirty="0">
                <a:solidFill>
                  <a:schemeClr val="tx1"/>
                </a:solidFill>
                <a:latin typeface="+mn-lt"/>
              </a:rPr>
              <a:t>Biosolids Risk Assessment</a:t>
            </a:r>
          </a:p>
          <a:p>
            <a:r>
              <a:rPr lang="en-US" sz="5600" dirty="0">
                <a:solidFill>
                  <a:schemeClr val="tx1"/>
                </a:solidFill>
              </a:rPr>
              <a:t>Draft Human Health Ambient Water Quality Criteria</a:t>
            </a:r>
          </a:p>
          <a:p>
            <a:r>
              <a:rPr lang="en-US" sz="5600" dirty="0">
                <a:solidFill>
                  <a:schemeClr val="tx1"/>
                </a:solidFill>
              </a:rPr>
              <a:t>National Ambient Water Quality Criteria (aquatic life)</a:t>
            </a:r>
          </a:p>
          <a:p>
            <a:r>
              <a:rPr lang="en-US" sz="5600" dirty="0">
                <a:solidFill>
                  <a:schemeClr val="tx1"/>
                </a:solidFill>
              </a:rPr>
              <a:t>TRI Reporting for Additional PFAS</a:t>
            </a:r>
          </a:p>
          <a:p>
            <a:r>
              <a:rPr lang="en-US" sz="5600" dirty="0">
                <a:solidFill>
                  <a:schemeClr val="tx1"/>
                </a:solidFill>
              </a:rPr>
              <a:t>…Add your personal favorite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pPr marL="0" indent="0">
              <a:buFont typeface="Rajdhani SemiBold" panose="02000000000000000000" pitchFamily="2" charset="0"/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C5768D-F2DF-D4B4-1C9B-7C4EBFBA9838}"/>
              </a:ext>
            </a:extLst>
          </p:cNvPr>
          <p:cNvSpPr txBox="1"/>
          <p:nvPr/>
        </p:nvSpPr>
        <p:spPr>
          <a:xfrm>
            <a:off x="455612" y="5943600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Likely that number of publications will increase throughout 2025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379749-F961-BE84-CBFA-1FA41F3DDC8B}"/>
              </a:ext>
            </a:extLst>
          </p:cNvPr>
          <p:cNvSpPr/>
          <p:nvPr/>
        </p:nvSpPr>
        <p:spPr>
          <a:xfrm>
            <a:off x="150812" y="1676400"/>
            <a:ext cx="6096000" cy="6096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Increase in PFAS Publications over Time</a:t>
            </a:r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27C3734C-E5FD-2A6D-B2D0-14EB7C409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1960" y="1295400"/>
            <a:ext cx="5672252" cy="3200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07F2F-3316-7B12-EDD6-021D8064F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7" y="2362200"/>
            <a:ext cx="6406789" cy="3581400"/>
          </a:xfrm>
          <a:prstGeom prst="rect">
            <a:avLst/>
          </a:prstGeom>
        </p:spPr>
      </p:pic>
      <p:sp>
        <p:nvSpPr>
          <p:cNvPr id="6" name="Star: 4 Points 5">
            <a:extLst>
              <a:ext uri="{FF2B5EF4-FFF2-40B4-BE49-F238E27FC236}">
                <a16:creationId xmlns:a16="http://schemas.microsoft.com/office/drawing/2014/main" id="{40E13196-4F5B-9A97-C7EB-F6C171AF099E}"/>
              </a:ext>
            </a:extLst>
          </p:cNvPr>
          <p:cNvSpPr/>
          <p:nvPr/>
        </p:nvSpPr>
        <p:spPr>
          <a:xfrm>
            <a:off x="5637212" y="3276600"/>
            <a:ext cx="152400" cy="152400"/>
          </a:xfrm>
          <a:prstGeom prst="star4">
            <a:avLst/>
          </a:prstGeom>
          <a:solidFill>
            <a:srgbClr val="EA7C32"/>
          </a:solidFill>
          <a:ln>
            <a:solidFill>
              <a:srgbClr val="EA7C3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272672E5-E549-1793-A70A-2F107498F89D}"/>
              </a:ext>
            </a:extLst>
          </p:cNvPr>
          <p:cNvSpPr/>
          <p:nvPr/>
        </p:nvSpPr>
        <p:spPr>
          <a:xfrm>
            <a:off x="227012" y="6019800"/>
            <a:ext cx="152400" cy="152400"/>
          </a:xfrm>
          <a:prstGeom prst="star4">
            <a:avLst/>
          </a:prstGeom>
          <a:solidFill>
            <a:srgbClr val="EA7C32"/>
          </a:solidFill>
          <a:ln>
            <a:solidFill>
              <a:srgbClr val="EA7C3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98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046EBAC-92A3-D4E1-7BBD-51E30803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812" y="4419600"/>
            <a:ext cx="2819400" cy="22650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B437FD-258E-3F68-5FBC-D3C27412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304800"/>
            <a:ext cx="9753600" cy="83820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Evolving Science, Regulations, Awareness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9FFA3-FDDD-36FA-ECBE-5B0AF3E2FB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29A6DE-C280-A403-35E5-7E75D8147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612" y="1981200"/>
            <a:ext cx="4724400" cy="2157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3B27C6-C907-E73E-985E-B585A459C3ED}"/>
              </a:ext>
            </a:extLst>
          </p:cNvPr>
          <p:cNvSpPr txBox="1"/>
          <p:nvPr/>
        </p:nvSpPr>
        <p:spPr>
          <a:xfrm>
            <a:off x="6082047" y="4114800"/>
            <a:ext cx="61344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5"/>
              </a:rPr>
              <a:t>From: PFAS and Biosolids: What Wastewater Pros Need to Know | California Water Environment Association</a:t>
            </a:r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CEE19-6993-7D01-7EBD-25DAFD1AE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812" y="1143000"/>
            <a:ext cx="1981200" cy="2017112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90C7AF6-AD9D-FC96-373D-2205E63A3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812718"/>
              </p:ext>
            </p:extLst>
          </p:nvPr>
        </p:nvGraphicFramePr>
        <p:xfrm>
          <a:off x="227012" y="2438400"/>
          <a:ext cx="5570288" cy="2041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888">
                  <a:extLst>
                    <a:ext uri="{9D8B030D-6E8A-4147-A177-3AD203B41FA5}">
                      <a16:colId xmlns:a16="http://schemas.microsoft.com/office/drawing/2014/main" val="206993673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8750260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PFAS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Final MCL (ppt)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911230"/>
                  </a:ext>
                </a:extLst>
              </a:tr>
              <a:tr h="541868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PFOA, PFOS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5893579"/>
                  </a:ext>
                </a:extLst>
              </a:tr>
              <a:tr h="477680">
                <a:tc>
                  <a:txBody>
                    <a:bodyPr/>
                    <a:lstStyle/>
                    <a:p>
                      <a:pPr algn="ctr"/>
                      <a:r>
                        <a:rPr lang="en-US" sz="2799" b="1">
                          <a:solidFill>
                            <a:srgbClr val="EA7C32"/>
                          </a:solidFill>
                          <a:latin typeface="Rajdhani" panose="02000000000000000000" pitchFamily="2" charset="0"/>
                          <a:cs typeface="Rajdhani" panose="02000000000000000000" pitchFamily="2" charset="0"/>
                        </a:rPr>
                        <a:t>PFNA, PFHxS, GenX</a:t>
                      </a:r>
                      <a:endParaRPr lang="en-US" sz="2800" b="1">
                        <a:solidFill>
                          <a:srgbClr val="EA7C3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A7C32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8209983"/>
                  </a:ext>
                </a:extLst>
              </a:tr>
            </a:tbl>
          </a:graphicData>
        </a:graphic>
      </p:graphicFrame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8BAA39D-F1F0-AAF5-61D3-D8F9304F9C9A}"/>
              </a:ext>
            </a:extLst>
          </p:cNvPr>
          <p:cNvSpPr txBox="1">
            <a:spLocks/>
          </p:cNvSpPr>
          <p:nvPr/>
        </p:nvSpPr>
        <p:spPr>
          <a:xfrm>
            <a:off x="227012" y="1447800"/>
            <a:ext cx="5486400" cy="914400"/>
          </a:xfrm>
          <a:prstGeom prst="rect">
            <a:avLst/>
          </a:prstGeom>
        </p:spPr>
        <p:txBody>
          <a:bodyPr vert="horz" lIns="91416" tIns="45708" rIns="91416" bIns="45708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36363"/>
              </a:solidFill>
              <a:effectLst/>
              <a:uLnTx/>
              <a:uFillTx/>
              <a:ea typeface="+mn-ea"/>
              <a:cs typeface="Rajdhan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1C6DAC"/>
                </a:solidFill>
                <a:effectLst/>
                <a:uLnTx/>
                <a:uFillTx/>
                <a:ea typeface="+mn-ea"/>
                <a:cs typeface="Rajdhani SemiBold" panose="02000000000000000000" pitchFamily="2" charset="0"/>
              </a:rPr>
              <a:t>Final Regulatory Determination for MCLs</a:t>
            </a:r>
          </a:p>
          <a:p>
            <a:pPr marL="914263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21E20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PFOA/PFOS MCLs at </a:t>
            </a:r>
            <a:r>
              <a:rPr kumimoji="0" lang="en-US" sz="2799" b="1" i="1" u="sng" strike="noStrike" kern="1200" cap="none" spc="0" normalizeH="0" baseline="0" noProof="0" dirty="0">
                <a:ln>
                  <a:noFill/>
                </a:ln>
                <a:solidFill>
                  <a:srgbClr val="221E20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Practical Quantitation Limit</a:t>
            </a:r>
          </a:p>
          <a:p>
            <a:pPr marL="4570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799" b="1" i="1" u="sng" strike="noStrike" kern="1200" cap="none" spc="0" normalizeH="0" baseline="0" noProof="0" dirty="0">
              <a:ln>
                <a:noFill/>
              </a:ln>
              <a:solidFill>
                <a:srgbClr val="221E20"/>
              </a:solidFill>
              <a:effectLst/>
              <a:uLnTx/>
              <a:uFillTx/>
              <a:latin typeface="Rajdhani" panose="02000000000000000000" pitchFamily="2" charset="0"/>
              <a:ea typeface="+mn-ea"/>
              <a:cs typeface="Rajdhani" panose="02000000000000000000" pitchFamily="2" charset="0"/>
            </a:endParaRPr>
          </a:p>
          <a:p>
            <a:pPr marL="4570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799" b="1" i="1" u="sng" strike="noStrike" kern="1200" cap="none" spc="0" normalizeH="0" baseline="0" noProof="0" dirty="0">
              <a:ln>
                <a:noFill/>
              </a:ln>
              <a:solidFill>
                <a:srgbClr val="221E20"/>
              </a:solidFill>
              <a:effectLst/>
              <a:uLnTx/>
              <a:uFillTx/>
              <a:latin typeface="Rajdhani" panose="02000000000000000000" pitchFamily="2" charset="0"/>
              <a:ea typeface="+mn-ea"/>
              <a:cs typeface="Rajdhani" panose="02000000000000000000" pitchFamily="2" charset="0"/>
            </a:endParaRPr>
          </a:p>
          <a:p>
            <a:pPr marL="4570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799" b="1" i="1" u="sng" strike="noStrike" kern="1200" cap="none" spc="0" normalizeH="0" baseline="0" noProof="0" dirty="0">
              <a:ln>
                <a:noFill/>
              </a:ln>
              <a:solidFill>
                <a:srgbClr val="221E20"/>
              </a:solidFill>
              <a:effectLst/>
              <a:uLnTx/>
              <a:uFillTx/>
              <a:latin typeface="Rajdhani" panose="02000000000000000000" pitchFamily="2" charset="0"/>
              <a:ea typeface="+mn-ea"/>
              <a:cs typeface="Rajdhani" panose="02000000000000000000" pitchFamily="2" charset="0"/>
            </a:endParaRPr>
          </a:p>
          <a:p>
            <a:pPr marL="4570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799" b="1" i="1" u="sng" strike="noStrike" kern="1200" cap="none" spc="0" normalizeH="0" baseline="0" noProof="0" dirty="0">
              <a:ln>
                <a:noFill/>
              </a:ln>
              <a:solidFill>
                <a:srgbClr val="221E20"/>
              </a:solidFill>
              <a:effectLst/>
              <a:uLnTx/>
              <a:uFillTx/>
              <a:latin typeface="Rajdhani" panose="02000000000000000000" pitchFamily="2" charset="0"/>
              <a:ea typeface="+mn-ea"/>
              <a:cs typeface="Rajdhani" panose="02000000000000000000" pitchFamily="2" charset="0"/>
            </a:endParaRPr>
          </a:p>
          <a:p>
            <a:pPr marL="4570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21E20"/>
              </a:solidFill>
              <a:effectLst/>
              <a:uLnTx/>
              <a:uFillTx/>
              <a:latin typeface="Rajdhani" panose="02000000000000000000" pitchFamily="2" charset="0"/>
              <a:ea typeface="+mn-ea"/>
              <a:cs typeface="Rajdhan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1C6DAC"/>
              </a:solidFill>
              <a:effectLst/>
              <a:uLnTx/>
              <a:uFillTx/>
              <a:latin typeface="Rajdhani SemiBold" panose="02000000000000000000" pitchFamily="2" charset="0"/>
              <a:ea typeface="+mn-ea"/>
              <a:cs typeface="Rajdhani SemiBold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C6DAC"/>
              </a:solidFill>
              <a:effectLst/>
              <a:uLnTx/>
              <a:uFillTx/>
              <a:latin typeface="Rajdhani SemiBold" panose="02000000000000000000" pitchFamily="2" charset="0"/>
              <a:ea typeface="+mn-ea"/>
              <a:cs typeface="Rajdhani SemiBold" panose="02000000000000000000" pitchFamily="2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6F49FB-428F-81EB-6DD0-A8D044752920}"/>
              </a:ext>
            </a:extLst>
          </p:cNvPr>
          <p:cNvSpPr txBox="1">
            <a:spLocks/>
          </p:cNvSpPr>
          <p:nvPr/>
        </p:nvSpPr>
        <p:spPr>
          <a:xfrm>
            <a:off x="-306388" y="4419600"/>
            <a:ext cx="7010400" cy="1187433"/>
          </a:xfrm>
          <a:prstGeom prst="rect">
            <a:avLst/>
          </a:prstGeom>
        </p:spPr>
        <p:txBody>
          <a:bodyPr vert="horz" lIns="91416" tIns="45708" rIns="91416" bIns="45708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36363"/>
              </a:solidFill>
              <a:effectLst/>
              <a:uLnTx/>
              <a:uFillTx/>
              <a:latin typeface="Rajdhani" panose="02000000000000000000" pitchFamily="2" charset="0"/>
              <a:ea typeface="+mn-ea"/>
              <a:cs typeface="Rajdhani" panose="02000000000000000000" pitchFamily="2" charset="0"/>
            </a:endParaRPr>
          </a:p>
          <a:p>
            <a:pPr marL="914263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799" b="0" i="0" u="none" strike="sngStrike" kern="1200" cap="none" spc="0" normalizeH="0" baseline="0" noProof="0" dirty="0">
                <a:ln>
                  <a:noFill/>
                </a:ln>
                <a:solidFill>
                  <a:srgbClr val="221E20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Hazard index of 1 for mixtures of PFNA, PFBS, Gen-X, </a:t>
            </a:r>
            <a:r>
              <a:rPr kumimoji="0" lang="en-US" sz="2799" b="0" i="0" u="none" strike="sngStrike" kern="1200" cap="none" spc="0" normalizeH="0" baseline="0" noProof="0" dirty="0" err="1">
                <a:ln>
                  <a:noFill/>
                </a:ln>
                <a:solidFill>
                  <a:srgbClr val="221E20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PFHxS</a:t>
            </a:r>
            <a:endParaRPr kumimoji="0" lang="en-US" sz="2799" b="1" i="1" u="sng" strike="sngStrike" kern="1200" cap="none" spc="0" normalizeH="0" baseline="0" noProof="0" dirty="0">
              <a:ln>
                <a:noFill/>
              </a:ln>
              <a:solidFill>
                <a:srgbClr val="221E20"/>
              </a:solidFill>
              <a:effectLst/>
              <a:uLnTx/>
              <a:uFillTx/>
              <a:ea typeface="+mn-ea"/>
              <a:cs typeface="Rajdhani" panose="02000000000000000000" pitchFamily="2" charset="0"/>
            </a:endParaRPr>
          </a:p>
          <a:p>
            <a:pPr marL="914263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EB7C32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Five years to comply (2029)</a:t>
            </a:r>
          </a:p>
          <a:p>
            <a:pPr marL="914263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21E20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Contain NEW non-cancer and 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221E20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cancer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21E20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 toxicity values</a:t>
            </a:r>
          </a:p>
          <a:p>
            <a:pPr marL="914263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799" b="1" dirty="0">
                <a:solidFill>
                  <a:srgbClr val="221E20"/>
                </a:solidFill>
                <a:cs typeface="Rajdhani" panose="02000000000000000000" pitchFamily="2" charset="0"/>
              </a:rPr>
              <a:t>Underlying tox values are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221E20"/>
                </a:solidFill>
                <a:effectLst/>
                <a:uLnTx/>
                <a:uFillTx/>
                <a:ea typeface="+mn-ea"/>
                <a:cs typeface="Rajdhani" panose="02000000000000000000" pitchFamily="2" charset="0"/>
              </a:rPr>
              <a:t> used for other risk-based regulations</a:t>
            </a:r>
          </a:p>
          <a:p>
            <a:pPr marL="914263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21E20"/>
              </a:solidFill>
              <a:effectLst/>
              <a:uLnTx/>
              <a:uFillTx/>
              <a:latin typeface="Rajdhani" panose="02000000000000000000" pitchFamily="2" charset="0"/>
              <a:ea typeface="+mn-ea"/>
              <a:cs typeface="Rajdhani" panose="02000000000000000000" pitchFamily="2" charset="0"/>
            </a:endParaRPr>
          </a:p>
          <a:p>
            <a:pPr marL="914263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7C3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21E20"/>
              </a:solidFill>
              <a:effectLst/>
              <a:uLnTx/>
              <a:uFillTx/>
              <a:latin typeface="Rajdhani" panose="02000000000000000000" pitchFamily="2" charset="0"/>
              <a:ea typeface="+mn-ea"/>
              <a:cs typeface="Rajdhani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1C6DAC"/>
              </a:solidFill>
              <a:effectLst/>
              <a:uLnTx/>
              <a:uFillTx/>
              <a:latin typeface="Rajdhani SemiBold" panose="02000000000000000000" pitchFamily="2" charset="0"/>
              <a:ea typeface="+mn-ea"/>
              <a:cs typeface="Rajdhani SemiBold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C6DAC"/>
              </a:solidFill>
              <a:effectLst/>
              <a:uLnTx/>
              <a:uFillTx/>
              <a:latin typeface="Rajdhani SemiBold" panose="02000000000000000000" pitchFamily="2" charset="0"/>
              <a:ea typeface="+mn-ea"/>
              <a:cs typeface="Rajdhani SemiBold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EC037A-E6BB-AD2C-7974-032ACD58D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6412" y="1447800"/>
            <a:ext cx="3340832" cy="9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E31824-7C40-EA6F-AE54-2E0122AE8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0013" y="4572000"/>
            <a:ext cx="2057400" cy="2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1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E8847-DFDC-C541-A7FB-7B3ED2FCA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3D84A-5DA1-4099-C58E-2046879BE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88" y="4343400"/>
            <a:ext cx="3206324" cy="23897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35C6462-F443-8852-40A3-A649A99B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152400"/>
            <a:ext cx="99822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j-lt"/>
                <a:ea typeface="Cambria" charset="0"/>
              </a:rPr>
              <a:t>No Consensus Opinion on PFOA/PFOS Exposure &amp; </a:t>
            </a:r>
            <a:br>
              <a:rPr lang="en-US" sz="3200" b="1" dirty="0">
                <a:latin typeface="+mj-lt"/>
                <a:ea typeface="Cambria" charset="0"/>
              </a:rPr>
            </a:br>
            <a:r>
              <a:rPr lang="en-US" sz="3200" b="1" dirty="0">
                <a:latin typeface="+mj-lt"/>
                <a:ea typeface="Cambria" charset="0"/>
              </a:rPr>
              <a:t>Association or Causation of Adverse Health Outcomes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0C2526-F62F-9D9D-EB73-DA5853395A44}"/>
              </a:ext>
            </a:extLst>
          </p:cNvPr>
          <p:cNvGrpSpPr/>
          <p:nvPr/>
        </p:nvGrpSpPr>
        <p:grpSpPr>
          <a:xfrm>
            <a:off x="367409" y="1871716"/>
            <a:ext cx="4418449" cy="2395484"/>
            <a:chOff x="-157972" y="3457989"/>
            <a:chExt cx="4416869" cy="3342506"/>
          </a:xfrm>
        </p:grpSpPr>
        <p:sp>
          <p:nvSpPr>
            <p:cNvPr id="10" name="Round Same Side Corner Rectangle 5">
              <a:extLst>
                <a:ext uri="{FF2B5EF4-FFF2-40B4-BE49-F238E27FC236}">
                  <a16:creationId xmlns:a16="http://schemas.microsoft.com/office/drawing/2014/main" id="{5B3DD581-EAE3-BD7A-B0EF-F4A3636E42A4}"/>
                </a:ext>
              </a:extLst>
            </p:cNvPr>
            <p:cNvSpPr/>
            <p:nvPr/>
          </p:nvSpPr>
          <p:spPr>
            <a:xfrm>
              <a:off x="-157972" y="3457989"/>
              <a:ext cx="4416868" cy="1003366"/>
            </a:xfrm>
            <a:prstGeom prst="round2SameRect">
              <a:avLst/>
            </a:prstGeom>
            <a:solidFill>
              <a:srgbClr val="9BBB59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399" b="1" dirty="0">
                  <a:latin typeface="Arial" panose="020B0604020202020204" pitchFamily="34" charset="0"/>
                  <a:cs typeface="Arial" panose="020B0604020202020204" pitchFamily="34" charset="0"/>
                </a:rPr>
                <a:t>  Human studies show </a:t>
              </a:r>
            </a:p>
            <a:p>
              <a:pPr lvl="0" algn="ctr"/>
              <a:r>
                <a:rPr lang="en-US" sz="2399" b="1" dirty="0">
                  <a:latin typeface="Arial" panose="020B0604020202020204" pitchFamily="34" charset="0"/>
                  <a:cs typeface="Arial" panose="020B0604020202020204" pitchFamily="34" charset="0"/>
                </a:rPr>
                <a:t>associations with…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9F1A50-5117-A4B3-21A8-15E9F7797955}"/>
                </a:ext>
              </a:extLst>
            </p:cNvPr>
            <p:cNvSpPr txBox="1"/>
            <p:nvPr/>
          </p:nvSpPr>
          <p:spPr>
            <a:xfrm>
              <a:off x="-157971" y="4508658"/>
              <a:ext cx="4416868" cy="2291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2399" dirty="0">
                  <a:latin typeface="Arial" panose="020B0604020202020204" pitchFamily="34" charset="0"/>
                  <a:cs typeface="Arial" panose="020B0604020202020204" pitchFamily="34" charset="0"/>
                </a:rPr>
                <a:t>Effects on immune system 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2399" dirty="0">
                  <a:latin typeface="Arial" panose="020B0604020202020204" pitchFamily="34" charset="0"/>
                  <a:cs typeface="Arial" panose="020B0604020202020204" pitchFamily="34" charset="0"/>
                </a:rPr>
                <a:t>Elevated cholesterol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2399" dirty="0">
                  <a:latin typeface="Arial" panose="020B0604020202020204" pitchFamily="34" charset="0"/>
                  <a:cs typeface="Arial" panose="020B0604020202020204" pitchFamily="34" charset="0"/>
                </a:rPr>
                <a:t>Decreased birth weight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2399" b="1" dirty="0">
                  <a:latin typeface="Arial" panose="020B0604020202020204" pitchFamily="34" charset="0"/>
                  <a:cs typeface="Arial" panose="020B0604020202020204" pitchFamily="34" charset="0"/>
                </a:rPr>
                <a:t>Cancer </a:t>
              </a:r>
              <a:r>
                <a:rPr lang="en-US" sz="2399" dirty="0">
                  <a:latin typeface="Arial" panose="020B0604020202020204" pitchFamily="34" charset="0"/>
                  <a:cs typeface="Arial" panose="020B0604020202020204" pitchFamily="34" charset="0"/>
                </a:rPr>
                <a:t>(“likely”)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98CC0AC-B3F2-8FEA-854A-0B7470F70E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12" y="1502815"/>
            <a:ext cx="805450" cy="7831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AA76FB-1AF5-D4FE-7B2B-AA5289786C9E}"/>
              </a:ext>
            </a:extLst>
          </p:cNvPr>
          <p:cNvGrpSpPr/>
          <p:nvPr/>
        </p:nvGrpSpPr>
        <p:grpSpPr>
          <a:xfrm>
            <a:off x="6475412" y="2057618"/>
            <a:ext cx="5472637" cy="3732550"/>
            <a:chOff x="6637866" y="1981478"/>
            <a:chExt cx="5474062" cy="373352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354B71-C101-662D-F3BF-46306605CFD7}"/>
                </a:ext>
              </a:extLst>
            </p:cNvPr>
            <p:cNvGrpSpPr/>
            <p:nvPr/>
          </p:nvGrpSpPr>
          <p:grpSpPr>
            <a:xfrm>
              <a:off x="6637867" y="1981478"/>
              <a:ext cx="5474061" cy="2500145"/>
              <a:chOff x="6716351" y="2958175"/>
              <a:chExt cx="5474061" cy="250014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9F85E47-6A78-0F46-2B77-DD125F60EE04}"/>
                  </a:ext>
                </a:extLst>
              </p:cNvPr>
              <p:cNvSpPr txBox="1"/>
              <p:nvPr/>
            </p:nvSpPr>
            <p:spPr>
              <a:xfrm>
                <a:off x="6716351" y="2958175"/>
                <a:ext cx="5279151" cy="838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lvl="0"/>
                <a:r>
                  <a:rPr lang="en-US" sz="199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“limited or no evidence for any causal link… and any human disease” 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B671C77-2E23-7153-96DE-DDC0490C6A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52890" y="3415276"/>
                <a:ext cx="1537522" cy="597688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310760-9E61-2E74-D39C-78477FCE5F3E}"/>
                  </a:ext>
                </a:extLst>
              </p:cNvPr>
              <p:cNvSpPr txBox="1"/>
              <p:nvPr/>
            </p:nvSpPr>
            <p:spPr>
              <a:xfrm>
                <a:off x="6716351" y="4094789"/>
                <a:ext cx="5261416" cy="13232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999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“The available epidemiological studies </a:t>
                </a:r>
                <a:r>
                  <a:rPr lang="en-US" sz="1999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suggest associations </a:t>
                </a:r>
                <a:r>
                  <a:rPr lang="en-US" sz="1999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 ; however, </a:t>
                </a:r>
                <a:r>
                  <a:rPr lang="en-US" sz="1999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cause-and-effect relationships have not </a:t>
                </a:r>
                <a:r>
                  <a:rPr lang="en-US" sz="1999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been established…“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5F0E939-AF64-763D-9E02-C4E048FB3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30041" y="5088988"/>
                <a:ext cx="962207" cy="369332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E02493-5DCC-3A4A-55D5-1AB89F42F206}"/>
                </a:ext>
              </a:extLst>
            </p:cNvPr>
            <p:cNvSpPr txBox="1"/>
            <p:nvPr/>
          </p:nvSpPr>
          <p:spPr>
            <a:xfrm>
              <a:off x="6637866" y="4714737"/>
              <a:ext cx="5269213" cy="7612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sz="1999" dirty="0">
                  <a:latin typeface="Arial" panose="020B0604020202020204" pitchFamily="34" charset="0"/>
                  <a:cs typeface="Arial" panose="020B0604020202020204" pitchFamily="34" charset="0"/>
                </a:rPr>
                <a:t>“…</a:t>
              </a:r>
              <a:r>
                <a:rPr lang="en-US" sz="1999" b="1" dirty="0">
                  <a:latin typeface="Arial" panose="020B0604020202020204" pitchFamily="34" charset="0"/>
                  <a:cs typeface="Arial" panose="020B0604020202020204" pitchFamily="34" charset="0"/>
                </a:rPr>
                <a:t>no evidence </a:t>
              </a:r>
              <a:r>
                <a:rPr lang="en-US" sz="1999" dirty="0">
                  <a:latin typeface="Arial" panose="020B0604020202020204" pitchFamily="34" charset="0"/>
                  <a:cs typeface="Arial" panose="020B0604020202020204" pitchFamily="34" charset="0"/>
                </a:rPr>
                <a:t>for a link between exposure to PFASs and cancer risk.”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4741C3-6A04-732A-7D1E-18CB787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68462" y="5090106"/>
              <a:ext cx="1075130" cy="62489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98AB76D-59E8-B285-4944-F201F9FDDE87}"/>
              </a:ext>
            </a:extLst>
          </p:cNvPr>
          <p:cNvSpPr txBox="1"/>
          <p:nvPr/>
        </p:nvSpPr>
        <p:spPr>
          <a:xfrm>
            <a:off x="5027612" y="3200400"/>
            <a:ext cx="939628" cy="923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98" dirty="0"/>
              <a:t>vs.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8B6ACB-B4F2-30CC-3869-679F7DB4943C}"/>
              </a:ext>
            </a:extLst>
          </p:cNvPr>
          <p:cNvSpPr txBox="1"/>
          <p:nvPr/>
        </p:nvSpPr>
        <p:spPr>
          <a:xfrm>
            <a:off x="370744" y="5004401"/>
            <a:ext cx="4199668" cy="13229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PFOA = </a:t>
            </a:r>
            <a:r>
              <a:rPr lang="en-US" sz="1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“carcinogenic to humans” </a:t>
            </a:r>
          </a:p>
          <a:p>
            <a:r>
              <a:rPr lang="en-US" sz="1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PFOS = </a:t>
            </a:r>
            <a:r>
              <a:rPr lang="en-US" sz="1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“possibly carcinogenic to humans”</a:t>
            </a:r>
            <a:endParaRPr lang="en-US" sz="19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AD75D9-E2E1-8745-997D-3F391692E4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99" y="4495800"/>
            <a:ext cx="1961713" cy="5492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74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2FAC3C8-FBCB-027F-1362-DC188D5A2D80}"/>
              </a:ext>
            </a:extLst>
          </p:cNvPr>
          <p:cNvGrpSpPr/>
          <p:nvPr/>
        </p:nvGrpSpPr>
        <p:grpSpPr>
          <a:xfrm>
            <a:off x="608012" y="1143000"/>
            <a:ext cx="5486400" cy="1395738"/>
            <a:chOff x="0" y="623034"/>
            <a:chExt cx="6165999" cy="898004"/>
          </a:xfrm>
          <a:solidFill>
            <a:srgbClr val="EA7C32"/>
          </a:solidFill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45801A0-C855-F02F-6B26-22C3C1F7DDA9}"/>
                </a:ext>
              </a:extLst>
            </p:cNvPr>
            <p:cNvSpPr/>
            <p:nvPr/>
          </p:nvSpPr>
          <p:spPr>
            <a:xfrm>
              <a:off x="0" y="623034"/>
              <a:ext cx="6165999" cy="898004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Arrow: Right 4">
              <a:extLst>
                <a:ext uri="{FF2B5EF4-FFF2-40B4-BE49-F238E27FC236}">
                  <a16:creationId xmlns:a16="http://schemas.microsoft.com/office/drawing/2014/main" id="{67A72AB6-33FF-68E5-1240-12D2132B464E}"/>
                </a:ext>
              </a:extLst>
            </p:cNvPr>
            <p:cNvSpPr txBox="1"/>
            <p:nvPr/>
          </p:nvSpPr>
          <p:spPr>
            <a:xfrm>
              <a:off x="0" y="847535"/>
              <a:ext cx="5616106" cy="4490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254000" bIns="142558" numCol="1" spcCol="1270" anchor="ctr" anchorCtr="0">
              <a:noAutofit/>
            </a:bodyPr>
            <a:lstStyle/>
            <a:p>
              <a:pPr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1. Inconsistent Science Interpretations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065F0E5-4DF1-A3DB-B1D7-01EB0D2A8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612" y="4697982"/>
            <a:ext cx="3048000" cy="19314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5E9E9C-F6C3-159E-A7AD-6F18CD46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the Inconsistency?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7E0FD-2024-9580-DC66-F2E51B62D1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D95EBD-479F-DFE1-0BF5-4E7934341F45}"/>
              </a:ext>
            </a:extLst>
          </p:cNvPr>
          <p:cNvGrpSpPr/>
          <p:nvPr/>
        </p:nvGrpSpPr>
        <p:grpSpPr>
          <a:xfrm>
            <a:off x="608012" y="2286000"/>
            <a:ext cx="2227724" cy="3581400"/>
            <a:chOff x="0" y="1315524"/>
            <a:chExt cx="1899127" cy="172988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28DC8D-91DA-06E0-E603-B4D60B176985}"/>
                </a:ext>
              </a:extLst>
            </p:cNvPr>
            <p:cNvSpPr/>
            <p:nvPr/>
          </p:nvSpPr>
          <p:spPr>
            <a:xfrm>
              <a:off x="0" y="1315525"/>
              <a:ext cx="1899127" cy="1729887"/>
            </a:xfrm>
            <a:prstGeom prst="rect">
              <a:avLst/>
            </a:prstGeom>
            <a:ln>
              <a:solidFill>
                <a:srgbClr val="EA7C32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855F05-5B2F-01C1-1402-069B3B8CDD19}"/>
                </a:ext>
              </a:extLst>
            </p:cNvPr>
            <p:cNvSpPr txBox="1"/>
            <p:nvPr/>
          </p:nvSpPr>
          <p:spPr>
            <a:xfrm>
              <a:off x="0" y="1315524"/>
              <a:ext cx="1899127" cy="1729887"/>
            </a:xfrm>
            <a:prstGeom prst="rect">
              <a:avLst/>
            </a:prstGeom>
            <a:ln>
              <a:solidFill>
                <a:srgbClr val="EA7C3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t" anchorCtr="0">
              <a:noAutofit/>
            </a:bodyPr>
            <a:lstStyle/>
            <a:p>
              <a:pPr marL="285750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v"/>
              </a:pPr>
              <a:r>
                <a:rPr lang="en-US" sz="1750" dirty="0">
                  <a:latin typeface="Arial" panose="020B0604020202020204" pitchFamily="34" charset="0"/>
                  <a:cs typeface="Arial" panose="020B0604020202020204" pitchFamily="34" charset="0"/>
                </a:rPr>
                <a:t>Selection of Key Studies (Animal Bioassay or Human Epidemiology)</a:t>
              </a:r>
            </a:p>
            <a:p>
              <a:pPr marL="285750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v"/>
              </a:pPr>
              <a:r>
                <a:rPr lang="en-US" sz="1750" dirty="0">
                  <a:latin typeface="Arial" panose="020B0604020202020204" pitchFamily="34" charset="0"/>
                  <a:cs typeface="Arial" panose="020B0604020202020204" pitchFamily="34" charset="0"/>
                </a:rPr>
                <a:t>Selection of Critical Endpoint</a:t>
              </a:r>
            </a:p>
            <a:p>
              <a:pPr marL="285750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v"/>
              </a:pPr>
              <a:r>
                <a:rPr lang="en-US" sz="1750" dirty="0">
                  <a:latin typeface="Arial" panose="020B0604020202020204" pitchFamily="34" charset="0"/>
                  <a:cs typeface="Arial" panose="020B0604020202020204" pitchFamily="34" charset="0"/>
                </a:rPr>
                <a:t>Point of Departure in exposure-response relationship</a:t>
              </a:r>
            </a:p>
            <a:p>
              <a:pPr marL="285750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v"/>
              </a:pPr>
              <a:r>
                <a:rPr lang="en-US" sz="1750" dirty="0">
                  <a:latin typeface="Arial" panose="020B0604020202020204" pitchFamily="34" charset="0"/>
                  <a:cs typeface="Arial" panose="020B0604020202020204" pitchFamily="34" charset="0"/>
                </a:rPr>
                <a:t>Uncertainty Factors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CDBF16-5D96-81AB-BBBE-AB52A2EE4A17}"/>
              </a:ext>
            </a:extLst>
          </p:cNvPr>
          <p:cNvGrpSpPr/>
          <p:nvPr/>
        </p:nvGrpSpPr>
        <p:grpSpPr>
          <a:xfrm>
            <a:off x="2894012" y="2819400"/>
            <a:ext cx="5029200" cy="1752600"/>
            <a:chOff x="1817645" y="1614860"/>
            <a:chExt cx="2296351" cy="17298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2AEA09-FC14-C236-FA96-D3897D20A3F5}"/>
                </a:ext>
              </a:extLst>
            </p:cNvPr>
            <p:cNvSpPr/>
            <p:nvPr/>
          </p:nvSpPr>
          <p:spPr>
            <a:xfrm>
              <a:off x="1817645" y="1614860"/>
              <a:ext cx="1899127" cy="1729887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EA605D-3296-4E49-47B2-C683085D9E8D}"/>
                </a:ext>
              </a:extLst>
            </p:cNvPr>
            <p:cNvSpPr txBox="1"/>
            <p:nvPr/>
          </p:nvSpPr>
          <p:spPr>
            <a:xfrm>
              <a:off x="1859948" y="1722977"/>
              <a:ext cx="2254048" cy="152428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t" anchorCtr="0">
              <a:noAutofit/>
            </a:bodyPr>
            <a:lstStyle/>
            <a:p>
              <a:pPr marL="285750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v"/>
              </a:pPr>
              <a:r>
                <a:rPr lang="en-US" sz="1750" dirty="0">
                  <a:latin typeface="Arial" panose="020B0604020202020204" pitchFamily="34" charset="0"/>
                  <a:cs typeface="Arial" panose="020B0604020202020204" pitchFamily="34" charset="0"/>
                </a:rPr>
                <a:t>Drinking Water (MCLs)</a:t>
              </a:r>
            </a:p>
            <a:p>
              <a:pPr marL="285750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v"/>
              </a:pPr>
              <a:r>
                <a:rPr lang="en-US" sz="1750" dirty="0">
                  <a:latin typeface="Arial" panose="020B0604020202020204" pitchFamily="34" charset="0"/>
                  <a:cs typeface="Arial" panose="020B0604020202020204" pitchFamily="34" charset="0"/>
                </a:rPr>
                <a:t>Surface Water (AWQCs)</a:t>
              </a:r>
            </a:p>
            <a:p>
              <a:pPr marL="285750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v"/>
              </a:pPr>
              <a:r>
                <a:rPr lang="en-US" sz="1750" dirty="0">
                  <a:latin typeface="Arial" panose="020B0604020202020204" pitchFamily="34" charset="0"/>
                  <a:cs typeface="Arial" panose="020B0604020202020204" pitchFamily="34" charset="0"/>
                </a:rPr>
                <a:t>Risk-based Screening Values (RSLs)</a:t>
              </a:r>
            </a:p>
            <a:p>
              <a:pPr marL="285750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v"/>
              </a:pPr>
              <a:r>
                <a:rPr lang="en-US" sz="1750" dirty="0">
                  <a:latin typeface="Arial" panose="020B0604020202020204" pitchFamily="34" charset="0"/>
                  <a:cs typeface="Arial" panose="020B0604020202020204" pitchFamily="34" charset="0"/>
                </a:rPr>
                <a:t>Fish Advisories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9A3F52-C3E6-952B-DEFF-37298A7A8553}"/>
              </a:ext>
            </a:extLst>
          </p:cNvPr>
          <p:cNvGrpSpPr/>
          <p:nvPr/>
        </p:nvGrpSpPr>
        <p:grpSpPr>
          <a:xfrm>
            <a:off x="2894012" y="1828800"/>
            <a:ext cx="3886200" cy="1250812"/>
            <a:chOff x="1899127" y="922369"/>
            <a:chExt cx="4266871" cy="898004"/>
          </a:xfrm>
          <a:solidFill>
            <a:schemeClr val="accent5"/>
          </a:solidFill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AC976768-8937-4A3F-9195-1DD4DEEE5413}"/>
                </a:ext>
              </a:extLst>
            </p:cNvPr>
            <p:cNvSpPr/>
            <p:nvPr/>
          </p:nvSpPr>
          <p:spPr>
            <a:xfrm>
              <a:off x="1899127" y="922369"/>
              <a:ext cx="4266871" cy="898004"/>
            </a:xfrm>
            <a:prstGeom prst="rightArrow">
              <a:avLst>
                <a:gd name="adj1" fmla="val 50000"/>
                <a:gd name="adj2" fmla="val 5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Arrow: Right 8">
              <a:extLst>
                <a:ext uri="{FF2B5EF4-FFF2-40B4-BE49-F238E27FC236}">
                  <a16:creationId xmlns:a16="http://schemas.microsoft.com/office/drawing/2014/main" id="{7A94D4BD-4A16-AE94-AC80-BC736F8301A7}"/>
                </a:ext>
              </a:extLst>
            </p:cNvPr>
            <p:cNvSpPr txBox="1"/>
            <p:nvPr/>
          </p:nvSpPr>
          <p:spPr>
            <a:xfrm>
              <a:off x="1899128" y="1146870"/>
              <a:ext cx="3923891" cy="4490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254000" bIns="142558" numCol="1" spcCol="1270" anchor="ctr" anchorCtr="0">
              <a:noAutofit/>
            </a:bodyPr>
            <a:lstStyle/>
            <a:p>
              <a:pPr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2. Regulatory Program/Policy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A740804-DE01-AD95-460C-55D9B806E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612" y="2438400"/>
            <a:ext cx="4044605" cy="40219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172DF8-4E4B-3EDA-CD8F-3D7D9DF2D242}"/>
              </a:ext>
            </a:extLst>
          </p:cNvPr>
          <p:cNvSpPr txBox="1"/>
          <p:nvPr/>
        </p:nvSpPr>
        <p:spPr>
          <a:xfrm>
            <a:off x="6932612" y="6477000"/>
            <a:ext cx="548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Human Health Toxicity Assessment for Perfluorooctanoic Acid (PFOA) | US EPA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9AE090-3C2B-334D-C2D5-32766A821BCB}"/>
              </a:ext>
            </a:extLst>
          </p:cNvPr>
          <p:cNvSpPr txBox="1"/>
          <p:nvPr/>
        </p:nvSpPr>
        <p:spPr>
          <a:xfrm>
            <a:off x="6780212" y="13716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</a:t>
            </a:r>
            <a:r>
              <a:rPr lang="en-US" b="1" dirty="0"/>
              <a:t>many</a:t>
            </a:r>
            <a:r>
              <a:rPr lang="en-US" dirty="0"/>
              <a:t> decisions made related to choosing endpoint of concern with epi (18 health systems), animal (15 health systems) and mechanistic data and evaluating quality of study.</a:t>
            </a:r>
          </a:p>
        </p:txBody>
      </p:sp>
    </p:spTree>
    <p:extLst>
      <p:ext uri="{BB962C8B-B14F-4D97-AF65-F5344CB8AC3E}">
        <p14:creationId xmlns:p14="http://schemas.microsoft.com/office/powerpoint/2010/main" val="1224499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A80981-98C9-1DE3-2FC8-D3A5F3C57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304800"/>
            <a:ext cx="9829800" cy="838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j-lt"/>
              </a:rPr>
              <a:t>Controversy Exists for All Human Health Endpoints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536A-A85E-5409-1E04-6078929ED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98AF2E-9EF2-3EEA-058F-E6B9E7AB2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2" y="1600200"/>
            <a:ext cx="3591997" cy="3124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Inconsistent data</a:t>
            </a:r>
          </a:p>
          <a:p>
            <a:r>
              <a:rPr lang="en-US" dirty="0"/>
              <a:t>True “adversity” of endpoints</a:t>
            </a:r>
          </a:p>
          <a:p>
            <a:r>
              <a:rPr lang="en-US" dirty="0"/>
              <a:t>Reverse causation and/or confounding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5FD33E-8347-2788-F701-36D8284D0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588" y="1574202"/>
            <a:ext cx="5591856" cy="4411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981F8-5FBB-BEF0-AECD-EA784A9968A4}"/>
              </a:ext>
            </a:extLst>
          </p:cNvPr>
          <p:cNvSpPr txBox="1"/>
          <p:nvPr/>
        </p:nvSpPr>
        <p:spPr>
          <a:xfrm>
            <a:off x="4799012" y="6248400"/>
            <a:ext cx="678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The Logic of Science  Available: https://thelogicofscience.files.wordpress.com/2016/01/hierarchy-of-evidence2.png</a:t>
            </a:r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2FFDC-8A56-6B0A-0632-06979E484C71}"/>
              </a:ext>
            </a:extLst>
          </p:cNvPr>
          <p:cNvSpPr txBox="1"/>
          <p:nvPr/>
        </p:nvSpPr>
        <p:spPr>
          <a:xfrm>
            <a:off x="5349774" y="2340114"/>
            <a:ext cx="221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Largely negative and/or weak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F54F4-ECA3-229E-88CF-87E7111A5A7B}"/>
              </a:ext>
            </a:extLst>
          </p:cNvPr>
          <p:cNvSpPr txBox="1"/>
          <p:nvPr/>
        </p:nvSpPr>
        <p:spPr>
          <a:xfrm>
            <a:off x="4570412" y="4953000"/>
            <a:ext cx="2174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Human relevance uncertain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9442B5A-0532-4653-45FC-0769BBE46247}"/>
              </a:ext>
            </a:extLst>
          </p:cNvPr>
          <p:cNvSpPr/>
          <p:nvPr/>
        </p:nvSpPr>
        <p:spPr>
          <a:xfrm>
            <a:off x="7039783" y="2133600"/>
            <a:ext cx="1222312" cy="1203958"/>
          </a:xfrm>
          <a:prstGeom prst="leftBrace">
            <a:avLst>
              <a:gd name="adj1" fmla="val 215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284B18E-BCA1-0E06-906E-A6BEEC7C4558}"/>
              </a:ext>
            </a:extLst>
          </p:cNvPr>
          <p:cNvSpPr/>
          <p:nvPr/>
        </p:nvSpPr>
        <p:spPr>
          <a:xfrm>
            <a:off x="6323012" y="5081200"/>
            <a:ext cx="715302" cy="709999"/>
          </a:xfrm>
          <a:prstGeom prst="leftBrace">
            <a:avLst>
              <a:gd name="adj1" fmla="val 11096"/>
              <a:gd name="adj2" fmla="val 472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EA48C-29A5-8299-F863-06AE085F7CEB}"/>
              </a:ext>
            </a:extLst>
          </p:cNvPr>
          <p:cNvSpPr/>
          <p:nvPr/>
        </p:nvSpPr>
        <p:spPr>
          <a:xfrm>
            <a:off x="11102831" y="1447800"/>
            <a:ext cx="1085994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0BCC12-FFCC-77EF-57E0-9A64123338D4}"/>
              </a:ext>
            </a:extLst>
          </p:cNvPr>
          <p:cNvSpPr txBox="1"/>
          <p:nvPr/>
        </p:nvSpPr>
        <p:spPr>
          <a:xfrm>
            <a:off x="4161597" y="3996387"/>
            <a:ext cx="2538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Inconsistent, chance of bias/confounding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28E0E9FE-29BF-6960-ED58-F87CC30C37B6}"/>
              </a:ext>
            </a:extLst>
          </p:cNvPr>
          <p:cNvSpPr/>
          <p:nvPr/>
        </p:nvSpPr>
        <p:spPr>
          <a:xfrm>
            <a:off x="6455358" y="3962400"/>
            <a:ext cx="1086854" cy="904343"/>
          </a:xfrm>
          <a:prstGeom prst="leftBrace">
            <a:avLst>
              <a:gd name="adj1" fmla="val 11096"/>
              <a:gd name="adj2" fmla="val 472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2F22CB-F6A4-B549-FF9F-E510B44D3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4531780"/>
            <a:ext cx="2985216" cy="23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6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F1849-FA92-F4AF-C195-A51F0767AD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7B510-3EB5-0120-E481-DA218F624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2" y="3352800"/>
            <a:ext cx="10997480" cy="330058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A0C4CFD6-A3E9-741C-043B-B6A6F981B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228600"/>
            <a:ext cx="9142412" cy="838200"/>
          </a:xfrm>
        </p:spPr>
        <p:txBody>
          <a:bodyPr/>
          <a:lstStyle/>
          <a:p>
            <a:r>
              <a:rPr lang="en-US" b="1" dirty="0"/>
              <a:t>Results of Inconsistency…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F3DA9A-CE24-7691-3048-DB51790ECC01}"/>
              </a:ext>
            </a:extLst>
          </p:cNvPr>
          <p:cNvSpPr txBox="1"/>
          <p:nvPr/>
        </p:nvSpPr>
        <p:spPr>
          <a:xfrm>
            <a:off x="7313612" y="57912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TCEQ is in the process of updating PFAS tox values and expect to issue draft for public comment/review by end of 2025.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BAD1F6A-9AF1-FA35-307D-8B9C6AC9B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660957"/>
              </p:ext>
            </p:extLst>
          </p:nvPr>
        </p:nvGraphicFramePr>
        <p:xfrm>
          <a:off x="836612" y="1143000"/>
          <a:ext cx="103632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64410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EFC1A2-8763-50FE-0B3D-E55EADEB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j-lt"/>
              </a:rPr>
              <a:t>What is the Real Risk to Humans from PFAS?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E0E74-F017-9B2E-2606-590C60FBA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78E2F-A3A9-404B-B19D-51CD7242E2E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38D0D8-E14E-2F8D-1F9F-50403482327E}"/>
              </a:ext>
            </a:extLst>
          </p:cNvPr>
          <p:cNvSpPr txBox="1">
            <a:spLocks/>
          </p:cNvSpPr>
          <p:nvPr/>
        </p:nvSpPr>
        <p:spPr bwMode="auto">
          <a:xfrm>
            <a:off x="7389812" y="2895600"/>
            <a:ext cx="32766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 cmpd="thinThick">
            <a:solidFill>
              <a:schemeClr val="accent1"/>
            </a:solidFill>
          </a:ln>
        </p:spPr>
        <p:txBody>
          <a:bodyPr/>
          <a:lstStyle/>
          <a:p>
            <a:pPr marL="231705" indent="-231705" defTabSz="914126">
              <a:spcBef>
                <a:spcPts val="600"/>
              </a:spcBef>
              <a:buClr>
                <a:srgbClr val="7F7F7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ea typeface="MS PGothic" panose="020B0600070205080204" pitchFamily="34" charset="-128"/>
              </a:rPr>
              <a:t>How will receptors contact the chemical?</a:t>
            </a:r>
          </a:p>
          <a:p>
            <a:pPr marL="231705" indent="-231705" defTabSz="914126">
              <a:spcBef>
                <a:spcPts val="600"/>
              </a:spcBef>
              <a:buClr>
                <a:srgbClr val="7F7F7F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</a:rPr>
              <a:t>What is the magnitude, frequency, and duration of contact?</a:t>
            </a:r>
          </a:p>
          <a:p>
            <a:pPr marL="231705" indent="-231705" defTabSz="914126">
              <a:spcBef>
                <a:spcPts val="600"/>
              </a:spcBef>
              <a:buClr>
                <a:srgbClr val="7F7F7F"/>
              </a:buClr>
              <a:buFont typeface="Wingdings" pitchFamily="2" charset="2"/>
              <a:buChar char="§"/>
              <a:defRPr/>
            </a:pPr>
            <a:endParaRPr lang="en-US" sz="1600" dirty="0">
              <a:solidFill>
                <a:prstClr val="black"/>
              </a:solidFill>
              <a:latin typeface="Rajdhani Medium" panose="02000000000000000000"/>
              <a:ea typeface="MS PGothic" panose="020B0600070205080204" pitchFamily="34" charset="-128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CDE14B-B631-04CE-CBF6-074DE6DA83DF}"/>
              </a:ext>
            </a:extLst>
          </p:cNvPr>
          <p:cNvSpPr txBox="1">
            <a:spLocks/>
          </p:cNvSpPr>
          <p:nvPr/>
        </p:nvSpPr>
        <p:spPr bwMode="auto">
          <a:xfrm>
            <a:off x="4418012" y="2819400"/>
            <a:ext cx="2601235" cy="1382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31775" indent="-231775">
              <a:spcBef>
                <a:spcPct val="20000"/>
              </a:spcBef>
              <a:buClr>
                <a:srgbClr val="008000"/>
              </a:buClr>
              <a:buSzPct val="75000"/>
              <a:buFont typeface="Wingdings 3" panose="05040102010807070707" pitchFamily="18" charset="2"/>
              <a:buChar char="u"/>
              <a:defRPr sz="2600">
                <a:solidFill>
                  <a:srgbClr val="33339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333399"/>
              </a:buClr>
              <a:buSzPct val="115000"/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333399"/>
              </a:buClr>
              <a:buSzPct val="90000"/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31705" indent="-231705" defTabSz="914126">
              <a:spcBef>
                <a:spcPts val="600"/>
              </a:spcBef>
              <a:buClr>
                <a:srgbClr val="7F7F7F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prstClr val="black"/>
                </a:solidFill>
                <a:latin typeface="+mn-lt"/>
              </a:rPr>
              <a:t>What are the chemical’</a:t>
            </a:r>
            <a:r>
              <a:rPr lang="en-US" altLang="ja-JP" sz="1600" dirty="0">
                <a:solidFill>
                  <a:prstClr val="black"/>
                </a:solidFill>
                <a:latin typeface="+mn-lt"/>
              </a:rPr>
              <a:t>s harmful effects?</a:t>
            </a:r>
          </a:p>
          <a:p>
            <a:pPr marL="231705" indent="-231705" defTabSz="914126">
              <a:spcBef>
                <a:spcPts val="600"/>
              </a:spcBef>
              <a:buClr>
                <a:srgbClr val="7F7F7F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prstClr val="black"/>
                </a:solidFill>
                <a:latin typeface="+mn-lt"/>
              </a:rPr>
              <a:t>What is the relationship between dose level and health effects?</a:t>
            </a:r>
          </a:p>
          <a:p>
            <a:pPr marL="231705" indent="-231705" defTabSz="914126">
              <a:spcBef>
                <a:spcPts val="600"/>
              </a:spcBef>
              <a:buClr>
                <a:srgbClr val="7F7F7F"/>
              </a:buClr>
              <a:buSzTx/>
              <a:buFont typeface="Wingdings" panose="05000000000000000000" pitchFamily="2" charset="2"/>
              <a:buChar char="§"/>
            </a:pPr>
            <a:endParaRPr lang="en-US" altLang="ja-JP" sz="1600" dirty="0">
              <a:solidFill>
                <a:prstClr val="black"/>
              </a:solidFill>
              <a:latin typeface="Rajdhani Medium" panose="02000000000000000000"/>
            </a:endParaRPr>
          </a:p>
        </p:txBody>
      </p:sp>
      <p:cxnSp>
        <p:nvCxnSpPr>
          <p:cNvPr id="8" name="Shape 20">
            <a:extLst>
              <a:ext uri="{FF2B5EF4-FFF2-40B4-BE49-F238E27FC236}">
                <a16:creationId xmlns:a16="http://schemas.microsoft.com/office/drawing/2014/main" id="{D8027263-5B62-4210-5C9E-8D8F35A81B3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5212646" y="2405766"/>
            <a:ext cx="696732" cy="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FDAFB3-4549-5B63-C3B6-D0E960695534}"/>
              </a:ext>
            </a:extLst>
          </p:cNvPr>
          <p:cNvSpPr txBox="1">
            <a:spLocks/>
          </p:cNvSpPr>
          <p:nvPr/>
        </p:nvSpPr>
        <p:spPr bwMode="auto">
          <a:xfrm>
            <a:off x="1446212" y="2971800"/>
            <a:ext cx="2748831" cy="10785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/>
          <a:lstStyle/>
          <a:p>
            <a:pPr marL="231705" indent="-231705" defTabSz="914126">
              <a:spcBef>
                <a:spcPts val="600"/>
              </a:spcBef>
              <a:buClr>
                <a:srgbClr val="7F7F7F"/>
              </a:buClr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  <a:ea typeface="MS PGothic" panose="020B0600070205080204" pitchFamily="34" charset="-128"/>
              </a:rPr>
              <a:t>What is the likelihood of harmful effects in a population (including sensitive subpopulations)?</a:t>
            </a:r>
          </a:p>
        </p:txBody>
      </p:sp>
      <p:cxnSp>
        <p:nvCxnSpPr>
          <p:cNvPr id="10" name="Shape 20">
            <a:extLst>
              <a:ext uri="{FF2B5EF4-FFF2-40B4-BE49-F238E27FC236}">
                <a16:creationId xmlns:a16="http://schemas.microsoft.com/office/drawing/2014/main" id="{578B092E-8DB8-3D54-5BDF-8482047AA5A1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575863" y="1642750"/>
            <a:ext cx="735546" cy="1564848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9D7810-8D97-7D70-115B-0D8451721875}"/>
              </a:ext>
            </a:extLst>
          </p:cNvPr>
          <p:cNvSpPr txBox="1"/>
          <p:nvPr/>
        </p:nvSpPr>
        <p:spPr>
          <a:xfrm>
            <a:off x="3960812" y="1600200"/>
            <a:ext cx="3944734" cy="5230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126">
              <a:defRPr/>
            </a:pPr>
            <a:r>
              <a:rPr lang="en-US" sz="2799" b="1" dirty="0">
                <a:solidFill>
                  <a:prstClr val="black"/>
                </a:solidFill>
                <a:ea typeface="ＭＳ Ｐゴシック" panose="020B0600070205080204" pitchFamily="34" charset="-128"/>
              </a:rPr>
              <a:t>Risk = Toxicity x Exposure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CB41A-F14C-3EF6-03BD-FFA9973440AD}"/>
              </a:ext>
            </a:extLst>
          </p:cNvPr>
          <p:cNvSpPr txBox="1"/>
          <p:nvPr/>
        </p:nvSpPr>
        <p:spPr>
          <a:xfrm>
            <a:off x="74612" y="1372850"/>
            <a:ext cx="3733800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Risk</a:t>
            </a:r>
            <a:r>
              <a:rPr lang="en-US" sz="2200" b="1" dirty="0">
                <a:solidFill>
                  <a:srgbClr val="1F497D"/>
                </a:solidFill>
              </a:rPr>
              <a:t> is the foundation for making decisions that protects public health and the environment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70FAC-C7F6-4D9D-E3E3-13EE3484ACE7}"/>
              </a:ext>
            </a:extLst>
          </p:cNvPr>
          <p:cNvSpPr/>
          <p:nvPr/>
        </p:nvSpPr>
        <p:spPr>
          <a:xfrm>
            <a:off x="7479356" y="2189168"/>
            <a:ext cx="685621" cy="361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Rajdhani Medium" panose="02000000000000000000"/>
            </a:endParaRPr>
          </a:p>
        </p:txBody>
      </p:sp>
      <p:pic>
        <p:nvPicPr>
          <p:cNvPr id="2" name="Picture 2" descr="Simple infographic. On the left is hazard, something that can potentially cause harm, with a drawing of a shark. On the right is risk = hazard + exposure with a drawing of a shark approaching a drawing of a swimmer.">
            <a:extLst>
              <a:ext uri="{FF2B5EF4-FFF2-40B4-BE49-F238E27FC236}">
                <a16:creationId xmlns:a16="http://schemas.microsoft.com/office/drawing/2014/main" id="{974C9153-F492-4DE9-05F3-5E3BFECDF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3017" r="2319" b="2552"/>
          <a:stretch/>
        </p:blipFill>
        <p:spPr bwMode="auto">
          <a:xfrm>
            <a:off x="4265612" y="4699368"/>
            <a:ext cx="2992541" cy="198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1AAB69-CC81-1A6B-3D85-04E417CC76BD}"/>
              </a:ext>
            </a:extLst>
          </p:cNvPr>
          <p:cNvSpPr txBox="1"/>
          <p:nvPr/>
        </p:nvSpPr>
        <p:spPr>
          <a:xfrm>
            <a:off x="303212" y="5105400"/>
            <a:ext cx="403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Toxicity is often used synonymously with hazard identification</a:t>
            </a:r>
          </a:p>
        </p:txBody>
      </p:sp>
      <p:cxnSp>
        <p:nvCxnSpPr>
          <p:cNvPr id="7" name="Shape 20">
            <a:extLst>
              <a:ext uri="{FF2B5EF4-FFF2-40B4-BE49-F238E27FC236}">
                <a16:creationId xmlns:a16="http://schemas.microsoft.com/office/drawing/2014/main" id="{41268060-2C67-671A-8A46-FF0479B157A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180838" y="1810826"/>
            <a:ext cx="733234" cy="1436314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07226CC-9505-BB0B-441B-CAC265424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812" y="4093010"/>
            <a:ext cx="2514600" cy="25363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85D8AF-5C28-2735-445B-17B6D4787105}"/>
              </a:ext>
            </a:extLst>
          </p:cNvPr>
          <p:cNvSpPr txBox="1"/>
          <p:nvPr/>
        </p:nvSpPr>
        <p:spPr>
          <a:xfrm>
            <a:off x="7923212" y="65532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generated by Copilot</a:t>
            </a:r>
          </a:p>
        </p:txBody>
      </p:sp>
    </p:spTree>
    <p:extLst>
      <p:ext uri="{BB962C8B-B14F-4D97-AF65-F5344CB8AC3E}">
        <p14:creationId xmlns:p14="http://schemas.microsoft.com/office/powerpoint/2010/main" val="336176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0AA3A7-8F4D-4F32-AF6B-247C42F0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Navigating in PFAS Candy Land</a:t>
            </a:r>
            <a:endParaRPr lang="en-US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A4CFE-540B-4F07-8576-AEEE9472AC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78E2F-A3A9-404B-B19D-51CD7242E2E5}" type="slidenum">
              <a:rPr kumimoji="0" lang="en-US" sz="1360" b="0" i="0" u="none" strike="noStrike" kern="1200" cap="none" spc="0" normalizeH="0" baseline="0" noProof="0" smtClean="0">
                <a:ln>
                  <a:noFill/>
                </a:ln>
                <a:solidFill>
                  <a:srgbClr val="1B6EAB"/>
                </a:solidFill>
                <a:effectLst/>
                <a:uLnTx/>
                <a:uFillTx/>
                <a:latin typeface="Rajdhani SemiBold" panose="02000000000000000000" pitchFamily="2" charset="0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60" b="0" i="0" u="none" strike="noStrike" kern="1200" cap="none" spc="0" normalizeH="0" baseline="0" noProof="0">
              <a:ln>
                <a:noFill/>
              </a:ln>
              <a:solidFill>
                <a:srgbClr val="1B6EAB"/>
              </a:solidFill>
              <a:effectLst/>
              <a:uLnTx/>
              <a:uFillTx/>
              <a:latin typeface="Rajdhani SemiBold" panose="02000000000000000000" pitchFamily="2" charset="0"/>
              <a:ea typeface="+mn-ea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29B5BA2-6E83-4014-AB64-90827D384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759884"/>
              </p:ext>
            </p:extLst>
          </p:nvPr>
        </p:nvGraphicFramePr>
        <p:xfrm>
          <a:off x="608012" y="1447800"/>
          <a:ext cx="11125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3251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GSI Colors">
      <a:dk1>
        <a:srgbClr val="221E20"/>
      </a:dk1>
      <a:lt1>
        <a:sysClr val="window" lastClr="FFFFFF"/>
      </a:lt1>
      <a:dk2>
        <a:srgbClr val="636363"/>
      </a:dk2>
      <a:lt2>
        <a:srgbClr val="EBEFF2"/>
      </a:lt2>
      <a:accent1>
        <a:srgbClr val="005782"/>
      </a:accent1>
      <a:accent2>
        <a:srgbClr val="1C6EAC"/>
      </a:accent2>
      <a:accent3>
        <a:srgbClr val="6AD1DB"/>
      </a:accent3>
      <a:accent4>
        <a:srgbClr val="EB7C32"/>
      </a:accent4>
      <a:accent5>
        <a:srgbClr val="636363"/>
      </a:accent5>
      <a:accent6>
        <a:srgbClr val="ECF1F5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35395</TotalTime>
  <Words>763</Words>
  <Application>Microsoft Office PowerPoint</Application>
  <PresentationFormat>Custom</PresentationFormat>
  <Paragraphs>139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ＭＳ Ｐゴシック</vt:lpstr>
      <vt:lpstr>ＭＳ Ｐゴシック</vt:lpstr>
      <vt:lpstr>Arial</vt:lpstr>
      <vt:lpstr>Arial Narrow</vt:lpstr>
      <vt:lpstr>Calibri</vt:lpstr>
      <vt:lpstr>Rajdhani</vt:lpstr>
      <vt:lpstr>Rajdhani Medium</vt:lpstr>
      <vt:lpstr>Rajdhani SemiBold</vt:lpstr>
      <vt:lpstr>System Font Regular</vt:lpstr>
      <vt:lpstr>Wingdings</vt:lpstr>
      <vt:lpstr>Office Theme</vt:lpstr>
      <vt:lpstr>2_Office Theme</vt:lpstr>
      <vt:lpstr>Adventures in PFAS (Crazy) Candy Land</vt:lpstr>
      <vt:lpstr>Just How Crazy is PFAS Candy Land?</vt:lpstr>
      <vt:lpstr>Evolving Science, Regulations, Awareness</vt:lpstr>
      <vt:lpstr>No Consensus Opinion on PFOA/PFOS Exposure &amp;  Association or Causation of Adverse Health Outcomes</vt:lpstr>
      <vt:lpstr>Why the Inconsistency?</vt:lpstr>
      <vt:lpstr>Controversy Exists for All Human Health Endpoints</vt:lpstr>
      <vt:lpstr>Results of Inconsistency…</vt:lpstr>
      <vt:lpstr>What is the Real Risk to Humans from PFAS?</vt:lpstr>
      <vt:lpstr>Navigating in PFAS Candy Land</vt:lpstr>
      <vt:lpstr>What Solutions Do We Have?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Customer-1</dc:creator>
  <cp:lastModifiedBy>Kirby H. Tyndall</cp:lastModifiedBy>
  <cp:revision>281</cp:revision>
  <dcterms:created xsi:type="dcterms:W3CDTF">2022-01-22T17:25:31Z</dcterms:created>
  <dcterms:modified xsi:type="dcterms:W3CDTF">2025-08-03T22:25:21Z</dcterms:modified>
</cp:coreProperties>
</file>