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media/image27.jpg" ContentType="image/jpg"/>
  <Override PartName="/ppt/media/image28.jpg" ContentType="image/jpg"/>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9"/>
  </p:notesMasterIdLst>
  <p:handoutMasterIdLst>
    <p:handoutMasterId r:id="rId30"/>
  </p:handoutMasterIdLst>
  <p:sldIdLst>
    <p:sldId id="766" r:id="rId3"/>
    <p:sldId id="889" r:id="rId4"/>
    <p:sldId id="892" r:id="rId5"/>
    <p:sldId id="882" r:id="rId6"/>
    <p:sldId id="888" r:id="rId7"/>
    <p:sldId id="762" r:id="rId8"/>
    <p:sldId id="761" r:id="rId9"/>
    <p:sldId id="885" r:id="rId10"/>
    <p:sldId id="699" r:id="rId11"/>
    <p:sldId id="883" r:id="rId12"/>
    <p:sldId id="590" r:id="rId13"/>
    <p:sldId id="886" r:id="rId14"/>
    <p:sldId id="901" r:id="rId15"/>
    <p:sldId id="814" r:id="rId16"/>
    <p:sldId id="817" r:id="rId17"/>
    <p:sldId id="824" r:id="rId18"/>
    <p:sldId id="890" r:id="rId19"/>
    <p:sldId id="816" r:id="rId20"/>
    <p:sldId id="643" r:id="rId21"/>
    <p:sldId id="876" r:id="rId22"/>
    <p:sldId id="873" r:id="rId23"/>
    <p:sldId id="874" r:id="rId24"/>
    <p:sldId id="867" r:id="rId25"/>
    <p:sldId id="910" r:id="rId26"/>
    <p:sldId id="875" r:id="rId27"/>
    <p:sldId id="751"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1F20"/>
    <a:srgbClr val="C55A11"/>
    <a:srgbClr val="FF0000"/>
    <a:srgbClr val="CDAB66"/>
    <a:srgbClr val="558C31"/>
    <a:srgbClr val="82643B"/>
    <a:srgbClr val="6F4489"/>
    <a:srgbClr val="D8D79F"/>
    <a:srgbClr val="D89E9E"/>
    <a:srgbClr val="9ED8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3" autoAdjust="0"/>
    <p:restoredTop sz="94660"/>
  </p:normalViewPr>
  <p:slideViewPr>
    <p:cSldViewPr>
      <p:cViewPr varScale="1">
        <p:scale>
          <a:sx n="76" d="100"/>
          <a:sy n="76" d="100"/>
        </p:scale>
        <p:origin x="886" y="43"/>
      </p:cViewPr>
      <p:guideLst>
        <p:guide orient="horz" pos="2160"/>
        <p:guide pos="3840"/>
      </p:guideLst>
    </p:cSldViewPr>
  </p:slid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all" spc="100" normalizeH="0" baseline="0">
                <a:solidFill>
                  <a:schemeClr val="lt1"/>
                </a:solidFill>
                <a:latin typeface="+mn-lt"/>
                <a:ea typeface="+mn-ea"/>
                <a:cs typeface="+mn-cs"/>
              </a:defRPr>
            </a:pPr>
            <a:r>
              <a:rPr lang="en-US" sz="2400" dirty="0"/>
              <a:t>Issuance of TRRP Regulatory Guidance</a:t>
            </a:r>
          </a:p>
        </c:rich>
      </c:tx>
      <c:overlay val="0"/>
      <c:spPr>
        <a:noFill/>
        <a:ln>
          <a:noFill/>
        </a:ln>
        <a:effectLst/>
      </c:spPr>
      <c:txPr>
        <a:bodyPr rot="0" spcFirstLastPara="1" vertOverflow="ellipsis" vert="horz" wrap="square" anchor="ctr" anchorCtr="1"/>
        <a:lstStyle/>
        <a:p>
          <a:pPr>
            <a:defRPr sz="2400" b="1" i="0" u="none" strike="noStrike" kern="1200" cap="all" spc="100" normalizeH="0" baseline="0">
              <a:solidFill>
                <a:schemeClr val="lt1"/>
              </a:solidFill>
              <a:latin typeface="+mn-lt"/>
              <a:ea typeface="+mn-ea"/>
              <a:cs typeface="+mn-cs"/>
            </a:defRPr>
          </a:pPr>
          <a:endParaRPr lang="en-US"/>
        </a:p>
      </c:txPr>
    </c:title>
    <c:autoTitleDeleted val="0"/>
    <c:plotArea>
      <c:layout>
        <c:manualLayout>
          <c:layoutTarget val="inner"/>
          <c:xMode val="edge"/>
          <c:yMode val="edge"/>
          <c:x val="6.5589784971101461E-2"/>
          <c:y val="0.13079745177131308"/>
          <c:w val="0.91512381194307402"/>
          <c:h val="0.75002846193862571"/>
        </c:manualLayout>
      </c:layout>
      <c:barChart>
        <c:barDir val="col"/>
        <c:grouping val="clustered"/>
        <c:varyColors val="0"/>
        <c:ser>
          <c:idx val="0"/>
          <c:order val="0"/>
          <c:tx>
            <c:strRef>
              <c:f>'TRRP Guidance Iss'!$H$2</c:f>
              <c:strCache>
                <c:ptCount val="1"/>
                <c:pt idx="0">
                  <c:v>Original</c:v>
                </c:pt>
              </c:strCache>
            </c:strRef>
          </c:tx>
          <c:spPr>
            <a:solidFill>
              <a:schemeClr val="bg1"/>
            </a:solidFill>
            <a:ln>
              <a:noFill/>
            </a:ln>
            <a:effectLst/>
          </c:spPr>
          <c:invertIfNegative val="0"/>
          <c:dPt>
            <c:idx val="13"/>
            <c:invertIfNegative val="0"/>
            <c:bubble3D val="0"/>
            <c:spPr>
              <a:pattFill prst="wdDnDiag">
                <a:fgClr>
                  <a:schemeClr val="accent1"/>
                </a:fgClr>
                <a:bgClr>
                  <a:schemeClr val="bg1"/>
                </a:bgClr>
              </a:pattFill>
              <a:ln>
                <a:noFill/>
              </a:ln>
              <a:effectLst/>
            </c:spPr>
            <c:extLst>
              <c:ext xmlns:c16="http://schemas.microsoft.com/office/drawing/2014/chart" uri="{C3380CC4-5D6E-409C-BE32-E72D297353CC}">
                <c16:uniqueId val="{00000001-AAE6-4D51-92D9-3B301837E965}"/>
              </c:ext>
            </c:extLst>
          </c:dPt>
          <c:dPt>
            <c:idx val="18"/>
            <c:invertIfNegative val="0"/>
            <c:bubble3D val="0"/>
            <c:spPr>
              <a:pattFill prst="wdDnDiag">
                <a:fgClr>
                  <a:schemeClr val="accent1"/>
                </a:fgClr>
                <a:bgClr>
                  <a:schemeClr val="bg1"/>
                </a:bgClr>
              </a:pattFill>
              <a:ln>
                <a:noFill/>
              </a:ln>
              <a:effectLst/>
            </c:spPr>
            <c:extLst>
              <c:ext xmlns:c16="http://schemas.microsoft.com/office/drawing/2014/chart" uri="{C3380CC4-5D6E-409C-BE32-E72D297353CC}">
                <c16:uniqueId val="{00000000-AAE6-4D51-92D9-3B301837E965}"/>
              </c:ext>
            </c:extLst>
          </c:dPt>
          <c:cat>
            <c:numRef>
              <c:f>'TRRP Guidance Iss'!$G$3:$G$27</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'TRRP Guidance Iss'!$H$3:$H$27</c:f>
              <c:numCache>
                <c:formatCode>General</c:formatCode>
                <c:ptCount val="25"/>
                <c:pt idx="0">
                  <c:v>4</c:v>
                </c:pt>
                <c:pt idx="1">
                  <c:v>8</c:v>
                </c:pt>
                <c:pt idx="2">
                  <c:v>4</c:v>
                </c:pt>
                <c:pt idx="3">
                  <c:v>1</c:v>
                </c:pt>
                <c:pt idx="4">
                  <c:v>1</c:v>
                </c:pt>
                <c:pt idx="5">
                  <c:v>1</c:v>
                </c:pt>
                <c:pt idx="8">
                  <c:v>1</c:v>
                </c:pt>
                <c:pt idx="10">
                  <c:v>2</c:v>
                </c:pt>
                <c:pt idx="13">
                  <c:v>1</c:v>
                </c:pt>
                <c:pt idx="18">
                  <c:v>1</c:v>
                </c:pt>
              </c:numCache>
            </c:numRef>
          </c:val>
          <c:extLst>
            <c:ext xmlns:c16="http://schemas.microsoft.com/office/drawing/2014/chart" uri="{C3380CC4-5D6E-409C-BE32-E72D297353CC}">
              <c16:uniqueId val="{00000000-0058-4F34-833E-6107769BF4BB}"/>
            </c:ext>
          </c:extLst>
        </c:ser>
        <c:ser>
          <c:idx val="1"/>
          <c:order val="1"/>
          <c:tx>
            <c:strRef>
              <c:f>'TRRP Guidance Iss'!$I$2</c:f>
              <c:strCache>
                <c:ptCount val="1"/>
                <c:pt idx="0">
                  <c:v>Revision</c:v>
                </c:pt>
              </c:strCache>
            </c:strRef>
          </c:tx>
          <c:spPr>
            <a:solidFill>
              <a:srgbClr val="FFC000"/>
            </a:solidFill>
            <a:ln>
              <a:noFill/>
            </a:ln>
            <a:effectLst/>
          </c:spPr>
          <c:invertIfNegative val="0"/>
          <c:cat>
            <c:numRef>
              <c:f>'TRRP Guidance Iss'!$G$3:$G$27</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'TRRP Guidance Iss'!$I$3:$I$27</c:f>
              <c:numCache>
                <c:formatCode>General</c:formatCode>
                <c:ptCount val="25"/>
                <c:pt idx="0">
                  <c:v>0</c:v>
                </c:pt>
                <c:pt idx="1">
                  <c:v>0</c:v>
                </c:pt>
                <c:pt idx="2">
                  <c:v>0</c:v>
                </c:pt>
                <c:pt idx="3">
                  <c:v>0</c:v>
                </c:pt>
                <c:pt idx="4">
                  <c:v>0</c:v>
                </c:pt>
                <c:pt idx="7">
                  <c:v>1</c:v>
                </c:pt>
                <c:pt idx="8">
                  <c:v>6</c:v>
                </c:pt>
                <c:pt idx="9">
                  <c:v>7</c:v>
                </c:pt>
                <c:pt idx="10">
                  <c:v>7</c:v>
                </c:pt>
                <c:pt idx="11">
                  <c:v>1</c:v>
                </c:pt>
                <c:pt idx="13">
                  <c:v>3</c:v>
                </c:pt>
                <c:pt idx="19">
                  <c:v>1</c:v>
                </c:pt>
              </c:numCache>
            </c:numRef>
          </c:val>
          <c:extLst>
            <c:ext xmlns:c16="http://schemas.microsoft.com/office/drawing/2014/chart" uri="{C3380CC4-5D6E-409C-BE32-E72D297353CC}">
              <c16:uniqueId val="{00000001-0058-4F34-833E-6107769BF4BB}"/>
            </c:ext>
          </c:extLst>
        </c:ser>
        <c:dLbls>
          <c:showLegendKey val="0"/>
          <c:showVal val="0"/>
          <c:showCatName val="0"/>
          <c:showSerName val="0"/>
          <c:showPercent val="0"/>
          <c:showBubbleSize val="0"/>
        </c:dLbls>
        <c:gapWidth val="150"/>
        <c:axId val="1232891247"/>
        <c:axId val="1232880207"/>
      </c:barChart>
      <c:catAx>
        <c:axId val="1232891247"/>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12700" cap="flat" cmpd="sng" algn="ctr">
            <a:solidFill>
              <a:schemeClr val="lt1">
                <a:alpha val="25000"/>
              </a:schemeClr>
            </a:solidFill>
            <a:round/>
          </a:ln>
          <a:effectLst/>
        </c:spPr>
        <c:txPr>
          <a:bodyPr rot="-5400000" spcFirstLastPara="1" vertOverflow="ellipsis" wrap="square" anchor="ctr" anchorCtr="1"/>
          <a:lstStyle/>
          <a:p>
            <a:pPr>
              <a:defRPr sz="1200" b="0" i="0" u="none" strike="noStrike" kern="1200" spc="100" baseline="0">
                <a:solidFill>
                  <a:schemeClr val="lt1"/>
                </a:solidFill>
                <a:latin typeface="+mn-lt"/>
                <a:ea typeface="+mn-ea"/>
                <a:cs typeface="+mn-cs"/>
              </a:defRPr>
            </a:pPr>
            <a:endParaRPr lang="en-US"/>
          </a:p>
        </c:txPr>
        <c:crossAx val="1232880207"/>
        <c:crosses val="autoZero"/>
        <c:auto val="0"/>
        <c:lblAlgn val="ctr"/>
        <c:lblOffset val="100"/>
        <c:tickLblSkip val="1"/>
        <c:noMultiLvlLbl val="0"/>
      </c:catAx>
      <c:valAx>
        <c:axId val="1232880207"/>
        <c:scaling>
          <c:orientation val="minMax"/>
          <c:max val="9"/>
          <c:min val="0"/>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lt1"/>
                    </a:solidFill>
                    <a:latin typeface="+mn-lt"/>
                    <a:ea typeface="+mn-ea"/>
                    <a:cs typeface="+mn-cs"/>
                  </a:defRPr>
                </a:pPr>
                <a:r>
                  <a:rPr lang="en-US" sz="1100"/>
                  <a:t>Number Issued</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1232891247"/>
        <c:crosses val="autoZero"/>
        <c:crossBetween val="between"/>
      </c:valAx>
      <c:spPr>
        <a:noFill/>
        <a:ln>
          <a:noFill/>
        </a:ln>
        <a:effectLst/>
      </c:spPr>
    </c:plotArea>
    <c:legend>
      <c:legendPos val="t"/>
      <c:layout>
        <c:manualLayout>
          <c:xMode val="edge"/>
          <c:yMode val="edge"/>
          <c:x val="0.75363532131465072"/>
          <c:y val="0.13943272224143896"/>
          <c:w val="0.22137035623242807"/>
          <c:h val="7.092197615733868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lt1"/>
              </a:solidFill>
              <a:latin typeface="+mn-lt"/>
              <a:ea typeface="+mn-ea"/>
              <a:cs typeface="+mn-cs"/>
            </a:defRPr>
          </a:pPr>
          <a:endParaRPr lang="en-US"/>
        </a:p>
      </c:txPr>
    </c:legend>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68510699039528E-2"/>
          <c:y val="1.3775152969713765E-2"/>
          <c:w val="0.85262984066760727"/>
          <c:h val="0.89822799097831985"/>
        </c:manualLayout>
      </c:layout>
      <c:barChart>
        <c:barDir val="col"/>
        <c:grouping val="clustered"/>
        <c:varyColors val="0"/>
        <c:ser>
          <c:idx val="1"/>
          <c:order val="1"/>
          <c:tx>
            <c:strRef>
              <c:f>'VCP Applications'!$E$3</c:f>
              <c:strCache>
                <c:ptCount val="1"/>
                <c:pt idx="0">
                  <c:v>VCP APAR Review Time</c:v>
                </c:pt>
              </c:strCache>
            </c:strRef>
          </c:tx>
          <c:spPr>
            <a:solidFill>
              <a:srgbClr val="C00000">
                <a:alpha val="55000"/>
              </a:srgbClr>
            </a:solidFill>
            <a:ln>
              <a:noFill/>
            </a:ln>
            <a:effectLst/>
          </c:spPr>
          <c:invertIfNegative val="0"/>
          <c:dPt>
            <c:idx val="10"/>
            <c:invertIfNegative val="0"/>
            <c:bubble3D val="0"/>
            <c:spPr>
              <a:solidFill>
                <a:srgbClr val="C00000">
                  <a:alpha val="55000"/>
                </a:srgbClr>
              </a:solidFill>
              <a:ln>
                <a:noFill/>
              </a:ln>
              <a:effectLst/>
            </c:spPr>
            <c:extLst>
              <c:ext xmlns:c16="http://schemas.microsoft.com/office/drawing/2014/chart" uri="{C3380CC4-5D6E-409C-BE32-E72D297353CC}">
                <c16:uniqueId val="{00000023-0EC7-4B29-AC44-CD4AE8B4D41B}"/>
              </c:ext>
            </c:extLst>
          </c:dPt>
          <c:dPt>
            <c:idx val="11"/>
            <c:invertIfNegative val="0"/>
            <c:bubble3D val="0"/>
            <c:spPr>
              <a:solidFill>
                <a:srgbClr val="C00000">
                  <a:alpha val="55000"/>
                </a:srgbClr>
              </a:solidFill>
              <a:ln>
                <a:noFill/>
              </a:ln>
              <a:effectLst/>
            </c:spPr>
            <c:extLst>
              <c:ext xmlns:c16="http://schemas.microsoft.com/office/drawing/2014/chart" uri="{C3380CC4-5D6E-409C-BE32-E72D297353CC}">
                <c16:uniqueId val="{0000001B-0EC7-4B29-AC44-CD4AE8B4D41B}"/>
              </c:ext>
            </c:extLst>
          </c:dPt>
          <c:dPt>
            <c:idx val="21"/>
            <c:invertIfNegative val="0"/>
            <c:bubble3D val="0"/>
            <c:spPr>
              <a:solidFill>
                <a:srgbClr val="C00000">
                  <a:alpha val="55000"/>
                </a:srgbClr>
              </a:solidFill>
              <a:ln>
                <a:noFill/>
              </a:ln>
              <a:effectLst/>
            </c:spPr>
            <c:extLst>
              <c:ext xmlns:c16="http://schemas.microsoft.com/office/drawing/2014/chart" uri="{C3380CC4-5D6E-409C-BE32-E72D297353CC}">
                <c16:uniqueId val="{00000022-0EC7-4B29-AC44-CD4AE8B4D41B}"/>
              </c:ext>
            </c:extLst>
          </c:dPt>
          <c:dPt>
            <c:idx val="22"/>
            <c:invertIfNegative val="0"/>
            <c:bubble3D val="0"/>
            <c:spPr>
              <a:solidFill>
                <a:srgbClr val="C00000">
                  <a:alpha val="55000"/>
                </a:srgbClr>
              </a:solidFill>
              <a:ln>
                <a:noFill/>
              </a:ln>
              <a:effectLst/>
            </c:spPr>
            <c:extLst>
              <c:ext xmlns:c16="http://schemas.microsoft.com/office/drawing/2014/chart" uri="{C3380CC4-5D6E-409C-BE32-E72D297353CC}">
                <c16:uniqueId val="{0000001D-0EC7-4B29-AC44-CD4AE8B4D41B}"/>
              </c:ext>
            </c:extLst>
          </c:dPt>
          <c:dPt>
            <c:idx val="23"/>
            <c:invertIfNegative val="0"/>
            <c:bubble3D val="0"/>
            <c:spPr>
              <a:solidFill>
                <a:srgbClr val="C00000">
                  <a:alpha val="55000"/>
                </a:srgbClr>
              </a:solidFill>
              <a:ln>
                <a:noFill/>
              </a:ln>
              <a:effectLst/>
            </c:spPr>
            <c:extLst>
              <c:ext xmlns:c16="http://schemas.microsoft.com/office/drawing/2014/chart" uri="{C3380CC4-5D6E-409C-BE32-E72D297353CC}">
                <c16:uniqueId val="{0000001C-0EC7-4B29-AC44-CD4AE8B4D41B}"/>
              </c:ext>
            </c:extLst>
          </c:dPt>
          <c:dPt>
            <c:idx val="25"/>
            <c:invertIfNegative val="0"/>
            <c:bubble3D val="0"/>
            <c:spPr>
              <a:solidFill>
                <a:srgbClr val="C00000">
                  <a:alpha val="55000"/>
                </a:srgbClr>
              </a:solidFill>
              <a:ln>
                <a:noFill/>
              </a:ln>
              <a:effectLst/>
            </c:spPr>
            <c:extLst>
              <c:ext xmlns:c16="http://schemas.microsoft.com/office/drawing/2014/chart" uri="{C3380CC4-5D6E-409C-BE32-E72D297353CC}">
                <c16:uniqueId val="{00000021-0EC7-4B29-AC44-CD4AE8B4D41B}"/>
              </c:ext>
            </c:extLst>
          </c:dPt>
          <c:dPt>
            <c:idx val="26"/>
            <c:invertIfNegative val="0"/>
            <c:bubble3D val="0"/>
            <c:spPr>
              <a:solidFill>
                <a:srgbClr val="C00000">
                  <a:alpha val="55000"/>
                </a:srgbClr>
              </a:solidFill>
              <a:ln>
                <a:noFill/>
              </a:ln>
              <a:effectLst/>
            </c:spPr>
            <c:extLst>
              <c:ext xmlns:c16="http://schemas.microsoft.com/office/drawing/2014/chart" uri="{C3380CC4-5D6E-409C-BE32-E72D297353CC}">
                <c16:uniqueId val="{00000020-0EC7-4B29-AC44-CD4AE8B4D41B}"/>
              </c:ext>
            </c:extLst>
          </c:dPt>
          <c:dPt>
            <c:idx val="27"/>
            <c:invertIfNegative val="0"/>
            <c:bubble3D val="0"/>
            <c:spPr>
              <a:solidFill>
                <a:srgbClr val="C00000">
                  <a:alpha val="55000"/>
                </a:srgbClr>
              </a:solidFill>
              <a:ln>
                <a:noFill/>
              </a:ln>
              <a:effectLst/>
            </c:spPr>
            <c:extLst>
              <c:ext xmlns:c16="http://schemas.microsoft.com/office/drawing/2014/chart" uri="{C3380CC4-5D6E-409C-BE32-E72D297353CC}">
                <c16:uniqueId val="{0000001F-0EC7-4B29-AC44-CD4AE8B4D41B}"/>
              </c:ext>
            </c:extLst>
          </c:dPt>
          <c:dPt>
            <c:idx val="28"/>
            <c:invertIfNegative val="0"/>
            <c:bubble3D val="0"/>
            <c:spPr>
              <a:solidFill>
                <a:srgbClr val="C00000">
                  <a:alpha val="55000"/>
                </a:srgbClr>
              </a:solidFill>
              <a:ln>
                <a:noFill/>
              </a:ln>
              <a:effectLst/>
            </c:spPr>
            <c:extLst>
              <c:ext xmlns:c16="http://schemas.microsoft.com/office/drawing/2014/chart" uri="{C3380CC4-5D6E-409C-BE32-E72D297353CC}">
                <c16:uniqueId val="{0000001E-0EC7-4B29-AC44-CD4AE8B4D41B}"/>
              </c:ext>
            </c:extLst>
          </c:dPt>
          <c:dLbls>
            <c:dLbl>
              <c:idx val="0"/>
              <c:delete val="1"/>
              <c:extLst>
                <c:ext xmlns:c15="http://schemas.microsoft.com/office/drawing/2012/chart" uri="{CE6537A1-D6FC-4f65-9D91-7224C49458BB}"/>
                <c:ext xmlns:c16="http://schemas.microsoft.com/office/drawing/2014/chart" uri="{C3380CC4-5D6E-409C-BE32-E72D297353CC}">
                  <c16:uniqueId val="{00000024-0EC7-4B29-AC44-CD4AE8B4D41B}"/>
                </c:ext>
              </c:extLst>
            </c:dLbl>
            <c:dLbl>
              <c:idx val="10"/>
              <c:layout>
                <c:manualLayout>
                  <c:x val="1.1121685469539726E-2"/>
                  <c:y val="-4.66100116469977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0EC7-4B29-AC44-CD4AE8B4D41B}"/>
                </c:ext>
              </c:extLst>
            </c:dLbl>
            <c:dLbl>
              <c:idx val="11"/>
              <c:delete val="1"/>
              <c:extLst>
                <c:ext xmlns:c15="http://schemas.microsoft.com/office/drawing/2012/chart" uri="{CE6537A1-D6FC-4f65-9D91-7224C49458BB}"/>
                <c:ext xmlns:c16="http://schemas.microsoft.com/office/drawing/2014/chart" uri="{C3380CC4-5D6E-409C-BE32-E72D297353CC}">
                  <c16:uniqueId val="{0000001B-0EC7-4B29-AC44-CD4AE8B4D41B}"/>
                </c:ext>
              </c:extLst>
            </c:dLbl>
            <c:dLbl>
              <c:idx val="12"/>
              <c:layout>
                <c:manualLayout>
                  <c:x val="-1.3902106836924784E-2"/>
                  <c:y val="0.186446978296397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256-4F14-9F49-6CCD0E5DD132}"/>
                </c:ext>
              </c:extLst>
            </c:dLbl>
            <c:dLbl>
              <c:idx val="21"/>
              <c:layout>
                <c:manualLayout>
                  <c:x val="2.2243370939079552E-2"/>
                  <c:y val="2.33050058234988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0EC7-4B29-AC44-CD4AE8B4D41B}"/>
                </c:ext>
              </c:extLst>
            </c:dLbl>
            <c:dLbl>
              <c:idx val="22"/>
              <c:delete val="1"/>
              <c:extLst>
                <c:ext xmlns:c15="http://schemas.microsoft.com/office/drawing/2012/chart" uri="{CE6537A1-D6FC-4f65-9D91-7224C49458BB}"/>
                <c:ext xmlns:c16="http://schemas.microsoft.com/office/drawing/2014/chart" uri="{C3380CC4-5D6E-409C-BE32-E72D297353CC}">
                  <c16:uniqueId val="{0000001D-0EC7-4B29-AC44-CD4AE8B4D41B}"/>
                </c:ext>
              </c:extLst>
            </c:dLbl>
            <c:dLbl>
              <c:idx val="23"/>
              <c:delete val="1"/>
              <c:extLst>
                <c:ext xmlns:c15="http://schemas.microsoft.com/office/drawing/2012/chart" uri="{CE6537A1-D6FC-4f65-9D91-7224C49458BB}"/>
                <c:ext xmlns:c16="http://schemas.microsoft.com/office/drawing/2014/chart" uri="{C3380CC4-5D6E-409C-BE32-E72D297353CC}">
                  <c16:uniqueId val="{0000001C-0EC7-4B29-AC44-CD4AE8B4D41B}"/>
                </c:ext>
              </c:extLst>
            </c:dLbl>
            <c:dLbl>
              <c:idx val="24"/>
              <c:layout>
                <c:manualLayout>
                  <c:x val="-2.7804213673849668E-2"/>
                  <c:y val="0.109382227267219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256-4F14-9F49-6CCD0E5DD132}"/>
                </c:ext>
              </c:extLst>
            </c:dLbl>
            <c:dLbl>
              <c:idx val="25"/>
              <c:layout>
                <c:manualLayout>
                  <c:x val="4.7267163245544266E-2"/>
                  <c:y val="4.66100116469977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0EC7-4B29-AC44-CD4AE8B4D41B}"/>
                </c:ext>
              </c:extLst>
            </c:dLbl>
            <c:dLbl>
              <c:idx val="26"/>
              <c:delete val="1"/>
              <c:extLst>
                <c:ext xmlns:c15="http://schemas.microsoft.com/office/drawing/2012/chart" uri="{CE6537A1-D6FC-4f65-9D91-7224C49458BB}"/>
                <c:ext xmlns:c16="http://schemas.microsoft.com/office/drawing/2014/chart" uri="{C3380CC4-5D6E-409C-BE32-E72D297353CC}">
                  <c16:uniqueId val="{00000020-0EC7-4B29-AC44-CD4AE8B4D41B}"/>
                </c:ext>
              </c:extLst>
            </c:dLbl>
            <c:dLbl>
              <c:idx val="27"/>
              <c:delete val="1"/>
              <c:extLst>
                <c:ext xmlns:c15="http://schemas.microsoft.com/office/drawing/2012/chart" uri="{CE6537A1-D6FC-4f65-9D91-7224C49458BB}"/>
                <c:ext xmlns:c16="http://schemas.microsoft.com/office/drawing/2014/chart" uri="{C3380CC4-5D6E-409C-BE32-E72D297353CC}">
                  <c16:uniqueId val="{0000001F-0EC7-4B29-AC44-CD4AE8B4D41B}"/>
                </c:ext>
              </c:extLst>
            </c:dLbl>
            <c:dLbl>
              <c:idx val="28"/>
              <c:delete val="1"/>
              <c:extLst>
                <c:ext xmlns:c15="http://schemas.microsoft.com/office/drawing/2012/chart" uri="{CE6537A1-D6FC-4f65-9D91-7224C49458BB}"/>
                <c:ext xmlns:c16="http://schemas.microsoft.com/office/drawing/2014/chart" uri="{C3380CC4-5D6E-409C-BE32-E72D297353CC}">
                  <c16:uniqueId val="{0000001E-0EC7-4B29-AC44-CD4AE8B4D41B}"/>
                </c:ext>
              </c:extLst>
            </c:dLbl>
            <c:dLbl>
              <c:idx val="29"/>
              <c:layout>
                <c:manualLayout>
                  <c:x val="-3.0584635041234525E-2"/>
                  <c:y val="0.236166172508769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256-4F14-9F49-6CCD0E5DD132}"/>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'VCP Applications'!$B$3:$B$33</c:f>
              <c:numCache>
                <c:formatCode>General</c:formatCode>
                <c:ptCount val="31"/>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pt idx="28">
                  <c:v>2022</c:v>
                </c:pt>
                <c:pt idx="29">
                  <c:v>2023</c:v>
                </c:pt>
                <c:pt idx="30">
                  <c:v>2024</c:v>
                </c:pt>
              </c:numCache>
            </c:numRef>
          </c:cat>
          <c:val>
            <c:numRef>
              <c:f>'VCP Applications'!$E$3:$E$33</c:f>
              <c:numCache>
                <c:formatCode>General</c:formatCode>
                <c:ptCount val="31"/>
                <c:pt idx="0">
                  <c:v>0</c:v>
                </c:pt>
                <c:pt idx="11">
                  <c:v>51</c:v>
                </c:pt>
                <c:pt idx="12">
                  <c:v>51</c:v>
                </c:pt>
                <c:pt idx="22">
                  <c:v>65</c:v>
                </c:pt>
                <c:pt idx="23">
                  <c:v>65</c:v>
                </c:pt>
                <c:pt idx="24">
                  <c:v>65</c:v>
                </c:pt>
                <c:pt idx="27">
                  <c:v>120</c:v>
                </c:pt>
                <c:pt idx="28">
                  <c:v>120</c:v>
                </c:pt>
                <c:pt idx="29">
                  <c:v>120</c:v>
                </c:pt>
              </c:numCache>
            </c:numRef>
          </c:val>
          <c:extLst>
            <c:ext xmlns:c16="http://schemas.microsoft.com/office/drawing/2014/chart" uri="{C3380CC4-5D6E-409C-BE32-E72D297353CC}">
              <c16:uniqueId val="{00000000-0EC7-4B29-AC44-CD4AE8B4D41B}"/>
            </c:ext>
          </c:extLst>
        </c:ser>
        <c:dLbls>
          <c:showLegendKey val="0"/>
          <c:showVal val="0"/>
          <c:showCatName val="0"/>
          <c:showSerName val="0"/>
          <c:showPercent val="0"/>
          <c:showBubbleSize val="0"/>
        </c:dLbls>
        <c:gapWidth val="0"/>
        <c:axId val="211922655"/>
        <c:axId val="211916895"/>
      </c:barChart>
      <c:scatterChart>
        <c:scatterStyle val="lineMarker"/>
        <c:varyColors val="0"/>
        <c:ser>
          <c:idx val="0"/>
          <c:order val="0"/>
          <c:tx>
            <c:strRef>
              <c:f>'VCP Applications'!$C$3</c:f>
              <c:strCache>
                <c:ptCount val="1"/>
                <c:pt idx="0">
                  <c:v>VCP Applications</c:v>
                </c:pt>
              </c:strCache>
            </c:strRef>
          </c:tx>
          <c:spPr>
            <a:ln w="28575" cap="rnd">
              <a:solidFill>
                <a:schemeClr val="lt1">
                  <a:alpha val="50000"/>
                </a:schemeClr>
              </a:solid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dLbls>
            <c:dLbl>
              <c:idx val="2"/>
              <c:delete val="1"/>
              <c:extLst>
                <c:ext xmlns:c15="http://schemas.microsoft.com/office/drawing/2012/chart" uri="{CE6537A1-D6FC-4f65-9D91-7224C49458BB}"/>
                <c:ext xmlns:c16="http://schemas.microsoft.com/office/drawing/2014/chart" uri="{C3380CC4-5D6E-409C-BE32-E72D297353CC}">
                  <c16:uniqueId val="{00000025-0EC7-4B29-AC44-CD4AE8B4D41B}"/>
                </c:ext>
              </c:extLst>
            </c:dLbl>
            <c:dLbl>
              <c:idx val="3"/>
              <c:delete val="1"/>
              <c:extLst>
                <c:ext xmlns:c15="http://schemas.microsoft.com/office/drawing/2012/chart" uri="{CE6537A1-D6FC-4f65-9D91-7224C49458BB}"/>
                <c:ext xmlns:c16="http://schemas.microsoft.com/office/drawing/2014/chart" uri="{C3380CC4-5D6E-409C-BE32-E72D297353CC}">
                  <c16:uniqueId val="{00000001-0EC7-4B29-AC44-CD4AE8B4D41B}"/>
                </c:ext>
              </c:extLst>
            </c:dLbl>
            <c:dLbl>
              <c:idx val="5"/>
              <c:delete val="1"/>
              <c:extLst>
                <c:ext xmlns:c15="http://schemas.microsoft.com/office/drawing/2012/chart" uri="{CE6537A1-D6FC-4f65-9D91-7224C49458BB}"/>
                <c:ext xmlns:c16="http://schemas.microsoft.com/office/drawing/2014/chart" uri="{C3380CC4-5D6E-409C-BE32-E72D297353CC}">
                  <c16:uniqueId val="{00000002-0EC7-4B29-AC44-CD4AE8B4D41B}"/>
                </c:ext>
              </c:extLst>
            </c:dLbl>
            <c:dLbl>
              <c:idx val="6"/>
              <c:layout>
                <c:manualLayout>
                  <c:x val="2.502379230646461E-2"/>
                  <c:y val="-3.20080036157990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EC7-4B29-AC44-CD4AE8B4D41B}"/>
                </c:ext>
              </c:extLst>
            </c:dLbl>
            <c:dLbl>
              <c:idx val="7"/>
              <c:delete val="1"/>
              <c:extLst>
                <c:ext xmlns:c15="http://schemas.microsoft.com/office/drawing/2012/chart" uri="{CE6537A1-D6FC-4f65-9D91-7224C49458BB}"/>
                <c:ext xmlns:c16="http://schemas.microsoft.com/office/drawing/2014/chart" uri="{C3380CC4-5D6E-409C-BE32-E72D297353CC}">
                  <c16:uniqueId val="{00000008-0EC7-4B29-AC44-CD4AE8B4D41B}"/>
                </c:ext>
              </c:extLst>
            </c:dLbl>
            <c:dLbl>
              <c:idx val="8"/>
              <c:layout>
                <c:manualLayout>
                  <c:x val="-0.13067980426709297"/>
                  <c:y val="2.4856856678158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EC7-4B29-AC44-CD4AE8B4D41B}"/>
                </c:ext>
              </c:extLst>
            </c:dLbl>
            <c:dLbl>
              <c:idx val="9"/>
              <c:delete val="1"/>
              <c:extLst>
                <c:ext xmlns:c15="http://schemas.microsoft.com/office/drawing/2012/chart" uri="{CE6537A1-D6FC-4f65-9D91-7224C49458BB}"/>
                <c:ext xmlns:c16="http://schemas.microsoft.com/office/drawing/2014/chart" uri="{C3380CC4-5D6E-409C-BE32-E72D297353CC}">
                  <c16:uniqueId val="{0000000D-0EC7-4B29-AC44-CD4AE8B4D41B}"/>
                </c:ext>
              </c:extLst>
            </c:dLbl>
            <c:dLbl>
              <c:idx val="10"/>
              <c:delete val="1"/>
              <c:extLst>
                <c:ext xmlns:c15="http://schemas.microsoft.com/office/drawing/2012/chart" uri="{CE6537A1-D6FC-4f65-9D91-7224C49458BB}"/>
                <c:ext xmlns:c16="http://schemas.microsoft.com/office/drawing/2014/chart" uri="{C3380CC4-5D6E-409C-BE32-E72D297353CC}">
                  <c16:uniqueId val="{0000000C-0EC7-4B29-AC44-CD4AE8B4D41B}"/>
                </c:ext>
              </c:extLst>
            </c:dLbl>
            <c:dLbl>
              <c:idx val="11"/>
              <c:layout>
                <c:manualLayout>
                  <c:x val="2.2243370939079604E-2"/>
                  <c:y val="-4.194901048229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EC7-4B29-AC44-CD4AE8B4D41B}"/>
                </c:ext>
              </c:extLst>
            </c:dLbl>
            <c:dLbl>
              <c:idx val="12"/>
              <c:delete val="1"/>
              <c:extLst>
                <c:ext xmlns:c15="http://schemas.microsoft.com/office/drawing/2012/chart" uri="{CE6537A1-D6FC-4f65-9D91-7224C49458BB}"/>
                <c:ext xmlns:c16="http://schemas.microsoft.com/office/drawing/2014/chart" uri="{C3380CC4-5D6E-409C-BE32-E72D297353CC}">
                  <c16:uniqueId val="{0000000A-0EC7-4B29-AC44-CD4AE8B4D41B}"/>
                </c:ext>
              </c:extLst>
            </c:dLbl>
            <c:dLbl>
              <c:idx val="13"/>
              <c:layout>
                <c:manualLayout>
                  <c:x val="3.8925899143389397E-2"/>
                  <c:y val="-1.9578205062705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EC7-4B29-AC44-CD4AE8B4D41B}"/>
                </c:ext>
              </c:extLst>
            </c:dLbl>
            <c:dLbl>
              <c:idx val="14"/>
              <c:delete val="1"/>
              <c:extLst>
                <c:ext xmlns:c15="http://schemas.microsoft.com/office/drawing/2012/chart" uri="{CE6537A1-D6FC-4f65-9D91-7224C49458BB}"/>
                <c:ext xmlns:c16="http://schemas.microsoft.com/office/drawing/2014/chart" uri="{C3380CC4-5D6E-409C-BE32-E72D297353CC}">
                  <c16:uniqueId val="{0000000E-0EC7-4B29-AC44-CD4AE8B4D41B}"/>
                </c:ext>
              </c:extLst>
            </c:dLbl>
            <c:dLbl>
              <c:idx val="15"/>
              <c:layout>
                <c:manualLayout>
                  <c:x val="-8.341264102154973E-3"/>
                  <c:y val="6.1373060143978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EC7-4B29-AC44-CD4AE8B4D41B}"/>
                </c:ext>
              </c:extLst>
            </c:dLbl>
            <c:dLbl>
              <c:idx val="16"/>
              <c:delete val="1"/>
              <c:extLst>
                <c:ext xmlns:c15="http://schemas.microsoft.com/office/drawing/2012/chart" uri="{CE6537A1-D6FC-4f65-9D91-7224C49458BB}"/>
                <c:ext xmlns:c16="http://schemas.microsoft.com/office/drawing/2014/chart" uri="{C3380CC4-5D6E-409C-BE32-E72D297353CC}">
                  <c16:uniqueId val="{00000010-0EC7-4B29-AC44-CD4AE8B4D41B}"/>
                </c:ext>
              </c:extLst>
            </c:dLbl>
            <c:dLbl>
              <c:idx val="17"/>
              <c:layout>
                <c:manualLayout>
                  <c:x val="1.6682528204309741E-2"/>
                  <c:y val="-3.8378911545051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EC7-4B29-AC44-CD4AE8B4D41B}"/>
                </c:ext>
              </c:extLst>
            </c:dLbl>
            <c:dLbl>
              <c:idx val="18"/>
              <c:delete val="1"/>
              <c:extLst>
                <c:ext xmlns:c15="http://schemas.microsoft.com/office/drawing/2012/chart" uri="{CE6537A1-D6FC-4f65-9D91-7224C49458BB}"/>
                <c:ext xmlns:c16="http://schemas.microsoft.com/office/drawing/2014/chart" uri="{C3380CC4-5D6E-409C-BE32-E72D297353CC}">
                  <c16:uniqueId val="{00000012-0EC7-4B29-AC44-CD4AE8B4D41B}"/>
                </c:ext>
              </c:extLst>
            </c:dLbl>
            <c:dLbl>
              <c:idx val="19"/>
              <c:delete val="1"/>
              <c:extLst>
                <c:ext xmlns:c15="http://schemas.microsoft.com/office/drawing/2012/chart" uri="{CE6537A1-D6FC-4f65-9D91-7224C49458BB}"/>
                <c:ext xmlns:c16="http://schemas.microsoft.com/office/drawing/2014/chart" uri="{C3380CC4-5D6E-409C-BE32-E72D297353CC}">
                  <c16:uniqueId val="{00000013-0EC7-4B29-AC44-CD4AE8B4D41B}"/>
                </c:ext>
              </c:extLst>
            </c:dLbl>
            <c:dLbl>
              <c:idx val="20"/>
              <c:delete val="1"/>
              <c:extLst>
                <c:ext xmlns:c15="http://schemas.microsoft.com/office/drawing/2012/chart" uri="{CE6537A1-D6FC-4f65-9D91-7224C49458BB}"/>
                <c:ext xmlns:c16="http://schemas.microsoft.com/office/drawing/2014/chart" uri="{C3380CC4-5D6E-409C-BE32-E72D297353CC}">
                  <c16:uniqueId val="{00000014-0EC7-4B29-AC44-CD4AE8B4D41B}"/>
                </c:ext>
              </c:extLst>
            </c:dLbl>
            <c:dLbl>
              <c:idx val="21"/>
              <c:delete val="1"/>
              <c:extLst>
                <c:ext xmlns:c15="http://schemas.microsoft.com/office/drawing/2012/chart" uri="{CE6537A1-D6FC-4f65-9D91-7224C49458BB}"/>
                <c:ext xmlns:c16="http://schemas.microsoft.com/office/drawing/2014/chart" uri="{C3380CC4-5D6E-409C-BE32-E72D297353CC}">
                  <c16:uniqueId val="{00000016-0EC7-4B29-AC44-CD4AE8B4D41B}"/>
                </c:ext>
              </c:extLst>
            </c:dLbl>
            <c:dLbl>
              <c:idx val="22"/>
              <c:layout>
                <c:manualLayout>
                  <c:x val="-8.34126410215488E-2"/>
                  <c:y val="4.6610011646997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EC7-4B29-AC44-CD4AE8B4D41B}"/>
                </c:ext>
              </c:extLst>
            </c:dLbl>
            <c:dLbl>
              <c:idx val="23"/>
              <c:delete val="1"/>
              <c:extLst>
                <c:ext xmlns:c15="http://schemas.microsoft.com/office/drawing/2012/chart" uri="{CE6537A1-D6FC-4f65-9D91-7224C49458BB}"/>
                <c:ext xmlns:c16="http://schemas.microsoft.com/office/drawing/2014/chart" uri="{C3380CC4-5D6E-409C-BE32-E72D297353CC}">
                  <c16:uniqueId val="{00000017-0EC7-4B29-AC44-CD4AE8B4D41B}"/>
                </c:ext>
              </c:extLst>
            </c:dLbl>
            <c:dLbl>
              <c:idx val="24"/>
              <c:delete val="1"/>
              <c:extLst>
                <c:ext xmlns:c15="http://schemas.microsoft.com/office/drawing/2012/chart" uri="{CE6537A1-D6FC-4f65-9D91-7224C49458BB}"/>
                <c:ext xmlns:c16="http://schemas.microsoft.com/office/drawing/2014/chart" uri="{C3380CC4-5D6E-409C-BE32-E72D297353CC}">
                  <c16:uniqueId val="{00000019-0EC7-4B29-AC44-CD4AE8B4D41B}"/>
                </c:ext>
              </c:extLst>
            </c:dLbl>
            <c:dLbl>
              <c:idx val="25"/>
              <c:delete val="1"/>
              <c:extLst>
                <c:ext xmlns:c15="http://schemas.microsoft.com/office/drawing/2012/chart" uri="{CE6537A1-D6FC-4f65-9D91-7224C49458BB}"/>
                <c:ext xmlns:c16="http://schemas.microsoft.com/office/drawing/2014/chart" uri="{C3380CC4-5D6E-409C-BE32-E72D297353CC}">
                  <c16:uniqueId val="{00000018-0EC7-4B29-AC44-CD4AE8B4D41B}"/>
                </c:ext>
              </c:extLst>
            </c:dLbl>
            <c:dLbl>
              <c:idx val="26"/>
              <c:layout>
                <c:manualLayout>
                  <c:x val="2.7804213673850589E-3"/>
                  <c:y val="-2.9832886741437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C7-4B29-AC44-CD4AE8B4D41B}"/>
                </c:ext>
              </c:extLst>
            </c:dLbl>
            <c:dLbl>
              <c:idx val="27"/>
              <c:delete val="1"/>
              <c:extLst>
                <c:ext xmlns:c15="http://schemas.microsoft.com/office/drawing/2012/chart" uri="{CE6537A1-D6FC-4f65-9D91-7224C49458BB}"/>
                <c:ext xmlns:c16="http://schemas.microsoft.com/office/drawing/2014/chart" uri="{C3380CC4-5D6E-409C-BE32-E72D297353CC}">
                  <c16:uniqueId val="{00000004-0EC7-4B29-AC44-CD4AE8B4D41B}"/>
                </c:ext>
              </c:extLst>
            </c:dLbl>
            <c:dLbl>
              <c:idx val="28"/>
              <c:layout>
                <c:manualLayout>
                  <c:x val="-0.11399727606278333"/>
                  <c:y val="3.72880093175982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EC7-4B29-AC44-CD4AE8B4D41B}"/>
                </c:ext>
              </c:extLst>
            </c:dLbl>
            <c:dLbl>
              <c:idx val="29"/>
              <c:layout>
                <c:manualLayout>
                  <c:x val="-9.4534326491088741E-2"/>
                  <c:y val="5.46911136336098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256-4F14-9F49-6CCD0E5DD13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bg1"/>
                      </a:solidFill>
                    </a:ln>
                    <a:effectLst/>
                  </c:spPr>
                </c15:leaderLines>
              </c:ext>
            </c:extLst>
          </c:dLbls>
          <c:xVal>
            <c:numRef>
              <c:f>'VCP Applications'!$B$4:$B$33</c:f>
              <c:numCache>
                <c:formatCode>General</c:formatCode>
                <c:ptCount val="30"/>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pt idx="25">
                  <c:v>2020</c:v>
                </c:pt>
                <c:pt idx="26">
                  <c:v>2021</c:v>
                </c:pt>
                <c:pt idx="27">
                  <c:v>2022</c:v>
                </c:pt>
                <c:pt idx="28">
                  <c:v>2023</c:v>
                </c:pt>
                <c:pt idx="29">
                  <c:v>2024</c:v>
                </c:pt>
              </c:numCache>
            </c:numRef>
          </c:xVal>
          <c:yVal>
            <c:numRef>
              <c:f>'VCP Applications'!$C$4:$C$33</c:f>
              <c:numCache>
                <c:formatCode>General</c:formatCode>
                <c:ptCount val="30"/>
                <c:pt idx="0">
                  <c:v>84</c:v>
                </c:pt>
                <c:pt idx="1">
                  <c:v>258</c:v>
                </c:pt>
                <c:pt idx="2">
                  <c:v>245</c:v>
                </c:pt>
                <c:pt idx="3">
                  <c:v>220</c:v>
                </c:pt>
                <c:pt idx="4">
                  <c:v>203</c:v>
                </c:pt>
                <c:pt idx="5">
                  <c:v>185</c:v>
                </c:pt>
                <c:pt idx="6">
                  <c:v>136</c:v>
                </c:pt>
                <c:pt idx="7">
                  <c:v>121</c:v>
                </c:pt>
                <c:pt idx="8">
                  <c:v>114</c:v>
                </c:pt>
                <c:pt idx="9">
                  <c:v>103</c:v>
                </c:pt>
                <c:pt idx="10">
                  <c:v>111</c:v>
                </c:pt>
                <c:pt idx="11">
                  <c:v>118</c:v>
                </c:pt>
                <c:pt idx="12">
                  <c:v>109</c:v>
                </c:pt>
                <c:pt idx="13">
                  <c:v>109</c:v>
                </c:pt>
                <c:pt idx="14">
                  <c:v>61</c:v>
                </c:pt>
                <c:pt idx="15">
                  <c:v>77</c:v>
                </c:pt>
                <c:pt idx="16">
                  <c:v>94</c:v>
                </c:pt>
                <c:pt idx="17">
                  <c:v>85</c:v>
                </c:pt>
                <c:pt idx="18">
                  <c:v>75</c:v>
                </c:pt>
                <c:pt idx="19">
                  <c:v>81</c:v>
                </c:pt>
                <c:pt idx="20">
                  <c:v>76</c:v>
                </c:pt>
                <c:pt idx="21">
                  <c:v>64</c:v>
                </c:pt>
                <c:pt idx="22">
                  <c:v>60</c:v>
                </c:pt>
                <c:pt idx="23">
                  <c:v>53</c:v>
                </c:pt>
                <c:pt idx="24">
                  <c:v>75</c:v>
                </c:pt>
                <c:pt idx="25">
                  <c:v>76</c:v>
                </c:pt>
                <c:pt idx="26">
                  <c:v>74</c:v>
                </c:pt>
                <c:pt idx="27">
                  <c:v>67</c:v>
                </c:pt>
                <c:pt idx="28">
                  <c:v>47</c:v>
                </c:pt>
                <c:pt idx="29">
                  <c:v>39</c:v>
                </c:pt>
              </c:numCache>
            </c:numRef>
          </c:yVal>
          <c:smooth val="0"/>
          <c:extLst>
            <c:ext xmlns:c16="http://schemas.microsoft.com/office/drawing/2014/chart" uri="{C3380CC4-5D6E-409C-BE32-E72D297353CC}">
              <c16:uniqueId val="{00000003-0EC7-4B29-AC44-CD4AE8B4D41B}"/>
            </c:ext>
          </c:extLst>
        </c:ser>
        <c:dLbls>
          <c:showLegendKey val="0"/>
          <c:showVal val="0"/>
          <c:showCatName val="0"/>
          <c:showSerName val="0"/>
          <c:showPercent val="0"/>
          <c:showBubbleSize val="0"/>
        </c:dLbls>
        <c:axId val="211938015"/>
        <c:axId val="211932735"/>
      </c:scatterChart>
      <c:valAx>
        <c:axId val="211938015"/>
        <c:scaling>
          <c:orientation val="minMax"/>
          <c:max val="2024"/>
          <c:min val="1995"/>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in"/>
        <c:tickLblPos val="nextTo"/>
        <c:spPr>
          <a:noFill/>
          <a:ln w="12700" cap="flat" cmpd="sng" algn="ctr">
            <a:solidFill>
              <a:schemeClr val="lt1">
                <a:alpha val="25000"/>
              </a:schemeClr>
            </a:solidFill>
            <a:round/>
          </a:ln>
          <a:effectLst/>
        </c:spPr>
        <c:txPr>
          <a:bodyPr rot="-5400000" spcFirstLastPara="1" vertOverflow="ellipsis" wrap="square" anchor="ctr" anchorCtr="1"/>
          <a:lstStyle/>
          <a:p>
            <a:pPr>
              <a:defRPr sz="900" b="0" i="0" u="none" strike="noStrike" kern="1200" spc="100" baseline="0">
                <a:solidFill>
                  <a:schemeClr val="lt1"/>
                </a:solidFill>
                <a:latin typeface="+mn-lt"/>
                <a:ea typeface="+mn-ea"/>
                <a:cs typeface="+mn-cs"/>
              </a:defRPr>
            </a:pPr>
            <a:endParaRPr lang="en-US"/>
          </a:p>
        </c:txPr>
        <c:crossAx val="211932735"/>
        <c:crosses val="autoZero"/>
        <c:crossBetween val="midCat"/>
        <c:majorUnit val="1"/>
      </c:valAx>
      <c:valAx>
        <c:axId val="211932735"/>
        <c:scaling>
          <c:orientation val="minMax"/>
        </c:scaling>
        <c:delete val="0"/>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211938015"/>
        <c:crosses val="autoZero"/>
        <c:crossBetween val="midCat"/>
      </c:valAx>
      <c:valAx>
        <c:axId val="211916895"/>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solidFill>
                <a:latin typeface="+mn-lt"/>
                <a:ea typeface="+mn-ea"/>
                <a:cs typeface="+mn-cs"/>
              </a:defRPr>
            </a:pPr>
            <a:endParaRPr lang="en-US"/>
          </a:p>
        </c:txPr>
        <c:crossAx val="211922655"/>
        <c:crosses val="max"/>
        <c:crossBetween val="between"/>
      </c:valAx>
      <c:catAx>
        <c:axId val="211922655"/>
        <c:scaling>
          <c:orientation val="minMax"/>
        </c:scaling>
        <c:delete val="1"/>
        <c:axPos val="b"/>
        <c:numFmt formatCode="General" sourceLinked="1"/>
        <c:majorTickMark val="out"/>
        <c:minorTickMark val="none"/>
        <c:tickLblPos val="nextTo"/>
        <c:crossAx val="211916895"/>
        <c:crosses val="autoZero"/>
        <c:auto val="1"/>
        <c:lblAlgn val="ctr"/>
        <c:lblOffset val="100"/>
        <c:noMultiLvlLbl val="0"/>
      </c:cat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47983194030698E-2"/>
          <c:y val="7.7725970664260218E-3"/>
          <c:w val="0.94670403361193856"/>
          <c:h val="0.83165227971189981"/>
        </c:manualLayout>
      </c:layout>
      <c:barChart>
        <c:barDir val="col"/>
        <c:grouping val="clustered"/>
        <c:varyColors val="0"/>
        <c:ser>
          <c:idx val="0"/>
          <c:order val="0"/>
          <c:spPr>
            <a:solidFill>
              <a:schemeClr val="tx1"/>
            </a:solidFill>
            <a:ln>
              <a:noFill/>
            </a:ln>
            <a:effectLst/>
          </c:spPr>
          <c:invertIfNegative val="0"/>
          <c:dPt>
            <c:idx val="1"/>
            <c:invertIfNegative val="0"/>
            <c:bubble3D val="0"/>
            <c:spPr>
              <a:solidFill>
                <a:srgbClr val="0000FF"/>
              </a:solidFill>
              <a:ln>
                <a:noFill/>
              </a:ln>
              <a:effectLst/>
            </c:spPr>
            <c:extLst>
              <c:ext xmlns:c16="http://schemas.microsoft.com/office/drawing/2014/chart" uri="{C3380CC4-5D6E-409C-BE32-E72D297353CC}">
                <c16:uniqueId val="{00000020-1E12-497B-9CF2-7937E33FFBF2}"/>
              </c:ext>
            </c:extLst>
          </c:dPt>
          <c:dPt>
            <c:idx val="2"/>
            <c:invertIfNegative val="0"/>
            <c:bubble3D val="0"/>
            <c:spPr>
              <a:solidFill>
                <a:srgbClr val="3661FE"/>
              </a:solidFill>
              <a:ln>
                <a:noFill/>
              </a:ln>
              <a:effectLst/>
            </c:spPr>
            <c:extLst>
              <c:ext xmlns:c16="http://schemas.microsoft.com/office/drawing/2014/chart" uri="{C3380CC4-5D6E-409C-BE32-E72D297353CC}">
                <c16:uniqueId val="{0000001F-1E12-497B-9CF2-7937E33FFBF2}"/>
              </c:ext>
            </c:extLst>
          </c:dPt>
          <c:dPt>
            <c:idx val="3"/>
            <c:invertIfNegative val="0"/>
            <c:bubble3D val="0"/>
            <c:spPr>
              <a:solidFill>
                <a:srgbClr val="37ACFF"/>
              </a:solidFill>
              <a:ln>
                <a:noFill/>
              </a:ln>
              <a:effectLst/>
            </c:spPr>
            <c:extLst>
              <c:ext xmlns:c16="http://schemas.microsoft.com/office/drawing/2014/chart" uri="{C3380CC4-5D6E-409C-BE32-E72D297353CC}">
                <c16:uniqueId val="{0000001E-1E12-497B-9CF2-7937E33FFBF2}"/>
              </c:ext>
            </c:extLst>
          </c:dPt>
          <c:dPt>
            <c:idx val="4"/>
            <c:invertIfNegative val="0"/>
            <c:bubble3D val="0"/>
            <c:spPr>
              <a:solidFill>
                <a:srgbClr val="01FFFF"/>
              </a:solidFill>
              <a:ln>
                <a:noFill/>
              </a:ln>
              <a:effectLst/>
            </c:spPr>
            <c:extLst>
              <c:ext xmlns:c16="http://schemas.microsoft.com/office/drawing/2014/chart" uri="{C3380CC4-5D6E-409C-BE32-E72D297353CC}">
                <c16:uniqueId val="{0000001D-1E12-497B-9CF2-7937E33FFBF2}"/>
              </c:ext>
            </c:extLst>
          </c:dPt>
          <c:dPt>
            <c:idx val="5"/>
            <c:invertIfNegative val="0"/>
            <c:bubble3D val="0"/>
            <c:spPr>
              <a:solidFill>
                <a:srgbClr val="91FEB2"/>
              </a:solidFill>
              <a:ln>
                <a:noFill/>
              </a:ln>
              <a:effectLst/>
            </c:spPr>
            <c:extLst>
              <c:ext xmlns:c16="http://schemas.microsoft.com/office/drawing/2014/chart" uri="{C3380CC4-5D6E-409C-BE32-E72D297353CC}">
                <c16:uniqueId val="{0000001C-1E12-497B-9CF2-7937E33FFBF2}"/>
              </c:ext>
            </c:extLst>
          </c:dPt>
          <c:dPt>
            <c:idx val="6"/>
            <c:invertIfNegative val="0"/>
            <c:bubble3D val="0"/>
            <c:spPr>
              <a:solidFill>
                <a:srgbClr val="FAFA06"/>
              </a:solidFill>
              <a:ln>
                <a:noFill/>
              </a:ln>
              <a:effectLst/>
            </c:spPr>
            <c:extLst>
              <c:ext xmlns:c16="http://schemas.microsoft.com/office/drawing/2014/chart" uri="{C3380CC4-5D6E-409C-BE32-E72D297353CC}">
                <c16:uniqueId val="{00000001-3905-4501-9EA1-71BA4752E497}"/>
              </c:ext>
            </c:extLst>
          </c:dPt>
          <c:dPt>
            <c:idx val="7"/>
            <c:invertIfNegative val="0"/>
            <c:bubble3D val="0"/>
            <c:spPr>
              <a:solidFill>
                <a:srgbClr val="FFB801"/>
              </a:solidFill>
              <a:ln>
                <a:noFill/>
              </a:ln>
              <a:effectLst/>
            </c:spPr>
            <c:extLst>
              <c:ext xmlns:c16="http://schemas.microsoft.com/office/drawing/2014/chart" uri="{C3380CC4-5D6E-409C-BE32-E72D297353CC}">
                <c16:uniqueId val="{00000003-3905-4501-9EA1-71BA4752E497}"/>
              </c:ext>
            </c:extLst>
          </c:dPt>
          <c:dPt>
            <c:idx val="8"/>
            <c:invertIfNegative val="0"/>
            <c:bubble3D val="0"/>
            <c:spPr>
              <a:solidFill>
                <a:srgbClr val="FFB801"/>
              </a:solidFill>
              <a:ln>
                <a:noFill/>
              </a:ln>
              <a:effectLst/>
            </c:spPr>
            <c:extLst>
              <c:ext xmlns:c16="http://schemas.microsoft.com/office/drawing/2014/chart" uri="{C3380CC4-5D6E-409C-BE32-E72D297353CC}">
                <c16:uniqueId val="{00000005-3905-4501-9EA1-71BA4752E497}"/>
              </c:ext>
            </c:extLst>
          </c:dPt>
          <c:dPt>
            <c:idx val="9"/>
            <c:invertIfNegative val="0"/>
            <c:bubble3D val="0"/>
            <c:spPr>
              <a:solidFill>
                <a:srgbClr val="FF6F00"/>
              </a:solidFill>
              <a:ln>
                <a:noFill/>
              </a:ln>
              <a:effectLst/>
            </c:spPr>
            <c:extLst>
              <c:ext xmlns:c16="http://schemas.microsoft.com/office/drawing/2014/chart" uri="{C3380CC4-5D6E-409C-BE32-E72D297353CC}">
                <c16:uniqueId val="{00000007-3905-4501-9EA1-71BA4752E497}"/>
              </c:ext>
            </c:extLst>
          </c:dPt>
          <c:dPt>
            <c:idx val="10"/>
            <c:invertIfNegative val="0"/>
            <c:bubble3D val="0"/>
            <c:spPr>
              <a:solidFill>
                <a:srgbClr val="FF6F00"/>
              </a:solidFill>
              <a:ln>
                <a:noFill/>
              </a:ln>
              <a:effectLst/>
            </c:spPr>
            <c:extLst>
              <c:ext xmlns:c16="http://schemas.microsoft.com/office/drawing/2014/chart" uri="{C3380CC4-5D6E-409C-BE32-E72D297353CC}">
                <c16:uniqueId val="{00000009-3905-4501-9EA1-71BA4752E497}"/>
              </c:ext>
            </c:extLst>
          </c:dPt>
          <c:dPt>
            <c:idx val="11"/>
            <c:invertIfNegative val="0"/>
            <c:bubble3D val="0"/>
            <c:spPr>
              <a:solidFill>
                <a:srgbClr val="FF0000"/>
              </a:solidFill>
              <a:ln>
                <a:noFill/>
              </a:ln>
              <a:effectLst/>
            </c:spPr>
            <c:extLst>
              <c:ext xmlns:c16="http://schemas.microsoft.com/office/drawing/2014/chart" uri="{C3380CC4-5D6E-409C-BE32-E72D297353CC}">
                <c16:uniqueId val="{0000000B-3905-4501-9EA1-71BA4752E497}"/>
              </c:ext>
            </c:extLst>
          </c:dPt>
          <c:dPt>
            <c:idx val="12"/>
            <c:invertIfNegative val="0"/>
            <c:bubble3D val="0"/>
            <c:spPr>
              <a:solidFill>
                <a:srgbClr val="FF0000"/>
              </a:solidFill>
              <a:ln>
                <a:noFill/>
              </a:ln>
              <a:effectLst/>
            </c:spPr>
            <c:extLst>
              <c:ext xmlns:c16="http://schemas.microsoft.com/office/drawing/2014/chart" uri="{C3380CC4-5D6E-409C-BE32-E72D297353CC}">
                <c16:uniqueId val="{0000000D-3905-4501-9EA1-71BA4752E497}"/>
              </c:ext>
            </c:extLst>
          </c:dPt>
          <c:dPt>
            <c:idx val="13"/>
            <c:invertIfNegative val="0"/>
            <c:bubble3D val="0"/>
            <c:spPr>
              <a:solidFill>
                <a:srgbClr val="FF0000"/>
              </a:solidFill>
              <a:ln>
                <a:noFill/>
              </a:ln>
              <a:effectLst/>
            </c:spPr>
            <c:extLst>
              <c:ext xmlns:c16="http://schemas.microsoft.com/office/drawing/2014/chart" uri="{C3380CC4-5D6E-409C-BE32-E72D297353CC}">
                <c16:uniqueId val="{0000000F-3905-4501-9EA1-71BA4752E497}"/>
              </c:ext>
            </c:extLst>
          </c:dPt>
          <c:dPt>
            <c:idx val="14"/>
            <c:invertIfNegative val="0"/>
            <c:bubble3D val="0"/>
            <c:spPr>
              <a:solidFill>
                <a:srgbClr val="FF0000"/>
              </a:solidFill>
              <a:ln>
                <a:noFill/>
              </a:ln>
              <a:effectLst/>
            </c:spPr>
            <c:extLst>
              <c:ext xmlns:c16="http://schemas.microsoft.com/office/drawing/2014/chart" uri="{C3380CC4-5D6E-409C-BE32-E72D297353CC}">
                <c16:uniqueId val="{00000011-3905-4501-9EA1-71BA4752E497}"/>
              </c:ext>
            </c:extLst>
          </c:dPt>
          <c:dPt>
            <c:idx val="15"/>
            <c:invertIfNegative val="0"/>
            <c:bubble3D val="0"/>
            <c:spPr>
              <a:solidFill>
                <a:srgbClr val="FF0000"/>
              </a:solidFill>
              <a:ln>
                <a:noFill/>
              </a:ln>
              <a:effectLst/>
            </c:spPr>
            <c:extLst>
              <c:ext xmlns:c16="http://schemas.microsoft.com/office/drawing/2014/chart" uri="{C3380CC4-5D6E-409C-BE32-E72D297353CC}">
                <c16:uniqueId val="{00000013-3905-4501-9EA1-71BA4752E497}"/>
              </c:ext>
            </c:extLst>
          </c:dPt>
          <c:dPt>
            <c:idx val="16"/>
            <c:invertIfNegative val="0"/>
            <c:bubble3D val="0"/>
            <c:spPr>
              <a:solidFill>
                <a:srgbClr val="FF0000"/>
              </a:solidFill>
              <a:ln>
                <a:noFill/>
              </a:ln>
              <a:effectLst/>
            </c:spPr>
            <c:extLst>
              <c:ext xmlns:c16="http://schemas.microsoft.com/office/drawing/2014/chart" uri="{C3380CC4-5D6E-409C-BE32-E72D297353CC}">
                <c16:uniqueId val="{00000015-3905-4501-9EA1-71BA4752E497}"/>
              </c:ext>
            </c:extLst>
          </c:dPt>
          <c:dPt>
            <c:idx val="17"/>
            <c:invertIfNegative val="0"/>
            <c:bubble3D val="0"/>
            <c:spPr>
              <a:solidFill>
                <a:srgbClr val="FF0000"/>
              </a:solidFill>
              <a:ln>
                <a:noFill/>
              </a:ln>
              <a:effectLst/>
            </c:spPr>
            <c:extLst>
              <c:ext xmlns:c16="http://schemas.microsoft.com/office/drawing/2014/chart" uri="{C3380CC4-5D6E-409C-BE32-E72D297353CC}">
                <c16:uniqueId val="{00000026-26E5-4597-9622-B37AAC77194A}"/>
              </c:ext>
            </c:extLst>
          </c:dPt>
          <c:dPt>
            <c:idx val="18"/>
            <c:invertIfNegative val="0"/>
            <c:bubble3D val="0"/>
            <c:spPr>
              <a:solidFill>
                <a:srgbClr val="FF0000"/>
              </a:solidFill>
              <a:ln>
                <a:noFill/>
              </a:ln>
              <a:effectLst/>
            </c:spPr>
            <c:extLst>
              <c:ext xmlns:c16="http://schemas.microsoft.com/office/drawing/2014/chart" uri="{C3380CC4-5D6E-409C-BE32-E72D297353CC}">
                <c16:uniqueId val="{00000017-3905-4501-9EA1-71BA4752E497}"/>
              </c:ext>
            </c:extLst>
          </c:dPt>
          <c:dPt>
            <c:idx val="19"/>
            <c:invertIfNegative val="0"/>
            <c:bubble3D val="0"/>
            <c:spPr>
              <a:solidFill>
                <a:srgbClr val="FF0000"/>
              </a:solidFill>
              <a:ln>
                <a:noFill/>
              </a:ln>
              <a:effectLst/>
            </c:spPr>
            <c:extLst>
              <c:ext xmlns:c16="http://schemas.microsoft.com/office/drawing/2014/chart" uri="{C3380CC4-5D6E-409C-BE32-E72D297353CC}">
                <c16:uniqueId val="{00000028-26E5-4597-9622-B37AAC77194A}"/>
              </c:ext>
            </c:extLst>
          </c:dPt>
          <c:dPt>
            <c:idx val="20"/>
            <c:invertIfNegative val="0"/>
            <c:bubble3D val="0"/>
            <c:spPr>
              <a:solidFill>
                <a:srgbClr val="FF0000"/>
              </a:solidFill>
              <a:ln>
                <a:noFill/>
              </a:ln>
              <a:effectLst/>
            </c:spPr>
            <c:extLst>
              <c:ext xmlns:c16="http://schemas.microsoft.com/office/drawing/2014/chart" uri="{C3380CC4-5D6E-409C-BE32-E72D297353CC}">
                <c16:uniqueId val="{00000027-26E5-4597-9622-B37AAC77194A}"/>
              </c:ext>
            </c:extLst>
          </c:dPt>
          <c:dPt>
            <c:idx val="21"/>
            <c:invertIfNegative val="0"/>
            <c:bubble3D val="0"/>
            <c:spPr>
              <a:solidFill>
                <a:srgbClr val="FF0000"/>
              </a:solidFill>
              <a:ln>
                <a:noFill/>
              </a:ln>
              <a:effectLst/>
            </c:spPr>
            <c:extLst>
              <c:ext xmlns:c16="http://schemas.microsoft.com/office/drawing/2014/chart" uri="{C3380CC4-5D6E-409C-BE32-E72D297353CC}">
                <c16:uniqueId val="{00000019-3905-4501-9EA1-71BA4752E497}"/>
              </c:ext>
            </c:extLst>
          </c:dPt>
          <c:dPt>
            <c:idx val="22"/>
            <c:invertIfNegative val="0"/>
            <c:bubble3D val="0"/>
            <c:spPr>
              <a:solidFill>
                <a:srgbClr val="FF0000"/>
              </a:solidFill>
              <a:ln>
                <a:noFill/>
              </a:ln>
              <a:effectLst/>
            </c:spPr>
            <c:extLst>
              <c:ext xmlns:c16="http://schemas.microsoft.com/office/drawing/2014/chart" uri="{C3380CC4-5D6E-409C-BE32-E72D297353CC}">
                <c16:uniqueId val="{0000001B-3905-4501-9EA1-71BA4752E497}"/>
              </c:ext>
            </c:extLst>
          </c:dPt>
          <c:dLbls>
            <c:delete val="1"/>
          </c:dLbls>
          <c:cat>
            <c:numRef>
              <c:f>'USGS TX ALL'!$I$33:$I$57</c:f>
              <c:numCache>
                <c:formatCode>0</c:formatCode>
                <c:ptCount val="25"/>
                <c:pt idx="0">
                  <c:v>0</c:v>
                </c:pt>
                <c:pt idx="1">
                  <c:v>0.5</c:v>
                </c:pt>
                <c:pt idx="2">
                  <c:v>1.5</c:v>
                </c:pt>
                <c:pt idx="3">
                  <c:v>2.5</c:v>
                </c:pt>
                <c:pt idx="4">
                  <c:v>3.5</c:v>
                </c:pt>
                <c:pt idx="5">
                  <c:v>4.5</c:v>
                </c:pt>
                <c:pt idx="6">
                  <c:v>5.5</c:v>
                </c:pt>
                <c:pt idx="7">
                  <c:v>6.5</c:v>
                </c:pt>
                <c:pt idx="8">
                  <c:v>7.5</c:v>
                </c:pt>
                <c:pt idx="9">
                  <c:v>8.5</c:v>
                </c:pt>
                <c:pt idx="10">
                  <c:v>9.5</c:v>
                </c:pt>
                <c:pt idx="11">
                  <c:v>10.5</c:v>
                </c:pt>
                <c:pt idx="12">
                  <c:v>11.5</c:v>
                </c:pt>
                <c:pt idx="13">
                  <c:v>12.5</c:v>
                </c:pt>
                <c:pt idx="14">
                  <c:v>13.5</c:v>
                </c:pt>
                <c:pt idx="15">
                  <c:v>14.5</c:v>
                </c:pt>
                <c:pt idx="16">
                  <c:v>15.5</c:v>
                </c:pt>
                <c:pt idx="17">
                  <c:v>16.5</c:v>
                </c:pt>
                <c:pt idx="18">
                  <c:v>17.5</c:v>
                </c:pt>
                <c:pt idx="19">
                  <c:v>18.5</c:v>
                </c:pt>
                <c:pt idx="20">
                  <c:v>19.5</c:v>
                </c:pt>
                <c:pt idx="21">
                  <c:v>20.5</c:v>
                </c:pt>
                <c:pt idx="22">
                  <c:v>21.5</c:v>
                </c:pt>
                <c:pt idx="23">
                  <c:v>22.5</c:v>
                </c:pt>
                <c:pt idx="24">
                  <c:v>23.5</c:v>
                </c:pt>
              </c:numCache>
            </c:numRef>
          </c:cat>
          <c:val>
            <c:numRef>
              <c:f>'USGS TX ALL'!$J$33:$J$57</c:f>
              <c:numCache>
                <c:formatCode>General</c:formatCode>
                <c:ptCount val="25"/>
                <c:pt idx="0">
                  <c:v>0</c:v>
                </c:pt>
                <c:pt idx="1">
                  <c:v>7</c:v>
                </c:pt>
                <c:pt idx="2">
                  <c:v>91</c:v>
                </c:pt>
                <c:pt idx="3">
                  <c:v>153</c:v>
                </c:pt>
                <c:pt idx="4">
                  <c:v>182</c:v>
                </c:pt>
                <c:pt idx="5">
                  <c:v>172</c:v>
                </c:pt>
                <c:pt idx="6">
                  <c:v>165</c:v>
                </c:pt>
                <c:pt idx="7">
                  <c:v>146</c:v>
                </c:pt>
                <c:pt idx="8">
                  <c:v>90</c:v>
                </c:pt>
                <c:pt idx="9">
                  <c:v>73</c:v>
                </c:pt>
                <c:pt idx="10">
                  <c:v>51</c:v>
                </c:pt>
                <c:pt idx="11">
                  <c:v>17</c:v>
                </c:pt>
                <c:pt idx="12">
                  <c:v>17</c:v>
                </c:pt>
                <c:pt idx="13">
                  <c:v>20</c:v>
                </c:pt>
                <c:pt idx="14">
                  <c:v>12</c:v>
                </c:pt>
                <c:pt idx="15">
                  <c:v>8</c:v>
                </c:pt>
                <c:pt idx="16">
                  <c:v>5</c:v>
                </c:pt>
                <c:pt idx="17">
                  <c:v>4</c:v>
                </c:pt>
                <c:pt idx="18">
                  <c:v>4</c:v>
                </c:pt>
                <c:pt idx="19">
                  <c:v>1</c:v>
                </c:pt>
                <c:pt idx="20">
                  <c:v>1</c:v>
                </c:pt>
                <c:pt idx="21">
                  <c:v>3</c:v>
                </c:pt>
                <c:pt idx="22">
                  <c:v>0</c:v>
                </c:pt>
                <c:pt idx="23">
                  <c:v>0</c:v>
                </c:pt>
                <c:pt idx="24">
                  <c:v>0</c:v>
                </c:pt>
              </c:numCache>
            </c:numRef>
          </c:val>
          <c:extLst>
            <c:ext xmlns:c16="http://schemas.microsoft.com/office/drawing/2014/chart" uri="{C3380CC4-5D6E-409C-BE32-E72D297353CC}">
              <c16:uniqueId val="{0000001C-3905-4501-9EA1-71BA4752E497}"/>
            </c:ext>
          </c:extLst>
        </c:ser>
        <c:dLbls>
          <c:dLblPos val="outEnd"/>
          <c:showLegendKey val="0"/>
          <c:showVal val="1"/>
          <c:showCatName val="0"/>
          <c:showSerName val="0"/>
          <c:showPercent val="0"/>
          <c:showBubbleSize val="0"/>
        </c:dLbls>
        <c:gapWidth val="40"/>
        <c:overlap val="22"/>
        <c:axId val="1587120719"/>
        <c:axId val="1587113039"/>
      </c:barChart>
      <c:catAx>
        <c:axId val="1587120719"/>
        <c:scaling>
          <c:orientation val="minMax"/>
        </c:scaling>
        <c:delete val="0"/>
        <c:axPos val="b"/>
        <c:numFmt formatCode="0" sourceLinked="1"/>
        <c:majorTickMark val="none"/>
        <c:minorTickMark val="none"/>
        <c:tickLblPos val="nextTo"/>
        <c:spPr>
          <a:noFill/>
          <a:ln w="19050" cap="flat" cmpd="sng" algn="ctr">
            <a:solidFill>
              <a:schemeClr val="tx1">
                <a:lumMod val="25000"/>
                <a:lumOff val="75000"/>
              </a:schemeClr>
            </a:solidFill>
            <a:round/>
          </a:ln>
          <a:effectLst/>
        </c:spPr>
        <c:txPr>
          <a:bodyPr rot="540000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1587113039"/>
        <c:crosses val="autoZero"/>
        <c:auto val="1"/>
        <c:lblAlgn val="ctr"/>
        <c:lblOffset val="100"/>
        <c:noMultiLvlLbl val="0"/>
      </c:catAx>
      <c:valAx>
        <c:axId val="1587113039"/>
        <c:scaling>
          <c:orientation val="minMax"/>
        </c:scaling>
        <c:delete val="1"/>
        <c:axPos val="l"/>
        <c:numFmt formatCode="General" sourceLinked="1"/>
        <c:majorTickMark val="none"/>
        <c:minorTickMark val="none"/>
        <c:tickLblPos val="nextTo"/>
        <c:crossAx val="1587120719"/>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808278191786546E-2"/>
          <c:y val="3.4196681412366606E-2"/>
          <c:w val="0.89278637952779771"/>
          <c:h val="0.79996342330280679"/>
        </c:manualLayout>
      </c:layout>
      <c:barChart>
        <c:barDir val="col"/>
        <c:grouping val="clustered"/>
        <c:varyColors val="0"/>
        <c:ser>
          <c:idx val="0"/>
          <c:order val="0"/>
          <c:tx>
            <c:strRef>
              <c:f>Sheet1!$B$1</c:f>
              <c:strCache>
                <c:ptCount val="1"/>
                <c:pt idx="0">
                  <c:v>GWP</c:v>
                </c:pt>
              </c:strCache>
            </c:strRef>
          </c:tx>
          <c:spPr>
            <a:solidFill>
              <a:srgbClr val="6B8D73"/>
            </a:solidFill>
            <a:ln w="19050">
              <a:noFill/>
            </a:ln>
            <a:effectLst/>
          </c:spPr>
          <c:invertIfNegative val="0"/>
          <c:dLbls>
            <c:dLbl>
              <c:idx val="0"/>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prstClr val="black">
                          <a:lumMod val="75000"/>
                          <a:lumOff val="25000"/>
                        </a:prst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43-4A78-AD13-E66F82E1DF41}"/>
                </c:ext>
              </c:extLst>
            </c:dLbl>
            <c:dLbl>
              <c:idx val="1"/>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prstClr val="black">
                          <a:lumMod val="75000"/>
                          <a:lumOff val="25000"/>
                        </a:prst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43-4A78-AD13-E66F82E1DF41}"/>
                </c:ext>
              </c:extLst>
            </c:dLbl>
            <c:dLbl>
              <c:idx val="2"/>
              <c:spPr>
                <a:noFill/>
                <a:ln>
                  <a:noFill/>
                </a:ln>
                <a:effectLst/>
              </c:spPr>
              <c:txPr>
                <a:bodyPr rot="0" spcFirstLastPara="1" vertOverflow="ellipsis" vert="horz" wrap="square" lIns="38100" tIns="19050" rIns="38100" bIns="19050" anchor="ctr" anchorCtr="0">
                  <a:spAutoFit/>
                </a:bodyPr>
                <a:lstStyle/>
                <a:p>
                  <a:pPr algn="ctr" rtl="0">
                    <a:defRPr lang="en-US" sz="2000" b="1" i="0" u="none" strike="noStrike" kern="1200" baseline="0">
                      <a:solidFill>
                        <a:prstClr val="black">
                          <a:lumMod val="75000"/>
                          <a:lumOff val="25000"/>
                        </a:prst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43-4A78-AD13-E66F82E1DF41}"/>
                </c:ext>
              </c:extLst>
            </c:dLbl>
            <c:dLbl>
              <c:idx val="3"/>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A43-4A78-AD13-E66F82E1DF41}"/>
                </c:ext>
              </c:extLst>
            </c:dLbl>
            <c:dLbl>
              <c:idx val="4"/>
              <c:layout>
                <c:manualLayout>
                  <c:x val="-2.6886410736498886E-2"/>
                  <c:y val="5.8430698660924818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43-4A78-AD13-E66F82E1DF4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OK</c:v>
                </c:pt>
                <c:pt idx="1">
                  <c:v>AR</c:v>
                </c:pt>
                <c:pt idx="2">
                  <c:v>NM</c:v>
                </c:pt>
                <c:pt idx="3">
                  <c:v>LA</c:v>
                </c:pt>
                <c:pt idx="4">
                  <c:v>TX</c:v>
                </c:pt>
              </c:strCache>
            </c:strRef>
          </c:cat>
          <c:val>
            <c:numRef>
              <c:f>Sheet1!$B$2:$B$6</c:f>
              <c:numCache>
                <c:formatCode>General</c:formatCode>
                <c:ptCount val="5"/>
                <c:pt idx="0">
                  <c:v>180</c:v>
                </c:pt>
                <c:pt idx="1">
                  <c:v>180</c:v>
                </c:pt>
                <c:pt idx="2">
                  <c:v>180</c:v>
                </c:pt>
                <c:pt idx="3">
                  <c:v>100</c:v>
                </c:pt>
                <c:pt idx="4">
                  <c:v>3</c:v>
                </c:pt>
              </c:numCache>
            </c:numRef>
          </c:val>
          <c:extLst>
            <c:ext xmlns:c16="http://schemas.microsoft.com/office/drawing/2014/chart" uri="{C3380CC4-5D6E-409C-BE32-E72D297353CC}">
              <c16:uniqueId val="{00000000-3A43-4A78-AD13-E66F82E1DF41}"/>
            </c:ext>
          </c:extLst>
        </c:ser>
        <c:ser>
          <c:idx val="1"/>
          <c:order val="1"/>
          <c:tx>
            <c:strRef>
              <c:f>Sheet1!$C$1</c:f>
              <c:strCache>
                <c:ptCount val="1"/>
                <c:pt idx="0">
                  <c:v>BTV</c:v>
                </c:pt>
              </c:strCache>
            </c:strRef>
          </c:tx>
          <c:spPr>
            <a:pattFill prst="lgConfetti">
              <a:fgClr>
                <a:srgbClr val="3494BA"/>
              </a:fgClr>
              <a:bgClr>
                <a:sysClr val="window" lastClr="FFFFFF"/>
              </a:bgClr>
            </a:pattFill>
            <a:ln w="38100">
              <a:solidFill>
                <a:sysClr val="windowText" lastClr="000000"/>
              </a:solidFill>
            </a:ln>
            <a:effectLst/>
          </c:spPr>
          <c:invertIfNegative val="0"/>
          <c:dLbls>
            <c:dLbl>
              <c:idx val="4"/>
              <c:layout>
                <c:manualLayout>
                  <c:x val="4.0329616104748327E-2"/>
                  <c:y val="8.76460479913872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30-4D74-8680-C36B0DBC2B98}"/>
                </c:ext>
              </c:extLst>
            </c:dLbl>
            <c:spPr>
              <a:noFill/>
              <a:ln>
                <a:noFill/>
              </a:ln>
              <a:effectLst/>
            </c:spPr>
            <c:txPr>
              <a:bodyPr rot="0" spcFirstLastPara="1" vertOverflow="ellipsis" vert="horz" wrap="square" lIns="38100" tIns="19050" rIns="38100" bIns="19050" anchor="ctr" anchorCtr="1">
                <a:spAutoFit/>
              </a:bodyPr>
              <a:lstStyle/>
              <a:p>
                <a:pPr>
                  <a:defRPr sz="1600" b="0" i="1"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OK</c:v>
                </c:pt>
                <c:pt idx="1">
                  <c:v>AR</c:v>
                </c:pt>
                <c:pt idx="2">
                  <c:v>NM</c:v>
                </c:pt>
                <c:pt idx="3">
                  <c:v>LA</c:v>
                </c:pt>
                <c:pt idx="4">
                  <c:v>TX</c:v>
                </c:pt>
              </c:strCache>
            </c:strRef>
          </c:cat>
          <c:val>
            <c:numRef>
              <c:f>Sheet1!$C$2:$C$6</c:f>
              <c:numCache>
                <c:formatCode>General</c:formatCode>
                <c:ptCount val="5"/>
                <c:pt idx="0">
                  <c:v>34</c:v>
                </c:pt>
                <c:pt idx="1">
                  <c:v>42</c:v>
                </c:pt>
                <c:pt idx="2">
                  <c:v>40</c:v>
                </c:pt>
                <c:pt idx="3">
                  <c:v>45</c:v>
                </c:pt>
                <c:pt idx="4">
                  <c:v>38</c:v>
                </c:pt>
              </c:numCache>
            </c:numRef>
          </c:val>
          <c:extLst>
            <c:ext xmlns:c16="http://schemas.microsoft.com/office/drawing/2014/chart" uri="{C3380CC4-5D6E-409C-BE32-E72D297353CC}">
              <c16:uniqueId val="{00000001-1630-4D74-8680-C36B0DBC2B98}"/>
            </c:ext>
          </c:extLst>
        </c:ser>
        <c:dLbls>
          <c:showLegendKey val="0"/>
          <c:showVal val="0"/>
          <c:showCatName val="0"/>
          <c:showSerName val="0"/>
          <c:showPercent val="0"/>
          <c:showBubbleSize val="0"/>
        </c:dLbls>
        <c:gapWidth val="150"/>
        <c:axId val="408234848"/>
        <c:axId val="408256408"/>
      </c:barChart>
      <c:catAx>
        <c:axId val="4082348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8256408"/>
        <c:crosses val="autoZero"/>
        <c:auto val="1"/>
        <c:lblAlgn val="ctr"/>
        <c:lblOffset val="100"/>
        <c:noMultiLvlLbl val="1"/>
      </c:catAx>
      <c:valAx>
        <c:axId val="408256408"/>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8234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900"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7">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900"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170238" cy="481013"/>
          </a:xfrm>
          <a:prstGeom prst="rect">
            <a:avLst/>
          </a:prstGeom>
        </p:spPr>
        <p:txBody>
          <a:bodyPr vert="horz" lIns="91386" tIns="45694" rIns="91386" bIns="45694" rtlCol="0"/>
          <a:lstStyle>
            <a:lvl1pPr algn="l">
              <a:defRPr sz="1200"/>
            </a:lvl1pPr>
          </a:lstStyle>
          <a:p>
            <a:endParaRPr lang="en-US"/>
          </a:p>
        </p:txBody>
      </p:sp>
      <p:sp>
        <p:nvSpPr>
          <p:cNvPr id="3" name="Date Placeholder 2"/>
          <p:cNvSpPr>
            <a:spLocks noGrp="1"/>
          </p:cNvSpPr>
          <p:nvPr>
            <p:ph type="dt" sz="quarter" idx="1"/>
          </p:nvPr>
        </p:nvSpPr>
        <p:spPr>
          <a:xfrm>
            <a:off x="4143375" y="4"/>
            <a:ext cx="3170238" cy="481013"/>
          </a:xfrm>
          <a:prstGeom prst="rect">
            <a:avLst/>
          </a:prstGeom>
        </p:spPr>
        <p:txBody>
          <a:bodyPr vert="horz" lIns="91386" tIns="45694" rIns="91386" bIns="45694" rtlCol="0"/>
          <a:lstStyle>
            <a:lvl1pPr algn="r">
              <a:defRPr sz="1200"/>
            </a:lvl1pPr>
          </a:lstStyle>
          <a:p>
            <a:r>
              <a:rPr lang="en-US"/>
              <a:t>2025</a:t>
            </a:r>
          </a:p>
        </p:txBody>
      </p:sp>
      <p:sp>
        <p:nvSpPr>
          <p:cNvPr id="4" name="Footer Placeholder 3"/>
          <p:cNvSpPr>
            <a:spLocks noGrp="1"/>
          </p:cNvSpPr>
          <p:nvPr>
            <p:ph type="ftr" sz="quarter" idx="2"/>
          </p:nvPr>
        </p:nvSpPr>
        <p:spPr>
          <a:xfrm>
            <a:off x="4" y="9120188"/>
            <a:ext cx="3170238" cy="481012"/>
          </a:xfrm>
          <a:prstGeom prst="rect">
            <a:avLst/>
          </a:prstGeom>
        </p:spPr>
        <p:txBody>
          <a:bodyPr vert="horz" lIns="91386" tIns="45694" rIns="91386" bIns="45694" rtlCol="0" anchor="b"/>
          <a:lstStyle>
            <a:lvl1pPr algn="l">
              <a:defRPr sz="1200"/>
            </a:lvl1pPr>
          </a:lstStyle>
          <a:p>
            <a:r>
              <a:rPr lang="en-US"/>
              <a:t>ktramm@moderngeosciences.com</a:t>
            </a:r>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386" tIns="45694" rIns="91386" bIns="45694" rtlCol="0" anchor="b"/>
          <a:lstStyle>
            <a:lvl1pPr algn="r">
              <a:defRPr sz="1200"/>
            </a:lvl1pPr>
          </a:lstStyle>
          <a:p>
            <a:fld id="{7BA638E5-A8C4-4DF6-BEB6-E89E2BC8E019}" type="slidenum">
              <a:rPr lang="en-US" smtClean="0"/>
              <a:t>‹#›</a:t>
            </a:fld>
            <a:endParaRPr lang="en-US"/>
          </a:p>
        </p:txBody>
      </p:sp>
    </p:spTree>
    <p:extLst>
      <p:ext uri="{BB962C8B-B14F-4D97-AF65-F5344CB8AC3E}">
        <p14:creationId xmlns:p14="http://schemas.microsoft.com/office/powerpoint/2010/main" val="4039631849"/>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9:56:00.120"/>
    </inkml:context>
    <inkml:brush xml:id="br0">
      <inkml:brushProperty name="width" value="0.4" units="cm"/>
      <inkml:brushProperty name="height" value="0.8" units="cm"/>
      <inkml:brushProperty name="color" value="#FFCC66"/>
      <inkml:brushProperty name="tip" value="rectangle"/>
      <inkml:brushProperty name="rasterOp" value="maskPen"/>
      <inkml:brushProperty name="ignorePressure" value="1"/>
    </inkml:brush>
  </inkml:definitions>
  <inkml:trace contextRef="#ctx0" brushRef="#br0">0 54 0,'12534'0'0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0T17:12:00.048"/>
    </inkml:context>
    <inkml:brush xml:id="br0">
      <inkml:brushProperty name="width" value="0.3" units="cm"/>
      <inkml:brushProperty name="height" value="0.6" units="cm"/>
      <inkml:brushProperty name="color" value="#E0B2C7"/>
      <inkml:brushProperty name="tip" value="rectangle"/>
      <inkml:brushProperty name="rasterOp" value="maskPen"/>
      <inkml:brushProperty name="ignorePressure" value="1"/>
    </inkml:brush>
  </inkml:definitions>
  <inkml:trace contextRef="#ctx0" brushRef="#br0">1 31,'0'0,"0"-1,0 1,0-1,1 1,-1-1,0 1,0 0,1-1,-1 1,0 0,1-1,-1 1,0 0,1-1,-1 1,1 0,-1 0,0-1,1 1,-1 0,1 0,-1 0,1-1,-1 1,1 0,17-3,-14 2,37-6,0 1,0 2,1 2,-1 2,1 2,-1 1,0 3,62 15,-49-9,103 10,-92-15,-23-3,1-1,66-5,-13-13,-65 9,-1 1,36 0,59 0,68 2,209 11,-145-8,-235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0T22:44:14.212"/>
    </inkml:context>
    <inkml:brush xml:id="br0">
      <inkml:brushProperty name="width" value="0.4" units="cm"/>
      <inkml:brushProperty name="height" value="0.8" units="cm"/>
      <inkml:brushProperty name="color" value="#FFCC66"/>
      <inkml:brushProperty name="tip" value="rectangle"/>
      <inkml:brushProperty name="rasterOp" value="maskPen"/>
      <inkml:brushProperty name="ignorePressure" value="1"/>
    </inkml:brush>
  </inkml:definitions>
  <inkml:trace contextRef="#ctx0" brushRef="#br0">0 0 0,'18154'0'0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0T22:44:24.391"/>
    </inkml:context>
    <inkml:brush xml:id="br0">
      <inkml:brushProperty name="width" value="0.4" units="cm"/>
      <inkml:brushProperty name="height" value="0.8" units="cm"/>
      <inkml:brushProperty name="color" value="#FFCC66"/>
      <inkml:brushProperty name="tip" value="rectangle"/>
      <inkml:brushProperty name="rasterOp" value="maskPen"/>
      <inkml:brushProperty name="ignorePressure" value="1"/>
    </inkml:brush>
  </inkml:definitions>
  <inkml:trace contextRef="#ctx0" brushRef="#br0">1 0 0,'9863'0'0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0T16:52:01.260"/>
    </inkml:context>
    <inkml:brush xml:id="br0">
      <inkml:brushProperty name="width" value="0.4" units="cm"/>
      <inkml:brushProperty name="height" value="0.8" units="cm"/>
      <inkml:brushProperty name="color" value="#9DDF9D"/>
      <inkml:brushProperty name="tip" value="rectangle"/>
      <inkml:brushProperty name="rasterOp" value="maskPen"/>
      <inkml:brushProperty name="ignorePressure" value="1"/>
    </inkml:brush>
  </inkml:definitions>
  <inkml:trace contextRef="#ctx0" brushRef="#br0">1 0 0,'1927'28'0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30T16:52:05.309"/>
    </inkml:context>
    <inkml:brush xml:id="br0">
      <inkml:brushProperty name="width" value="0.4" units="cm"/>
      <inkml:brushProperty name="height" value="0.8" units="cm"/>
      <inkml:brushProperty name="color" value="#9DDF9D"/>
      <inkml:brushProperty name="tip" value="rectangle"/>
      <inkml:brushProperty name="rasterOp" value="maskPen"/>
      <inkml:brushProperty name="ignorePressure" value="1"/>
    </inkml:brush>
  </inkml:definitions>
  <inkml:trace contextRef="#ctx0" brushRef="#br0">1 280,'6'0,"1"-1,0 0,-1 0,1-1,-1 0,1 0,11-6,13-4,2 1,-5 1,50-10,263-18,-80 12,62-7,-197 22,107-6,-69 15,55-1,652-6,-572 10,-45-1,-236-1,0-1,0-1,0-1,25-8,14-3,16 2,133-6,77 17,-169 3,-105-1,1 1,-1 0,0 1,0 0,1 0,11 5,49 27,-23-10,-43-22,0-1,-1 1,1 1,-1-1,1 0,-1 1,0 0,0 0,0 0,0 0,-1 0,1 0,-1 1,0 0,0-1,0 1,0 0,-1 0,1 0,-1 0,0 0,-1 0,1 0,0 4,2 30,0-24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0T16:52:10.236"/>
    </inkml:context>
    <inkml:brush xml:id="br0">
      <inkml:brushProperty name="width" value="0.4" units="cm"/>
      <inkml:brushProperty name="height" value="0.8" units="cm"/>
      <inkml:brushProperty name="color" value="#9DDF9D"/>
      <inkml:brushProperty name="tip" value="rectangle"/>
      <inkml:brushProperty name="rasterOp" value="maskPen"/>
      <inkml:brushProperty name="ignorePressure" value="1"/>
    </inkml:brush>
  </inkml:definitions>
  <inkml:trace contextRef="#ctx0" brushRef="#br0">0 38 0,'9183'0'0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0T16:52:15.913"/>
    </inkml:context>
    <inkml:brush xml:id="br0">
      <inkml:brushProperty name="width" value="0.4" units="cm"/>
      <inkml:brushProperty name="height" value="0.8" units="cm"/>
      <inkml:brushProperty name="color" value="#9DDF9D"/>
      <inkml:brushProperty name="tip" value="rectangle"/>
      <inkml:brushProperty name="rasterOp" value="maskPen"/>
      <inkml:brushProperty name="ignorePressure" value="1"/>
    </inkml:brush>
  </inkml:definitions>
  <inkml:trace contextRef="#ctx0" brushRef="#br0">1 62 0,'13371'0'0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4:32:30.486"/>
    </inkml:context>
    <inkml:brush xml:id="br0">
      <inkml:brushProperty name="width" value="0.03528" units="cm"/>
      <inkml:brushProperty name="height" value="0.03528" units="cm"/>
    </inkml:brush>
  </inkml:definitions>
  <inkml:trace contextRef="#ctx0" brushRef="#br0">29 0 24575,'-2'0'0,"1"0"0,0 0 0,-1 0 0,1 0 0,-1 1 0,1-1 0,0 0 0,-1 1 0,1-1 0,0 0 0,-1 1 0,1 0 0,-2 0 0,2 0 0,1 0 0,-1 0 0,0 0 0,1 0 0,-1-1 0,1 1 0,-1 0 0,1 0 0,-1 0 0,1 0 0,0 0 0,-1 0 0,1 0 0,0 0 0,0 1 0,0-1 0,0 0 0,0 1 0,0-1 0,0 0 0,0-1 0,0 1 0,0 0 0,0 0 0,0-1 0,0 1 0,0 0 0,0-1 0,0 1 0,1 0 0,-1-1 0,0 1 0,1 0 0,-1-1 0,0 1 0,1-1 0,0 2 0,0-1 0,0-1 0,0 1 0,1-1 0,-1 1 0,0-1 0,0 1 0,1-1 0,2 1 0,-2-1 0,0 1 0,1-1 0,-1 0 0,0 0 0,0 0 0,1 0 0,-1 0 0,3-1 0,-4 1 0,-1 0 0,1 0 0,0-1 0,-1 1 0,1 0 0,-1 0 0,1-1 0,0 1 0,-1-1 0,1 1 0,-1-1 0,1 1 0,-1-1 0,0 1 0,1-1 0,-1 1 0,1-1 0,-1 1 0,0-1 0,1 0 0,-1 1 0,0-1 0,0 0 0,0 1 0,1-1 0,-1 0 0,0 1 0,0-1 0,0 0 0,0 1 0,0-2 0,0-2 0,0 3 0,0-1 0,0 0 0,0 0 0,-1 1 0,1-1 0,0 0 0,-1-1 0,1 2 0,-1 1 0,1-1 0,0 1 0,0 0 0,-1-1 0,1 1 0,0 0 0,-1-1 0,1 1 0,0 0 0,-1-1 0,1 1 0,-1 0 0,1 0 0,-1-1 0,1 1 0,0 0 0,-1 0 0,1 0 0,-1 0 0,1 0 0,-1 0 0,1 0 0,-1 0 0,1 0 0,-1 0 0,1 0 0,-1 0 0,1 0 0,-1 0 0,0 0 0,-6 0 0,-2 1 0,9-1 0,0 0 0,-1 0 0,1 0 0,0 1 0,0-1 0,-1 0 0,1 0 0,0 0 0,0 1 0,-1-1 0,1 0 0,0 1 0,0-1 0,0 0 0,-1 0 0,1 1 0,0-1 0,0 0 0,0 1 0,0-1 0,0 0 0,0 1 0,0 0 0,-2 5 0,1-3 0,1 0 0,-1-1 0,1 1 0,0 3 0,0-6-37,0 0 0,0 0 1,0 0-1,0 1 0,0-1 0,0 0 0,0 0 0,0 0 0,0 0 0,0 1 0,0-1 0,1 0 1,-1 0-1,0 0 0,0 0 0,0 1 0,0-1 0,0 0 0,0 0 0,1 0 0,-1 0 0,0 0 1,0 0-1,0 0 0,0 1 0,1-1 0,-1 0 0,0 0 0,0 0 0,0 0 0,1 0 0,-1 0 1,0 0-1,0 0 0,0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4:32:51.464"/>
    </inkml:context>
    <inkml:brush xml:id="br0">
      <inkml:brushProperty name="width" value="0.03528" units="cm"/>
      <inkml:brushProperty name="height" value="0.03528" units="cm"/>
    </inkml:brush>
  </inkml:definitions>
  <inkml:trace contextRef="#ctx0" brushRef="#br0">29 0 24575,'-2'0'0,"1"0"0,0 0 0,-1 0 0,1 0 0,-1 1 0,1-1 0,0 0 0,-1 1 0,1-1 0,0 0 0,-1 1 0,1 0 0,-2 0 0,2 0 0,1 0 0,-1 0 0,0 0 0,1 0 0,-1-1 0,1 1 0,-1 0 0,1 0 0,-1 0 0,1 0 0,0 0 0,-1 0 0,1 0 0,0 0 0,0 1 0,0-1 0,0 0 0,0 1 0,0-1 0,0 0 0,0-1 0,0 1 0,0 0 0,0 0 0,0-1 0,0 1 0,0 0 0,0-1 0,0 1 0,1 0 0,-1-1 0,0 1 0,1 0 0,-1-1 0,0 1 0,1-1 0,0 2 0,0-1 0,0-1 0,0 1 0,1-1 0,-1 1 0,0-1 0,0 1 0,1-1 0,2 1 0,-2-1 0,0 1 0,1-1 0,-1 0 0,0 0 0,0 0 0,1 0 0,-1 0 0,3-1 0,-4 1 0,-1 0 0,1 0 0,0-1 0,-1 1 0,1 0 0,-1 0 0,1-1 0,0 1 0,-1-1 0,1 1 0,-1-1 0,1 1 0,-1-1 0,0 1 0,1-1 0,-1 1 0,1-1 0,-1 1 0,0-1 0,1 0 0,-1 1 0,0-1 0,0 0 0,0 1 0,1-1 0,-1 0 0,0 1 0,0-1 0,0 0 0,0 1 0,0-2 0,0-2 0,0 3 0,0-1 0,0 0 0,0 0 0,-1 1 0,1-1 0,0 0 0,-1-1 0,1 2 0,-1 1 0,1-1 0,0 1 0,0 0 0,-1-1 0,1 1 0,0 0 0,-1-1 0,1 1 0,0 0 0,-1-1 0,1 1 0,-1 0 0,1 0 0,-1-1 0,1 1 0,0 0 0,-1 0 0,1 0 0,-1 0 0,1 0 0,-1 0 0,1 0 0,-1 0 0,1 0 0,-1 0 0,1 0 0,-1 0 0,1 0 0,-1 0 0,0 0 0,-6 0 0,-2 1 0,9-1 0,0 0 0,-1 0 0,1 0 0,0 1 0,0-1 0,-1 0 0,1 0 0,0 0 0,0 1 0,-1-1 0,1 0 0,0 1 0,0-1 0,0 0 0,-1 0 0,1 1 0,0-1 0,0 0 0,0 1 0,0-1 0,0 0 0,0 1 0,0 0 0,-2 5 0,1-3 0,1 0 0,-1-1 0,1 1 0,0 3 0,0-6-37,0 0 0,0 0 1,0 0-1,0 1 0,0-1 0,0 0 0,0 0 0,0 0 0,0 0 0,0 1 0,0-1 0,1 0 1,-1 0-1,0 0 0,0 0 0,0 1 0,0-1 0,0 0 0,0 0 0,1 0 0,-1 0 0,0 0 1,0 0-1,0 0 0,0 1 0,1-1 0,-1 0 0,0 0 0,0 0 0,0 0 0,1 0 0,-1 0 1,0 0-1,0 0 0,0 0 0,1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4:33:11.085"/>
    </inkml:context>
    <inkml:brush xml:id="br0">
      <inkml:brushProperty name="width" value="0.03528" units="cm"/>
      <inkml:brushProperty name="height" value="0.03528" units="cm"/>
    </inkml:brush>
  </inkml:definitions>
  <inkml:trace contextRef="#ctx0" brushRef="#br0">0 80 24575,'2'-1'0,"-1"1"0,0-1 0,0 1 0,1-1 0,-1 1 0,0-1 0,0 0 0,2-1 0,4-2 0,-6 4 0,-1 0 0,1-1 0,-1 1 0,1 0 0,0-1 0,-1 1 0,1-1 0,-1 1 0,1-1 0,-1 1 0,0-1 0,1 1 0,-1-1 0,1 1 0,-1-1 0,0 0 0,0 1 0,1-1 0,-1 1 0,0-1 0,0 0 0,0 1 0,0-1 0,1 0 0,-1 1 0,0-1 0,0-1 0,0 1 0,0 0 0,0 0 0,0 1 0,0-1 0,0 0 0,0 0 0,1 0 0,-1 0 0,0 0 0,1 0 0,-1 1 0,0-1 0,1 0 0,0-1 0,0 1 0,-1 1 0,1-1 0,0 0 0,-1 0 0,1 0 0,-1 0 0,1 0 0,-1-2 0,0 3 0,0-1 0,1 1 0,-1-1 0,0 0 0,0 1 0,0-1 0,1 1 0,-1-1 0,0 1 0,0-1 0,1 1 0,-1-1 0,1 1 0,-1 0 0,0-1 0,1 1 0,-1-1 0,1 1 0,-1 0 0,1-1 0,-1 1 0,1 0 0,-1 0 0,1-1 0,-1 1 0,1 0 0,-1 0 0,1 0 0,-1 0 0,2 0 0,1-1 0,9-1 0,-11 2 0,-1 0 0,1 0 0,-1-1 0,1 1 0,-1 0 0,1-1 0,-1 1 0,1 0 0,-1-1 0,0 1 0,1-1 0,-1 1 0,0-1 0,1 1 0,-1-1 0,0 1 0,1-1 0,-1 1 0,0-2 0,4-4-1365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4:33:14.447"/>
    </inkml:context>
    <inkml:brush xml:id="br0">
      <inkml:brushProperty name="width" value="0.03528" units="cm"/>
      <inkml:brushProperty name="height" value="0.03528" units="cm"/>
    </inkml:brush>
  </inkml:definitions>
  <inkml:trace contextRef="#ctx0" brushRef="#br0">1 1 24575,'0'1'0,"1"0"0,-1 0 0,1 0 0,0 0 0,0 0 0,-1 0 0,1 0 0,0-1 0,0 1 0,0 0 0,0 0 0,0-1 0,2 2 0,-1-1 0,16 15 0,-11-9 0,3 5 29,-9-10-168,1 0-1,-1 0 1,1-1 0,-1 1-1,1-1 1,-1 1-1,1-1 1,0 1-1,3 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4:33:43.412"/>
    </inkml:context>
    <inkml:brush xml:id="br0">
      <inkml:brushProperty name="width" value="0.03528" units="cm"/>
      <inkml:brushProperty name="height" value="0.03528" units="cm"/>
    </inkml:brush>
  </inkml:definitions>
  <inkml:trace contextRef="#ctx0" brushRef="#br0">35 0 24575,'-3'1'0,"1"-1"0,0 1 0,-1 0 0,1 0 0,0-1 0,0 2 0,0-1 0,-1 0 0,1 0 0,0 1 0,1-1 0,-4 3 0,4-3 0,1 0 0,0 0 0,-1-1 0,1 1 0,-1 0 0,1 0 0,0 0 0,0 0 0,0-1 0,-1 1 0,1 0 0,0 2 0,1 13 0,-1-8 0,0-6 0,0-1 0,0 1 0,0-1 0,0 1 0,1 0 0,-1-1 0,1 3 0,-1-3 0,0-1 0,1 1 0,-1 0 0,1-1 0,-1 1 0,1-1 0,-1 1 0,1-1 0,-1 1 0,1-1 0,-1 1 0,1-1 0,0 0 0,-1 1 0,1-1 0,1 1 0,0 0 0,-1-1 0,1 1 0,-1 0 0,0 0 0,3 3 0,-3-3 0,0 0 0,0 0 0,1 0 0,-1 0 0,0-1 0,0 1 0,1 0 0,-1-1 0,3 2 0,0-1 0,-1 0 0,1-1 0,-1 1 0,1-1 0,-1 0 0,5 0 0,-3 0 0,-3 0 0,-1 0 0,0 0 0,0 0 0,1 0 0,-1 0 0,0 0 0,0-1 0,1 1 0,-1 0 0,0-1 0,0 1 0,0-1 0,1 1 0,-1-1 0,0 1 0,0-1 0,0 0 0,0 1 0,0-1 0,0 0 0,1-2 0,-1 1 0,0 0 0,0 1 0,-1-1 0,1 0 0,0 0 0,-1 0 0,1-1 0,-1 1 0,0 0 0,0 0 0,0-2 0,0 0 0,0 1 0,-1 0 0,1-1 0,-1 1 0,0 0 0,-1-5 0,1 7 0,1 0 0,-1 1 0,1-1 0,-1 0 0,0 0 0,1 1 0,-1-1 0,0 0 0,1 1 0,-1-1 0,0 1 0,0-1 0,-1 0 0,-14-5 0,4 1 0,-1-2-1365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0T17:10:54.080"/>
    </inkml:context>
    <inkml:brush xml:id="br0">
      <inkml:brushProperty name="width" value="0.3" units="cm"/>
      <inkml:brushProperty name="height" value="0.6" units="cm"/>
      <inkml:brushProperty name="color" value="#8EC8DA"/>
      <inkml:brushProperty name="tip" value="rectangle"/>
      <inkml:brushProperty name="rasterOp" value="maskPen"/>
      <inkml:brushProperty name="ignorePressure" value="1"/>
    </inkml:brush>
  </inkml:definitions>
  <inkml:trace contextRef="#ctx0" brushRef="#br0">1 0,'642'0,"-611"2,-1 1,47 11,-33-5,14 0,0-3,84-1,-53-4,70-3,-105-5,-34 4,20-1,27 4,30-1,-55-7,-30 6,0 0,14-1,50 2,-55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20T17:11:02.028"/>
    </inkml:context>
    <inkml:brush xml:id="br0">
      <inkml:brushProperty name="width" value="0.3" units="cm"/>
      <inkml:brushProperty name="height" value="0.6" units="cm"/>
      <inkml:brushProperty name="color" value="#8EC8DA"/>
      <inkml:brushProperty name="tip" value="rectangle"/>
      <inkml:brushProperty name="rasterOp" value="maskPen"/>
      <inkml:brushProperty name="ignorePressure" value="1"/>
    </inkml:brush>
  </inkml:definitions>
  <inkml:trace contextRef="#ctx0" brushRef="#br0">0 18,'1'0,"-1"0,0-1,0 1,0-1,1 1,-1 0,0-1,0 1,1 0,-1-1,0 1,1 0,-1 0,0-1,1 1,-1 0,0 0,1 0,-1-1,0 1,1 0,-1 0,1 0,0 0,12-3,-12 3,44-5,-1 2,51 3,-50 1,-21 0,32 6,-32-3,33 1,75 2,-8 0,-50-7,45 1,-73 5,-32-3,28 1,75-11,0-1,40 0,-120 4,-1 1,65 4,-55 6,8 1,9 0,-43-4,31 1,-49-5,23 0,0 1,0 1,41 10,-40-7,-1 0,1-1,0-2,27 0,104-11,7 0,2 9,-148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20T17:11:56.974"/>
    </inkml:context>
    <inkml:brush xml:id="br0">
      <inkml:brushProperty name="width" value="0.3" units="cm"/>
      <inkml:brushProperty name="height" value="0.6" units="cm"/>
      <inkml:brushProperty name="color" value="#E0B2C7"/>
      <inkml:brushProperty name="tip" value="rectangle"/>
      <inkml:brushProperty name="rasterOp" value="maskPen"/>
      <inkml:brushProperty name="ignorePressure" value="1"/>
    </inkml:brush>
  </inkml:definitions>
  <inkml:trace contextRef="#ctx0" brushRef="#br0">1 0 0,'2494'16'0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591" tIns="48296" rIns="96591" bIns="48296"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591" tIns="48296" rIns="96591" bIns="48296" rtlCol="0"/>
          <a:lstStyle>
            <a:lvl1pPr algn="r">
              <a:defRPr sz="1300"/>
            </a:lvl1pPr>
          </a:lstStyle>
          <a:p>
            <a:r>
              <a:rPr lang="en-US"/>
              <a:t>2025</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591" tIns="48296" rIns="96591" bIns="48296"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591" tIns="48296" rIns="96591" bIns="4829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9"/>
            <a:ext cx="3169920" cy="481726"/>
          </a:xfrm>
          <a:prstGeom prst="rect">
            <a:avLst/>
          </a:prstGeom>
        </p:spPr>
        <p:txBody>
          <a:bodyPr vert="horz" lIns="96591" tIns="48296" rIns="96591" bIns="48296" rtlCol="0" anchor="b"/>
          <a:lstStyle>
            <a:lvl1pPr algn="l">
              <a:defRPr sz="1300"/>
            </a:lvl1pPr>
          </a:lstStyle>
          <a:p>
            <a:r>
              <a:rPr lang="en-US"/>
              <a:t>ktramm@moderngeosciences.com</a:t>
            </a:r>
          </a:p>
        </p:txBody>
      </p:sp>
      <p:sp>
        <p:nvSpPr>
          <p:cNvPr id="7" name="Slide Number Placeholder 6"/>
          <p:cNvSpPr>
            <a:spLocks noGrp="1"/>
          </p:cNvSpPr>
          <p:nvPr>
            <p:ph type="sldNum" sz="quarter" idx="5"/>
          </p:nvPr>
        </p:nvSpPr>
        <p:spPr>
          <a:xfrm>
            <a:off x="4143587" y="9119479"/>
            <a:ext cx="3169920" cy="481726"/>
          </a:xfrm>
          <a:prstGeom prst="rect">
            <a:avLst/>
          </a:prstGeom>
        </p:spPr>
        <p:txBody>
          <a:bodyPr vert="horz" lIns="96591" tIns="48296" rIns="96591" bIns="48296" rtlCol="0" anchor="b"/>
          <a:lstStyle>
            <a:lvl1pPr algn="r">
              <a:defRPr sz="1300"/>
            </a:lvl1pPr>
          </a:lstStyle>
          <a:p>
            <a:fld id="{C5861EC3-8BE2-476F-8862-9DCCB90390D8}" type="slidenum">
              <a:rPr lang="en-US" smtClean="0"/>
              <a:t>‹#›</a:t>
            </a:fld>
            <a:endParaRPr lang="en-US"/>
          </a:p>
        </p:txBody>
      </p:sp>
    </p:spTree>
    <p:extLst>
      <p:ext uri="{BB962C8B-B14F-4D97-AF65-F5344CB8AC3E}">
        <p14:creationId xmlns:p14="http://schemas.microsoft.com/office/powerpoint/2010/main" val="131072941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r>
              <a:rPr lang="en-US"/>
              <a:t>2025</a:t>
            </a:r>
          </a:p>
        </p:txBody>
      </p:sp>
      <p:sp>
        <p:nvSpPr>
          <p:cNvPr id="6" name="Footer Placeholder 5"/>
          <p:cNvSpPr>
            <a:spLocks noGrp="1"/>
          </p:cNvSpPr>
          <p:nvPr>
            <p:ph type="ftr" sz="quarter" idx="4"/>
          </p:nvPr>
        </p:nvSpPr>
        <p:spPr/>
        <p:txBody>
          <a:bodyPr/>
          <a:lstStyle/>
          <a:p>
            <a:r>
              <a:rPr lang="en-US"/>
              <a:t>ktramm@moderngeosciences.com</a:t>
            </a:r>
          </a:p>
        </p:txBody>
      </p:sp>
      <p:sp>
        <p:nvSpPr>
          <p:cNvPr id="7" name="Slide Number Placeholder 6"/>
          <p:cNvSpPr>
            <a:spLocks noGrp="1"/>
          </p:cNvSpPr>
          <p:nvPr>
            <p:ph type="sldNum" sz="quarter" idx="5"/>
          </p:nvPr>
        </p:nvSpPr>
        <p:spPr/>
        <p:txBody>
          <a:bodyPr/>
          <a:lstStyle/>
          <a:p>
            <a:fld id="{C5861EC3-8BE2-476F-8862-9DCCB90390D8}" type="slidenum">
              <a:rPr lang="en-US" smtClean="0"/>
              <a:t>1</a:t>
            </a:fld>
            <a:endParaRPr lang="en-US"/>
          </a:p>
        </p:txBody>
      </p:sp>
    </p:spTree>
    <p:extLst>
      <p:ext uri="{BB962C8B-B14F-4D97-AF65-F5344CB8AC3E}">
        <p14:creationId xmlns:p14="http://schemas.microsoft.com/office/powerpoint/2010/main" val="243927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r>
              <a:rPr lang="en-US"/>
              <a:t>2025</a:t>
            </a:r>
          </a:p>
        </p:txBody>
      </p:sp>
      <p:sp>
        <p:nvSpPr>
          <p:cNvPr id="6" name="Footer Placeholder 5"/>
          <p:cNvSpPr>
            <a:spLocks noGrp="1"/>
          </p:cNvSpPr>
          <p:nvPr>
            <p:ph type="ftr" sz="quarter" idx="4"/>
          </p:nvPr>
        </p:nvSpPr>
        <p:spPr/>
        <p:txBody>
          <a:bodyPr/>
          <a:lstStyle/>
          <a:p>
            <a:r>
              <a:rPr lang="en-US"/>
              <a:t>ktramm@moderngeosciences.com</a:t>
            </a:r>
          </a:p>
        </p:txBody>
      </p:sp>
      <p:sp>
        <p:nvSpPr>
          <p:cNvPr id="7" name="Slide Number Placeholder 6"/>
          <p:cNvSpPr>
            <a:spLocks noGrp="1"/>
          </p:cNvSpPr>
          <p:nvPr>
            <p:ph type="sldNum" sz="quarter" idx="5"/>
          </p:nvPr>
        </p:nvSpPr>
        <p:spPr/>
        <p:txBody>
          <a:bodyPr/>
          <a:lstStyle/>
          <a:p>
            <a:fld id="{C5861EC3-8BE2-476F-8862-9DCCB90390D8}" type="slidenum">
              <a:rPr lang="en-US" smtClean="0"/>
              <a:t>7</a:t>
            </a:fld>
            <a:endParaRPr lang="en-US"/>
          </a:p>
        </p:txBody>
      </p:sp>
    </p:spTree>
    <p:extLst>
      <p:ext uri="{BB962C8B-B14F-4D97-AF65-F5344CB8AC3E}">
        <p14:creationId xmlns:p14="http://schemas.microsoft.com/office/powerpoint/2010/main" val="284330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Modern Geosciences</a:t>
            </a:r>
          </a:p>
        </p:txBody>
      </p:sp>
      <p:sp>
        <p:nvSpPr>
          <p:cNvPr id="5" name="Footer Placeholder 4"/>
          <p:cNvSpPr>
            <a:spLocks noGrp="1"/>
          </p:cNvSpPr>
          <p:nvPr>
            <p:ph type="ftr" sz="quarter" idx="4"/>
          </p:nvPr>
        </p:nvSpPr>
        <p:spPr/>
        <p:txBody>
          <a:bodyPr/>
          <a:lstStyle/>
          <a:p>
            <a:r>
              <a:rPr lang="en-US"/>
              <a:t>ktramm@moderngeosciences.com</a:t>
            </a:r>
          </a:p>
        </p:txBody>
      </p:sp>
      <p:sp>
        <p:nvSpPr>
          <p:cNvPr id="6" name="Slide Number Placeholder 5"/>
          <p:cNvSpPr>
            <a:spLocks noGrp="1"/>
          </p:cNvSpPr>
          <p:nvPr>
            <p:ph type="sldNum" sz="quarter" idx="5"/>
          </p:nvPr>
        </p:nvSpPr>
        <p:spPr/>
        <p:txBody>
          <a:bodyPr/>
          <a:lstStyle/>
          <a:p>
            <a:fld id="{C5861EC3-8BE2-476F-8862-9DCCB90390D8}" type="slidenum">
              <a:rPr lang="en-US" smtClean="0"/>
              <a:t>9</a:t>
            </a:fld>
            <a:endParaRPr lang="en-US"/>
          </a:p>
        </p:txBody>
      </p:sp>
    </p:spTree>
    <p:extLst>
      <p:ext uri="{BB962C8B-B14F-4D97-AF65-F5344CB8AC3E}">
        <p14:creationId xmlns:p14="http://schemas.microsoft.com/office/powerpoint/2010/main" val="350218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defTabSz="948507">
              <a:defRPr/>
            </a:pPr>
            <a:r>
              <a:rPr lang="en-US">
                <a:solidFill>
                  <a:prstClr val="black"/>
                </a:solidFill>
                <a:latin typeface="Calibri" panose="020F0502020204030204"/>
              </a:rPr>
              <a:t>Modern Geosciences</a:t>
            </a:r>
          </a:p>
        </p:txBody>
      </p:sp>
      <p:sp>
        <p:nvSpPr>
          <p:cNvPr id="5" name="Footer Placeholder 4"/>
          <p:cNvSpPr>
            <a:spLocks noGrp="1"/>
          </p:cNvSpPr>
          <p:nvPr>
            <p:ph type="ftr" sz="quarter" idx="4"/>
          </p:nvPr>
        </p:nvSpPr>
        <p:spPr/>
        <p:txBody>
          <a:bodyPr/>
          <a:lstStyle/>
          <a:p>
            <a:pPr defTabSz="948507">
              <a:defRPr/>
            </a:pPr>
            <a:r>
              <a:rPr lang="en-US">
                <a:solidFill>
                  <a:prstClr val="black"/>
                </a:solidFill>
                <a:latin typeface="Calibri" panose="020F0502020204030204"/>
              </a:rPr>
              <a:t>ktramm@moderngeosciences.com</a:t>
            </a:r>
          </a:p>
        </p:txBody>
      </p:sp>
      <p:sp>
        <p:nvSpPr>
          <p:cNvPr id="6" name="Slide Number Placeholder 5"/>
          <p:cNvSpPr>
            <a:spLocks noGrp="1"/>
          </p:cNvSpPr>
          <p:nvPr>
            <p:ph type="sldNum" sz="quarter" idx="5"/>
          </p:nvPr>
        </p:nvSpPr>
        <p:spPr/>
        <p:txBody>
          <a:bodyPr/>
          <a:lstStyle/>
          <a:p>
            <a:pPr defTabSz="948507">
              <a:defRPr/>
            </a:pPr>
            <a:fld id="{C5861EC3-8BE2-476F-8862-9DCCB90390D8}" type="slidenum">
              <a:rPr lang="en-US">
                <a:solidFill>
                  <a:prstClr val="black"/>
                </a:solidFill>
                <a:latin typeface="Calibri" panose="020F0502020204030204"/>
              </a:rPr>
              <a:pPr defTabSz="94850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49036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884896" y="6250165"/>
            <a:ext cx="5048920" cy="365125"/>
          </a:xfrm>
          <a:prstGeom prst="rect">
            <a:avLst/>
          </a:prstGeom>
        </p:spPr>
        <p:txBody>
          <a:bodyPr/>
          <a:lstStyle>
            <a:lvl1pPr>
              <a:defRPr sz="1200"/>
            </a:lvl1pPr>
          </a:lstStyle>
          <a:p>
            <a:fld id="{7EFDAA17-2773-488A-A45E-34DF9D43D3D0}" type="datetime1">
              <a:rPr lang="en-US" smtClean="0"/>
              <a:t>7/31/2025</a:t>
            </a:fld>
            <a:endParaRPr lang="en-US"/>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lvl1pPr>
              <a:defRPr sz="1200"/>
            </a:lvl1pPr>
          </a:lstStyle>
          <a:p>
            <a:fld id="{49BE4C5A-BBE7-42BA-B0F4-AABA2F3508F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F848D4E9-0549-4355-9023-171B58511EB1}" type="datetime1">
              <a:rPr lang="en-US" smtClean="0"/>
              <a:t>7/31/2025</a:t>
            </a:fld>
            <a:endParaRPr lang="en-US"/>
          </a:p>
        </p:txBody>
      </p:sp>
      <p:sp>
        <p:nvSpPr>
          <p:cNvPr id="5" name="Footer Placeholder 4"/>
          <p:cNvSpPr>
            <a:spLocks noGrp="1"/>
          </p:cNvSpPr>
          <p:nvPr>
            <p:ph type="ftr" sz="quarter" idx="11"/>
          </p:nvPr>
        </p:nvSpPr>
        <p:spPr>
          <a:xfrm>
            <a:off x="5283201" y="6615289"/>
            <a:ext cx="5048921"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84896" y="6250165"/>
            <a:ext cx="5048920" cy="365125"/>
          </a:xfrm>
          <a:prstGeom prst="rect">
            <a:avLst/>
          </a:prstGeom>
        </p:spPr>
        <p:txBody>
          <a:bodyPr/>
          <a:lstStyle/>
          <a:p>
            <a:fld id="{45AB7D32-9B1F-4E92-9CAF-3141025158B1}" type="datetime1">
              <a:rPr lang="en-US" smtClean="0"/>
              <a:t>7/31/2025</a:t>
            </a:fld>
            <a:endParaRPr lang="en-US"/>
          </a:p>
        </p:txBody>
      </p:sp>
      <p:sp>
        <p:nvSpPr>
          <p:cNvPr id="5" name="Footer Placeholder 4"/>
          <p:cNvSpPr>
            <a:spLocks noGrp="1"/>
          </p:cNvSpPr>
          <p:nvPr>
            <p:ph type="ftr" sz="quarter" idx="11"/>
          </p:nvPr>
        </p:nvSpPr>
        <p:spPr>
          <a:xfrm>
            <a:off x="5321452" y="6615289"/>
            <a:ext cx="504892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211733" y="6515100"/>
            <a:ext cx="2844800" cy="365125"/>
          </a:xfrm>
          <a:prstGeom prst="rect">
            <a:avLst/>
          </a:prstGeom>
        </p:spPr>
        <p:txBody>
          <a:bodyPr/>
          <a:lstStyle>
            <a:lvl1pPr>
              <a:defRPr/>
            </a:lvl1pPr>
          </a:lstStyle>
          <a:p>
            <a:fld id="{D6D2C3C0-8CFA-4437-AA25-FB9CA2BF1123}" type="datetime1">
              <a:rPr lang="en-US" altLang="en-US" smtClean="0"/>
              <a:t>7/31/2025</a:t>
            </a:fld>
            <a:endParaRPr lang="en-US" altLang="en-US" dirty="0"/>
          </a:p>
        </p:txBody>
      </p:sp>
      <p:sp>
        <p:nvSpPr>
          <p:cNvPr id="7" name="Footer Placeholder 6"/>
          <p:cNvSpPr>
            <a:spLocks noGrp="1"/>
          </p:cNvSpPr>
          <p:nvPr>
            <p:ph type="ftr" sz="quarter" idx="11"/>
          </p:nvPr>
        </p:nvSpPr>
        <p:spPr>
          <a:xfrm>
            <a:off x="4165600" y="6229351"/>
            <a:ext cx="3860800" cy="365125"/>
          </a:xfrm>
          <a:prstGeom prst="rect">
            <a:avLst/>
          </a:prstGeom>
        </p:spPr>
        <p:txBody>
          <a:bodyPr/>
          <a:lstStyle>
            <a:lvl1pPr>
              <a:defRPr/>
            </a:lvl1pPr>
          </a:lstStyle>
          <a:p>
            <a:endParaRPr lang="en-US" altLang="en-US"/>
          </a:p>
        </p:txBody>
      </p:sp>
      <p:sp>
        <p:nvSpPr>
          <p:cNvPr id="8" name="Slide Number Placeholder 7"/>
          <p:cNvSpPr>
            <a:spLocks noGrp="1"/>
          </p:cNvSpPr>
          <p:nvPr>
            <p:ph type="sldNum" sz="quarter" idx="12"/>
          </p:nvPr>
        </p:nvSpPr>
        <p:spPr>
          <a:xfrm>
            <a:off x="9211733" y="6229351"/>
            <a:ext cx="2844800" cy="365125"/>
          </a:xfrm>
          <a:prstGeom prst="rect">
            <a:avLst/>
          </a:prstGeom>
        </p:spPr>
        <p:txBody>
          <a:bodyPr/>
          <a:lstStyle>
            <a:lvl1pPr>
              <a:defRPr/>
            </a:lvl1pPr>
          </a:lstStyle>
          <a:p>
            <a:fld id="{1FD5C2E3-E2D9-4367-BBD0-ED8A879F86AE}" type="slidenum">
              <a:rPr lang="en-US" altLang="en-US"/>
              <a:pPr/>
              <a:t>‹#›</a:t>
            </a:fld>
            <a:endParaRPr lang="en-US" altLang="en-US"/>
          </a:p>
        </p:txBody>
      </p:sp>
    </p:spTree>
    <p:extLst>
      <p:ext uri="{BB962C8B-B14F-4D97-AF65-F5344CB8AC3E}">
        <p14:creationId xmlns:p14="http://schemas.microsoft.com/office/powerpoint/2010/main" val="3891197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a:prstGeom prst="rect">
            <a:avLst/>
          </a:prstGeom>
        </p:spPr>
        <p:txBody>
          <a:bodyPr>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884896" y="6250165"/>
            <a:ext cx="5048920" cy="365125"/>
          </a:xfrm>
          <a:prstGeom prst="rect">
            <a:avLst/>
          </a:prstGeom>
        </p:spPr>
        <p:txBody>
          <a:bodyPr/>
          <a:lstStyle>
            <a:lvl1pPr>
              <a:defRPr sz="1200"/>
            </a:lvl1pPr>
          </a:lstStyle>
          <a:p>
            <a:fld id="{7EFDAA17-2773-488A-A45E-34DF9D43D3D0}" type="datetime1">
              <a:rPr lang="en-US" smtClean="0"/>
              <a:t>7/31/2025</a:t>
            </a:fld>
            <a:endParaRPr lang="en-US"/>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lvl1pPr>
              <a:defRPr sz="1200"/>
            </a:lvl1pPr>
          </a:lstStyle>
          <a:p>
            <a:fld id="{49BE4C5A-BBE7-42BA-B0F4-AABA2F3508F5}" type="slidenum">
              <a:rPr lang="en-US" smtClean="0"/>
              <a:pPr/>
              <a:t>‹#›</a:t>
            </a:fld>
            <a:endParaRPr lang="en-US"/>
          </a:p>
        </p:txBody>
      </p:sp>
    </p:spTree>
    <p:extLst>
      <p:ext uri="{BB962C8B-B14F-4D97-AF65-F5344CB8AC3E}">
        <p14:creationId xmlns:p14="http://schemas.microsoft.com/office/powerpoint/2010/main" val="1944803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562" y="1439245"/>
            <a:ext cx="9877777" cy="34506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C86D3F33-CD5A-4F16-AA00-DDB7F96C948D}" type="datetime1">
              <a:rPr lang="en-US" smtClean="0"/>
              <a:t>7/31/2025</a:t>
            </a:fld>
            <a:endParaRPr lang="en-US"/>
          </a:p>
        </p:txBody>
      </p:sp>
      <p:sp>
        <p:nvSpPr>
          <p:cNvPr id="5" name="Footer Placeholder 4"/>
          <p:cNvSpPr>
            <a:spLocks noGrp="1"/>
          </p:cNvSpPr>
          <p:nvPr>
            <p:ph type="ftr" sz="quarter" idx="11"/>
          </p:nvPr>
        </p:nvSpPr>
        <p:spPr>
          <a:xfrm>
            <a:off x="5282374" y="6615289"/>
            <a:ext cx="504892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533992" y="60147"/>
            <a:ext cx="622149" cy="365125"/>
          </a:xfrm>
          <a:prstGeom prst="rect">
            <a:avLst/>
          </a:prstGeom>
        </p:spPr>
        <p:txBody>
          <a:bodyPr/>
          <a:lstStyle>
            <a:lvl1pPr>
              <a:defRPr sz="1200"/>
            </a:lvl1pPr>
          </a:lstStyle>
          <a:p>
            <a:fld id="{49BE4C5A-BBE7-42BA-B0F4-AABA2F3508F5}" type="slidenum">
              <a:rPr lang="en-US" smtClean="0"/>
              <a:pPr/>
              <a:t>‹#›</a:t>
            </a:fld>
            <a:endParaRPr lang="en-US"/>
          </a:p>
        </p:txBody>
      </p:sp>
      <p:sp>
        <p:nvSpPr>
          <p:cNvPr id="7" name="Title 6"/>
          <p:cNvSpPr>
            <a:spLocks noGrp="1"/>
          </p:cNvSpPr>
          <p:nvPr>
            <p:ph type="title"/>
          </p:nvPr>
        </p:nvSpPr>
        <p:spPr>
          <a:xfrm>
            <a:off x="0" y="1858"/>
            <a:ext cx="10972800" cy="1252728"/>
          </a:xfrm>
        </p:spPr>
        <p:txBody>
          <a:bodyPr/>
          <a:lstStyle>
            <a:lvl1pPr algn="l">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20436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a:prstGeom prst="rect">
            <a:avLst/>
          </a:prstGeo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AAC6BE00-67A9-4549-9E81-D55594DC2F57}" type="datetime1">
              <a:rPr lang="en-US" smtClean="0"/>
              <a:t>7/31/2025</a:t>
            </a:fld>
            <a:endParaRPr lang="en-US"/>
          </a:p>
        </p:txBody>
      </p:sp>
      <p:sp>
        <p:nvSpPr>
          <p:cNvPr id="5" name="Footer Placeholder 4"/>
          <p:cNvSpPr>
            <a:spLocks noGrp="1"/>
          </p:cNvSpPr>
          <p:nvPr>
            <p:ph type="ftr" sz="quarter" idx="11"/>
          </p:nvPr>
        </p:nvSpPr>
        <p:spPr>
          <a:xfrm>
            <a:off x="5283201" y="6634637"/>
            <a:ext cx="504892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extLst>
      <p:ext uri="{BB962C8B-B14F-4D97-AF65-F5344CB8AC3E}">
        <p14:creationId xmlns:p14="http://schemas.microsoft.com/office/powerpoint/2010/main" val="4003962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a:xfrm>
            <a:off x="6884896" y="6250165"/>
            <a:ext cx="5048920" cy="365125"/>
          </a:xfrm>
          <a:prstGeom prst="rect">
            <a:avLst/>
          </a:prstGeom>
        </p:spPr>
        <p:txBody>
          <a:bodyPr/>
          <a:lstStyle/>
          <a:p>
            <a:fld id="{724C3ED9-3A23-4FB8-9928-68DA51C6F201}" type="datetime1">
              <a:rPr lang="en-US" smtClean="0"/>
              <a:t>7/31/2025</a:t>
            </a:fld>
            <a:endParaRPr lang="en-US"/>
          </a:p>
        </p:txBody>
      </p:sp>
      <p:sp>
        <p:nvSpPr>
          <p:cNvPr id="6" name="Footer Placeholder 5"/>
          <p:cNvSpPr>
            <a:spLocks noGrp="1"/>
          </p:cNvSpPr>
          <p:nvPr>
            <p:ph type="ftr" sz="quarter" idx="11"/>
          </p:nvPr>
        </p:nvSpPr>
        <p:spPr>
          <a:xfrm>
            <a:off x="5321452" y="6622914"/>
            <a:ext cx="5048921"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
        <p:nvSpPr>
          <p:cNvPr id="9" name="Content Placeholder 8"/>
          <p:cNvSpPr>
            <a:spLocks noGrp="1"/>
          </p:cNvSpPr>
          <p:nvPr>
            <p:ph sz="quarter" idx="13"/>
          </p:nvPr>
        </p:nvSpPr>
        <p:spPr>
          <a:xfrm>
            <a:off x="902207" y="2679192"/>
            <a:ext cx="5096256" cy="3447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667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a:prstGeom prst="rect">
            <a:avLst/>
          </a:prstGeo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a:prstGeom prst="rect">
            <a:avLst/>
          </a:prstGeo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84896" y="6250165"/>
            <a:ext cx="5048920" cy="365125"/>
          </a:xfrm>
          <a:prstGeom prst="rect">
            <a:avLst/>
          </a:prstGeom>
        </p:spPr>
        <p:txBody>
          <a:bodyPr/>
          <a:lstStyle/>
          <a:p>
            <a:fld id="{DA1C94E2-1DA7-4F78-8231-3822509CF3D7}" type="datetime1">
              <a:rPr lang="en-US" smtClean="0"/>
              <a:t>7/31/2025</a:t>
            </a:fld>
            <a:endParaRPr lang="en-US"/>
          </a:p>
        </p:txBody>
      </p:sp>
      <p:sp>
        <p:nvSpPr>
          <p:cNvPr id="8" name="Footer Placeholder 7"/>
          <p:cNvSpPr>
            <a:spLocks noGrp="1"/>
          </p:cNvSpPr>
          <p:nvPr>
            <p:ph type="ftr" sz="quarter" idx="11"/>
          </p:nvPr>
        </p:nvSpPr>
        <p:spPr>
          <a:xfrm>
            <a:off x="5321452" y="6634637"/>
            <a:ext cx="5048921"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extLst>
      <p:ext uri="{BB962C8B-B14F-4D97-AF65-F5344CB8AC3E}">
        <p14:creationId xmlns:p14="http://schemas.microsoft.com/office/powerpoint/2010/main" val="1804142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6884896" y="6250165"/>
            <a:ext cx="5048920" cy="365125"/>
          </a:xfrm>
          <a:prstGeom prst="rect">
            <a:avLst/>
          </a:prstGeom>
        </p:spPr>
        <p:txBody>
          <a:bodyPr/>
          <a:lstStyle/>
          <a:p>
            <a:fld id="{41C93FF5-8CCA-40A1-8984-73F559B19B32}" type="datetime1">
              <a:rPr lang="en-US" smtClean="0"/>
              <a:t>7/31/2025</a:t>
            </a:fld>
            <a:endParaRPr lang="en-US"/>
          </a:p>
        </p:txBody>
      </p:sp>
      <p:sp>
        <p:nvSpPr>
          <p:cNvPr id="4" name="Footer Placeholder 3"/>
          <p:cNvSpPr>
            <a:spLocks noGrp="1"/>
          </p:cNvSpPr>
          <p:nvPr>
            <p:ph type="ftr" sz="quarter" idx="11"/>
          </p:nvPr>
        </p:nvSpPr>
        <p:spPr>
          <a:xfrm>
            <a:off x="5321452" y="6615289"/>
            <a:ext cx="5048921"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extLst>
      <p:ext uri="{BB962C8B-B14F-4D97-AF65-F5344CB8AC3E}">
        <p14:creationId xmlns:p14="http://schemas.microsoft.com/office/powerpoint/2010/main" val="1409573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84896" y="6250165"/>
            <a:ext cx="5048920" cy="365125"/>
          </a:xfrm>
          <a:prstGeom prst="rect">
            <a:avLst/>
          </a:prstGeom>
        </p:spPr>
        <p:txBody>
          <a:bodyPr/>
          <a:lstStyle/>
          <a:p>
            <a:fld id="{010EE5C5-5263-401F-A0CC-5F78B1218C76}" type="datetime1">
              <a:rPr lang="en-US" smtClean="0"/>
              <a:t>7/31/2025</a:t>
            </a:fld>
            <a:endParaRPr lang="en-US"/>
          </a:p>
        </p:txBody>
      </p:sp>
      <p:sp>
        <p:nvSpPr>
          <p:cNvPr id="3" name="Footer Placeholder 2"/>
          <p:cNvSpPr>
            <a:spLocks noGrp="1"/>
          </p:cNvSpPr>
          <p:nvPr>
            <p:ph type="ftr" sz="quarter" idx="11"/>
          </p:nvPr>
        </p:nvSpPr>
        <p:spPr>
          <a:xfrm>
            <a:off x="5321452" y="6634637"/>
            <a:ext cx="504892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extLst>
      <p:ext uri="{BB962C8B-B14F-4D97-AF65-F5344CB8AC3E}">
        <p14:creationId xmlns:p14="http://schemas.microsoft.com/office/powerpoint/2010/main" val="4140049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2562" y="1439245"/>
            <a:ext cx="9877777" cy="3450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C86D3F33-CD5A-4F16-AA00-DDB7F96C948D}" type="datetime1">
              <a:rPr lang="en-US" smtClean="0"/>
              <a:t>7/31/2025</a:t>
            </a:fld>
            <a:endParaRPr lang="en-US"/>
          </a:p>
        </p:txBody>
      </p:sp>
      <p:sp>
        <p:nvSpPr>
          <p:cNvPr id="5" name="Footer Placeholder 4"/>
          <p:cNvSpPr>
            <a:spLocks noGrp="1"/>
          </p:cNvSpPr>
          <p:nvPr>
            <p:ph type="ftr" sz="quarter" idx="11"/>
          </p:nvPr>
        </p:nvSpPr>
        <p:spPr>
          <a:xfrm>
            <a:off x="5282374" y="6615289"/>
            <a:ext cx="504892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533992" y="60147"/>
            <a:ext cx="622149" cy="365125"/>
          </a:xfrm>
          <a:prstGeom prst="rect">
            <a:avLst/>
          </a:prstGeom>
        </p:spPr>
        <p:txBody>
          <a:bodyPr/>
          <a:lstStyle>
            <a:lvl1pPr>
              <a:defRPr sz="1200"/>
            </a:lvl1pPr>
          </a:lstStyle>
          <a:p>
            <a:fld id="{49BE4C5A-BBE7-42BA-B0F4-AABA2F3508F5}" type="slidenum">
              <a:rPr lang="en-US" smtClean="0"/>
              <a:pPr/>
              <a:t>‹#›</a:t>
            </a:fld>
            <a:endParaRPr lang="en-US"/>
          </a:p>
        </p:txBody>
      </p:sp>
      <p:sp>
        <p:nvSpPr>
          <p:cNvPr id="7" name="Title 6"/>
          <p:cNvSpPr>
            <a:spLocks noGrp="1"/>
          </p:cNvSpPr>
          <p:nvPr>
            <p:ph type="title"/>
          </p:nvPr>
        </p:nvSpPr>
        <p:spPr>
          <a:xfrm>
            <a:off x="0" y="1858"/>
            <a:ext cx="10972800" cy="1252728"/>
          </a:xfrm>
        </p:spPr>
        <p:txBody>
          <a:bodyPr/>
          <a:lstStyle>
            <a:lvl1pPr algn="l">
              <a:defRPr>
                <a:solidFill>
                  <a:schemeClr val="tx1"/>
                </a:solidFill>
              </a:defRPr>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884896" y="6250165"/>
            <a:ext cx="5048920" cy="365125"/>
          </a:xfrm>
          <a:prstGeom prst="rect">
            <a:avLst/>
          </a:prstGeom>
        </p:spPr>
        <p:txBody>
          <a:bodyPr/>
          <a:lstStyle/>
          <a:p>
            <a:fld id="{E850A0EB-B0B8-4894-8D58-F7403C396628}" type="datetime1">
              <a:rPr lang="en-US" smtClean="0"/>
              <a:t>7/31/2025</a:t>
            </a:fld>
            <a:endParaRPr lang="en-US"/>
          </a:p>
        </p:txBody>
      </p:sp>
      <p:sp>
        <p:nvSpPr>
          <p:cNvPr id="6" name="Footer Placeholder 5"/>
          <p:cNvSpPr>
            <a:spLocks noGrp="1"/>
          </p:cNvSpPr>
          <p:nvPr>
            <p:ph type="ftr" sz="quarter" idx="11"/>
          </p:nvPr>
        </p:nvSpPr>
        <p:spPr>
          <a:xfrm>
            <a:off x="5321452" y="6615289"/>
            <a:ext cx="5048921"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
        <p:nvSpPr>
          <p:cNvPr id="4" name="Text Placeholder 3"/>
          <p:cNvSpPr>
            <a:spLocks noGrp="1"/>
          </p:cNvSpPr>
          <p:nvPr>
            <p:ph type="body" sz="half" idx="2"/>
          </p:nvPr>
        </p:nvSpPr>
        <p:spPr>
          <a:xfrm>
            <a:off x="1219200" y="3581401"/>
            <a:ext cx="4470400" cy="1905001"/>
          </a:xfrm>
          <a:prstGeom prst="rect">
            <a:avLst/>
          </a:prstGeo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a:prstGeom prst="rect">
            <a:avLst/>
          </a:prstGeo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1294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2" y="2785533"/>
            <a:ext cx="5091289" cy="2421467"/>
          </a:xfrm>
          <a:prstGeom prst="rect">
            <a:avLst/>
          </a:prstGeo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84896" y="6250165"/>
            <a:ext cx="5048920" cy="365125"/>
          </a:xfrm>
          <a:prstGeom prst="rect">
            <a:avLst/>
          </a:prstGeom>
        </p:spPr>
        <p:txBody>
          <a:bodyPr/>
          <a:lstStyle/>
          <a:p>
            <a:fld id="{65E628B6-1E71-49BB-933B-CDA3233076AC}" type="datetime1">
              <a:rPr lang="en-US" smtClean="0"/>
              <a:t>7/31/2025</a:t>
            </a:fld>
            <a:endParaRPr lang="en-US"/>
          </a:p>
        </p:txBody>
      </p:sp>
      <p:sp>
        <p:nvSpPr>
          <p:cNvPr id="6" name="Footer Placeholder 5"/>
          <p:cNvSpPr>
            <a:spLocks noGrp="1"/>
          </p:cNvSpPr>
          <p:nvPr>
            <p:ph type="ftr" sz="quarter" idx="11"/>
          </p:nvPr>
        </p:nvSpPr>
        <p:spPr>
          <a:xfrm>
            <a:off x="5321452" y="6619159"/>
            <a:ext cx="5048921"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extLst>
      <p:ext uri="{BB962C8B-B14F-4D97-AF65-F5344CB8AC3E}">
        <p14:creationId xmlns:p14="http://schemas.microsoft.com/office/powerpoint/2010/main" val="2659217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162757" y="2675467"/>
            <a:ext cx="9877777" cy="3450696"/>
          </a:xfrm>
          <a:prstGeom prst="rect">
            <a:avLst/>
          </a:prstGeom>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F848D4E9-0549-4355-9023-171B58511EB1}" type="datetime1">
              <a:rPr lang="en-US" smtClean="0"/>
              <a:t>7/31/2025</a:t>
            </a:fld>
            <a:endParaRPr lang="en-US"/>
          </a:p>
        </p:txBody>
      </p:sp>
      <p:sp>
        <p:nvSpPr>
          <p:cNvPr id="5" name="Footer Placeholder 4"/>
          <p:cNvSpPr>
            <a:spLocks noGrp="1"/>
          </p:cNvSpPr>
          <p:nvPr>
            <p:ph type="ftr" sz="quarter" idx="11"/>
          </p:nvPr>
        </p:nvSpPr>
        <p:spPr>
          <a:xfrm>
            <a:off x="5283201" y="6615289"/>
            <a:ext cx="5048921"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extLst>
      <p:ext uri="{BB962C8B-B14F-4D97-AF65-F5344CB8AC3E}">
        <p14:creationId xmlns:p14="http://schemas.microsoft.com/office/powerpoint/2010/main" val="2108025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84896" y="6250165"/>
            <a:ext cx="5048920" cy="365125"/>
          </a:xfrm>
          <a:prstGeom prst="rect">
            <a:avLst/>
          </a:prstGeom>
        </p:spPr>
        <p:txBody>
          <a:bodyPr/>
          <a:lstStyle/>
          <a:p>
            <a:fld id="{45AB7D32-9B1F-4E92-9CAF-3141025158B1}" type="datetime1">
              <a:rPr lang="en-US" smtClean="0"/>
              <a:t>7/31/2025</a:t>
            </a:fld>
            <a:endParaRPr lang="en-US"/>
          </a:p>
        </p:txBody>
      </p:sp>
      <p:sp>
        <p:nvSpPr>
          <p:cNvPr id="5" name="Footer Placeholder 4"/>
          <p:cNvSpPr>
            <a:spLocks noGrp="1"/>
          </p:cNvSpPr>
          <p:nvPr>
            <p:ph type="ftr" sz="quarter" idx="11"/>
          </p:nvPr>
        </p:nvSpPr>
        <p:spPr>
          <a:xfrm>
            <a:off x="5321452" y="6615289"/>
            <a:ext cx="504892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a:prstGeom prst="rect">
            <a:avLst/>
          </a:prstGeo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8874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211733" y="6515100"/>
            <a:ext cx="2844800" cy="365125"/>
          </a:xfrm>
          <a:prstGeom prst="rect">
            <a:avLst/>
          </a:prstGeom>
        </p:spPr>
        <p:txBody>
          <a:bodyPr/>
          <a:lstStyle>
            <a:lvl1pPr>
              <a:defRPr/>
            </a:lvl1pPr>
          </a:lstStyle>
          <a:p>
            <a:fld id="{D6D2C3C0-8CFA-4437-AA25-FB9CA2BF1123}" type="datetime1">
              <a:rPr lang="en-US" altLang="en-US" smtClean="0"/>
              <a:t>7/31/2025</a:t>
            </a:fld>
            <a:endParaRPr lang="en-US" altLang="en-US" dirty="0"/>
          </a:p>
        </p:txBody>
      </p:sp>
      <p:sp>
        <p:nvSpPr>
          <p:cNvPr id="7" name="Footer Placeholder 6"/>
          <p:cNvSpPr>
            <a:spLocks noGrp="1"/>
          </p:cNvSpPr>
          <p:nvPr>
            <p:ph type="ftr" sz="quarter" idx="11"/>
          </p:nvPr>
        </p:nvSpPr>
        <p:spPr>
          <a:xfrm>
            <a:off x="4165600" y="6229351"/>
            <a:ext cx="3860800" cy="365125"/>
          </a:xfrm>
          <a:prstGeom prst="rect">
            <a:avLst/>
          </a:prstGeom>
        </p:spPr>
        <p:txBody>
          <a:bodyPr/>
          <a:lstStyle>
            <a:lvl1pPr>
              <a:defRPr/>
            </a:lvl1pPr>
          </a:lstStyle>
          <a:p>
            <a:endParaRPr lang="en-US" altLang="en-US"/>
          </a:p>
        </p:txBody>
      </p:sp>
      <p:sp>
        <p:nvSpPr>
          <p:cNvPr id="8" name="Slide Number Placeholder 7"/>
          <p:cNvSpPr>
            <a:spLocks noGrp="1"/>
          </p:cNvSpPr>
          <p:nvPr>
            <p:ph type="sldNum" sz="quarter" idx="12"/>
          </p:nvPr>
        </p:nvSpPr>
        <p:spPr>
          <a:xfrm>
            <a:off x="9211733" y="6229351"/>
            <a:ext cx="2844800" cy="365125"/>
          </a:xfrm>
          <a:prstGeom prst="rect">
            <a:avLst/>
          </a:prstGeom>
        </p:spPr>
        <p:txBody>
          <a:bodyPr/>
          <a:lstStyle>
            <a:lvl1pPr>
              <a:defRPr/>
            </a:lvl1pPr>
          </a:lstStyle>
          <a:p>
            <a:fld id="{1FD5C2E3-E2D9-4367-BBD0-ED8A879F86AE}" type="slidenum">
              <a:rPr lang="en-US" altLang="en-US"/>
              <a:pPr/>
              <a:t>‹#›</a:t>
            </a:fld>
            <a:endParaRPr lang="en-US" altLang="en-US"/>
          </a:p>
        </p:txBody>
      </p:sp>
    </p:spTree>
    <p:extLst>
      <p:ext uri="{BB962C8B-B14F-4D97-AF65-F5344CB8AC3E}">
        <p14:creationId xmlns:p14="http://schemas.microsoft.com/office/powerpoint/2010/main" val="49964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84896" y="6250165"/>
            <a:ext cx="5048920" cy="365125"/>
          </a:xfrm>
          <a:prstGeom prst="rect">
            <a:avLst/>
          </a:prstGeom>
        </p:spPr>
        <p:txBody>
          <a:bodyPr/>
          <a:lstStyle/>
          <a:p>
            <a:fld id="{AAC6BE00-67A9-4549-9E81-D55594DC2F57}" type="datetime1">
              <a:rPr lang="en-US" smtClean="0"/>
              <a:t>7/31/2025</a:t>
            </a:fld>
            <a:endParaRPr lang="en-US"/>
          </a:p>
        </p:txBody>
      </p:sp>
      <p:sp>
        <p:nvSpPr>
          <p:cNvPr id="5" name="Footer Placeholder 4"/>
          <p:cNvSpPr>
            <a:spLocks noGrp="1"/>
          </p:cNvSpPr>
          <p:nvPr>
            <p:ph type="ftr" sz="quarter" idx="11"/>
          </p:nvPr>
        </p:nvSpPr>
        <p:spPr>
          <a:xfrm>
            <a:off x="5283201" y="6634637"/>
            <a:ext cx="5048921"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a:xfrm>
            <a:off x="6884896" y="6250165"/>
            <a:ext cx="5048920" cy="365125"/>
          </a:xfrm>
          <a:prstGeom prst="rect">
            <a:avLst/>
          </a:prstGeom>
        </p:spPr>
        <p:txBody>
          <a:bodyPr/>
          <a:lstStyle/>
          <a:p>
            <a:fld id="{724C3ED9-3A23-4FB8-9928-68DA51C6F201}" type="datetime1">
              <a:rPr lang="en-US" smtClean="0"/>
              <a:t>7/31/2025</a:t>
            </a:fld>
            <a:endParaRPr lang="en-US"/>
          </a:p>
        </p:txBody>
      </p:sp>
      <p:sp>
        <p:nvSpPr>
          <p:cNvPr id="6" name="Footer Placeholder 5"/>
          <p:cNvSpPr>
            <a:spLocks noGrp="1"/>
          </p:cNvSpPr>
          <p:nvPr>
            <p:ph type="ftr" sz="quarter" idx="11"/>
          </p:nvPr>
        </p:nvSpPr>
        <p:spPr>
          <a:xfrm>
            <a:off x="5321452" y="6622914"/>
            <a:ext cx="5048921"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884896" y="6250165"/>
            <a:ext cx="5048920" cy="365125"/>
          </a:xfrm>
          <a:prstGeom prst="rect">
            <a:avLst/>
          </a:prstGeom>
        </p:spPr>
        <p:txBody>
          <a:bodyPr/>
          <a:lstStyle/>
          <a:p>
            <a:fld id="{DA1C94E2-1DA7-4F78-8231-3822509CF3D7}" type="datetime1">
              <a:rPr lang="en-US" smtClean="0"/>
              <a:t>7/31/2025</a:t>
            </a:fld>
            <a:endParaRPr lang="en-US"/>
          </a:p>
        </p:txBody>
      </p:sp>
      <p:sp>
        <p:nvSpPr>
          <p:cNvPr id="8" name="Footer Placeholder 7"/>
          <p:cNvSpPr>
            <a:spLocks noGrp="1"/>
          </p:cNvSpPr>
          <p:nvPr>
            <p:ph type="ftr" sz="quarter" idx="11"/>
          </p:nvPr>
        </p:nvSpPr>
        <p:spPr>
          <a:xfrm>
            <a:off x="5321452" y="6634637"/>
            <a:ext cx="5048921"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6884896" y="6250165"/>
            <a:ext cx="5048920" cy="365125"/>
          </a:xfrm>
          <a:prstGeom prst="rect">
            <a:avLst/>
          </a:prstGeom>
        </p:spPr>
        <p:txBody>
          <a:bodyPr/>
          <a:lstStyle/>
          <a:p>
            <a:fld id="{41C93FF5-8CCA-40A1-8984-73F559B19B32}" type="datetime1">
              <a:rPr lang="en-US" smtClean="0"/>
              <a:t>7/31/2025</a:t>
            </a:fld>
            <a:endParaRPr lang="en-US"/>
          </a:p>
        </p:txBody>
      </p:sp>
      <p:sp>
        <p:nvSpPr>
          <p:cNvPr id="4" name="Footer Placeholder 3"/>
          <p:cNvSpPr>
            <a:spLocks noGrp="1"/>
          </p:cNvSpPr>
          <p:nvPr>
            <p:ph type="ftr" sz="quarter" idx="11"/>
          </p:nvPr>
        </p:nvSpPr>
        <p:spPr>
          <a:xfrm>
            <a:off x="5321452" y="6615289"/>
            <a:ext cx="5048921"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84896" y="6250165"/>
            <a:ext cx="5048920" cy="365125"/>
          </a:xfrm>
          <a:prstGeom prst="rect">
            <a:avLst/>
          </a:prstGeom>
        </p:spPr>
        <p:txBody>
          <a:bodyPr/>
          <a:lstStyle/>
          <a:p>
            <a:fld id="{010EE5C5-5263-401F-A0CC-5F78B1218C76}" type="datetime1">
              <a:rPr lang="en-US" smtClean="0"/>
              <a:t>7/31/2025</a:t>
            </a:fld>
            <a:endParaRPr lang="en-US"/>
          </a:p>
        </p:txBody>
      </p:sp>
      <p:sp>
        <p:nvSpPr>
          <p:cNvPr id="3" name="Footer Placeholder 2"/>
          <p:cNvSpPr>
            <a:spLocks noGrp="1"/>
          </p:cNvSpPr>
          <p:nvPr>
            <p:ph type="ftr" sz="quarter" idx="11"/>
          </p:nvPr>
        </p:nvSpPr>
        <p:spPr>
          <a:xfrm>
            <a:off x="5321452" y="6634637"/>
            <a:ext cx="504892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884896" y="6250165"/>
            <a:ext cx="5048920" cy="365125"/>
          </a:xfrm>
          <a:prstGeom prst="rect">
            <a:avLst/>
          </a:prstGeom>
        </p:spPr>
        <p:txBody>
          <a:bodyPr/>
          <a:lstStyle/>
          <a:p>
            <a:fld id="{E850A0EB-B0B8-4894-8D58-F7403C396628}" type="datetime1">
              <a:rPr lang="en-US" smtClean="0"/>
              <a:t>7/31/2025</a:t>
            </a:fld>
            <a:endParaRPr lang="en-US"/>
          </a:p>
        </p:txBody>
      </p:sp>
      <p:sp>
        <p:nvSpPr>
          <p:cNvPr id="6" name="Footer Placeholder 5"/>
          <p:cNvSpPr>
            <a:spLocks noGrp="1"/>
          </p:cNvSpPr>
          <p:nvPr>
            <p:ph type="ftr" sz="quarter" idx="11"/>
          </p:nvPr>
        </p:nvSpPr>
        <p:spPr>
          <a:xfrm>
            <a:off x="5321452" y="6615289"/>
            <a:ext cx="5048921"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84896" y="6250165"/>
            <a:ext cx="5048920" cy="365125"/>
          </a:xfrm>
          <a:prstGeom prst="rect">
            <a:avLst/>
          </a:prstGeom>
        </p:spPr>
        <p:txBody>
          <a:bodyPr/>
          <a:lstStyle/>
          <a:p>
            <a:fld id="{65E628B6-1E71-49BB-933B-CDA3233076AC}" type="datetime1">
              <a:rPr lang="en-US" smtClean="0"/>
              <a:t>7/31/2025</a:t>
            </a:fld>
            <a:endParaRPr lang="en-US"/>
          </a:p>
        </p:txBody>
      </p:sp>
      <p:sp>
        <p:nvSpPr>
          <p:cNvPr id="6" name="Footer Placeholder 5"/>
          <p:cNvSpPr>
            <a:spLocks noGrp="1"/>
          </p:cNvSpPr>
          <p:nvPr>
            <p:ph type="ftr" sz="quarter" idx="11"/>
          </p:nvPr>
        </p:nvSpPr>
        <p:spPr>
          <a:xfrm>
            <a:off x="5321452" y="6619159"/>
            <a:ext cx="5048921"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5321451" y="6250164"/>
            <a:ext cx="1549101" cy="365125"/>
          </a:xfrm>
          <a:prstGeom prst="rect">
            <a:avLst/>
          </a:prstGeom>
        </p:spPr>
        <p:txBody>
          <a:bodyPr/>
          <a:lstStyle/>
          <a:p>
            <a:fld id="{49BE4C5A-BBE7-42BA-B0F4-AABA2F3508F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microsoft.com/office/2007/relationships/hdphoto" Target="../media/hdphoto1.wdp"/><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duotone>
              <a:schemeClr val="bg1">
                <a:tint val="96000"/>
                <a:satMod val="130000"/>
                <a:lumMod val="50000"/>
              </a:schemeClr>
              <a:schemeClr val="bg1">
                <a:tint val="96000"/>
                <a:satMod val="114000"/>
                <a:lumMod val="114000"/>
              </a:schemeClr>
            </a:duotone>
            <a:extLst>
              <a:ext uri="{BEBA8EAE-BF5A-486C-A8C5-ECC9F3942E4B}">
                <a14:imgProps xmlns:a14="http://schemas.microsoft.com/office/drawing/2010/main">
                  <a14:imgLayer r:embed="rId15">
                    <a14:imgEffect>
                      <a14:colorTemperature colorTemp="8461"/>
                    </a14:imgEffect>
                    <a14:imgEffect>
                      <a14:saturation sat="8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7157369C-38A5-BA1E-D947-D66761B8807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401" y="5495255"/>
            <a:ext cx="2497104" cy="125272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duotone>
              <a:schemeClr val="bg1">
                <a:tint val="96000"/>
                <a:satMod val="130000"/>
                <a:lumMod val="50000"/>
              </a:schemeClr>
              <a:schemeClr val="bg1">
                <a:tint val="96000"/>
                <a:satMod val="114000"/>
                <a:lumMod val="114000"/>
              </a:schemeClr>
            </a:duotone>
            <a:extLst>
              <a:ext uri="{BEBA8EAE-BF5A-486C-A8C5-ECC9F3942E4B}">
                <a14:imgProps xmlns:a14="http://schemas.microsoft.com/office/drawing/2010/main">
                  <a14:imgLayer r:embed="rId15">
                    <a14:imgEffect>
                      <a14:colorTemperature colorTemp="8461"/>
                    </a14:imgEffect>
                    <a14:imgEffect>
                      <a14:saturation sat="8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3" name="Picture 2">
            <a:extLst>
              <a:ext uri="{FF2B5EF4-FFF2-40B4-BE49-F238E27FC236}">
                <a16:creationId xmlns:a16="http://schemas.microsoft.com/office/drawing/2014/main" id="{B228A8DB-4A06-68D0-FD8C-8C7CD030241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2401" y="5495255"/>
            <a:ext cx="2497104" cy="1252728"/>
          </a:xfrm>
          <a:prstGeom prst="rect">
            <a:avLst/>
          </a:prstGeom>
        </p:spPr>
      </p:pic>
    </p:spTree>
    <p:extLst>
      <p:ext uri="{BB962C8B-B14F-4D97-AF65-F5344CB8AC3E}">
        <p14:creationId xmlns:p14="http://schemas.microsoft.com/office/powerpoint/2010/main" val="175410089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hyperlink" Target="https://mrdata.usgs.gov/ds-801" TargetMode="External"/><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hyperlink" Target="https://doi.org/10.21663/EEG-D-24-00009" TargetMode="External"/><Relationship Id="rId5" Type="http://schemas.openxmlformats.org/officeDocument/2006/relationships/hyperlink" Target="https://www.epa.gov/land-research/proucl-software" TargetMode="Externa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1.png"/><Relationship Id="rId3" Type="http://schemas.openxmlformats.org/officeDocument/2006/relationships/image" Target="../media/image35.emf"/><Relationship Id="rId7" Type="http://schemas.openxmlformats.org/officeDocument/2006/relationships/hyperlink" Target="https://www.epa.gov/superfund/usgs-background-soil-lead-survey-state-data" TargetMode="External"/><Relationship Id="rId12" Type="http://schemas.openxmlformats.org/officeDocument/2006/relationships/image" Target="../media/image40.png"/><Relationship Id="rId2" Type="http://schemas.openxmlformats.org/officeDocument/2006/relationships/image" Target="../media/image34.emf"/><Relationship Id="rId1" Type="http://schemas.openxmlformats.org/officeDocument/2006/relationships/slideLayout" Target="../slideLayouts/slideLayout12.xml"/><Relationship Id="rId6" Type="http://schemas.openxmlformats.org/officeDocument/2006/relationships/hyperlink" Target="https://mrdata.usgs.gov/ds-801" TargetMode="External"/><Relationship Id="rId11" Type="http://schemas.openxmlformats.org/officeDocument/2006/relationships/image" Target="../media/image39.emf"/><Relationship Id="rId5" Type="http://schemas.microsoft.com/office/2007/relationships/hdphoto" Target="../media/hdphoto8.wdp"/><Relationship Id="rId10" Type="http://schemas.microsoft.com/office/2007/relationships/hdphoto" Target="../media/hdphoto9.wdp"/><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chart" Target="../charts/chart4.xml"/><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0.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36.png"/><Relationship Id="rId12" Type="http://schemas.openxmlformats.org/officeDocument/2006/relationships/customXml" Target="../ink/ink12.xml"/><Relationship Id="rId2" Type="http://schemas.openxmlformats.org/officeDocument/2006/relationships/image" Target="../media/image48.emf"/><Relationship Id="rId1" Type="http://schemas.openxmlformats.org/officeDocument/2006/relationships/slideLayout" Target="../slideLayouts/slideLayout12.xml"/><Relationship Id="rId6" Type="http://schemas.microsoft.com/office/2007/relationships/hdphoto" Target="../media/hdphoto13.wdp"/><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customXml" Target="../ink/ink11.xml"/><Relationship Id="rId4" Type="http://schemas.microsoft.com/office/2007/relationships/hdphoto" Target="../media/hdphoto12.wdp"/><Relationship Id="rId9"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8.emf"/><Relationship Id="rId13" Type="http://schemas.openxmlformats.org/officeDocument/2006/relationships/image" Target="../media/image63.emf"/><Relationship Id="rId3" Type="http://schemas.openxmlformats.org/officeDocument/2006/relationships/image" Target="../media/image53.emf"/><Relationship Id="rId7" Type="http://schemas.openxmlformats.org/officeDocument/2006/relationships/image" Target="../media/image57.emf"/><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6.emf"/><Relationship Id="rId11" Type="http://schemas.openxmlformats.org/officeDocument/2006/relationships/image" Target="../media/image61.emf"/><Relationship Id="rId5" Type="http://schemas.openxmlformats.org/officeDocument/2006/relationships/image" Target="../media/image55.emf"/><Relationship Id="rId10" Type="http://schemas.openxmlformats.org/officeDocument/2006/relationships/image" Target="../media/image60.emf"/><Relationship Id="rId4" Type="http://schemas.openxmlformats.org/officeDocument/2006/relationships/image" Target="../media/image54.emf"/><Relationship Id="rId9" Type="http://schemas.openxmlformats.org/officeDocument/2006/relationships/image" Target="../media/image59.emf"/></Relationships>
</file>

<file path=ppt/slides/_rels/slide21.xml.rels><?xml version="1.0" encoding="UTF-8" standalone="yes"?>
<Relationships xmlns="http://schemas.openxmlformats.org/package/2006/relationships"><Relationship Id="rId2" Type="http://schemas.openxmlformats.org/officeDocument/2006/relationships/hyperlink" Target="https://doi.org/10.21663/EEG-D-24-00009"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66.emf"/><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0.png"/></Relationships>
</file>

<file path=ppt/slides/_rels/slide2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75.png"/><Relationship Id="rId3" Type="http://schemas.openxmlformats.org/officeDocument/2006/relationships/image" Target="../media/image69.emf"/><Relationship Id="rId7" Type="http://schemas.openxmlformats.org/officeDocument/2006/relationships/image" Target="../media/image72.png"/><Relationship Id="rId12" Type="http://schemas.openxmlformats.org/officeDocument/2006/relationships/customXml" Target="../ink/ink16.xml"/><Relationship Id="rId2" Type="http://schemas.openxmlformats.org/officeDocument/2006/relationships/image" Target="../media/image68.emf"/><Relationship Id="rId1" Type="http://schemas.openxmlformats.org/officeDocument/2006/relationships/slideLayout" Target="../slideLayouts/slideLayout12.xml"/><Relationship Id="rId6" Type="http://schemas.openxmlformats.org/officeDocument/2006/relationships/customXml" Target="../ink/ink13.xml"/><Relationship Id="rId11" Type="http://schemas.openxmlformats.org/officeDocument/2006/relationships/image" Target="../media/image74.png"/><Relationship Id="rId5" Type="http://schemas.openxmlformats.org/officeDocument/2006/relationships/image" Target="../media/image71.emf"/><Relationship Id="rId10" Type="http://schemas.openxmlformats.org/officeDocument/2006/relationships/customXml" Target="../ink/ink15.xml"/><Relationship Id="rId4" Type="http://schemas.openxmlformats.org/officeDocument/2006/relationships/image" Target="../media/image70.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48.emf"/><Relationship Id="rId2" Type="http://schemas.openxmlformats.org/officeDocument/2006/relationships/image" Target="../media/image72.jpg"/><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emf"/><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12.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80.png"/><Relationship Id="rId18" Type="http://schemas.openxmlformats.org/officeDocument/2006/relationships/customXml" Target="../ink/ink7.xml"/><Relationship Id="rId3" Type="http://schemas.openxmlformats.org/officeDocument/2006/relationships/image" Target="../media/image17.jpeg"/><Relationship Id="rId21" Type="http://schemas.openxmlformats.org/officeDocument/2006/relationships/image" Target="../media/image23.png"/><Relationship Id="rId7" Type="http://schemas.openxmlformats.org/officeDocument/2006/relationships/image" Target="../media/image20.png"/><Relationship Id="rId12" Type="http://schemas.openxmlformats.org/officeDocument/2006/relationships/customXml" Target="../ink/ink4.xml"/><Relationship Id="rId17" Type="http://schemas.openxmlformats.org/officeDocument/2006/relationships/image" Target="../media/image200.png"/><Relationship Id="rId25"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customXml" Target="../ink/ink3.xml"/><Relationship Id="rId24" Type="http://schemas.openxmlformats.org/officeDocument/2006/relationships/customXml" Target="../ink/ink10.xml"/><Relationship Id="rId5" Type="http://schemas.microsoft.com/office/2007/relationships/hdphoto" Target="../media/hdphoto5.wdp"/><Relationship Id="rId15" Type="http://schemas.openxmlformats.org/officeDocument/2006/relationships/image" Target="../media/image190.png"/><Relationship Id="rId23" Type="http://schemas.openxmlformats.org/officeDocument/2006/relationships/image" Target="../media/image24.png"/><Relationship Id="rId10" Type="http://schemas.openxmlformats.org/officeDocument/2006/relationships/image" Target="../media/image170.png"/><Relationship Id="rId19"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customXml" Target="../ink/ink2.xml"/><Relationship Id="rId14" Type="http://schemas.openxmlformats.org/officeDocument/2006/relationships/customXml" Target="../ink/ink5.xml"/><Relationship Id="rId22" Type="http://schemas.openxmlformats.org/officeDocument/2006/relationships/customXml" Target="../ink/ink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7B84DF1-D75A-D742-E2A9-533E144DDEFC}"/>
              </a:ext>
            </a:extLst>
          </p:cNvPr>
          <p:cNvPicPr>
            <a:picLocks noChangeAspect="1"/>
          </p:cNvPicPr>
          <p:nvPr/>
        </p:nvPicPr>
        <p:blipFill>
          <a:blip r:embed="rId3"/>
          <a:stretch>
            <a:fillRect/>
          </a:stretch>
        </p:blipFill>
        <p:spPr>
          <a:xfrm>
            <a:off x="0" y="3048"/>
            <a:ext cx="12192000" cy="6851904"/>
          </a:xfrm>
          <a:prstGeom prst="rect">
            <a:avLst/>
          </a:prstGeom>
        </p:spPr>
      </p:pic>
      <p:sp>
        <p:nvSpPr>
          <p:cNvPr id="5" name="Subtitle 2"/>
          <p:cNvSpPr>
            <a:spLocks noGrp="1"/>
          </p:cNvSpPr>
          <p:nvPr>
            <p:ph type="ctrTitle"/>
          </p:nvPr>
        </p:nvSpPr>
        <p:spPr bwMode="auto">
          <a:xfrm>
            <a:off x="342306" y="914399"/>
            <a:ext cx="11202587"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ctr" eaLnBrk="0" hangingPunct="0">
              <a:spcBef>
                <a:spcPct val="20000"/>
              </a:spcBef>
              <a:buFont typeface="Arial" charset="0"/>
              <a:defRPr sz="3200">
                <a:solidFill>
                  <a:schemeClr val="tx1"/>
                </a:solidFill>
                <a:latin typeface="Calibri" pitchFamily="34" charset="0"/>
                <a:ea typeface="ＭＳ Ｐゴシック" pitchFamily="-110" charset="-128"/>
              </a:defRPr>
            </a:lvl1pPr>
            <a:lvl2pPr marL="37931725" indent="-37474525" algn="ctr" eaLnBrk="0" hangingPunct="0">
              <a:spcBef>
                <a:spcPct val="20000"/>
              </a:spcBef>
              <a:buFont typeface="Arial" charset="0"/>
              <a:defRPr sz="2800">
                <a:solidFill>
                  <a:schemeClr val="tx1"/>
                </a:solidFill>
                <a:latin typeface="Calibri" pitchFamily="34" charset="0"/>
                <a:ea typeface="ＭＳ Ｐゴシック" pitchFamily="-110" charset="-128"/>
              </a:defRPr>
            </a:lvl2pPr>
            <a:lvl3pPr eaLnBrk="0" hangingPunct="0">
              <a:spcBef>
                <a:spcPct val="20000"/>
              </a:spcBef>
              <a:defRPr sz="2400">
                <a:solidFill>
                  <a:schemeClr val="tx1"/>
                </a:solidFill>
                <a:latin typeface="Calibri" pitchFamily="34" charset="0"/>
                <a:ea typeface="ＭＳ Ｐゴシック" pitchFamily="-110" charset="-128"/>
              </a:defRPr>
            </a:lvl3pPr>
            <a:lvl4pPr eaLnBrk="0" hangingPunct="0">
              <a:spcBef>
                <a:spcPct val="20000"/>
              </a:spcBef>
              <a:defRPr sz="2000">
                <a:solidFill>
                  <a:schemeClr val="tx1"/>
                </a:solidFill>
                <a:latin typeface="Calibri" pitchFamily="34" charset="0"/>
                <a:ea typeface="ＭＳ Ｐゴシック" pitchFamily="-110" charset="-128"/>
              </a:defRPr>
            </a:lvl4pPr>
            <a:lvl5pPr eaLnBrk="0" hangingPunct="0">
              <a:spcBef>
                <a:spcPct val="20000"/>
              </a:spcBef>
              <a:defRPr sz="2000">
                <a:solidFill>
                  <a:schemeClr val="tx1"/>
                </a:solidFill>
                <a:latin typeface="Calibri" pitchFamily="34" charset="0"/>
                <a:ea typeface="ＭＳ Ｐゴシック" pitchFamily="-110" charset="-128"/>
              </a:defRPr>
            </a:lvl5pPr>
            <a:lvl6pPr marL="457200" eaLnBrk="0" fontAlgn="base" hangingPunct="0">
              <a:spcBef>
                <a:spcPct val="20000"/>
              </a:spcBef>
              <a:spcAft>
                <a:spcPct val="0"/>
              </a:spcAft>
              <a:defRPr sz="2000">
                <a:solidFill>
                  <a:schemeClr val="tx1"/>
                </a:solidFill>
                <a:latin typeface="Calibri" pitchFamily="34" charset="0"/>
                <a:ea typeface="ＭＳ Ｐゴシック" pitchFamily="-110" charset="-128"/>
              </a:defRPr>
            </a:lvl6pPr>
            <a:lvl7pPr marL="914400" eaLnBrk="0" fontAlgn="base" hangingPunct="0">
              <a:spcBef>
                <a:spcPct val="20000"/>
              </a:spcBef>
              <a:spcAft>
                <a:spcPct val="0"/>
              </a:spcAft>
              <a:defRPr sz="2000">
                <a:solidFill>
                  <a:schemeClr val="tx1"/>
                </a:solidFill>
                <a:latin typeface="Calibri" pitchFamily="34" charset="0"/>
                <a:ea typeface="ＭＳ Ｐゴシック" pitchFamily="-110" charset="-128"/>
              </a:defRPr>
            </a:lvl7pPr>
            <a:lvl8pPr marL="1371600" eaLnBrk="0" fontAlgn="base" hangingPunct="0">
              <a:spcBef>
                <a:spcPct val="20000"/>
              </a:spcBef>
              <a:spcAft>
                <a:spcPct val="0"/>
              </a:spcAft>
              <a:defRPr sz="2000">
                <a:solidFill>
                  <a:schemeClr val="tx1"/>
                </a:solidFill>
                <a:latin typeface="Calibri" pitchFamily="34" charset="0"/>
                <a:ea typeface="ＭＳ Ｐゴシック" pitchFamily="-110" charset="-128"/>
              </a:defRPr>
            </a:lvl8pPr>
            <a:lvl9pPr marL="1828800" eaLnBrk="0" fontAlgn="base" hangingPunct="0">
              <a:spcBef>
                <a:spcPct val="20000"/>
              </a:spcBef>
              <a:spcAft>
                <a:spcPct val="0"/>
              </a:spcAft>
              <a:defRPr sz="2000">
                <a:solidFill>
                  <a:schemeClr val="tx1"/>
                </a:solidFill>
                <a:latin typeface="Calibri" pitchFamily="34" charset="0"/>
                <a:ea typeface="ＭＳ Ｐゴシック" pitchFamily="-110" charset="-128"/>
              </a:defRPr>
            </a:lvl9pPr>
          </a:lstStyle>
          <a:p>
            <a:pPr eaLnBrk="1" hangingPunct="1"/>
            <a:r>
              <a:rPr lang="en-US" altLang="en-US" sz="13800" b="1" spc="50" dirty="0">
                <a:ln w="28575">
                  <a:solidFill>
                    <a:schemeClr val="tx1"/>
                  </a:solidFill>
                </a:ln>
                <a:solidFill>
                  <a:schemeClr val="bg1"/>
                </a:solidFill>
                <a:effectLst>
                  <a:innerShdw blurRad="63500" dist="50800" dir="13500000">
                    <a:srgbClr val="000000">
                      <a:alpha val="50000"/>
                    </a:srgbClr>
                  </a:innerShdw>
                </a:effectLst>
                <a:latin typeface="+mj-lt"/>
              </a:rPr>
              <a:t>TRRP UPDATE </a:t>
            </a:r>
            <a:endParaRPr lang="en-US" altLang="en-US" sz="13800" b="1" i="1" spc="50" dirty="0">
              <a:ln w="28575">
                <a:solidFill>
                  <a:schemeClr val="tx1"/>
                </a:solidFill>
              </a:ln>
              <a:solidFill>
                <a:schemeClr val="bg1"/>
              </a:solidFill>
              <a:effectLst>
                <a:innerShdw blurRad="63500" dist="50800" dir="13500000">
                  <a:srgbClr val="000000">
                    <a:alpha val="50000"/>
                  </a:srgbClr>
                </a:innerShdw>
              </a:effectLst>
              <a:latin typeface="+mj-lt"/>
            </a:endParaRPr>
          </a:p>
        </p:txBody>
      </p:sp>
      <p:sp>
        <p:nvSpPr>
          <p:cNvPr id="10" name="Subtitle 2"/>
          <p:cNvSpPr txBox="1">
            <a:spLocks/>
          </p:cNvSpPr>
          <p:nvPr/>
        </p:nvSpPr>
        <p:spPr bwMode="auto">
          <a:xfrm>
            <a:off x="3224804" y="5463463"/>
            <a:ext cx="8785091" cy="1295400"/>
          </a:xfrm>
          <a:prstGeom prst="rect">
            <a:avLst/>
          </a:prstGeom>
          <a:noFill/>
          <a:ln>
            <a:noFill/>
          </a:ln>
          <a:effectLst>
            <a:outerShdw blurRad="50800" dist="114300" dir="2700000" algn="tl" rotWithShape="0">
              <a:prstClr val="black">
                <a:alpha val="40000"/>
              </a:prstClr>
            </a:outerShdw>
          </a:effectLst>
        </p:spPr>
        <p:txBody>
          <a:bodyPr vert="horz" lIns="91440" tIns="45720" rIns="91440" bIns="45720" rtlCol="0" anchor="b">
            <a:normAutofit/>
          </a:bodyPr>
          <a:lstStyle>
            <a:lvl1pPr algn="ctr" defTabSz="914400" rtl="0" eaLnBrk="0" latinLnBrk="0" hangingPunct="0">
              <a:spcBef>
                <a:spcPct val="20000"/>
              </a:spcBef>
              <a:buFont typeface="Arial" charset="0"/>
              <a:buNone/>
              <a:defRPr sz="3200" kern="1200">
                <a:solidFill>
                  <a:schemeClr val="tx1"/>
                </a:solidFill>
                <a:latin typeface="Calibri" pitchFamily="34" charset="0"/>
                <a:ea typeface="ＭＳ Ｐゴシック" pitchFamily="-110" charset="-128"/>
                <a:cs typeface="+mj-cs"/>
              </a:defRPr>
            </a:lvl1pPr>
            <a:lvl2pPr marL="37931725" indent="-37474525" algn="ctr" eaLnBrk="0" hangingPunct="0">
              <a:spcBef>
                <a:spcPct val="20000"/>
              </a:spcBef>
              <a:buFont typeface="Arial" charset="0"/>
              <a:defRPr sz="2800">
                <a:solidFill>
                  <a:schemeClr val="tx1"/>
                </a:solidFill>
                <a:latin typeface="Calibri" pitchFamily="34" charset="0"/>
                <a:ea typeface="ＭＳ Ｐゴシック" pitchFamily="-110" charset="-128"/>
              </a:defRPr>
            </a:lvl2pPr>
            <a:lvl3pPr eaLnBrk="0" hangingPunct="0">
              <a:spcBef>
                <a:spcPct val="20000"/>
              </a:spcBef>
              <a:defRPr sz="2400">
                <a:solidFill>
                  <a:schemeClr val="tx1"/>
                </a:solidFill>
                <a:latin typeface="Calibri" pitchFamily="34" charset="0"/>
                <a:ea typeface="ＭＳ Ｐゴシック" pitchFamily="-110" charset="-128"/>
              </a:defRPr>
            </a:lvl3pPr>
            <a:lvl4pPr eaLnBrk="0" hangingPunct="0">
              <a:spcBef>
                <a:spcPct val="20000"/>
              </a:spcBef>
              <a:defRPr sz="2000">
                <a:solidFill>
                  <a:schemeClr val="tx1"/>
                </a:solidFill>
                <a:latin typeface="Calibri" pitchFamily="34" charset="0"/>
                <a:ea typeface="ＭＳ Ｐゴシック" pitchFamily="-110" charset="-128"/>
              </a:defRPr>
            </a:lvl4pPr>
            <a:lvl5pPr eaLnBrk="0" hangingPunct="0">
              <a:spcBef>
                <a:spcPct val="20000"/>
              </a:spcBef>
              <a:defRPr sz="2000">
                <a:solidFill>
                  <a:schemeClr val="tx1"/>
                </a:solidFill>
                <a:latin typeface="Calibri" pitchFamily="34" charset="0"/>
                <a:ea typeface="ＭＳ Ｐゴシック" pitchFamily="-110" charset="-128"/>
              </a:defRPr>
            </a:lvl5pPr>
            <a:lvl6pPr marL="457200" eaLnBrk="0" fontAlgn="base" hangingPunct="0">
              <a:spcBef>
                <a:spcPct val="20000"/>
              </a:spcBef>
              <a:spcAft>
                <a:spcPct val="0"/>
              </a:spcAft>
              <a:defRPr sz="2000">
                <a:solidFill>
                  <a:schemeClr val="tx1"/>
                </a:solidFill>
                <a:latin typeface="Calibri" pitchFamily="34" charset="0"/>
                <a:ea typeface="ＭＳ Ｐゴシック" pitchFamily="-110" charset="-128"/>
              </a:defRPr>
            </a:lvl6pPr>
            <a:lvl7pPr marL="914400" eaLnBrk="0" fontAlgn="base" hangingPunct="0">
              <a:spcBef>
                <a:spcPct val="20000"/>
              </a:spcBef>
              <a:spcAft>
                <a:spcPct val="0"/>
              </a:spcAft>
              <a:defRPr sz="2000">
                <a:solidFill>
                  <a:schemeClr val="tx1"/>
                </a:solidFill>
                <a:latin typeface="Calibri" pitchFamily="34" charset="0"/>
                <a:ea typeface="ＭＳ Ｐゴシック" pitchFamily="-110" charset="-128"/>
              </a:defRPr>
            </a:lvl7pPr>
            <a:lvl8pPr marL="1371600" eaLnBrk="0" fontAlgn="base" hangingPunct="0">
              <a:spcBef>
                <a:spcPct val="20000"/>
              </a:spcBef>
              <a:spcAft>
                <a:spcPct val="0"/>
              </a:spcAft>
              <a:defRPr sz="2000">
                <a:solidFill>
                  <a:schemeClr val="tx1"/>
                </a:solidFill>
                <a:latin typeface="Calibri" pitchFamily="34" charset="0"/>
                <a:ea typeface="ＭＳ Ｐゴシック" pitchFamily="-110" charset="-128"/>
              </a:defRPr>
            </a:lvl8pPr>
            <a:lvl9pPr marL="1828800" eaLnBrk="0" fontAlgn="base" hangingPunct="0">
              <a:spcBef>
                <a:spcPct val="20000"/>
              </a:spcBef>
              <a:spcAft>
                <a:spcPct val="0"/>
              </a:spcAft>
              <a:defRPr sz="2000">
                <a:solidFill>
                  <a:schemeClr val="tx1"/>
                </a:solidFill>
                <a:latin typeface="Calibri" pitchFamily="34" charset="0"/>
                <a:ea typeface="ＭＳ Ｐゴシック" pitchFamily="-110" charset="-128"/>
              </a:defRPr>
            </a:lvl9pPr>
          </a:lstStyle>
          <a:p>
            <a:pPr algn="r" eaLnBrk="1" hangingPunct="1"/>
            <a:r>
              <a:rPr lang="en-US" altLang="en-US" sz="3500" b="1" dirty="0">
                <a:solidFill>
                  <a:schemeClr val="bg1"/>
                </a:solidFill>
                <a:latin typeface="Arial" charset="0"/>
              </a:rPr>
              <a:t>Kenneth S. Tramm, PhD, PE, PG, CHMM</a:t>
            </a:r>
          </a:p>
          <a:p>
            <a:pPr algn="r" eaLnBrk="1" hangingPunct="1"/>
            <a:r>
              <a:rPr lang="en-US" altLang="en-US" sz="2400" b="1" dirty="0">
                <a:latin typeface="Arial" charset="0"/>
              </a:rPr>
              <a:t>Modern Geosciences</a:t>
            </a:r>
          </a:p>
        </p:txBody>
      </p:sp>
      <p:sp>
        <p:nvSpPr>
          <p:cNvPr id="4" name="TextBox 3">
            <a:extLst>
              <a:ext uri="{FF2B5EF4-FFF2-40B4-BE49-F238E27FC236}">
                <a16:creationId xmlns:a16="http://schemas.microsoft.com/office/drawing/2014/main" id="{5B7F91E3-BEEC-9B86-B0A1-2AF3383119ED}"/>
              </a:ext>
            </a:extLst>
          </p:cNvPr>
          <p:cNvSpPr txBox="1"/>
          <p:nvPr/>
        </p:nvSpPr>
        <p:spPr>
          <a:xfrm>
            <a:off x="0" y="76200"/>
            <a:ext cx="11985491" cy="923330"/>
          </a:xfrm>
          <a:prstGeom prst="rect">
            <a:avLst/>
          </a:prstGeom>
          <a:noFill/>
        </p:spPr>
        <p:txBody>
          <a:bodyPr wrap="square">
            <a:spAutoFit/>
          </a:bodyPr>
          <a:lstStyle/>
          <a:p>
            <a:pPr algn="ctr" eaLnBrk="1" hangingPunct="1"/>
            <a:r>
              <a:rPr lang="en-US" altLang="en-US" sz="5400" b="1" dirty="0">
                <a:solidFill>
                  <a:schemeClr val="bg1"/>
                </a:solidFill>
                <a:effectLst>
                  <a:outerShdw blurRad="50800" dist="38100" algn="l" rotWithShape="0">
                    <a:prstClr val="black">
                      <a:alpha val="40000"/>
                    </a:prstClr>
                  </a:outerShdw>
                </a:effectLst>
                <a:latin typeface="Baguet Script" panose="00000500000000000000" pitchFamily="2" charset="0"/>
              </a:rPr>
              <a:t>Texas Environmental Superconference</a:t>
            </a:r>
          </a:p>
        </p:txBody>
      </p:sp>
      <p:sp>
        <p:nvSpPr>
          <p:cNvPr id="7" name="AutoShape 2" descr="Lifesavers Hard Candy">
            <a:extLst>
              <a:ext uri="{FF2B5EF4-FFF2-40B4-BE49-F238E27FC236}">
                <a16:creationId xmlns:a16="http://schemas.microsoft.com/office/drawing/2014/main" id="{6BC2FFF2-780F-D297-77D3-16AF856AC1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F47A4E78-B580-FFF0-A1BA-B042CC44B64C}"/>
              </a:ext>
            </a:extLst>
          </p:cNvPr>
          <p:cNvSpPr txBox="1"/>
          <p:nvPr/>
        </p:nvSpPr>
        <p:spPr>
          <a:xfrm>
            <a:off x="8976748" y="5105400"/>
            <a:ext cx="3124200" cy="646331"/>
          </a:xfrm>
          <a:prstGeom prst="rect">
            <a:avLst/>
          </a:prstGeom>
          <a:noFill/>
          <a:effectLst>
            <a:outerShdw blurRad="50800" dist="38100" dir="2700000" algn="tl" rotWithShape="0">
              <a:prstClr val="black">
                <a:alpha val="40000"/>
              </a:prstClr>
            </a:outerShdw>
          </a:effectLst>
        </p:spPr>
        <p:txBody>
          <a:bodyPr wrap="square">
            <a:spAutoFit/>
          </a:bodyPr>
          <a:lstStyle/>
          <a:p>
            <a:pPr eaLnBrk="1" hangingPunct="1"/>
            <a:r>
              <a:rPr lang="en-US" altLang="en-US" sz="3600" b="1" dirty="0">
                <a:solidFill>
                  <a:schemeClr val="bg1"/>
                </a:solidFill>
                <a:effectLst>
                  <a:outerShdw blurRad="50800" dist="38100" algn="l" rotWithShape="0">
                    <a:prstClr val="black">
                      <a:alpha val="40000"/>
                    </a:prstClr>
                  </a:outerShdw>
                </a:effectLst>
              </a:rPr>
              <a:t>August 7, 2025</a:t>
            </a:r>
          </a:p>
        </p:txBody>
      </p:sp>
    </p:spTree>
    <p:extLst>
      <p:ext uri="{BB962C8B-B14F-4D97-AF65-F5344CB8AC3E}">
        <p14:creationId xmlns:p14="http://schemas.microsoft.com/office/powerpoint/2010/main" val="4135665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A691556-20CB-3FAB-3A1A-8C56AB3C9656}"/>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CAB55BFC-390D-435C-18F0-8BB237ADA42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33" b="94874" l="2964" r="95365">
                        <a14:foregroundMark x1="40502" y1="5126" x2="40502" y2="5126"/>
                        <a14:foregroundMark x1="68237" y1="94874" x2="68237" y2="94874"/>
                        <a14:foregroundMark x1="95365" y1="57808" x2="95365" y2="57808"/>
                        <a14:foregroundMark x1="47568" y1="3391" x2="47568" y2="3391"/>
                        <a14:foregroundMark x1="67553" y1="35883" x2="67553" y2="35883"/>
                        <a14:foregroundMark x1="75684" y1="34306" x2="75684" y2="34306"/>
                        <a14:foregroundMark x1="6535" y1="41798" x2="6535" y2="41798"/>
                        <a14:foregroundMark x1="2964" y1="41798" x2="2964" y2="41798"/>
                      </a14:backgroundRemoval>
                    </a14:imgEffect>
                  </a14:imgLayer>
                </a14:imgProps>
              </a:ext>
              <a:ext uri="{28A0092B-C50C-407E-A947-70E740481C1C}">
                <a14:useLocalDpi xmlns:a14="http://schemas.microsoft.com/office/drawing/2010/main" val="0"/>
              </a:ext>
            </a:extLst>
          </a:blip>
          <a:stretch>
            <a:fillRect/>
          </a:stretch>
        </p:blipFill>
        <p:spPr>
          <a:xfrm>
            <a:off x="6160329" y="663488"/>
            <a:ext cx="6027303" cy="5827983"/>
          </a:xfrm>
          <a:prstGeom prst="rect">
            <a:avLst/>
          </a:prstGeom>
          <a:effectLst>
            <a:outerShdw blurRad="50800" dist="38100" dir="2700000" algn="tl" rotWithShape="0">
              <a:prstClr val="black">
                <a:alpha val="40000"/>
              </a:prstClr>
            </a:outerShdw>
          </a:effectLst>
        </p:spPr>
      </p:pic>
      <p:graphicFrame>
        <p:nvGraphicFramePr>
          <p:cNvPr id="22" name="Chart 21">
            <a:extLst>
              <a:ext uri="{FF2B5EF4-FFF2-40B4-BE49-F238E27FC236}">
                <a16:creationId xmlns:a16="http://schemas.microsoft.com/office/drawing/2014/main" id="{E30E6D57-4EA8-3EB5-028F-4EF58E3B0727}"/>
              </a:ext>
            </a:extLst>
          </p:cNvPr>
          <p:cNvGraphicFramePr/>
          <p:nvPr>
            <p:extLst>
              <p:ext uri="{D42A27DB-BD31-4B8C-83A1-F6EECF244321}">
                <p14:modId xmlns:p14="http://schemas.microsoft.com/office/powerpoint/2010/main" val="71692638"/>
              </p:ext>
            </p:extLst>
          </p:nvPr>
        </p:nvGraphicFramePr>
        <p:xfrm>
          <a:off x="76200" y="1048625"/>
          <a:ext cx="8229600" cy="575916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2725E258-C021-5714-5DAB-D3401AC0C7A7}"/>
              </a:ext>
            </a:extLst>
          </p:cNvPr>
          <p:cNvSpPr txBox="1"/>
          <p:nvPr/>
        </p:nvSpPr>
        <p:spPr>
          <a:xfrm>
            <a:off x="-12181" y="6484733"/>
            <a:ext cx="4897495" cy="338554"/>
          </a:xfrm>
          <a:prstGeom prst="rect">
            <a:avLst/>
          </a:prstGeom>
          <a:noFill/>
        </p:spPr>
        <p:txBody>
          <a:bodyPr wrap="none" rtlCol="0">
            <a:spAutoFit/>
          </a:bodyPr>
          <a:lstStyle/>
          <a:p>
            <a:r>
              <a:rPr lang="en-US" sz="1600" dirty="0">
                <a:hlinkClick r:id="rId5">
                  <a:extLst>
                    <a:ext uri="{A12FA001-AC4F-418D-AE19-62706E023703}">
                      <ahyp:hlinkClr xmlns:ahyp="http://schemas.microsoft.com/office/drawing/2018/hyperlinkcolor" val="tx"/>
                    </a:ext>
                  </a:extLst>
                </a:hlinkClick>
              </a:rPr>
              <a:t>https://www.epa.gov/land-research/proucl-software</a:t>
            </a:r>
            <a:r>
              <a:rPr lang="en-US" sz="1600" dirty="0"/>
              <a:t> </a:t>
            </a:r>
          </a:p>
        </p:txBody>
      </p:sp>
      <p:sp>
        <p:nvSpPr>
          <p:cNvPr id="6" name="TextBox 5">
            <a:extLst>
              <a:ext uri="{FF2B5EF4-FFF2-40B4-BE49-F238E27FC236}">
                <a16:creationId xmlns:a16="http://schemas.microsoft.com/office/drawing/2014/main" id="{9F162374-0FAB-ECAB-D6D9-D23800A201AC}"/>
              </a:ext>
            </a:extLst>
          </p:cNvPr>
          <p:cNvSpPr txBox="1"/>
          <p:nvPr/>
        </p:nvSpPr>
        <p:spPr>
          <a:xfrm>
            <a:off x="4579553" y="6469235"/>
            <a:ext cx="3700052" cy="338554"/>
          </a:xfrm>
          <a:prstGeom prst="rect">
            <a:avLst/>
          </a:prstGeom>
          <a:noFill/>
        </p:spPr>
        <p:txBody>
          <a:bodyPr wrap="none" rtlCol="0">
            <a:spAutoFit/>
          </a:bodyPr>
          <a:lstStyle/>
          <a:p>
            <a:r>
              <a:rPr lang="en-US" sz="1600" dirty="0">
                <a:hlinkClick r:id="rId6">
                  <a:extLst>
                    <a:ext uri="{A12FA001-AC4F-418D-AE19-62706E023703}">
                      <ahyp:hlinkClr xmlns:ahyp="http://schemas.microsoft.com/office/drawing/2018/hyperlinkcolor" val="tx"/>
                    </a:ext>
                  </a:extLst>
                </a:hlinkClick>
              </a:rPr>
              <a:t>https://doi.org/10.21663/EEG-D-24-00009</a:t>
            </a:r>
            <a:r>
              <a:rPr lang="en-US" sz="1600" dirty="0"/>
              <a:t> </a:t>
            </a:r>
          </a:p>
        </p:txBody>
      </p:sp>
      <p:sp>
        <p:nvSpPr>
          <p:cNvPr id="9" name="Speech Bubble: Rectangle with Corners Rounded 8">
            <a:extLst>
              <a:ext uri="{FF2B5EF4-FFF2-40B4-BE49-F238E27FC236}">
                <a16:creationId xmlns:a16="http://schemas.microsoft.com/office/drawing/2014/main" id="{1A991298-7229-AC7D-B5D8-6CD80F97EC06}"/>
              </a:ext>
            </a:extLst>
          </p:cNvPr>
          <p:cNvSpPr/>
          <p:nvPr/>
        </p:nvSpPr>
        <p:spPr>
          <a:xfrm>
            <a:off x="4059113" y="1109555"/>
            <a:ext cx="3182790" cy="1212408"/>
          </a:xfrm>
          <a:prstGeom prst="wedgeRoundRectCallout">
            <a:avLst>
              <a:gd name="adj1" fmla="val -25554"/>
              <a:gd name="adj2" fmla="val 41782"/>
              <a:gd name="adj3" fmla="val 166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All </a:t>
            </a:r>
            <a:r>
              <a:rPr lang="en-US" sz="2400" dirty="0">
                <a:solidFill>
                  <a:srgbClr val="FAFA06"/>
                </a:solidFill>
              </a:rPr>
              <a:t>Yellow</a:t>
            </a:r>
            <a:r>
              <a:rPr lang="en-US" sz="2400" dirty="0">
                <a:solidFill>
                  <a:schemeClr val="bg1"/>
                </a:solidFill>
              </a:rPr>
              <a:t>,</a:t>
            </a:r>
            <a:r>
              <a:rPr lang="en-US" sz="2400" dirty="0">
                <a:solidFill>
                  <a:srgbClr val="FAFA06"/>
                </a:solidFill>
              </a:rPr>
              <a:t> </a:t>
            </a:r>
            <a:r>
              <a:rPr lang="en-US" sz="2400" dirty="0">
                <a:solidFill>
                  <a:srgbClr val="FF6F00"/>
                </a:solidFill>
              </a:rPr>
              <a:t>Orange</a:t>
            </a:r>
            <a:r>
              <a:rPr lang="en-US" sz="2400" dirty="0"/>
              <a:t> and </a:t>
            </a:r>
            <a:r>
              <a:rPr lang="en-US" sz="2400" dirty="0">
                <a:solidFill>
                  <a:srgbClr val="FF0000"/>
                </a:solidFill>
              </a:rPr>
              <a:t>Red</a:t>
            </a:r>
            <a:r>
              <a:rPr lang="en-US" sz="2400" dirty="0"/>
              <a:t> could exceed “Background”</a:t>
            </a:r>
          </a:p>
        </p:txBody>
      </p:sp>
      <p:sp>
        <p:nvSpPr>
          <p:cNvPr id="3" name="Rectangle: Rounded Corners 2">
            <a:extLst>
              <a:ext uri="{FF2B5EF4-FFF2-40B4-BE49-F238E27FC236}">
                <a16:creationId xmlns:a16="http://schemas.microsoft.com/office/drawing/2014/main" id="{F65C614D-0A30-8B7A-5E37-B0C33A8F023F}"/>
              </a:ext>
            </a:extLst>
          </p:cNvPr>
          <p:cNvSpPr/>
          <p:nvPr/>
        </p:nvSpPr>
        <p:spPr>
          <a:xfrm>
            <a:off x="2283689" y="1155858"/>
            <a:ext cx="813811" cy="597766"/>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5.9</a:t>
            </a:r>
          </a:p>
        </p:txBody>
      </p:sp>
      <p:sp>
        <p:nvSpPr>
          <p:cNvPr id="4" name="Rectangle: Rounded Corners 3">
            <a:extLst>
              <a:ext uri="{FF2B5EF4-FFF2-40B4-BE49-F238E27FC236}">
                <a16:creationId xmlns:a16="http://schemas.microsoft.com/office/drawing/2014/main" id="{DF08D9E0-DE7B-D08A-131A-33AFFC4220D1}"/>
              </a:ext>
            </a:extLst>
          </p:cNvPr>
          <p:cNvSpPr/>
          <p:nvPr/>
        </p:nvSpPr>
        <p:spPr>
          <a:xfrm>
            <a:off x="5798913" y="5037747"/>
            <a:ext cx="689227" cy="476341"/>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17</a:t>
            </a:r>
          </a:p>
        </p:txBody>
      </p:sp>
      <p:sp>
        <p:nvSpPr>
          <p:cNvPr id="13" name="Slide Number Placeholder 5">
            <a:extLst>
              <a:ext uri="{FF2B5EF4-FFF2-40B4-BE49-F238E27FC236}">
                <a16:creationId xmlns:a16="http://schemas.microsoft.com/office/drawing/2014/main" id="{56C9A2FB-7FCE-E2C1-B2CA-AD8B9BF046EA}"/>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
        <p:nvSpPr>
          <p:cNvPr id="11" name="TextBox 10">
            <a:extLst>
              <a:ext uri="{FF2B5EF4-FFF2-40B4-BE49-F238E27FC236}">
                <a16:creationId xmlns:a16="http://schemas.microsoft.com/office/drawing/2014/main" id="{C8E7F90F-2ABD-B43F-2E0A-AE8E4FFC51EA}"/>
              </a:ext>
            </a:extLst>
          </p:cNvPr>
          <p:cNvSpPr txBox="1"/>
          <p:nvPr/>
        </p:nvSpPr>
        <p:spPr>
          <a:xfrm>
            <a:off x="9399487" y="6302446"/>
            <a:ext cx="3018508" cy="584775"/>
          </a:xfrm>
          <a:prstGeom prst="rect">
            <a:avLst/>
          </a:prstGeom>
          <a:noFill/>
        </p:spPr>
        <p:txBody>
          <a:bodyPr wrap="square">
            <a:spAutoFit/>
          </a:bodyPr>
          <a:lstStyle/>
          <a:p>
            <a:r>
              <a:rPr lang="en-US" sz="1600" u="sng" dirty="0">
                <a:hlinkClick r:id="rId7">
                  <a:extLst>
                    <a:ext uri="{A12FA001-AC4F-418D-AE19-62706E023703}">
                      <ahyp:hlinkClr xmlns:ahyp="http://schemas.microsoft.com/office/drawing/2018/hyperlinkcolor" val="tx"/>
                    </a:ext>
                  </a:extLst>
                </a:hlinkClick>
              </a:rPr>
              <a:t>https://mrdata.usgs.gov/ds-801</a:t>
            </a:r>
            <a:r>
              <a:rPr lang="en-US" sz="1600" u="sng" dirty="0"/>
              <a:t> (Horizon A depicted)</a:t>
            </a:r>
            <a:endParaRPr lang="en-US" sz="1600" dirty="0"/>
          </a:p>
        </p:txBody>
      </p:sp>
      <p:sp>
        <p:nvSpPr>
          <p:cNvPr id="20" name="TextBox 19">
            <a:extLst>
              <a:ext uri="{FF2B5EF4-FFF2-40B4-BE49-F238E27FC236}">
                <a16:creationId xmlns:a16="http://schemas.microsoft.com/office/drawing/2014/main" id="{5F27C0D0-C4D0-4F18-6FA9-4B0ADCECE6AA}"/>
              </a:ext>
            </a:extLst>
          </p:cNvPr>
          <p:cNvSpPr txBox="1"/>
          <p:nvPr/>
        </p:nvSpPr>
        <p:spPr>
          <a:xfrm>
            <a:off x="0" y="6130681"/>
            <a:ext cx="3508598" cy="338554"/>
          </a:xfrm>
          <a:prstGeom prst="rect">
            <a:avLst/>
          </a:prstGeom>
          <a:noFill/>
        </p:spPr>
        <p:txBody>
          <a:bodyPr wrap="square">
            <a:spAutoFit/>
          </a:bodyPr>
          <a:lstStyle/>
          <a:p>
            <a:r>
              <a:rPr lang="en-US" sz="1600" dirty="0"/>
              <a:t>All concentration in mg/kg</a:t>
            </a:r>
          </a:p>
        </p:txBody>
      </p:sp>
      <p:sp>
        <p:nvSpPr>
          <p:cNvPr id="21" name="Rectangle 3">
            <a:extLst>
              <a:ext uri="{FF2B5EF4-FFF2-40B4-BE49-F238E27FC236}">
                <a16:creationId xmlns:a16="http://schemas.microsoft.com/office/drawing/2014/main" id="{5E2813AD-3E5D-75AB-BB0B-6CE27A044CE4}"/>
              </a:ext>
            </a:extLst>
          </p:cNvPr>
          <p:cNvSpPr>
            <a:spLocks noChangeArrowheads="1"/>
          </p:cNvSpPr>
          <p:nvPr/>
        </p:nvSpPr>
        <p:spPr bwMode="auto">
          <a:xfrm>
            <a:off x="300120" y="0"/>
            <a:ext cx="1123387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chemeClr val="accent6">
                    <a:lumMod val="50000"/>
                  </a:schemeClr>
                </a:solidFill>
                <a:effectLst/>
                <a:uLnTx/>
                <a:uFillTx/>
                <a:latin typeface="Candara"/>
                <a:ea typeface="+mn-ea"/>
                <a:cs typeface="+mn-cs"/>
              </a:rPr>
              <a:t>Example: </a:t>
            </a:r>
            <a:r>
              <a:rPr kumimoji="0" lang="en-US" altLang="en-US" sz="4400" i="1" u="none" strike="noStrike" kern="1200" cap="none" spc="0" normalizeH="0" baseline="0" noProof="0" dirty="0">
                <a:ln>
                  <a:noFill/>
                </a:ln>
                <a:solidFill>
                  <a:schemeClr val="accent6">
                    <a:lumMod val="50000"/>
                  </a:schemeClr>
                </a:solidFill>
                <a:effectLst/>
                <a:uLnTx/>
                <a:uFillTx/>
                <a:latin typeface="Candara"/>
                <a:ea typeface="+mn-ea"/>
                <a:cs typeface="+mn-cs"/>
              </a:rPr>
              <a:t>It’s a little more complicated</a:t>
            </a:r>
          </a:p>
        </p:txBody>
      </p:sp>
      <p:sp>
        <p:nvSpPr>
          <p:cNvPr id="17" name="Text Box 2">
            <a:extLst>
              <a:ext uri="{FF2B5EF4-FFF2-40B4-BE49-F238E27FC236}">
                <a16:creationId xmlns:a16="http://schemas.microsoft.com/office/drawing/2014/main" id="{16E58DD5-1E7E-2716-47BE-8B373269443B}"/>
              </a:ext>
            </a:extLst>
          </p:cNvPr>
          <p:cNvSpPr txBox="1">
            <a:spLocks noChangeArrowheads="1"/>
          </p:cNvSpPr>
          <p:nvPr/>
        </p:nvSpPr>
        <p:spPr bwMode="auto">
          <a:xfrm>
            <a:off x="10634112" y="5524880"/>
            <a:ext cx="1578401" cy="964175"/>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05000"/>
              </a:lnSpc>
              <a:spcBef>
                <a:spcPts val="0"/>
              </a:spcBef>
              <a:spcAft>
                <a:spcPts val="0"/>
              </a:spcAft>
            </a:pPr>
            <a:r>
              <a:rPr lang="en-US" sz="3200" kern="100" dirty="0">
                <a:effectLst/>
                <a:latin typeface="Impact" panose="020B0806030902050204" pitchFamily="34" charset="0"/>
                <a:ea typeface="Impact" panose="020B0806030902050204" pitchFamily="34" charset="0"/>
                <a:cs typeface="Times New Roman" panose="02020603050405020304" pitchFamily="18" charset="0"/>
              </a:rPr>
              <a:t>Arsenic</a:t>
            </a:r>
          </a:p>
          <a:p>
            <a:pPr marL="0" marR="0">
              <a:lnSpc>
                <a:spcPct val="105000"/>
              </a:lnSpc>
              <a:spcBef>
                <a:spcPts val="0"/>
              </a:spcBef>
              <a:spcAft>
                <a:spcPts val="0"/>
              </a:spcAft>
            </a:pPr>
            <a:r>
              <a:rPr lang="en-US" sz="2400" kern="100" dirty="0">
                <a:solidFill>
                  <a:schemeClr val="tx1">
                    <a:lumMod val="50000"/>
                    <a:lumOff val="50000"/>
                  </a:schemeClr>
                </a:solidFill>
                <a:latin typeface="Impact" panose="020B0806030902050204" pitchFamily="34" charset="0"/>
                <a:ea typeface="Impact" panose="020B0806030902050204" pitchFamily="34" charset="0"/>
                <a:cs typeface="Times New Roman" panose="02020603050405020304" pitchFamily="18" charset="0"/>
              </a:rPr>
              <a:t>USGS 2013</a:t>
            </a:r>
            <a:endParaRPr lang="en-US" sz="2400" kern="100" dirty="0">
              <a:solidFill>
                <a:schemeClr val="tx1">
                  <a:lumMod val="50000"/>
                  <a:lumOff val="50000"/>
                </a:schemeClr>
              </a:solidFill>
              <a:effectLst/>
              <a:latin typeface="Impact" panose="020B0806030902050204" pitchFamily="34" charset="0"/>
              <a:ea typeface="Impact" panose="020B0806030902050204" pitchFamily="34" charset="0"/>
              <a:cs typeface="Times New Roman" panose="02020603050405020304" pitchFamily="18" charset="0"/>
            </a:endParaRPr>
          </a:p>
        </p:txBody>
      </p:sp>
      <p:grpSp>
        <p:nvGrpSpPr>
          <p:cNvPr id="31" name="Group 30">
            <a:extLst>
              <a:ext uri="{FF2B5EF4-FFF2-40B4-BE49-F238E27FC236}">
                <a16:creationId xmlns:a16="http://schemas.microsoft.com/office/drawing/2014/main" id="{28DC08FA-9182-54ED-E169-9766D87322CA}"/>
              </a:ext>
            </a:extLst>
          </p:cNvPr>
          <p:cNvGrpSpPr/>
          <p:nvPr/>
        </p:nvGrpSpPr>
        <p:grpSpPr>
          <a:xfrm>
            <a:off x="795253" y="881710"/>
            <a:ext cx="1578401" cy="1203139"/>
            <a:chOff x="217792" y="1309934"/>
            <a:chExt cx="1578401" cy="1203139"/>
          </a:xfrm>
        </p:grpSpPr>
        <p:sp>
          <p:nvSpPr>
            <p:cNvPr id="27" name="Text Box 2">
              <a:extLst>
                <a:ext uri="{FF2B5EF4-FFF2-40B4-BE49-F238E27FC236}">
                  <a16:creationId xmlns:a16="http://schemas.microsoft.com/office/drawing/2014/main" id="{44F2E89D-E13C-340D-DE5A-1772FCF65C08}"/>
                </a:ext>
              </a:extLst>
            </p:cNvPr>
            <p:cNvSpPr txBox="1">
              <a:spLocks noChangeArrowheads="1"/>
            </p:cNvSpPr>
            <p:nvPr/>
          </p:nvSpPr>
          <p:spPr bwMode="auto">
            <a:xfrm>
              <a:off x="217792" y="1309934"/>
              <a:ext cx="1578401" cy="565282"/>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5000"/>
                </a:lnSpc>
                <a:spcBef>
                  <a:spcPts val="0"/>
                </a:spcBef>
                <a:spcAft>
                  <a:spcPts val="0"/>
                </a:spcAft>
              </a:pPr>
              <a:r>
                <a:rPr lang="en-US" sz="3200" kern="100" dirty="0">
                  <a:effectLst/>
                  <a:latin typeface="Impact" panose="020B0806030902050204" pitchFamily="34" charset="0"/>
                  <a:ea typeface="Impact" panose="020B0806030902050204" pitchFamily="34" charset="0"/>
                  <a:cs typeface="Times New Roman" panose="02020603050405020304" pitchFamily="18" charset="0"/>
                </a:rPr>
                <a:t>Median</a:t>
              </a:r>
            </a:p>
          </p:txBody>
        </p:sp>
        <p:cxnSp>
          <p:nvCxnSpPr>
            <p:cNvPr id="19" name="Straight Arrow Connector 18">
              <a:extLst>
                <a:ext uri="{FF2B5EF4-FFF2-40B4-BE49-F238E27FC236}">
                  <a16:creationId xmlns:a16="http://schemas.microsoft.com/office/drawing/2014/main" id="{C0CBED8E-3AD9-669E-1112-8905E491D60C}"/>
                </a:ext>
              </a:extLst>
            </p:cNvPr>
            <p:cNvCxnSpPr>
              <a:cxnSpLocks/>
            </p:cNvCxnSpPr>
            <p:nvPr/>
          </p:nvCxnSpPr>
          <p:spPr>
            <a:xfrm>
              <a:off x="1595414" y="1786168"/>
              <a:ext cx="5127" cy="72690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53188074-7E15-9A79-F6BE-287912AE7962}"/>
              </a:ext>
            </a:extLst>
          </p:cNvPr>
          <p:cNvGrpSpPr/>
          <p:nvPr/>
        </p:nvGrpSpPr>
        <p:grpSpPr>
          <a:xfrm>
            <a:off x="3663576" y="2830478"/>
            <a:ext cx="2210970" cy="2780705"/>
            <a:chOff x="3695773" y="2931849"/>
            <a:chExt cx="2210970" cy="2780705"/>
          </a:xfrm>
        </p:grpSpPr>
        <p:cxnSp>
          <p:nvCxnSpPr>
            <p:cNvPr id="35" name="Straight Arrow Connector 34">
              <a:extLst>
                <a:ext uri="{FF2B5EF4-FFF2-40B4-BE49-F238E27FC236}">
                  <a16:creationId xmlns:a16="http://schemas.microsoft.com/office/drawing/2014/main" id="{EF82D078-F19C-732F-2671-A5431E7DAC70}"/>
                </a:ext>
              </a:extLst>
            </p:cNvPr>
            <p:cNvCxnSpPr>
              <a:cxnSpLocks/>
            </p:cNvCxnSpPr>
            <p:nvPr/>
          </p:nvCxnSpPr>
          <p:spPr>
            <a:xfrm>
              <a:off x="5747197" y="4531261"/>
              <a:ext cx="0" cy="118129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5" name="Text Box 2">
              <a:extLst>
                <a:ext uri="{FF2B5EF4-FFF2-40B4-BE49-F238E27FC236}">
                  <a16:creationId xmlns:a16="http://schemas.microsoft.com/office/drawing/2014/main" id="{28DDB4CA-3731-F2EF-49B8-13F23866BD9A}"/>
                </a:ext>
              </a:extLst>
            </p:cNvPr>
            <p:cNvSpPr txBox="1">
              <a:spLocks noChangeArrowheads="1"/>
            </p:cNvSpPr>
            <p:nvPr/>
          </p:nvSpPr>
          <p:spPr bwMode="auto">
            <a:xfrm>
              <a:off x="3695773" y="2931849"/>
              <a:ext cx="2210970" cy="1599412"/>
            </a:xfrm>
            <a:prstGeom prst="rect">
              <a:avLst/>
            </a:prstGeom>
            <a:noFill/>
            <a:ln w="9525">
              <a:noFill/>
              <a:miter lim="800000"/>
              <a:headEnd/>
              <a:tailEnd/>
            </a:ln>
          </p:spPr>
          <p:txBody>
            <a:bodyPr rot="0" vert="horz" wrap="square" lIns="91440" tIns="45720" rIns="91440" bIns="45720" anchor="t" anchorCtr="0">
              <a:spAutoFit/>
            </a:bodyPr>
            <a:lstStyle/>
            <a:p>
              <a:pPr marL="0" marR="0" algn="r">
                <a:lnSpc>
                  <a:spcPct val="105000"/>
                </a:lnSpc>
                <a:spcBef>
                  <a:spcPts val="0"/>
                </a:spcBef>
                <a:spcAft>
                  <a:spcPts val="0"/>
                </a:spcAft>
              </a:pPr>
              <a:r>
                <a:rPr lang="en-US" sz="3200" u="sng" kern="100" dirty="0">
                  <a:effectLst/>
                  <a:latin typeface="Impact" panose="020B0806030902050204" pitchFamily="34" charset="0"/>
                  <a:ea typeface="Impact" panose="020B0806030902050204" pitchFamily="34" charset="0"/>
                  <a:cs typeface="Times New Roman" panose="02020603050405020304" pitchFamily="18" charset="0"/>
                </a:rPr>
                <a:t>B</a:t>
              </a:r>
              <a:r>
                <a:rPr lang="en-US" sz="3200" kern="100" dirty="0">
                  <a:effectLst/>
                  <a:latin typeface="Impact" panose="020B0806030902050204" pitchFamily="34" charset="0"/>
                  <a:ea typeface="Impact" panose="020B0806030902050204" pitchFamily="34" charset="0"/>
                  <a:cs typeface="Times New Roman" panose="02020603050405020304" pitchFamily="18" charset="0"/>
                </a:rPr>
                <a:t>ackground </a:t>
              </a:r>
              <a:r>
                <a:rPr lang="en-US" sz="3200" u="sng" kern="100" dirty="0">
                  <a:effectLst/>
                  <a:latin typeface="Impact" panose="020B0806030902050204" pitchFamily="34" charset="0"/>
                  <a:ea typeface="Impact" panose="020B0806030902050204" pitchFamily="34" charset="0"/>
                  <a:cs typeface="Times New Roman" panose="02020603050405020304" pitchFamily="18" charset="0"/>
                </a:rPr>
                <a:t>T</a:t>
              </a:r>
              <a:r>
                <a:rPr lang="en-US" sz="3200" kern="100" dirty="0">
                  <a:effectLst/>
                  <a:latin typeface="Impact" panose="020B0806030902050204" pitchFamily="34" charset="0"/>
                  <a:ea typeface="Impact" panose="020B0806030902050204" pitchFamily="34" charset="0"/>
                  <a:cs typeface="Times New Roman" panose="02020603050405020304" pitchFamily="18" charset="0"/>
                </a:rPr>
                <a:t>hreshold </a:t>
              </a:r>
              <a:r>
                <a:rPr lang="en-US" sz="3200" u="sng" kern="100" dirty="0">
                  <a:effectLst/>
                  <a:latin typeface="Impact" panose="020B0806030902050204" pitchFamily="34" charset="0"/>
                  <a:ea typeface="Impact" panose="020B0806030902050204" pitchFamily="34" charset="0"/>
                  <a:cs typeface="Times New Roman" panose="02020603050405020304" pitchFamily="18" charset="0"/>
                </a:rPr>
                <a:t>V</a:t>
              </a:r>
              <a:r>
                <a:rPr lang="en-US" sz="3200" kern="100" dirty="0">
                  <a:effectLst/>
                  <a:latin typeface="Impact" panose="020B0806030902050204" pitchFamily="34" charset="0"/>
                  <a:ea typeface="Impact" panose="020B0806030902050204" pitchFamily="34" charset="0"/>
                  <a:cs typeface="Times New Roman" panose="02020603050405020304" pitchFamily="18" charset="0"/>
                </a:rPr>
                <a:t>alue</a:t>
              </a:r>
            </a:p>
          </p:txBody>
        </p:sp>
      </p:grpSp>
      <p:grpSp>
        <p:nvGrpSpPr>
          <p:cNvPr id="61" name="Group 60">
            <a:extLst>
              <a:ext uri="{FF2B5EF4-FFF2-40B4-BE49-F238E27FC236}">
                <a16:creationId xmlns:a16="http://schemas.microsoft.com/office/drawing/2014/main" id="{0486B7FE-1E96-C2B1-8D56-AAC2BD79F89B}"/>
              </a:ext>
            </a:extLst>
          </p:cNvPr>
          <p:cNvGrpSpPr/>
          <p:nvPr/>
        </p:nvGrpSpPr>
        <p:grpSpPr>
          <a:xfrm>
            <a:off x="10363200" y="290329"/>
            <a:ext cx="1405253" cy="1233292"/>
            <a:chOff x="10217077" y="733595"/>
            <a:chExt cx="1405253" cy="1233292"/>
          </a:xfrm>
        </p:grpSpPr>
        <p:sp>
          <p:nvSpPr>
            <p:cNvPr id="48" name="Freeform: Shape 47">
              <a:extLst>
                <a:ext uri="{FF2B5EF4-FFF2-40B4-BE49-F238E27FC236}">
                  <a16:creationId xmlns:a16="http://schemas.microsoft.com/office/drawing/2014/main" id="{6A801709-5E91-562E-795E-593A5D2C8AEB}"/>
                </a:ext>
              </a:extLst>
            </p:cNvPr>
            <p:cNvSpPr/>
            <p:nvPr/>
          </p:nvSpPr>
          <p:spPr>
            <a:xfrm>
              <a:off x="10227588" y="1493745"/>
              <a:ext cx="1394742" cy="465392"/>
            </a:xfrm>
            <a:custGeom>
              <a:avLst/>
              <a:gdLst>
                <a:gd name="connsiteX0" fmla="*/ 820103 w 3406140"/>
                <a:gd name="connsiteY0" fmla="*/ 55 h 1131624"/>
                <a:gd name="connsiteX1" fmla="*/ 1011555 w 3406140"/>
                <a:gd name="connsiteY1" fmla="*/ 35297 h 1131624"/>
                <a:gd name="connsiteX2" fmla="*/ 1261110 w 3406140"/>
                <a:gd name="connsiteY2" fmla="*/ 81017 h 1131624"/>
                <a:gd name="connsiteX3" fmla="*/ 1510665 w 3406140"/>
                <a:gd name="connsiteY3" fmla="*/ 35297 h 1131624"/>
                <a:gd name="connsiteX4" fmla="*/ 1702118 w 3406140"/>
                <a:gd name="connsiteY4" fmla="*/ 55 h 1131624"/>
                <a:gd name="connsiteX5" fmla="*/ 1893570 w 3406140"/>
                <a:gd name="connsiteY5" fmla="*/ 35297 h 1131624"/>
                <a:gd name="connsiteX6" fmla="*/ 2143125 w 3406140"/>
                <a:gd name="connsiteY6" fmla="*/ 81017 h 1131624"/>
                <a:gd name="connsiteX7" fmla="*/ 2392680 w 3406140"/>
                <a:gd name="connsiteY7" fmla="*/ 35297 h 1131624"/>
                <a:gd name="connsiteX8" fmla="*/ 2584133 w 3406140"/>
                <a:gd name="connsiteY8" fmla="*/ 55 h 1131624"/>
                <a:gd name="connsiteX9" fmla="*/ 2775585 w 3406140"/>
                <a:gd name="connsiteY9" fmla="*/ 35297 h 1131624"/>
                <a:gd name="connsiteX10" fmla="*/ 3025140 w 3406140"/>
                <a:gd name="connsiteY10" fmla="*/ 81017 h 1131624"/>
                <a:gd name="connsiteX11" fmla="*/ 3274695 w 3406140"/>
                <a:gd name="connsiteY11" fmla="*/ 35297 h 1131624"/>
                <a:gd name="connsiteX12" fmla="*/ 3406140 w 3406140"/>
                <a:gd name="connsiteY12" fmla="*/ 2912 h 1131624"/>
                <a:gd name="connsiteX13" fmla="*/ 3406140 w 3406140"/>
                <a:gd name="connsiteY13" fmla="*/ 1131625 h 1131624"/>
                <a:gd name="connsiteX14" fmla="*/ 0 w 3406140"/>
                <a:gd name="connsiteY14" fmla="*/ 1131625 h 1131624"/>
                <a:gd name="connsiteX15" fmla="*/ 0 w 3406140"/>
                <a:gd name="connsiteY15" fmla="*/ 2912 h 1131624"/>
                <a:gd name="connsiteX16" fmla="*/ 129540 w 3406140"/>
                <a:gd name="connsiteY16" fmla="*/ 35297 h 1131624"/>
                <a:gd name="connsiteX17" fmla="*/ 379095 w 3406140"/>
                <a:gd name="connsiteY17" fmla="*/ 81017 h 1131624"/>
                <a:gd name="connsiteX18" fmla="*/ 628650 w 3406140"/>
                <a:gd name="connsiteY18" fmla="*/ 35297 h 1131624"/>
                <a:gd name="connsiteX19" fmla="*/ 820103 w 3406140"/>
                <a:gd name="connsiteY19" fmla="*/ 55 h 1131624"/>
                <a:gd name="connsiteX20" fmla="*/ 820103 w 3406140"/>
                <a:gd name="connsiteY20" fmla="*/ 55 h 1131624"/>
                <a:gd name="connsiteX21" fmla="*/ 820103 w 3406140"/>
                <a:gd name="connsiteY21" fmla="*/ 55 h 1131624"/>
                <a:gd name="connsiteX22" fmla="*/ 820103 w 3406140"/>
                <a:gd name="connsiteY22" fmla="*/ 55 h 113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140" h="1131624">
                  <a:moveTo>
                    <a:pt x="820103" y="55"/>
                  </a:moveTo>
                  <a:cubicBezTo>
                    <a:pt x="888683" y="-898"/>
                    <a:pt x="955358" y="10532"/>
                    <a:pt x="1011555" y="35297"/>
                  </a:cubicBezTo>
                  <a:cubicBezTo>
                    <a:pt x="1085850" y="66730"/>
                    <a:pt x="1173480" y="82922"/>
                    <a:pt x="1261110" y="81017"/>
                  </a:cubicBezTo>
                  <a:cubicBezTo>
                    <a:pt x="1348740" y="81970"/>
                    <a:pt x="1435418" y="65777"/>
                    <a:pt x="1510665" y="35297"/>
                  </a:cubicBezTo>
                  <a:cubicBezTo>
                    <a:pt x="1568768" y="12437"/>
                    <a:pt x="1635443" y="55"/>
                    <a:pt x="1702118" y="55"/>
                  </a:cubicBezTo>
                  <a:cubicBezTo>
                    <a:pt x="1769745" y="55"/>
                    <a:pt x="1835468" y="12437"/>
                    <a:pt x="1893570" y="35297"/>
                  </a:cubicBezTo>
                  <a:cubicBezTo>
                    <a:pt x="1968818" y="64825"/>
                    <a:pt x="2055495" y="81017"/>
                    <a:pt x="2143125" y="81017"/>
                  </a:cubicBezTo>
                  <a:cubicBezTo>
                    <a:pt x="2230755" y="81017"/>
                    <a:pt x="2317433" y="64825"/>
                    <a:pt x="2392680" y="35297"/>
                  </a:cubicBezTo>
                  <a:cubicBezTo>
                    <a:pt x="2450783" y="12437"/>
                    <a:pt x="2517458" y="55"/>
                    <a:pt x="2584133" y="55"/>
                  </a:cubicBezTo>
                  <a:cubicBezTo>
                    <a:pt x="2651760" y="55"/>
                    <a:pt x="2717483" y="12437"/>
                    <a:pt x="2775585" y="35297"/>
                  </a:cubicBezTo>
                  <a:cubicBezTo>
                    <a:pt x="2850833" y="64825"/>
                    <a:pt x="2937510" y="81017"/>
                    <a:pt x="3025140" y="81017"/>
                  </a:cubicBezTo>
                  <a:cubicBezTo>
                    <a:pt x="3112770" y="81017"/>
                    <a:pt x="3199448" y="64825"/>
                    <a:pt x="3274695" y="35297"/>
                  </a:cubicBezTo>
                  <a:cubicBezTo>
                    <a:pt x="3315653" y="19105"/>
                    <a:pt x="3359468" y="8627"/>
                    <a:pt x="3406140" y="2912"/>
                  </a:cubicBezTo>
                  <a:lnTo>
                    <a:pt x="3406140" y="1131625"/>
                  </a:lnTo>
                  <a:lnTo>
                    <a:pt x="0" y="1131625"/>
                  </a:lnTo>
                  <a:lnTo>
                    <a:pt x="0" y="2912"/>
                  </a:lnTo>
                  <a:cubicBezTo>
                    <a:pt x="45720" y="8627"/>
                    <a:pt x="90488" y="19105"/>
                    <a:pt x="129540" y="35297"/>
                  </a:cubicBezTo>
                  <a:cubicBezTo>
                    <a:pt x="203835" y="66730"/>
                    <a:pt x="291465" y="82922"/>
                    <a:pt x="379095" y="81017"/>
                  </a:cubicBezTo>
                  <a:cubicBezTo>
                    <a:pt x="466725" y="81970"/>
                    <a:pt x="553403" y="65777"/>
                    <a:pt x="628650" y="35297"/>
                  </a:cubicBezTo>
                  <a:cubicBezTo>
                    <a:pt x="685800" y="10532"/>
                    <a:pt x="752475" y="-898"/>
                    <a:pt x="820103" y="55"/>
                  </a:cubicBezTo>
                  <a:lnTo>
                    <a:pt x="820103" y="55"/>
                  </a:lnTo>
                  <a:lnTo>
                    <a:pt x="820103" y="55"/>
                  </a:lnTo>
                  <a:lnTo>
                    <a:pt x="820103" y="55"/>
                  </a:lnTo>
                  <a:close/>
                </a:path>
              </a:pathLst>
            </a:custGeom>
            <a:solidFill>
              <a:srgbClr val="843C0C"/>
            </a:solidFill>
            <a:ln w="952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A7E8ADB1-E581-D278-B824-A285C04CCEC0}"/>
                </a:ext>
              </a:extLst>
            </p:cNvPr>
            <p:cNvGrpSpPr/>
            <p:nvPr/>
          </p:nvGrpSpPr>
          <p:grpSpPr>
            <a:xfrm>
              <a:off x="10217077" y="1497794"/>
              <a:ext cx="304800" cy="268845"/>
              <a:chOff x="10439400" y="1779030"/>
              <a:chExt cx="304800" cy="268845"/>
            </a:xfrm>
          </p:grpSpPr>
          <p:sp>
            <p:nvSpPr>
              <p:cNvPr id="40" name="Oval 39">
                <a:extLst>
                  <a:ext uri="{FF2B5EF4-FFF2-40B4-BE49-F238E27FC236}">
                    <a16:creationId xmlns:a16="http://schemas.microsoft.com/office/drawing/2014/main" id="{993DBCD6-EDE8-E49F-961D-F41C226E92D2}"/>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07FA27C1-B347-0C67-A9E7-11F14A6020E2}"/>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C6A7FF56-DB8A-B693-1531-9C0D7E68FE43}"/>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6C838859-5BAA-BA84-B64C-9B2773AB61C3}"/>
                </a:ext>
              </a:extLst>
            </p:cNvPr>
            <p:cNvGrpSpPr/>
            <p:nvPr/>
          </p:nvGrpSpPr>
          <p:grpSpPr>
            <a:xfrm>
              <a:off x="10487989" y="1698042"/>
              <a:ext cx="304800" cy="268845"/>
              <a:chOff x="10439400" y="1779030"/>
              <a:chExt cx="304800" cy="268845"/>
            </a:xfrm>
          </p:grpSpPr>
          <p:sp>
            <p:nvSpPr>
              <p:cNvPr id="36" name="Oval 35">
                <a:extLst>
                  <a:ext uri="{FF2B5EF4-FFF2-40B4-BE49-F238E27FC236}">
                    <a16:creationId xmlns:a16="http://schemas.microsoft.com/office/drawing/2014/main" id="{9FEA591C-5470-CE61-CBA7-83980C6166B8}"/>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53A4C809-2E74-FFDF-371A-5167447DCC8A}"/>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C8F10060-4A7C-59D0-2E7B-BDAEFA030A92}"/>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08E1A4E5-C5BC-E5E9-02AD-69AC44613500}"/>
                </a:ext>
              </a:extLst>
            </p:cNvPr>
            <p:cNvGrpSpPr/>
            <p:nvPr/>
          </p:nvGrpSpPr>
          <p:grpSpPr>
            <a:xfrm>
              <a:off x="10762618" y="1491892"/>
              <a:ext cx="304800" cy="268845"/>
              <a:chOff x="10439400" y="1779030"/>
              <a:chExt cx="304800" cy="268845"/>
            </a:xfrm>
          </p:grpSpPr>
          <p:sp>
            <p:nvSpPr>
              <p:cNvPr id="32" name="Oval 31">
                <a:extLst>
                  <a:ext uri="{FF2B5EF4-FFF2-40B4-BE49-F238E27FC236}">
                    <a16:creationId xmlns:a16="http://schemas.microsoft.com/office/drawing/2014/main" id="{DF175C7F-0F24-EA95-350D-3D4C87D44E2C}"/>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79451DD2-1AAA-CAD1-7740-0578B59E60D1}"/>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C7EC714-BA89-7819-7AE7-1DA2ED9459D3}"/>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5" name="Group 14">
              <a:extLst>
                <a:ext uri="{FF2B5EF4-FFF2-40B4-BE49-F238E27FC236}">
                  <a16:creationId xmlns:a16="http://schemas.microsoft.com/office/drawing/2014/main" id="{3C379E28-5C4F-B2CF-7FB5-0E4CD373D1F3}"/>
                </a:ext>
              </a:extLst>
            </p:cNvPr>
            <p:cNvGrpSpPr/>
            <p:nvPr/>
          </p:nvGrpSpPr>
          <p:grpSpPr>
            <a:xfrm>
              <a:off x="11044766" y="1688088"/>
              <a:ext cx="304800" cy="268845"/>
              <a:chOff x="10439400" y="1779030"/>
              <a:chExt cx="304800" cy="268845"/>
            </a:xfrm>
          </p:grpSpPr>
          <p:sp>
            <p:nvSpPr>
              <p:cNvPr id="28" name="Oval 27">
                <a:extLst>
                  <a:ext uri="{FF2B5EF4-FFF2-40B4-BE49-F238E27FC236}">
                    <a16:creationId xmlns:a16="http://schemas.microsoft.com/office/drawing/2014/main" id="{2E3A5CF6-BDDA-7EF7-759C-C0D507B201D5}"/>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95A5DEC-8D9A-45BC-D2ED-F6188A1C7013}"/>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1610ED8-CD70-29D2-5B98-1136FA8EB31D}"/>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933F9D15-EAEA-282E-AD74-24B08944C6CB}"/>
                </a:ext>
              </a:extLst>
            </p:cNvPr>
            <p:cNvGrpSpPr/>
            <p:nvPr/>
          </p:nvGrpSpPr>
          <p:grpSpPr>
            <a:xfrm>
              <a:off x="11312944" y="1493140"/>
              <a:ext cx="304800" cy="268845"/>
              <a:chOff x="10439400" y="1779030"/>
              <a:chExt cx="304800" cy="268845"/>
            </a:xfrm>
          </p:grpSpPr>
          <p:sp>
            <p:nvSpPr>
              <p:cNvPr id="18" name="Oval 17">
                <a:extLst>
                  <a:ext uri="{FF2B5EF4-FFF2-40B4-BE49-F238E27FC236}">
                    <a16:creationId xmlns:a16="http://schemas.microsoft.com/office/drawing/2014/main" id="{C4CA681C-1D87-3DB8-5F46-EF7499BD4759}"/>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2D441DB-3380-47E4-8858-DBF5E14C4227}"/>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8190C85-F549-0295-128F-A8871916209C}"/>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56" name="Group 55">
              <a:extLst>
                <a:ext uri="{FF2B5EF4-FFF2-40B4-BE49-F238E27FC236}">
                  <a16:creationId xmlns:a16="http://schemas.microsoft.com/office/drawing/2014/main" id="{3E84530D-9458-F064-243F-91798A46F4C7}"/>
                </a:ext>
              </a:extLst>
            </p:cNvPr>
            <p:cNvGrpSpPr/>
            <p:nvPr/>
          </p:nvGrpSpPr>
          <p:grpSpPr>
            <a:xfrm flipH="1">
              <a:off x="10858275" y="799290"/>
              <a:ext cx="556125" cy="766742"/>
              <a:chOff x="1147127" y="1349529"/>
              <a:chExt cx="3683138" cy="4959928"/>
            </a:xfrm>
          </p:grpSpPr>
          <p:grpSp>
            <p:nvGrpSpPr>
              <p:cNvPr id="57" name="Group 56">
                <a:extLst>
                  <a:ext uri="{FF2B5EF4-FFF2-40B4-BE49-F238E27FC236}">
                    <a16:creationId xmlns:a16="http://schemas.microsoft.com/office/drawing/2014/main" id="{CAAB1C01-AEBE-6822-D4B1-A3F0C13F7380}"/>
                  </a:ext>
                </a:extLst>
              </p:cNvPr>
              <p:cNvGrpSpPr/>
              <p:nvPr/>
            </p:nvGrpSpPr>
            <p:grpSpPr>
              <a:xfrm>
                <a:off x="1471437" y="1349529"/>
                <a:ext cx="3358828" cy="4959928"/>
                <a:chOff x="1719043" y="992627"/>
                <a:chExt cx="3254824" cy="4806347"/>
              </a:xfrm>
              <a:gradFill>
                <a:gsLst>
                  <a:gs pos="0">
                    <a:srgbClr val="E07E7C"/>
                  </a:gs>
                  <a:gs pos="28000">
                    <a:srgbClr val="D7A16D"/>
                  </a:gs>
                  <a:gs pos="45000">
                    <a:srgbClr val="D47541"/>
                  </a:gs>
                </a:gsLst>
                <a:lin ang="5400000" scaled="1"/>
              </a:gradFill>
            </p:grpSpPr>
            <p:sp>
              <p:nvSpPr>
                <p:cNvPr id="59" name="Freeform: Shape 58">
                  <a:extLst>
                    <a:ext uri="{FF2B5EF4-FFF2-40B4-BE49-F238E27FC236}">
                      <a16:creationId xmlns:a16="http://schemas.microsoft.com/office/drawing/2014/main" id="{F67F69FA-FE39-05B1-4D4A-B8CC4173FE54}"/>
                    </a:ext>
                  </a:extLst>
                </p:cNvPr>
                <p:cNvSpPr/>
                <p:nvPr/>
              </p:nvSpPr>
              <p:spPr>
                <a:xfrm>
                  <a:off x="3727559" y="992627"/>
                  <a:ext cx="1246308" cy="1246308"/>
                </a:xfrm>
                <a:custGeom>
                  <a:avLst/>
                  <a:gdLst>
                    <a:gd name="connsiteX0" fmla="*/ 529767 w 1059532"/>
                    <a:gd name="connsiteY0" fmla="*/ 0 h 1059532"/>
                    <a:gd name="connsiteX1" fmla="*/ 60732 w 1059532"/>
                    <a:gd name="connsiteY1" fmla="*/ 284037 h 1059532"/>
                    <a:gd name="connsiteX2" fmla="*/ 0 w 1059532"/>
                    <a:gd name="connsiteY2" fmla="*/ 529767 h 1059532"/>
                    <a:gd name="connsiteX3" fmla="*/ 60732 w 1059532"/>
                    <a:gd name="connsiteY3" fmla="*/ 775496 h 1059532"/>
                    <a:gd name="connsiteX4" fmla="*/ 529767 w 1059532"/>
                    <a:gd name="connsiteY4" fmla="*/ 1059533 h 1059532"/>
                    <a:gd name="connsiteX5" fmla="*/ 1059533 w 1059532"/>
                    <a:gd name="connsiteY5" fmla="*/ 529767 h 1059532"/>
                    <a:gd name="connsiteX6" fmla="*/ 529767 w 1059532"/>
                    <a:gd name="connsiteY6" fmla="*/ 0 h 105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9532" h="1059532">
                      <a:moveTo>
                        <a:pt x="529767" y="0"/>
                      </a:moveTo>
                      <a:cubicBezTo>
                        <a:pt x="326082" y="0"/>
                        <a:pt x="149493" y="115857"/>
                        <a:pt x="60732" y="284037"/>
                      </a:cubicBezTo>
                      <a:cubicBezTo>
                        <a:pt x="22424" y="357849"/>
                        <a:pt x="0" y="441005"/>
                        <a:pt x="0" y="529767"/>
                      </a:cubicBezTo>
                      <a:cubicBezTo>
                        <a:pt x="0" y="618528"/>
                        <a:pt x="21490" y="701684"/>
                        <a:pt x="60732" y="775496"/>
                      </a:cubicBezTo>
                      <a:cubicBezTo>
                        <a:pt x="149493" y="944610"/>
                        <a:pt x="326082" y="1059533"/>
                        <a:pt x="529767" y="1059533"/>
                      </a:cubicBezTo>
                      <a:cubicBezTo>
                        <a:pt x="822213" y="1059533"/>
                        <a:pt x="1059533" y="822213"/>
                        <a:pt x="1059533" y="529767"/>
                      </a:cubicBezTo>
                      <a:cubicBezTo>
                        <a:pt x="1059533" y="237320"/>
                        <a:pt x="822213" y="0"/>
                        <a:pt x="529767" y="0"/>
                      </a:cubicBezTo>
                      <a:close/>
                    </a:path>
                  </a:pathLst>
                </a:custGeom>
                <a:solidFill>
                  <a:srgbClr val="C4642E"/>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C4646A3-F0F5-EEC0-E0F1-A593646C41A4}"/>
                    </a:ext>
                  </a:extLst>
                </p:cNvPr>
                <p:cNvSpPr/>
                <p:nvPr/>
              </p:nvSpPr>
              <p:spPr>
                <a:xfrm>
                  <a:off x="1719043" y="1850131"/>
                  <a:ext cx="2979276" cy="3948843"/>
                </a:xfrm>
                <a:custGeom>
                  <a:avLst/>
                  <a:gdLst>
                    <a:gd name="connsiteX0" fmla="*/ 2301749 w 2532793"/>
                    <a:gd name="connsiteY0" fmla="*/ 1384465 h 3357057"/>
                    <a:gd name="connsiteX1" fmla="*/ 2058823 w 2532793"/>
                    <a:gd name="connsiteY1" fmla="*/ 1351763 h 3357057"/>
                    <a:gd name="connsiteX2" fmla="*/ 1840189 w 2532793"/>
                    <a:gd name="connsiteY2" fmla="*/ 1365778 h 3357057"/>
                    <a:gd name="connsiteX3" fmla="*/ 1182419 w 2532793"/>
                    <a:gd name="connsiteY3" fmla="*/ 1458277 h 3357057"/>
                    <a:gd name="connsiteX4" fmla="*/ 964719 w 2532793"/>
                    <a:gd name="connsiteY4" fmla="*/ 1476964 h 3357057"/>
                    <a:gd name="connsiteX5" fmla="*/ 957245 w 2532793"/>
                    <a:gd name="connsiteY5" fmla="*/ 1413429 h 3357057"/>
                    <a:gd name="connsiteX6" fmla="*/ 968457 w 2532793"/>
                    <a:gd name="connsiteY6" fmla="*/ 1375122 h 3357057"/>
                    <a:gd name="connsiteX7" fmla="*/ 1004896 w 2532793"/>
                    <a:gd name="connsiteY7" fmla="*/ 1314390 h 3357057"/>
                    <a:gd name="connsiteX8" fmla="*/ 1137571 w 2532793"/>
                    <a:gd name="connsiteY8" fmla="*/ 1186387 h 3357057"/>
                    <a:gd name="connsiteX9" fmla="*/ 1492617 w 2532793"/>
                    <a:gd name="connsiteY9" fmla="*/ 967753 h 3357057"/>
                    <a:gd name="connsiteX10" fmla="*/ 1568298 w 2532793"/>
                    <a:gd name="connsiteY10" fmla="*/ 925708 h 3357057"/>
                    <a:gd name="connsiteX11" fmla="*/ 1703776 w 2532793"/>
                    <a:gd name="connsiteY11" fmla="*/ 1143407 h 3357057"/>
                    <a:gd name="connsiteX12" fmla="*/ 1810290 w 2532793"/>
                    <a:gd name="connsiteY12" fmla="*/ 1273279 h 3357057"/>
                    <a:gd name="connsiteX13" fmla="*/ 2171877 w 2532793"/>
                    <a:gd name="connsiteY13" fmla="*/ 1234038 h 3357057"/>
                    <a:gd name="connsiteX14" fmla="*/ 2431621 w 2532793"/>
                    <a:gd name="connsiteY14" fmla="*/ 785558 h 3357057"/>
                    <a:gd name="connsiteX15" fmla="*/ 2489550 w 2532793"/>
                    <a:gd name="connsiteY15" fmla="*/ 694928 h 3357057"/>
                    <a:gd name="connsiteX16" fmla="*/ 2490484 w 2532793"/>
                    <a:gd name="connsiteY16" fmla="*/ 693993 h 3357057"/>
                    <a:gd name="connsiteX17" fmla="*/ 2472732 w 2532793"/>
                    <a:gd name="connsiteY17" fmla="*/ 715483 h 3357057"/>
                    <a:gd name="connsiteX18" fmla="*/ 2472732 w 2532793"/>
                    <a:gd name="connsiteY18" fmla="*/ 418365 h 3357057"/>
                    <a:gd name="connsiteX19" fmla="*/ 2175614 w 2532793"/>
                    <a:gd name="connsiteY19" fmla="*/ 418365 h 3357057"/>
                    <a:gd name="connsiteX20" fmla="*/ 2100868 w 2532793"/>
                    <a:gd name="connsiteY20" fmla="*/ 523945 h 3357057"/>
                    <a:gd name="connsiteX21" fmla="*/ 1970996 w 2532793"/>
                    <a:gd name="connsiteY21" fmla="*/ 878991 h 3357057"/>
                    <a:gd name="connsiteX22" fmla="*/ 1904658 w 2532793"/>
                    <a:gd name="connsiteY22" fmla="*/ 659423 h 3357057"/>
                    <a:gd name="connsiteX23" fmla="*/ 1842992 w 2532793"/>
                    <a:gd name="connsiteY23" fmla="*/ 245514 h 3357057"/>
                    <a:gd name="connsiteX24" fmla="*/ 1168404 w 2532793"/>
                    <a:gd name="connsiteY24" fmla="*/ 77334 h 3357057"/>
                    <a:gd name="connsiteX25" fmla="*/ 114477 w 2532793"/>
                    <a:gd name="connsiteY25" fmla="*/ 2014205 h 3357057"/>
                    <a:gd name="connsiteX26" fmla="*/ 1058153 w 2532793"/>
                    <a:gd name="connsiteY26" fmla="*/ 2171173 h 3357057"/>
                    <a:gd name="connsiteX27" fmla="*/ 1734609 w 2532793"/>
                    <a:gd name="connsiteY27" fmla="*/ 1970291 h 3357057"/>
                    <a:gd name="connsiteX28" fmla="*/ 1642110 w 2532793"/>
                    <a:gd name="connsiteY28" fmla="*/ 2362711 h 3357057"/>
                    <a:gd name="connsiteX29" fmla="*/ 1396381 w 2532793"/>
                    <a:gd name="connsiteY29" fmla="*/ 2928917 h 3357057"/>
                    <a:gd name="connsiteX30" fmla="*/ 1487946 w 2532793"/>
                    <a:gd name="connsiteY30" fmla="*/ 3312927 h 3357057"/>
                    <a:gd name="connsiteX31" fmla="*/ 1967258 w 2532793"/>
                    <a:gd name="connsiteY31" fmla="*/ 3186792 h 3357057"/>
                    <a:gd name="connsiteX32" fmla="*/ 2301749 w 2532793"/>
                    <a:gd name="connsiteY32" fmla="*/ 1384465 h 3357057"/>
                    <a:gd name="connsiteX33" fmla="*/ 2098999 w 2532793"/>
                    <a:gd name="connsiteY33" fmla="*/ 965884 h 3357057"/>
                    <a:gd name="connsiteX34" fmla="*/ 2098999 w 2532793"/>
                    <a:gd name="connsiteY34" fmla="*/ 965884 h 3357057"/>
                    <a:gd name="connsiteX35" fmla="*/ 2098999 w 2532793"/>
                    <a:gd name="connsiteY35" fmla="*/ 965884 h 335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2793" h="3357057">
                      <a:moveTo>
                        <a:pt x="2301749" y="1384465"/>
                      </a:moveTo>
                      <a:cubicBezTo>
                        <a:pt x="2224199" y="1362041"/>
                        <a:pt x="2140110" y="1352698"/>
                        <a:pt x="2058823" y="1351763"/>
                      </a:cubicBezTo>
                      <a:cubicBezTo>
                        <a:pt x="1985945" y="1350829"/>
                        <a:pt x="1913067" y="1358304"/>
                        <a:pt x="1840189" y="1365778"/>
                      </a:cubicBezTo>
                      <a:cubicBezTo>
                        <a:pt x="1619686" y="1390071"/>
                        <a:pt x="1401987" y="1428379"/>
                        <a:pt x="1182419" y="1458277"/>
                      </a:cubicBezTo>
                      <a:cubicBezTo>
                        <a:pt x="1110475" y="1467621"/>
                        <a:pt x="1037597" y="1476030"/>
                        <a:pt x="964719" y="1476964"/>
                      </a:cubicBezTo>
                      <a:cubicBezTo>
                        <a:pt x="961916" y="1466686"/>
                        <a:pt x="956310" y="1424641"/>
                        <a:pt x="957245" y="1413429"/>
                      </a:cubicBezTo>
                      <a:cubicBezTo>
                        <a:pt x="960048" y="1400349"/>
                        <a:pt x="963785" y="1387268"/>
                        <a:pt x="968457" y="1375122"/>
                      </a:cubicBezTo>
                      <a:cubicBezTo>
                        <a:pt x="979669" y="1354566"/>
                        <a:pt x="991815" y="1334011"/>
                        <a:pt x="1004896" y="1314390"/>
                      </a:cubicBezTo>
                      <a:cubicBezTo>
                        <a:pt x="1045072" y="1267673"/>
                        <a:pt x="1089920" y="1225628"/>
                        <a:pt x="1137571" y="1186387"/>
                      </a:cubicBezTo>
                      <a:cubicBezTo>
                        <a:pt x="1249691" y="1104165"/>
                        <a:pt x="1371154" y="1035025"/>
                        <a:pt x="1492617" y="967753"/>
                      </a:cubicBezTo>
                      <a:cubicBezTo>
                        <a:pt x="1517844" y="953738"/>
                        <a:pt x="1543071" y="939723"/>
                        <a:pt x="1568298" y="925708"/>
                      </a:cubicBezTo>
                      <a:cubicBezTo>
                        <a:pt x="1610343" y="1000454"/>
                        <a:pt x="1655191" y="1073332"/>
                        <a:pt x="1703776" y="1143407"/>
                      </a:cubicBezTo>
                      <a:cubicBezTo>
                        <a:pt x="1735544" y="1189189"/>
                        <a:pt x="1768245" y="1236840"/>
                        <a:pt x="1810290" y="1273279"/>
                      </a:cubicBezTo>
                      <a:cubicBezTo>
                        <a:pt x="1921476" y="1369516"/>
                        <a:pt x="2088721" y="1367647"/>
                        <a:pt x="2171877" y="1234038"/>
                      </a:cubicBezTo>
                      <a:cubicBezTo>
                        <a:pt x="2263441" y="1087347"/>
                        <a:pt x="2341925" y="933182"/>
                        <a:pt x="2431621" y="785558"/>
                      </a:cubicBezTo>
                      <a:cubicBezTo>
                        <a:pt x="2450308" y="754725"/>
                        <a:pt x="2468995" y="723892"/>
                        <a:pt x="2489550" y="694928"/>
                      </a:cubicBezTo>
                      <a:cubicBezTo>
                        <a:pt x="2489550" y="694928"/>
                        <a:pt x="2490484" y="693993"/>
                        <a:pt x="2490484" y="693993"/>
                      </a:cubicBezTo>
                      <a:cubicBezTo>
                        <a:pt x="2485812" y="699599"/>
                        <a:pt x="2480207" y="707074"/>
                        <a:pt x="2472732" y="715483"/>
                      </a:cubicBezTo>
                      <a:cubicBezTo>
                        <a:pt x="2544676" y="632327"/>
                        <a:pt x="2560559" y="498718"/>
                        <a:pt x="2472732" y="418365"/>
                      </a:cubicBezTo>
                      <a:cubicBezTo>
                        <a:pt x="2394248" y="346422"/>
                        <a:pt x="2252229" y="329604"/>
                        <a:pt x="2175614" y="418365"/>
                      </a:cubicBezTo>
                      <a:cubicBezTo>
                        <a:pt x="2147584" y="451067"/>
                        <a:pt x="2123292" y="487506"/>
                        <a:pt x="2100868" y="523945"/>
                      </a:cubicBezTo>
                      <a:cubicBezTo>
                        <a:pt x="2052282" y="600560"/>
                        <a:pt x="2016778" y="799573"/>
                        <a:pt x="1970996" y="878991"/>
                      </a:cubicBezTo>
                      <a:cubicBezTo>
                        <a:pt x="1952309" y="846289"/>
                        <a:pt x="1922410" y="692125"/>
                        <a:pt x="1904658" y="659423"/>
                      </a:cubicBezTo>
                      <a:cubicBezTo>
                        <a:pt x="1932688" y="436118"/>
                        <a:pt x="1936425" y="364174"/>
                        <a:pt x="1842992" y="245514"/>
                      </a:cubicBezTo>
                      <a:cubicBezTo>
                        <a:pt x="1645848" y="-5822"/>
                        <a:pt x="1420674" y="-68422"/>
                        <a:pt x="1168404" y="77334"/>
                      </a:cubicBezTo>
                      <a:cubicBezTo>
                        <a:pt x="589118" y="412759"/>
                        <a:pt x="-321856" y="1485373"/>
                        <a:pt x="114477" y="2014205"/>
                      </a:cubicBezTo>
                      <a:cubicBezTo>
                        <a:pt x="279854" y="2213218"/>
                        <a:pt x="819898" y="2189860"/>
                        <a:pt x="1058153" y="2171173"/>
                      </a:cubicBezTo>
                      <a:cubicBezTo>
                        <a:pt x="1295473" y="2152486"/>
                        <a:pt x="1499158" y="2003927"/>
                        <a:pt x="1734609" y="1970291"/>
                      </a:cubicBezTo>
                      <a:cubicBezTo>
                        <a:pt x="1703776" y="2029154"/>
                        <a:pt x="1662666" y="2299177"/>
                        <a:pt x="1642110" y="2362711"/>
                      </a:cubicBezTo>
                      <a:cubicBezTo>
                        <a:pt x="1564561" y="2598163"/>
                        <a:pt x="1414133" y="2897149"/>
                        <a:pt x="1396381" y="2928917"/>
                      </a:cubicBezTo>
                      <a:cubicBezTo>
                        <a:pt x="1307620" y="3089622"/>
                        <a:pt x="1317897" y="3223231"/>
                        <a:pt x="1487946" y="3312927"/>
                      </a:cubicBezTo>
                      <a:cubicBezTo>
                        <a:pt x="1652388" y="3399820"/>
                        <a:pt x="1872891" y="3358710"/>
                        <a:pt x="1967258" y="3186792"/>
                      </a:cubicBezTo>
                      <a:cubicBezTo>
                        <a:pt x="2162534" y="2832680"/>
                        <a:pt x="2767047" y="1517140"/>
                        <a:pt x="2301749" y="1384465"/>
                      </a:cubicBezTo>
                      <a:close/>
                      <a:moveTo>
                        <a:pt x="2098999" y="965884"/>
                      </a:moveTo>
                      <a:cubicBezTo>
                        <a:pt x="2109277" y="972424"/>
                        <a:pt x="2106474" y="970556"/>
                        <a:pt x="2098999" y="965884"/>
                      </a:cubicBezTo>
                      <a:lnTo>
                        <a:pt x="2098999" y="965884"/>
                      </a:lnTo>
                      <a:close/>
                    </a:path>
                  </a:pathLst>
                </a:custGeom>
                <a:solidFill>
                  <a:srgbClr val="C4642E"/>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Rectangle: Rounded Corners 57">
                <a:extLst>
                  <a:ext uri="{FF2B5EF4-FFF2-40B4-BE49-F238E27FC236}">
                    <a16:creationId xmlns:a16="http://schemas.microsoft.com/office/drawing/2014/main" id="{9D9394E0-309D-9B1A-28FA-25B1A17D31F6}"/>
                  </a:ext>
                </a:extLst>
              </p:cNvPr>
              <p:cNvSpPr/>
              <p:nvPr/>
            </p:nvSpPr>
            <p:spPr>
              <a:xfrm>
                <a:off x="1147127" y="4858260"/>
                <a:ext cx="1887052" cy="1358261"/>
              </a:xfrm>
              <a:prstGeom prst="roundRect">
                <a:avLst>
                  <a:gd name="adj" fmla="val 6523"/>
                </a:avLst>
              </a:prstGeom>
              <a:solidFill>
                <a:srgbClr val="C00000"/>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6">
              <a:extLst>
                <a:ext uri="{FF2B5EF4-FFF2-40B4-BE49-F238E27FC236}">
                  <a16:creationId xmlns:a16="http://schemas.microsoft.com/office/drawing/2014/main" id="{B6C077ED-B000-0690-6211-4C9D3CCEF7A5}"/>
                </a:ext>
              </a:extLst>
            </p:cNvPr>
            <p:cNvSpPr/>
            <p:nvPr/>
          </p:nvSpPr>
          <p:spPr>
            <a:xfrm rot="1506587">
              <a:off x="10874334" y="733595"/>
              <a:ext cx="226660" cy="144607"/>
            </a:xfrm>
            <a:custGeom>
              <a:avLst/>
              <a:gdLst>
                <a:gd name="connsiteX0" fmla="*/ 363920 w 553533"/>
                <a:gd name="connsiteY0" fmla="*/ 69613 h 351618"/>
                <a:gd name="connsiteX1" fmla="*/ 374398 w 553533"/>
                <a:gd name="connsiteY1" fmla="*/ 73423 h 351618"/>
                <a:gd name="connsiteX2" fmla="*/ 523940 w 553533"/>
                <a:gd name="connsiteY2" fmla="*/ 258208 h 351618"/>
                <a:gd name="connsiteX3" fmla="*/ 553468 w 553533"/>
                <a:gd name="connsiteY3" fmla="*/ 282973 h 351618"/>
                <a:gd name="connsiteX4" fmla="*/ 527750 w 553533"/>
                <a:gd name="connsiteY4" fmla="*/ 312501 h 351618"/>
                <a:gd name="connsiteX5" fmla="*/ 30545 w 553533"/>
                <a:gd name="connsiteY5" fmla="*/ 351553 h 351618"/>
                <a:gd name="connsiteX6" fmla="*/ 1018 w 553533"/>
                <a:gd name="connsiteY6" fmla="*/ 326788 h 351618"/>
                <a:gd name="connsiteX7" fmla="*/ 65 w 553533"/>
                <a:gd name="connsiteY7" fmla="*/ 323931 h 351618"/>
                <a:gd name="connsiteX8" fmla="*/ 25783 w 553533"/>
                <a:gd name="connsiteY8" fmla="*/ 297261 h 351618"/>
                <a:gd name="connsiteX9" fmla="*/ 58168 w 553533"/>
                <a:gd name="connsiteY9" fmla="*/ 293451 h 351618"/>
                <a:gd name="connsiteX10" fmla="*/ 167705 w 553533"/>
                <a:gd name="connsiteY10" fmla="*/ 88663 h 351618"/>
                <a:gd name="connsiteX11" fmla="*/ 180088 w 553533"/>
                <a:gd name="connsiteY11" fmla="*/ 81996 h 351618"/>
                <a:gd name="connsiteX12" fmla="*/ 182945 w 553533"/>
                <a:gd name="connsiteY12" fmla="*/ 104856 h 351618"/>
                <a:gd name="connsiteX13" fmla="*/ 228665 w 553533"/>
                <a:gd name="connsiteY13" fmla="*/ 145813 h 351618"/>
                <a:gd name="connsiteX14" fmla="*/ 234380 w 553533"/>
                <a:gd name="connsiteY14" fmla="*/ 145813 h 351618"/>
                <a:gd name="connsiteX15" fmla="*/ 325820 w 553533"/>
                <a:gd name="connsiteY15" fmla="*/ 136288 h 351618"/>
                <a:gd name="connsiteX16" fmla="*/ 357253 w 553533"/>
                <a:gd name="connsiteY16" fmla="*/ 119143 h 351618"/>
                <a:gd name="connsiteX17" fmla="*/ 366778 w 553533"/>
                <a:gd name="connsiteY17" fmla="*/ 85806 h 351618"/>
                <a:gd name="connsiteX18" fmla="*/ 363920 w 553533"/>
                <a:gd name="connsiteY18" fmla="*/ 69613 h 351618"/>
                <a:gd name="connsiteX19" fmla="*/ 308675 w 553533"/>
                <a:gd name="connsiteY19" fmla="*/ 81 h 351618"/>
                <a:gd name="connsiteX20" fmla="*/ 330583 w 553533"/>
                <a:gd name="connsiteY20" fmla="*/ 16273 h 351618"/>
                <a:gd name="connsiteX21" fmla="*/ 339155 w 553533"/>
                <a:gd name="connsiteY21" fmla="*/ 87711 h 351618"/>
                <a:gd name="connsiteX22" fmla="*/ 322963 w 553533"/>
                <a:gd name="connsiteY22" fmla="*/ 109618 h 351618"/>
                <a:gd name="connsiteX23" fmla="*/ 230570 w 553533"/>
                <a:gd name="connsiteY23" fmla="*/ 119143 h 351618"/>
                <a:gd name="connsiteX24" fmla="*/ 208663 w 553533"/>
                <a:gd name="connsiteY24" fmla="*/ 102951 h 351618"/>
                <a:gd name="connsiteX25" fmla="*/ 200090 w 553533"/>
                <a:gd name="connsiteY25" fmla="*/ 31513 h 351618"/>
                <a:gd name="connsiteX26" fmla="*/ 216283 w 553533"/>
                <a:gd name="connsiteY26" fmla="*/ 9606 h 351618"/>
                <a:gd name="connsiteX27" fmla="*/ 308675 w 553533"/>
                <a:gd name="connsiteY27" fmla="*/ 81 h 35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3533" h="351618">
                  <a:moveTo>
                    <a:pt x="363920" y="69613"/>
                  </a:moveTo>
                  <a:cubicBezTo>
                    <a:pt x="367730" y="70566"/>
                    <a:pt x="370588" y="72471"/>
                    <a:pt x="374398" y="73423"/>
                  </a:cubicBezTo>
                  <a:cubicBezTo>
                    <a:pt x="454408" y="101998"/>
                    <a:pt x="512510" y="171531"/>
                    <a:pt x="523940" y="258208"/>
                  </a:cubicBezTo>
                  <a:cubicBezTo>
                    <a:pt x="537275" y="257256"/>
                    <a:pt x="550610" y="266781"/>
                    <a:pt x="553468" y="282973"/>
                  </a:cubicBezTo>
                  <a:cubicBezTo>
                    <a:pt x="554420" y="298213"/>
                    <a:pt x="544895" y="311548"/>
                    <a:pt x="527750" y="312501"/>
                  </a:cubicBezTo>
                  <a:lnTo>
                    <a:pt x="30545" y="351553"/>
                  </a:lnTo>
                  <a:cubicBezTo>
                    <a:pt x="17210" y="352506"/>
                    <a:pt x="3875" y="342981"/>
                    <a:pt x="1018" y="326788"/>
                  </a:cubicBezTo>
                  <a:lnTo>
                    <a:pt x="65" y="323931"/>
                  </a:lnTo>
                  <a:cubicBezTo>
                    <a:pt x="-887" y="310596"/>
                    <a:pt x="8638" y="297261"/>
                    <a:pt x="25783" y="297261"/>
                  </a:cubicBezTo>
                  <a:lnTo>
                    <a:pt x="58168" y="293451"/>
                  </a:lnTo>
                  <a:cubicBezTo>
                    <a:pt x="55310" y="209631"/>
                    <a:pt x="99125" y="131526"/>
                    <a:pt x="167705" y="88663"/>
                  </a:cubicBezTo>
                  <a:cubicBezTo>
                    <a:pt x="170563" y="85806"/>
                    <a:pt x="176278" y="84853"/>
                    <a:pt x="180088" y="81996"/>
                  </a:cubicBezTo>
                  <a:lnTo>
                    <a:pt x="182945" y="104856"/>
                  </a:lnTo>
                  <a:cubicBezTo>
                    <a:pt x="185803" y="127716"/>
                    <a:pt x="205805" y="145813"/>
                    <a:pt x="228665" y="145813"/>
                  </a:cubicBezTo>
                  <a:cubicBezTo>
                    <a:pt x="229618" y="145813"/>
                    <a:pt x="232475" y="145813"/>
                    <a:pt x="234380" y="145813"/>
                  </a:cubicBezTo>
                  <a:lnTo>
                    <a:pt x="325820" y="136288"/>
                  </a:lnTo>
                  <a:cubicBezTo>
                    <a:pt x="338203" y="135336"/>
                    <a:pt x="348680" y="127716"/>
                    <a:pt x="357253" y="119143"/>
                  </a:cubicBezTo>
                  <a:cubicBezTo>
                    <a:pt x="363920" y="109618"/>
                    <a:pt x="367730" y="97236"/>
                    <a:pt x="366778" y="85806"/>
                  </a:cubicBezTo>
                  <a:lnTo>
                    <a:pt x="363920" y="69613"/>
                  </a:lnTo>
                  <a:close/>
                  <a:moveTo>
                    <a:pt x="308675" y="81"/>
                  </a:moveTo>
                  <a:cubicBezTo>
                    <a:pt x="319153" y="-872"/>
                    <a:pt x="328678" y="6748"/>
                    <a:pt x="330583" y="16273"/>
                  </a:cubicBezTo>
                  <a:lnTo>
                    <a:pt x="339155" y="87711"/>
                  </a:lnTo>
                  <a:cubicBezTo>
                    <a:pt x="340108" y="98188"/>
                    <a:pt x="333440" y="107713"/>
                    <a:pt x="322963" y="109618"/>
                  </a:cubicBezTo>
                  <a:lnTo>
                    <a:pt x="230570" y="119143"/>
                  </a:lnTo>
                  <a:cubicBezTo>
                    <a:pt x="220093" y="120096"/>
                    <a:pt x="210568" y="112476"/>
                    <a:pt x="208663" y="102951"/>
                  </a:cubicBezTo>
                  <a:lnTo>
                    <a:pt x="200090" y="31513"/>
                  </a:lnTo>
                  <a:cubicBezTo>
                    <a:pt x="199138" y="21036"/>
                    <a:pt x="206758" y="11511"/>
                    <a:pt x="216283" y="9606"/>
                  </a:cubicBezTo>
                  <a:lnTo>
                    <a:pt x="308675" y="81"/>
                  </a:lnTo>
                  <a:close/>
                </a:path>
              </a:pathLst>
            </a:custGeom>
            <a:solidFill>
              <a:srgbClr val="222A35"/>
            </a:solidFill>
            <a:ln w="9525"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id="{0E0D1BD0-7500-C879-1A00-DDF659D026A9}"/>
              </a:ext>
            </a:extLst>
          </p:cNvPr>
          <p:cNvGrpSpPr/>
          <p:nvPr/>
        </p:nvGrpSpPr>
        <p:grpSpPr>
          <a:xfrm rot="7250743">
            <a:off x="11120426" y="385784"/>
            <a:ext cx="327858" cy="257369"/>
            <a:chOff x="10981936" y="1659550"/>
            <a:chExt cx="327858" cy="257369"/>
          </a:xfrm>
        </p:grpSpPr>
        <p:sp>
          <p:nvSpPr>
            <p:cNvPr id="2" name="Freeform: Shape 1">
              <a:extLst>
                <a:ext uri="{FF2B5EF4-FFF2-40B4-BE49-F238E27FC236}">
                  <a16:creationId xmlns:a16="http://schemas.microsoft.com/office/drawing/2014/main" id="{CF903491-BEBE-354C-11C2-BB61927C27BE}"/>
                </a:ext>
              </a:extLst>
            </p:cNvPr>
            <p:cNvSpPr/>
            <p:nvPr/>
          </p:nvSpPr>
          <p:spPr>
            <a:xfrm>
              <a:off x="10991894" y="1659550"/>
              <a:ext cx="178660" cy="253059"/>
            </a:xfrm>
            <a:custGeom>
              <a:avLst/>
              <a:gdLst>
                <a:gd name="connsiteX0" fmla="*/ 353445 w 436312"/>
                <a:gd name="connsiteY0" fmla="*/ 12 h 615326"/>
                <a:gd name="connsiteX1" fmla="*/ 397260 w 436312"/>
                <a:gd name="connsiteY1" fmla="*/ 3822 h 615326"/>
                <a:gd name="connsiteX2" fmla="*/ 436313 w 436312"/>
                <a:gd name="connsiteY2" fmla="*/ 10489 h 615326"/>
                <a:gd name="connsiteX3" fmla="*/ 401070 w 436312"/>
                <a:gd name="connsiteY3" fmla="*/ 29539 h 615326"/>
                <a:gd name="connsiteX4" fmla="*/ 197235 w 436312"/>
                <a:gd name="connsiteY4" fmla="*/ 221944 h 615326"/>
                <a:gd name="connsiteX5" fmla="*/ 155325 w 436312"/>
                <a:gd name="connsiteY5" fmla="*/ 295287 h 615326"/>
                <a:gd name="connsiteX6" fmla="*/ 97223 w 436312"/>
                <a:gd name="connsiteY6" fmla="*/ 574369 h 615326"/>
                <a:gd name="connsiteX7" fmla="*/ 102938 w 436312"/>
                <a:gd name="connsiteY7" fmla="*/ 615327 h 615326"/>
                <a:gd name="connsiteX8" fmla="*/ 74363 w 436312"/>
                <a:gd name="connsiteY8" fmla="*/ 585799 h 615326"/>
                <a:gd name="connsiteX9" fmla="*/ 36263 w 436312"/>
                <a:gd name="connsiteY9" fmla="*/ 221944 h 615326"/>
                <a:gd name="connsiteX10" fmla="*/ 78173 w 436312"/>
                <a:gd name="connsiteY10" fmla="*/ 150507 h 615326"/>
                <a:gd name="connsiteX11" fmla="*/ 353445 w 436312"/>
                <a:gd name="connsiteY11" fmla="*/ 12 h 615326"/>
                <a:gd name="connsiteX12" fmla="*/ 353445 w 436312"/>
                <a:gd name="connsiteY12" fmla="*/ 12 h 615326"/>
                <a:gd name="connsiteX13" fmla="*/ 353445 w 436312"/>
                <a:gd name="connsiteY13" fmla="*/ 12 h 615326"/>
                <a:gd name="connsiteX14" fmla="*/ 353445 w 436312"/>
                <a:gd name="connsiteY14" fmla="*/ 12 h 61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6312" h="615326">
                  <a:moveTo>
                    <a:pt x="353445" y="12"/>
                  </a:moveTo>
                  <a:cubicBezTo>
                    <a:pt x="367733" y="12"/>
                    <a:pt x="382973" y="1917"/>
                    <a:pt x="397260" y="3822"/>
                  </a:cubicBezTo>
                  <a:lnTo>
                    <a:pt x="436313" y="10489"/>
                  </a:lnTo>
                  <a:lnTo>
                    <a:pt x="401070" y="29539"/>
                  </a:lnTo>
                  <a:cubicBezTo>
                    <a:pt x="325823" y="68592"/>
                    <a:pt x="253433" y="137172"/>
                    <a:pt x="197235" y="221944"/>
                  </a:cubicBezTo>
                  <a:lnTo>
                    <a:pt x="155325" y="295287"/>
                  </a:lnTo>
                  <a:cubicBezTo>
                    <a:pt x="107700" y="389584"/>
                    <a:pt x="87698" y="488644"/>
                    <a:pt x="97223" y="574369"/>
                  </a:cubicBezTo>
                  <a:lnTo>
                    <a:pt x="102938" y="615327"/>
                  </a:lnTo>
                  <a:lnTo>
                    <a:pt x="74363" y="585799"/>
                  </a:lnTo>
                  <a:cubicBezTo>
                    <a:pt x="-9457" y="496264"/>
                    <a:pt x="-22792" y="350532"/>
                    <a:pt x="36263" y="221944"/>
                  </a:cubicBezTo>
                  <a:lnTo>
                    <a:pt x="78173" y="150507"/>
                  </a:lnTo>
                  <a:cubicBezTo>
                    <a:pt x="147705" y="55257"/>
                    <a:pt x="251528" y="-941"/>
                    <a:pt x="353445" y="12"/>
                  </a:cubicBezTo>
                  <a:lnTo>
                    <a:pt x="353445" y="12"/>
                  </a:lnTo>
                  <a:lnTo>
                    <a:pt x="353445" y="12"/>
                  </a:lnTo>
                  <a:lnTo>
                    <a:pt x="353445" y="12"/>
                  </a:lnTo>
                  <a:close/>
                </a:path>
              </a:pathLst>
            </a:custGeom>
            <a:solidFill>
              <a:srgbClr val="A6A6A6"/>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E470D35-6F04-727E-D6C5-5C298D88892B}"/>
                </a:ext>
              </a:extLst>
            </p:cNvPr>
            <p:cNvSpPr/>
            <p:nvPr/>
          </p:nvSpPr>
          <p:spPr>
            <a:xfrm>
              <a:off x="10981936" y="1708402"/>
              <a:ext cx="327858" cy="208517"/>
            </a:xfrm>
            <a:custGeom>
              <a:avLst/>
              <a:gdLst>
                <a:gd name="connsiteX0" fmla="*/ 47245 w 800672"/>
                <a:gd name="connsiteY0" fmla="*/ 290 h 507019"/>
                <a:gd name="connsiteX1" fmla="*/ 62485 w 800672"/>
                <a:gd name="connsiteY1" fmla="*/ 6005 h 507019"/>
                <a:gd name="connsiteX2" fmla="*/ 503492 w 800672"/>
                <a:gd name="connsiteY2" fmla="*/ 274610 h 507019"/>
                <a:gd name="connsiteX3" fmla="*/ 698755 w 800672"/>
                <a:gd name="connsiteY3" fmla="*/ 393672 h 507019"/>
                <a:gd name="connsiteX4" fmla="*/ 800672 w 800672"/>
                <a:gd name="connsiteY4" fmla="*/ 455585 h 507019"/>
                <a:gd name="connsiteX5" fmla="*/ 770192 w 800672"/>
                <a:gd name="connsiteY5" fmla="*/ 476540 h 507019"/>
                <a:gd name="connsiteX6" fmla="*/ 738760 w 800672"/>
                <a:gd name="connsiteY6" fmla="*/ 498447 h 507019"/>
                <a:gd name="connsiteX7" fmla="*/ 726378 w 800672"/>
                <a:gd name="connsiteY7" fmla="*/ 507020 h 507019"/>
                <a:gd name="connsiteX8" fmla="*/ 615888 w 800672"/>
                <a:gd name="connsiteY8" fmla="*/ 440345 h 507019"/>
                <a:gd name="connsiteX9" fmla="*/ 447295 w 800672"/>
                <a:gd name="connsiteY9" fmla="*/ 337475 h 507019"/>
                <a:gd name="connsiteX10" fmla="*/ 19622 w 800672"/>
                <a:gd name="connsiteY10" fmla="*/ 76490 h 507019"/>
                <a:gd name="connsiteX11" fmla="*/ 6287 w 800672"/>
                <a:gd name="connsiteY11" fmla="*/ 19340 h 507019"/>
                <a:gd name="connsiteX12" fmla="*/ 47245 w 800672"/>
                <a:gd name="connsiteY12" fmla="*/ 290 h 507019"/>
                <a:gd name="connsiteX13" fmla="*/ 47245 w 800672"/>
                <a:gd name="connsiteY13" fmla="*/ 290 h 507019"/>
                <a:gd name="connsiteX14" fmla="*/ 47245 w 800672"/>
                <a:gd name="connsiteY14" fmla="*/ 290 h 507019"/>
                <a:gd name="connsiteX15" fmla="*/ 47245 w 800672"/>
                <a:gd name="connsiteY15" fmla="*/ 290 h 50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672" h="507019">
                  <a:moveTo>
                    <a:pt x="47245" y="290"/>
                  </a:moveTo>
                  <a:cubicBezTo>
                    <a:pt x="52960" y="1242"/>
                    <a:pt x="57722" y="3147"/>
                    <a:pt x="62485" y="6005"/>
                  </a:cubicBezTo>
                  <a:lnTo>
                    <a:pt x="503492" y="274610"/>
                  </a:lnTo>
                  <a:lnTo>
                    <a:pt x="698755" y="393672"/>
                  </a:lnTo>
                  <a:lnTo>
                    <a:pt x="800672" y="455585"/>
                  </a:lnTo>
                  <a:lnTo>
                    <a:pt x="770192" y="476540"/>
                  </a:lnTo>
                  <a:cubicBezTo>
                    <a:pt x="758763" y="484160"/>
                    <a:pt x="747333" y="491780"/>
                    <a:pt x="738760" y="498447"/>
                  </a:cubicBezTo>
                  <a:lnTo>
                    <a:pt x="726378" y="507020"/>
                  </a:lnTo>
                  <a:lnTo>
                    <a:pt x="615888" y="440345"/>
                  </a:lnTo>
                  <a:lnTo>
                    <a:pt x="447295" y="337475"/>
                  </a:lnTo>
                  <a:lnTo>
                    <a:pt x="19622" y="76490"/>
                  </a:lnTo>
                  <a:cubicBezTo>
                    <a:pt x="572" y="64107"/>
                    <a:pt x="-6095" y="38390"/>
                    <a:pt x="6287" y="19340"/>
                  </a:cubicBezTo>
                  <a:cubicBezTo>
                    <a:pt x="14860" y="6005"/>
                    <a:pt x="31053" y="-1615"/>
                    <a:pt x="47245" y="290"/>
                  </a:cubicBezTo>
                  <a:lnTo>
                    <a:pt x="47245" y="290"/>
                  </a:lnTo>
                  <a:lnTo>
                    <a:pt x="47245" y="290"/>
                  </a:lnTo>
                  <a:lnTo>
                    <a:pt x="47245" y="290"/>
                  </a:lnTo>
                  <a:close/>
                </a:path>
              </a:pathLst>
            </a:custGeom>
            <a:solidFill>
              <a:srgbClr val="843C0C"/>
            </a:solidFill>
            <a:ln w="9525" cap="flat">
              <a:noFill/>
              <a:prstDash val="solid"/>
              <a:miter/>
            </a:ln>
          </p:spPr>
          <p:txBody>
            <a:bodyPr rtlCol="0" anchor="ctr"/>
            <a:lstStyle/>
            <a:p>
              <a:endParaRPr lang="en-US"/>
            </a:p>
          </p:txBody>
        </p:sp>
      </p:grpSp>
      <p:sp>
        <p:nvSpPr>
          <p:cNvPr id="44" name="Rectangle: Rounded Corners 43">
            <a:extLst>
              <a:ext uri="{FF2B5EF4-FFF2-40B4-BE49-F238E27FC236}">
                <a16:creationId xmlns:a16="http://schemas.microsoft.com/office/drawing/2014/main" id="{C0F3A680-2FEB-69C0-4749-E97F6F5B97D2}"/>
              </a:ext>
            </a:extLst>
          </p:cNvPr>
          <p:cNvSpPr/>
          <p:nvPr/>
        </p:nvSpPr>
        <p:spPr>
          <a:xfrm flipH="1">
            <a:off x="11276644" y="897505"/>
            <a:ext cx="284930" cy="51229"/>
          </a:xfrm>
          <a:prstGeom prst="roundRect">
            <a:avLst>
              <a:gd name="adj" fmla="val 6523"/>
            </a:avLst>
          </a:prstGeom>
          <a:solidFill>
            <a:schemeClr val="bg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388786ED-BA9F-C5BE-DB8A-6402CCE5E8F0}"/>
              </a:ext>
            </a:extLst>
          </p:cNvPr>
          <p:cNvSpPr/>
          <p:nvPr/>
        </p:nvSpPr>
        <p:spPr>
          <a:xfrm flipH="1">
            <a:off x="11387024" y="966921"/>
            <a:ext cx="62067" cy="45719"/>
          </a:xfrm>
          <a:prstGeom prst="roundRect">
            <a:avLst>
              <a:gd name="adj" fmla="val 6523"/>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15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9"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A1894C6-26EB-FF5F-C93B-A3F075BF10C1}"/>
              </a:ext>
            </a:extLst>
          </p:cNvPr>
          <p:cNvGrpSpPr/>
          <p:nvPr/>
        </p:nvGrpSpPr>
        <p:grpSpPr>
          <a:xfrm>
            <a:off x="7275367" y="1255359"/>
            <a:ext cx="4800600" cy="2323864"/>
            <a:chOff x="7275367" y="1295402"/>
            <a:chExt cx="4800600" cy="2323864"/>
          </a:xfrm>
        </p:grpSpPr>
        <p:grpSp>
          <p:nvGrpSpPr>
            <p:cNvPr id="14" name="Group 13">
              <a:extLst>
                <a:ext uri="{FF2B5EF4-FFF2-40B4-BE49-F238E27FC236}">
                  <a16:creationId xmlns:a16="http://schemas.microsoft.com/office/drawing/2014/main" id="{7D3723BF-1AEE-5D5A-5958-C0F408F22F44}"/>
                </a:ext>
              </a:extLst>
            </p:cNvPr>
            <p:cNvGrpSpPr/>
            <p:nvPr/>
          </p:nvGrpSpPr>
          <p:grpSpPr>
            <a:xfrm>
              <a:off x="7275367" y="1295402"/>
              <a:ext cx="4800600" cy="2075497"/>
              <a:chOff x="1092177" y="2889718"/>
              <a:chExt cx="4904706" cy="1605721"/>
            </a:xfrm>
          </p:grpSpPr>
          <p:sp>
            <p:nvSpPr>
              <p:cNvPr id="15" name="Rectangle 5">
                <a:extLst>
                  <a:ext uri="{FF2B5EF4-FFF2-40B4-BE49-F238E27FC236}">
                    <a16:creationId xmlns:a16="http://schemas.microsoft.com/office/drawing/2014/main" id="{9563F6E5-83D4-E245-E3BB-625C8673A87B}"/>
                  </a:ext>
                </a:extLst>
              </p:cNvPr>
              <p:cNvSpPr/>
              <p:nvPr/>
            </p:nvSpPr>
            <p:spPr>
              <a:xfrm flipH="1">
                <a:off x="3553796" y="2891459"/>
                <a:ext cx="720127" cy="1539860"/>
              </a:xfrm>
              <a:custGeom>
                <a:avLst/>
                <a:gdLst>
                  <a:gd name="connsiteX0" fmla="*/ 0 w 900187"/>
                  <a:gd name="connsiteY0" fmla="*/ 0 h 3030685"/>
                  <a:gd name="connsiteX1" fmla="*/ 900187 w 900187"/>
                  <a:gd name="connsiteY1" fmla="*/ 0 h 3030685"/>
                  <a:gd name="connsiteX2" fmla="*/ 900187 w 900187"/>
                  <a:gd name="connsiteY2" fmla="*/ 3030685 h 3030685"/>
                  <a:gd name="connsiteX3" fmla="*/ 0 w 900187"/>
                  <a:gd name="connsiteY3" fmla="*/ 3030685 h 3030685"/>
                  <a:gd name="connsiteX4" fmla="*/ 0 w 900187"/>
                  <a:gd name="connsiteY4" fmla="*/ 0 h 3030685"/>
                  <a:gd name="connsiteX0" fmla="*/ 0 w 905212"/>
                  <a:gd name="connsiteY0" fmla="*/ 0 h 3030685"/>
                  <a:gd name="connsiteX1" fmla="*/ 905212 w 905212"/>
                  <a:gd name="connsiteY1" fmla="*/ 45218 h 3030685"/>
                  <a:gd name="connsiteX2" fmla="*/ 900187 w 905212"/>
                  <a:gd name="connsiteY2" fmla="*/ 3030685 h 3030685"/>
                  <a:gd name="connsiteX3" fmla="*/ 0 w 905212"/>
                  <a:gd name="connsiteY3" fmla="*/ 3030685 h 3030685"/>
                  <a:gd name="connsiteX4" fmla="*/ 0 w 905212"/>
                  <a:gd name="connsiteY4" fmla="*/ 0 h 3030685"/>
                  <a:gd name="connsiteX0" fmla="*/ 5024 w 905212"/>
                  <a:gd name="connsiteY0" fmla="*/ 1145511 h 2985467"/>
                  <a:gd name="connsiteX1" fmla="*/ 905212 w 905212"/>
                  <a:gd name="connsiteY1" fmla="*/ 0 h 2985467"/>
                  <a:gd name="connsiteX2" fmla="*/ 900187 w 905212"/>
                  <a:gd name="connsiteY2" fmla="*/ 2985467 h 2985467"/>
                  <a:gd name="connsiteX3" fmla="*/ 0 w 905212"/>
                  <a:gd name="connsiteY3" fmla="*/ 2985467 h 2985467"/>
                  <a:gd name="connsiteX4" fmla="*/ 5024 w 905212"/>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649 w 913204"/>
                  <a:gd name="connsiteY0" fmla="*/ 1154013 h 2985467"/>
                  <a:gd name="connsiteX1" fmla="*/ 913204 w 913204"/>
                  <a:gd name="connsiteY1" fmla="*/ 0 h 2985467"/>
                  <a:gd name="connsiteX2" fmla="*/ 908179 w 913204"/>
                  <a:gd name="connsiteY2" fmla="*/ 2985467 h 2985467"/>
                  <a:gd name="connsiteX3" fmla="*/ 7992 w 913204"/>
                  <a:gd name="connsiteY3" fmla="*/ 2985467 h 2985467"/>
                  <a:gd name="connsiteX4" fmla="*/ 649 w 913204"/>
                  <a:gd name="connsiteY4" fmla="*/ 1154013 h 2985467"/>
                  <a:gd name="connsiteX0" fmla="*/ 645 w 916121"/>
                  <a:gd name="connsiteY0" fmla="*/ 1139406 h 2985467"/>
                  <a:gd name="connsiteX1" fmla="*/ 916121 w 916121"/>
                  <a:gd name="connsiteY1" fmla="*/ 0 h 2985467"/>
                  <a:gd name="connsiteX2" fmla="*/ 911096 w 916121"/>
                  <a:gd name="connsiteY2" fmla="*/ 2985467 h 2985467"/>
                  <a:gd name="connsiteX3" fmla="*/ 10909 w 916121"/>
                  <a:gd name="connsiteY3" fmla="*/ 2985467 h 2985467"/>
                  <a:gd name="connsiteX4" fmla="*/ 645 w 916121"/>
                  <a:gd name="connsiteY4" fmla="*/ 1139406 h 2985467"/>
                  <a:gd name="connsiteX0" fmla="*/ 144 w 915620"/>
                  <a:gd name="connsiteY0" fmla="*/ 1139406 h 2985467"/>
                  <a:gd name="connsiteX1" fmla="*/ 915620 w 915620"/>
                  <a:gd name="connsiteY1" fmla="*/ 0 h 2985467"/>
                  <a:gd name="connsiteX2" fmla="*/ 910595 w 915620"/>
                  <a:gd name="connsiteY2" fmla="*/ 2985467 h 2985467"/>
                  <a:gd name="connsiteX3" fmla="*/ 10408 w 915620"/>
                  <a:gd name="connsiteY3" fmla="*/ 2985467 h 2985467"/>
                  <a:gd name="connsiteX4" fmla="*/ 144 w 915620"/>
                  <a:gd name="connsiteY4" fmla="*/ 1139406 h 2985467"/>
                  <a:gd name="connsiteX0" fmla="*/ 144 w 915620"/>
                  <a:gd name="connsiteY0" fmla="*/ 1139495 h 2985556"/>
                  <a:gd name="connsiteX1" fmla="*/ 915620 w 915620"/>
                  <a:gd name="connsiteY1" fmla="*/ 89 h 2985556"/>
                  <a:gd name="connsiteX2" fmla="*/ 910595 w 915620"/>
                  <a:gd name="connsiteY2" fmla="*/ 2985556 h 2985556"/>
                  <a:gd name="connsiteX3" fmla="*/ 10408 w 915620"/>
                  <a:gd name="connsiteY3" fmla="*/ 2985556 h 2985556"/>
                  <a:gd name="connsiteX4" fmla="*/ 144 w 915620"/>
                  <a:gd name="connsiteY4" fmla="*/ 1139495 h 2985556"/>
                  <a:gd name="connsiteX0" fmla="*/ 144 w 915620"/>
                  <a:gd name="connsiteY0" fmla="*/ 1139506 h 2985567"/>
                  <a:gd name="connsiteX1" fmla="*/ 915620 w 915620"/>
                  <a:gd name="connsiteY1" fmla="*/ 100 h 2985567"/>
                  <a:gd name="connsiteX2" fmla="*/ 910595 w 915620"/>
                  <a:gd name="connsiteY2" fmla="*/ 2985567 h 2985567"/>
                  <a:gd name="connsiteX3" fmla="*/ 10408 w 915620"/>
                  <a:gd name="connsiteY3" fmla="*/ 2985567 h 2985567"/>
                  <a:gd name="connsiteX4" fmla="*/ 144 w 915620"/>
                  <a:gd name="connsiteY4" fmla="*/ 1139506 h 2985567"/>
                  <a:gd name="connsiteX0" fmla="*/ 144 w 915620"/>
                  <a:gd name="connsiteY0" fmla="*/ 1139406 h 2985467"/>
                  <a:gd name="connsiteX1" fmla="*/ 915620 w 915620"/>
                  <a:gd name="connsiteY1" fmla="*/ 0 h 2985467"/>
                  <a:gd name="connsiteX2" fmla="*/ 910595 w 915620"/>
                  <a:gd name="connsiteY2" fmla="*/ 2985467 h 2985467"/>
                  <a:gd name="connsiteX3" fmla="*/ 10408 w 915620"/>
                  <a:gd name="connsiteY3" fmla="*/ 2985467 h 2985467"/>
                  <a:gd name="connsiteX4" fmla="*/ 144 w 915620"/>
                  <a:gd name="connsiteY4" fmla="*/ 1139406 h 2985467"/>
                  <a:gd name="connsiteX0" fmla="*/ 144 w 918541"/>
                  <a:gd name="connsiteY0" fmla="*/ 1151092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51092 h 2997153"/>
                  <a:gd name="connsiteX0" fmla="*/ 144 w 918541"/>
                  <a:gd name="connsiteY0" fmla="*/ 1148171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48171 h 2997153"/>
                  <a:gd name="connsiteX0" fmla="*/ 144 w 918541"/>
                  <a:gd name="connsiteY0" fmla="*/ 1148171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48171 h 2997153"/>
                  <a:gd name="connsiteX0" fmla="*/ 144 w 918541"/>
                  <a:gd name="connsiteY0" fmla="*/ 1186149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86149 h 2997153"/>
                  <a:gd name="connsiteX0" fmla="*/ 144 w 918541"/>
                  <a:gd name="connsiteY0" fmla="*/ 1186149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86149 h 2997153"/>
                  <a:gd name="connsiteX0" fmla="*/ 119 w 921437"/>
                  <a:gd name="connsiteY0" fmla="*/ 1162778 h 2997153"/>
                  <a:gd name="connsiteX1" fmla="*/ 921437 w 921437"/>
                  <a:gd name="connsiteY1" fmla="*/ 0 h 2997153"/>
                  <a:gd name="connsiteX2" fmla="*/ 913491 w 921437"/>
                  <a:gd name="connsiteY2" fmla="*/ 2997153 h 2997153"/>
                  <a:gd name="connsiteX3" fmla="*/ 13304 w 921437"/>
                  <a:gd name="connsiteY3" fmla="*/ 2997153 h 2997153"/>
                  <a:gd name="connsiteX4" fmla="*/ 119 w 921437"/>
                  <a:gd name="connsiteY4" fmla="*/ 1162778 h 2997153"/>
                  <a:gd name="connsiteX0" fmla="*/ 119 w 921437"/>
                  <a:gd name="connsiteY0" fmla="*/ 1154014 h 2997153"/>
                  <a:gd name="connsiteX1" fmla="*/ 921437 w 921437"/>
                  <a:gd name="connsiteY1" fmla="*/ 0 h 2997153"/>
                  <a:gd name="connsiteX2" fmla="*/ 913491 w 921437"/>
                  <a:gd name="connsiteY2" fmla="*/ 2997153 h 2997153"/>
                  <a:gd name="connsiteX3" fmla="*/ 13304 w 921437"/>
                  <a:gd name="connsiteY3" fmla="*/ 2997153 h 2997153"/>
                  <a:gd name="connsiteX4" fmla="*/ 119 w 921437"/>
                  <a:gd name="connsiteY4" fmla="*/ 115401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0745"/>
                  <a:gd name="connsiteY0" fmla="*/ 1157865 h 3021454"/>
                  <a:gd name="connsiteX1" fmla="*/ 920745 w 920745"/>
                  <a:gd name="connsiteY1" fmla="*/ 0 h 3021454"/>
                  <a:gd name="connsiteX2" fmla="*/ 916396 w 920745"/>
                  <a:gd name="connsiteY2" fmla="*/ 3021454 h 3021454"/>
                  <a:gd name="connsiteX3" fmla="*/ 16209 w 920745"/>
                  <a:gd name="connsiteY3" fmla="*/ 3021454 h 3021454"/>
                  <a:gd name="connsiteX4" fmla="*/ 102 w 920745"/>
                  <a:gd name="connsiteY4" fmla="*/ 1157865 h 3021454"/>
                  <a:gd name="connsiteX0" fmla="*/ 217 w 910068"/>
                  <a:gd name="connsiteY0" fmla="*/ 1144779 h 3021454"/>
                  <a:gd name="connsiteX1" fmla="*/ 910068 w 910068"/>
                  <a:gd name="connsiteY1" fmla="*/ 0 h 3021454"/>
                  <a:gd name="connsiteX2" fmla="*/ 905719 w 910068"/>
                  <a:gd name="connsiteY2" fmla="*/ 3021454 h 3021454"/>
                  <a:gd name="connsiteX3" fmla="*/ 5532 w 910068"/>
                  <a:gd name="connsiteY3" fmla="*/ 3021454 h 3021454"/>
                  <a:gd name="connsiteX4" fmla="*/ 217 w 910068"/>
                  <a:gd name="connsiteY4" fmla="*/ 1144779 h 3021454"/>
                  <a:gd name="connsiteX0" fmla="*/ 345 w 906598"/>
                  <a:gd name="connsiteY0" fmla="*/ 1144779 h 3021454"/>
                  <a:gd name="connsiteX1" fmla="*/ 906598 w 906598"/>
                  <a:gd name="connsiteY1" fmla="*/ 0 h 3021454"/>
                  <a:gd name="connsiteX2" fmla="*/ 902249 w 906598"/>
                  <a:gd name="connsiteY2" fmla="*/ 3021454 h 3021454"/>
                  <a:gd name="connsiteX3" fmla="*/ 2062 w 906598"/>
                  <a:gd name="connsiteY3" fmla="*/ 3021454 h 3021454"/>
                  <a:gd name="connsiteX4" fmla="*/ 345 w 906598"/>
                  <a:gd name="connsiteY4" fmla="*/ 1144779 h 3021454"/>
                  <a:gd name="connsiteX0" fmla="*/ 345 w 906598"/>
                  <a:gd name="connsiteY0" fmla="*/ 1216735 h 3093410"/>
                  <a:gd name="connsiteX1" fmla="*/ 144192 w 906598"/>
                  <a:gd name="connsiteY1" fmla="*/ 967661 h 3093410"/>
                  <a:gd name="connsiteX2" fmla="*/ 906598 w 906598"/>
                  <a:gd name="connsiteY2" fmla="*/ 71956 h 3093410"/>
                  <a:gd name="connsiteX3" fmla="*/ 902249 w 906598"/>
                  <a:gd name="connsiteY3" fmla="*/ 3093410 h 3093410"/>
                  <a:gd name="connsiteX4" fmla="*/ 2062 w 906598"/>
                  <a:gd name="connsiteY4" fmla="*/ 3093410 h 3093410"/>
                  <a:gd name="connsiteX5" fmla="*/ 345 w 906598"/>
                  <a:gd name="connsiteY5" fmla="*/ 1216735 h 3093410"/>
                  <a:gd name="connsiteX0" fmla="*/ 345 w 906598"/>
                  <a:gd name="connsiteY0" fmla="*/ 1145255 h 3021930"/>
                  <a:gd name="connsiteX1" fmla="*/ 144192 w 906598"/>
                  <a:gd name="connsiteY1" fmla="*/ 896181 h 3021930"/>
                  <a:gd name="connsiteX2" fmla="*/ 906598 w 906598"/>
                  <a:gd name="connsiteY2" fmla="*/ 476 h 3021930"/>
                  <a:gd name="connsiteX3" fmla="*/ 902249 w 906598"/>
                  <a:gd name="connsiteY3" fmla="*/ 3021930 h 3021930"/>
                  <a:gd name="connsiteX4" fmla="*/ 2062 w 906598"/>
                  <a:gd name="connsiteY4" fmla="*/ 3021930 h 3021930"/>
                  <a:gd name="connsiteX5" fmla="*/ 345 w 906598"/>
                  <a:gd name="connsiteY5" fmla="*/ 1145255 h 3021930"/>
                  <a:gd name="connsiteX0" fmla="*/ 345 w 906598"/>
                  <a:gd name="connsiteY0" fmla="*/ 1145235 h 3021910"/>
                  <a:gd name="connsiteX1" fmla="*/ 144192 w 906598"/>
                  <a:gd name="connsiteY1" fmla="*/ 896161 h 3021910"/>
                  <a:gd name="connsiteX2" fmla="*/ 906598 w 906598"/>
                  <a:gd name="connsiteY2" fmla="*/ 456 h 3021910"/>
                  <a:gd name="connsiteX3" fmla="*/ 902249 w 906598"/>
                  <a:gd name="connsiteY3" fmla="*/ 3021910 h 3021910"/>
                  <a:gd name="connsiteX4" fmla="*/ 2062 w 906598"/>
                  <a:gd name="connsiteY4" fmla="*/ 3021910 h 3021910"/>
                  <a:gd name="connsiteX5" fmla="*/ 345 w 906598"/>
                  <a:gd name="connsiteY5" fmla="*/ 1145235 h 3021910"/>
                  <a:gd name="connsiteX0" fmla="*/ 345 w 906598"/>
                  <a:gd name="connsiteY0" fmla="*/ 1145235 h 3021910"/>
                  <a:gd name="connsiteX1" fmla="*/ 144192 w 906598"/>
                  <a:gd name="connsiteY1" fmla="*/ 896161 h 3021910"/>
                  <a:gd name="connsiteX2" fmla="*/ 906598 w 906598"/>
                  <a:gd name="connsiteY2" fmla="*/ 456 h 3021910"/>
                  <a:gd name="connsiteX3" fmla="*/ 902249 w 906598"/>
                  <a:gd name="connsiteY3" fmla="*/ 3021910 h 3021910"/>
                  <a:gd name="connsiteX4" fmla="*/ 2062 w 906598"/>
                  <a:gd name="connsiteY4" fmla="*/ 3021910 h 3021910"/>
                  <a:gd name="connsiteX5" fmla="*/ 345 w 906598"/>
                  <a:gd name="connsiteY5" fmla="*/ 1145235 h 3021910"/>
                  <a:gd name="connsiteX0" fmla="*/ 345 w 906598"/>
                  <a:gd name="connsiteY0" fmla="*/ 1145235 h 3021910"/>
                  <a:gd name="connsiteX1" fmla="*/ 144192 w 906598"/>
                  <a:gd name="connsiteY1" fmla="*/ 896161 h 3021910"/>
                  <a:gd name="connsiteX2" fmla="*/ 906598 w 906598"/>
                  <a:gd name="connsiteY2" fmla="*/ 456 h 3021910"/>
                  <a:gd name="connsiteX3" fmla="*/ 902249 w 906598"/>
                  <a:gd name="connsiteY3" fmla="*/ 3021910 h 3021910"/>
                  <a:gd name="connsiteX4" fmla="*/ 2062 w 906598"/>
                  <a:gd name="connsiteY4" fmla="*/ 3021910 h 3021910"/>
                  <a:gd name="connsiteX5" fmla="*/ 345 w 906598"/>
                  <a:gd name="connsiteY5" fmla="*/ 1145235 h 3021910"/>
                  <a:gd name="connsiteX0" fmla="*/ 345 w 906598"/>
                  <a:gd name="connsiteY0" fmla="*/ 1145235 h 3021910"/>
                  <a:gd name="connsiteX1" fmla="*/ 144192 w 906598"/>
                  <a:gd name="connsiteY1" fmla="*/ 896161 h 3021910"/>
                  <a:gd name="connsiteX2" fmla="*/ 906598 w 906598"/>
                  <a:gd name="connsiteY2" fmla="*/ 456 h 3021910"/>
                  <a:gd name="connsiteX3" fmla="*/ 902249 w 906598"/>
                  <a:gd name="connsiteY3" fmla="*/ 3021910 h 3021910"/>
                  <a:gd name="connsiteX4" fmla="*/ 2062 w 906598"/>
                  <a:gd name="connsiteY4" fmla="*/ 3021910 h 3021910"/>
                  <a:gd name="connsiteX5" fmla="*/ 345 w 906598"/>
                  <a:gd name="connsiteY5" fmla="*/ 1145235 h 3021910"/>
                  <a:gd name="connsiteX0" fmla="*/ 345 w 906598"/>
                  <a:gd name="connsiteY0" fmla="*/ 1145227 h 3021902"/>
                  <a:gd name="connsiteX1" fmla="*/ 144192 w 906598"/>
                  <a:gd name="connsiteY1" fmla="*/ 896153 h 3021902"/>
                  <a:gd name="connsiteX2" fmla="*/ 906598 w 906598"/>
                  <a:gd name="connsiteY2" fmla="*/ 448 h 3021902"/>
                  <a:gd name="connsiteX3" fmla="*/ 902249 w 906598"/>
                  <a:gd name="connsiteY3" fmla="*/ 3021902 h 3021902"/>
                  <a:gd name="connsiteX4" fmla="*/ 2062 w 906598"/>
                  <a:gd name="connsiteY4" fmla="*/ 3021902 h 3021902"/>
                  <a:gd name="connsiteX5" fmla="*/ 345 w 906598"/>
                  <a:gd name="connsiteY5" fmla="*/ 1145227 h 3021902"/>
                  <a:gd name="connsiteX0" fmla="*/ 345 w 906598"/>
                  <a:gd name="connsiteY0" fmla="*/ 1145251 h 3021926"/>
                  <a:gd name="connsiteX1" fmla="*/ 144192 w 906598"/>
                  <a:gd name="connsiteY1" fmla="*/ 857131 h 3021926"/>
                  <a:gd name="connsiteX2" fmla="*/ 906598 w 906598"/>
                  <a:gd name="connsiteY2" fmla="*/ 472 h 3021926"/>
                  <a:gd name="connsiteX3" fmla="*/ 902249 w 906598"/>
                  <a:gd name="connsiteY3" fmla="*/ 3021926 h 3021926"/>
                  <a:gd name="connsiteX4" fmla="*/ 2062 w 906598"/>
                  <a:gd name="connsiteY4" fmla="*/ 3021926 h 3021926"/>
                  <a:gd name="connsiteX5" fmla="*/ 345 w 906598"/>
                  <a:gd name="connsiteY5" fmla="*/ 1145251 h 3021926"/>
                  <a:gd name="connsiteX0" fmla="*/ 345 w 906598"/>
                  <a:gd name="connsiteY0" fmla="*/ 1145210 h 3021885"/>
                  <a:gd name="connsiteX1" fmla="*/ 144192 w 906598"/>
                  <a:gd name="connsiteY1" fmla="*/ 857090 h 3021885"/>
                  <a:gd name="connsiteX2" fmla="*/ 906598 w 906598"/>
                  <a:gd name="connsiteY2" fmla="*/ 431 h 3021885"/>
                  <a:gd name="connsiteX3" fmla="*/ 902249 w 906598"/>
                  <a:gd name="connsiteY3" fmla="*/ 3021885 h 3021885"/>
                  <a:gd name="connsiteX4" fmla="*/ 2062 w 906598"/>
                  <a:gd name="connsiteY4" fmla="*/ 3021885 h 3021885"/>
                  <a:gd name="connsiteX5" fmla="*/ 345 w 906598"/>
                  <a:gd name="connsiteY5" fmla="*/ 1145210 h 3021885"/>
                  <a:gd name="connsiteX0" fmla="*/ 345 w 906598"/>
                  <a:gd name="connsiteY0" fmla="*/ 1145201 h 3021876"/>
                  <a:gd name="connsiteX1" fmla="*/ 144192 w 906598"/>
                  <a:gd name="connsiteY1" fmla="*/ 857081 h 3021876"/>
                  <a:gd name="connsiteX2" fmla="*/ 906598 w 906598"/>
                  <a:gd name="connsiteY2" fmla="*/ 422 h 3021876"/>
                  <a:gd name="connsiteX3" fmla="*/ 902249 w 906598"/>
                  <a:gd name="connsiteY3" fmla="*/ 3021876 h 3021876"/>
                  <a:gd name="connsiteX4" fmla="*/ 2062 w 906598"/>
                  <a:gd name="connsiteY4" fmla="*/ 3021876 h 3021876"/>
                  <a:gd name="connsiteX5" fmla="*/ 345 w 906598"/>
                  <a:gd name="connsiteY5" fmla="*/ 1145201 h 3021876"/>
                  <a:gd name="connsiteX0" fmla="*/ 345 w 906598"/>
                  <a:gd name="connsiteY0" fmla="*/ 1145207 h 3021882"/>
                  <a:gd name="connsiteX1" fmla="*/ 144192 w 906598"/>
                  <a:gd name="connsiteY1" fmla="*/ 857087 h 3021882"/>
                  <a:gd name="connsiteX2" fmla="*/ 906598 w 906598"/>
                  <a:gd name="connsiteY2" fmla="*/ 428 h 3021882"/>
                  <a:gd name="connsiteX3" fmla="*/ 902249 w 906598"/>
                  <a:gd name="connsiteY3" fmla="*/ 3021882 h 3021882"/>
                  <a:gd name="connsiteX4" fmla="*/ 2062 w 906598"/>
                  <a:gd name="connsiteY4" fmla="*/ 3021882 h 3021882"/>
                  <a:gd name="connsiteX5" fmla="*/ 345 w 906598"/>
                  <a:gd name="connsiteY5" fmla="*/ 1145207 h 3021882"/>
                  <a:gd name="connsiteX0" fmla="*/ 345 w 906598"/>
                  <a:gd name="connsiteY0" fmla="*/ 1145215 h 3021890"/>
                  <a:gd name="connsiteX1" fmla="*/ 144192 w 906598"/>
                  <a:gd name="connsiteY1" fmla="*/ 857095 h 3021890"/>
                  <a:gd name="connsiteX2" fmla="*/ 906598 w 906598"/>
                  <a:gd name="connsiteY2" fmla="*/ 436 h 3021890"/>
                  <a:gd name="connsiteX3" fmla="*/ 902249 w 906598"/>
                  <a:gd name="connsiteY3" fmla="*/ 3021890 h 3021890"/>
                  <a:gd name="connsiteX4" fmla="*/ 2062 w 906598"/>
                  <a:gd name="connsiteY4" fmla="*/ 3021890 h 3021890"/>
                  <a:gd name="connsiteX5" fmla="*/ 345 w 906598"/>
                  <a:gd name="connsiteY5" fmla="*/ 1145215 h 3021890"/>
                  <a:gd name="connsiteX0" fmla="*/ 345 w 906598"/>
                  <a:gd name="connsiteY0" fmla="*/ 1145215 h 3021890"/>
                  <a:gd name="connsiteX1" fmla="*/ 144192 w 906598"/>
                  <a:gd name="connsiteY1" fmla="*/ 857095 h 3021890"/>
                  <a:gd name="connsiteX2" fmla="*/ 906598 w 906598"/>
                  <a:gd name="connsiteY2" fmla="*/ 436 h 3021890"/>
                  <a:gd name="connsiteX3" fmla="*/ 902249 w 906598"/>
                  <a:gd name="connsiteY3" fmla="*/ 3021890 h 3021890"/>
                  <a:gd name="connsiteX4" fmla="*/ 2062 w 906598"/>
                  <a:gd name="connsiteY4" fmla="*/ 3021890 h 3021890"/>
                  <a:gd name="connsiteX5" fmla="*/ 345 w 906598"/>
                  <a:gd name="connsiteY5" fmla="*/ 1145215 h 3021890"/>
                  <a:gd name="connsiteX0" fmla="*/ 345 w 906598"/>
                  <a:gd name="connsiteY0" fmla="*/ 1145215 h 3021890"/>
                  <a:gd name="connsiteX1" fmla="*/ 144192 w 906598"/>
                  <a:gd name="connsiteY1" fmla="*/ 857095 h 3021890"/>
                  <a:gd name="connsiteX2" fmla="*/ 906598 w 906598"/>
                  <a:gd name="connsiteY2" fmla="*/ 436 h 3021890"/>
                  <a:gd name="connsiteX3" fmla="*/ 902249 w 906598"/>
                  <a:gd name="connsiteY3" fmla="*/ 3021890 h 3021890"/>
                  <a:gd name="connsiteX4" fmla="*/ 2062 w 906598"/>
                  <a:gd name="connsiteY4" fmla="*/ 3021890 h 3021890"/>
                  <a:gd name="connsiteX5" fmla="*/ 345 w 906598"/>
                  <a:gd name="connsiteY5" fmla="*/ 1145215 h 30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6598" h="3021890">
                    <a:moveTo>
                      <a:pt x="345" y="1145215"/>
                    </a:moveTo>
                    <a:cubicBezTo>
                      <a:pt x="103667" y="905170"/>
                      <a:pt x="58083" y="1031983"/>
                      <a:pt x="144192" y="857095"/>
                    </a:cubicBezTo>
                    <a:cubicBezTo>
                      <a:pt x="222951" y="773316"/>
                      <a:pt x="540127" y="-21243"/>
                      <a:pt x="906598" y="436"/>
                    </a:cubicBezTo>
                    <a:cubicBezTo>
                      <a:pt x="903949" y="999487"/>
                      <a:pt x="904898" y="2022839"/>
                      <a:pt x="902249" y="3021890"/>
                    </a:cubicBezTo>
                    <a:lnTo>
                      <a:pt x="2062" y="3021890"/>
                    </a:lnTo>
                    <a:cubicBezTo>
                      <a:pt x="3737" y="2408571"/>
                      <a:pt x="-1330" y="1758534"/>
                      <a:pt x="345" y="1145215"/>
                    </a:cubicBezTo>
                    <a:close/>
                  </a:path>
                </a:pathLst>
              </a:custGeom>
              <a:solidFill>
                <a:srgbClr val="5C8944"/>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ectangle 5">
                <a:extLst>
                  <a:ext uri="{FF2B5EF4-FFF2-40B4-BE49-F238E27FC236}">
                    <a16:creationId xmlns:a16="http://schemas.microsoft.com/office/drawing/2014/main" id="{889E2BC5-34EC-1C4D-EBBD-BACF9AFA0C43}"/>
                  </a:ext>
                </a:extLst>
              </p:cNvPr>
              <p:cNvSpPr/>
              <p:nvPr/>
            </p:nvSpPr>
            <p:spPr>
              <a:xfrm>
                <a:off x="2800308" y="2896635"/>
                <a:ext cx="725000" cy="1521299"/>
              </a:xfrm>
              <a:custGeom>
                <a:avLst/>
                <a:gdLst>
                  <a:gd name="connsiteX0" fmla="*/ 0 w 900187"/>
                  <a:gd name="connsiteY0" fmla="*/ 0 h 3030685"/>
                  <a:gd name="connsiteX1" fmla="*/ 900187 w 900187"/>
                  <a:gd name="connsiteY1" fmla="*/ 0 h 3030685"/>
                  <a:gd name="connsiteX2" fmla="*/ 900187 w 900187"/>
                  <a:gd name="connsiteY2" fmla="*/ 3030685 h 3030685"/>
                  <a:gd name="connsiteX3" fmla="*/ 0 w 900187"/>
                  <a:gd name="connsiteY3" fmla="*/ 3030685 h 3030685"/>
                  <a:gd name="connsiteX4" fmla="*/ 0 w 900187"/>
                  <a:gd name="connsiteY4" fmla="*/ 0 h 3030685"/>
                  <a:gd name="connsiteX0" fmla="*/ 0 w 905212"/>
                  <a:gd name="connsiteY0" fmla="*/ 0 h 3030685"/>
                  <a:gd name="connsiteX1" fmla="*/ 905212 w 905212"/>
                  <a:gd name="connsiteY1" fmla="*/ 45218 h 3030685"/>
                  <a:gd name="connsiteX2" fmla="*/ 900187 w 905212"/>
                  <a:gd name="connsiteY2" fmla="*/ 3030685 h 3030685"/>
                  <a:gd name="connsiteX3" fmla="*/ 0 w 905212"/>
                  <a:gd name="connsiteY3" fmla="*/ 3030685 h 3030685"/>
                  <a:gd name="connsiteX4" fmla="*/ 0 w 905212"/>
                  <a:gd name="connsiteY4" fmla="*/ 0 h 3030685"/>
                  <a:gd name="connsiteX0" fmla="*/ 5024 w 905212"/>
                  <a:gd name="connsiteY0" fmla="*/ 1145511 h 2985467"/>
                  <a:gd name="connsiteX1" fmla="*/ 905212 w 905212"/>
                  <a:gd name="connsiteY1" fmla="*/ 0 h 2985467"/>
                  <a:gd name="connsiteX2" fmla="*/ 900187 w 905212"/>
                  <a:gd name="connsiteY2" fmla="*/ 2985467 h 2985467"/>
                  <a:gd name="connsiteX3" fmla="*/ 0 w 905212"/>
                  <a:gd name="connsiteY3" fmla="*/ 2985467 h 2985467"/>
                  <a:gd name="connsiteX4" fmla="*/ 5024 w 905212"/>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734" h="2985467">
                    <a:moveTo>
                      <a:pt x="179" y="1154013"/>
                    </a:moveTo>
                    <a:cubicBezTo>
                      <a:pt x="139982" y="968505"/>
                      <a:pt x="468388" y="40965"/>
                      <a:pt x="912734" y="0"/>
                    </a:cubicBezTo>
                    <a:lnTo>
                      <a:pt x="907709" y="2985467"/>
                    </a:lnTo>
                    <a:lnTo>
                      <a:pt x="7522" y="2985467"/>
                    </a:lnTo>
                    <a:cubicBezTo>
                      <a:pt x="9197" y="2372148"/>
                      <a:pt x="-1496" y="1767332"/>
                      <a:pt x="179" y="1154013"/>
                    </a:cubicBezTo>
                    <a:close/>
                  </a:path>
                </a:pathLst>
              </a:custGeom>
              <a:solidFill>
                <a:srgbClr val="5C8944"/>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7">
                <a:extLst>
                  <a:ext uri="{FF2B5EF4-FFF2-40B4-BE49-F238E27FC236}">
                    <a16:creationId xmlns:a16="http://schemas.microsoft.com/office/drawing/2014/main" id="{7FD52744-58E6-6FF8-8744-43A0C16A32B5}"/>
                  </a:ext>
                </a:extLst>
              </p:cNvPr>
              <p:cNvSpPr/>
              <p:nvPr/>
            </p:nvSpPr>
            <p:spPr>
              <a:xfrm>
                <a:off x="2054912" y="3510327"/>
                <a:ext cx="723523" cy="907607"/>
              </a:xfrm>
              <a:custGeom>
                <a:avLst/>
                <a:gdLst>
                  <a:gd name="connsiteX0" fmla="*/ 0 w 891274"/>
                  <a:gd name="connsiteY0" fmla="*/ 0 h 2339835"/>
                  <a:gd name="connsiteX1" fmla="*/ 891274 w 891274"/>
                  <a:gd name="connsiteY1" fmla="*/ 0 h 2339835"/>
                  <a:gd name="connsiteX2" fmla="*/ 891274 w 891274"/>
                  <a:gd name="connsiteY2" fmla="*/ 2339835 h 2339835"/>
                  <a:gd name="connsiteX3" fmla="*/ 0 w 891274"/>
                  <a:gd name="connsiteY3" fmla="*/ 2339835 h 2339835"/>
                  <a:gd name="connsiteX4" fmla="*/ 0 w 891274"/>
                  <a:gd name="connsiteY4" fmla="*/ 0 h 2339835"/>
                  <a:gd name="connsiteX0" fmla="*/ 12700 w 891274"/>
                  <a:gd name="connsiteY0" fmla="*/ 1898650 h 2339835"/>
                  <a:gd name="connsiteX1" fmla="*/ 891274 w 891274"/>
                  <a:gd name="connsiteY1" fmla="*/ 0 h 2339835"/>
                  <a:gd name="connsiteX2" fmla="*/ 891274 w 891274"/>
                  <a:gd name="connsiteY2" fmla="*/ 2339835 h 2339835"/>
                  <a:gd name="connsiteX3" fmla="*/ 0 w 891274"/>
                  <a:gd name="connsiteY3" fmla="*/ 2339835 h 2339835"/>
                  <a:gd name="connsiteX4" fmla="*/ 12700 w 891274"/>
                  <a:gd name="connsiteY4" fmla="*/ 1898650 h 2339835"/>
                  <a:gd name="connsiteX0" fmla="*/ 0 w 892021"/>
                  <a:gd name="connsiteY0" fmla="*/ 1922854 h 2339835"/>
                  <a:gd name="connsiteX1" fmla="*/ 892021 w 892021"/>
                  <a:gd name="connsiteY1" fmla="*/ 0 h 2339835"/>
                  <a:gd name="connsiteX2" fmla="*/ 892021 w 892021"/>
                  <a:gd name="connsiteY2" fmla="*/ 2339835 h 2339835"/>
                  <a:gd name="connsiteX3" fmla="*/ 747 w 892021"/>
                  <a:gd name="connsiteY3" fmla="*/ 2339835 h 2339835"/>
                  <a:gd name="connsiteX4" fmla="*/ 0 w 892021"/>
                  <a:gd name="connsiteY4" fmla="*/ 1922854 h 2339835"/>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262"/>
                  <a:gd name="connsiteY0" fmla="*/ 1320426 h 1737407"/>
                  <a:gd name="connsiteX1" fmla="*/ 900090 w 900262"/>
                  <a:gd name="connsiteY1" fmla="*/ 0 h 1737407"/>
                  <a:gd name="connsiteX2" fmla="*/ 892021 w 900262"/>
                  <a:gd name="connsiteY2" fmla="*/ 1737407 h 1737407"/>
                  <a:gd name="connsiteX3" fmla="*/ 747 w 900262"/>
                  <a:gd name="connsiteY3" fmla="*/ 1737407 h 1737407"/>
                  <a:gd name="connsiteX4" fmla="*/ 0 w 900262"/>
                  <a:gd name="connsiteY4" fmla="*/ 1320426 h 1737407"/>
                  <a:gd name="connsiteX0" fmla="*/ 0 w 900283"/>
                  <a:gd name="connsiteY0" fmla="*/ 1320426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20426 h 1737407"/>
                  <a:gd name="connsiteX0" fmla="*/ 0 w 900283"/>
                  <a:gd name="connsiteY0" fmla="*/ 1333873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33873 h 1737407"/>
                  <a:gd name="connsiteX0" fmla="*/ 0 w 900278"/>
                  <a:gd name="connsiteY0" fmla="*/ 1333873 h 1737407"/>
                  <a:gd name="connsiteX1" fmla="*/ 900090 w 900278"/>
                  <a:gd name="connsiteY1" fmla="*/ 0 h 1737407"/>
                  <a:gd name="connsiteX2" fmla="*/ 892021 w 900278"/>
                  <a:gd name="connsiteY2" fmla="*/ 1737407 h 1737407"/>
                  <a:gd name="connsiteX3" fmla="*/ 747 w 900278"/>
                  <a:gd name="connsiteY3" fmla="*/ 1737407 h 1737407"/>
                  <a:gd name="connsiteX4" fmla="*/ 0 w 900278"/>
                  <a:gd name="connsiteY4" fmla="*/ 1333873 h 1737407"/>
                  <a:gd name="connsiteX0" fmla="*/ 1889 w 899532"/>
                  <a:gd name="connsiteY0" fmla="*/ 1317736 h 1737407"/>
                  <a:gd name="connsiteX1" fmla="*/ 899343 w 899532"/>
                  <a:gd name="connsiteY1" fmla="*/ 0 h 1737407"/>
                  <a:gd name="connsiteX2" fmla="*/ 891274 w 899532"/>
                  <a:gd name="connsiteY2" fmla="*/ 1737407 h 1737407"/>
                  <a:gd name="connsiteX3" fmla="*/ 0 w 899532"/>
                  <a:gd name="connsiteY3" fmla="*/ 1737407 h 1737407"/>
                  <a:gd name="connsiteX4" fmla="*/ 1889 w 899532"/>
                  <a:gd name="connsiteY4" fmla="*/ 1317736 h 1737407"/>
                  <a:gd name="connsiteX0" fmla="*/ 32 w 907009"/>
                  <a:gd name="connsiteY0" fmla="*/ 1320117 h 1737407"/>
                  <a:gd name="connsiteX1" fmla="*/ 906823 w 907009"/>
                  <a:gd name="connsiteY1" fmla="*/ 0 h 1737407"/>
                  <a:gd name="connsiteX2" fmla="*/ 898754 w 907009"/>
                  <a:gd name="connsiteY2" fmla="*/ 1737407 h 1737407"/>
                  <a:gd name="connsiteX3" fmla="*/ 7480 w 907009"/>
                  <a:gd name="connsiteY3" fmla="*/ 1737407 h 1737407"/>
                  <a:gd name="connsiteX4" fmla="*/ 32 w 907009"/>
                  <a:gd name="connsiteY4" fmla="*/ 1320117 h 1737407"/>
                  <a:gd name="connsiteX0" fmla="*/ 44 w 904688"/>
                  <a:gd name="connsiteY0" fmla="*/ 1320117 h 1737407"/>
                  <a:gd name="connsiteX1" fmla="*/ 904501 w 904688"/>
                  <a:gd name="connsiteY1" fmla="*/ 0 h 1737407"/>
                  <a:gd name="connsiteX2" fmla="*/ 896432 w 904688"/>
                  <a:gd name="connsiteY2" fmla="*/ 1737407 h 1737407"/>
                  <a:gd name="connsiteX3" fmla="*/ 5158 w 904688"/>
                  <a:gd name="connsiteY3" fmla="*/ 1737407 h 1737407"/>
                  <a:gd name="connsiteX4" fmla="*/ 44 w 904688"/>
                  <a:gd name="connsiteY4" fmla="*/ 1320117 h 1737407"/>
                  <a:gd name="connsiteX0" fmla="*/ 143 w 900119"/>
                  <a:gd name="connsiteY0" fmla="*/ 1320117 h 1737407"/>
                  <a:gd name="connsiteX1" fmla="*/ 899931 w 900119"/>
                  <a:gd name="connsiteY1" fmla="*/ 0 h 1737407"/>
                  <a:gd name="connsiteX2" fmla="*/ 891862 w 900119"/>
                  <a:gd name="connsiteY2" fmla="*/ 1737407 h 1737407"/>
                  <a:gd name="connsiteX3" fmla="*/ 588 w 900119"/>
                  <a:gd name="connsiteY3" fmla="*/ 1737407 h 1737407"/>
                  <a:gd name="connsiteX4" fmla="*/ 143 w 900119"/>
                  <a:gd name="connsiteY4" fmla="*/ 1320117 h 1737407"/>
                  <a:gd name="connsiteX0" fmla="*/ 143 w 899931"/>
                  <a:gd name="connsiteY0" fmla="*/ 1320117 h 1737407"/>
                  <a:gd name="connsiteX1" fmla="*/ 899931 w 899931"/>
                  <a:gd name="connsiteY1" fmla="*/ 0 h 1737407"/>
                  <a:gd name="connsiteX2" fmla="*/ 891862 w 899931"/>
                  <a:gd name="connsiteY2" fmla="*/ 1737407 h 1737407"/>
                  <a:gd name="connsiteX3" fmla="*/ 588 w 899931"/>
                  <a:gd name="connsiteY3" fmla="*/ 1737407 h 1737407"/>
                  <a:gd name="connsiteX4" fmla="*/ 143 w 899931"/>
                  <a:gd name="connsiteY4" fmla="*/ 1320117 h 1737407"/>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2927"/>
                  <a:gd name="connsiteY0" fmla="*/ 1346310 h 1763600"/>
                  <a:gd name="connsiteX1" fmla="*/ 892927 w 892927"/>
                  <a:gd name="connsiteY1" fmla="*/ 0 h 1763600"/>
                  <a:gd name="connsiteX2" fmla="*/ 891862 w 892927"/>
                  <a:gd name="connsiteY2" fmla="*/ 1763600 h 1763600"/>
                  <a:gd name="connsiteX3" fmla="*/ 588 w 892927"/>
                  <a:gd name="connsiteY3" fmla="*/ 1763600 h 1763600"/>
                  <a:gd name="connsiteX4" fmla="*/ 143 w 892927"/>
                  <a:gd name="connsiteY4" fmla="*/ 1346310 h 1763600"/>
                  <a:gd name="connsiteX0" fmla="*/ 143 w 892927"/>
                  <a:gd name="connsiteY0" fmla="*/ 1363839 h 1781129"/>
                  <a:gd name="connsiteX1" fmla="*/ 892927 w 892927"/>
                  <a:gd name="connsiteY1" fmla="*/ 0 h 1781129"/>
                  <a:gd name="connsiteX2" fmla="*/ 891862 w 892927"/>
                  <a:gd name="connsiteY2" fmla="*/ 1781129 h 1781129"/>
                  <a:gd name="connsiteX3" fmla="*/ 588 w 892927"/>
                  <a:gd name="connsiteY3" fmla="*/ 1781129 h 1781129"/>
                  <a:gd name="connsiteX4" fmla="*/ 143 w 892927"/>
                  <a:gd name="connsiteY4" fmla="*/ 1363839 h 1781129"/>
                  <a:gd name="connsiteX0" fmla="*/ 143 w 892927"/>
                  <a:gd name="connsiteY0" fmla="*/ 1352153 h 1781129"/>
                  <a:gd name="connsiteX1" fmla="*/ 892927 w 892927"/>
                  <a:gd name="connsiteY1" fmla="*/ 0 h 1781129"/>
                  <a:gd name="connsiteX2" fmla="*/ 891862 w 892927"/>
                  <a:gd name="connsiteY2" fmla="*/ 1781129 h 1781129"/>
                  <a:gd name="connsiteX3" fmla="*/ 588 w 892927"/>
                  <a:gd name="connsiteY3" fmla="*/ 1781129 h 1781129"/>
                  <a:gd name="connsiteX4" fmla="*/ 143 w 892927"/>
                  <a:gd name="connsiteY4" fmla="*/ 1352153 h 1781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927" h="1781129">
                    <a:moveTo>
                      <a:pt x="143" y="1352153"/>
                    </a:moveTo>
                    <a:cubicBezTo>
                      <a:pt x="354227" y="1059928"/>
                      <a:pt x="865185" y="30958"/>
                      <a:pt x="892927" y="0"/>
                    </a:cubicBezTo>
                    <a:cubicBezTo>
                      <a:pt x="890237" y="579136"/>
                      <a:pt x="894552" y="1201993"/>
                      <a:pt x="891862" y="1781129"/>
                    </a:cubicBezTo>
                    <a:lnTo>
                      <a:pt x="588" y="1781129"/>
                    </a:lnTo>
                    <a:cubicBezTo>
                      <a:pt x="1218" y="1641239"/>
                      <a:pt x="-487" y="1492043"/>
                      <a:pt x="143" y="1352153"/>
                    </a:cubicBezTo>
                    <a:close/>
                  </a:path>
                </a:pathLst>
              </a:custGeom>
              <a:solidFill>
                <a:srgbClr val="5C8944"/>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Rectangle 7">
                <a:extLst>
                  <a:ext uri="{FF2B5EF4-FFF2-40B4-BE49-F238E27FC236}">
                    <a16:creationId xmlns:a16="http://schemas.microsoft.com/office/drawing/2014/main" id="{2DFC8049-C279-1DAF-60F0-8AF59311A3D9}"/>
                  </a:ext>
                </a:extLst>
              </p:cNvPr>
              <p:cNvSpPr/>
              <p:nvPr/>
            </p:nvSpPr>
            <p:spPr>
              <a:xfrm flipH="1">
                <a:off x="4294217" y="3492464"/>
                <a:ext cx="725367" cy="925470"/>
              </a:xfrm>
              <a:custGeom>
                <a:avLst/>
                <a:gdLst>
                  <a:gd name="connsiteX0" fmla="*/ 0 w 891274"/>
                  <a:gd name="connsiteY0" fmla="*/ 0 h 2339835"/>
                  <a:gd name="connsiteX1" fmla="*/ 891274 w 891274"/>
                  <a:gd name="connsiteY1" fmla="*/ 0 h 2339835"/>
                  <a:gd name="connsiteX2" fmla="*/ 891274 w 891274"/>
                  <a:gd name="connsiteY2" fmla="*/ 2339835 h 2339835"/>
                  <a:gd name="connsiteX3" fmla="*/ 0 w 891274"/>
                  <a:gd name="connsiteY3" fmla="*/ 2339835 h 2339835"/>
                  <a:gd name="connsiteX4" fmla="*/ 0 w 891274"/>
                  <a:gd name="connsiteY4" fmla="*/ 0 h 2339835"/>
                  <a:gd name="connsiteX0" fmla="*/ 12700 w 891274"/>
                  <a:gd name="connsiteY0" fmla="*/ 1898650 h 2339835"/>
                  <a:gd name="connsiteX1" fmla="*/ 891274 w 891274"/>
                  <a:gd name="connsiteY1" fmla="*/ 0 h 2339835"/>
                  <a:gd name="connsiteX2" fmla="*/ 891274 w 891274"/>
                  <a:gd name="connsiteY2" fmla="*/ 2339835 h 2339835"/>
                  <a:gd name="connsiteX3" fmla="*/ 0 w 891274"/>
                  <a:gd name="connsiteY3" fmla="*/ 2339835 h 2339835"/>
                  <a:gd name="connsiteX4" fmla="*/ 12700 w 891274"/>
                  <a:gd name="connsiteY4" fmla="*/ 1898650 h 2339835"/>
                  <a:gd name="connsiteX0" fmla="*/ 0 w 892021"/>
                  <a:gd name="connsiteY0" fmla="*/ 1922854 h 2339835"/>
                  <a:gd name="connsiteX1" fmla="*/ 892021 w 892021"/>
                  <a:gd name="connsiteY1" fmla="*/ 0 h 2339835"/>
                  <a:gd name="connsiteX2" fmla="*/ 892021 w 892021"/>
                  <a:gd name="connsiteY2" fmla="*/ 2339835 h 2339835"/>
                  <a:gd name="connsiteX3" fmla="*/ 747 w 892021"/>
                  <a:gd name="connsiteY3" fmla="*/ 2339835 h 2339835"/>
                  <a:gd name="connsiteX4" fmla="*/ 0 w 892021"/>
                  <a:gd name="connsiteY4" fmla="*/ 1922854 h 2339835"/>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262"/>
                  <a:gd name="connsiteY0" fmla="*/ 1320426 h 1737407"/>
                  <a:gd name="connsiteX1" fmla="*/ 900090 w 900262"/>
                  <a:gd name="connsiteY1" fmla="*/ 0 h 1737407"/>
                  <a:gd name="connsiteX2" fmla="*/ 892021 w 900262"/>
                  <a:gd name="connsiteY2" fmla="*/ 1737407 h 1737407"/>
                  <a:gd name="connsiteX3" fmla="*/ 747 w 900262"/>
                  <a:gd name="connsiteY3" fmla="*/ 1737407 h 1737407"/>
                  <a:gd name="connsiteX4" fmla="*/ 0 w 900262"/>
                  <a:gd name="connsiteY4" fmla="*/ 1320426 h 1737407"/>
                  <a:gd name="connsiteX0" fmla="*/ 0 w 900283"/>
                  <a:gd name="connsiteY0" fmla="*/ 1320426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20426 h 1737407"/>
                  <a:gd name="connsiteX0" fmla="*/ 0 w 900283"/>
                  <a:gd name="connsiteY0" fmla="*/ 1333873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33873 h 1737407"/>
                  <a:gd name="connsiteX0" fmla="*/ 0 w 900278"/>
                  <a:gd name="connsiteY0" fmla="*/ 1333873 h 1737407"/>
                  <a:gd name="connsiteX1" fmla="*/ 900090 w 900278"/>
                  <a:gd name="connsiteY1" fmla="*/ 0 h 1737407"/>
                  <a:gd name="connsiteX2" fmla="*/ 892021 w 900278"/>
                  <a:gd name="connsiteY2" fmla="*/ 1737407 h 1737407"/>
                  <a:gd name="connsiteX3" fmla="*/ 747 w 900278"/>
                  <a:gd name="connsiteY3" fmla="*/ 1737407 h 1737407"/>
                  <a:gd name="connsiteX4" fmla="*/ 0 w 900278"/>
                  <a:gd name="connsiteY4" fmla="*/ 1333873 h 1737407"/>
                  <a:gd name="connsiteX0" fmla="*/ 1889 w 899532"/>
                  <a:gd name="connsiteY0" fmla="*/ 1317736 h 1737407"/>
                  <a:gd name="connsiteX1" fmla="*/ 899343 w 899532"/>
                  <a:gd name="connsiteY1" fmla="*/ 0 h 1737407"/>
                  <a:gd name="connsiteX2" fmla="*/ 891274 w 899532"/>
                  <a:gd name="connsiteY2" fmla="*/ 1737407 h 1737407"/>
                  <a:gd name="connsiteX3" fmla="*/ 0 w 899532"/>
                  <a:gd name="connsiteY3" fmla="*/ 1737407 h 1737407"/>
                  <a:gd name="connsiteX4" fmla="*/ 1889 w 899532"/>
                  <a:gd name="connsiteY4" fmla="*/ 1317736 h 1737407"/>
                  <a:gd name="connsiteX0" fmla="*/ 32 w 907009"/>
                  <a:gd name="connsiteY0" fmla="*/ 1320117 h 1737407"/>
                  <a:gd name="connsiteX1" fmla="*/ 906823 w 907009"/>
                  <a:gd name="connsiteY1" fmla="*/ 0 h 1737407"/>
                  <a:gd name="connsiteX2" fmla="*/ 898754 w 907009"/>
                  <a:gd name="connsiteY2" fmla="*/ 1737407 h 1737407"/>
                  <a:gd name="connsiteX3" fmla="*/ 7480 w 907009"/>
                  <a:gd name="connsiteY3" fmla="*/ 1737407 h 1737407"/>
                  <a:gd name="connsiteX4" fmla="*/ 32 w 907009"/>
                  <a:gd name="connsiteY4" fmla="*/ 1320117 h 1737407"/>
                  <a:gd name="connsiteX0" fmla="*/ 44 w 904688"/>
                  <a:gd name="connsiteY0" fmla="*/ 1320117 h 1737407"/>
                  <a:gd name="connsiteX1" fmla="*/ 904501 w 904688"/>
                  <a:gd name="connsiteY1" fmla="*/ 0 h 1737407"/>
                  <a:gd name="connsiteX2" fmla="*/ 896432 w 904688"/>
                  <a:gd name="connsiteY2" fmla="*/ 1737407 h 1737407"/>
                  <a:gd name="connsiteX3" fmla="*/ 5158 w 904688"/>
                  <a:gd name="connsiteY3" fmla="*/ 1737407 h 1737407"/>
                  <a:gd name="connsiteX4" fmla="*/ 44 w 904688"/>
                  <a:gd name="connsiteY4" fmla="*/ 1320117 h 1737407"/>
                  <a:gd name="connsiteX0" fmla="*/ 143 w 900119"/>
                  <a:gd name="connsiteY0" fmla="*/ 1320117 h 1737407"/>
                  <a:gd name="connsiteX1" fmla="*/ 899931 w 900119"/>
                  <a:gd name="connsiteY1" fmla="*/ 0 h 1737407"/>
                  <a:gd name="connsiteX2" fmla="*/ 891862 w 900119"/>
                  <a:gd name="connsiteY2" fmla="*/ 1737407 h 1737407"/>
                  <a:gd name="connsiteX3" fmla="*/ 588 w 900119"/>
                  <a:gd name="connsiteY3" fmla="*/ 1737407 h 1737407"/>
                  <a:gd name="connsiteX4" fmla="*/ 143 w 900119"/>
                  <a:gd name="connsiteY4" fmla="*/ 1320117 h 1737407"/>
                  <a:gd name="connsiteX0" fmla="*/ 143 w 899931"/>
                  <a:gd name="connsiteY0" fmla="*/ 1320117 h 1737407"/>
                  <a:gd name="connsiteX1" fmla="*/ 899931 w 899931"/>
                  <a:gd name="connsiteY1" fmla="*/ 0 h 1737407"/>
                  <a:gd name="connsiteX2" fmla="*/ 891862 w 899931"/>
                  <a:gd name="connsiteY2" fmla="*/ 1737407 h 1737407"/>
                  <a:gd name="connsiteX3" fmla="*/ 588 w 899931"/>
                  <a:gd name="connsiteY3" fmla="*/ 1737407 h 1737407"/>
                  <a:gd name="connsiteX4" fmla="*/ 143 w 899931"/>
                  <a:gd name="connsiteY4" fmla="*/ 1320117 h 1737407"/>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2927"/>
                  <a:gd name="connsiteY0" fmla="*/ 1346310 h 1763600"/>
                  <a:gd name="connsiteX1" fmla="*/ 892927 w 892927"/>
                  <a:gd name="connsiteY1" fmla="*/ 0 h 1763600"/>
                  <a:gd name="connsiteX2" fmla="*/ 891862 w 892927"/>
                  <a:gd name="connsiteY2" fmla="*/ 1763600 h 1763600"/>
                  <a:gd name="connsiteX3" fmla="*/ 588 w 892927"/>
                  <a:gd name="connsiteY3" fmla="*/ 1763600 h 1763600"/>
                  <a:gd name="connsiteX4" fmla="*/ 143 w 892927"/>
                  <a:gd name="connsiteY4" fmla="*/ 1346310 h 1763600"/>
                  <a:gd name="connsiteX0" fmla="*/ 23 w 903189"/>
                  <a:gd name="connsiteY0" fmla="*/ 1332188 h 1763600"/>
                  <a:gd name="connsiteX1" fmla="*/ 903189 w 903189"/>
                  <a:gd name="connsiteY1" fmla="*/ 0 h 1763600"/>
                  <a:gd name="connsiteX2" fmla="*/ 902124 w 903189"/>
                  <a:gd name="connsiteY2" fmla="*/ 1763600 h 1763600"/>
                  <a:gd name="connsiteX3" fmla="*/ 10850 w 903189"/>
                  <a:gd name="connsiteY3" fmla="*/ 1763600 h 1763600"/>
                  <a:gd name="connsiteX4" fmla="*/ 23 w 903189"/>
                  <a:gd name="connsiteY4" fmla="*/ 1332188 h 1763600"/>
                  <a:gd name="connsiteX0" fmla="*/ 23 w 903189"/>
                  <a:gd name="connsiteY0" fmla="*/ 1332188 h 1763600"/>
                  <a:gd name="connsiteX1" fmla="*/ 903189 w 903189"/>
                  <a:gd name="connsiteY1" fmla="*/ 0 h 1763600"/>
                  <a:gd name="connsiteX2" fmla="*/ 902124 w 903189"/>
                  <a:gd name="connsiteY2" fmla="*/ 1763600 h 1763600"/>
                  <a:gd name="connsiteX3" fmla="*/ 10850 w 903189"/>
                  <a:gd name="connsiteY3" fmla="*/ 1763600 h 1763600"/>
                  <a:gd name="connsiteX4" fmla="*/ 23 w 903189"/>
                  <a:gd name="connsiteY4" fmla="*/ 1332188 h 1763600"/>
                  <a:gd name="connsiteX0" fmla="*/ 23 w 906053"/>
                  <a:gd name="connsiteY0" fmla="*/ 1376009 h 1807421"/>
                  <a:gd name="connsiteX1" fmla="*/ 906053 w 906053"/>
                  <a:gd name="connsiteY1" fmla="*/ 0 h 1807421"/>
                  <a:gd name="connsiteX2" fmla="*/ 902124 w 906053"/>
                  <a:gd name="connsiteY2" fmla="*/ 1807421 h 1807421"/>
                  <a:gd name="connsiteX3" fmla="*/ 10850 w 906053"/>
                  <a:gd name="connsiteY3" fmla="*/ 1807421 h 1807421"/>
                  <a:gd name="connsiteX4" fmla="*/ 23 w 906053"/>
                  <a:gd name="connsiteY4" fmla="*/ 1376009 h 1807421"/>
                  <a:gd name="connsiteX0" fmla="*/ 23 w 906053"/>
                  <a:gd name="connsiteY0" fmla="*/ 1384773 h 1816185"/>
                  <a:gd name="connsiteX1" fmla="*/ 906053 w 906053"/>
                  <a:gd name="connsiteY1" fmla="*/ 0 h 1816185"/>
                  <a:gd name="connsiteX2" fmla="*/ 902124 w 906053"/>
                  <a:gd name="connsiteY2" fmla="*/ 1816185 h 1816185"/>
                  <a:gd name="connsiteX3" fmla="*/ 10850 w 906053"/>
                  <a:gd name="connsiteY3" fmla="*/ 1816185 h 1816185"/>
                  <a:gd name="connsiteX4" fmla="*/ 23 w 906053"/>
                  <a:gd name="connsiteY4" fmla="*/ 1384773 h 1816185"/>
                  <a:gd name="connsiteX0" fmla="*/ 31 w 903198"/>
                  <a:gd name="connsiteY0" fmla="*/ 1367244 h 1816185"/>
                  <a:gd name="connsiteX1" fmla="*/ 903198 w 903198"/>
                  <a:gd name="connsiteY1" fmla="*/ 0 h 1816185"/>
                  <a:gd name="connsiteX2" fmla="*/ 899269 w 903198"/>
                  <a:gd name="connsiteY2" fmla="*/ 1816185 h 1816185"/>
                  <a:gd name="connsiteX3" fmla="*/ 7995 w 903198"/>
                  <a:gd name="connsiteY3" fmla="*/ 1816185 h 1816185"/>
                  <a:gd name="connsiteX4" fmla="*/ 31 w 903198"/>
                  <a:gd name="connsiteY4" fmla="*/ 1367244 h 1816185"/>
                  <a:gd name="connsiteX0" fmla="*/ 31 w 903198"/>
                  <a:gd name="connsiteY0" fmla="*/ 1352637 h 1816185"/>
                  <a:gd name="connsiteX1" fmla="*/ 903198 w 903198"/>
                  <a:gd name="connsiteY1" fmla="*/ 0 h 1816185"/>
                  <a:gd name="connsiteX2" fmla="*/ 899269 w 903198"/>
                  <a:gd name="connsiteY2" fmla="*/ 1816185 h 1816185"/>
                  <a:gd name="connsiteX3" fmla="*/ 7995 w 903198"/>
                  <a:gd name="connsiteY3" fmla="*/ 1816185 h 1816185"/>
                  <a:gd name="connsiteX4" fmla="*/ 31 w 903198"/>
                  <a:gd name="connsiteY4" fmla="*/ 1352637 h 1816185"/>
                  <a:gd name="connsiteX0" fmla="*/ 31 w 903198"/>
                  <a:gd name="connsiteY0" fmla="*/ 1338030 h 1816185"/>
                  <a:gd name="connsiteX1" fmla="*/ 903198 w 903198"/>
                  <a:gd name="connsiteY1" fmla="*/ 0 h 1816185"/>
                  <a:gd name="connsiteX2" fmla="*/ 899269 w 903198"/>
                  <a:gd name="connsiteY2" fmla="*/ 1816185 h 1816185"/>
                  <a:gd name="connsiteX3" fmla="*/ 7995 w 903198"/>
                  <a:gd name="connsiteY3" fmla="*/ 1816185 h 1816185"/>
                  <a:gd name="connsiteX4" fmla="*/ 31 w 903198"/>
                  <a:gd name="connsiteY4" fmla="*/ 1338030 h 1816185"/>
                  <a:gd name="connsiteX0" fmla="*/ 31 w 903198"/>
                  <a:gd name="connsiteY0" fmla="*/ 1338030 h 1816185"/>
                  <a:gd name="connsiteX1" fmla="*/ 903198 w 903198"/>
                  <a:gd name="connsiteY1" fmla="*/ 0 h 1816185"/>
                  <a:gd name="connsiteX2" fmla="*/ 899269 w 903198"/>
                  <a:gd name="connsiteY2" fmla="*/ 1816185 h 1816185"/>
                  <a:gd name="connsiteX3" fmla="*/ 7995 w 903198"/>
                  <a:gd name="connsiteY3" fmla="*/ 1816185 h 1816185"/>
                  <a:gd name="connsiteX4" fmla="*/ 31 w 903198"/>
                  <a:gd name="connsiteY4" fmla="*/ 1338030 h 1816185"/>
                  <a:gd name="connsiteX0" fmla="*/ 6356 w 895203"/>
                  <a:gd name="connsiteY0" fmla="*/ 1343872 h 1816185"/>
                  <a:gd name="connsiteX1" fmla="*/ 895203 w 895203"/>
                  <a:gd name="connsiteY1" fmla="*/ 0 h 1816185"/>
                  <a:gd name="connsiteX2" fmla="*/ 891274 w 895203"/>
                  <a:gd name="connsiteY2" fmla="*/ 1816185 h 1816185"/>
                  <a:gd name="connsiteX3" fmla="*/ 0 w 895203"/>
                  <a:gd name="connsiteY3" fmla="*/ 1816185 h 1816185"/>
                  <a:gd name="connsiteX4" fmla="*/ 6356 w 895203"/>
                  <a:gd name="connsiteY4" fmla="*/ 1343872 h 1816185"/>
                  <a:gd name="connsiteX0" fmla="*/ 6356 w 895203"/>
                  <a:gd name="connsiteY0" fmla="*/ 1343872 h 1816185"/>
                  <a:gd name="connsiteX1" fmla="*/ 895203 w 895203"/>
                  <a:gd name="connsiteY1" fmla="*/ 0 h 1816185"/>
                  <a:gd name="connsiteX2" fmla="*/ 891274 w 895203"/>
                  <a:gd name="connsiteY2" fmla="*/ 1816185 h 1816185"/>
                  <a:gd name="connsiteX3" fmla="*/ 0 w 895203"/>
                  <a:gd name="connsiteY3" fmla="*/ 1816185 h 1816185"/>
                  <a:gd name="connsiteX4" fmla="*/ 6356 w 895203"/>
                  <a:gd name="connsiteY4" fmla="*/ 1343872 h 1816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203" h="1816185">
                    <a:moveTo>
                      <a:pt x="6356" y="1343872"/>
                    </a:moveTo>
                    <a:cubicBezTo>
                      <a:pt x="395049" y="1069300"/>
                      <a:pt x="853141" y="28037"/>
                      <a:pt x="895203" y="0"/>
                    </a:cubicBezTo>
                    <a:cubicBezTo>
                      <a:pt x="892513" y="579136"/>
                      <a:pt x="893964" y="1237049"/>
                      <a:pt x="891274" y="1816185"/>
                    </a:cubicBezTo>
                    <a:lnTo>
                      <a:pt x="0" y="1816185"/>
                    </a:lnTo>
                    <a:cubicBezTo>
                      <a:pt x="630" y="1676295"/>
                      <a:pt x="5726" y="1483762"/>
                      <a:pt x="6356" y="1343872"/>
                    </a:cubicBezTo>
                    <a:close/>
                  </a:path>
                </a:pathLst>
              </a:custGeom>
              <a:solidFill>
                <a:srgbClr val="5C8944"/>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7">
                <a:extLst>
                  <a:ext uri="{FF2B5EF4-FFF2-40B4-BE49-F238E27FC236}">
                    <a16:creationId xmlns:a16="http://schemas.microsoft.com/office/drawing/2014/main" id="{00D1D0E1-2385-4BDF-9F08-1188144F581A}"/>
                  </a:ext>
                </a:extLst>
              </p:cNvPr>
              <p:cNvSpPr/>
              <p:nvPr/>
            </p:nvSpPr>
            <p:spPr>
              <a:xfrm>
                <a:off x="1303628" y="4208318"/>
                <a:ext cx="729409" cy="219452"/>
              </a:xfrm>
              <a:custGeom>
                <a:avLst/>
                <a:gdLst>
                  <a:gd name="connsiteX0" fmla="*/ 0 w 891274"/>
                  <a:gd name="connsiteY0" fmla="*/ 0 h 2339835"/>
                  <a:gd name="connsiteX1" fmla="*/ 891274 w 891274"/>
                  <a:gd name="connsiteY1" fmla="*/ 0 h 2339835"/>
                  <a:gd name="connsiteX2" fmla="*/ 891274 w 891274"/>
                  <a:gd name="connsiteY2" fmla="*/ 2339835 h 2339835"/>
                  <a:gd name="connsiteX3" fmla="*/ 0 w 891274"/>
                  <a:gd name="connsiteY3" fmla="*/ 2339835 h 2339835"/>
                  <a:gd name="connsiteX4" fmla="*/ 0 w 891274"/>
                  <a:gd name="connsiteY4" fmla="*/ 0 h 2339835"/>
                  <a:gd name="connsiteX0" fmla="*/ 12700 w 891274"/>
                  <a:gd name="connsiteY0" fmla="*/ 1898650 h 2339835"/>
                  <a:gd name="connsiteX1" fmla="*/ 891274 w 891274"/>
                  <a:gd name="connsiteY1" fmla="*/ 0 h 2339835"/>
                  <a:gd name="connsiteX2" fmla="*/ 891274 w 891274"/>
                  <a:gd name="connsiteY2" fmla="*/ 2339835 h 2339835"/>
                  <a:gd name="connsiteX3" fmla="*/ 0 w 891274"/>
                  <a:gd name="connsiteY3" fmla="*/ 2339835 h 2339835"/>
                  <a:gd name="connsiteX4" fmla="*/ 12700 w 891274"/>
                  <a:gd name="connsiteY4" fmla="*/ 1898650 h 2339835"/>
                  <a:gd name="connsiteX0" fmla="*/ 0 w 892021"/>
                  <a:gd name="connsiteY0" fmla="*/ 1922854 h 2339835"/>
                  <a:gd name="connsiteX1" fmla="*/ 892021 w 892021"/>
                  <a:gd name="connsiteY1" fmla="*/ 0 h 2339835"/>
                  <a:gd name="connsiteX2" fmla="*/ 892021 w 892021"/>
                  <a:gd name="connsiteY2" fmla="*/ 2339835 h 2339835"/>
                  <a:gd name="connsiteX3" fmla="*/ 747 w 892021"/>
                  <a:gd name="connsiteY3" fmla="*/ 2339835 h 2339835"/>
                  <a:gd name="connsiteX4" fmla="*/ 0 w 892021"/>
                  <a:gd name="connsiteY4" fmla="*/ 1922854 h 2339835"/>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262"/>
                  <a:gd name="connsiteY0" fmla="*/ 1320426 h 1737407"/>
                  <a:gd name="connsiteX1" fmla="*/ 900090 w 900262"/>
                  <a:gd name="connsiteY1" fmla="*/ 0 h 1737407"/>
                  <a:gd name="connsiteX2" fmla="*/ 892021 w 900262"/>
                  <a:gd name="connsiteY2" fmla="*/ 1737407 h 1737407"/>
                  <a:gd name="connsiteX3" fmla="*/ 747 w 900262"/>
                  <a:gd name="connsiteY3" fmla="*/ 1737407 h 1737407"/>
                  <a:gd name="connsiteX4" fmla="*/ 0 w 900262"/>
                  <a:gd name="connsiteY4" fmla="*/ 1320426 h 1737407"/>
                  <a:gd name="connsiteX0" fmla="*/ 0 w 900283"/>
                  <a:gd name="connsiteY0" fmla="*/ 1320426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20426 h 1737407"/>
                  <a:gd name="connsiteX0" fmla="*/ 0 w 900283"/>
                  <a:gd name="connsiteY0" fmla="*/ 1333873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33873 h 1737407"/>
                  <a:gd name="connsiteX0" fmla="*/ 0 w 900278"/>
                  <a:gd name="connsiteY0" fmla="*/ 1333873 h 1737407"/>
                  <a:gd name="connsiteX1" fmla="*/ 900090 w 900278"/>
                  <a:gd name="connsiteY1" fmla="*/ 0 h 1737407"/>
                  <a:gd name="connsiteX2" fmla="*/ 892021 w 900278"/>
                  <a:gd name="connsiteY2" fmla="*/ 1737407 h 1737407"/>
                  <a:gd name="connsiteX3" fmla="*/ 747 w 900278"/>
                  <a:gd name="connsiteY3" fmla="*/ 1737407 h 1737407"/>
                  <a:gd name="connsiteX4" fmla="*/ 0 w 900278"/>
                  <a:gd name="connsiteY4" fmla="*/ 1333873 h 1737407"/>
                  <a:gd name="connsiteX0" fmla="*/ 1889 w 899532"/>
                  <a:gd name="connsiteY0" fmla="*/ 1317736 h 1737407"/>
                  <a:gd name="connsiteX1" fmla="*/ 899343 w 899532"/>
                  <a:gd name="connsiteY1" fmla="*/ 0 h 1737407"/>
                  <a:gd name="connsiteX2" fmla="*/ 891274 w 899532"/>
                  <a:gd name="connsiteY2" fmla="*/ 1737407 h 1737407"/>
                  <a:gd name="connsiteX3" fmla="*/ 0 w 899532"/>
                  <a:gd name="connsiteY3" fmla="*/ 1737407 h 1737407"/>
                  <a:gd name="connsiteX4" fmla="*/ 1889 w 899532"/>
                  <a:gd name="connsiteY4" fmla="*/ 1317736 h 1737407"/>
                  <a:gd name="connsiteX0" fmla="*/ 32 w 907009"/>
                  <a:gd name="connsiteY0" fmla="*/ 1320117 h 1737407"/>
                  <a:gd name="connsiteX1" fmla="*/ 906823 w 907009"/>
                  <a:gd name="connsiteY1" fmla="*/ 0 h 1737407"/>
                  <a:gd name="connsiteX2" fmla="*/ 898754 w 907009"/>
                  <a:gd name="connsiteY2" fmla="*/ 1737407 h 1737407"/>
                  <a:gd name="connsiteX3" fmla="*/ 7480 w 907009"/>
                  <a:gd name="connsiteY3" fmla="*/ 1737407 h 1737407"/>
                  <a:gd name="connsiteX4" fmla="*/ 32 w 907009"/>
                  <a:gd name="connsiteY4" fmla="*/ 1320117 h 1737407"/>
                  <a:gd name="connsiteX0" fmla="*/ 44 w 904688"/>
                  <a:gd name="connsiteY0" fmla="*/ 1320117 h 1737407"/>
                  <a:gd name="connsiteX1" fmla="*/ 904501 w 904688"/>
                  <a:gd name="connsiteY1" fmla="*/ 0 h 1737407"/>
                  <a:gd name="connsiteX2" fmla="*/ 896432 w 904688"/>
                  <a:gd name="connsiteY2" fmla="*/ 1737407 h 1737407"/>
                  <a:gd name="connsiteX3" fmla="*/ 5158 w 904688"/>
                  <a:gd name="connsiteY3" fmla="*/ 1737407 h 1737407"/>
                  <a:gd name="connsiteX4" fmla="*/ 44 w 904688"/>
                  <a:gd name="connsiteY4" fmla="*/ 1320117 h 1737407"/>
                  <a:gd name="connsiteX0" fmla="*/ 143 w 900119"/>
                  <a:gd name="connsiteY0" fmla="*/ 1320117 h 1737407"/>
                  <a:gd name="connsiteX1" fmla="*/ 899931 w 900119"/>
                  <a:gd name="connsiteY1" fmla="*/ 0 h 1737407"/>
                  <a:gd name="connsiteX2" fmla="*/ 891862 w 900119"/>
                  <a:gd name="connsiteY2" fmla="*/ 1737407 h 1737407"/>
                  <a:gd name="connsiteX3" fmla="*/ 588 w 900119"/>
                  <a:gd name="connsiteY3" fmla="*/ 1737407 h 1737407"/>
                  <a:gd name="connsiteX4" fmla="*/ 143 w 900119"/>
                  <a:gd name="connsiteY4" fmla="*/ 1320117 h 1737407"/>
                  <a:gd name="connsiteX0" fmla="*/ 143 w 899931"/>
                  <a:gd name="connsiteY0" fmla="*/ 1320117 h 1737407"/>
                  <a:gd name="connsiteX1" fmla="*/ 899931 w 899931"/>
                  <a:gd name="connsiteY1" fmla="*/ 0 h 1737407"/>
                  <a:gd name="connsiteX2" fmla="*/ 891862 w 899931"/>
                  <a:gd name="connsiteY2" fmla="*/ 1737407 h 1737407"/>
                  <a:gd name="connsiteX3" fmla="*/ 588 w 899931"/>
                  <a:gd name="connsiteY3" fmla="*/ 1737407 h 1737407"/>
                  <a:gd name="connsiteX4" fmla="*/ 143 w 899931"/>
                  <a:gd name="connsiteY4" fmla="*/ 1320117 h 1737407"/>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2927"/>
                  <a:gd name="connsiteY0" fmla="*/ 1346310 h 1763600"/>
                  <a:gd name="connsiteX1" fmla="*/ 892927 w 892927"/>
                  <a:gd name="connsiteY1" fmla="*/ 0 h 1763600"/>
                  <a:gd name="connsiteX2" fmla="*/ 891862 w 892927"/>
                  <a:gd name="connsiteY2" fmla="*/ 1763600 h 1763600"/>
                  <a:gd name="connsiteX3" fmla="*/ 588 w 892927"/>
                  <a:gd name="connsiteY3" fmla="*/ 1763600 h 1763600"/>
                  <a:gd name="connsiteX4" fmla="*/ 143 w 892927"/>
                  <a:gd name="connsiteY4" fmla="*/ 1346310 h 1763600"/>
                  <a:gd name="connsiteX0" fmla="*/ 23 w 903189"/>
                  <a:gd name="connsiteY0" fmla="*/ 1332188 h 1763600"/>
                  <a:gd name="connsiteX1" fmla="*/ 903189 w 903189"/>
                  <a:gd name="connsiteY1" fmla="*/ 0 h 1763600"/>
                  <a:gd name="connsiteX2" fmla="*/ 902124 w 903189"/>
                  <a:gd name="connsiteY2" fmla="*/ 1763600 h 1763600"/>
                  <a:gd name="connsiteX3" fmla="*/ 10850 w 903189"/>
                  <a:gd name="connsiteY3" fmla="*/ 1763600 h 1763600"/>
                  <a:gd name="connsiteX4" fmla="*/ 23 w 903189"/>
                  <a:gd name="connsiteY4" fmla="*/ 1332188 h 1763600"/>
                  <a:gd name="connsiteX0" fmla="*/ 23 w 903189"/>
                  <a:gd name="connsiteY0" fmla="*/ 1332188 h 1763600"/>
                  <a:gd name="connsiteX1" fmla="*/ 903189 w 903189"/>
                  <a:gd name="connsiteY1" fmla="*/ 0 h 1763600"/>
                  <a:gd name="connsiteX2" fmla="*/ 902124 w 903189"/>
                  <a:gd name="connsiteY2" fmla="*/ 1763600 h 1763600"/>
                  <a:gd name="connsiteX3" fmla="*/ 10850 w 903189"/>
                  <a:gd name="connsiteY3" fmla="*/ 1763600 h 1763600"/>
                  <a:gd name="connsiteX4" fmla="*/ 23 w 903189"/>
                  <a:gd name="connsiteY4" fmla="*/ 1332188 h 1763600"/>
                  <a:gd name="connsiteX0" fmla="*/ 23 w 906650"/>
                  <a:gd name="connsiteY0" fmla="*/ 799548 h 1230960"/>
                  <a:gd name="connsiteX1" fmla="*/ 906650 w 906650"/>
                  <a:gd name="connsiteY1" fmla="*/ 0 h 1230960"/>
                  <a:gd name="connsiteX2" fmla="*/ 902124 w 906650"/>
                  <a:gd name="connsiteY2" fmla="*/ 1230960 h 1230960"/>
                  <a:gd name="connsiteX3" fmla="*/ 10850 w 906650"/>
                  <a:gd name="connsiteY3" fmla="*/ 1230960 h 1230960"/>
                  <a:gd name="connsiteX4" fmla="*/ 23 w 906650"/>
                  <a:gd name="connsiteY4" fmla="*/ 799548 h 1230960"/>
                  <a:gd name="connsiteX0" fmla="*/ 13400 w 895800"/>
                  <a:gd name="connsiteY0" fmla="*/ 1154641 h 1230960"/>
                  <a:gd name="connsiteX1" fmla="*/ 895800 w 895800"/>
                  <a:gd name="connsiteY1" fmla="*/ 0 h 1230960"/>
                  <a:gd name="connsiteX2" fmla="*/ 891274 w 895800"/>
                  <a:gd name="connsiteY2" fmla="*/ 1230960 h 1230960"/>
                  <a:gd name="connsiteX3" fmla="*/ 0 w 895800"/>
                  <a:gd name="connsiteY3" fmla="*/ 1230960 h 1230960"/>
                  <a:gd name="connsiteX4" fmla="*/ 13400 w 895800"/>
                  <a:gd name="connsiteY4" fmla="*/ 1154641 h 1230960"/>
                  <a:gd name="connsiteX0" fmla="*/ 6478 w 895800"/>
                  <a:gd name="connsiteY0" fmla="*/ 1112865 h 1230960"/>
                  <a:gd name="connsiteX1" fmla="*/ 895800 w 895800"/>
                  <a:gd name="connsiteY1" fmla="*/ 0 h 1230960"/>
                  <a:gd name="connsiteX2" fmla="*/ 891274 w 895800"/>
                  <a:gd name="connsiteY2" fmla="*/ 1230960 h 1230960"/>
                  <a:gd name="connsiteX3" fmla="*/ 0 w 895800"/>
                  <a:gd name="connsiteY3" fmla="*/ 1230960 h 1230960"/>
                  <a:gd name="connsiteX4" fmla="*/ 6478 w 895800"/>
                  <a:gd name="connsiteY4" fmla="*/ 1112865 h 1230960"/>
                  <a:gd name="connsiteX0" fmla="*/ 6478 w 892034"/>
                  <a:gd name="connsiteY0" fmla="*/ 1098775 h 1216870"/>
                  <a:gd name="connsiteX1" fmla="*/ 891131 w 892034"/>
                  <a:gd name="connsiteY1" fmla="*/ 0 h 1216870"/>
                  <a:gd name="connsiteX2" fmla="*/ 891274 w 892034"/>
                  <a:gd name="connsiteY2" fmla="*/ 1216870 h 1216870"/>
                  <a:gd name="connsiteX3" fmla="*/ 0 w 892034"/>
                  <a:gd name="connsiteY3" fmla="*/ 1216870 h 1216870"/>
                  <a:gd name="connsiteX4" fmla="*/ 6478 w 892034"/>
                  <a:gd name="connsiteY4" fmla="*/ 1098775 h 1216870"/>
                  <a:gd name="connsiteX0" fmla="*/ 6478 w 892034"/>
                  <a:gd name="connsiteY0" fmla="*/ 1084688 h 1202783"/>
                  <a:gd name="connsiteX1" fmla="*/ 891131 w 892034"/>
                  <a:gd name="connsiteY1" fmla="*/ 0 h 1202783"/>
                  <a:gd name="connsiteX2" fmla="*/ 891274 w 892034"/>
                  <a:gd name="connsiteY2" fmla="*/ 1202783 h 1202783"/>
                  <a:gd name="connsiteX3" fmla="*/ 0 w 892034"/>
                  <a:gd name="connsiteY3" fmla="*/ 1202783 h 1202783"/>
                  <a:gd name="connsiteX4" fmla="*/ 6478 w 892034"/>
                  <a:gd name="connsiteY4" fmla="*/ 1084688 h 1202783"/>
                  <a:gd name="connsiteX0" fmla="*/ 6478 w 892034"/>
                  <a:gd name="connsiteY0" fmla="*/ 1091731 h 1209826"/>
                  <a:gd name="connsiteX1" fmla="*/ 891131 w 892034"/>
                  <a:gd name="connsiteY1" fmla="*/ 0 h 1209826"/>
                  <a:gd name="connsiteX2" fmla="*/ 891274 w 892034"/>
                  <a:gd name="connsiteY2" fmla="*/ 1209826 h 1209826"/>
                  <a:gd name="connsiteX3" fmla="*/ 0 w 892034"/>
                  <a:gd name="connsiteY3" fmla="*/ 1209826 h 1209826"/>
                  <a:gd name="connsiteX4" fmla="*/ 6478 w 892034"/>
                  <a:gd name="connsiteY4" fmla="*/ 1091731 h 1209826"/>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1810 w 888797"/>
                  <a:gd name="connsiteY0" fmla="*/ 1112864 h 1238005"/>
                  <a:gd name="connsiteX1" fmla="*/ 888797 w 888797"/>
                  <a:gd name="connsiteY1" fmla="*/ 0 h 1238005"/>
                  <a:gd name="connsiteX2" fmla="*/ 886606 w 888797"/>
                  <a:gd name="connsiteY2" fmla="*/ 1230959 h 1238005"/>
                  <a:gd name="connsiteX3" fmla="*/ 0 w 888797"/>
                  <a:gd name="connsiteY3" fmla="*/ 1238005 h 1238005"/>
                  <a:gd name="connsiteX4" fmla="*/ 1810 w 888797"/>
                  <a:gd name="connsiteY4" fmla="*/ 1112864 h 1238005"/>
                  <a:gd name="connsiteX0" fmla="*/ 6479 w 888797"/>
                  <a:gd name="connsiteY0" fmla="*/ 1070597 h 1238005"/>
                  <a:gd name="connsiteX1" fmla="*/ 888797 w 888797"/>
                  <a:gd name="connsiteY1" fmla="*/ 0 h 1238005"/>
                  <a:gd name="connsiteX2" fmla="*/ 886606 w 888797"/>
                  <a:gd name="connsiteY2" fmla="*/ 1230959 h 1238005"/>
                  <a:gd name="connsiteX3" fmla="*/ 0 w 888797"/>
                  <a:gd name="connsiteY3" fmla="*/ 1238005 h 1238005"/>
                  <a:gd name="connsiteX4" fmla="*/ 6479 w 888797"/>
                  <a:gd name="connsiteY4" fmla="*/ 1070597 h 1238005"/>
                  <a:gd name="connsiteX0" fmla="*/ 137 w 882455"/>
                  <a:gd name="connsiteY0" fmla="*/ 1070597 h 1230959"/>
                  <a:gd name="connsiteX1" fmla="*/ 882455 w 882455"/>
                  <a:gd name="connsiteY1" fmla="*/ 0 h 1230959"/>
                  <a:gd name="connsiteX2" fmla="*/ 880264 w 882455"/>
                  <a:gd name="connsiteY2" fmla="*/ 1230959 h 1230959"/>
                  <a:gd name="connsiteX3" fmla="*/ 661 w 882455"/>
                  <a:gd name="connsiteY3" fmla="*/ 1223918 h 1230959"/>
                  <a:gd name="connsiteX4" fmla="*/ 137 w 882455"/>
                  <a:gd name="connsiteY4" fmla="*/ 1070597 h 1230959"/>
                  <a:gd name="connsiteX0" fmla="*/ 137 w 882455"/>
                  <a:gd name="connsiteY0" fmla="*/ 1070597 h 1230959"/>
                  <a:gd name="connsiteX1" fmla="*/ 882455 w 882455"/>
                  <a:gd name="connsiteY1" fmla="*/ 0 h 1230959"/>
                  <a:gd name="connsiteX2" fmla="*/ 880264 w 882455"/>
                  <a:gd name="connsiteY2" fmla="*/ 1230959 h 1230959"/>
                  <a:gd name="connsiteX3" fmla="*/ 661 w 882455"/>
                  <a:gd name="connsiteY3" fmla="*/ 1223918 h 1230959"/>
                  <a:gd name="connsiteX4" fmla="*/ 137 w 882455"/>
                  <a:gd name="connsiteY4" fmla="*/ 1070597 h 1230959"/>
                  <a:gd name="connsiteX0" fmla="*/ 137 w 882455"/>
                  <a:gd name="connsiteY0" fmla="*/ 1070597 h 1230959"/>
                  <a:gd name="connsiteX1" fmla="*/ 882455 w 882455"/>
                  <a:gd name="connsiteY1" fmla="*/ 0 h 1230959"/>
                  <a:gd name="connsiteX2" fmla="*/ 880264 w 882455"/>
                  <a:gd name="connsiteY2" fmla="*/ 1230959 h 1230959"/>
                  <a:gd name="connsiteX3" fmla="*/ 661 w 882455"/>
                  <a:gd name="connsiteY3" fmla="*/ 1223918 h 1230959"/>
                  <a:gd name="connsiteX4" fmla="*/ 137 w 882455"/>
                  <a:gd name="connsiteY4" fmla="*/ 1070597 h 1230959"/>
                  <a:gd name="connsiteX0" fmla="*/ 6479 w 881794"/>
                  <a:gd name="connsiteY0" fmla="*/ 1056508 h 1230959"/>
                  <a:gd name="connsiteX1" fmla="*/ 881794 w 881794"/>
                  <a:gd name="connsiteY1" fmla="*/ 0 h 1230959"/>
                  <a:gd name="connsiteX2" fmla="*/ 879603 w 881794"/>
                  <a:gd name="connsiteY2" fmla="*/ 1230959 h 1230959"/>
                  <a:gd name="connsiteX3" fmla="*/ 0 w 881794"/>
                  <a:gd name="connsiteY3" fmla="*/ 1223918 h 1230959"/>
                  <a:gd name="connsiteX4" fmla="*/ 6479 w 881794"/>
                  <a:gd name="connsiteY4" fmla="*/ 1056508 h 1230959"/>
                  <a:gd name="connsiteX0" fmla="*/ 136 w 882454"/>
                  <a:gd name="connsiteY0" fmla="*/ 1063551 h 1230959"/>
                  <a:gd name="connsiteX1" fmla="*/ 882454 w 882454"/>
                  <a:gd name="connsiteY1" fmla="*/ 0 h 1230959"/>
                  <a:gd name="connsiteX2" fmla="*/ 880263 w 882454"/>
                  <a:gd name="connsiteY2" fmla="*/ 1230959 h 1230959"/>
                  <a:gd name="connsiteX3" fmla="*/ 660 w 882454"/>
                  <a:gd name="connsiteY3" fmla="*/ 1223918 h 1230959"/>
                  <a:gd name="connsiteX4" fmla="*/ 136 w 882454"/>
                  <a:gd name="connsiteY4" fmla="*/ 1063551 h 1230959"/>
                  <a:gd name="connsiteX0" fmla="*/ 136 w 882454"/>
                  <a:gd name="connsiteY0" fmla="*/ 1049464 h 1216872"/>
                  <a:gd name="connsiteX1" fmla="*/ 882454 w 882454"/>
                  <a:gd name="connsiteY1" fmla="*/ 0 h 1216872"/>
                  <a:gd name="connsiteX2" fmla="*/ 880263 w 882454"/>
                  <a:gd name="connsiteY2" fmla="*/ 1216872 h 1216872"/>
                  <a:gd name="connsiteX3" fmla="*/ 660 w 882454"/>
                  <a:gd name="connsiteY3" fmla="*/ 1209831 h 1216872"/>
                  <a:gd name="connsiteX4" fmla="*/ 136 w 882454"/>
                  <a:gd name="connsiteY4" fmla="*/ 1049464 h 1216872"/>
                  <a:gd name="connsiteX0" fmla="*/ 136 w 882454"/>
                  <a:gd name="connsiteY0" fmla="*/ 1236442 h 1273986"/>
                  <a:gd name="connsiteX1" fmla="*/ 882454 w 882454"/>
                  <a:gd name="connsiteY1" fmla="*/ 0 h 1273986"/>
                  <a:gd name="connsiteX2" fmla="*/ 880263 w 882454"/>
                  <a:gd name="connsiteY2" fmla="*/ 1216872 h 1273986"/>
                  <a:gd name="connsiteX3" fmla="*/ 660 w 882454"/>
                  <a:gd name="connsiteY3" fmla="*/ 1209831 h 1273986"/>
                  <a:gd name="connsiteX4" fmla="*/ 136 w 882454"/>
                  <a:gd name="connsiteY4" fmla="*/ 1236442 h 1273986"/>
                  <a:gd name="connsiteX0" fmla="*/ 136 w 882454"/>
                  <a:gd name="connsiteY0" fmla="*/ 1236442 h 1273986"/>
                  <a:gd name="connsiteX1" fmla="*/ 882454 w 882454"/>
                  <a:gd name="connsiteY1" fmla="*/ 0 h 1273986"/>
                  <a:gd name="connsiteX2" fmla="*/ 880263 w 882454"/>
                  <a:gd name="connsiteY2" fmla="*/ 1216872 h 1273986"/>
                  <a:gd name="connsiteX3" fmla="*/ 660 w 882454"/>
                  <a:gd name="connsiteY3" fmla="*/ 1209831 h 1273986"/>
                  <a:gd name="connsiteX4" fmla="*/ 136 w 882454"/>
                  <a:gd name="connsiteY4" fmla="*/ 1236442 h 127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454" h="1273986">
                    <a:moveTo>
                      <a:pt x="136" y="1236442"/>
                    </a:moveTo>
                    <a:cubicBezTo>
                      <a:pt x="420761" y="918775"/>
                      <a:pt x="840705" y="129575"/>
                      <a:pt x="882454" y="0"/>
                    </a:cubicBezTo>
                    <a:cubicBezTo>
                      <a:pt x="879764" y="579136"/>
                      <a:pt x="882953" y="637736"/>
                      <a:pt x="880263" y="1216872"/>
                    </a:cubicBezTo>
                    <a:lnTo>
                      <a:pt x="660" y="1209831"/>
                    </a:lnTo>
                    <a:cubicBezTo>
                      <a:pt x="1290" y="1069941"/>
                      <a:pt x="-494" y="1376332"/>
                      <a:pt x="136" y="1236442"/>
                    </a:cubicBezTo>
                    <a:close/>
                  </a:path>
                </a:pathLst>
              </a:custGeom>
              <a:solidFill>
                <a:srgbClr val="5C8944"/>
              </a:soli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20" name="Group 19">
                <a:extLst>
                  <a:ext uri="{FF2B5EF4-FFF2-40B4-BE49-F238E27FC236}">
                    <a16:creationId xmlns:a16="http://schemas.microsoft.com/office/drawing/2014/main" id="{5B7B4307-7C59-2FD1-DE9C-C0273E8A5111}"/>
                  </a:ext>
                </a:extLst>
              </p:cNvPr>
              <p:cNvGrpSpPr/>
              <p:nvPr/>
            </p:nvGrpSpPr>
            <p:grpSpPr>
              <a:xfrm>
                <a:off x="1092177" y="4419288"/>
                <a:ext cx="4904706" cy="76151"/>
                <a:chOff x="604625" y="5261634"/>
                <a:chExt cx="7934750" cy="192039"/>
              </a:xfrm>
            </p:grpSpPr>
            <p:cxnSp>
              <p:nvCxnSpPr>
                <p:cNvPr id="23" name="Straight Connector 22">
                  <a:extLst>
                    <a:ext uri="{FF2B5EF4-FFF2-40B4-BE49-F238E27FC236}">
                      <a16:creationId xmlns:a16="http://schemas.microsoft.com/office/drawing/2014/main" id="{AFB13019-7AC9-AD62-1F34-BE9EEA95CE39}"/>
                    </a:ext>
                  </a:extLst>
                </p:cNvPr>
                <p:cNvCxnSpPr/>
                <p:nvPr/>
              </p:nvCxnSpPr>
              <p:spPr>
                <a:xfrm>
                  <a:off x="604625" y="5272907"/>
                  <a:ext cx="7934750" cy="0"/>
                </a:xfrm>
                <a:prstGeom prst="line">
                  <a:avLst/>
                </a:prstGeom>
                <a:ln w="349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652E2FA-9FFE-D67D-359B-9F0D4C1B7EF0}"/>
                    </a:ext>
                  </a:extLst>
                </p:cNvPr>
                <p:cNvGrpSpPr/>
                <p:nvPr/>
              </p:nvGrpSpPr>
              <p:grpSpPr>
                <a:xfrm>
                  <a:off x="953882" y="5261634"/>
                  <a:ext cx="7245820" cy="192039"/>
                  <a:chOff x="1411055" y="5002978"/>
                  <a:chExt cx="7245820" cy="192039"/>
                </a:xfrm>
              </p:grpSpPr>
              <p:cxnSp>
                <p:nvCxnSpPr>
                  <p:cNvPr id="25" name="Straight Connector 24">
                    <a:extLst>
                      <a:ext uri="{FF2B5EF4-FFF2-40B4-BE49-F238E27FC236}">
                        <a16:creationId xmlns:a16="http://schemas.microsoft.com/office/drawing/2014/main" id="{14AE157E-D6F0-2F95-ACDA-16C70F24F144}"/>
                      </a:ext>
                    </a:extLst>
                  </p:cNvPr>
                  <p:cNvCxnSpPr/>
                  <p:nvPr/>
                </p:nvCxnSpPr>
                <p:spPr>
                  <a:xfrm rot="16200000">
                    <a:off x="1577630"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E9D255C-F68A-38FB-0199-041E7076C6C4}"/>
                      </a:ext>
                    </a:extLst>
                  </p:cNvPr>
                  <p:cNvCxnSpPr/>
                  <p:nvPr/>
                </p:nvCxnSpPr>
                <p:spPr>
                  <a:xfrm rot="16200000">
                    <a:off x="1779759"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258972-3834-3970-AA00-376BEDA5C36C}"/>
                      </a:ext>
                    </a:extLst>
                  </p:cNvPr>
                  <p:cNvCxnSpPr/>
                  <p:nvPr/>
                </p:nvCxnSpPr>
                <p:spPr>
                  <a:xfrm rot="16200000">
                    <a:off x="2184017"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3B0B86-6832-BE04-3C03-18A2A5C5A26B}"/>
                      </a:ext>
                    </a:extLst>
                  </p:cNvPr>
                  <p:cNvCxnSpPr/>
                  <p:nvPr/>
                </p:nvCxnSpPr>
                <p:spPr>
                  <a:xfrm rot="16200000">
                    <a:off x="1981888"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0483CD0-3216-1824-E2B5-5CE1599FE9D3}"/>
                      </a:ext>
                    </a:extLst>
                  </p:cNvPr>
                  <p:cNvCxnSpPr/>
                  <p:nvPr/>
                </p:nvCxnSpPr>
                <p:spPr>
                  <a:xfrm rot="16200000">
                    <a:off x="2386147"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AF8F3C-3CB0-72B0-DFBA-45426BB01AA7}"/>
                      </a:ext>
                    </a:extLst>
                  </p:cNvPr>
                  <p:cNvCxnSpPr/>
                  <p:nvPr/>
                </p:nvCxnSpPr>
                <p:spPr>
                  <a:xfrm rot="16200000">
                    <a:off x="2520739" y="5100209"/>
                    <a:ext cx="189612"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D9CD0E4-34AA-72FD-F853-5E66D60832FD}"/>
                      </a:ext>
                    </a:extLst>
                  </p:cNvPr>
                  <p:cNvCxnSpPr/>
                  <p:nvPr/>
                </p:nvCxnSpPr>
                <p:spPr>
                  <a:xfrm rot="16200000">
                    <a:off x="2992534"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A534612-66F0-1F2D-ECB9-C47391F251CB}"/>
                      </a:ext>
                    </a:extLst>
                  </p:cNvPr>
                  <p:cNvCxnSpPr/>
                  <p:nvPr/>
                </p:nvCxnSpPr>
                <p:spPr>
                  <a:xfrm rot="16200000">
                    <a:off x="3194664"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B4E32F1-1520-04C7-B147-3967F8409F2C}"/>
                      </a:ext>
                    </a:extLst>
                  </p:cNvPr>
                  <p:cNvCxnSpPr/>
                  <p:nvPr/>
                </p:nvCxnSpPr>
                <p:spPr>
                  <a:xfrm rot="16200000">
                    <a:off x="3396793"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8B85CB8-53DC-910E-AD7A-EFB58C7809AC}"/>
                      </a:ext>
                    </a:extLst>
                  </p:cNvPr>
                  <p:cNvCxnSpPr/>
                  <p:nvPr/>
                </p:nvCxnSpPr>
                <p:spPr>
                  <a:xfrm rot="16200000">
                    <a:off x="3598922"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7946D05-37AA-FC3C-3539-C40A507F3C04}"/>
                      </a:ext>
                    </a:extLst>
                  </p:cNvPr>
                  <p:cNvCxnSpPr/>
                  <p:nvPr/>
                </p:nvCxnSpPr>
                <p:spPr>
                  <a:xfrm rot="16200000">
                    <a:off x="4003180"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9BFB7D2-4EE6-A52C-A8CF-76EF75BC7064}"/>
                      </a:ext>
                    </a:extLst>
                  </p:cNvPr>
                  <p:cNvCxnSpPr/>
                  <p:nvPr/>
                </p:nvCxnSpPr>
                <p:spPr>
                  <a:xfrm rot="16200000">
                    <a:off x="4205310"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5B35E0C-B526-27F2-F9C0-990323641B5C}"/>
                      </a:ext>
                    </a:extLst>
                  </p:cNvPr>
                  <p:cNvCxnSpPr/>
                  <p:nvPr/>
                </p:nvCxnSpPr>
                <p:spPr>
                  <a:xfrm rot="16200000">
                    <a:off x="4407439"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69E1A13-0926-8955-64B2-F75863BA8924}"/>
                      </a:ext>
                    </a:extLst>
                  </p:cNvPr>
                  <p:cNvCxnSpPr/>
                  <p:nvPr/>
                </p:nvCxnSpPr>
                <p:spPr>
                  <a:xfrm rot="16200000">
                    <a:off x="4609568"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19E6FA8-3BCD-8D3F-41C5-515A8C416755}"/>
                      </a:ext>
                    </a:extLst>
                  </p:cNvPr>
                  <p:cNvCxnSpPr/>
                  <p:nvPr/>
                </p:nvCxnSpPr>
                <p:spPr>
                  <a:xfrm rot="16200000">
                    <a:off x="3718153" y="5099000"/>
                    <a:ext cx="192031"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D28B74C-CABA-5512-CCA5-2ED69964F769}"/>
                      </a:ext>
                    </a:extLst>
                  </p:cNvPr>
                  <p:cNvCxnSpPr/>
                  <p:nvPr/>
                </p:nvCxnSpPr>
                <p:spPr>
                  <a:xfrm rot="16200000">
                    <a:off x="4918655" y="5100210"/>
                    <a:ext cx="189611"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31DDD9C-14A5-8974-418C-A0C71A0DD2DC}"/>
                      </a:ext>
                    </a:extLst>
                  </p:cNvPr>
                  <p:cNvCxnSpPr/>
                  <p:nvPr/>
                </p:nvCxnSpPr>
                <p:spPr>
                  <a:xfrm rot="16200000">
                    <a:off x="5215956"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75A7282-9E9F-D2AA-6FEA-9CB5659A31AE}"/>
                      </a:ext>
                    </a:extLst>
                  </p:cNvPr>
                  <p:cNvCxnSpPr/>
                  <p:nvPr/>
                </p:nvCxnSpPr>
                <p:spPr>
                  <a:xfrm rot="16200000">
                    <a:off x="5418085"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6AAB89-55EF-62FF-0FEC-8B6300EC9806}"/>
                      </a:ext>
                    </a:extLst>
                  </p:cNvPr>
                  <p:cNvCxnSpPr/>
                  <p:nvPr/>
                </p:nvCxnSpPr>
                <p:spPr>
                  <a:xfrm rot="16200000">
                    <a:off x="5620214"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64B7CD3-D95E-9845-0713-52221D495347}"/>
                      </a:ext>
                    </a:extLst>
                  </p:cNvPr>
                  <p:cNvCxnSpPr/>
                  <p:nvPr/>
                </p:nvCxnSpPr>
                <p:spPr>
                  <a:xfrm rot="16200000">
                    <a:off x="6024473"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F67FB80-9744-4979-C801-CD87501D1242}"/>
                      </a:ext>
                    </a:extLst>
                  </p:cNvPr>
                  <p:cNvCxnSpPr/>
                  <p:nvPr/>
                </p:nvCxnSpPr>
                <p:spPr>
                  <a:xfrm rot="16200000">
                    <a:off x="6160544" y="5098997"/>
                    <a:ext cx="192035"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260306A-DBF6-6741-891D-FE859F81B533}"/>
                      </a:ext>
                    </a:extLst>
                  </p:cNvPr>
                  <p:cNvCxnSpPr/>
                  <p:nvPr/>
                </p:nvCxnSpPr>
                <p:spPr>
                  <a:xfrm rot="16200000">
                    <a:off x="6428731"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1126403-EC53-24C3-31B8-6D70723B6164}"/>
                      </a:ext>
                    </a:extLst>
                  </p:cNvPr>
                  <p:cNvCxnSpPr/>
                  <p:nvPr/>
                </p:nvCxnSpPr>
                <p:spPr>
                  <a:xfrm rot="16200000">
                    <a:off x="6630861"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8F8E9E-0F54-24D3-79AB-89AED6E7B14F}"/>
                      </a:ext>
                    </a:extLst>
                  </p:cNvPr>
                  <p:cNvCxnSpPr/>
                  <p:nvPr/>
                </p:nvCxnSpPr>
                <p:spPr>
                  <a:xfrm rot="16200000">
                    <a:off x="5822344" y="5072136"/>
                    <a:ext cx="935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15B5BF-69DD-8122-562F-76B166958F91}"/>
                      </a:ext>
                    </a:extLst>
                  </p:cNvPr>
                  <p:cNvCxnSpPr/>
                  <p:nvPr/>
                </p:nvCxnSpPr>
                <p:spPr>
                  <a:xfrm rot="16200000">
                    <a:off x="7383995" y="5100213"/>
                    <a:ext cx="189608"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4C7AFC-B616-5EAF-5A79-6ED86285A1F0}"/>
                      </a:ext>
                    </a:extLst>
                  </p:cNvPr>
                  <p:cNvCxnSpPr/>
                  <p:nvPr/>
                </p:nvCxnSpPr>
                <p:spPr>
                  <a:xfrm rot="16200000">
                    <a:off x="7035119"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0FB814-F096-2ADB-8C61-89528F644956}"/>
                      </a:ext>
                    </a:extLst>
                  </p:cNvPr>
                  <p:cNvCxnSpPr/>
                  <p:nvPr/>
                </p:nvCxnSpPr>
                <p:spPr>
                  <a:xfrm rot="16200000">
                    <a:off x="7237248"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93351CA-FB3A-4904-326C-2BD19EA7804D}"/>
                      </a:ext>
                    </a:extLst>
                  </p:cNvPr>
                  <p:cNvCxnSpPr/>
                  <p:nvPr/>
                </p:nvCxnSpPr>
                <p:spPr>
                  <a:xfrm rot="16200000">
                    <a:off x="7641507"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8B4B8D-F925-4E05-67C6-7BFAE02BF3C3}"/>
                      </a:ext>
                    </a:extLst>
                  </p:cNvPr>
                  <p:cNvCxnSpPr/>
                  <p:nvPr/>
                </p:nvCxnSpPr>
                <p:spPr>
                  <a:xfrm rot="16200000">
                    <a:off x="8045765"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41421FB-A6B9-E7CC-3A81-CEA6B7A28995}"/>
                      </a:ext>
                    </a:extLst>
                  </p:cNvPr>
                  <p:cNvCxnSpPr/>
                  <p:nvPr/>
                </p:nvCxnSpPr>
                <p:spPr>
                  <a:xfrm rot="16200000">
                    <a:off x="8247895"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BBDC518-0B89-C417-5737-24F3A1924442}"/>
                      </a:ext>
                    </a:extLst>
                  </p:cNvPr>
                  <p:cNvCxnSpPr/>
                  <p:nvPr/>
                </p:nvCxnSpPr>
                <p:spPr>
                  <a:xfrm rot="16200000">
                    <a:off x="8450024"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A1B8FA2-5178-1062-BB26-C825F5175E48}"/>
                      </a:ext>
                    </a:extLst>
                  </p:cNvPr>
                  <p:cNvCxnSpPr/>
                  <p:nvPr/>
                </p:nvCxnSpPr>
                <p:spPr>
                  <a:xfrm rot="16200000">
                    <a:off x="8560860" y="5099001"/>
                    <a:ext cx="19203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AFCB80C-7DC4-F4AD-9385-5035A1C67F2F}"/>
                      </a:ext>
                    </a:extLst>
                  </p:cNvPr>
                  <p:cNvCxnSpPr/>
                  <p:nvPr/>
                </p:nvCxnSpPr>
                <p:spPr>
                  <a:xfrm rot="16200000">
                    <a:off x="7843636"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93DD38D-8094-997F-B3E8-6DBB8F8C04DF}"/>
                      </a:ext>
                    </a:extLst>
                  </p:cNvPr>
                  <p:cNvCxnSpPr/>
                  <p:nvPr/>
                </p:nvCxnSpPr>
                <p:spPr>
                  <a:xfrm rot="16200000">
                    <a:off x="1315036" y="5098997"/>
                    <a:ext cx="192038"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3DF653-FE27-0392-329C-EC4478D085F5}"/>
                      </a:ext>
                    </a:extLst>
                  </p:cNvPr>
                  <p:cNvCxnSpPr/>
                  <p:nvPr/>
                </p:nvCxnSpPr>
                <p:spPr>
                  <a:xfrm rot="16200000">
                    <a:off x="6834131" y="5072134"/>
                    <a:ext cx="93547"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9CAD1DB-87E0-172C-B663-019C0DAB92AD}"/>
                      </a:ext>
                    </a:extLst>
                  </p:cNvPr>
                  <p:cNvCxnSpPr/>
                  <p:nvPr/>
                </p:nvCxnSpPr>
                <p:spPr>
                  <a:xfrm rot="16200000">
                    <a:off x="2789450"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7B698A1-9017-6173-2240-4D8304E7A69F}"/>
                      </a:ext>
                    </a:extLst>
                  </p:cNvPr>
                  <p:cNvCxnSpPr/>
                  <p:nvPr/>
                </p:nvCxnSpPr>
                <p:spPr>
                  <a:xfrm rot="16200000">
                    <a:off x="4760750"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grpSp>
          </p:grpSp>
          <p:sp>
            <p:nvSpPr>
              <p:cNvPr id="21" name="Freeform 8">
                <a:extLst>
                  <a:ext uri="{FF2B5EF4-FFF2-40B4-BE49-F238E27FC236}">
                    <a16:creationId xmlns:a16="http://schemas.microsoft.com/office/drawing/2014/main" id="{97D6A1F0-2F61-8DD7-01E8-888B86B7C291}"/>
                  </a:ext>
                </a:extLst>
              </p:cNvPr>
              <p:cNvSpPr/>
              <p:nvPr/>
            </p:nvSpPr>
            <p:spPr>
              <a:xfrm>
                <a:off x="1219200" y="2889718"/>
                <a:ext cx="4676878" cy="1535766"/>
              </a:xfrm>
              <a:custGeom>
                <a:avLst/>
                <a:gdLst>
                  <a:gd name="connsiteX0" fmla="*/ 0 w 6486525"/>
                  <a:gd name="connsiteY0" fmla="*/ 3035664 h 3066698"/>
                  <a:gd name="connsiteX1" fmla="*/ 895350 w 6486525"/>
                  <a:gd name="connsiteY1" fmla="*/ 2692764 h 3066698"/>
                  <a:gd name="connsiteX2" fmla="*/ 2133600 w 6486525"/>
                  <a:gd name="connsiteY2" fmla="*/ 787764 h 3066698"/>
                  <a:gd name="connsiteX3" fmla="*/ 2647950 w 6486525"/>
                  <a:gd name="connsiteY3" fmla="*/ 63864 h 3066698"/>
                  <a:gd name="connsiteX4" fmla="*/ 3200400 w 6486525"/>
                  <a:gd name="connsiteY4" fmla="*/ 330564 h 3066698"/>
                  <a:gd name="connsiteX5" fmla="*/ 4667250 w 6486525"/>
                  <a:gd name="connsiteY5" fmla="*/ 2664189 h 3066698"/>
                  <a:gd name="connsiteX6" fmla="*/ 6105525 w 6486525"/>
                  <a:gd name="connsiteY6" fmla="*/ 3007089 h 3066698"/>
                  <a:gd name="connsiteX7" fmla="*/ 6486525 w 6486525"/>
                  <a:gd name="connsiteY7" fmla="*/ 3064239 h 3066698"/>
                  <a:gd name="connsiteX0" fmla="*/ 0 w 6105525"/>
                  <a:gd name="connsiteY0" fmla="*/ 3035664 h 3042065"/>
                  <a:gd name="connsiteX1" fmla="*/ 895350 w 6105525"/>
                  <a:gd name="connsiteY1" fmla="*/ 2692764 h 3042065"/>
                  <a:gd name="connsiteX2" fmla="*/ 2133600 w 6105525"/>
                  <a:gd name="connsiteY2" fmla="*/ 787764 h 3042065"/>
                  <a:gd name="connsiteX3" fmla="*/ 2647950 w 6105525"/>
                  <a:gd name="connsiteY3" fmla="*/ 63864 h 3042065"/>
                  <a:gd name="connsiteX4" fmla="*/ 3200400 w 6105525"/>
                  <a:gd name="connsiteY4" fmla="*/ 330564 h 3042065"/>
                  <a:gd name="connsiteX5" fmla="*/ 4667250 w 6105525"/>
                  <a:gd name="connsiteY5" fmla="*/ 2664189 h 3042065"/>
                  <a:gd name="connsiteX6" fmla="*/ 6105525 w 6105525"/>
                  <a:gd name="connsiteY6" fmla="*/ 3007089 h 3042065"/>
                  <a:gd name="connsiteX0" fmla="*/ 0 w 5616240"/>
                  <a:gd name="connsiteY0" fmla="*/ 3035664 h 3043184"/>
                  <a:gd name="connsiteX1" fmla="*/ 895350 w 5616240"/>
                  <a:gd name="connsiteY1" fmla="*/ 2692764 h 3043184"/>
                  <a:gd name="connsiteX2" fmla="*/ 2133600 w 5616240"/>
                  <a:gd name="connsiteY2" fmla="*/ 787764 h 3043184"/>
                  <a:gd name="connsiteX3" fmla="*/ 2647950 w 5616240"/>
                  <a:gd name="connsiteY3" fmla="*/ 63864 h 3043184"/>
                  <a:gd name="connsiteX4" fmla="*/ 3200400 w 5616240"/>
                  <a:gd name="connsiteY4" fmla="*/ 330564 h 3043184"/>
                  <a:gd name="connsiteX5" fmla="*/ 4667250 w 5616240"/>
                  <a:gd name="connsiteY5" fmla="*/ 2664189 h 3043184"/>
                  <a:gd name="connsiteX6" fmla="*/ 5616240 w 5616240"/>
                  <a:gd name="connsiteY6" fmla="*/ 3043184 h 3043184"/>
                  <a:gd name="connsiteX0" fmla="*/ 0 w 5616240"/>
                  <a:gd name="connsiteY0" fmla="*/ 3035664 h 3043184"/>
                  <a:gd name="connsiteX1" fmla="*/ 895350 w 5616240"/>
                  <a:gd name="connsiteY1" fmla="*/ 2692764 h 3043184"/>
                  <a:gd name="connsiteX2" fmla="*/ 2133600 w 5616240"/>
                  <a:gd name="connsiteY2" fmla="*/ 787764 h 3043184"/>
                  <a:gd name="connsiteX3" fmla="*/ 2647950 w 5616240"/>
                  <a:gd name="connsiteY3" fmla="*/ 63864 h 3043184"/>
                  <a:gd name="connsiteX4" fmla="*/ 3200400 w 5616240"/>
                  <a:gd name="connsiteY4" fmla="*/ 330564 h 3043184"/>
                  <a:gd name="connsiteX5" fmla="*/ 4667250 w 5616240"/>
                  <a:gd name="connsiteY5" fmla="*/ 2664189 h 3043184"/>
                  <a:gd name="connsiteX6" fmla="*/ 5616240 w 5616240"/>
                  <a:gd name="connsiteY6" fmla="*/ 3043184 h 3043184"/>
                  <a:gd name="connsiteX0" fmla="*/ 0 w 5616240"/>
                  <a:gd name="connsiteY0" fmla="*/ 3035664 h 3043184"/>
                  <a:gd name="connsiteX1" fmla="*/ 895350 w 5616240"/>
                  <a:gd name="connsiteY1" fmla="*/ 2692764 h 3043184"/>
                  <a:gd name="connsiteX2" fmla="*/ 2133600 w 5616240"/>
                  <a:gd name="connsiteY2" fmla="*/ 787764 h 3043184"/>
                  <a:gd name="connsiteX3" fmla="*/ 2647950 w 5616240"/>
                  <a:gd name="connsiteY3" fmla="*/ 63864 h 3043184"/>
                  <a:gd name="connsiteX4" fmla="*/ 3200400 w 5616240"/>
                  <a:gd name="connsiteY4" fmla="*/ 330564 h 3043184"/>
                  <a:gd name="connsiteX5" fmla="*/ 4667250 w 5616240"/>
                  <a:gd name="connsiteY5" fmla="*/ 2664189 h 3043184"/>
                  <a:gd name="connsiteX6" fmla="*/ 5616240 w 5616240"/>
                  <a:gd name="connsiteY6" fmla="*/ 3043184 h 3043184"/>
                  <a:gd name="connsiteX0" fmla="*/ 0 w 5616240"/>
                  <a:gd name="connsiteY0" fmla="*/ 2821114 h 2828634"/>
                  <a:gd name="connsiteX1" fmla="*/ 895350 w 5616240"/>
                  <a:gd name="connsiteY1" fmla="*/ 2478214 h 2828634"/>
                  <a:gd name="connsiteX2" fmla="*/ 2133600 w 5616240"/>
                  <a:gd name="connsiteY2" fmla="*/ 573214 h 2828634"/>
                  <a:gd name="connsiteX3" fmla="*/ 3200400 w 5616240"/>
                  <a:gd name="connsiteY3" fmla="*/ 116014 h 2828634"/>
                  <a:gd name="connsiteX4" fmla="*/ 4667250 w 5616240"/>
                  <a:gd name="connsiteY4" fmla="*/ 2449639 h 2828634"/>
                  <a:gd name="connsiteX5" fmla="*/ 5616240 w 5616240"/>
                  <a:gd name="connsiteY5" fmla="*/ 2828634 h 2828634"/>
                  <a:gd name="connsiteX0" fmla="*/ 0 w 5616240"/>
                  <a:gd name="connsiteY0" fmla="*/ 2821114 h 2828634"/>
                  <a:gd name="connsiteX1" fmla="*/ 895350 w 5616240"/>
                  <a:gd name="connsiteY1" fmla="*/ 2478214 h 2828634"/>
                  <a:gd name="connsiteX2" fmla="*/ 2133600 w 5616240"/>
                  <a:gd name="connsiteY2" fmla="*/ 573214 h 2828634"/>
                  <a:gd name="connsiteX3" fmla="*/ 3200400 w 5616240"/>
                  <a:gd name="connsiteY3" fmla="*/ 116014 h 2828634"/>
                  <a:gd name="connsiteX4" fmla="*/ 4667250 w 5616240"/>
                  <a:gd name="connsiteY4" fmla="*/ 2449639 h 2828634"/>
                  <a:gd name="connsiteX5" fmla="*/ 5616240 w 5616240"/>
                  <a:gd name="connsiteY5" fmla="*/ 2828634 h 2828634"/>
                  <a:gd name="connsiteX0" fmla="*/ 0 w 5616240"/>
                  <a:gd name="connsiteY0" fmla="*/ 2919858 h 2927378"/>
                  <a:gd name="connsiteX1" fmla="*/ 895350 w 5616240"/>
                  <a:gd name="connsiteY1" fmla="*/ 2576958 h 2927378"/>
                  <a:gd name="connsiteX2" fmla="*/ 2133600 w 5616240"/>
                  <a:gd name="connsiteY2" fmla="*/ 671958 h 2927378"/>
                  <a:gd name="connsiteX3" fmla="*/ 3200400 w 5616240"/>
                  <a:gd name="connsiteY3" fmla="*/ 214758 h 2927378"/>
                  <a:gd name="connsiteX4" fmla="*/ 4667250 w 5616240"/>
                  <a:gd name="connsiteY4" fmla="*/ 2548383 h 2927378"/>
                  <a:gd name="connsiteX5" fmla="*/ 5616240 w 5616240"/>
                  <a:gd name="connsiteY5" fmla="*/ 2927378 h 2927378"/>
                  <a:gd name="connsiteX0" fmla="*/ 0 w 5616240"/>
                  <a:gd name="connsiteY0" fmla="*/ 2919858 h 2927378"/>
                  <a:gd name="connsiteX1" fmla="*/ 895350 w 5616240"/>
                  <a:gd name="connsiteY1" fmla="*/ 2576958 h 2927378"/>
                  <a:gd name="connsiteX2" fmla="*/ 2133600 w 5616240"/>
                  <a:gd name="connsiteY2" fmla="*/ 671958 h 2927378"/>
                  <a:gd name="connsiteX3" fmla="*/ 3200400 w 5616240"/>
                  <a:gd name="connsiteY3" fmla="*/ 214758 h 2927378"/>
                  <a:gd name="connsiteX4" fmla="*/ 4667250 w 5616240"/>
                  <a:gd name="connsiteY4" fmla="*/ 2548383 h 2927378"/>
                  <a:gd name="connsiteX5" fmla="*/ 5616240 w 5616240"/>
                  <a:gd name="connsiteY5" fmla="*/ 2927378 h 2927378"/>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51208 w 5620251"/>
                  <a:gd name="connsiteY4" fmla="*/ 2563872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23134 w 5620251"/>
                  <a:gd name="connsiteY4" fmla="*/ 2523766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23134 w 5620251"/>
                  <a:gd name="connsiteY4" fmla="*/ 2523766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23134 w 5620251"/>
                  <a:gd name="connsiteY4" fmla="*/ 2523766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11102 w 5620251"/>
                  <a:gd name="connsiteY4" fmla="*/ 2491682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11102 w 5620251"/>
                  <a:gd name="connsiteY4" fmla="*/ 2491682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11102 w 5620251"/>
                  <a:gd name="connsiteY4" fmla="*/ 2491682 h 2942867"/>
                  <a:gd name="connsiteX5" fmla="*/ 5620251 w 5620251"/>
                  <a:gd name="connsiteY5" fmla="*/ 2942867 h 2942867"/>
                  <a:gd name="connsiteX0" fmla="*/ 0 w 5634539"/>
                  <a:gd name="connsiteY0" fmla="*/ 2936099 h 2942867"/>
                  <a:gd name="connsiteX1" fmla="*/ 893596 w 5634539"/>
                  <a:gd name="connsiteY1" fmla="*/ 2592447 h 2942867"/>
                  <a:gd name="connsiteX2" fmla="*/ 2131846 w 5634539"/>
                  <a:gd name="connsiteY2" fmla="*/ 687447 h 2942867"/>
                  <a:gd name="connsiteX3" fmla="*/ 3198646 w 5634539"/>
                  <a:gd name="connsiteY3" fmla="*/ 230247 h 2942867"/>
                  <a:gd name="connsiteX4" fmla="*/ 4625390 w 5634539"/>
                  <a:gd name="connsiteY4" fmla="*/ 2491682 h 2942867"/>
                  <a:gd name="connsiteX5" fmla="*/ 5634539 w 5634539"/>
                  <a:gd name="connsiteY5" fmla="*/ 2942867 h 2942867"/>
                  <a:gd name="connsiteX0" fmla="*/ 0 w 5769107"/>
                  <a:gd name="connsiteY0" fmla="*/ 2936099 h 3001995"/>
                  <a:gd name="connsiteX1" fmla="*/ 893596 w 5769107"/>
                  <a:gd name="connsiteY1" fmla="*/ 2592447 h 3001995"/>
                  <a:gd name="connsiteX2" fmla="*/ 2131846 w 5769107"/>
                  <a:gd name="connsiteY2" fmla="*/ 687447 h 3001995"/>
                  <a:gd name="connsiteX3" fmla="*/ 3198646 w 5769107"/>
                  <a:gd name="connsiteY3" fmla="*/ 230247 h 3001995"/>
                  <a:gd name="connsiteX4" fmla="*/ 4625390 w 5769107"/>
                  <a:gd name="connsiteY4" fmla="*/ 2491682 h 3001995"/>
                  <a:gd name="connsiteX5" fmla="*/ 5769107 w 5769107"/>
                  <a:gd name="connsiteY5" fmla="*/ 3001995 h 3001995"/>
                  <a:gd name="connsiteX0" fmla="*/ 0 w 5775224"/>
                  <a:gd name="connsiteY0" fmla="*/ 2936099 h 3006073"/>
                  <a:gd name="connsiteX1" fmla="*/ 893596 w 5775224"/>
                  <a:gd name="connsiteY1" fmla="*/ 2592447 h 3006073"/>
                  <a:gd name="connsiteX2" fmla="*/ 2131846 w 5775224"/>
                  <a:gd name="connsiteY2" fmla="*/ 687447 h 3006073"/>
                  <a:gd name="connsiteX3" fmla="*/ 3198646 w 5775224"/>
                  <a:gd name="connsiteY3" fmla="*/ 230247 h 3006073"/>
                  <a:gd name="connsiteX4" fmla="*/ 4625390 w 5775224"/>
                  <a:gd name="connsiteY4" fmla="*/ 2491682 h 3006073"/>
                  <a:gd name="connsiteX5" fmla="*/ 5775224 w 5775224"/>
                  <a:gd name="connsiteY5" fmla="*/ 3006073 h 3006073"/>
                  <a:gd name="connsiteX0" fmla="*/ 0 w 5781341"/>
                  <a:gd name="connsiteY0" fmla="*/ 2936099 h 3010151"/>
                  <a:gd name="connsiteX1" fmla="*/ 893596 w 5781341"/>
                  <a:gd name="connsiteY1" fmla="*/ 2592447 h 3010151"/>
                  <a:gd name="connsiteX2" fmla="*/ 2131846 w 5781341"/>
                  <a:gd name="connsiteY2" fmla="*/ 687447 h 3010151"/>
                  <a:gd name="connsiteX3" fmla="*/ 3198646 w 5781341"/>
                  <a:gd name="connsiteY3" fmla="*/ 230247 h 3010151"/>
                  <a:gd name="connsiteX4" fmla="*/ 4625390 w 5781341"/>
                  <a:gd name="connsiteY4" fmla="*/ 2491682 h 3010151"/>
                  <a:gd name="connsiteX5" fmla="*/ 5781341 w 5781341"/>
                  <a:gd name="connsiteY5" fmla="*/ 3010151 h 3010151"/>
                  <a:gd name="connsiteX0" fmla="*/ 0 w 5893481"/>
                  <a:gd name="connsiteY0" fmla="*/ 3013578 h 3013578"/>
                  <a:gd name="connsiteX1" fmla="*/ 1005736 w 5893481"/>
                  <a:gd name="connsiteY1" fmla="*/ 2592447 h 3013578"/>
                  <a:gd name="connsiteX2" fmla="*/ 2243986 w 5893481"/>
                  <a:gd name="connsiteY2" fmla="*/ 687447 h 3013578"/>
                  <a:gd name="connsiteX3" fmla="*/ 3310786 w 5893481"/>
                  <a:gd name="connsiteY3" fmla="*/ 230247 h 3013578"/>
                  <a:gd name="connsiteX4" fmla="*/ 4737530 w 5893481"/>
                  <a:gd name="connsiteY4" fmla="*/ 2491682 h 3013578"/>
                  <a:gd name="connsiteX5" fmla="*/ 5893481 w 5893481"/>
                  <a:gd name="connsiteY5" fmla="*/ 3010151 h 3013578"/>
                  <a:gd name="connsiteX0" fmla="*/ 0 w 5891627"/>
                  <a:gd name="connsiteY0" fmla="*/ 3006166 h 3010151"/>
                  <a:gd name="connsiteX1" fmla="*/ 1003882 w 5891627"/>
                  <a:gd name="connsiteY1" fmla="*/ 2592447 h 3010151"/>
                  <a:gd name="connsiteX2" fmla="*/ 2242132 w 5891627"/>
                  <a:gd name="connsiteY2" fmla="*/ 687447 h 3010151"/>
                  <a:gd name="connsiteX3" fmla="*/ 3308932 w 5891627"/>
                  <a:gd name="connsiteY3" fmla="*/ 230247 h 3010151"/>
                  <a:gd name="connsiteX4" fmla="*/ 4735676 w 5891627"/>
                  <a:gd name="connsiteY4" fmla="*/ 2491682 h 3010151"/>
                  <a:gd name="connsiteX5" fmla="*/ 5891627 w 5891627"/>
                  <a:gd name="connsiteY5" fmla="*/ 3010151 h 3010151"/>
                  <a:gd name="connsiteX0" fmla="*/ 0 w 5893480"/>
                  <a:gd name="connsiteY0" fmla="*/ 3006166 h 3006166"/>
                  <a:gd name="connsiteX1" fmla="*/ 1003882 w 5893480"/>
                  <a:gd name="connsiteY1" fmla="*/ 2592447 h 3006166"/>
                  <a:gd name="connsiteX2" fmla="*/ 2242132 w 5893480"/>
                  <a:gd name="connsiteY2" fmla="*/ 687447 h 3006166"/>
                  <a:gd name="connsiteX3" fmla="*/ 3308932 w 5893480"/>
                  <a:gd name="connsiteY3" fmla="*/ 230247 h 3006166"/>
                  <a:gd name="connsiteX4" fmla="*/ 4735676 w 5893480"/>
                  <a:gd name="connsiteY4" fmla="*/ 2491682 h 3006166"/>
                  <a:gd name="connsiteX5" fmla="*/ 5893480 w 5893480"/>
                  <a:gd name="connsiteY5" fmla="*/ 3004592 h 3006166"/>
                  <a:gd name="connsiteX0" fmla="*/ 0 w 5887921"/>
                  <a:gd name="connsiteY0" fmla="*/ 3006166 h 3013858"/>
                  <a:gd name="connsiteX1" fmla="*/ 1003882 w 5887921"/>
                  <a:gd name="connsiteY1" fmla="*/ 2592447 h 3013858"/>
                  <a:gd name="connsiteX2" fmla="*/ 2242132 w 5887921"/>
                  <a:gd name="connsiteY2" fmla="*/ 687447 h 3013858"/>
                  <a:gd name="connsiteX3" fmla="*/ 3308932 w 5887921"/>
                  <a:gd name="connsiteY3" fmla="*/ 230247 h 3013858"/>
                  <a:gd name="connsiteX4" fmla="*/ 4735676 w 5887921"/>
                  <a:gd name="connsiteY4" fmla="*/ 2491682 h 3013858"/>
                  <a:gd name="connsiteX5" fmla="*/ 5887921 w 5887921"/>
                  <a:gd name="connsiteY5" fmla="*/ 3013858 h 301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7921" h="3013858">
                    <a:moveTo>
                      <a:pt x="0" y="3006166"/>
                    </a:moveTo>
                    <a:cubicBezTo>
                      <a:pt x="378160" y="2965894"/>
                      <a:pt x="835441" y="2716398"/>
                      <a:pt x="1003882" y="2592447"/>
                    </a:cubicBezTo>
                    <a:cubicBezTo>
                      <a:pt x="1412955" y="2338781"/>
                      <a:pt x="1958221" y="1185421"/>
                      <a:pt x="2242132" y="687447"/>
                    </a:cubicBezTo>
                    <a:cubicBezTo>
                      <a:pt x="2666412" y="-147411"/>
                      <a:pt x="3043067" y="-118585"/>
                      <a:pt x="3308932" y="230247"/>
                    </a:cubicBezTo>
                    <a:cubicBezTo>
                      <a:pt x="3681577" y="667644"/>
                      <a:pt x="4272878" y="2139843"/>
                      <a:pt x="4735676" y="2491682"/>
                    </a:cubicBezTo>
                    <a:cubicBezTo>
                      <a:pt x="5114253" y="2827480"/>
                      <a:pt x="5596741" y="2971246"/>
                      <a:pt x="5887921" y="3013858"/>
                    </a:cubicBezTo>
                  </a:path>
                </a:pathLst>
              </a:cu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5" name="TextBox 64">
              <a:extLst>
                <a:ext uri="{FF2B5EF4-FFF2-40B4-BE49-F238E27FC236}">
                  <a16:creationId xmlns:a16="http://schemas.microsoft.com/office/drawing/2014/main" id="{1A36465D-6CEF-302E-8F79-CBDB2B3B854F}"/>
                </a:ext>
              </a:extLst>
            </p:cNvPr>
            <p:cNvSpPr txBox="1"/>
            <p:nvPr/>
          </p:nvSpPr>
          <p:spPr>
            <a:xfrm>
              <a:off x="8407158" y="3311489"/>
              <a:ext cx="1253869" cy="307777"/>
            </a:xfrm>
            <a:prstGeom prst="rect">
              <a:avLst/>
            </a:prstGeom>
            <a:noFill/>
          </p:spPr>
          <p:txBody>
            <a:bodyPr wrap="none" rtlCol="0">
              <a:spAutoFit/>
            </a:bodyPr>
            <a:lstStyle/>
            <a:p>
              <a:r>
                <a:rPr lang="en-US" sz="1400" dirty="0"/>
                <a:t>concentration</a:t>
              </a:r>
            </a:p>
          </p:txBody>
        </p:sp>
      </p:grpSp>
      <p:sp>
        <p:nvSpPr>
          <p:cNvPr id="9" name="Rectangle 2">
            <a:extLst>
              <a:ext uri="{FF2B5EF4-FFF2-40B4-BE49-F238E27FC236}">
                <a16:creationId xmlns:a16="http://schemas.microsoft.com/office/drawing/2014/main" id="{5E4B18E2-4D6E-47CC-B629-ABEA4096EE16}"/>
              </a:ext>
            </a:extLst>
          </p:cNvPr>
          <p:cNvSpPr txBox="1">
            <a:spLocks/>
          </p:cNvSpPr>
          <p:nvPr/>
        </p:nvSpPr>
        <p:spPr>
          <a:xfrm>
            <a:off x="465293" y="1170933"/>
            <a:ext cx="6855143" cy="300620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Clr>
                <a:srgbClr val="5C8944"/>
              </a:buClr>
              <a:buFont typeface="Wingdings" panose="05000000000000000000" pitchFamily="2" charset="2"/>
              <a:buChar char="§"/>
            </a:pPr>
            <a:r>
              <a:rPr lang="en-US" altLang="en-US" sz="2800" dirty="0"/>
              <a:t>TRRP specifies using the 95</a:t>
            </a:r>
            <a:r>
              <a:rPr lang="en-US" altLang="en-US" sz="2800" baseline="30000" dirty="0"/>
              <a:t>th</a:t>
            </a:r>
            <a:r>
              <a:rPr lang="en-US" altLang="en-US" sz="2800" dirty="0"/>
              <a:t> percentile for background</a:t>
            </a:r>
            <a:r>
              <a:rPr lang="en-US" altLang="en-US" sz="2800" baseline="30000" dirty="0"/>
              <a:t>1</a:t>
            </a:r>
            <a:r>
              <a:rPr lang="en-US" altLang="en-US" sz="2800" dirty="0"/>
              <a:t> within screening. Not the median </a:t>
            </a:r>
            <a:r>
              <a:rPr lang="en-US" altLang="en-US" sz="2800" i="1" dirty="0"/>
              <a:t>(50</a:t>
            </a:r>
            <a:r>
              <a:rPr lang="en-US" altLang="en-US" sz="2800" i="1" baseline="30000" dirty="0"/>
              <a:t>th</a:t>
            </a:r>
            <a:r>
              <a:rPr lang="en-US" altLang="en-US" sz="2800" i="1" dirty="0"/>
              <a:t> percentile)</a:t>
            </a:r>
            <a:r>
              <a:rPr lang="en-US" altLang="en-US" sz="2800" dirty="0"/>
              <a:t>. </a:t>
            </a:r>
          </a:p>
          <a:p>
            <a:pPr>
              <a:buClr>
                <a:srgbClr val="5C8944"/>
              </a:buClr>
              <a:buFont typeface="Wingdings" panose="05000000000000000000" pitchFamily="2" charset="2"/>
              <a:buChar char="§"/>
            </a:pPr>
            <a:r>
              <a:rPr lang="en-US" altLang="en-US" sz="2800" dirty="0"/>
              <a:t>Said another way, we should only have a 5% Type I Error (</a:t>
            </a:r>
            <a:r>
              <a:rPr lang="en-US" altLang="en-US" sz="2800" b="1" dirty="0">
                <a:solidFill>
                  <a:srgbClr val="B42710"/>
                </a:solidFill>
              </a:rPr>
              <a:t>False Positive</a:t>
            </a:r>
            <a:r>
              <a:rPr lang="en-US" altLang="en-US" sz="2800" dirty="0"/>
              <a:t>) rate per §350.79(2)(A)(iii).</a:t>
            </a:r>
          </a:p>
        </p:txBody>
      </p:sp>
      <p:sp>
        <p:nvSpPr>
          <p:cNvPr id="4" name="Slide Number Placeholder 5">
            <a:extLst>
              <a:ext uri="{FF2B5EF4-FFF2-40B4-BE49-F238E27FC236}">
                <a16:creationId xmlns:a16="http://schemas.microsoft.com/office/drawing/2014/main" id="{61D4E266-CA24-66D7-C89B-4A2DA09588E0}"/>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BE4C5A-BBE7-42BA-B0F4-AABA2F3508F5}" type="slidenum">
              <a:rPr lang="en-US" sz="2000" b="1" smtClean="0"/>
              <a:pPr/>
              <a:t>11</a:t>
            </a:fld>
            <a:endParaRPr lang="en-US" sz="2000" b="1"/>
          </a:p>
        </p:txBody>
      </p:sp>
      <p:sp>
        <p:nvSpPr>
          <p:cNvPr id="5" name="Footer Placeholder 9">
            <a:extLst>
              <a:ext uri="{FF2B5EF4-FFF2-40B4-BE49-F238E27FC236}">
                <a16:creationId xmlns:a16="http://schemas.microsoft.com/office/drawing/2014/main" id="{24B6047A-73C4-3CD6-7545-190C6663BFD3}"/>
              </a:ext>
            </a:extLst>
          </p:cNvPr>
          <p:cNvSpPr txBox="1">
            <a:spLocks/>
          </p:cNvSpPr>
          <p:nvPr/>
        </p:nvSpPr>
        <p:spPr>
          <a:xfrm>
            <a:off x="10730948" y="6051330"/>
            <a:ext cx="1327104" cy="830261"/>
          </a:xfrm>
          <a:prstGeom prst="rect">
            <a:avLst/>
          </a:prstGeom>
        </p:spPr>
        <p:txBody>
          <a:bodyPr vert="horz" lIns="0" tIns="0" rIns="0" bIns="0" rtlCol="0" anchor="ctr"/>
          <a:lstStyle>
            <a:defPPr>
              <a:defRPr lang="en-US"/>
            </a:defPPr>
            <a:lvl1pPr algn="ctr" rtl="0" fontAlgn="base">
              <a:spcBef>
                <a:spcPct val="0"/>
              </a:spcBef>
              <a:spcAft>
                <a:spcPct val="0"/>
              </a:spcAft>
              <a:defRPr sz="800" b="0" kern="1200" cap="none" baseline="0">
                <a:solidFill>
                  <a:schemeClr val="bg1">
                    <a:lumMod val="65000"/>
                  </a:schemeClr>
                </a:solidFill>
                <a:latin typeface="+mj-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r>
              <a:rPr lang="en-US" sz="1400" dirty="0">
                <a:solidFill>
                  <a:schemeClr val="tx1"/>
                </a:solidFill>
              </a:rPr>
              <a:t>EPA 2020 and ITRC 2022</a:t>
            </a:r>
          </a:p>
        </p:txBody>
      </p:sp>
      <p:pic>
        <p:nvPicPr>
          <p:cNvPr id="6" name="object 4">
            <a:extLst>
              <a:ext uri="{FF2B5EF4-FFF2-40B4-BE49-F238E27FC236}">
                <a16:creationId xmlns:a16="http://schemas.microsoft.com/office/drawing/2014/main" id="{97DB88C3-834D-40AB-ABB7-CC41828FC194}"/>
              </a:ext>
            </a:extLst>
          </p:cNvPr>
          <p:cNvPicPr/>
          <p:nvPr/>
        </p:nvPicPr>
        <p:blipFill>
          <a:blip r:embed="rId2" cstate="print"/>
          <a:stretch>
            <a:fillRect/>
          </a:stretch>
        </p:blipFill>
        <p:spPr>
          <a:xfrm>
            <a:off x="6903238" y="4513316"/>
            <a:ext cx="2628120" cy="2184345"/>
          </a:xfrm>
          <a:prstGeom prst="rect">
            <a:avLst/>
          </a:prstGeom>
          <a:ln>
            <a:solidFill>
              <a:schemeClr val="tx1"/>
            </a:solidFill>
          </a:ln>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36365F23-1EA1-9E89-CDC7-B34EC8D2FE12}"/>
              </a:ext>
            </a:extLst>
          </p:cNvPr>
          <p:cNvSpPr txBox="1"/>
          <p:nvPr/>
        </p:nvSpPr>
        <p:spPr>
          <a:xfrm>
            <a:off x="3052391" y="6051330"/>
            <a:ext cx="966931" cy="646331"/>
          </a:xfrm>
          <a:prstGeom prst="rect">
            <a:avLst/>
          </a:prstGeom>
          <a:noFill/>
        </p:spPr>
        <p:txBody>
          <a:bodyPr wrap="none" rtlCol="0">
            <a:spAutoFit/>
          </a:bodyPr>
          <a:lstStyle/>
          <a:p>
            <a:pPr algn="r"/>
            <a:r>
              <a:rPr lang="en-US" b="1" dirty="0"/>
              <a:t>False</a:t>
            </a:r>
          </a:p>
          <a:p>
            <a:pPr algn="r"/>
            <a:r>
              <a:rPr lang="en-US" b="1" dirty="0"/>
              <a:t>Positive</a:t>
            </a:r>
          </a:p>
        </p:txBody>
      </p:sp>
      <p:sp>
        <p:nvSpPr>
          <p:cNvPr id="10" name="TextBox 9">
            <a:extLst>
              <a:ext uri="{FF2B5EF4-FFF2-40B4-BE49-F238E27FC236}">
                <a16:creationId xmlns:a16="http://schemas.microsoft.com/office/drawing/2014/main" id="{4697E58A-96D7-9728-3DD2-54A642E60190}"/>
              </a:ext>
            </a:extLst>
          </p:cNvPr>
          <p:cNvSpPr txBox="1"/>
          <p:nvPr/>
        </p:nvSpPr>
        <p:spPr>
          <a:xfrm>
            <a:off x="9601200" y="6051576"/>
            <a:ext cx="1059906" cy="646331"/>
          </a:xfrm>
          <a:prstGeom prst="rect">
            <a:avLst/>
          </a:prstGeom>
          <a:noFill/>
        </p:spPr>
        <p:txBody>
          <a:bodyPr wrap="none" rtlCol="0">
            <a:spAutoFit/>
          </a:bodyPr>
          <a:lstStyle/>
          <a:p>
            <a:r>
              <a:rPr lang="en-US" b="1" dirty="0"/>
              <a:t>False</a:t>
            </a:r>
          </a:p>
          <a:p>
            <a:r>
              <a:rPr lang="en-US" b="1" dirty="0"/>
              <a:t>Negative</a:t>
            </a:r>
          </a:p>
        </p:txBody>
      </p:sp>
      <p:sp>
        <p:nvSpPr>
          <p:cNvPr id="2" name="TextBox 1">
            <a:extLst>
              <a:ext uri="{FF2B5EF4-FFF2-40B4-BE49-F238E27FC236}">
                <a16:creationId xmlns:a16="http://schemas.microsoft.com/office/drawing/2014/main" id="{45BDD9D5-49F7-3098-A5FA-204467ABE773}"/>
              </a:ext>
            </a:extLst>
          </p:cNvPr>
          <p:cNvSpPr txBox="1"/>
          <p:nvPr/>
        </p:nvSpPr>
        <p:spPr>
          <a:xfrm>
            <a:off x="304800" y="4491360"/>
            <a:ext cx="2971800" cy="738664"/>
          </a:xfrm>
          <a:prstGeom prst="rect">
            <a:avLst/>
          </a:prstGeom>
          <a:noFill/>
        </p:spPr>
        <p:txBody>
          <a:bodyPr wrap="square" rtlCol="0">
            <a:spAutoFit/>
          </a:bodyPr>
          <a:lstStyle/>
          <a:p>
            <a:r>
              <a:rPr lang="en-US" sz="1400" dirty="0"/>
              <a:t>1- §350.78 (c), the background concentration </a:t>
            </a:r>
            <a:r>
              <a:rPr lang="en-US" sz="1400" u="sng" dirty="0"/>
              <a:t>is</a:t>
            </a:r>
            <a:r>
              <a:rPr lang="en-US" sz="1400" dirty="0"/>
              <a:t> the Critical PCL if greater than the lowest PCL or MQL. </a:t>
            </a:r>
          </a:p>
        </p:txBody>
      </p:sp>
      <p:sp>
        <p:nvSpPr>
          <p:cNvPr id="12" name="Rectangle 3">
            <a:extLst>
              <a:ext uri="{FF2B5EF4-FFF2-40B4-BE49-F238E27FC236}">
                <a16:creationId xmlns:a16="http://schemas.microsoft.com/office/drawing/2014/main" id="{CB348CFA-6957-3D8D-1D7B-7FCA8FFA7C6F}"/>
              </a:ext>
            </a:extLst>
          </p:cNvPr>
          <p:cNvSpPr>
            <a:spLocks noChangeArrowheads="1"/>
          </p:cNvSpPr>
          <p:nvPr/>
        </p:nvSpPr>
        <p:spPr bwMode="auto">
          <a:xfrm>
            <a:off x="452241" y="228600"/>
            <a:ext cx="1107679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17406D"/>
                </a:solidFill>
                <a:effectLst/>
                <a:uLnTx/>
                <a:uFillTx/>
                <a:latin typeface="Candara"/>
                <a:ea typeface="+mn-ea"/>
                <a:cs typeface="+mn-cs"/>
              </a:rPr>
              <a:t>Regulatory Challenges: </a:t>
            </a:r>
            <a:r>
              <a:rPr kumimoji="0" lang="en-US" altLang="en-US" sz="2800" i="1" u="none" strike="noStrike" kern="1200" cap="none" spc="0" normalizeH="0" baseline="0" noProof="0" dirty="0">
                <a:ln>
                  <a:noFill/>
                </a:ln>
                <a:solidFill>
                  <a:srgbClr val="17406D"/>
                </a:solidFill>
                <a:effectLst/>
                <a:uLnTx/>
                <a:uFillTx/>
                <a:latin typeface="Candara"/>
                <a:ea typeface="+mn-ea"/>
                <a:cs typeface="+mn-cs"/>
              </a:rPr>
              <a:t>How </a:t>
            </a:r>
            <a:r>
              <a:rPr lang="en-US" altLang="en-US" sz="2800" i="1" dirty="0">
                <a:solidFill>
                  <a:srgbClr val="17406D"/>
                </a:solidFill>
                <a:latin typeface="Candara"/>
              </a:rPr>
              <a:t>‘background’</a:t>
            </a:r>
            <a:r>
              <a:rPr kumimoji="0" lang="en-US" altLang="en-US" sz="2800" i="1" u="none" strike="noStrike" kern="1200" cap="none" spc="0" normalizeH="0" baseline="0" noProof="0" dirty="0">
                <a:ln>
                  <a:noFill/>
                </a:ln>
                <a:solidFill>
                  <a:srgbClr val="17406D"/>
                </a:solidFill>
                <a:effectLst/>
                <a:uLnTx/>
                <a:uFillTx/>
                <a:latin typeface="Candara"/>
                <a:ea typeface="+mn-ea"/>
                <a:cs typeface="+mn-cs"/>
              </a:rPr>
              <a:t> should work?</a:t>
            </a:r>
            <a:endParaRPr kumimoji="0" lang="en-US" altLang="en-US" sz="4000" i="1" u="none" strike="noStrike" kern="1200" cap="none" spc="0" normalizeH="0" baseline="0" noProof="0" dirty="0">
              <a:ln>
                <a:noFill/>
              </a:ln>
              <a:solidFill>
                <a:srgbClr val="17406D"/>
              </a:solidFill>
              <a:effectLst/>
              <a:uLnTx/>
              <a:uFillTx/>
              <a:latin typeface="Candara"/>
              <a:ea typeface="+mn-ea"/>
              <a:cs typeface="+mn-cs"/>
            </a:endParaRPr>
          </a:p>
        </p:txBody>
      </p:sp>
      <p:sp>
        <p:nvSpPr>
          <p:cNvPr id="63" name="Arrow: Right 62">
            <a:extLst>
              <a:ext uri="{FF2B5EF4-FFF2-40B4-BE49-F238E27FC236}">
                <a16:creationId xmlns:a16="http://schemas.microsoft.com/office/drawing/2014/main" id="{712CA7C9-5A5A-CEAE-7DC5-B0C09018DB91}"/>
              </a:ext>
            </a:extLst>
          </p:cNvPr>
          <p:cNvSpPr/>
          <p:nvPr/>
        </p:nvSpPr>
        <p:spPr>
          <a:xfrm rot="5400000">
            <a:off x="10554673" y="2138849"/>
            <a:ext cx="1131002" cy="926084"/>
          </a:xfrm>
          <a:prstGeom prst="rightArrow">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en-US" sz="2800" dirty="0">
                <a:solidFill>
                  <a:schemeClr val="tx1"/>
                </a:solidFill>
              </a:rPr>
              <a:t>This</a:t>
            </a:r>
          </a:p>
        </p:txBody>
      </p:sp>
      <p:sp>
        <p:nvSpPr>
          <p:cNvPr id="64" name="Arrow: Right 63">
            <a:extLst>
              <a:ext uri="{FF2B5EF4-FFF2-40B4-BE49-F238E27FC236}">
                <a16:creationId xmlns:a16="http://schemas.microsoft.com/office/drawing/2014/main" id="{C3088CE3-805B-176B-4161-61D68EB18BB9}"/>
              </a:ext>
            </a:extLst>
          </p:cNvPr>
          <p:cNvSpPr/>
          <p:nvPr/>
        </p:nvSpPr>
        <p:spPr>
          <a:xfrm rot="5400000">
            <a:off x="8830755" y="1843549"/>
            <a:ext cx="1680021" cy="926084"/>
          </a:xfrm>
          <a:prstGeom prst="rightArrow">
            <a:avLst/>
          </a:prstGeom>
          <a:solidFill>
            <a:srgbClr val="FFC000"/>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en-US" sz="2800" dirty="0">
                <a:solidFill>
                  <a:schemeClr val="tx1"/>
                </a:solidFill>
              </a:rPr>
              <a:t>Not This</a:t>
            </a:r>
          </a:p>
        </p:txBody>
      </p:sp>
      <p:grpSp>
        <p:nvGrpSpPr>
          <p:cNvPr id="68" name="Group 67">
            <a:extLst>
              <a:ext uri="{FF2B5EF4-FFF2-40B4-BE49-F238E27FC236}">
                <a16:creationId xmlns:a16="http://schemas.microsoft.com/office/drawing/2014/main" id="{219A1581-20D4-B277-81B0-78FC5F843604}"/>
              </a:ext>
            </a:extLst>
          </p:cNvPr>
          <p:cNvGrpSpPr/>
          <p:nvPr/>
        </p:nvGrpSpPr>
        <p:grpSpPr>
          <a:xfrm>
            <a:off x="9444933" y="3363359"/>
            <a:ext cx="1981202" cy="887928"/>
            <a:chOff x="9444933" y="3403402"/>
            <a:chExt cx="1981202" cy="887928"/>
          </a:xfrm>
        </p:grpSpPr>
        <p:sp>
          <p:nvSpPr>
            <p:cNvPr id="66" name="Right Brace 65">
              <a:extLst>
                <a:ext uri="{FF2B5EF4-FFF2-40B4-BE49-F238E27FC236}">
                  <a16:creationId xmlns:a16="http://schemas.microsoft.com/office/drawing/2014/main" id="{0ACB46BB-D89D-5E56-57B1-75CFEB8E5673}"/>
                </a:ext>
              </a:extLst>
            </p:cNvPr>
            <p:cNvSpPr/>
            <p:nvPr/>
          </p:nvSpPr>
          <p:spPr>
            <a:xfrm rot="5400000">
              <a:off x="10201654" y="2872070"/>
              <a:ext cx="395679" cy="1458343"/>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7" name="Rectangle 2">
              <a:extLst>
                <a:ext uri="{FF2B5EF4-FFF2-40B4-BE49-F238E27FC236}">
                  <a16:creationId xmlns:a16="http://schemas.microsoft.com/office/drawing/2014/main" id="{334558D7-818A-4CEC-1D45-F4E0074999EC}"/>
                </a:ext>
              </a:extLst>
            </p:cNvPr>
            <p:cNvSpPr txBox="1">
              <a:spLocks/>
            </p:cNvSpPr>
            <p:nvPr/>
          </p:nvSpPr>
          <p:spPr>
            <a:xfrm>
              <a:off x="9444933" y="3770457"/>
              <a:ext cx="1981202" cy="52087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000" b="1" dirty="0">
                  <a:solidFill>
                    <a:srgbClr val="C00000"/>
                  </a:solidFill>
                </a:rPr>
                <a:t>False Positives</a:t>
              </a:r>
            </a:p>
          </p:txBody>
        </p:sp>
      </p:grpSp>
      <p:sp>
        <p:nvSpPr>
          <p:cNvPr id="70" name="AutoShape 4" descr="Wasting Money Icon - Free Download People Icons | IconScout">
            <a:extLst>
              <a:ext uri="{FF2B5EF4-FFF2-40B4-BE49-F238E27FC236}">
                <a16:creationId xmlns:a16="http://schemas.microsoft.com/office/drawing/2014/main" id="{001EAF81-F2D6-3384-F452-85DA2B4F7FB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2" name="Group 71">
            <a:extLst>
              <a:ext uri="{FF2B5EF4-FFF2-40B4-BE49-F238E27FC236}">
                <a16:creationId xmlns:a16="http://schemas.microsoft.com/office/drawing/2014/main" id="{2B6068D1-5FB2-404B-A774-C522A6A26337}"/>
              </a:ext>
            </a:extLst>
          </p:cNvPr>
          <p:cNvGrpSpPr/>
          <p:nvPr/>
        </p:nvGrpSpPr>
        <p:grpSpPr>
          <a:xfrm>
            <a:off x="10006975" y="4150326"/>
            <a:ext cx="1150740" cy="1259874"/>
            <a:chOff x="6769957" y="1508588"/>
            <a:chExt cx="4284212" cy="4620105"/>
          </a:xfrm>
        </p:grpSpPr>
        <p:sp>
          <p:nvSpPr>
            <p:cNvPr id="73" name="Freeform: Shape 72">
              <a:extLst>
                <a:ext uri="{FF2B5EF4-FFF2-40B4-BE49-F238E27FC236}">
                  <a16:creationId xmlns:a16="http://schemas.microsoft.com/office/drawing/2014/main" id="{78541198-E1E3-4AF3-A33E-C25736F3AD6B}"/>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4" name="Freeform: Shape 73">
              <a:extLst>
                <a:ext uri="{FF2B5EF4-FFF2-40B4-BE49-F238E27FC236}">
                  <a16:creationId xmlns:a16="http://schemas.microsoft.com/office/drawing/2014/main" id="{40B70DD8-7F15-4946-8684-D481B8FD60FD}"/>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Freeform: Shape 74">
              <a:extLst>
                <a:ext uri="{FF2B5EF4-FFF2-40B4-BE49-F238E27FC236}">
                  <a16:creationId xmlns:a16="http://schemas.microsoft.com/office/drawing/2014/main" id="{564ABCB7-9567-4C6F-ABB2-9AFD1E711293}"/>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6" name="Freeform: Shape 75">
              <a:extLst>
                <a:ext uri="{FF2B5EF4-FFF2-40B4-BE49-F238E27FC236}">
                  <a16:creationId xmlns:a16="http://schemas.microsoft.com/office/drawing/2014/main" id="{D3385E72-9A85-4E2B-8025-BB8DAA908FF9}"/>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3" name="Rectangle 12">
            <a:extLst>
              <a:ext uri="{FF2B5EF4-FFF2-40B4-BE49-F238E27FC236}">
                <a16:creationId xmlns:a16="http://schemas.microsoft.com/office/drawing/2014/main" id="{E8728D7F-9323-6786-0966-1F2FB490ED3E}"/>
              </a:ext>
            </a:extLst>
          </p:cNvPr>
          <p:cNvSpPr/>
          <p:nvPr/>
        </p:nvSpPr>
        <p:spPr>
          <a:xfrm>
            <a:off x="4010947" y="4424388"/>
            <a:ext cx="2801450" cy="2362200"/>
          </a:xfrm>
          <a:prstGeom prst="rect">
            <a:avLst/>
          </a:prstGeom>
          <a:solidFill>
            <a:srgbClr val="F26928"/>
          </a:solidFill>
          <a:ln w="381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prstDash val="dash"/>
              </a:ln>
            </a:endParaRPr>
          </a:p>
        </p:txBody>
      </p:sp>
      <p:pic>
        <p:nvPicPr>
          <p:cNvPr id="7" name="object 4">
            <a:extLst>
              <a:ext uri="{FF2B5EF4-FFF2-40B4-BE49-F238E27FC236}">
                <a16:creationId xmlns:a16="http://schemas.microsoft.com/office/drawing/2014/main" id="{8F023858-FC1A-D505-44F5-C5D56A234E52}"/>
              </a:ext>
            </a:extLst>
          </p:cNvPr>
          <p:cNvPicPr/>
          <p:nvPr/>
        </p:nvPicPr>
        <p:blipFill rotWithShape="1">
          <a:blip r:embed="rId3" cstate="print"/>
          <a:srcRect r="3333"/>
          <a:stretch/>
        </p:blipFill>
        <p:spPr>
          <a:xfrm>
            <a:off x="4089164" y="4513832"/>
            <a:ext cx="2628120" cy="2183829"/>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840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left)">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1000"/>
                                        <p:tgtEl>
                                          <p:spTgt spid="63"/>
                                        </p:tgtEl>
                                      </p:cBhvr>
                                    </p:animEffect>
                                    <p:anim calcmode="lin" valueType="num">
                                      <p:cBhvr>
                                        <p:cTn id="23" dur="1000" fill="hold"/>
                                        <p:tgtEl>
                                          <p:spTgt spid="63"/>
                                        </p:tgtEl>
                                        <p:attrNameLst>
                                          <p:attrName>ppt_x</p:attrName>
                                        </p:attrNameLst>
                                      </p:cBhvr>
                                      <p:tavLst>
                                        <p:tav tm="0">
                                          <p:val>
                                            <p:strVal val="#ppt_x"/>
                                          </p:val>
                                        </p:tav>
                                        <p:tav tm="100000">
                                          <p:val>
                                            <p:strVal val="#ppt_x"/>
                                          </p:val>
                                        </p:tav>
                                      </p:tavLst>
                                    </p:anim>
                                    <p:anim calcmode="lin" valueType="num">
                                      <p:cBhvr>
                                        <p:cTn id="2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1000"/>
                                        <p:tgtEl>
                                          <p:spTgt spid="64"/>
                                        </p:tgtEl>
                                      </p:cBhvr>
                                    </p:animEffect>
                                    <p:anim calcmode="lin" valueType="num">
                                      <p:cBhvr>
                                        <p:cTn id="30" dur="1000" fill="hold"/>
                                        <p:tgtEl>
                                          <p:spTgt spid="64"/>
                                        </p:tgtEl>
                                        <p:attrNameLst>
                                          <p:attrName>ppt_x</p:attrName>
                                        </p:attrNameLst>
                                      </p:cBhvr>
                                      <p:tavLst>
                                        <p:tav tm="0">
                                          <p:val>
                                            <p:strVal val="#ppt_x"/>
                                          </p:val>
                                        </p:tav>
                                        <p:tav tm="100000">
                                          <p:val>
                                            <p:strVal val="#ppt_x"/>
                                          </p:val>
                                        </p:tav>
                                      </p:tavLst>
                                    </p:anim>
                                    <p:anim calcmode="lin" valueType="num">
                                      <p:cBhvr>
                                        <p:cTn id="3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randombar(horizontal)">
                                      <p:cBhvr>
                                        <p:cTn id="4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C500B-2395-8C50-9D2A-ADCE25AECF4D}"/>
            </a:ext>
          </a:extLst>
        </p:cNvPr>
        <p:cNvGrpSpPr/>
        <p:nvPr/>
      </p:nvGrpSpPr>
      <p:grpSpPr>
        <a:xfrm>
          <a:off x="0" y="0"/>
          <a:ext cx="0" cy="0"/>
          <a:chOff x="0" y="0"/>
          <a:chExt cx="0" cy="0"/>
        </a:xfrm>
      </p:grpSpPr>
      <p:sp>
        <p:nvSpPr>
          <p:cNvPr id="7173" name="Rectangle 3">
            <a:extLst>
              <a:ext uri="{FF2B5EF4-FFF2-40B4-BE49-F238E27FC236}">
                <a16:creationId xmlns:a16="http://schemas.microsoft.com/office/drawing/2014/main" id="{8DF6A86C-5BF1-4E2A-8A5E-6FC15081871F}"/>
              </a:ext>
            </a:extLst>
          </p:cNvPr>
          <p:cNvSpPr>
            <a:spLocks noChangeArrowheads="1"/>
          </p:cNvSpPr>
          <p:nvPr/>
        </p:nvSpPr>
        <p:spPr bwMode="auto">
          <a:xfrm>
            <a:off x="120544" y="0"/>
            <a:ext cx="1141344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17406D"/>
                </a:solidFill>
                <a:effectLst/>
                <a:uLnTx/>
                <a:uFillTx/>
                <a:latin typeface="Candara"/>
                <a:ea typeface="+mn-ea"/>
                <a:cs typeface="+mn-cs"/>
              </a:rPr>
              <a:t>Regulatory Challenges: </a:t>
            </a:r>
            <a:r>
              <a:rPr kumimoji="0" lang="en-US" altLang="en-US" sz="4400" i="1" u="none" strike="noStrike" kern="1200" cap="none" spc="0" normalizeH="0" baseline="0" noProof="0" dirty="0">
                <a:ln>
                  <a:noFill/>
                </a:ln>
                <a:solidFill>
                  <a:srgbClr val="17406D"/>
                </a:solidFill>
                <a:effectLst/>
                <a:uLnTx/>
                <a:uFillTx/>
                <a:latin typeface="Candara"/>
                <a:ea typeface="+mn-ea"/>
                <a:cs typeface="+mn-cs"/>
              </a:rPr>
              <a:t>Examples</a:t>
            </a:r>
          </a:p>
        </p:txBody>
      </p:sp>
      <p:sp>
        <p:nvSpPr>
          <p:cNvPr id="4" name="Slide Number Placeholder 5">
            <a:extLst>
              <a:ext uri="{FF2B5EF4-FFF2-40B4-BE49-F238E27FC236}">
                <a16:creationId xmlns:a16="http://schemas.microsoft.com/office/drawing/2014/main" id="{8A0AF8CF-63A6-B279-8ECF-8AA7438E47DE}"/>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
        <p:nvSpPr>
          <p:cNvPr id="15" name="TextBox 14">
            <a:extLst>
              <a:ext uri="{FF2B5EF4-FFF2-40B4-BE49-F238E27FC236}">
                <a16:creationId xmlns:a16="http://schemas.microsoft.com/office/drawing/2014/main" id="{8F8C7388-8785-4B8F-DFD7-83436A2EBCA6}"/>
              </a:ext>
            </a:extLst>
          </p:cNvPr>
          <p:cNvSpPr txBox="1"/>
          <p:nvPr/>
        </p:nvSpPr>
        <p:spPr>
          <a:xfrm>
            <a:off x="2375695" y="902438"/>
            <a:ext cx="9654894" cy="830997"/>
          </a:xfrm>
          <a:prstGeom prst="rect">
            <a:avLst/>
          </a:prstGeom>
          <a:solidFill>
            <a:srgbClr val="5C8944"/>
          </a:solidFill>
          <a:ln>
            <a:solidFill>
              <a:schemeClr val="bg1"/>
            </a:solidFill>
          </a:ln>
        </p:spPr>
        <p:txBody>
          <a:bodyPr wrap="square">
            <a:spAutoFit/>
          </a:bodyPr>
          <a:lstStyle/>
          <a:p>
            <a:pPr algn="just"/>
            <a:r>
              <a:rPr lang="en-US" sz="2400" i="0" u="none" strike="noStrike" baseline="0" dirty="0">
                <a:solidFill>
                  <a:schemeClr val="bg1"/>
                </a:solidFill>
              </a:rPr>
              <a:t>“</a:t>
            </a:r>
            <a:r>
              <a:rPr lang="en-US" sz="2400" i="1" u="none" strike="noStrike" baseline="0" dirty="0">
                <a:solidFill>
                  <a:schemeClr val="bg1"/>
                </a:solidFill>
              </a:rPr>
              <a:t>Arsenic Background Evaluation - </a:t>
            </a:r>
            <a:r>
              <a:rPr lang="en-US" sz="2400" i="0" u="none" strike="noStrike" baseline="0" dirty="0">
                <a:solidFill>
                  <a:schemeClr val="bg1"/>
                </a:solidFill>
              </a:rPr>
              <a:t>TRRP </a:t>
            </a:r>
            <a:r>
              <a:rPr lang="en-US" sz="2400" b="1" i="0" strike="noStrike" baseline="0" dirty="0">
                <a:solidFill>
                  <a:srgbClr val="FFDB69"/>
                </a:solidFill>
              </a:rPr>
              <a:t>does not allow </a:t>
            </a:r>
            <a:r>
              <a:rPr lang="en-US" sz="2400" b="1" i="0" u="none" strike="noStrike" baseline="0" dirty="0">
                <a:solidFill>
                  <a:srgbClr val="FFDB69"/>
                </a:solidFill>
              </a:rPr>
              <a:t>for the use [of] the United States Geological Survey</a:t>
            </a:r>
            <a:r>
              <a:rPr lang="en-US" sz="2400" i="0" u="none" strike="noStrike" baseline="0" dirty="0">
                <a:solidFill>
                  <a:schemeClr val="bg1"/>
                </a:solidFill>
              </a:rPr>
              <a:t>…” (2019) VCP</a:t>
            </a:r>
            <a:endParaRPr lang="en-US" sz="2400" dirty="0">
              <a:solidFill>
                <a:schemeClr val="bg1"/>
              </a:solidFill>
            </a:endParaRPr>
          </a:p>
        </p:txBody>
      </p:sp>
      <p:pic>
        <p:nvPicPr>
          <p:cNvPr id="16" name="Picture 15">
            <a:extLst>
              <a:ext uri="{FF2B5EF4-FFF2-40B4-BE49-F238E27FC236}">
                <a16:creationId xmlns:a16="http://schemas.microsoft.com/office/drawing/2014/main" id="{DD71A3BF-7D93-81D6-CFAC-72F0087AA118}"/>
              </a:ext>
            </a:extLst>
          </p:cNvPr>
          <p:cNvPicPr>
            <a:picLocks noChangeAspect="1"/>
          </p:cNvPicPr>
          <p:nvPr/>
        </p:nvPicPr>
        <p:blipFill>
          <a:blip r:embed="rId2"/>
          <a:stretch>
            <a:fillRect/>
          </a:stretch>
        </p:blipFill>
        <p:spPr>
          <a:xfrm>
            <a:off x="306667" y="914401"/>
            <a:ext cx="2003706" cy="2667000"/>
          </a:xfrm>
          <a:prstGeom prst="rect">
            <a:avLst/>
          </a:prstGeom>
          <a:ln>
            <a:solidFill>
              <a:schemeClr val="tx1"/>
            </a:solidFill>
          </a:ln>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0B7F93CF-6AAB-A591-DFE8-FEA9594AA9ED}"/>
              </a:ext>
            </a:extLst>
          </p:cNvPr>
          <p:cNvPicPr>
            <a:picLocks noChangeAspect="1"/>
          </p:cNvPicPr>
          <p:nvPr/>
        </p:nvPicPr>
        <p:blipFill>
          <a:blip r:embed="rId3"/>
          <a:stretch>
            <a:fillRect/>
          </a:stretch>
        </p:blipFill>
        <p:spPr>
          <a:xfrm>
            <a:off x="120544" y="2128545"/>
            <a:ext cx="2003707" cy="2600909"/>
          </a:xfrm>
          <a:prstGeom prst="rect">
            <a:avLst/>
          </a:prstGeom>
          <a:ln>
            <a:solidFill>
              <a:schemeClr val="tx1"/>
            </a:solidFill>
          </a:ln>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48129F1E-9298-4753-0A54-C73732122B08}"/>
              </a:ext>
            </a:extLst>
          </p:cNvPr>
          <p:cNvSpPr txBox="1"/>
          <p:nvPr/>
        </p:nvSpPr>
        <p:spPr>
          <a:xfrm>
            <a:off x="2375695" y="2337834"/>
            <a:ext cx="9654894" cy="1200329"/>
          </a:xfrm>
          <a:prstGeom prst="rect">
            <a:avLst/>
          </a:prstGeom>
          <a:solidFill>
            <a:srgbClr val="5C8944"/>
          </a:solidFill>
          <a:ln>
            <a:solidFill>
              <a:schemeClr val="bg1"/>
            </a:solidFill>
          </a:ln>
        </p:spPr>
        <p:txBody>
          <a:bodyPr wrap="square">
            <a:spAutoFit/>
          </a:bodyPr>
          <a:lstStyle/>
          <a:p>
            <a:pPr algn="just"/>
            <a:r>
              <a:rPr lang="en-US" sz="2400" b="0" i="0" u="none" strike="noStrike" baseline="0" dirty="0">
                <a:solidFill>
                  <a:schemeClr val="bg1"/>
                </a:solidFill>
              </a:rPr>
              <a:t>“Please be advised, </a:t>
            </a:r>
            <a:r>
              <a:rPr lang="en-US" sz="2400" i="0" u="none" strike="noStrike" baseline="0" dirty="0">
                <a:solidFill>
                  <a:schemeClr val="bg1"/>
                </a:solidFill>
              </a:rPr>
              <a:t>the Texas-specific soil background concentrations provided in 30 TAC §350.51(m) </a:t>
            </a:r>
            <a:r>
              <a:rPr lang="en-US" sz="2400" b="1" i="0" u="sng" strike="noStrike" baseline="0" dirty="0">
                <a:solidFill>
                  <a:srgbClr val="FFDB69"/>
                </a:solidFill>
              </a:rPr>
              <a:t>are</a:t>
            </a:r>
            <a:r>
              <a:rPr lang="en-US" sz="2400" b="1" i="0" strike="noStrike" baseline="0" dirty="0">
                <a:solidFill>
                  <a:srgbClr val="FFDB69"/>
                </a:solidFill>
              </a:rPr>
              <a:t> the accepted background concentrations under TRRP</a:t>
            </a:r>
            <a:r>
              <a:rPr lang="en-US" sz="2400" i="0" u="none" strike="noStrike" baseline="0" dirty="0">
                <a:solidFill>
                  <a:schemeClr val="bg1"/>
                </a:solidFill>
              </a:rPr>
              <a:t>.” (2023) VCP</a:t>
            </a:r>
            <a:endParaRPr lang="en-US" sz="2400" dirty="0">
              <a:solidFill>
                <a:schemeClr val="bg1"/>
              </a:solidFill>
            </a:endParaRPr>
          </a:p>
        </p:txBody>
      </p:sp>
      <p:sp>
        <p:nvSpPr>
          <p:cNvPr id="29" name="TextBox 28">
            <a:extLst>
              <a:ext uri="{FF2B5EF4-FFF2-40B4-BE49-F238E27FC236}">
                <a16:creationId xmlns:a16="http://schemas.microsoft.com/office/drawing/2014/main" id="{58C86074-3B1A-6D70-8801-37A287370A71}"/>
              </a:ext>
            </a:extLst>
          </p:cNvPr>
          <p:cNvSpPr txBox="1"/>
          <p:nvPr/>
        </p:nvSpPr>
        <p:spPr>
          <a:xfrm>
            <a:off x="2399576" y="3541448"/>
            <a:ext cx="9595823" cy="461665"/>
          </a:xfrm>
          <a:prstGeom prst="rect">
            <a:avLst/>
          </a:prstGeom>
          <a:solidFill>
            <a:schemeClr val="bg1">
              <a:lumMod val="95000"/>
            </a:schemeClr>
          </a:solidFill>
          <a:ln w="28575">
            <a:solidFill>
              <a:schemeClr val="tx1"/>
            </a:solidFill>
          </a:ln>
        </p:spPr>
        <p:txBody>
          <a:bodyPr wrap="square">
            <a:spAutoFit/>
          </a:bodyPr>
          <a:lstStyle/>
          <a:p>
            <a:r>
              <a:rPr lang="en-US" sz="2400" b="1" dirty="0">
                <a:solidFill>
                  <a:srgbClr val="C00000"/>
                </a:solidFill>
              </a:rPr>
              <a:t>False: </a:t>
            </a:r>
            <a:r>
              <a:rPr lang="en-US" sz="2400" dirty="0"/>
              <a:t>RG-382 (IOP Guidance) </a:t>
            </a:r>
            <a:r>
              <a:rPr lang="en-US" sz="2400" b="1" dirty="0"/>
              <a:t>prohibits use of 350.51(m) values this way</a:t>
            </a:r>
            <a:r>
              <a:rPr lang="en-US" sz="2400" dirty="0"/>
              <a:t>.</a:t>
            </a:r>
          </a:p>
        </p:txBody>
      </p:sp>
      <p:sp>
        <p:nvSpPr>
          <p:cNvPr id="37" name="TextBox 36">
            <a:extLst>
              <a:ext uri="{FF2B5EF4-FFF2-40B4-BE49-F238E27FC236}">
                <a16:creationId xmlns:a16="http://schemas.microsoft.com/office/drawing/2014/main" id="{4A72FE65-26D3-4ECB-E849-036C0E222E24}"/>
              </a:ext>
            </a:extLst>
          </p:cNvPr>
          <p:cNvSpPr txBox="1"/>
          <p:nvPr/>
        </p:nvSpPr>
        <p:spPr>
          <a:xfrm>
            <a:off x="2399576" y="1719593"/>
            <a:ext cx="9595823" cy="461665"/>
          </a:xfrm>
          <a:prstGeom prst="rect">
            <a:avLst/>
          </a:prstGeom>
          <a:solidFill>
            <a:schemeClr val="bg1">
              <a:lumMod val="95000"/>
            </a:schemeClr>
          </a:solidFill>
          <a:ln w="28575">
            <a:solidFill>
              <a:schemeClr val="tx1"/>
            </a:solidFill>
          </a:ln>
        </p:spPr>
        <p:txBody>
          <a:bodyPr wrap="square">
            <a:spAutoFit/>
          </a:bodyPr>
          <a:lstStyle/>
          <a:p>
            <a:r>
              <a:rPr lang="en-US" sz="2400" b="1" dirty="0">
                <a:solidFill>
                  <a:srgbClr val="C00000"/>
                </a:solidFill>
              </a:rPr>
              <a:t>False: </a:t>
            </a:r>
            <a:r>
              <a:rPr lang="en-US" sz="2400" dirty="0"/>
              <a:t>TRRP </a:t>
            </a:r>
            <a:r>
              <a:rPr lang="en-US" sz="2400" b="1" dirty="0"/>
              <a:t>DOES NOT </a:t>
            </a:r>
            <a:r>
              <a:rPr lang="en-US" sz="2400" dirty="0"/>
              <a:t>prohibit USGS use. TRRP actually uses USGS data.</a:t>
            </a:r>
          </a:p>
        </p:txBody>
      </p:sp>
      <p:pic>
        <p:nvPicPr>
          <p:cNvPr id="14" name="Picture 13">
            <a:extLst>
              <a:ext uri="{FF2B5EF4-FFF2-40B4-BE49-F238E27FC236}">
                <a16:creationId xmlns:a16="http://schemas.microsoft.com/office/drawing/2014/main" id="{5E9FBD36-E0D1-AC98-1C8D-54CA10AA3ACB}"/>
              </a:ext>
            </a:extLst>
          </p:cNvPr>
          <p:cNvPicPr>
            <a:picLocks noChangeAspect="1"/>
          </p:cNvPicPr>
          <p:nvPr/>
        </p:nvPicPr>
        <p:blipFill>
          <a:blip r:embed="rId4"/>
          <a:stretch>
            <a:fillRect/>
          </a:stretch>
        </p:blipFill>
        <p:spPr>
          <a:xfrm>
            <a:off x="291545" y="3914609"/>
            <a:ext cx="2021230" cy="2849581"/>
          </a:xfrm>
          <a:prstGeom prst="rect">
            <a:avLst/>
          </a:prstGeom>
          <a:ln>
            <a:solidFill>
              <a:schemeClr val="tx1"/>
            </a:solidFill>
          </a:ln>
          <a:effectLst>
            <a:outerShdw blurRad="63500" sx="102000" sy="102000" algn="ctr" rotWithShape="0">
              <a:prstClr val="black">
                <a:alpha val="40000"/>
              </a:prstClr>
            </a:outerShdw>
          </a:effectLst>
        </p:spPr>
      </p:pic>
      <p:grpSp>
        <p:nvGrpSpPr>
          <p:cNvPr id="7226" name="Group 7225">
            <a:extLst>
              <a:ext uri="{FF2B5EF4-FFF2-40B4-BE49-F238E27FC236}">
                <a16:creationId xmlns:a16="http://schemas.microsoft.com/office/drawing/2014/main" id="{324CB3AD-A6DC-E418-2FC2-2D24B5B7C10E}"/>
              </a:ext>
            </a:extLst>
          </p:cNvPr>
          <p:cNvGrpSpPr/>
          <p:nvPr/>
        </p:nvGrpSpPr>
        <p:grpSpPr>
          <a:xfrm>
            <a:off x="8534400" y="37182"/>
            <a:ext cx="813464" cy="878996"/>
            <a:chOff x="6769957" y="1508588"/>
            <a:chExt cx="4284212" cy="4620105"/>
          </a:xfrm>
        </p:grpSpPr>
        <p:sp>
          <p:nvSpPr>
            <p:cNvPr id="7227" name="Freeform: Shape 7226">
              <a:extLst>
                <a:ext uri="{FF2B5EF4-FFF2-40B4-BE49-F238E27FC236}">
                  <a16:creationId xmlns:a16="http://schemas.microsoft.com/office/drawing/2014/main" id="{FDADDCA8-0B10-FD9C-0965-EE8FC68BDBC4}"/>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28" name="Freeform: Shape 7227">
              <a:extLst>
                <a:ext uri="{FF2B5EF4-FFF2-40B4-BE49-F238E27FC236}">
                  <a16:creationId xmlns:a16="http://schemas.microsoft.com/office/drawing/2014/main" id="{A082F8C6-7702-5BBC-2268-30310472D8CA}"/>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29" name="Freeform: Shape 7228">
              <a:extLst>
                <a:ext uri="{FF2B5EF4-FFF2-40B4-BE49-F238E27FC236}">
                  <a16:creationId xmlns:a16="http://schemas.microsoft.com/office/drawing/2014/main" id="{529EA791-E5EF-711D-A295-0E34E7AB6C3A}"/>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230" name="Freeform: Shape 7229">
              <a:extLst>
                <a:ext uri="{FF2B5EF4-FFF2-40B4-BE49-F238E27FC236}">
                  <a16:creationId xmlns:a16="http://schemas.microsoft.com/office/drawing/2014/main" id="{91FE6897-F9C4-ADDE-16C4-4D5D576F7E37}"/>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7172" name="Rectangle 2">
            <a:extLst>
              <a:ext uri="{FF2B5EF4-FFF2-40B4-BE49-F238E27FC236}">
                <a16:creationId xmlns:a16="http://schemas.microsoft.com/office/drawing/2014/main" id="{A132BCBB-CCC5-B454-4022-224C55966B55}"/>
              </a:ext>
            </a:extLst>
          </p:cNvPr>
          <p:cNvSpPr>
            <a:spLocks noGrp="1" noChangeArrowheads="1"/>
          </p:cNvSpPr>
          <p:nvPr>
            <p:ph type="body" sz="half" idx="1"/>
          </p:nvPr>
        </p:nvSpPr>
        <p:spPr>
          <a:xfrm>
            <a:off x="2399576" y="4215832"/>
            <a:ext cx="9625298" cy="1569660"/>
          </a:xfrm>
          <a:solidFill>
            <a:srgbClr val="5C8944"/>
          </a:solidFill>
          <a:ln>
            <a:solidFill>
              <a:schemeClr val="bg1"/>
            </a:solidFill>
          </a:ln>
        </p:spPr>
        <p:txBody>
          <a:bodyPr wrap="square">
            <a:spAutoFit/>
          </a:bodyPr>
          <a:lstStyle/>
          <a:p>
            <a:pPr marL="0" indent="0" algn="just">
              <a:buNone/>
            </a:pPr>
            <a:r>
              <a:rPr lang="en-US" altLang="en-US" dirty="0">
                <a:solidFill>
                  <a:schemeClr val="bg1"/>
                </a:solidFill>
              </a:rPr>
              <a:t>“Soil samples collected beneath the USTs at the site had lead concentrations that exceeded the Texas-Specific Soil Background Concentration…</a:t>
            </a:r>
            <a:r>
              <a:rPr lang="en-US" altLang="en-US" b="1" dirty="0">
                <a:solidFill>
                  <a:srgbClr val="FFDB69"/>
                </a:solidFill>
              </a:rPr>
              <a:t>delineate the contamination to below background concentrations</a:t>
            </a:r>
            <a:r>
              <a:rPr lang="en-US" altLang="en-US" dirty="0">
                <a:solidFill>
                  <a:schemeClr val="bg1"/>
                </a:solidFill>
              </a:rPr>
              <a:t>…” (2024). LPST (# assigned for lead alone)</a:t>
            </a:r>
          </a:p>
        </p:txBody>
      </p:sp>
      <p:sp>
        <p:nvSpPr>
          <p:cNvPr id="32" name="TextBox 31">
            <a:extLst>
              <a:ext uri="{FF2B5EF4-FFF2-40B4-BE49-F238E27FC236}">
                <a16:creationId xmlns:a16="http://schemas.microsoft.com/office/drawing/2014/main" id="{B085AA40-5DEE-C2B5-0580-4F1DF5433FBA}"/>
              </a:ext>
            </a:extLst>
          </p:cNvPr>
          <p:cNvSpPr txBox="1"/>
          <p:nvPr/>
        </p:nvSpPr>
        <p:spPr>
          <a:xfrm>
            <a:off x="2399576" y="5814774"/>
            <a:ext cx="9595822" cy="830997"/>
          </a:xfrm>
          <a:prstGeom prst="rect">
            <a:avLst/>
          </a:prstGeom>
          <a:solidFill>
            <a:schemeClr val="bg1">
              <a:lumMod val="95000"/>
            </a:schemeClr>
          </a:solidFill>
          <a:ln w="28575">
            <a:solidFill>
              <a:schemeClr val="tx1"/>
            </a:solidFill>
          </a:ln>
        </p:spPr>
        <p:txBody>
          <a:bodyPr wrap="square">
            <a:spAutoFit/>
          </a:bodyPr>
          <a:lstStyle/>
          <a:p>
            <a:r>
              <a:rPr lang="en-US" sz="2400" b="1" dirty="0">
                <a:solidFill>
                  <a:srgbClr val="C00000"/>
                </a:solidFill>
              </a:rPr>
              <a:t>What exceedance? </a:t>
            </a:r>
            <a:r>
              <a:rPr lang="en-US" sz="2400" dirty="0"/>
              <a:t>There is no PST Action Level for lead. </a:t>
            </a:r>
          </a:p>
          <a:p>
            <a:r>
              <a:rPr lang="en-US" sz="2400" dirty="0"/>
              <a:t>Also, why is  TCEQ using “</a:t>
            </a:r>
            <a:r>
              <a:rPr lang="en-US" sz="2400" b="1" i="0" u="none" strike="noStrike" baseline="0" dirty="0"/>
              <a:t>background as a regulatory standard”?</a:t>
            </a:r>
            <a:r>
              <a:rPr lang="en-US" sz="2400" dirty="0"/>
              <a:t> </a:t>
            </a:r>
          </a:p>
        </p:txBody>
      </p:sp>
      <p:pic>
        <p:nvPicPr>
          <p:cNvPr id="5" name="Picture 4">
            <a:extLst>
              <a:ext uri="{FF2B5EF4-FFF2-40B4-BE49-F238E27FC236}">
                <a16:creationId xmlns:a16="http://schemas.microsoft.com/office/drawing/2014/main" id="{E28701F2-C626-C9AA-C9FD-F757AD63058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362" r="90851">
                        <a14:foregroundMark x1="9574" y1="53617" x2="9574" y2="53617"/>
                        <a14:foregroundMark x1="90851" y1="50851" x2="90851" y2="50851"/>
                      </a14:backgroundRemoval>
                    </a14:imgEffect>
                  </a14:imgLayer>
                </a14:imgProps>
              </a:ext>
            </a:extLst>
          </a:blip>
          <a:srcRect l="11065" t="35579" r="10351" b="38896"/>
          <a:stretch/>
        </p:blipFill>
        <p:spPr>
          <a:xfrm>
            <a:off x="9656100" y="242709"/>
            <a:ext cx="1782716" cy="579078"/>
          </a:xfrm>
          <a:prstGeom prst="rect">
            <a:avLst/>
          </a:prstGeom>
        </p:spPr>
      </p:pic>
    </p:spTree>
    <p:extLst>
      <p:ext uri="{BB962C8B-B14F-4D97-AF65-F5344CB8AC3E}">
        <p14:creationId xmlns:p14="http://schemas.microsoft.com/office/powerpoint/2010/main" val="22216000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1+#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randombar(horizont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7172">
                                            <p:bg/>
                                          </p:spTgt>
                                        </p:tgtEl>
                                        <p:attrNameLst>
                                          <p:attrName>style.visibility</p:attrName>
                                        </p:attrNameLst>
                                      </p:cBhvr>
                                      <p:to>
                                        <p:strVal val="visible"/>
                                      </p:to>
                                    </p:set>
                                    <p:anim calcmode="lin" valueType="num">
                                      <p:cBhvr additive="base">
                                        <p:cTn id="47" dur="500" fill="hold"/>
                                        <p:tgtEl>
                                          <p:spTgt spid="7172">
                                            <p:bg/>
                                          </p:spTgt>
                                        </p:tgtEl>
                                        <p:attrNameLst>
                                          <p:attrName>ppt_x</p:attrName>
                                        </p:attrNameLst>
                                      </p:cBhvr>
                                      <p:tavLst>
                                        <p:tav tm="0">
                                          <p:val>
                                            <p:strVal val="1+#ppt_w/2"/>
                                          </p:val>
                                        </p:tav>
                                        <p:tav tm="100000">
                                          <p:val>
                                            <p:strVal val="#ppt_x"/>
                                          </p:val>
                                        </p:tav>
                                      </p:tavLst>
                                    </p:anim>
                                    <p:anim calcmode="lin" valueType="num">
                                      <p:cBhvr additive="base">
                                        <p:cTn id="48" dur="500" fill="hold"/>
                                        <p:tgtEl>
                                          <p:spTgt spid="7172">
                                            <p:bg/>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7172">
                                            <p:txEl>
                                              <p:pRg st="0" end="0"/>
                                            </p:txEl>
                                          </p:spTgt>
                                        </p:tgtEl>
                                        <p:attrNameLst>
                                          <p:attrName>style.visibility</p:attrName>
                                        </p:attrNameLst>
                                      </p:cBhvr>
                                      <p:to>
                                        <p:strVal val="visible"/>
                                      </p:to>
                                    </p:set>
                                    <p:anim calcmode="lin" valueType="num">
                                      <p:cBhvr additive="base">
                                        <p:cTn id="51" dur="500" fill="hold"/>
                                        <p:tgtEl>
                                          <p:spTgt spid="7172">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71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randombar(horizont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7226"/>
                                        </p:tgtEl>
                                        <p:attrNameLst>
                                          <p:attrName>style.visibility</p:attrName>
                                        </p:attrNameLst>
                                      </p:cBhvr>
                                      <p:to>
                                        <p:strVal val="visible"/>
                                      </p:to>
                                    </p:set>
                                    <p:animEffect transition="in" filter="randombar(horizontal)">
                                      <p:cBhvr>
                                        <p:cTn id="62" dur="500"/>
                                        <p:tgtEl>
                                          <p:spTgt spid="7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9" grpId="0" animBg="1"/>
      <p:bldP spid="37" grpId="0" animBg="1"/>
      <p:bldP spid="7172" grpId="0" uiExpand="1" build="p"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D1BEEC-84B8-8FE6-FA16-8B54BFD6D00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1BCD2C5-2D03-C537-4B6F-A4ADA3AC9AF1}"/>
              </a:ext>
            </a:extLst>
          </p:cNvPr>
          <p:cNvSpPr>
            <a:spLocks noChangeArrowheads="1"/>
          </p:cNvSpPr>
          <p:nvPr/>
        </p:nvSpPr>
        <p:spPr bwMode="auto">
          <a:xfrm>
            <a:off x="120544" y="0"/>
            <a:ext cx="1141344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17406D"/>
                </a:solidFill>
                <a:effectLst/>
                <a:uLnTx/>
                <a:uFillTx/>
                <a:latin typeface="Candara"/>
                <a:ea typeface="+mn-ea"/>
                <a:cs typeface="+mn-cs"/>
              </a:rPr>
              <a:t>Real-World Challenges: </a:t>
            </a:r>
            <a:r>
              <a:rPr kumimoji="0" lang="en-US" altLang="en-US" sz="3600" i="1" u="none" strike="noStrike" kern="1200" cap="none" spc="0" normalizeH="0" baseline="0" noProof="0" dirty="0">
                <a:ln>
                  <a:noFill/>
                </a:ln>
                <a:solidFill>
                  <a:srgbClr val="17406D"/>
                </a:solidFill>
                <a:effectLst/>
                <a:uLnTx/>
                <a:uFillTx/>
                <a:latin typeface="Candara"/>
                <a:ea typeface="+mn-ea"/>
                <a:cs typeface="+mn-cs"/>
              </a:rPr>
              <a:t>Hindering Redevelopment</a:t>
            </a:r>
            <a:endParaRPr kumimoji="0" lang="en-US" altLang="en-US" sz="4400" i="1" u="none" strike="noStrike" kern="1200" cap="none" spc="0" normalizeH="0" baseline="0" noProof="0" dirty="0">
              <a:ln>
                <a:noFill/>
              </a:ln>
              <a:solidFill>
                <a:srgbClr val="17406D"/>
              </a:solidFill>
              <a:effectLst/>
              <a:uLnTx/>
              <a:uFillTx/>
              <a:latin typeface="Candara"/>
              <a:ea typeface="+mn-ea"/>
              <a:cs typeface="+mn-cs"/>
            </a:endParaRPr>
          </a:p>
        </p:txBody>
      </p:sp>
      <p:sp>
        <p:nvSpPr>
          <p:cNvPr id="5" name="Slide Number Placeholder 5">
            <a:extLst>
              <a:ext uri="{FF2B5EF4-FFF2-40B4-BE49-F238E27FC236}">
                <a16:creationId xmlns:a16="http://schemas.microsoft.com/office/drawing/2014/main" id="{E42FABEC-2196-04C2-4868-C67BDE1CD4FC}"/>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
        <p:nvSpPr>
          <p:cNvPr id="2" name="Freeform 961">
            <a:extLst>
              <a:ext uri="{FF2B5EF4-FFF2-40B4-BE49-F238E27FC236}">
                <a16:creationId xmlns:a16="http://schemas.microsoft.com/office/drawing/2014/main" id="{C81D994D-A924-4D8A-9D07-6FFB0D867AFB}"/>
              </a:ext>
            </a:extLst>
          </p:cNvPr>
          <p:cNvSpPr>
            <a:spLocks/>
          </p:cNvSpPr>
          <p:nvPr/>
        </p:nvSpPr>
        <p:spPr bwMode="auto">
          <a:xfrm>
            <a:off x="4104939" y="2057400"/>
            <a:ext cx="3683730" cy="3483256"/>
          </a:xfrm>
          <a:custGeom>
            <a:avLst/>
            <a:gdLst>
              <a:gd name="T0" fmla="*/ 1138 w 1160"/>
              <a:gd name="T1" fmla="*/ 592 h 1147"/>
              <a:gd name="T2" fmla="*/ 1122 w 1160"/>
              <a:gd name="T3" fmla="*/ 535 h 1147"/>
              <a:gd name="T4" fmla="*/ 1103 w 1160"/>
              <a:gd name="T5" fmla="*/ 470 h 1147"/>
              <a:gd name="T6" fmla="*/ 1092 w 1160"/>
              <a:gd name="T7" fmla="*/ 345 h 1147"/>
              <a:gd name="T8" fmla="*/ 1039 w 1160"/>
              <a:gd name="T9" fmla="*/ 321 h 1147"/>
              <a:gd name="T10" fmla="*/ 927 w 1160"/>
              <a:gd name="T11" fmla="*/ 328 h 1147"/>
              <a:gd name="T12" fmla="*/ 857 w 1160"/>
              <a:gd name="T13" fmla="*/ 322 h 1147"/>
              <a:gd name="T14" fmla="*/ 813 w 1160"/>
              <a:gd name="T15" fmla="*/ 313 h 1147"/>
              <a:gd name="T16" fmla="*/ 738 w 1160"/>
              <a:gd name="T17" fmla="*/ 298 h 1147"/>
              <a:gd name="T18" fmla="*/ 650 w 1160"/>
              <a:gd name="T19" fmla="*/ 243 h 1147"/>
              <a:gd name="T20" fmla="*/ 305 w 1160"/>
              <a:gd name="T21" fmla="*/ 469 h 1147"/>
              <a:gd name="T22" fmla="*/ 5 w 1160"/>
              <a:gd name="T23" fmla="*/ 479 h 1147"/>
              <a:gd name="T24" fmla="*/ 39 w 1160"/>
              <a:gd name="T25" fmla="*/ 515 h 1147"/>
              <a:gd name="T26" fmla="*/ 77 w 1160"/>
              <a:gd name="T27" fmla="*/ 564 h 1147"/>
              <a:gd name="T28" fmla="*/ 101 w 1160"/>
              <a:gd name="T29" fmla="*/ 587 h 1147"/>
              <a:gd name="T30" fmla="*/ 131 w 1160"/>
              <a:gd name="T31" fmla="*/ 653 h 1147"/>
              <a:gd name="T32" fmla="*/ 204 w 1160"/>
              <a:gd name="T33" fmla="*/ 752 h 1147"/>
              <a:gd name="T34" fmla="*/ 298 w 1160"/>
              <a:gd name="T35" fmla="*/ 754 h 1147"/>
              <a:gd name="T36" fmla="*/ 352 w 1160"/>
              <a:gd name="T37" fmla="*/ 708 h 1147"/>
              <a:gd name="T38" fmla="*/ 408 w 1160"/>
              <a:gd name="T39" fmla="*/ 723 h 1147"/>
              <a:gd name="T40" fmla="*/ 472 w 1160"/>
              <a:gd name="T41" fmla="*/ 757 h 1147"/>
              <a:gd name="T42" fmla="*/ 516 w 1160"/>
              <a:gd name="T43" fmla="*/ 816 h 1147"/>
              <a:gd name="T44" fmla="*/ 549 w 1160"/>
              <a:gd name="T45" fmla="*/ 880 h 1147"/>
              <a:gd name="T46" fmla="*/ 606 w 1160"/>
              <a:gd name="T47" fmla="*/ 958 h 1147"/>
              <a:gd name="T48" fmla="*/ 613 w 1160"/>
              <a:gd name="T49" fmla="*/ 1011 h 1147"/>
              <a:gd name="T50" fmla="*/ 669 w 1160"/>
              <a:gd name="T51" fmla="*/ 1095 h 1147"/>
              <a:gd name="T52" fmla="*/ 721 w 1160"/>
              <a:gd name="T53" fmla="*/ 1122 h 1147"/>
              <a:gd name="T54" fmla="*/ 788 w 1160"/>
              <a:gd name="T55" fmla="*/ 1137 h 1147"/>
              <a:gd name="T56" fmla="*/ 819 w 1160"/>
              <a:gd name="T57" fmla="*/ 1106 h 1147"/>
              <a:gd name="T58" fmla="*/ 811 w 1160"/>
              <a:gd name="T59" fmla="*/ 1005 h 1147"/>
              <a:gd name="T60" fmla="*/ 803 w 1160"/>
              <a:gd name="T61" fmla="*/ 1016 h 1147"/>
              <a:gd name="T62" fmla="*/ 803 w 1160"/>
              <a:gd name="T63" fmla="*/ 1089 h 1147"/>
              <a:gd name="T64" fmla="*/ 782 w 1160"/>
              <a:gd name="T65" fmla="*/ 1019 h 1147"/>
              <a:gd name="T66" fmla="*/ 770 w 1160"/>
              <a:gd name="T67" fmla="*/ 987 h 1147"/>
              <a:gd name="T68" fmla="*/ 802 w 1160"/>
              <a:gd name="T69" fmla="*/ 976 h 1147"/>
              <a:gd name="T70" fmla="*/ 815 w 1160"/>
              <a:gd name="T71" fmla="*/ 931 h 1147"/>
              <a:gd name="T72" fmla="*/ 840 w 1160"/>
              <a:gd name="T73" fmla="*/ 899 h 1147"/>
              <a:gd name="T74" fmla="*/ 873 w 1160"/>
              <a:gd name="T75" fmla="*/ 882 h 1147"/>
              <a:gd name="T76" fmla="*/ 860 w 1160"/>
              <a:gd name="T77" fmla="*/ 909 h 1147"/>
              <a:gd name="T78" fmla="*/ 875 w 1160"/>
              <a:gd name="T79" fmla="*/ 881 h 1147"/>
              <a:gd name="T80" fmla="*/ 873 w 1160"/>
              <a:gd name="T81" fmla="*/ 847 h 1147"/>
              <a:gd name="T82" fmla="*/ 910 w 1160"/>
              <a:gd name="T83" fmla="*/ 841 h 1147"/>
              <a:gd name="T84" fmla="*/ 938 w 1160"/>
              <a:gd name="T85" fmla="*/ 847 h 1147"/>
              <a:gd name="T86" fmla="*/ 1007 w 1160"/>
              <a:gd name="T87" fmla="*/ 825 h 1147"/>
              <a:gd name="T88" fmla="*/ 1033 w 1160"/>
              <a:gd name="T89" fmla="*/ 797 h 1147"/>
              <a:gd name="T90" fmla="*/ 1036 w 1160"/>
              <a:gd name="T91" fmla="*/ 747 h 1147"/>
              <a:gd name="T92" fmla="*/ 1067 w 1160"/>
              <a:gd name="T93" fmla="*/ 768 h 1147"/>
              <a:gd name="T94" fmla="*/ 1075 w 1160"/>
              <a:gd name="T95" fmla="*/ 776 h 1147"/>
              <a:gd name="T96" fmla="*/ 1135 w 1160"/>
              <a:gd name="T97" fmla="*/ 732 h 1147"/>
              <a:gd name="T98" fmla="*/ 1148 w 1160"/>
              <a:gd name="T99" fmla="*/ 678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0" h="1147">
                <a:moveTo>
                  <a:pt x="1147" y="647"/>
                </a:moveTo>
                <a:cubicBezTo>
                  <a:pt x="1151" y="638"/>
                  <a:pt x="1160" y="627"/>
                  <a:pt x="1157" y="618"/>
                </a:cubicBezTo>
                <a:cubicBezTo>
                  <a:pt x="1155" y="613"/>
                  <a:pt x="1151" y="608"/>
                  <a:pt x="1148" y="603"/>
                </a:cubicBezTo>
                <a:cubicBezTo>
                  <a:pt x="1145" y="600"/>
                  <a:pt x="1140" y="596"/>
                  <a:pt x="1138" y="592"/>
                </a:cubicBezTo>
                <a:cubicBezTo>
                  <a:pt x="1136" y="588"/>
                  <a:pt x="1138" y="581"/>
                  <a:pt x="1137" y="576"/>
                </a:cubicBezTo>
                <a:cubicBezTo>
                  <a:pt x="1136" y="571"/>
                  <a:pt x="1134" y="566"/>
                  <a:pt x="1133" y="561"/>
                </a:cubicBezTo>
                <a:cubicBezTo>
                  <a:pt x="1132" y="556"/>
                  <a:pt x="1134" y="550"/>
                  <a:pt x="1131" y="545"/>
                </a:cubicBezTo>
                <a:cubicBezTo>
                  <a:pt x="1129" y="541"/>
                  <a:pt x="1125" y="539"/>
                  <a:pt x="1122" y="535"/>
                </a:cubicBezTo>
                <a:cubicBezTo>
                  <a:pt x="1117" y="526"/>
                  <a:pt x="1119" y="514"/>
                  <a:pt x="1115" y="505"/>
                </a:cubicBezTo>
                <a:cubicBezTo>
                  <a:pt x="1112" y="500"/>
                  <a:pt x="1110" y="497"/>
                  <a:pt x="1106" y="493"/>
                </a:cubicBezTo>
                <a:cubicBezTo>
                  <a:pt x="1103" y="490"/>
                  <a:pt x="1103" y="492"/>
                  <a:pt x="1102" y="488"/>
                </a:cubicBezTo>
                <a:cubicBezTo>
                  <a:pt x="1100" y="483"/>
                  <a:pt x="1103" y="475"/>
                  <a:pt x="1103" y="470"/>
                </a:cubicBezTo>
                <a:cubicBezTo>
                  <a:pt x="1103" y="463"/>
                  <a:pt x="1103" y="457"/>
                  <a:pt x="1103" y="451"/>
                </a:cubicBezTo>
                <a:cubicBezTo>
                  <a:pt x="1103" y="436"/>
                  <a:pt x="1104" y="421"/>
                  <a:pt x="1104" y="406"/>
                </a:cubicBezTo>
                <a:cubicBezTo>
                  <a:pt x="1104" y="387"/>
                  <a:pt x="1105" y="368"/>
                  <a:pt x="1105" y="349"/>
                </a:cubicBezTo>
                <a:cubicBezTo>
                  <a:pt x="1105" y="349"/>
                  <a:pt x="1098" y="350"/>
                  <a:pt x="1092" y="345"/>
                </a:cubicBezTo>
                <a:cubicBezTo>
                  <a:pt x="1086" y="339"/>
                  <a:pt x="1074" y="339"/>
                  <a:pt x="1074" y="339"/>
                </a:cubicBezTo>
                <a:cubicBezTo>
                  <a:pt x="1074" y="339"/>
                  <a:pt x="1074" y="339"/>
                  <a:pt x="1074" y="338"/>
                </a:cubicBezTo>
                <a:cubicBezTo>
                  <a:pt x="1069" y="342"/>
                  <a:pt x="1063" y="343"/>
                  <a:pt x="1053" y="337"/>
                </a:cubicBezTo>
                <a:cubicBezTo>
                  <a:pt x="1047" y="333"/>
                  <a:pt x="1044" y="325"/>
                  <a:pt x="1039" y="321"/>
                </a:cubicBezTo>
                <a:cubicBezTo>
                  <a:pt x="1034" y="318"/>
                  <a:pt x="1026" y="315"/>
                  <a:pt x="1021" y="314"/>
                </a:cubicBezTo>
                <a:cubicBezTo>
                  <a:pt x="1007" y="311"/>
                  <a:pt x="986" y="314"/>
                  <a:pt x="973" y="316"/>
                </a:cubicBezTo>
                <a:cubicBezTo>
                  <a:pt x="964" y="317"/>
                  <a:pt x="956" y="316"/>
                  <a:pt x="948" y="319"/>
                </a:cubicBezTo>
                <a:cubicBezTo>
                  <a:pt x="941" y="321"/>
                  <a:pt x="934" y="326"/>
                  <a:pt x="927" y="328"/>
                </a:cubicBezTo>
                <a:cubicBezTo>
                  <a:pt x="915" y="332"/>
                  <a:pt x="915" y="326"/>
                  <a:pt x="909" y="318"/>
                </a:cubicBezTo>
                <a:cubicBezTo>
                  <a:pt x="904" y="311"/>
                  <a:pt x="901" y="310"/>
                  <a:pt x="892" y="309"/>
                </a:cubicBezTo>
                <a:cubicBezTo>
                  <a:pt x="885" y="308"/>
                  <a:pt x="875" y="304"/>
                  <a:pt x="869" y="305"/>
                </a:cubicBezTo>
                <a:cubicBezTo>
                  <a:pt x="863" y="306"/>
                  <a:pt x="859" y="315"/>
                  <a:pt x="857" y="322"/>
                </a:cubicBezTo>
                <a:cubicBezTo>
                  <a:pt x="848" y="323"/>
                  <a:pt x="853" y="312"/>
                  <a:pt x="846" y="311"/>
                </a:cubicBezTo>
                <a:cubicBezTo>
                  <a:pt x="841" y="310"/>
                  <a:pt x="843" y="316"/>
                  <a:pt x="840" y="316"/>
                </a:cubicBezTo>
                <a:cubicBezTo>
                  <a:pt x="837" y="317"/>
                  <a:pt x="835" y="316"/>
                  <a:pt x="832" y="316"/>
                </a:cubicBezTo>
                <a:cubicBezTo>
                  <a:pt x="826" y="316"/>
                  <a:pt x="820" y="313"/>
                  <a:pt x="813" y="313"/>
                </a:cubicBezTo>
                <a:cubicBezTo>
                  <a:pt x="805" y="313"/>
                  <a:pt x="804" y="317"/>
                  <a:pt x="797" y="320"/>
                </a:cubicBezTo>
                <a:cubicBezTo>
                  <a:pt x="784" y="326"/>
                  <a:pt x="776" y="316"/>
                  <a:pt x="770" y="305"/>
                </a:cubicBezTo>
                <a:cubicBezTo>
                  <a:pt x="766" y="299"/>
                  <a:pt x="763" y="288"/>
                  <a:pt x="756" y="284"/>
                </a:cubicBezTo>
                <a:cubicBezTo>
                  <a:pt x="745" y="278"/>
                  <a:pt x="743" y="290"/>
                  <a:pt x="738" y="298"/>
                </a:cubicBezTo>
                <a:cubicBezTo>
                  <a:pt x="728" y="290"/>
                  <a:pt x="719" y="286"/>
                  <a:pt x="709" y="281"/>
                </a:cubicBezTo>
                <a:cubicBezTo>
                  <a:pt x="702" y="278"/>
                  <a:pt x="698" y="275"/>
                  <a:pt x="690" y="274"/>
                </a:cubicBezTo>
                <a:cubicBezTo>
                  <a:pt x="684" y="274"/>
                  <a:pt x="679" y="273"/>
                  <a:pt x="674" y="269"/>
                </a:cubicBezTo>
                <a:cubicBezTo>
                  <a:pt x="663" y="260"/>
                  <a:pt x="665" y="249"/>
                  <a:pt x="650" y="243"/>
                </a:cubicBezTo>
                <a:cubicBezTo>
                  <a:pt x="630" y="235"/>
                  <a:pt x="607" y="236"/>
                  <a:pt x="587" y="228"/>
                </a:cubicBezTo>
                <a:cubicBezTo>
                  <a:pt x="594" y="25"/>
                  <a:pt x="594" y="25"/>
                  <a:pt x="594" y="25"/>
                </a:cubicBezTo>
                <a:cubicBezTo>
                  <a:pt x="345" y="0"/>
                  <a:pt x="345" y="0"/>
                  <a:pt x="345" y="0"/>
                </a:cubicBezTo>
                <a:cubicBezTo>
                  <a:pt x="305" y="469"/>
                  <a:pt x="305" y="469"/>
                  <a:pt x="305" y="469"/>
                </a:cubicBezTo>
                <a:cubicBezTo>
                  <a:pt x="2" y="439"/>
                  <a:pt x="2" y="439"/>
                  <a:pt x="2" y="439"/>
                </a:cubicBezTo>
                <a:cubicBezTo>
                  <a:pt x="2" y="439"/>
                  <a:pt x="4" y="456"/>
                  <a:pt x="0" y="464"/>
                </a:cubicBezTo>
                <a:cubicBezTo>
                  <a:pt x="1" y="466"/>
                  <a:pt x="2" y="469"/>
                  <a:pt x="3" y="471"/>
                </a:cubicBezTo>
                <a:cubicBezTo>
                  <a:pt x="4" y="474"/>
                  <a:pt x="4" y="477"/>
                  <a:pt x="5" y="479"/>
                </a:cubicBezTo>
                <a:cubicBezTo>
                  <a:pt x="6" y="483"/>
                  <a:pt x="9" y="486"/>
                  <a:pt x="11" y="489"/>
                </a:cubicBezTo>
                <a:cubicBezTo>
                  <a:pt x="15" y="494"/>
                  <a:pt x="19" y="499"/>
                  <a:pt x="23" y="503"/>
                </a:cubicBezTo>
                <a:cubicBezTo>
                  <a:pt x="25" y="505"/>
                  <a:pt x="28" y="506"/>
                  <a:pt x="30" y="508"/>
                </a:cubicBezTo>
                <a:cubicBezTo>
                  <a:pt x="33" y="510"/>
                  <a:pt x="36" y="513"/>
                  <a:pt x="39" y="515"/>
                </a:cubicBezTo>
                <a:cubicBezTo>
                  <a:pt x="44" y="520"/>
                  <a:pt x="48" y="525"/>
                  <a:pt x="53" y="530"/>
                </a:cubicBezTo>
                <a:cubicBezTo>
                  <a:pt x="57" y="535"/>
                  <a:pt x="59" y="541"/>
                  <a:pt x="62" y="546"/>
                </a:cubicBezTo>
                <a:cubicBezTo>
                  <a:pt x="63" y="549"/>
                  <a:pt x="65" y="552"/>
                  <a:pt x="67" y="555"/>
                </a:cubicBezTo>
                <a:cubicBezTo>
                  <a:pt x="70" y="559"/>
                  <a:pt x="74" y="561"/>
                  <a:pt x="77" y="564"/>
                </a:cubicBezTo>
                <a:cubicBezTo>
                  <a:pt x="79" y="566"/>
                  <a:pt x="81" y="570"/>
                  <a:pt x="83" y="571"/>
                </a:cubicBezTo>
                <a:cubicBezTo>
                  <a:pt x="85" y="573"/>
                  <a:pt x="89" y="571"/>
                  <a:pt x="91" y="572"/>
                </a:cubicBezTo>
                <a:cubicBezTo>
                  <a:pt x="93" y="573"/>
                  <a:pt x="94" y="577"/>
                  <a:pt x="95" y="579"/>
                </a:cubicBezTo>
                <a:cubicBezTo>
                  <a:pt x="97" y="582"/>
                  <a:pt x="99" y="585"/>
                  <a:pt x="101" y="587"/>
                </a:cubicBezTo>
                <a:cubicBezTo>
                  <a:pt x="106" y="591"/>
                  <a:pt x="113" y="596"/>
                  <a:pt x="118" y="601"/>
                </a:cubicBezTo>
                <a:cubicBezTo>
                  <a:pt x="122" y="605"/>
                  <a:pt x="125" y="610"/>
                  <a:pt x="127" y="616"/>
                </a:cubicBezTo>
                <a:cubicBezTo>
                  <a:pt x="128" y="621"/>
                  <a:pt x="127" y="626"/>
                  <a:pt x="127" y="631"/>
                </a:cubicBezTo>
                <a:cubicBezTo>
                  <a:pt x="127" y="639"/>
                  <a:pt x="129" y="646"/>
                  <a:pt x="131" y="653"/>
                </a:cubicBezTo>
                <a:cubicBezTo>
                  <a:pt x="137" y="672"/>
                  <a:pt x="138" y="691"/>
                  <a:pt x="149" y="708"/>
                </a:cubicBezTo>
                <a:cubicBezTo>
                  <a:pt x="152" y="712"/>
                  <a:pt x="156" y="716"/>
                  <a:pt x="158" y="720"/>
                </a:cubicBezTo>
                <a:cubicBezTo>
                  <a:pt x="163" y="728"/>
                  <a:pt x="169" y="735"/>
                  <a:pt x="176" y="740"/>
                </a:cubicBezTo>
                <a:cubicBezTo>
                  <a:pt x="185" y="746"/>
                  <a:pt x="196" y="745"/>
                  <a:pt x="204" y="752"/>
                </a:cubicBezTo>
                <a:cubicBezTo>
                  <a:pt x="209" y="756"/>
                  <a:pt x="211" y="757"/>
                  <a:pt x="218" y="759"/>
                </a:cubicBezTo>
                <a:cubicBezTo>
                  <a:pt x="223" y="760"/>
                  <a:pt x="227" y="761"/>
                  <a:pt x="232" y="763"/>
                </a:cubicBezTo>
                <a:cubicBezTo>
                  <a:pt x="247" y="773"/>
                  <a:pt x="259" y="808"/>
                  <a:pt x="279" y="785"/>
                </a:cubicBezTo>
                <a:cubicBezTo>
                  <a:pt x="286" y="776"/>
                  <a:pt x="294" y="764"/>
                  <a:pt x="298" y="754"/>
                </a:cubicBezTo>
                <a:cubicBezTo>
                  <a:pt x="303" y="742"/>
                  <a:pt x="299" y="733"/>
                  <a:pt x="311" y="725"/>
                </a:cubicBezTo>
                <a:cubicBezTo>
                  <a:pt x="316" y="721"/>
                  <a:pt x="320" y="719"/>
                  <a:pt x="323" y="714"/>
                </a:cubicBezTo>
                <a:cubicBezTo>
                  <a:pt x="327" y="709"/>
                  <a:pt x="330" y="705"/>
                  <a:pt x="336" y="704"/>
                </a:cubicBezTo>
                <a:cubicBezTo>
                  <a:pt x="343" y="703"/>
                  <a:pt x="346" y="706"/>
                  <a:pt x="352" y="708"/>
                </a:cubicBezTo>
                <a:cubicBezTo>
                  <a:pt x="357" y="711"/>
                  <a:pt x="362" y="708"/>
                  <a:pt x="368" y="709"/>
                </a:cubicBezTo>
                <a:cubicBezTo>
                  <a:pt x="374" y="710"/>
                  <a:pt x="383" y="714"/>
                  <a:pt x="389" y="716"/>
                </a:cubicBezTo>
                <a:cubicBezTo>
                  <a:pt x="392" y="717"/>
                  <a:pt x="394" y="720"/>
                  <a:pt x="397" y="721"/>
                </a:cubicBezTo>
                <a:cubicBezTo>
                  <a:pt x="400" y="722"/>
                  <a:pt x="404" y="721"/>
                  <a:pt x="408" y="723"/>
                </a:cubicBezTo>
                <a:cubicBezTo>
                  <a:pt x="412" y="725"/>
                  <a:pt x="413" y="728"/>
                  <a:pt x="418" y="727"/>
                </a:cubicBezTo>
                <a:cubicBezTo>
                  <a:pt x="423" y="727"/>
                  <a:pt x="422" y="724"/>
                  <a:pt x="428" y="726"/>
                </a:cubicBezTo>
                <a:cubicBezTo>
                  <a:pt x="437" y="730"/>
                  <a:pt x="445" y="736"/>
                  <a:pt x="455" y="739"/>
                </a:cubicBezTo>
                <a:cubicBezTo>
                  <a:pt x="464" y="742"/>
                  <a:pt x="468" y="748"/>
                  <a:pt x="472" y="757"/>
                </a:cubicBezTo>
                <a:cubicBezTo>
                  <a:pt x="476" y="766"/>
                  <a:pt x="485" y="768"/>
                  <a:pt x="490" y="775"/>
                </a:cubicBezTo>
                <a:cubicBezTo>
                  <a:pt x="493" y="779"/>
                  <a:pt x="495" y="782"/>
                  <a:pt x="496" y="787"/>
                </a:cubicBezTo>
                <a:cubicBezTo>
                  <a:pt x="497" y="792"/>
                  <a:pt x="496" y="794"/>
                  <a:pt x="500" y="798"/>
                </a:cubicBezTo>
                <a:cubicBezTo>
                  <a:pt x="506" y="804"/>
                  <a:pt x="514" y="807"/>
                  <a:pt x="516" y="816"/>
                </a:cubicBezTo>
                <a:cubicBezTo>
                  <a:pt x="516" y="820"/>
                  <a:pt x="515" y="824"/>
                  <a:pt x="515" y="828"/>
                </a:cubicBezTo>
                <a:cubicBezTo>
                  <a:pt x="516" y="832"/>
                  <a:pt x="520" y="837"/>
                  <a:pt x="522" y="841"/>
                </a:cubicBezTo>
                <a:cubicBezTo>
                  <a:pt x="527" y="847"/>
                  <a:pt x="533" y="853"/>
                  <a:pt x="536" y="860"/>
                </a:cubicBezTo>
                <a:cubicBezTo>
                  <a:pt x="540" y="867"/>
                  <a:pt x="544" y="873"/>
                  <a:pt x="549" y="880"/>
                </a:cubicBezTo>
                <a:cubicBezTo>
                  <a:pt x="554" y="887"/>
                  <a:pt x="555" y="895"/>
                  <a:pt x="558" y="903"/>
                </a:cubicBezTo>
                <a:cubicBezTo>
                  <a:pt x="560" y="911"/>
                  <a:pt x="564" y="920"/>
                  <a:pt x="569" y="927"/>
                </a:cubicBezTo>
                <a:cubicBezTo>
                  <a:pt x="573" y="935"/>
                  <a:pt x="577" y="943"/>
                  <a:pt x="585" y="946"/>
                </a:cubicBezTo>
                <a:cubicBezTo>
                  <a:pt x="592" y="949"/>
                  <a:pt x="602" y="952"/>
                  <a:pt x="606" y="958"/>
                </a:cubicBezTo>
                <a:cubicBezTo>
                  <a:pt x="609" y="962"/>
                  <a:pt x="605" y="964"/>
                  <a:pt x="604" y="969"/>
                </a:cubicBezTo>
                <a:cubicBezTo>
                  <a:pt x="602" y="975"/>
                  <a:pt x="601" y="984"/>
                  <a:pt x="604" y="991"/>
                </a:cubicBezTo>
                <a:cubicBezTo>
                  <a:pt x="606" y="994"/>
                  <a:pt x="609" y="997"/>
                  <a:pt x="610" y="1001"/>
                </a:cubicBezTo>
                <a:cubicBezTo>
                  <a:pt x="612" y="1004"/>
                  <a:pt x="612" y="1008"/>
                  <a:pt x="613" y="1011"/>
                </a:cubicBezTo>
                <a:cubicBezTo>
                  <a:pt x="613" y="1021"/>
                  <a:pt x="613" y="1027"/>
                  <a:pt x="619" y="1036"/>
                </a:cubicBezTo>
                <a:cubicBezTo>
                  <a:pt x="625" y="1044"/>
                  <a:pt x="628" y="1053"/>
                  <a:pt x="637" y="1057"/>
                </a:cubicBezTo>
                <a:cubicBezTo>
                  <a:pt x="645" y="1062"/>
                  <a:pt x="644" y="1069"/>
                  <a:pt x="648" y="1077"/>
                </a:cubicBezTo>
                <a:cubicBezTo>
                  <a:pt x="652" y="1086"/>
                  <a:pt x="662" y="1089"/>
                  <a:pt x="669" y="1095"/>
                </a:cubicBezTo>
                <a:cubicBezTo>
                  <a:pt x="674" y="1099"/>
                  <a:pt x="677" y="1114"/>
                  <a:pt x="683" y="1114"/>
                </a:cubicBezTo>
                <a:cubicBezTo>
                  <a:pt x="687" y="1113"/>
                  <a:pt x="687" y="1108"/>
                  <a:pt x="693" y="1110"/>
                </a:cubicBezTo>
                <a:cubicBezTo>
                  <a:pt x="699" y="1112"/>
                  <a:pt x="704" y="1119"/>
                  <a:pt x="710" y="1122"/>
                </a:cubicBezTo>
                <a:cubicBezTo>
                  <a:pt x="715" y="1125"/>
                  <a:pt x="716" y="1123"/>
                  <a:pt x="721" y="1122"/>
                </a:cubicBezTo>
                <a:cubicBezTo>
                  <a:pt x="729" y="1119"/>
                  <a:pt x="737" y="1121"/>
                  <a:pt x="745" y="1121"/>
                </a:cubicBezTo>
                <a:cubicBezTo>
                  <a:pt x="749" y="1121"/>
                  <a:pt x="754" y="1120"/>
                  <a:pt x="758" y="1119"/>
                </a:cubicBezTo>
                <a:cubicBezTo>
                  <a:pt x="766" y="1118"/>
                  <a:pt x="777" y="1120"/>
                  <a:pt x="782" y="1128"/>
                </a:cubicBezTo>
                <a:cubicBezTo>
                  <a:pt x="784" y="1132"/>
                  <a:pt x="784" y="1134"/>
                  <a:pt x="788" y="1137"/>
                </a:cubicBezTo>
                <a:cubicBezTo>
                  <a:pt x="795" y="1142"/>
                  <a:pt x="799" y="1146"/>
                  <a:pt x="808" y="1147"/>
                </a:cubicBezTo>
                <a:cubicBezTo>
                  <a:pt x="821" y="1147"/>
                  <a:pt x="817" y="1134"/>
                  <a:pt x="815" y="1126"/>
                </a:cubicBezTo>
                <a:cubicBezTo>
                  <a:pt x="815" y="1121"/>
                  <a:pt x="813" y="1115"/>
                  <a:pt x="815" y="1111"/>
                </a:cubicBezTo>
                <a:cubicBezTo>
                  <a:pt x="816" y="1109"/>
                  <a:pt x="818" y="1108"/>
                  <a:pt x="819" y="1106"/>
                </a:cubicBezTo>
                <a:cubicBezTo>
                  <a:pt x="820" y="1103"/>
                  <a:pt x="821" y="1095"/>
                  <a:pt x="821" y="1092"/>
                </a:cubicBezTo>
                <a:cubicBezTo>
                  <a:pt x="821" y="1087"/>
                  <a:pt x="818" y="1083"/>
                  <a:pt x="817" y="1079"/>
                </a:cubicBezTo>
                <a:cubicBezTo>
                  <a:pt x="815" y="1071"/>
                  <a:pt x="818" y="1062"/>
                  <a:pt x="816" y="1054"/>
                </a:cubicBezTo>
                <a:cubicBezTo>
                  <a:pt x="813" y="1039"/>
                  <a:pt x="808" y="1021"/>
                  <a:pt x="811" y="1005"/>
                </a:cubicBezTo>
                <a:cubicBezTo>
                  <a:pt x="813" y="997"/>
                  <a:pt x="818" y="989"/>
                  <a:pt x="820" y="981"/>
                </a:cubicBezTo>
                <a:cubicBezTo>
                  <a:pt x="821" y="979"/>
                  <a:pt x="823" y="972"/>
                  <a:pt x="819" y="970"/>
                </a:cubicBezTo>
                <a:cubicBezTo>
                  <a:pt x="815" y="969"/>
                  <a:pt x="810" y="980"/>
                  <a:pt x="808" y="983"/>
                </a:cubicBezTo>
                <a:cubicBezTo>
                  <a:pt x="803" y="992"/>
                  <a:pt x="804" y="1005"/>
                  <a:pt x="803" y="1016"/>
                </a:cubicBezTo>
                <a:cubicBezTo>
                  <a:pt x="801" y="1027"/>
                  <a:pt x="802" y="1036"/>
                  <a:pt x="804" y="1047"/>
                </a:cubicBezTo>
                <a:cubicBezTo>
                  <a:pt x="807" y="1059"/>
                  <a:pt x="810" y="1072"/>
                  <a:pt x="813" y="1084"/>
                </a:cubicBezTo>
                <a:cubicBezTo>
                  <a:pt x="816" y="1093"/>
                  <a:pt x="824" y="1108"/>
                  <a:pt x="810" y="1112"/>
                </a:cubicBezTo>
                <a:cubicBezTo>
                  <a:pt x="807" y="1104"/>
                  <a:pt x="809" y="1096"/>
                  <a:pt x="803" y="1089"/>
                </a:cubicBezTo>
                <a:cubicBezTo>
                  <a:pt x="799" y="1085"/>
                  <a:pt x="797" y="1084"/>
                  <a:pt x="797" y="1078"/>
                </a:cubicBezTo>
                <a:cubicBezTo>
                  <a:pt x="796" y="1073"/>
                  <a:pt x="798" y="1070"/>
                  <a:pt x="799" y="1065"/>
                </a:cubicBezTo>
                <a:cubicBezTo>
                  <a:pt x="800" y="1056"/>
                  <a:pt x="797" y="1048"/>
                  <a:pt x="791" y="1042"/>
                </a:cubicBezTo>
                <a:cubicBezTo>
                  <a:pt x="784" y="1037"/>
                  <a:pt x="784" y="1027"/>
                  <a:pt x="782" y="1019"/>
                </a:cubicBezTo>
                <a:cubicBezTo>
                  <a:pt x="779" y="1010"/>
                  <a:pt x="778" y="1006"/>
                  <a:pt x="770" y="1001"/>
                </a:cubicBezTo>
                <a:cubicBezTo>
                  <a:pt x="766" y="999"/>
                  <a:pt x="763" y="996"/>
                  <a:pt x="763" y="992"/>
                </a:cubicBezTo>
                <a:cubicBezTo>
                  <a:pt x="763" y="990"/>
                  <a:pt x="763" y="988"/>
                  <a:pt x="765" y="987"/>
                </a:cubicBezTo>
                <a:cubicBezTo>
                  <a:pt x="768" y="983"/>
                  <a:pt x="767" y="986"/>
                  <a:pt x="770" y="987"/>
                </a:cubicBezTo>
                <a:cubicBezTo>
                  <a:pt x="775" y="989"/>
                  <a:pt x="777" y="984"/>
                  <a:pt x="779" y="979"/>
                </a:cubicBezTo>
                <a:cubicBezTo>
                  <a:pt x="781" y="976"/>
                  <a:pt x="784" y="970"/>
                  <a:pt x="788" y="974"/>
                </a:cubicBezTo>
                <a:cubicBezTo>
                  <a:pt x="793" y="981"/>
                  <a:pt x="782" y="996"/>
                  <a:pt x="791" y="1002"/>
                </a:cubicBezTo>
                <a:cubicBezTo>
                  <a:pt x="797" y="996"/>
                  <a:pt x="798" y="983"/>
                  <a:pt x="802" y="976"/>
                </a:cubicBezTo>
                <a:cubicBezTo>
                  <a:pt x="806" y="969"/>
                  <a:pt x="806" y="964"/>
                  <a:pt x="807" y="957"/>
                </a:cubicBezTo>
                <a:cubicBezTo>
                  <a:pt x="807" y="950"/>
                  <a:pt x="808" y="944"/>
                  <a:pt x="802" y="939"/>
                </a:cubicBezTo>
                <a:cubicBezTo>
                  <a:pt x="798" y="936"/>
                  <a:pt x="789" y="936"/>
                  <a:pt x="786" y="932"/>
                </a:cubicBezTo>
                <a:cubicBezTo>
                  <a:pt x="790" y="929"/>
                  <a:pt x="811" y="925"/>
                  <a:pt x="815" y="931"/>
                </a:cubicBezTo>
                <a:cubicBezTo>
                  <a:pt x="818" y="934"/>
                  <a:pt x="813" y="941"/>
                  <a:pt x="820" y="939"/>
                </a:cubicBezTo>
                <a:cubicBezTo>
                  <a:pt x="823" y="938"/>
                  <a:pt x="828" y="931"/>
                  <a:pt x="829" y="927"/>
                </a:cubicBezTo>
                <a:cubicBezTo>
                  <a:pt x="832" y="922"/>
                  <a:pt x="833" y="917"/>
                  <a:pt x="836" y="912"/>
                </a:cubicBezTo>
                <a:cubicBezTo>
                  <a:pt x="839" y="907"/>
                  <a:pt x="838" y="904"/>
                  <a:pt x="840" y="899"/>
                </a:cubicBezTo>
                <a:cubicBezTo>
                  <a:pt x="841" y="892"/>
                  <a:pt x="844" y="894"/>
                  <a:pt x="849" y="893"/>
                </a:cubicBezTo>
                <a:cubicBezTo>
                  <a:pt x="852" y="891"/>
                  <a:pt x="855" y="888"/>
                  <a:pt x="858" y="885"/>
                </a:cubicBezTo>
                <a:cubicBezTo>
                  <a:pt x="860" y="881"/>
                  <a:pt x="861" y="875"/>
                  <a:pt x="866" y="874"/>
                </a:cubicBezTo>
                <a:cubicBezTo>
                  <a:pt x="870" y="873"/>
                  <a:pt x="873" y="878"/>
                  <a:pt x="873" y="882"/>
                </a:cubicBezTo>
                <a:cubicBezTo>
                  <a:pt x="873" y="886"/>
                  <a:pt x="865" y="891"/>
                  <a:pt x="862" y="894"/>
                </a:cubicBezTo>
                <a:cubicBezTo>
                  <a:pt x="857" y="900"/>
                  <a:pt x="852" y="905"/>
                  <a:pt x="846" y="910"/>
                </a:cubicBezTo>
                <a:cubicBezTo>
                  <a:pt x="843" y="913"/>
                  <a:pt x="828" y="935"/>
                  <a:pt x="836" y="939"/>
                </a:cubicBezTo>
                <a:cubicBezTo>
                  <a:pt x="845" y="943"/>
                  <a:pt x="855" y="914"/>
                  <a:pt x="860" y="909"/>
                </a:cubicBezTo>
                <a:cubicBezTo>
                  <a:pt x="865" y="904"/>
                  <a:pt x="872" y="901"/>
                  <a:pt x="876" y="896"/>
                </a:cubicBezTo>
                <a:cubicBezTo>
                  <a:pt x="877" y="894"/>
                  <a:pt x="883" y="888"/>
                  <a:pt x="883" y="886"/>
                </a:cubicBezTo>
                <a:cubicBezTo>
                  <a:pt x="882" y="882"/>
                  <a:pt x="876" y="883"/>
                  <a:pt x="874" y="884"/>
                </a:cubicBezTo>
                <a:cubicBezTo>
                  <a:pt x="873" y="884"/>
                  <a:pt x="875" y="881"/>
                  <a:pt x="875" y="881"/>
                </a:cubicBezTo>
                <a:cubicBezTo>
                  <a:pt x="877" y="879"/>
                  <a:pt x="879" y="879"/>
                  <a:pt x="880" y="879"/>
                </a:cubicBezTo>
                <a:cubicBezTo>
                  <a:pt x="884" y="877"/>
                  <a:pt x="889" y="877"/>
                  <a:pt x="888" y="871"/>
                </a:cubicBezTo>
                <a:cubicBezTo>
                  <a:pt x="887" y="867"/>
                  <a:pt x="880" y="864"/>
                  <a:pt x="878" y="861"/>
                </a:cubicBezTo>
                <a:cubicBezTo>
                  <a:pt x="875" y="858"/>
                  <a:pt x="871" y="852"/>
                  <a:pt x="873" y="847"/>
                </a:cubicBezTo>
                <a:cubicBezTo>
                  <a:pt x="875" y="835"/>
                  <a:pt x="887" y="851"/>
                  <a:pt x="891" y="852"/>
                </a:cubicBezTo>
                <a:cubicBezTo>
                  <a:pt x="892" y="848"/>
                  <a:pt x="891" y="845"/>
                  <a:pt x="893" y="842"/>
                </a:cubicBezTo>
                <a:cubicBezTo>
                  <a:pt x="899" y="841"/>
                  <a:pt x="897" y="848"/>
                  <a:pt x="900" y="849"/>
                </a:cubicBezTo>
                <a:cubicBezTo>
                  <a:pt x="903" y="850"/>
                  <a:pt x="907" y="841"/>
                  <a:pt x="910" y="841"/>
                </a:cubicBezTo>
                <a:cubicBezTo>
                  <a:pt x="911" y="849"/>
                  <a:pt x="904" y="854"/>
                  <a:pt x="904" y="862"/>
                </a:cubicBezTo>
                <a:cubicBezTo>
                  <a:pt x="908" y="863"/>
                  <a:pt x="911" y="858"/>
                  <a:pt x="915" y="856"/>
                </a:cubicBezTo>
                <a:cubicBezTo>
                  <a:pt x="918" y="853"/>
                  <a:pt x="922" y="852"/>
                  <a:pt x="925" y="850"/>
                </a:cubicBezTo>
                <a:cubicBezTo>
                  <a:pt x="929" y="848"/>
                  <a:pt x="933" y="846"/>
                  <a:pt x="938" y="847"/>
                </a:cubicBezTo>
                <a:cubicBezTo>
                  <a:pt x="941" y="848"/>
                  <a:pt x="944" y="852"/>
                  <a:pt x="943" y="855"/>
                </a:cubicBezTo>
                <a:cubicBezTo>
                  <a:pt x="949" y="853"/>
                  <a:pt x="956" y="846"/>
                  <a:pt x="962" y="840"/>
                </a:cubicBezTo>
                <a:cubicBezTo>
                  <a:pt x="970" y="833"/>
                  <a:pt x="973" y="833"/>
                  <a:pt x="984" y="836"/>
                </a:cubicBezTo>
                <a:cubicBezTo>
                  <a:pt x="992" y="837"/>
                  <a:pt x="1002" y="831"/>
                  <a:pt x="1007" y="825"/>
                </a:cubicBezTo>
                <a:cubicBezTo>
                  <a:pt x="1012" y="818"/>
                  <a:pt x="1016" y="810"/>
                  <a:pt x="1025" y="809"/>
                </a:cubicBezTo>
                <a:cubicBezTo>
                  <a:pt x="1027" y="812"/>
                  <a:pt x="1032" y="811"/>
                  <a:pt x="1036" y="810"/>
                </a:cubicBezTo>
                <a:cubicBezTo>
                  <a:pt x="1041" y="810"/>
                  <a:pt x="1045" y="807"/>
                  <a:pt x="1049" y="801"/>
                </a:cubicBezTo>
                <a:cubicBezTo>
                  <a:pt x="1058" y="788"/>
                  <a:pt x="1038" y="794"/>
                  <a:pt x="1033" y="797"/>
                </a:cubicBezTo>
                <a:cubicBezTo>
                  <a:pt x="1028" y="792"/>
                  <a:pt x="1031" y="783"/>
                  <a:pt x="1030" y="777"/>
                </a:cubicBezTo>
                <a:cubicBezTo>
                  <a:pt x="1028" y="771"/>
                  <a:pt x="1027" y="765"/>
                  <a:pt x="1025" y="760"/>
                </a:cubicBezTo>
                <a:cubicBezTo>
                  <a:pt x="1024" y="756"/>
                  <a:pt x="1021" y="754"/>
                  <a:pt x="1024" y="750"/>
                </a:cubicBezTo>
                <a:cubicBezTo>
                  <a:pt x="1027" y="747"/>
                  <a:pt x="1033" y="748"/>
                  <a:pt x="1036" y="747"/>
                </a:cubicBezTo>
                <a:cubicBezTo>
                  <a:pt x="1043" y="746"/>
                  <a:pt x="1049" y="741"/>
                  <a:pt x="1054" y="737"/>
                </a:cubicBezTo>
                <a:cubicBezTo>
                  <a:pt x="1058" y="741"/>
                  <a:pt x="1057" y="750"/>
                  <a:pt x="1057" y="756"/>
                </a:cubicBezTo>
                <a:cubicBezTo>
                  <a:pt x="1056" y="762"/>
                  <a:pt x="1054" y="765"/>
                  <a:pt x="1062" y="766"/>
                </a:cubicBezTo>
                <a:cubicBezTo>
                  <a:pt x="1064" y="766"/>
                  <a:pt x="1066" y="764"/>
                  <a:pt x="1067" y="768"/>
                </a:cubicBezTo>
                <a:cubicBezTo>
                  <a:pt x="1067" y="771"/>
                  <a:pt x="1064" y="773"/>
                  <a:pt x="1061" y="774"/>
                </a:cubicBezTo>
                <a:cubicBezTo>
                  <a:pt x="1059" y="775"/>
                  <a:pt x="1048" y="777"/>
                  <a:pt x="1049" y="781"/>
                </a:cubicBezTo>
                <a:cubicBezTo>
                  <a:pt x="1050" y="783"/>
                  <a:pt x="1058" y="783"/>
                  <a:pt x="1059" y="783"/>
                </a:cubicBezTo>
                <a:cubicBezTo>
                  <a:pt x="1065" y="782"/>
                  <a:pt x="1070" y="779"/>
                  <a:pt x="1075" y="776"/>
                </a:cubicBezTo>
                <a:cubicBezTo>
                  <a:pt x="1083" y="771"/>
                  <a:pt x="1086" y="763"/>
                  <a:pt x="1095" y="759"/>
                </a:cubicBezTo>
                <a:cubicBezTo>
                  <a:pt x="1104" y="755"/>
                  <a:pt x="1114" y="756"/>
                  <a:pt x="1123" y="756"/>
                </a:cubicBezTo>
                <a:cubicBezTo>
                  <a:pt x="1127" y="755"/>
                  <a:pt x="1129" y="753"/>
                  <a:pt x="1132" y="751"/>
                </a:cubicBezTo>
                <a:cubicBezTo>
                  <a:pt x="1131" y="745"/>
                  <a:pt x="1131" y="738"/>
                  <a:pt x="1135" y="732"/>
                </a:cubicBezTo>
                <a:cubicBezTo>
                  <a:pt x="1137" y="729"/>
                  <a:pt x="1142" y="726"/>
                  <a:pt x="1143" y="722"/>
                </a:cubicBezTo>
                <a:cubicBezTo>
                  <a:pt x="1144" y="720"/>
                  <a:pt x="1142" y="716"/>
                  <a:pt x="1143" y="714"/>
                </a:cubicBezTo>
                <a:cubicBezTo>
                  <a:pt x="1143" y="712"/>
                  <a:pt x="1145" y="710"/>
                  <a:pt x="1146" y="708"/>
                </a:cubicBezTo>
                <a:cubicBezTo>
                  <a:pt x="1150" y="697"/>
                  <a:pt x="1149" y="689"/>
                  <a:pt x="1148" y="678"/>
                </a:cubicBezTo>
                <a:cubicBezTo>
                  <a:pt x="1146" y="667"/>
                  <a:pt x="1143" y="658"/>
                  <a:pt x="1147" y="647"/>
                </a:cubicBezTo>
                <a:close/>
              </a:path>
            </a:pathLst>
          </a:custGeom>
          <a:solidFill>
            <a:schemeClr val="accent6">
              <a:lumMod val="20000"/>
              <a:lumOff val="80000"/>
            </a:schemeClr>
          </a:solidFill>
          <a:ln w="38100" cap="flat">
            <a:solidFill>
              <a:schemeClr val="tx1"/>
            </a:solidFill>
            <a:prstDash val="solid"/>
            <a:miter lim="800000"/>
            <a:headEnd/>
            <a:tailEnd/>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61477" name="TextBox 61476">
            <a:extLst>
              <a:ext uri="{FF2B5EF4-FFF2-40B4-BE49-F238E27FC236}">
                <a16:creationId xmlns:a16="http://schemas.microsoft.com/office/drawing/2014/main" id="{D10C4B23-4E0B-4FE7-A717-0EE078AE95C2}"/>
              </a:ext>
            </a:extLst>
          </p:cNvPr>
          <p:cNvSpPr txBox="1"/>
          <p:nvPr/>
        </p:nvSpPr>
        <p:spPr>
          <a:xfrm>
            <a:off x="6460188" y="5612775"/>
            <a:ext cx="5686667" cy="1200329"/>
          </a:xfrm>
          <a:prstGeom prst="rect">
            <a:avLst/>
          </a:prstGeom>
          <a:solidFill>
            <a:schemeClr val="bg1">
              <a:lumMod val="95000"/>
            </a:schemeClr>
          </a:solidFill>
          <a:ln w="28575">
            <a:solidFill>
              <a:schemeClr val="tx1"/>
            </a:solidFill>
          </a:ln>
        </p:spPr>
        <p:txBody>
          <a:bodyPr wrap="square">
            <a:spAutoFit/>
          </a:bodyPr>
          <a:lstStyle/>
          <a:p>
            <a:r>
              <a:rPr lang="en-US" sz="2400" dirty="0"/>
              <a:t>Each event delays projects, threatens loss of local jobs and tax revenue, impacts risk perception, and are completely avoidable.</a:t>
            </a:r>
          </a:p>
        </p:txBody>
      </p:sp>
      <p:grpSp>
        <p:nvGrpSpPr>
          <p:cNvPr id="61490" name="Group 61489">
            <a:extLst>
              <a:ext uri="{FF2B5EF4-FFF2-40B4-BE49-F238E27FC236}">
                <a16:creationId xmlns:a16="http://schemas.microsoft.com/office/drawing/2014/main" id="{211FDEF4-47FA-DCF5-9AE7-D3B1CD520933}"/>
              </a:ext>
            </a:extLst>
          </p:cNvPr>
          <p:cNvGrpSpPr/>
          <p:nvPr/>
        </p:nvGrpSpPr>
        <p:grpSpPr>
          <a:xfrm>
            <a:off x="739566" y="4282905"/>
            <a:ext cx="5832342" cy="1948965"/>
            <a:chOff x="843232" y="4391896"/>
            <a:chExt cx="5832342" cy="1948965"/>
          </a:xfrm>
        </p:grpSpPr>
        <p:sp>
          <p:nvSpPr>
            <p:cNvPr id="61482" name="Freeform 226">
              <a:extLst>
                <a:ext uri="{FF2B5EF4-FFF2-40B4-BE49-F238E27FC236}">
                  <a16:creationId xmlns:a16="http://schemas.microsoft.com/office/drawing/2014/main" id="{F769D92B-246E-2B11-4005-63D97739268C}"/>
                </a:ext>
              </a:extLst>
            </p:cNvPr>
            <p:cNvSpPr/>
            <p:nvPr/>
          </p:nvSpPr>
          <p:spPr>
            <a:xfrm>
              <a:off x="6260843" y="4391896"/>
              <a:ext cx="414731" cy="367647"/>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465" name="Group 61464">
              <a:extLst>
                <a:ext uri="{FF2B5EF4-FFF2-40B4-BE49-F238E27FC236}">
                  <a16:creationId xmlns:a16="http://schemas.microsoft.com/office/drawing/2014/main" id="{0DFE3D51-2ADE-AAF6-1B1E-49A02605FA45}"/>
                </a:ext>
              </a:extLst>
            </p:cNvPr>
            <p:cNvGrpSpPr/>
            <p:nvPr/>
          </p:nvGrpSpPr>
          <p:grpSpPr>
            <a:xfrm flipH="1">
              <a:off x="843232" y="4495798"/>
              <a:ext cx="5619623" cy="1845063"/>
              <a:chOff x="5468842" y="-207866"/>
              <a:chExt cx="5902631" cy="2327278"/>
            </a:xfrm>
          </p:grpSpPr>
          <p:sp>
            <p:nvSpPr>
              <p:cNvPr id="61466" name="Freeform 118">
                <a:extLst>
                  <a:ext uri="{FF2B5EF4-FFF2-40B4-BE49-F238E27FC236}">
                    <a16:creationId xmlns:a16="http://schemas.microsoft.com/office/drawing/2014/main" id="{FEC321DC-79BC-21C9-2A58-19F31596E7A7}"/>
                  </a:ext>
                </a:extLst>
              </p:cNvPr>
              <p:cNvSpPr/>
              <p:nvPr/>
            </p:nvSpPr>
            <p:spPr>
              <a:xfrm flipV="1">
                <a:off x="5468842" y="-207866"/>
                <a:ext cx="2443265" cy="1719164"/>
              </a:xfrm>
              <a:custGeom>
                <a:avLst/>
                <a:gdLst>
                  <a:gd name="connsiteX0" fmla="*/ 2743200 w 2743200"/>
                  <a:gd name="connsiteY0" fmla="*/ 0 h 774700"/>
                  <a:gd name="connsiteX1" fmla="*/ 0 w 2743200"/>
                  <a:gd name="connsiteY1" fmla="*/ 0 h 774700"/>
                  <a:gd name="connsiteX2" fmla="*/ 0 w 2743200"/>
                  <a:gd name="connsiteY2" fmla="*/ 774700 h 774700"/>
                </a:gdLst>
                <a:ahLst/>
                <a:cxnLst>
                  <a:cxn ang="0">
                    <a:pos x="connsiteX0" y="connsiteY0"/>
                  </a:cxn>
                  <a:cxn ang="0">
                    <a:pos x="connsiteX1" y="connsiteY1"/>
                  </a:cxn>
                  <a:cxn ang="0">
                    <a:pos x="connsiteX2" y="connsiteY2"/>
                  </a:cxn>
                </a:cxnLst>
                <a:rect l="l" t="t" r="r" b="b"/>
                <a:pathLst>
                  <a:path w="2743200" h="774700">
                    <a:moveTo>
                      <a:pt x="2743200" y="0"/>
                    </a:moveTo>
                    <a:lnTo>
                      <a:pt x="0" y="0"/>
                    </a:lnTo>
                    <a:lnTo>
                      <a:pt x="0" y="774700"/>
                    </a:lnTo>
                  </a:path>
                </a:pathLst>
              </a:custGeom>
              <a:noFill/>
              <a:ln w="12700" cap="flat" cmpd="sng" algn="ctr">
                <a:solidFill>
                  <a:srgbClr val="323232">
                    <a:lumMod val="75000"/>
                    <a:lumOff val="25000"/>
                  </a:srgbClr>
                </a:solidFill>
                <a:prstDash val="solid"/>
                <a:miter lim="800000"/>
                <a:tailEnd type="triangle"/>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61467" name="Group 61466">
                <a:extLst>
                  <a:ext uri="{FF2B5EF4-FFF2-40B4-BE49-F238E27FC236}">
                    <a16:creationId xmlns:a16="http://schemas.microsoft.com/office/drawing/2014/main" id="{FF6E37D3-0E11-AEB1-0C77-726B3AB56D2A}"/>
                  </a:ext>
                </a:extLst>
              </p:cNvPr>
              <p:cNvGrpSpPr/>
              <p:nvPr/>
            </p:nvGrpSpPr>
            <p:grpSpPr>
              <a:xfrm>
                <a:off x="7870116" y="915946"/>
                <a:ext cx="3501357" cy="1203466"/>
                <a:chOff x="6886827" y="1982762"/>
                <a:chExt cx="3501357" cy="1203466"/>
              </a:xfrm>
            </p:grpSpPr>
            <p:grpSp>
              <p:nvGrpSpPr>
                <p:cNvPr id="61468" name="Group 61467">
                  <a:extLst>
                    <a:ext uri="{FF2B5EF4-FFF2-40B4-BE49-F238E27FC236}">
                      <a16:creationId xmlns:a16="http://schemas.microsoft.com/office/drawing/2014/main" id="{DA4613F6-813E-DBB1-9509-6D811E0A756A}"/>
                    </a:ext>
                  </a:extLst>
                </p:cNvPr>
                <p:cNvGrpSpPr/>
                <p:nvPr/>
              </p:nvGrpSpPr>
              <p:grpSpPr>
                <a:xfrm>
                  <a:off x="6886827" y="1982762"/>
                  <a:ext cx="3501357" cy="1189064"/>
                  <a:chOff x="6886827" y="1982762"/>
                  <a:chExt cx="3501357" cy="1189064"/>
                </a:xfrm>
              </p:grpSpPr>
              <p:sp>
                <p:nvSpPr>
                  <p:cNvPr id="61470" name="Rounded Rectangle 122">
                    <a:extLst>
                      <a:ext uri="{FF2B5EF4-FFF2-40B4-BE49-F238E27FC236}">
                        <a16:creationId xmlns:a16="http://schemas.microsoft.com/office/drawing/2014/main" id="{A7B5A42C-03D6-2DD0-D543-B698C9E1A8CA}"/>
                      </a:ext>
                    </a:extLst>
                  </p:cNvPr>
                  <p:cNvSpPr/>
                  <p:nvPr/>
                </p:nvSpPr>
                <p:spPr>
                  <a:xfrm>
                    <a:off x="6991349" y="1982762"/>
                    <a:ext cx="3396835" cy="1189064"/>
                  </a:xfrm>
                  <a:prstGeom prst="roundRect">
                    <a:avLst>
                      <a:gd name="adj" fmla="val 7231"/>
                    </a:avLst>
                  </a:prstGeom>
                  <a:solidFill>
                    <a:srgbClr val="FFFFFF"/>
                  </a:solidFill>
                  <a:ln w="12700" cap="flat" cmpd="sng" algn="ctr">
                    <a:noFill/>
                    <a:prstDash val="solid"/>
                    <a:miter lim="800000"/>
                  </a:ln>
                  <a:effectLst>
                    <a:outerShdw blurRad="50800" dist="38100" dir="2700000" algn="tl" rotWithShape="0">
                      <a:prstClr val="black">
                        <a:alpha val="25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61471" name="Group 61470">
                    <a:extLst>
                      <a:ext uri="{FF2B5EF4-FFF2-40B4-BE49-F238E27FC236}">
                        <a16:creationId xmlns:a16="http://schemas.microsoft.com/office/drawing/2014/main" id="{DA7DC255-14BC-C6B6-B554-C4750C258066}"/>
                      </a:ext>
                    </a:extLst>
                  </p:cNvPr>
                  <p:cNvGrpSpPr/>
                  <p:nvPr/>
                </p:nvGrpSpPr>
                <p:grpSpPr>
                  <a:xfrm>
                    <a:off x="6886827" y="1982762"/>
                    <a:ext cx="291848" cy="1189064"/>
                    <a:chOff x="6886827" y="1982762"/>
                    <a:chExt cx="291848" cy="1189064"/>
                  </a:xfrm>
                </p:grpSpPr>
                <p:sp>
                  <p:nvSpPr>
                    <p:cNvPr id="61475" name="Freeform 127">
                      <a:extLst>
                        <a:ext uri="{FF2B5EF4-FFF2-40B4-BE49-F238E27FC236}">
                          <a16:creationId xmlns:a16="http://schemas.microsoft.com/office/drawing/2014/main" id="{63FB18D2-CAF4-FE53-B012-D56ABF08045D}"/>
                        </a:ext>
                      </a:extLst>
                    </p:cNvPr>
                    <p:cNvSpPr/>
                    <p:nvPr/>
                  </p:nvSpPr>
                  <p:spPr>
                    <a:xfrm>
                      <a:off x="6991351" y="1982762"/>
                      <a:ext cx="187324" cy="1189064"/>
                    </a:xfrm>
                    <a:custGeom>
                      <a:avLst/>
                      <a:gdLst>
                        <a:gd name="connsiteX0" fmla="*/ 85981 w 187324"/>
                        <a:gd name="connsiteY0" fmla="*/ 0 h 1189064"/>
                        <a:gd name="connsiteX1" fmla="*/ 187324 w 187324"/>
                        <a:gd name="connsiteY1" fmla="*/ 0 h 1189064"/>
                        <a:gd name="connsiteX2" fmla="*/ 187324 w 187324"/>
                        <a:gd name="connsiteY2" fmla="*/ 1189064 h 1189064"/>
                        <a:gd name="connsiteX3" fmla="*/ 85981 w 187324"/>
                        <a:gd name="connsiteY3" fmla="*/ 1189064 h 1189064"/>
                        <a:gd name="connsiteX4" fmla="*/ 0 w 187324"/>
                        <a:gd name="connsiteY4" fmla="*/ 1103083 h 1189064"/>
                        <a:gd name="connsiteX5" fmla="*/ 0 w 187324"/>
                        <a:gd name="connsiteY5" fmla="*/ 85981 h 1189064"/>
                        <a:gd name="connsiteX6" fmla="*/ 85981 w 187324"/>
                        <a:gd name="connsiteY6" fmla="*/ 0 h 118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4" h="1189064">
                          <a:moveTo>
                            <a:pt x="85981" y="0"/>
                          </a:moveTo>
                          <a:lnTo>
                            <a:pt x="187324" y="0"/>
                          </a:lnTo>
                          <a:lnTo>
                            <a:pt x="187324" y="1189064"/>
                          </a:lnTo>
                          <a:lnTo>
                            <a:pt x="85981" y="1189064"/>
                          </a:lnTo>
                          <a:cubicBezTo>
                            <a:pt x="38495" y="1189064"/>
                            <a:pt x="0" y="1150569"/>
                            <a:pt x="0" y="1103083"/>
                          </a:cubicBezTo>
                          <a:lnTo>
                            <a:pt x="0" y="85981"/>
                          </a:lnTo>
                          <a:cubicBezTo>
                            <a:pt x="0" y="38495"/>
                            <a:pt x="38495" y="0"/>
                            <a:pt x="85981" y="0"/>
                          </a:cubicBezTo>
                          <a:close/>
                        </a:path>
                      </a:pathLst>
                    </a:custGeom>
                    <a:solidFill>
                      <a:schemeClr val="tx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61476" name="Isosceles Triangle 61475">
                      <a:extLst>
                        <a:ext uri="{FF2B5EF4-FFF2-40B4-BE49-F238E27FC236}">
                          <a16:creationId xmlns:a16="http://schemas.microsoft.com/office/drawing/2014/main" id="{C0EB5274-D842-30A1-051F-FBE7D6A15889}"/>
                        </a:ext>
                      </a:extLst>
                    </p:cNvPr>
                    <p:cNvSpPr/>
                    <p:nvPr/>
                  </p:nvSpPr>
                  <p:spPr>
                    <a:xfrm rot="16200000">
                      <a:off x="6820545" y="2513127"/>
                      <a:ext cx="260900" cy="128336"/>
                    </a:xfrm>
                    <a:prstGeom prst="triangle">
                      <a:avLst/>
                    </a:prstGeom>
                    <a:solidFill>
                      <a:schemeClr val="tx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grpSp>
                <p:nvGrpSpPr>
                  <p:cNvPr id="61472" name="Group 61471">
                    <a:extLst>
                      <a:ext uri="{FF2B5EF4-FFF2-40B4-BE49-F238E27FC236}">
                        <a16:creationId xmlns:a16="http://schemas.microsoft.com/office/drawing/2014/main" id="{0B52C60F-6157-D4DB-2F24-24CA417F2363}"/>
                      </a:ext>
                    </a:extLst>
                  </p:cNvPr>
                  <p:cNvGrpSpPr/>
                  <p:nvPr/>
                </p:nvGrpSpPr>
                <p:grpSpPr>
                  <a:xfrm>
                    <a:off x="9187626" y="2195051"/>
                    <a:ext cx="1104570" cy="741029"/>
                    <a:chOff x="9187626" y="2195051"/>
                    <a:chExt cx="1104570" cy="741029"/>
                  </a:xfrm>
                </p:grpSpPr>
                <p:sp>
                  <p:nvSpPr>
                    <p:cNvPr id="61473" name="Rounded Rectangle 125">
                      <a:extLst>
                        <a:ext uri="{FF2B5EF4-FFF2-40B4-BE49-F238E27FC236}">
                          <a16:creationId xmlns:a16="http://schemas.microsoft.com/office/drawing/2014/main" id="{49CAD1CB-BB0C-8895-294E-C3ACE44C60FF}"/>
                        </a:ext>
                      </a:extLst>
                    </p:cNvPr>
                    <p:cNvSpPr/>
                    <p:nvPr/>
                  </p:nvSpPr>
                  <p:spPr>
                    <a:xfrm>
                      <a:off x="9187627" y="2228850"/>
                      <a:ext cx="1104569" cy="707230"/>
                    </a:xfrm>
                    <a:prstGeom prst="roundRect">
                      <a:avLst>
                        <a:gd name="adj" fmla="val 10270"/>
                      </a:avLst>
                    </a:prstGeom>
                    <a:solidFill>
                      <a:schemeClr val="tx1"/>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61474" name="TextBox 61473">
                      <a:extLst>
                        <a:ext uri="{FF2B5EF4-FFF2-40B4-BE49-F238E27FC236}">
                          <a16:creationId xmlns:a16="http://schemas.microsoft.com/office/drawing/2014/main" id="{C20F4E16-B7BD-4746-5BDF-2F5B4630A801}"/>
                        </a:ext>
                      </a:extLst>
                    </p:cNvPr>
                    <p:cNvSpPr txBox="1"/>
                    <p:nvPr/>
                  </p:nvSpPr>
                  <p:spPr>
                    <a:xfrm>
                      <a:off x="9187626" y="2195051"/>
                      <a:ext cx="1104570" cy="698788"/>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$25+k</a:t>
                      </a:r>
                    </a:p>
                    <a:p>
                      <a:pPr marL="0" marR="0" lvl="0" indent="0" algn="ctr" defTabSz="685800" eaLnBrk="1" fontAlgn="auto" latinLnBrk="0" hangingPunct="1">
                        <a:lnSpc>
                          <a:spcPct val="100000"/>
                        </a:lnSpc>
                        <a:spcBef>
                          <a:spcPts val="0"/>
                        </a:spcBef>
                        <a:spcAft>
                          <a:spcPts val="0"/>
                        </a:spcAft>
                        <a:buClrTx/>
                        <a:buSzTx/>
                        <a:buFontTx/>
                        <a:buNone/>
                        <a:tabLst/>
                        <a:defRPr/>
                      </a:pPr>
                      <a:r>
                        <a:rPr lang="en-US" sz="1500" b="1" kern="0" dirty="0">
                          <a:solidFill>
                            <a:srgbClr val="FFFFFF"/>
                          </a:solidFill>
                          <a:latin typeface="Arial" panose="020B0604020202020204" pitchFamily="34" charset="0"/>
                          <a:cs typeface="Arial" panose="020B0604020202020204" pitchFamily="34" charset="0"/>
                        </a:rPr>
                        <a:t>4 months</a:t>
                      </a:r>
                      <a:endPar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61469" name="Rectangle 61468">
                  <a:extLst>
                    <a:ext uri="{FF2B5EF4-FFF2-40B4-BE49-F238E27FC236}">
                      <a16:creationId xmlns:a16="http://schemas.microsoft.com/office/drawing/2014/main" id="{39FF1B98-E542-F5DB-9D89-D52AFA013618}"/>
                    </a:ext>
                  </a:extLst>
                </p:cNvPr>
                <p:cNvSpPr/>
                <p:nvPr/>
              </p:nvSpPr>
              <p:spPr>
                <a:xfrm>
                  <a:off x="7159242" y="1982762"/>
                  <a:ext cx="2240576" cy="1203466"/>
                </a:xfrm>
                <a:prstGeom prst="rect">
                  <a:avLst/>
                </a:prstGeom>
              </p:spPr>
              <p:txBody>
                <a:bodyPr wrap="square">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San Antonio</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Trail/Park Acquisition</a:t>
                  </a:r>
                </a:p>
                <a:p>
                  <a:pPr marL="0" marR="0" lvl="0" indent="0" algn="r" defTabSz="685800" eaLnBrk="1" fontAlgn="auto" latinLnBrk="0" hangingPunct="1">
                    <a:lnSpc>
                      <a:spcPct val="100000"/>
                    </a:lnSpc>
                    <a:spcBef>
                      <a:spcPts val="0"/>
                    </a:spcBef>
                    <a:spcAft>
                      <a:spcPts val="0"/>
                    </a:spcAft>
                    <a:buClrTx/>
                    <a:buSzTx/>
                    <a:buFontTx/>
                    <a:buNone/>
                    <a:tabLst/>
                    <a:defRPr/>
                  </a:pPr>
                  <a:r>
                    <a:rPr lang="en-US" sz="1000" kern="0" dirty="0">
                      <a:solidFill>
                        <a:srgbClr val="323232"/>
                      </a:solidFill>
                      <a:latin typeface="Arial" panose="020B0604020202020204" pitchFamily="34" charset="0"/>
                      <a:cs typeface="Arial" panose="020B0604020202020204" pitchFamily="34" charset="0"/>
                    </a:rPr>
                    <a:t>As &amp; Pb &gt; </a:t>
                  </a:r>
                  <a:r>
                    <a:rPr lang="en-US" sz="1000" kern="0" dirty="0">
                      <a:solidFill>
                        <a:srgbClr val="C00000"/>
                      </a:solidFill>
                      <a:latin typeface="Arial" panose="020B0604020202020204" pitchFamily="34" charset="0"/>
                      <a:cs typeface="Arial" panose="020B0604020202020204" pitchFamily="34" charset="0"/>
                    </a:rPr>
                    <a:t>TSSBCs.</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Stalled project until regional background study completed.</a:t>
                  </a:r>
                </a:p>
              </p:txBody>
            </p:sp>
          </p:grpSp>
        </p:grpSp>
      </p:grpSp>
      <p:grpSp>
        <p:nvGrpSpPr>
          <p:cNvPr id="61485" name="Group 61484">
            <a:extLst>
              <a:ext uri="{FF2B5EF4-FFF2-40B4-BE49-F238E27FC236}">
                <a16:creationId xmlns:a16="http://schemas.microsoft.com/office/drawing/2014/main" id="{0283F3AD-A5E9-1DE7-7797-D9033FEFF9AF}"/>
              </a:ext>
            </a:extLst>
          </p:cNvPr>
          <p:cNvGrpSpPr/>
          <p:nvPr/>
        </p:nvGrpSpPr>
        <p:grpSpPr>
          <a:xfrm>
            <a:off x="162182" y="2569102"/>
            <a:ext cx="4247112" cy="1087927"/>
            <a:chOff x="228603" y="2092789"/>
            <a:chExt cx="4247112" cy="1087927"/>
          </a:xfrm>
        </p:grpSpPr>
        <p:sp>
          <p:nvSpPr>
            <p:cNvPr id="61478" name="Freeform 226">
              <a:extLst>
                <a:ext uri="{FF2B5EF4-FFF2-40B4-BE49-F238E27FC236}">
                  <a16:creationId xmlns:a16="http://schemas.microsoft.com/office/drawing/2014/main" id="{751E85D9-55D4-7D76-C3F2-A6BAE6AB9978}"/>
                </a:ext>
              </a:extLst>
            </p:cNvPr>
            <p:cNvSpPr/>
            <p:nvPr/>
          </p:nvSpPr>
          <p:spPr>
            <a:xfrm>
              <a:off x="4060984" y="2813069"/>
              <a:ext cx="414731" cy="367647"/>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rgbClr val="4EBA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E26192D-28DD-70AE-B9F9-E8A730296386}"/>
                </a:ext>
              </a:extLst>
            </p:cNvPr>
            <p:cNvGrpSpPr/>
            <p:nvPr/>
          </p:nvGrpSpPr>
          <p:grpSpPr>
            <a:xfrm flipH="1">
              <a:off x="228603" y="2092789"/>
              <a:ext cx="4042267" cy="954106"/>
              <a:chOff x="7125635" y="915946"/>
              <a:chExt cx="4245838" cy="1203466"/>
            </a:xfrm>
          </p:grpSpPr>
          <p:sp>
            <p:nvSpPr>
              <p:cNvPr id="18" name="Freeform 118">
                <a:extLst>
                  <a:ext uri="{FF2B5EF4-FFF2-40B4-BE49-F238E27FC236}">
                    <a16:creationId xmlns:a16="http://schemas.microsoft.com/office/drawing/2014/main" id="{085DCAF8-C5AC-DCBD-D08E-ED3CD7003713}"/>
                  </a:ext>
                </a:extLst>
              </p:cNvPr>
              <p:cNvSpPr/>
              <p:nvPr/>
            </p:nvSpPr>
            <p:spPr>
              <a:xfrm>
                <a:off x="7125635" y="1511300"/>
                <a:ext cx="794474" cy="531016"/>
              </a:xfrm>
              <a:custGeom>
                <a:avLst/>
                <a:gdLst>
                  <a:gd name="connsiteX0" fmla="*/ 2743200 w 2743200"/>
                  <a:gd name="connsiteY0" fmla="*/ 0 h 774700"/>
                  <a:gd name="connsiteX1" fmla="*/ 0 w 2743200"/>
                  <a:gd name="connsiteY1" fmla="*/ 0 h 774700"/>
                  <a:gd name="connsiteX2" fmla="*/ 0 w 2743200"/>
                  <a:gd name="connsiteY2" fmla="*/ 774700 h 774700"/>
                </a:gdLst>
                <a:ahLst/>
                <a:cxnLst>
                  <a:cxn ang="0">
                    <a:pos x="connsiteX0" y="connsiteY0"/>
                  </a:cxn>
                  <a:cxn ang="0">
                    <a:pos x="connsiteX1" y="connsiteY1"/>
                  </a:cxn>
                  <a:cxn ang="0">
                    <a:pos x="connsiteX2" y="connsiteY2"/>
                  </a:cxn>
                </a:cxnLst>
                <a:rect l="l" t="t" r="r" b="b"/>
                <a:pathLst>
                  <a:path w="2743200" h="774700">
                    <a:moveTo>
                      <a:pt x="2743200" y="0"/>
                    </a:moveTo>
                    <a:lnTo>
                      <a:pt x="0" y="0"/>
                    </a:lnTo>
                    <a:lnTo>
                      <a:pt x="0" y="774700"/>
                    </a:lnTo>
                  </a:path>
                </a:pathLst>
              </a:custGeom>
              <a:noFill/>
              <a:ln w="12700" cap="flat" cmpd="sng" algn="ctr">
                <a:solidFill>
                  <a:srgbClr val="323232">
                    <a:lumMod val="75000"/>
                    <a:lumOff val="25000"/>
                  </a:srgbClr>
                </a:solidFill>
                <a:prstDash val="solid"/>
                <a:miter lim="800000"/>
                <a:tailEnd type="triangle"/>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19" name="Group 18">
                <a:extLst>
                  <a:ext uri="{FF2B5EF4-FFF2-40B4-BE49-F238E27FC236}">
                    <a16:creationId xmlns:a16="http://schemas.microsoft.com/office/drawing/2014/main" id="{D596D5FE-89E4-0FBE-B7AE-2F1D5D009795}"/>
                  </a:ext>
                </a:extLst>
              </p:cNvPr>
              <p:cNvGrpSpPr/>
              <p:nvPr/>
            </p:nvGrpSpPr>
            <p:grpSpPr>
              <a:xfrm>
                <a:off x="7870116" y="915946"/>
                <a:ext cx="3501357" cy="1203466"/>
                <a:chOff x="6886827" y="1982762"/>
                <a:chExt cx="3501357" cy="1203466"/>
              </a:xfrm>
            </p:grpSpPr>
            <p:grpSp>
              <p:nvGrpSpPr>
                <p:cNvPr id="20" name="Group 19">
                  <a:extLst>
                    <a:ext uri="{FF2B5EF4-FFF2-40B4-BE49-F238E27FC236}">
                      <a16:creationId xmlns:a16="http://schemas.microsoft.com/office/drawing/2014/main" id="{78C2BDD3-ED8F-2E62-0F23-0C2B8BFBFCF1}"/>
                    </a:ext>
                  </a:extLst>
                </p:cNvPr>
                <p:cNvGrpSpPr/>
                <p:nvPr/>
              </p:nvGrpSpPr>
              <p:grpSpPr>
                <a:xfrm>
                  <a:off x="6886827" y="1982762"/>
                  <a:ext cx="3501357" cy="1189064"/>
                  <a:chOff x="6886827" y="1982762"/>
                  <a:chExt cx="3501357" cy="1189064"/>
                </a:xfrm>
              </p:grpSpPr>
              <p:sp>
                <p:nvSpPr>
                  <p:cNvPr id="22" name="Rounded Rectangle 122">
                    <a:extLst>
                      <a:ext uri="{FF2B5EF4-FFF2-40B4-BE49-F238E27FC236}">
                        <a16:creationId xmlns:a16="http://schemas.microsoft.com/office/drawing/2014/main" id="{2EE32E92-D85F-FA1E-E115-3E3794CC906A}"/>
                      </a:ext>
                    </a:extLst>
                  </p:cNvPr>
                  <p:cNvSpPr/>
                  <p:nvPr/>
                </p:nvSpPr>
                <p:spPr>
                  <a:xfrm>
                    <a:off x="6991349" y="1982762"/>
                    <a:ext cx="3396835" cy="1189064"/>
                  </a:xfrm>
                  <a:prstGeom prst="roundRect">
                    <a:avLst>
                      <a:gd name="adj" fmla="val 7231"/>
                    </a:avLst>
                  </a:prstGeom>
                  <a:solidFill>
                    <a:srgbClr val="FFFFFF"/>
                  </a:solidFill>
                  <a:ln w="12700" cap="flat" cmpd="sng" algn="ctr">
                    <a:noFill/>
                    <a:prstDash val="solid"/>
                    <a:miter lim="800000"/>
                  </a:ln>
                  <a:effectLst>
                    <a:outerShdw blurRad="50800" dist="38100" dir="2700000" algn="tl" rotWithShape="0">
                      <a:prstClr val="black">
                        <a:alpha val="25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23" name="Group 22">
                    <a:extLst>
                      <a:ext uri="{FF2B5EF4-FFF2-40B4-BE49-F238E27FC236}">
                        <a16:creationId xmlns:a16="http://schemas.microsoft.com/office/drawing/2014/main" id="{FCBAC40A-C7C3-5832-6246-D347C29AEC8F}"/>
                      </a:ext>
                    </a:extLst>
                  </p:cNvPr>
                  <p:cNvGrpSpPr/>
                  <p:nvPr/>
                </p:nvGrpSpPr>
                <p:grpSpPr>
                  <a:xfrm>
                    <a:off x="6886827" y="1982762"/>
                    <a:ext cx="291848" cy="1189064"/>
                    <a:chOff x="6886827" y="1982762"/>
                    <a:chExt cx="291848" cy="1189064"/>
                  </a:xfrm>
                </p:grpSpPr>
                <p:sp>
                  <p:nvSpPr>
                    <p:cNvPr id="27" name="Freeform 127">
                      <a:extLst>
                        <a:ext uri="{FF2B5EF4-FFF2-40B4-BE49-F238E27FC236}">
                          <a16:creationId xmlns:a16="http://schemas.microsoft.com/office/drawing/2014/main" id="{CB476748-F812-A19C-42A8-69F2C45E1D96}"/>
                        </a:ext>
                      </a:extLst>
                    </p:cNvPr>
                    <p:cNvSpPr/>
                    <p:nvPr/>
                  </p:nvSpPr>
                  <p:spPr>
                    <a:xfrm>
                      <a:off x="6991351" y="1982762"/>
                      <a:ext cx="187324" cy="1189064"/>
                    </a:xfrm>
                    <a:custGeom>
                      <a:avLst/>
                      <a:gdLst>
                        <a:gd name="connsiteX0" fmla="*/ 85981 w 187324"/>
                        <a:gd name="connsiteY0" fmla="*/ 0 h 1189064"/>
                        <a:gd name="connsiteX1" fmla="*/ 187324 w 187324"/>
                        <a:gd name="connsiteY1" fmla="*/ 0 h 1189064"/>
                        <a:gd name="connsiteX2" fmla="*/ 187324 w 187324"/>
                        <a:gd name="connsiteY2" fmla="*/ 1189064 h 1189064"/>
                        <a:gd name="connsiteX3" fmla="*/ 85981 w 187324"/>
                        <a:gd name="connsiteY3" fmla="*/ 1189064 h 1189064"/>
                        <a:gd name="connsiteX4" fmla="*/ 0 w 187324"/>
                        <a:gd name="connsiteY4" fmla="*/ 1103083 h 1189064"/>
                        <a:gd name="connsiteX5" fmla="*/ 0 w 187324"/>
                        <a:gd name="connsiteY5" fmla="*/ 85981 h 1189064"/>
                        <a:gd name="connsiteX6" fmla="*/ 85981 w 187324"/>
                        <a:gd name="connsiteY6" fmla="*/ 0 h 118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4" h="1189064">
                          <a:moveTo>
                            <a:pt x="85981" y="0"/>
                          </a:moveTo>
                          <a:lnTo>
                            <a:pt x="187324" y="0"/>
                          </a:lnTo>
                          <a:lnTo>
                            <a:pt x="187324" y="1189064"/>
                          </a:lnTo>
                          <a:lnTo>
                            <a:pt x="85981" y="1189064"/>
                          </a:lnTo>
                          <a:cubicBezTo>
                            <a:pt x="38495" y="1189064"/>
                            <a:pt x="0" y="1150569"/>
                            <a:pt x="0" y="1103083"/>
                          </a:cubicBezTo>
                          <a:lnTo>
                            <a:pt x="0" y="85981"/>
                          </a:lnTo>
                          <a:cubicBezTo>
                            <a:pt x="0" y="38495"/>
                            <a:pt x="38495" y="0"/>
                            <a:pt x="85981" y="0"/>
                          </a:cubicBezTo>
                          <a:close/>
                        </a:path>
                      </a:pathLst>
                    </a:custGeom>
                    <a:solidFill>
                      <a:srgbClr val="4EBA6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28" name="Isosceles Triangle 27">
                      <a:extLst>
                        <a:ext uri="{FF2B5EF4-FFF2-40B4-BE49-F238E27FC236}">
                          <a16:creationId xmlns:a16="http://schemas.microsoft.com/office/drawing/2014/main" id="{452C218F-BCE4-EED8-6FFB-D9317388ABBD}"/>
                        </a:ext>
                      </a:extLst>
                    </p:cNvPr>
                    <p:cNvSpPr/>
                    <p:nvPr/>
                  </p:nvSpPr>
                  <p:spPr>
                    <a:xfrm rot="16200000">
                      <a:off x="6820545" y="2513127"/>
                      <a:ext cx="260900" cy="128336"/>
                    </a:xfrm>
                    <a:prstGeom prst="triangle">
                      <a:avLst/>
                    </a:prstGeom>
                    <a:solidFill>
                      <a:srgbClr val="4EBA6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grpSp>
                <p:nvGrpSpPr>
                  <p:cNvPr id="24" name="Group 23">
                    <a:extLst>
                      <a:ext uri="{FF2B5EF4-FFF2-40B4-BE49-F238E27FC236}">
                        <a16:creationId xmlns:a16="http://schemas.microsoft.com/office/drawing/2014/main" id="{DE64149F-4F11-631A-406E-41521A6AB395}"/>
                      </a:ext>
                    </a:extLst>
                  </p:cNvPr>
                  <p:cNvGrpSpPr/>
                  <p:nvPr/>
                </p:nvGrpSpPr>
                <p:grpSpPr>
                  <a:xfrm>
                    <a:off x="9187627" y="2195051"/>
                    <a:ext cx="1104569" cy="741029"/>
                    <a:chOff x="9187627" y="2195051"/>
                    <a:chExt cx="1104569" cy="741029"/>
                  </a:xfrm>
                </p:grpSpPr>
                <p:sp>
                  <p:nvSpPr>
                    <p:cNvPr id="25" name="Rounded Rectangle 125">
                      <a:extLst>
                        <a:ext uri="{FF2B5EF4-FFF2-40B4-BE49-F238E27FC236}">
                          <a16:creationId xmlns:a16="http://schemas.microsoft.com/office/drawing/2014/main" id="{F222CE16-115A-DEC3-3B32-08CF13EDB10C}"/>
                        </a:ext>
                      </a:extLst>
                    </p:cNvPr>
                    <p:cNvSpPr/>
                    <p:nvPr/>
                  </p:nvSpPr>
                  <p:spPr>
                    <a:xfrm>
                      <a:off x="9187627" y="2228850"/>
                      <a:ext cx="1104569" cy="707230"/>
                    </a:xfrm>
                    <a:prstGeom prst="roundRect">
                      <a:avLst>
                        <a:gd name="adj" fmla="val 10270"/>
                      </a:avLst>
                    </a:prstGeom>
                    <a:solidFill>
                      <a:srgbClr val="4EBA6F"/>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26" name="TextBox 25">
                      <a:extLst>
                        <a:ext uri="{FF2B5EF4-FFF2-40B4-BE49-F238E27FC236}">
                          <a16:creationId xmlns:a16="http://schemas.microsoft.com/office/drawing/2014/main" id="{F8BFC472-B51F-CF52-5805-D7CD25AB5912}"/>
                        </a:ext>
                      </a:extLst>
                    </p:cNvPr>
                    <p:cNvSpPr txBox="1"/>
                    <p:nvPr/>
                  </p:nvSpPr>
                  <p:spPr>
                    <a:xfrm>
                      <a:off x="9187627" y="2195051"/>
                      <a:ext cx="1104569" cy="698788"/>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$20+k</a:t>
                      </a:r>
                    </a:p>
                    <a:p>
                      <a:pPr marL="0" marR="0" lvl="0" indent="0" algn="ctr" defTabSz="685800" eaLnBrk="1" fontAlgn="auto" latinLnBrk="0" hangingPunct="1">
                        <a:lnSpc>
                          <a:spcPct val="100000"/>
                        </a:lnSpc>
                        <a:spcBef>
                          <a:spcPts val="0"/>
                        </a:spcBef>
                        <a:spcAft>
                          <a:spcPts val="0"/>
                        </a:spcAft>
                        <a:buClrTx/>
                        <a:buSzTx/>
                        <a:buFontTx/>
                        <a:buNone/>
                        <a:tabLst/>
                        <a:defRPr/>
                      </a:pPr>
                      <a:r>
                        <a:rPr lang="en-US" sz="1500" b="1" kern="0" dirty="0">
                          <a:solidFill>
                            <a:srgbClr val="FFFFFF"/>
                          </a:solidFill>
                          <a:latin typeface="Arial" panose="020B0604020202020204" pitchFamily="34" charset="0"/>
                          <a:cs typeface="Arial" panose="020B0604020202020204" pitchFamily="34" charset="0"/>
                        </a:rPr>
                        <a:t>2 months</a:t>
                      </a:r>
                      <a:endPar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21" name="Rectangle 20">
                  <a:extLst>
                    <a:ext uri="{FF2B5EF4-FFF2-40B4-BE49-F238E27FC236}">
                      <a16:creationId xmlns:a16="http://schemas.microsoft.com/office/drawing/2014/main" id="{D0498D09-38E9-8CE5-4525-759946F5482B}"/>
                    </a:ext>
                  </a:extLst>
                </p:cNvPr>
                <p:cNvSpPr/>
                <p:nvPr/>
              </p:nvSpPr>
              <p:spPr>
                <a:xfrm>
                  <a:off x="7159242" y="1982762"/>
                  <a:ext cx="2240576" cy="1203466"/>
                </a:xfrm>
                <a:prstGeom prst="rect">
                  <a:avLst/>
                </a:prstGeom>
              </p:spPr>
              <p:txBody>
                <a:bodyPr wrap="square">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El Paso</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AI Data Center Due Diligence</a:t>
                  </a:r>
                </a:p>
                <a:p>
                  <a:pPr marL="0" marR="0" lvl="0" indent="0" algn="r" defTabSz="685800" eaLnBrk="1" fontAlgn="auto" latinLnBrk="0" hangingPunct="1">
                    <a:lnSpc>
                      <a:spcPct val="100000"/>
                    </a:lnSpc>
                    <a:spcBef>
                      <a:spcPts val="0"/>
                    </a:spcBef>
                    <a:spcAft>
                      <a:spcPts val="0"/>
                    </a:spcAft>
                    <a:buClrTx/>
                    <a:buSzTx/>
                    <a:buFontTx/>
                    <a:buNone/>
                    <a:tabLst/>
                    <a:defRPr/>
                  </a:pPr>
                  <a:r>
                    <a:rPr lang="en-US" sz="1000" kern="0" dirty="0">
                      <a:solidFill>
                        <a:srgbClr val="323232"/>
                      </a:solidFill>
                      <a:latin typeface="Arial" panose="020B0604020202020204" pitchFamily="34" charset="0"/>
                      <a:cs typeface="Arial" panose="020B0604020202020204" pitchFamily="34" charset="0"/>
                    </a:rPr>
                    <a:t>As &amp; Pb &gt; </a:t>
                  </a:r>
                  <a:r>
                    <a:rPr lang="en-US" sz="1000" kern="0" dirty="0">
                      <a:solidFill>
                        <a:srgbClr val="C00000"/>
                      </a:solidFill>
                      <a:latin typeface="Arial" panose="020B0604020202020204" pitchFamily="34" charset="0"/>
                      <a:cs typeface="Arial" panose="020B0604020202020204" pitchFamily="34" charset="0"/>
                    </a:rPr>
                    <a:t>TSSBCs.</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Stalled project until regional background study completed.</a:t>
                  </a:r>
                </a:p>
              </p:txBody>
            </p:sp>
          </p:grpSp>
        </p:grpSp>
      </p:grpSp>
      <p:grpSp>
        <p:nvGrpSpPr>
          <p:cNvPr id="61486" name="Group 61485">
            <a:extLst>
              <a:ext uri="{FF2B5EF4-FFF2-40B4-BE49-F238E27FC236}">
                <a16:creationId xmlns:a16="http://schemas.microsoft.com/office/drawing/2014/main" id="{647B8A19-18A4-D8C0-6D3F-88BAD2660DA2}"/>
              </a:ext>
            </a:extLst>
          </p:cNvPr>
          <p:cNvGrpSpPr/>
          <p:nvPr/>
        </p:nvGrpSpPr>
        <p:grpSpPr>
          <a:xfrm>
            <a:off x="2967558" y="994359"/>
            <a:ext cx="4166065" cy="2526327"/>
            <a:chOff x="2596419" y="994359"/>
            <a:chExt cx="4166065" cy="2526327"/>
          </a:xfrm>
        </p:grpSpPr>
        <p:sp>
          <p:nvSpPr>
            <p:cNvPr id="61479" name="Freeform 226">
              <a:extLst>
                <a:ext uri="{FF2B5EF4-FFF2-40B4-BE49-F238E27FC236}">
                  <a16:creationId xmlns:a16="http://schemas.microsoft.com/office/drawing/2014/main" id="{EF360027-BD73-FB05-F0DB-9B3A4056D3C3}"/>
                </a:ext>
              </a:extLst>
            </p:cNvPr>
            <p:cNvSpPr/>
            <p:nvPr/>
          </p:nvSpPr>
          <p:spPr>
            <a:xfrm>
              <a:off x="6347753" y="3153039"/>
              <a:ext cx="414731" cy="367647"/>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rgbClr val="1740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BD825A2D-4C6E-5B8C-885A-38A67387CAAD}"/>
                </a:ext>
              </a:extLst>
            </p:cNvPr>
            <p:cNvGrpSpPr/>
            <p:nvPr/>
          </p:nvGrpSpPr>
          <p:grpSpPr>
            <a:xfrm flipH="1">
              <a:off x="2596419" y="994359"/>
              <a:ext cx="3954673" cy="2358441"/>
              <a:chOff x="7217639" y="915946"/>
              <a:chExt cx="4153834" cy="2974830"/>
            </a:xfrm>
          </p:grpSpPr>
          <p:sp>
            <p:nvSpPr>
              <p:cNvPr id="30" name="Freeform 118">
                <a:extLst>
                  <a:ext uri="{FF2B5EF4-FFF2-40B4-BE49-F238E27FC236}">
                    <a16:creationId xmlns:a16="http://schemas.microsoft.com/office/drawing/2014/main" id="{E4297C77-0E05-E6D9-47C3-47A5D88F1025}"/>
                  </a:ext>
                </a:extLst>
              </p:cNvPr>
              <p:cNvSpPr/>
              <p:nvPr/>
            </p:nvSpPr>
            <p:spPr>
              <a:xfrm>
                <a:off x="7217639" y="1499927"/>
                <a:ext cx="692249" cy="2390849"/>
              </a:xfrm>
              <a:custGeom>
                <a:avLst/>
                <a:gdLst>
                  <a:gd name="connsiteX0" fmla="*/ 2743200 w 2743200"/>
                  <a:gd name="connsiteY0" fmla="*/ 0 h 774700"/>
                  <a:gd name="connsiteX1" fmla="*/ 0 w 2743200"/>
                  <a:gd name="connsiteY1" fmla="*/ 0 h 774700"/>
                  <a:gd name="connsiteX2" fmla="*/ 0 w 2743200"/>
                  <a:gd name="connsiteY2" fmla="*/ 774700 h 774700"/>
                </a:gdLst>
                <a:ahLst/>
                <a:cxnLst>
                  <a:cxn ang="0">
                    <a:pos x="connsiteX0" y="connsiteY0"/>
                  </a:cxn>
                  <a:cxn ang="0">
                    <a:pos x="connsiteX1" y="connsiteY1"/>
                  </a:cxn>
                  <a:cxn ang="0">
                    <a:pos x="connsiteX2" y="connsiteY2"/>
                  </a:cxn>
                </a:cxnLst>
                <a:rect l="l" t="t" r="r" b="b"/>
                <a:pathLst>
                  <a:path w="2743200" h="774700">
                    <a:moveTo>
                      <a:pt x="2743200" y="0"/>
                    </a:moveTo>
                    <a:lnTo>
                      <a:pt x="0" y="0"/>
                    </a:lnTo>
                    <a:lnTo>
                      <a:pt x="0" y="774700"/>
                    </a:lnTo>
                  </a:path>
                </a:pathLst>
              </a:custGeom>
              <a:noFill/>
              <a:ln w="12700" cap="flat" cmpd="sng" algn="ctr">
                <a:solidFill>
                  <a:srgbClr val="323232">
                    <a:lumMod val="75000"/>
                    <a:lumOff val="25000"/>
                  </a:srgbClr>
                </a:solidFill>
                <a:prstDash val="solid"/>
                <a:miter lim="800000"/>
                <a:tailEnd type="triangle"/>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31" name="Group 30">
                <a:extLst>
                  <a:ext uri="{FF2B5EF4-FFF2-40B4-BE49-F238E27FC236}">
                    <a16:creationId xmlns:a16="http://schemas.microsoft.com/office/drawing/2014/main" id="{350B555E-44FC-5945-FA32-F2A0D1B5171A}"/>
                  </a:ext>
                </a:extLst>
              </p:cNvPr>
              <p:cNvGrpSpPr/>
              <p:nvPr/>
            </p:nvGrpSpPr>
            <p:grpSpPr>
              <a:xfrm>
                <a:off x="7870116" y="915946"/>
                <a:ext cx="3501357" cy="1203466"/>
                <a:chOff x="6886827" y="1982762"/>
                <a:chExt cx="3501357" cy="1203466"/>
              </a:xfrm>
            </p:grpSpPr>
            <p:grpSp>
              <p:nvGrpSpPr>
                <p:cNvPr id="32" name="Group 31">
                  <a:extLst>
                    <a:ext uri="{FF2B5EF4-FFF2-40B4-BE49-F238E27FC236}">
                      <a16:creationId xmlns:a16="http://schemas.microsoft.com/office/drawing/2014/main" id="{A94F1EC0-70F3-C0CC-4E26-C47883BAC8A1}"/>
                    </a:ext>
                  </a:extLst>
                </p:cNvPr>
                <p:cNvGrpSpPr/>
                <p:nvPr/>
              </p:nvGrpSpPr>
              <p:grpSpPr>
                <a:xfrm>
                  <a:off x="6886827" y="1982762"/>
                  <a:ext cx="3501357" cy="1189064"/>
                  <a:chOff x="6886827" y="1982762"/>
                  <a:chExt cx="3501357" cy="1189064"/>
                </a:xfrm>
              </p:grpSpPr>
              <p:sp>
                <p:nvSpPr>
                  <p:cNvPr id="34" name="Rounded Rectangle 122">
                    <a:extLst>
                      <a:ext uri="{FF2B5EF4-FFF2-40B4-BE49-F238E27FC236}">
                        <a16:creationId xmlns:a16="http://schemas.microsoft.com/office/drawing/2014/main" id="{8DF181B9-D349-82FC-34F7-52B93981432C}"/>
                      </a:ext>
                    </a:extLst>
                  </p:cNvPr>
                  <p:cNvSpPr/>
                  <p:nvPr/>
                </p:nvSpPr>
                <p:spPr>
                  <a:xfrm>
                    <a:off x="6991349" y="1982762"/>
                    <a:ext cx="3396835" cy="1189064"/>
                  </a:xfrm>
                  <a:prstGeom prst="roundRect">
                    <a:avLst>
                      <a:gd name="adj" fmla="val 7231"/>
                    </a:avLst>
                  </a:prstGeom>
                  <a:solidFill>
                    <a:srgbClr val="FFFFFF"/>
                  </a:solidFill>
                  <a:ln w="12700" cap="flat" cmpd="sng" algn="ctr">
                    <a:noFill/>
                    <a:prstDash val="solid"/>
                    <a:miter lim="800000"/>
                  </a:ln>
                  <a:effectLst>
                    <a:outerShdw blurRad="50800" dist="38100" dir="2700000" algn="tl" rotWithShape="0">
                      <a:prstClr val="black">
                        <a:alpha val="25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35" name="Group 34">
                    <a:extLst>
                      <a:ext uri="{FF2B5EF4-FFF2-40B4-BE49-F238E27FC236}">
                        <a16:creationId xmlns:a16="http://schemas.microsoft.com/office/drawing/2014/main" id="{0575240F-A5B2-C7CE-5B0F-76EECFBE7978}"/>
                      </a:ext>
                    </a:extLst>
                  </p:cNvPr>
                  <p:cNvGrpSpPr/>
                  <p:nvPr/>
                </p:nvGrpSpPr>
                <p:grpSpPr>
                  <a:xfrm>
                    <a:off x="6886827" y="1982762"/>
                    <a:ext cx="291848" cy="1189064"/>
                    <a:chOff x="6886827" y="1982762"/>
                    <a:chExt cx="291848" cy="1189064"/>
                  </a:xfrm>
                </p:grpSpPr>
                <p:sp>
                  <p:nvSpPr>
                    <p:cNvPr id="39" name="Freeform 127">
                      <a:extLst>
                        <a:ext uri="{FF2B5EF4-FFF2-40B4-BE49-F238E27FC236}">
                          <a16:creationId xmlns:a16="http://schemas.microsoft.com/office/drawing/2014/main" id="{76D6F8B6-7FAF-AE67-F895-69281AD70AE0}"/>
                        </a:ext>
                      </a:extLst>
                    </p:cNvPr>
                    <p:cNvSpPr/>
                    <p:nvPr/>
                  </p:nvSpPr>
                  <p:spPr>
                    <a:xfrm>
                      <a:off x="6991351" y="1982762"/>
                      <a:ext cx="187324" cy="1189064"/>
                    </a:xfrm>
                    <a:custGeom>
                      <a:avLst/>
                      <a:gdLst>
                        <a:gd name="connsiteX0" fmla="*/ 85981 w 187324"/>
                        <a:gd name="connsiteY0" fmla="*/ 0 h 1189064"/>
                        <a:gd name="connsiteX1" fmla="*/ 187324 w 187324"/>
                        <a:gd name="connsiteY1" fmla="*/ 0 h 1189064"/>
                        <a:gd name="connsiteX2" fmla="*/ 187324 w 187324"/>
                        <a:gd name="connsiteY2" fmla="*/ 1189064 h 1189064"/>
                        <a:gd name="connsiteX3" fmla="*/ 85981 w 187324"/>
                        <a:gd name="connsiteY3" fmla="*/ 1189064 h 1189064"/>
                        <a:gd name="connsiteX4" fmla="*/ 0 w 187324"/>
                        <a:gd name="connsiteY4" fmla="*/ 1103083 h 1189064"/>
                        <a:gd name="connsiteX5" fmla="*/ 0 w 187324"/>
                        <a:gd name="connsiteY5" fmla="*/ 85981 h 1189064"/>
                        <a:gd name="connsiteX6" fmla="*/ 85981 w 187324"/>
                        <a:gd name="connsiteY6" fmla="*/ 0 h 118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4" h="1189064">
                          <a:moveTo>
                            <a:pt x="85981" y="0"/>
                          </a:moveTo>
                          <a:lnTo>
                            <a:pt x="187324" y="0"/>
                          </a:lnTo>
                          <a:lnTo>
                            <a:pt x="187324" y="1189064"/>
                          </a:lnTo>
                          <a:lnTo>
                            <a:pt x="85981" y="1189064"/>
                          </a:lnTo>
                          <a:cubicBezTo>
                            <a:pt x="38495" y="1189064"/>
                            <a:pt x="0" y="1150569"/>
                            <a:pt x="0" y="1103083"/>
                          </a:cubicBezTo>
                          <a:lnTo>
                            <a:pt x="0" y="85981"/>
                          </a:lnTo>
                          <a:cubicBezTo>
                            <a:pt x="0" y="38495"/>
                            <a:pt x="38495" y="0"/>
                            <a:pt x="85981" y="0"/>
                          </a:cubicBezTo>
                          <a:close/>
                        </a:path>
                      </a:pathLst>
                    </a:custGeom>
                    <a:solidFill>
                      <a:srgbClr val="17406D"/>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40" name="Isosceles Triangle 39">
                      <a:extLst>
                        <a:ext uri="{FF2B5EF4-FFF2-40B4-BE49-F238E27FC236}">
                          <a16:creationId xmlns:a16="http://schemas.microsoft.com/office/drawing/2014/main" id="{8FE91EE8-8F28-FC42-5218-98298DA0ACDD}"/>
                        </a:ext>
                      </a:extLst>
                    </p:cNvPr>
                    <p:cNvSpPr/>
                    <p:nvPr/>
                  </p:nvSpPr>
                  <p:spPr>
                    <a:xfrm rot="16200000">
                      <a:off x="6820545" y="2513127"/>
                      <a:ext cx="260900" cy="128336"/>
                    </a:xfrm>
                    <a:prstGeom prst="triangle">
                      <a:avLst/>
                    </a:prstGeom>
                    <a:solidFill>
                      <a:srgbClr val="17406D"/>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grpSp>
                <p:nvGrpSpPr>
                  <p:cNvPr id="36" name="Group 35">
                    <a:extLst>
                      <a:ext uri="{FF2B5EF4-FFF2-40B4-BE49-F238E27FC236}">
                        <a16:creationId xmlns:a16="http://schemas.microsoft.com/office/drawing/2014/main" id="{8E71BB60-2F08-F771-B761-F3892ECB9CF9}"/>
                      </a:ext>
                    </a:extLst>
                  </p:cNvPr>
                  <p:cNvGrpSpPr/>
                  <p:nvPr/>
                </p:nvGrpSpPr>
                <p:grpSpPr>
                  <a:xfrm>
                    <a:off x="9187626" y="2195051"/>
                    <a:ext cx="1104570" cy="741029"/>
                    <a:chOff x="9187626" y="2195051"/>
                    <a:chExt cx="1104570" cy="741029"/>
                  </a:xfrm>
                </p:grpSpPr>
                <p:sp>
                  <p:nvSpPr>
                    <p:cNvPr id="37" name="Rounded Rectangle 125">
                      <a:extLst>
                        <a:ext uri="{FF2B5EF4-FFF2-40B4-BE49-F238E27FC236}">
                          <a16:creationId xmlns:a16="http://schemas.microsoft.com/office/drawing/2014/main" id="{CE234F77-F790-9DE8-7835-1BD4B9845D53}"/>
                        </a:ext>
                      </a:extLst>
                    </p:cNvPr>
                    <p:cNvSpPr/>
                    <p:nvPr/>
                  </p:nvSpPr>
                  <p:spPr>
                    <a:xfrm>
                      <a:off x="9187627" y="2228850"/>
                      <a:ext cx="1104569" cy="707230"/>
                    </a:xfrm>
                    <a:prstGeom prst="roundRect">
                      <a:avLst>
                        <a:gd name="adj" fmla="val 10270"/>
                      </a:avLst>
                    </a:prstGeom>
                    <a:solidFill>
                      <a:srgbClr val="17406D"/>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38" name="TextBox 37">
                      <a:extLst>
                        <a:ext uri="{FF2B5EF4-FFF2-40B4-BE49-F238E27FC236}">
                          <a16:creationId xmlns:a16="http://schemas.microsoft.com/office/drawing/2014/main" id="{DE28ED11-B411-F359-F990-2B89FD4B7E3A}"/>
                        </a:ext>
                      </a:extLst>
                    </p:cNvPr>
                    <p:cNvSpPr txBox="1"/>
                    <p:nvPr/>
                  </p:nvSpPr>
                  <p:spPr>
                    <a:xfrm>
                      <a:off x="9187626" y="2195051"/>
                      <a:ext cx="1104570" cy="698788"/>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$12+k</a:t>
                      </a:r>
                    </a:p>
                    <a:p>
                      <a:pPr marL="0" marR="0" lvl="0" indent="0" algn="ctr" defTabSz="685800" eaLnBrk="1" fontAlgn="auto" latinLnBrk="0" hangingPunct="1">
                        <a:lnSpc>
                          <a:spcPct val="100000"/>
                        </a:lnSpc>
                        <a:spcBef>
                          <a:spcPts val="0"/>
                        </a:spcBef>
                        <a:spcAft>
                          <a:spcPts val="0"/>
                        </a:spcAft>
                        <a:buClrTx/>
                        <a:buSzTx/>
                        <a:buFontTx/>
                        <a:buNone/>
                        <a:tabLst/>
                        <a:defRPr/>
                      </a:pPr>
                      <a:r>
                        <a:rPr lang="en-US" sz="1500" b="1" kern="0" dirty="0">
                          <a:solidFill>
                            <a:srgbClr val="FFFFFF"/>
                          </a:solidFill>
                          <a:latin typeface="Arial" panose="020B0604020202020204" pitchFamily="34" charset="0"/>
                          <a:cs typeface="Arial" panose="020B0604020202020204" pitchFamily="34" charset="0"/>
                        </a:rPr>
                        <a:t>3 months</a:t>
                      </a:r>
                      <a:endPar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33" name="Rectangle 32">
                  <a:extLst>
                    <a:ext uri="{FF2B5EF4-FFF2-40B4-BE49-F238E27FC236}">
                      <a16:creationId xmlns:a16="http://schemas.microsoft.com/office/drawing/2014/main" id="{05388475-9881-5319-EF4D-58F645C9ED7F}"/>
                    </a:ext>
                  </a:extLst>
                </p:cNvPr>
                <p:cNvSpPr/>
                <p:nvPr/>
              </p:nvSpPr>
              <p:spPr>
                <a:xfrm>
                  <a:off x="7159242" y="1982762"/>
                  <a:ext cx="2240576" cy="1203466"/>
                </a:xfrm>
                <a:prstGeom prst="rect">
                  <a:avLst/>
                </a:prstGeom>
              </p:spPr>
              <p:txBody>
                <a:bodyPr wrap="square">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Haltom City</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$10M Industrial Sales Center</a:t>
                  </a:r>
                </a:p>
                <a:p>
                  <a:pPr marL="0" marR="0" lvl="0" indent="0" algn="r" defTabSz="685800" eaLnBrk="1" fontAlgn="auto" latinLnBrk="0" hangingPunct="1">
                    <a:lnSpc>
                      <a:spcPct val="100000"/>
                    </a:lnSpc>
                    <a:spcBef>
                      <a:spcPts val="0"/>
                    </a:spcBef>
                    <a:spcAft>
                      <a:spcPts val="0"/>
                    </a:spcAft>
                    <a:buClrTx/>
                    <a:buSzTx/>
                    <a:buFontTx/>
                    <a:buNone/>
                    <a:tabLst/>
                    <a:defRPr/>
                  </a:pPr>
                  <a:r>
                    <a:rPr lang="en-US" sz="1000" kern="0" dirty="0">
                      <a:solidFill>
                        <a:srgbClr val="323232"/>
                      </a:solidFill>
                      <a:latin typeface="Arial" panose="020B0604020202020204" pitchFamily="34" charset="0"/>
                      <a:cs typeface="Arial" panose="020B0604020202020204" pitchFamily="34" charset="0"/>
                    </a:rPr>
                    <a:t>As &gt; </a:t>
                  </a:r>
                  <a:r>
                    <a:rPr lang="en-US" sz="1000" kern="0" dirty="0">
                      <a:solidFill>
                        <a:srgbClr val="C00000"/>
                      </a:solidFill>
                      <a:latin typeface="Arial" panose="020B0604020202020204" pitchFamily="34" charset="0"/>
                      <a:cs typeface="Arial" panose="020B0604020202020204" pitchFamily="34" charset="0"/>
                    </a:rPr>
                    <a:t>TSSBCs</a:t>
                  </a:r>
                  <a:r>
                    <a:rPr lang="en-US" sz="1000" kern="0" dirty="0">
                      <a:solidFill>
                        <a:srgbClr val="323232"/>
                      </a:solidFill>
                      <a:latin typeface="Arial" panose="020B0604020202020204" pitchFamily="34" charset="0"/>
                      <a:cs typeface="Arial" panose="020B0604020202020204" pitchFamily="34" charset="0"/>
                    </a:rPr>
                    <a:t>.</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Stalled project until regional background study completed.</a:t>
                  </a:r>
                </a:p>
              </p:txBody>
            </p:sp>
          </p:grpSp>
        </p:grpSp>
      </p:grpSp>
      <p:grpSp>
        <p:nvGrpSpPr>
          <p:cNvPr id="61487" name="Group 61486">
            <a:extLst>
              <a:ext uri="{FF2B5EF4-FFF2-40B4-BE49-F238E27FC236}">
                <a16:creationId xmlns:a16="http://schemas.microsoft.com/office/drawing/2014/main" id="{70AF380A-0CBB-97E6-8B40-DB16B4FE57A3}"/>
              </a:ext>
            </a:extLst>
          </p:cNvPr>
          <p:cNvGrpSpPr/>
          <p:nvPr/>
        </p:nvGrpSpPr>
        <p:grpSpPr>
          <a:xfrm>
            <a:off x="6988200" y="988828"/>
            <a:ext cx="4210155" cy="2531858"/>
            <a:chOff x="6617061" y="988828"/>
            <a:chExt cx="4210155" cy="2531858"/>
          </a:xfrm>
        </p:grpSpPr>
        <p:sp>
          <p:nvSpPr>
            <p:cNvPr id="61480" name="Freeform 226">
              <a:extLst>
                <a:ext uri="{FF2B5EF4-FFF2-40B4-BE49-F238E27FC236}">
                  <a16:creationId xmlns:a16="http://schemas.microsoft.com/office/drawing/2014/main" id="{13EDEDD2-FAD5-DCFA-8C2D-AAF6E98AA7D8}"/>
                </a:ext>
              </a:extLst>
            </p:cNvPr>
            <p:cNvSpPr/>
            <p:nvPr/>
          </p:nvSpPr>
          <p:spPr>
            <a:xfrm>
              <a:off x="6617061" y="3153039"/>
              <a:ext cx="414731" cy="367647"/>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581188AE-A809-02BF-CCD5-018C81ED0C02}"/>
                </a:ext>
              </a:extLst>
            </p:cNvPr>
            <p:cNvGrpSpPr/>
            <p:nvPr/>
          </p:nvGrpSpPr>
          <p:grpSpPr>
            <a:xfrm>
              <a:off x="6822508" y="988828"/>
              <a:ext cx="4004708" cy="2367457"/>
              <a:chOff x="7351649" y="915946"/>
              <a:chExt cx="4019824" cy="2986203"/>
            </a:xfrm>
          </p:grpSpPr>
          <p:sp>
            <p:nvSpPr>
              <p:cNvPr id="42" name="Freeform 118">
                <a:extLst>
                  <a:ext uri="{FF2B5EF4-FFF2-40B4-BE49-F238E27FC236}">
                    <a16:creationId xmlns:a16="http://schemas.microsoft.com/office/drawing/2014/main" id="{F798EF31-3023-8869-85DC-7BE5F81DE75E}"/>
                  </a:ext>
                </a:extLst>
              </p:cNvPr>
              <p:cNvSpPr/>
              <p:nvPr/>
            </p:nvSpPr>
            <p:spPr>
              <a:xfrm>
                <a:off x="7351649" y="1511299"/>
                <a:ext cx="560453" cy="2390850"/>
              </a:xfrm>
              <a:custGeom>
                <a:avLst/>
                <a:gdLst>
                  <a:gd name="connsiteX0" fmla="*/ 2743200 w 2743200"/>
                  <a:gd name="connsiteY0" fmla="*/ 0 h 774700"/>
                  <a:gd name="connsiteX1" fmla="*/ 0 w 2743200"/>
                  <a:gd name="connsiteY1" fmla="*/ 0 h 774700"/>
                  <a:gd name="connsiteX2" fmla="*/ 0 w 2743200"/>
                  <a:gd name="connsiteY2" fmla="*/ 774700 h 774700"/>
                </a:gdLst>
                <a:ahLst/>
                <a:cxnLst>
                  <a:cxn ang="0">
                    <a:pos x="connsiteX0" y="connsiteY0"/>
                  </a:cxn>
                  <a:cxn ang="0">
                    <a:pos x="connsiteX1" y="connsiteY1"/>
                  </a:cxn>
                  <a:cxn ang="0">
                    <a:pos x="connsiteX2" y="connsiteY2"/>
                  </a:cxn>
                </a:cxnLst>
                <a:rect l="l" t="t" r="r" b="b"/>
                <a:pathLst>
                  <a:path w="2743200" h="774700">
                    <a:moveTo>
                      <a:pt x="2743200" y="0"/>
                    </a:moveTo>
                    <a:lnTo>
                      <a:pt x="0" y="0"/>
                    </a:lnTo>
                    <a:lnTo>
                      <a:pt x="0" y="774700"/>
                    </a:lnTo>
                  </a:path>
                </a:pathLst>
              </a:custGeom>
              <a:noFill/>
              <a:ln w="12700" cap="flat" cmpd="sng" algn="ctr">
                <a:solidFill>
                  <a:srgbClr val="323232">
                    <a:lumMod val="75000"/>
                    <a:lumOff val="25000"/>
                  </a:srgbClr>
                </a:solidFill>
                <a:prstDash val="solid"/>
                <a:miter lim="800000"/>
                <a:tailEnd type="triangle"/>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43" name="Group 42">
                <a:extLst>
                  <a:ext uri="{FF2B5EF4-FFF2-40B4-BE49-F238E27FC236}">
                    <a16:creationId xmlns:a16="http://schemas.microsoft.com/office/drawing/2014/main" id="{EB73B3F5-1349-6BFF-5223-683C322A833C}"/>
                  </a:ext>
                </a:extLst>
              </p:cNvPr>
              <p:cNvGrpSpPr/>
              <p:nvPr/>
            </p:nvGrpSpPr>
            <p:grpSpPr>
              <a:xfrm>
                <a:off x="7870116" y="915946"/>
                <a:ext cx="3501357" cy="1203466"/>
                <a:chOff x="6886827" y="1982762"/>
                <a:chExt cx="3501357" cy="1203466"/>
              </a:xfrm>
            </p:grpSpPr>
            <p:grpSp>
              <p:nvGrpSpPr>
                <p:cNvPr id="44" name="Group 43">
                  <a:extLst>
                    <a:ext uri="{FF2B5EF4-FFF2-40B4-BE49-F238E27FC236}">
                      <a16:creationId xmlns:a16="http://schemas.microsoft.com/office/drawing/2014/main" id="{780603B1-362B-8156-6D07-F2212B610166}"/>
                    </a:ext>
                  </a:extLst>
                </p:cNvPr>
                <p:cNvGrpSpPr/>
                <p:nvPr/>
              </p:nvGrpSpPr>
              <p:grpSpPr>
                <a:xfrm>
                  <a:off x="6886827" y="1982762"/>
                  <a:ext cx="3501357" cy="1189064"/>
                  <a:chOff x="6886827" y="1982762"/>
                  <a:chExt cx="3501357" cy="1189064"/>
                </a:xfrm>
              </p:grpSpPr>
              <p:sp>
                <p:nvSpPr>
                  <p:cNvPr id="46" name="Rounded Rectangle 122">
                    <a:extLst>
                      <a:ext uri="{FF2B5EF4-FFF2-40B4-BE49-F238E27FC236}">
                        <a16:creationId xmlns:a16="http://schemas.microsoft.com/office/drawing/2014/main" id="{47DC4D09-1B5F-2130-8590-E6CAC265A037}"/>
                      </a:ext>
                    </a:extLst>
                  </p:cNvPr>
                  <p:cNvSpPr/>
                  <p:nvPr/>
                </p:nvSpPr>
                <p:spPr>
                  <a:xfrm>
                    <a:off x="6991349" y="1982762"/>
                    <a:ext cx="3396835" cy="1189064"/>
                  </a:xfrm>
                  <a:prstGeom prst="roundRect">
                    <a:avLst>
                      <a:gd name="adj" fmla="val 7231"/>
                    </a:avLst>
                  </a:prstGeom>
                  <a:solidFill>
                    <a:srgbClr val="FFFFFF"/>
                  </a:solidFill>
                  <a:ln w="12700" cap="flat" cmpd="sng" algn="ctr">
                    <a:noFill/>
                    <a:prstDash val="solid"/>
                    <a:miter lim="800000"/>
                  </a:ln>
                  <a:effectLst>
                    <a:outerShdw blurRad="50800" dist="38100" dir="2700000" algn="tl" rotWithShape="0">
                      <a:prstClr val="black">
                        <a:alpha val="25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47" name="Group 46">
                    <a:extLst>
                      <a:ext uri="{FF2B5EF4-FFF2-40B4-BE49-F238E27FC236}">
                        <a16:creationId xmlns:a16="http://schemas.microsoft.com/office/drawing/2014/main" id="{61317056-AC1A-0DB9-884D-80B683BF07B4}"/>
                      </a:ext>
                    </a:extLst>
                  </p:cNvPr>
                  <p:cNvGrpSpPr/>
                  <p:nvPr/>
                </p:nvGrpSpPr>
                <p:grpSpPr>
                  <a:xfrm>
                    <a:off x="6886827" y="1982762"/>
                    <a:ext cx="291848" cy="1189064"/>
                    <a:chOff x="6886827" y="1982762"/>
                    <a:chExt cx="291848" cy="1189064"/>
                  </a:xfrm>
                </p:grpSpPr>
                <p:sp>
                  <p:nvSpPr>
                    <p:cNvPr id="51" name="Freeform 127">
                      <a:extLst>
                        <a:ext uri="{FF2B5EF4-FFF2-40B4-BE49-F238E27FC236}">
                          <a16:creationId xmlns:a16="http://schemas.microsoft.com/office/drawing/2014/main" id="{B8ABABC9-0140-C51B-CEE8-5C27F4295292}"/>
                        </a:ext>
                      </a:extLst>
                    </p:cNvPr>
                    <p:cNvSpPr/>
                    <p:nvPr/>
                  </p:nvSpPr>
                  <p:spPr>
                    <a:xfrm>
                      <a:off x="6991351" y="1982762"/>
                      <a:ext cx="187324" cy="1189064"/>
                    </a:xfrm>
                    <a:custGeom>
                      <a:avLst/>
                      <a:gdLst>
                        <a:gd name="connsiteX0" fmla="*/ 85981 w 187324"/>
                        <a:gd name="connsiteY0" fmla="*/ 0 h 1189064"/>
                        <a:gd name="connsiteX1" fmla="*/ 187324 w 187324"/>
                        <a:gd name="connsiteY1" fmla="*/ 0 h 1189064"/>
                        <a:gd name="connsiteX2" fmla="*/ 187324 w 187324"/>
                        <a:gd name="connsiteY2" fmla="*/ 1189064 h 1189064"/>
                        <a:gd name="connsiteX3" fmla="*/ 85981 w 187324"/>
                        <a:gd name="connsiteY3" fmla="*/ 1189064 h 1189064"/>
                        <a:gd name="connsiteX4" fmla="*/ 0 w 187324"/>
                        <a:gd name="connsiteY4" fmla="*/ 1103083 h 1189064"/>
                        <a:gd name="connsiteX5" fmla="*/ 0 w 187324"/>
                        <a:gd name="connsiteY5" fmla="*/ 85981 h 1189064"/>
                        <a:gd name="connsiteX6" fmla="*/ 85981 w 187324"/>
                        <a:gd name="connsiteY6" fmla="*/ 0 h 118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4" h="1189064">
                          <a:moveTo>
                            <a:pt x="85981" y="0"/>
                          </a:moveTo>
                          <a:lnTo>
                            <a:pt x="187324" y="0"/>
                          </a:lnTo>
                          <a:lnTo>
                            <a:pt x="187324" y="1189064"/>
                          </a:lnTo>
                          <a:lnTo>
                            <a:pt x="85981" y="1189064"/>
                          </a:lnTo>
                          <a:cubicBezTo>
                            <a:pt x="38495" y="1189064"/>
                            <a:pt x="0" y="1150569"/>
                            <a:pt x="0" y="1103083"/>
                          </a:cubicBezTo>
                          <a:lnTo>
                            <a:pt x="0" y="85981"/>
                          </a:lnTo>
                          <a:cubicBezTo>
                            <a:pt x="0" y="38495"/>
                            <a:pt x="38495" y="0"/>
                            <a:pt x="85981" y="0"/>
                          </a:cubicBezTo>
                          <a:close/>
                        </a:path>
                      </a:pathLst>
                    </a:custGeom>
                    <a:solidFill>
                      <a:srgbClr val="FF99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52" name="Isosceles Triangle 51">
                      <a:extLst>
                        <a:ext uri="{FF2B5EF4-FFF2-40B4-BE49-F238E27FC236}">
                          <a16:creationId xmlns:a16="http://schemas.microsoft.com/office/drawing/2014/main" id="{1C5F9261-8402-7E85-06CA-2A68EFE72395}"/>
                        </a:ext>
                      </a:extLst>
                    </p:cNvPr>
                    <p:cNvSpPr/>
                    <p:nvPr/>
                  </p:nvSpPr>
                  <p:spPr>
                    <a:xfrm rot="16200000">
                      <a:off x="6820545" y="2513127"/>
                      <a:ext cx="260900" cy="128336"/>
                    </a:xfrm>
                    <a:prstGeom prst="triangle">
                      <a:avLst/>
                    </a:prstGeom>
                    <a:solidFill>
                      <a:srgbClr val="FF99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grpSp>
                <p:nvGrpSpPr>
                  <p:cNvPr id="48" name="Group 47">
                    <a:extLst>
                      <a:ext uri="{FF2B5EF4-FFF2-40B4-BE49-F238E27FC236}">
                        <a16:creationId xmlns:a16="http://schemas.microsoft.com/office/drawing/2014/main" id="{5DDC7769-C0A9-39E2-6A0F-74030937D23C}"/>
                      </a:ext>
                    </a:extLst>
                  </p:cNvPr>
                  <p:cNvGrpSpPr/>
                  <p:nvPr/>
                </p:nvGrpSpPr>
                <p:grpSpPr>
                  <a:xfrm>
                    <a:off x="8893749" y="2074137"/>
                    <a:ext cx="1428216" cy="1057268"/>
                    <a:chOff x="8893749" y="2074137"/>
                    <a:chExt cx="1428216" cy="1057268"/>
                  </a:xfrm>
                </p:grpSpPr>
                <p:sp>
                  <p:nvSpPr>
                    <p:cNvPr id="49" name="Rounded Rectangle 125">
                      <a:extLst>
                        <a:ext uri="{FF2B5EF4-FFF2-40B4-BE49-F238E27FC236}">
                          <a16:creationId xmlns:a16="http://schemas.microsoft.com/office/drawing/2014/main" id="{EF83F418-B24B-68A7-1023-9CA7FBB1EA25}"/>
                        </a:ext>
                      </a:extLst>
                    </p:cNvPr>
                    <p:cNvSpPr/>
                    <p:nvPr/>
                  </p:nvSpPr>
                  <p:spPr>
                    <a:xfrm>
                      <a:off x="8931219" y="2074137"/>
                      <a:ext cx="1380001" cy="1057268"/>
                    </a:xfrm>
                    <a:prstGeom prst="roundRect">
                      <a:avLst>
                        <a:gd name="adj" fmla="val 10270"/>
                      </a:avLst>
                    </a:prstGeom>
                    <a:solidFill>
                      <a:srgbClr val="FF99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50" name="TextBox 49">
                      <a:extLst>
                        <a:ext uri="{FF2B5EF4-FFF2-40B4-BE49-F238E27FC236}">
                          <a16:creationId xmlns:a16="http://schemas.microsoft.com/office/drawing/2014/main" id="{86C1C0F9-9907-470D-B469-324FCC5C02AB}"/>
                        </a:ext>
                      </a:extLst>
                    </p:cNvPr>
                    <p:cNvSpPr txBox="1"/>
                    <p:nvPr/>
                  </p:nvSpPr>
                  <p:spPr>
                    <a:xfrm>
                      <a:off x="8893749" y="2082319"/>
                      <a:ext cx="1428216" cy="989949"/>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$150k</a:t>
                      </a:r>
                    </a:p>
                    <a:p>
                      <a:pPr marL="0" marR="0" lvl="0" indent="0" algn="ctr" defTabSz="685800" eaLnBrk="1" fontAlgn="auto" latinLnBrk="0" hangingPunct="1">
                        <a:lnSpc>
                          <a:spcPct val="100000"/>
                        </a:lnSpc>
                        <a:spcBef>
                          <a:spcPts val="0"/>
                        </a:spcBef>
                        <a:spcAft>
                          <a:spcPts val="0"/>
                        </a:spcAft>
                        <a:buClrTx/>
                        <a:buSzTx/>
                        <a:buFontTx/>
                        <a:buNone/>
                        <a:tabLst/>
                        <a:defRPr/>
                      </a:pPr>
                      <a:r>
                        <a:rPr lang="en-US" sz="1500" b="1" kern="0" dirty="0">
                          <a:solidFill>
                            <a:sysClr val="windowText" lastClr="000000"/>
                          </a:solidFill>
                          <a:latin typeface="Arial" panose="020B0604020202020204" pitchFamily="34" charset="0"/>
                          <a:cs typeface="Arial" panose="020B0604020202020204" pitchFamily="34" charset="0"/>
                        </a:rPr>
                        <a:t>2 mo. project delay</a:t>
                      </a:r>
                      <a:endParaRPr kumimoji="0" lang="en-US" sz="1500" b="1"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sp>
              <p:nvSpPr>
                <p:cNvPr id="45" name="Rectangle 44">
                  <a:extLst>
                    <a:ext uri="{FF2B5EF4-FFF2-40B4-BE49-F238E27FC236}">
                      <a16:creationId xmlns:a16="http://schemas.microsoft.com/office/drawing/2014/main" id="{593F0F25-62DC-999C-D881-7B4A95FAE367}"/>
                    </a:ext>
                  </a:extLst>
                </p:cNvPr>
                <p:cNvSpPr/>
                <p:nvPr/>
              </p:nvSpPr>
              <p:spPr>
                <a:xfrm>
                  <a:off x="7159242" y="1982762"/>
                  <a:ext cx="2240576" cy="1203466"/>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Mesquite</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Roadway Project</a:t>
                  </a:r>
                </a:p>
                <a:p>
                  <a:pPr marL="0" marR="0" lvl="0" indent="0" defTabSz="685800" eaLnBrk="1" fontAlgn="auto" latinLnBrk="0" hangingPunct="1">
                    <a:lnSpc>
                      <a:spcPct val="100000"/>
                    </a:lnSpc>
                    <a:spcBef>
                      <a:spcPts val="0"/>
                    </a:spcBef>
                    <a:spcAft>
                      <a:spcPts val="0"/>
                    </a:spcAft>
                    <a:buClrTx/>
                    <a:buSzTx/>
                    <a:buFontTx/>
                    <a:buNone/>
                    <a:tabLst/>
                    <a:defRPr/>
                  </a:pPr>
                  <a:r>
                    <a:rPr lang="en-US" sz="1000" kern="0" dirty="0">
                      <a:solidFill>
                        <a:srgbClr val="323232"/>
                      </a:solidFill>
                      <a:latin typeface="Arial" panose="020B0604020202020204" pitchFamily="34" charset="0"/>
                      <a:cs typeface="Arial" panose="020B0604020202020204" pitchFamily="34" charset="0"/>
                    </a:rPr>
                    <a:t>As &gt; </a:t>
                  </a:r>
                  <a:r>
                    <a:rPr lang="en-US" sz="1000" kern="0" dirty="0">
                      <a:solidFill>
                        <a:srgbClr val="C00000"/>
                      </a:solidFill>
                      <a:latin typeface="Arial" panose="020B0604020202020204" pitchFamily="34" charset="0"/>
                      <a:cs typeface="Arial" panose="020B0604020202020204" pitchFamily="34" charset="0"/>
                    </a:rPr>
                    <a:t>TSSBCs.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Stalled project until regional background study completed.</a:t>
                  </a:r>
                </a:p>
              </p:txBody>
            </p:sp>
          </p:grpSp>
        </p:grpSp>
      </p:grpSp>
      <p:grpSp>
        <p:nvGrpSpPr>
          <p:cNvPr id="61488" name="Group 61487">
            <a:extLst>
              <a:ext uri="{FF2B5EF4-FFF2-40B4-BE49-F238E27FC236}">
                <a16:creationId xmlns:a16="http://schemas.microsoft.com/office/drawing/2014/main" id="{A9D1DB70-ED26-D709-A92C-9FCC378E2992}"/>
              </a:ext>
            </a:extLst>
          </p:cNvPr>
          <p:cNvGrpSpPr/>
          <p:nvPr/>
        </p:nvGrpSpPr>
        <p:grpSpPr>
          <a:xfrm>
            <a:off x="7216113" y="2173636"/>
            <a:ext cx="4033201" cy="1483759"/>
            <a:chOff x="6844974" y="2173636"/>
            <a:chExt cx="4033201" cy="1483759"/>
          </a:xfrm>
        </p:grpSpPr>
        <p:sp>
          <p:nvSpPr>
            <p:cNvPr id="61481" name="Freeform 226">
              <a:extLst>
                <a:ext uri="{FF2B5EF4-FFF2-40B4-BE49-F238E27FC236}">
                  <a16:creationId xmlns:a16="http://schemas.microsoft.com/office/drawing/2014/main" id="{7F1772C3-45CA-8CAB-5227-B60C1A6563D6}"/>
                </a:ext>
              </a:extLst>
            </p:cNvPr>
            <p:cNvSpPr/>
            <p:nvPr/>
          </p:nvSpPr>
          <p:spPr>
            <a:xfrm>
              <a:off x="6844974" y="3289748"/>
              <a:ext cx="414731" cy="367647"/>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451" name="Group 61450">
              <a:extLst>
                <a:ext uri="{FF2B5EF4-FFF2-40B4-BE49-F238E27FC236}">
                  <a16:creationId xmlns:a16="http://schemas.microsoft.com/office/drawing/2014/main" id="{1D342D55-A9F3-A0E9-89FF-E5559E1C4825}"/>
                </a:ext>
              </a:extLst>
            </p:cNvPr>
            <p:cNvGrpSpPr/>
            <p:nvPr/>
          </p:nvGrpSpPr>
          <p:grpSpPr>
            <a:xfrm>
              <a:off x="7053182" y="2173636"/>
              <a:ext cx="3824993" cy="1303002"/>
              <a:chOff x="7761136" y="2890018"/>
              <a:chExt cx="3824993" cy="1303002"/>
            </a:xfrm>
          </p:grpSpPr>
          <p:sp>
            <p:nvSpPr>
              <p:cNvPr id="54" name="Freeform 118">
                <a:extLst>
                  <a:ext uri="{FF2B5EF4-FFF2-40B4-BE49-F238E27FC236}">
                    <a16:creationId xmlns:a16="http://schemas.microsoft.com/office/drawing/2014/main" id="{B1DD3BF1-29AC-645C-7873-061D92941EC2}"/>
                  </a:ext>
                </a:extLst>
              </p:cNvPr>
              <p:cNvSpPr/>
              <p:nvPr/>
            </p:nvSpPr>
            <p:spPr>
              <a:xfrm>
                <a:off x="7761136" y="3356286"/>
                <a:ext cx="338217" cy="836734"/>
              </a:xfrm>
              <a:custGeom>
                <a:avLst/>
                <a:gdLst>
                  <a:gd name="connsiteX0" fmla="*/ 2743200 w 2743200"/>
                  <a:gd name="connsiteY0" fmla="*/ 0 h 774700"/>
                  <a:gd name="connsiteX1" fmla="*/ 0 w 2743200"/>
                  <a:gd name="connsiteY1" fmla="*/ 0 h 774700"/>
                  <a:gd name="connsiteX2" fmla="*/ 0 w 2743200"/>
                  <a:gd name="connsiteY2" fmla="*/ 774700 h 774700"/>
                </a:gdLst>
                <a:ahLst/>
                <a:cxnLst>
                  <a:cxn ang="0">
                    <a:pos x="connsiteX0" y="connsiteY0"/>
                  </a:cxn>
                  <a:cxn ang="0">
                    <a:pos x="connsiteX1" y="connsiteY1"/>
                  </a:cxn>
                  <a:cxn ang="0">
                    <a:pos x="connsiteX2" y="connsiteY2"/>
                  </a:cxn>
                </a:cxnLst>
                <a:rect l="l" t="t" r="r" b="b"/>
                <a:pathLst>
                  <a:path w="2743200" h="774700">
                    <a:moveTo>
                      <a:pt x="2743200" y="0"/>
                    </a:moveTo>
                    <a:lnTo>
                      <a:pt x="0" y="0"/>
                    </a:lnTo>
                    <a:lnTo>
                      <a:pt x="0" y="774700"/>
                    </a:lnTo>
                  </a:path>
                </a:pathLst>
              </a:custGeom>
              <a:noFill/>
              <a:ln w="12700" cap="flat" cmpd="sng" algn="ctr">
                <a:solidFill>
                  <a:srgbClr val="323232">
                    <a:lumMod val="75000"/>
                    <a:lumOff val="25000"/>
                  </a:srgbClr>
                </a:solidFill>
                <a:prstDash val="solid"/>
                <a:miter lim="800000"/>
                <a:tailEnd type="triangle"/>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55" name="Group 54">
                <a:extLst>
                  <a:ext uri="{FF2B5EF4-FFF2-40B4-BE49-F238E27FC236}">
                    <a16:creationId xmlns:a16="http://schemas.microsoft.com/office/drawing/2014/main" id="{85B0B9B1-AB46-165D-3B82-86FCA03C6285}"/>
                  </a:ext>
                </a:extLst>
              </p:cNvPr>
              <p:cNvGrpSpPr/>
              <p:nvPr/>
            </p:nvGrpSpPr>
            <p:grpSpPr>
              <a:xfrm>
                <a:off x="8065281" y="2890018"/>
                <a:ext cx="3520848" cy="954106"/>
                <a:chOff x="6886827" y="1982762"/>
                <a:chExt cx="3534137" cy="1203466"/>
              </a:xfrm>
            </p:grpSpPr>
            <p:grpSp>
              <p:nvGrpSpPr>
                <p:cNvPr id="56" name="Group 55">
                  <a:extLst>
                    <a:ext uri="{FF2B5EF4-FFF2-40B4-BE49-F238E27FC236}">
                      <a16:creationId xmlns:a16="http://schemas.microsoft.com/office/drawing/2014/main" id="{A7B08A76-F863-180B-A2C6-1F9156FAC77A}"/>
                    </a:ext>
                  </a:extLst>
                </p:cNvPr>
                <p:cNvGrpSpPr/>
                <p:nvPr/>
              </p:nvGrpSpPr>
              <p:grpSpPr>
                <a:xfrm>
                  <a:off x="6886827" y="1982762"/>
                  <a:ext cx="3534137" cy="1189064"/>
                  <a:chOff x="6886827" y="1982762"/>
                  <a:chExt cx="3534137" cy="1189064"/>
                </a:xfrm>
              </p:grpSpPr>
              <p:sp>
                <p:nvSpPr>
                  <p:cNvPr id="58" name="Rounded Rectangle 122">
                    <a:extLst>
                      <a:ext uri="{FF2B5EF4-FFF2-40B4-BE49-F238E27FC236}">
                        <a16:creationId xmlns:a16="http://schemas.microsoft.com/office/drawing/2014/main" id="{134132A9-E6BD-746F-8C5F-08F9D812C3B1}"/>
                      </a:ext>
                    </a:extLst>
                  </p:cNvPr>
                  <p:cNvSpPr/>
                  <p:nvPr/>
                </p:nvSpPr>
                <p:spPr>
                  <a:xfrm>
                    <a:off x="6991349" y="1982762"/>
                    <a:ext cx="3396835" cy="1189064"/>
                  </a:xfrm>
                  <a:prstGeom prst="roundRect">
                    <a:avLst>
                      <a:gd name="adj" fmla="val 7231"/>
                    </a:avLst>
                  </a:prstGeom>
                  <a:solidFill>
                    <a:srgbClr val="FFFFFF"/>
                  </a:solidFill>
                  <a:ln w="12700" cap="flat" cmpd="sng" algn="ctr">
                    <a:noFill/>
                    <a:prstDash val="solid"/>
                    <a:miter lim="800000"/>
                  </a:ln>
                  <a:effectLst>
                    <a:outerShdw blurRad="50800" dist="38100" dir="2700000" algn="tl" rotWithShape="0">
                      <a:prstClr val="black">
                        <a:alpha val="25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59" name="Group 58">
                    <a:extLst>
                      <a:ext uri="{FF2B5EF4-FFF2-40B4-BE49-F238E27FC236}">
                        <a16:creationId xmlns:a16="http://schemas.microsoft.com/office/drawing/2014/main" id="{14DC2D93-07FA-3E11-2E52-A7F1AA93D439}"/>
                      </a:ext>
                    </a:extLst>
                  </p:cNvPr>
                  <p:cNvGrpSpPr/>
                  <p:nvPr/>
                </p:nvGrpSpPr>
                <p:grpSpPr>
                  <a:xfrm>
                    <a:off x="6886827" y="1982762"/>
                    <a:ext cx="291848" cy="1189064"/>
                    <a:chOff x="6886827" y="1982762"/>
                    <a:chExt cx="291848" cy="1189064"/>
                  </a:xfrm>
                </p:grpSpPr>
                <p:sp>
                  <p:nvSpPr>
                    <p:cNvPr id="63" name="Freeform 127">
                      <a:extLst>
                        <a:ext uri="{FF2B5EF4-FFF2-40B4-BE49-F238E27FC236}">
                          <a16:creationId xmlns:a16="http://schemas.microsoft.com/office/drawing/2014/main" id="{01BE0BED-9AF5-E1F2-F32F-1062FEC73480}"/>
                        </a:ext>
                      </a:extLst>
                    </p:cNvPr>
                    <p:cNvSpPr/>
                    <p:nvPr/>
                  </p:nvSpPr>
                  <p:spPr>
                    <a:xfrm>
                      <a:off x="6991351" y="1982762"/>
                      <a:ext cx="187324" cy="1189064"/>
                    </a:xfrm>
                    <a:custGeom>
                      <a:avLst/>
                      <a:gdLst>
                        <a:gd name="connsiteX0" fmla="*/ 85981 w 187324"/>
                        <a:gd name="connsiteY0" fmla="*/ 0 h 1189064"/>
                        <a:gd name="connsiteX1" fmla="*/ 187324 w 187324"/>
                        <a:gd name="connsiteY1" fmla="*/ 0 h 1189064"/>
                        <a:gd name="connsiteX2" fmla="*/ 187324 w 187324"/>
                        <a:gd name="connsiteY2" fmla="*/ 1189064 h 1189064"/>
                        <a:gd name="connsiteX3" fmla="*/ 85981 w 187324"/>
                        <a:gd name="connsiteY3" fmla="*/ 1189064 h 1189064"/>
                        <a:gd name="connsiteX4" fmla="*/ 0 w 187324"/>
                        <a:gd name="connsiteY4" fmla="*/ 1103083 h 1189064"/>
                        <a:gd name="connsiteX5" fmla="*/ 0 w 187324"/>
                        <a:gd name="connsiteY5" fmla="*/ 85981 h 1189064"/>
                        <a:gd name="connsiteX6" fmla="*/ 85981 w 187324"/>
                        <a:gd name="connsiteY6" fmla="*/ 0 h 118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4" h="1189064">
                          <a:moveTo>
                            <a:pt x="85981" y="0"/>
                          </a:moveTo>
                          <a:lnTo>
                            <a:pt x="187324" y="0"/>
                          </a:lnTo>
                          <a:lnTo>
                            <a:pt x="187324" y="1189064"/>
                          </a:lnTo>
                          <a:lnTo>
                            <a:pt x="85981" y="1189064"/>
                          </a:lnTo>
                          <a:cubicBezTo>
                            <a:pt x="38495" y="1189064"/>
                            <a:pt x="0" y="1150569"/>
                            <a:pt x="0" y="1103083"/>
                          </a:cubicBezTo>
                          <a:lnTo>
                            <a:pt x="0" y="85981"/>
                          </a:lnTo>
                          <a:cubicBezTo>
                            <a:pt x="0" y="38495"/>
                            <a:pt x="38495" y="0"/>
                            <a:pt x="85981" y="0"/>
                          </a:cubicBezTo>
                          <a:close/>
                        </a:path>
                      </a:pathLst>
                    </a:custGeom>
                    <a:solidFill>
                      <a:srgbClr val="C00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61440" name="Isosceles Triangle 61439">
                      <a:extLst>
                        <a:ext uri="{FF2B5EF4-FFF2-40B4-BE49-F238E27FC236}">
                          <a16:creationId xmlns:a16="http://schemas.microsoft.com/office/drawing/2014/main" id="{21B33C6B-41A9-AD81-625C-B0BDAB0E9187}"/>
                        </a:ext>
                      </a:extLst>
                    </p:cNvPr>
                    <p:cNvSpPr/>
                    <p:nvPr/>
                  </p:nvSpPr>
                  <p:spPr>
                    <a:xfrm rot="16200000">
                      <a:off x="6820545" y="2513127"/>
                      <a:ext cx="260900" cy="128336"/>
                    </a:xfrm>
                    <a:prstGeom prst="triangle">
                      <a:avLst/>
                    </a:prstGeom>
                    <a:solidFill>
                      <a:srgbClr val="C00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grpSp>
                <p:nvGrpSpPr>
                  <p:cNvPr id="60" name="Group 59">
                    <a:extLst>
                      <a:ext uri="{FF2B5EF4-FFF2-40B4-BE49-F238E27FC236}">
                        <a16:creationId xmlns:a16="http://schemas.microsoft.com/office/drawing/2014/main" id="{A7EA14E8-16EE-4379-B58F-28D39C28B048}"/>
                      </a:ext>
                    </a:extLst>
                  </p:cNvPr>
                  <p:cNvGrpSpPr/>
                  <p:nvPr/>
                </p:nvGrpSpPr>
                <p:grpSpPr>
                  <a:xfrm>
                    <a:off x="8992748" y="2048660"/>
                    <a:ext cx="1428216" cy="1057268"/>
                    <a:chOff x="8992748" y="2048660"/>
                    <a:chExt cx="1428216" cy="1057268"/>
                  </a:xfrm>
                </p:grpSpPr>
                <p:sp>
                  <p:nvSpPr>
                    <p:cNvPr id="61" name="Rounded Rectangle 125">
                      <a:extLst>
                        <a:ext uri="{FF2B5EF4-FFF2-40B4-BE49-F238E27FC236}">
                          <a16:creationId xmlns:a16="http://schemas.microsoft.com/office/drawing/2014/main" id="{A6C0EF9A-DE5E-05BB-23A6-A9ED21BFEF86}"/>
                        </a:ext>
                      </a:extLst>
                    </p:cNvPr>
                    <p:cNvSpPr/>
                    <p:nvPr/>
                  </p:nvSpPr>
                  <p:spPr>
                    <a:xfrm>
                      <a:off x="9118942" y="2048660"/>
                      <a:ext cx="1192276" cy="1057268"/>
                    </a:xfrm>
                    <a:prstGeom prst="roundRect">
                      <a:avLst>
                        <a:gd name="adj" fmla="val 10270"/>
                      </a:avLst>
                    </a:prstGeom>
                    <a:solidFill>
                      <a:srgbClr val="C0000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62" name="TextBox 61">
                      <a:extLst>
                        <a:ext uri="{FF2B5EF4-FFF2-40B4-BE49-F238E27FC236}">
                          <a16:creationId xmlns:a16="http://schemas.microsoft.com/office/drawing/2014/main" id="{718D080E-1AE0-AA3A-C041-015B98579DE8}"/>
                        </a:ext>
                      </a:extLst>
                    </p:cNvPr>
                    <p:cNvSpPr txBox="1"/>
                    <p:nvPr/>
                  </p:nvSpPr>
                  <p:spPr>
                    <a:xfrm>
                      <a:off x="8992748" y="2221964"/>
                      <a:ext cx="1428216" cy="698788"/>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$15+k</a:t>
                      </a:r>
                    </a:p>
                    <a:p>
                      <a:pPr marL="0" marR="0" lvl="0" indent="0" algn="ctr" defTabSz="685800" eaLnBrk="1" fontAlgn="auto" latinLnBrk="0" hangingPunct="1">
                        <a:lnSpc>
                          <a:spcPct val="100000"/>
                        </a:lnSpc>
                        <a:spcBef>
                          <a:spcPts val="0"/>
                        </a:spcBef>
                        <a:spcAft>
                          <a:spcPts val="0"/>
                        </a:spcAft>
                        <a:buClrTx/>
                        <a:buSzTx/>
                        <a:buFontTx/>
                        <a:buNone/>
                        <a:tabLst/>
                        <a:defRPr/>
                      </a:pPr>
                      <a:r>
                        <a:rPr lang="en-US" sz="1500" b="1" kern="0" dirty="0">
                          <a:solidFill>
                            <a:srgbClr val="FFFFFF"/>
                          </a:solidFill>
                          <a:latin typeface="Arial" panose="020B0604020202020204" pitchFamily="34" charset="0"/>
                          <a:cs typeface="Arial" panose="020B0604020202020204" pitchFamily="34" charset="0"/>
                        </a:rPr>
                        <a:t>3 months</a:t>
                      </a:r>
                      <a:endPar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57" name="Rectangle 56">
                  <a:extLst>
                    <a:ext uri="{FF2B5EF4-FFF2-40B4-BE49-F238E27FC236}">
                      <a16:creationId xmlns:a16="http://schemas.microsoft.com/office/drawing/2014/main" id="{74F7F4A6-4D57-D0B8-1221-13A7EF300F54}"/>
                    </a:ext>
                  </a:extLst>
                </p:cNvPr>
                <p:cNvSpPr/>
                <p:nvPr/>
              </p:nvSpPr>
              <p:spPr>
                <a:xfrm>
                  <a:off x="7159242" y="1982762"/>
                  <a:ext cx="2240576" cy="1203466"/>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Longview</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$14M Industrial Acquisition</a:t>
                  </a:r>
                </a:p>
                <a:p>
                  <a:pPr marL="0" marR="0" lvl="0" indent="0" defTabSz="685800" eaLnBrk="1" fontAlgn="auto" latinLnBrk="0" hangingPunct="1">
                    <a:lnSpc>
                      <a:spcPct val="100000"/>
                    </a:lnSpc>
                    <a:spcBef>
                      <a:spcPts val="0"/>
                    </a:spcBef>
                    <a:spcAft>
                      <a:spcPts val="0"/>
                    </a:spcAft>
                    <a:buClrTx/>
                    <a:buSzTx/>
                    <a:buFontTx/>
                    <a:buNone/>
                    <a:tabLst/>
                    <a:defRPr/>
                  </a:pPr>
                  <a:r>
                    <a:rPr lang="en-US" sz="1000" kern="0" dirty="0">
                      <a:solidFill>
                        <a:srgbClr val="323232"/>
                      </a:solidFill>
                      <a:latin typeface="Arial" panose="020B0604020202020204" pitchFamily="34" charset="0"/>
                      <a:cs typeface="Arial" panose="020B0604020202020204" pitchFamily="34" charset="0"/>
                    </a:rPr>
                    <a:t>As &gt; </a:t>
                  </a:r>
                  <a:r>
                    <a:rPr lang="en-US" sz="1000" kern="0" dirty="0">
                      <a:solidFill>
                        <a:srgbClr val="C00000"/>
                      </a:solidFill>
                      <a:latin typeface="Arial" panose="020B0604020202020204" pitchFamily="34" charset="0"/>
                      <a:cs typeface="Arial" panose="020B0604020202020204" pitchFamily="34" charset="0"/>
                    </a:rPr>
                    <a:t>TSSBCs.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Stalled project until regional background study completed.</a:t>
                  </a:r>
                </a:p>
              </p:txBody>
            </p:sp>
          </p:grpSp>
        </p:grpSp>
      </p:grpSp>
      <p:grpSp>
        <p:nvGrpSpPr>
          <p:cNvPr id="61489" name="Group 61488">
            <a:extLst>
              <a:ext uri="{FF2B5EF4-FFF2-40B4-BE49-F238E27FC236}">
                <a16:creationId xmlns:a16="http://schemas.microsoft.com/office/drawing/2014/main" id="{DC3FF98F-4B95-1F46-0C5E-220F6BC4BAC1}"/>
              </a:ext>
            </a:extLst>
          </p:cNvPr>
          <p:cNvGrpSpPr/>
          <p:nvPr/>
        </p:nvGrpSpPr>
        <p:grpSpPr>
          <a:xfrm>
            <a:off x="7051271" y="4063164"/>
            <a:ext cx="4202776" cy="1301882"/>
            <a:chOff x="6680132" y="4063164"/>
            <a:chExt cx="4202776" cy="1301882"/>
          </a:xfrm>
        </p:grpSpPr>
        <p:sp>
          <p:nvSpPr>
            <p:cNvPr id="61483" name="Freeform 226">
              <a:extLst>
                <a:ext uri="{FF2B5EF4-FFF2-40B4-BE49-F238E27FC236}">
                  <a16:creationId xmlns:a16="http://schemas.microsoft.com/office/drawing/2014/main" id="{5537F6C0-E034-502C-298D-2519636D2657}"/>
                </a:ext>
              </a:extLst>
            </p:cNvPr>
            <p:cNvSpPr/>
            <p:nvPr/>
          </p:nvSpPr>
          <p:spPr>
            <a:xfrm>
              <a:off x="6680132" y="4063164"/>
              <a:ext cx="414731" cy="367647"/>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rgbClr val="F9E71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452" name="Group 61451">
              <a:extLst>
                <a:ext uri="{FF2B5EF4-FFF2-40B4-BE49-F238E27FC236}">
                  <a16:creationId xmlns:a16="http://schemas.microsoft.com/office/drawing/2014/main" id="{68FE4B11-31C3-BD10-A0E0-455A7A9A53DC}"/>
                </a:ext>
              </a:extLst>
            </p:cNvPr>
            <p:cNvGrpSpPr/>
            <p:nvPr/>
          </p:nvGrpSpPr>
          <p:grpSpPr>
            <a:xfrm>
              <a:off x="6888360" y="4267200"/>
              <a:ext cx="3994548" cy="1097846"/>
              <a:chOff x="7361849" y="734639"/>
              <a:chExt cx="4009624" cy="1384773"/>
            </a:xfrm>
          </p:grpSpPr>
          <p:sp>
            <p:nvSpPr>
              <p:cNvPr id="61453" name="Freeform 118">
                <a:extLst>
                  <a:ext uri="{FF2B5EF4-FFF2-40B4-BE49-F238E27FC236}">
                    <a16:creationId xmlns:a16="http://schemas.microsoft.com/office/drawing/2014/main" id="{591EED4D-F557-833D-3889-A113871184FA}"/>
                  </a:ext>
                </a:extLst>
              </p:cNvPr>
              <p:cNvSpPr/>
              <p:nvPr/>
            </p:nvSpPr>
            <p:spPr>
              <a:xfrm flipV="1">
                <a:off x="7361849" y="734639"/>
                <a:ext cx="560453" cy="776661"/>
              </a:xfrm>
              <a:custGeom>
                <a:avLst/>
                <a:gdLst>
                  <a:gd name="connsiteX0" fmla="*/ 2743200 w 2743200"/>
                  <a:gd name="connsiteY0" fmla="*/ 0 h 774700"/>
                  <a:gd name="connsiteX1" fmla="*/ 0 w 2743200"/>
                  <a:gd name="connsiteY1" fmla="*/ 0 h 774700"/>
                  <a:gd name="connsiteX2" fmla="*/ 0 w 2743200"/>
                  <a:gd name="connsiteY2" fmla="*/ 774700 h 774700"/>
                </a:gdLst>
                <a:ahLst/>
                <a:cxnLst>
                  <a:cxn ang="0">
                    <a:pos x="connsiteX0" y="connsiteY0"/>
                  </a:cxn>
                  <a:cxn ang="0">
                    <a:pos x="connsiteX1" y="connsiteY1"/>
                  </a:cxn>
                  <a:cxn ang="0">
                    <a:pos x="connsiteX2" y="connsiteY2"/>
                  </a:cxn>
                </a:cxnLst>
                <a:rect l="l" t="t" r="r" b="b"/>
                <a:pathLst>
                  <a:path w="2743200" h="774700">
                    <a:moveTo>
                      <a:pt x="2743200" y="0"/>
                    </a:moveTo>
                    <a:lnTo>
                      <a:pt x="0" y="0"/>
                    </a:lnTo>
                    <a:lnTo>
                      <a:pt x="0" y="774700"/>
                    </a:lnTo>
                  </a:path>
                </a:pathLst>
              </a:custGeom>
              <a:noFill/>
              <a:ln w="12700" cap="flat" cmpd="sng" algn="ctr">
                <a:solidFill>
                  <a:srgbClr val="323232">
                    <a:lumMod val="75000"/>
                    <a:lumOff val="25000"/>
                  </a:srgbClr>
                </a:solidFill>
                <a:prstDash val="solid"/>
                <a:miter lim="800000"/>
                <a:tailEnd type="triangle"/>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61454" name="Group 61453">
                <a:extLst>
                  <a:ext uri="{FF2B5EF4-FFF2-40B4-BE49-F238E27FC236}">
                    <a16:creationId xmlns:a16="http://schemas.microsoft.com/office/drawing/2014/main" id="{25BF5350-37B1-0236-59E5-0D935F3646C0}"/>
                  </a:ext>
                </a:extLst>
              </p:cNvPr>
              <p:cNvGrpSpPr/>
              <p:nvPr/>
            </p:nvGrpSpPr>
            <p:grpSpPr>
              <a:xfrm>
                <a:off x="7870116" y="915946"/>
                <a:ext cx="3501357" cy="1203466"/>
                <a:chOff x="6886827" y="1982762"/>
                <a:chExt cx="3501357" cy="1203466"/>
              </a:xfrm>
            </p:grpSpPr>
            <p:grpSp>
              <p:nvGrpSpPr>
                <p:cNvPr id="61455" name="Group 61454">
                  <a:extLst>
                    <a:ext uri="{FF2B5EF4-FFF2-40B4-BE49-F238E27FC236}">
                      <a16:creationId xmlns:a16="http://schemas.microsoft.com/office/drawing/2014/main" id="{D410F974-3863-11CE-03F7-9E67CEDDA1EF}"/>
                    </a:ext>
                  </a:extLst>
                </p:cNvPr>
                <p:cNvGrpSpPr/>
                <p:nvPr/>
              </p:nvGrpSpPr>
              <p:grpSpPr>
                <a:xfrm>
                  <a:off x="6886827" y="1982762"/>
                  <a:ext cx="3501357" cy="1189064"/>
                  <a:chOff x="6886827" y="1982762"/>
                  <a:chExt cx="3501357" cy="1189064"/>
                </a:xfrm>
              </p:grpSpPr>
              <p:sp>
                <p:nvSpPr>
                  <p:cNvPr id="61457" name="Rounded Rectangle 122">
                    <a:extLst>
                      <a:ext uri="{FF2B5EF4-FFF2-40B4-BE49-F238E27FC236}">
                        <a16:creationId xmlns:a16="http://schemas.microsoft.com/office/drawing/2014/main" id="{C695080F-215F-AA03-2237-9E6E1DED9A4F}"/>
                      </a:ext>
                    </a:extLst>
                  </p:cNvPr>
                  <p:cNvSpPr/>
                  <p:nvPr/>
                </p:nvSpPr>
                <p:spPr>
                  <a:xfrm>
                    <a:off x="6991349" y="1982762"/>
                    <a:ext cx="3396835" cy="1189064"/>
                  </a:xfrm>
                  <a:prstGeom prst="roundRect">
                    <a:avLst>
                      <a:gd name="adj" fmla="val 7231"/>
                    </a:avLst>
                  </a:prstGeom>
                  <a:solidFill>
                    <a:srgbClr val="FFFFFF"/>
                  </a:solidFill>
                  <a:ln w="12700" cap="flat" cmpd="sng" algn="ctr">
                    <a:noFill/>
                    <a:prstDash val="solid"/>
                    <a:miter lim="800000"/>
                  </a:ln>
                  <a:effectLst>
                    <a:outerShdw blurRad="50800" dist="38100" dir="2700000" algn="tl" rotWithShape="0">
                      <a:prstClr val="black">
                        <a:alpha val="25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61459" name="Group 61458">
                    <a:extLst>
                      <a:ext uri="{FF2B5EF4-FFF2-40B4-BE49-F238E27FC236}">
                        <a16:creationId xmlns:a16="http://schemas.microsoft.com/office/drawing/2014/main" id="{C3A737DF-6CD8-FFB3-29CF-8A7A16A3F499}"/>
                      </a:ext>
                    </a:extLst>
                  </p:cNvPr>
                  <p:cNvGrpSpPr/>
                  <p:nvPr/>
                </p:nvGrpSpPr>
                <p:grpSpPr>
                  <a:xfrm>
                    <a:off x="6886827" y="1982762"/>
                    <a:ext cx="291848" cy="1189064"/>
                    <a:chOff x="6886827" y="1982762"/>
                    <a:chExt cx="291848" cy="1189064"/>
                  </a:xfrm>
                </p:grpSpPr>
                <p:sp>
                  <p:nvSpPr>
                    <p:cNvPr id="61463" name="Freeform 127">
                      <a:extLst>
                        <a:ext uri="{FF2B5EF4-FFF2-40B4-BE49-F238E27FC236}">
                          <a16:creationId xmlns:a16="http://schemas.microsoft.com/office/drawing/2014/main" id="{B8156EB4-4CD4-EB88-1831-955E205E94DB}"/>
                        </a:ext>
                      </a:extLst>
                    </p:cNvPr>
                    <p:cNvSpPr/>
                    <p:nvPr/>
                  </p:nvSpPr>
                  <p:spPr>
                    <a:xfrm>
                      <a:off x="6991351" y="1982762"/>
                      <a:ext cx="187324" cy="1189064"/>
                    </a:xfrm>
                    <a:custGeom>
                      <a:avLst/>
                      <a:gdLst>
                        <a:gd name="connsiteX0" fmla="*/ 85981 w 187324"/>
                        <a:gd name="connsiteY0" fmla="*/ 0 h 1189064"/>
                        <a:gd name="connsiteX1" fmla="*/ 187324 w 187324"/>
                        <a:gd name="connsiteY1" fmla="*/ 0 h 1189064"/>
                        <a:gd name="connsiteX2" fmla="*/ 187324 w 187324"/>
                        <a:gd name="connsiteY2" fmla="*/ 1189064 h 1189064"/>
                        <a:gd name="connsiteX3" fmla="*/ 85981 w 187324"/>
                        <a:gd name="connsiteY3" fmla="*/ 1189064 h 1189064"/>
                        <a:gd name="connsiteX4" fmla="*/ 0 w 187324"/>
                        <a:gd name="connsiteY4" fmla="*/ 1103083 h 1189064"/>
                        <a:gd name="connsiteX5" fmla="*/ 0 w 187324"/>
                        <a:gd name="connsiteY5" fmla="*/ 85981 h 1189064"/>
                        <a:gd name="connsiteX6" fmla="*/ 85981 w 187324"/>
                        <a:gd name="connsiteY6" fmla="*/ 0 h 118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4" h="1189064">
                          <a:moveTo>
                            <a:pt x="85981" y="0"/>
                          </a:moveTo>
                          <a:lnTo>
                            <a:pt x="187324" y="0"/>
                          </a:lnTo>
                          <a:lnTo>
                            <a:pt x="187324" y="1189064"/>
                          </a:lnTo>
                          <a:lnTo>
                            <a:pt x="85981" y="1189064"/>
                          </a:lnTo>
                          <a:cubicBezTo>
                            <a:pt x="38495" y="1189064"/>
                            <a:pt x="0" y="1150569"/>
                            <a:pt x="0" y="1103083"/>
                          </a:cubicBezTo>
                          <a:lnTo>
                            <a:pt x="0" y="85981"/>
                          </a:lnTo>
                          <a:cubicBezTo>
                            <a:pt x="0" y="38495"/>
                            <a:pt x="38495" y="0"/>
                            <a:pt x="85981" y="0"/>
                          </a:cubicBezTo>
                          <a:close/>
                        </a:path>
                      </a:pathLst>
                    </a:custGeom>
                    <a:solidFill>
                      <a:srgbClr val="F9E717"/>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61464" name="Isosceles Triangle 61463">
                      <a:extLst>
                        <a:ext uri="{FF2B5EF4-FFF2-40B4-BE49-F238E27FC236}">
                          <a16:creationId xmlns:a16="http://schemas.microsoft.com/office/drawing/2014/main" id="{FF20E7B9-54B1-949A-E7A6-F080A605FD92}"/>
                        </a:ext>
                      </a:extLst>
                    </p:cNvPr>
                    <p:cNvSpPr/>
                    <p:nvPr/>
                  </p:nvSpPr>
                  <p:spPr>
                    <a:xfrm rot="16200000">
                      <a:off x="6820545" y="2513127"/>
                      <a:ext cx="260900" cy="128336"/>
                    </a:xfrm>
                    <a:prstGeom prst="triangle">
                      <a:avLst/>
                    </a:prstGeom>
                    <a:solidFill>
                      <a:srgbClr val="F9E717"/>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grpSp>
                <p:nvGrpSpPr>
                  <p:cNvPr id="61460" name="Group 61459">
                    <a:extLst>
                      <a:ext uri="{FF2B5EF4-FFF2-40B4-BE49-F238E27FC236}">
                        <a16:creationId xmlns:a16="http://schemas.microsoft.com/office/drawing/2014/main" id="{DEEB8E2B-DDD2-919A-EC55-940E5B107DC9}"/>
                      </a:ext>
                    </a:extLst>
                  </p:cNvPr>
                  <p:cNvGrpSpPr/>
                  <p:nvPr/>
                </p:nvGrpSpPr>
                <p:grpSpPr>
                  <a:xfrm>
                    <a:off x="9242978" y="2227900"/>
                    <a:ext cx="1071293" cy="698788"/>
                    <a:chOff x="9242978" y="2227900"/>
                    <a:chExt cx="1071293" cy="698788"/>
                  </a:xfrm>
                </p:grpSpPr>
                <p:sp>
                  <p:nvSpPr>
                    <p:cNvPr id="61461" name="Rounded Rectangle 125">
                      <a:extLst>
                        <a:ext uri="{FF2B5EF4-FFF2-40B4-BE49-F238E27FC236}">
                          <a16:creationId xmlns:a16="http://schemas.microsoft.com/office/drawing/2014/main" id="{EEA86F52-5964-0AA7-63C0-9A4A90D7ECB5}"/>
                        </a:ext>
                      </a:extLst>
                    </p:cNvPr>
                    <p:cNvSpPr/>
                    <p:nvPr/>
                  </p:nvSpPr>
                  <p:spPr>
                    <a:xfrm>
                      <a:off x="9242978" y="2227900"/>
                      <a:ext cx="1060547" cy="698788"/>
                    </a:xfrm>
                    <a:prstGeom prst="roundRect">
                      <a:avLst>
                        <a:gd name="adj" fmla="val 10270"/>
                      </a:avLst>
                    </a:prstGeom>
                    <a:solidFill>
                      <a:srgbClr val="F9E717"/>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61462" name="TextBox 61461">
                      <a:extLst>
                        <a:ext uri="{FF2B5EF4-FFF2-40B4-BE49-F238E27FC236}">
                          <a16:creationId xmlns:a16="http://schemas.microsoft.com/office/drawing/2014/main" id="{5477D9DE-6AEE-0EDD-E1C2-60D2C0FA3176}"/>
                        </a:ext>
                      </a:extLst>
                    </p:cNvPr>
                    <p:cNvSpPr txBox="1"/>
                    <p:nvPr/>
                  </p:nvSpPr>
                  <p:spPr>
                    <a:xfrm>
                      <a:off x="9242978" y="2227900"/>
                      <a:ext cx="1071293" cy="698788"/>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effectLst/>
                          <a:uLnTx/>
                          <a:uFillTx/>
                          <a:latin typeface="Arial" panose="020B0604020202020204" pitchFamily="34" charset="0"/>
                          <a:cs typeface="Arial" panose="020B0604020202020204" pitchFamily="34" charset="0"/>
                        </a:rPr>
                        <a:t>$12+k</a:t>
                      </a:r>
                    </a:p>
                    <a:p>
                      <a:pPr marL="0" marR="0" lvl="0" indent="0" algn="ctr" defTabSz="685800" eaLnBrk="1" fontAlgn="auto" latinLnBrk="0" hangingPunct="1">
                        <a:lnSpc>
                          <a:spcPct val="100000"/>
                        </a:lnSpc>
                        <a:spcBef>
                          <a:spcPts val="0"/>
                        </a:spcBef>
                        <a:spcAft>
                          <a:spcPts val="0"/>
                        </a:spcAft>
                        <a:buClrTx/>
                        <a:buSzTx/>
                        <a:buFontTx/>
                        <a:buNone/>
                        <a:tabLst/>
                        <a:defRPr/>
                      </a:pPr>
                      <a:r>
                        <a:rPr lang="en-US" sz="1500" b="1" kern="0" dirty="0">
                          <a:latin typeface="Arial" panose="020B0604020202020204" pitchFamily="34" charset="0"/>
                          <a:cs typeface="Arial" panose="020B0604020202020204" pitchFamily="34" charset="0"/>
                        </a:rPr>
                        <a:t>3 months</a:t>
                      </a:r>
                      <a:endParaRPr kumimoji="0" lang="en-US" sz="1500" b="1" i="0" u="none" strike="noStrike" kern="0" cap="none" spc="0" normalizeH="0" baseline="0" noProof="0" dirty="0">
                        <a:ln>
                          <a:noFill/>
                        </a:ln>
                        <a:effectLst/>
                        <a:uLnTx/>
                        <a:uFillTx/>
                        <a:latin typeface="Arial" panose="020B0604020202020204" pitchFamily="34" charset="0"/>
                        <a:cs typeface="Arial" panose="020B0604020202020204" pitchFamily="34" charset="0"/>
                      </a:endParaRPr>
                    </a:p>
                  </p:txBody>
                </p:sp>
              </p:grpSp>
            </p:grpSp>
            <p:sp>
              <p:nvSpPr>
                <p:cNvPr id="61456" name="Rectangle 61455">
                  <a:extLst>
                    <a:ext uri="{FF2B5EF4-FFF2-40B4-BE49-F238E27FC236}">
                      <a16:creationId xmlns:a16="http://schemas.microsoft.com/office/drawing/2014/main" id="{EFC767C1-C7DA-2ECE-4665-369CA91DCC6B}"/>
                    </a:ext>
                  </a:extLst>
                </p:cNvPr>
                <p:cNvSpPr/>
                <p:nvPr/>
              </p:nvSpPr>
              <p:spPr>
                <a:xfrm>
                  <a:off x="7159242" y="1982762"/>
                  <a:ext cx="2240576" cy="1203466"/>
                </a:xfrm>
                <a:prstGeom prst="rect">
                  <a:avLst/>
                </a:prstGeom>
              </p:spPr>
              <p:txBody>
                <a:bodyPr wrap="square">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Houston</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Property Transaction</a:t>
                  </a:r>
                </a:p>
                <a:p>
                  <a:pPr marL="0" marR="0" lvl="0" indent="0" defTabSz="685800" eaLnBrk="1" fontAlgn="auto" latinLnBrk="0" hangingPunct="1">
                    <a:lnSpc>
                      <a:spcPct val="100000"/>
                    </a:lnSpc>
                    <a:spcBef>
                      <a:spcPts val="0"/>
                    </a:spcBef>
                    <a:spcAft>
                      <a:spcPts val="0"/>
                    </a:spcAft>
                    <a:buClrTx/>
                    <a:buSzTx/>
                    <a:buFontTx/>
                    <a:buNone/>
                    <a:tabLst/>
                    <a:defRPr/>
                  </a:pPr>
                  <a:r>
                    <a:rPr lang="en-US" sz="1000" kern="0" dirty="0">
                      <a:solidFill>
                        <a:srgbClr val="323232"/>
                      </a:solidFill>
                      <a:latin typeface="Arial" panose="020B0604020202020204" pitchFamily="34" charset="0"/>
                      <a:cs typeface="Arial" panose="020B0604020202020204" pitchFamily="34" charset="0"/>
                    </a:rPr>
                    <a:t>Pb &gt; </a:t>
                  </a:r>
                  <a:r>
                    <a:rPr lang="en-US" sz="1000" kern="0" dirty="0">
                      <a:solidFill>
                        <a:srgbClr val="C00000"/>
                      </a:solidFill>
                      <a:latin typeface="Arial" panose="020B0604020202020204" pitchFamily="34" charset="0"/>
                      <a:cs typeface="Arial" panose="020B0604020202020204" pitchFamily="34" charset="0"/>
                    </a:rPr>
                    <a:t>TSSBCs.</a:t>
                  </a:r>
                </a:p>
                <a:p>
                  <a:pPr marL="0" marR="0" lvl="0" indent="0"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Stalled project until regional background study completed.</a:t>
                  </a:r>
                </a:p>
              </p:txBody>
            </p:sp>
          </p:grpSp>
        </p:grpSp>
      </p:grpSp>
      <p:sp>
        <p:nvSpPr>
          <p:cNvPr id="61484" name="Speech Bubble: Rectangle with Corners Rounded 61483">
            <a:extLst>
              <a:ext uri="{FF2B5EF4-FFF2-40B4-BE49-F238E27FC236}">
                <a16:creationId xmlns:a16="http://schemas.microsoft.com/office/drawing/2014/main" id="{C4754EA4-9A66-EFD6-8212-EC92E5922AA3}"/>
              </a:ext>
            </a:extLst>
          </p:cNvPr>
          <p:cNvSpPr/>
          <p:nvPr/>
        </p:nvSpPr>
        <p:spPr>
          <a:xfrm>
            <a:off x="175803" y="854642"/>
            <a:ext cx="2483852" cy="1508633"/>
          </a:xfrm>
          <a:prstGeom prst="wedgeRoundRectCallout">
            <a:avLst>
              <a:gd name="adj1" fmla="val -25554"/>
              <a:gd name="adj2" fmla="val 41782"/>
              <a:gd name="adj3" fmla="val 166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Real-world projects affected by </a:t>
            </a:r>
            <a:r>
              <a:rPr lang="en-US" sz="2000" b="1" dirty="0">
                <a:solidFill>
                  <a:srgbClr val="F26928"/>
                </a:solidFill>
              </a:rPr>
              <a:t>False Positive </a:t>
            </a:r>
            <a:r>
              <a:rPr lang="en-US" sz="2000" dirty="0"/>
              <a:t>issues in last 6 months. No releases.</a:t>
            </a:r>
          </a:p>
        </p:txBody>
      </p:sp>
      <p:grpSp>
        <p:nvGrpSpPr>
          <p:cNvPr id="53" name="Group 52">
            <a:extLst>
              <a:ext uri="{FF2B5EF4-FFF2-40B4-BE49-F238E27FC236}">
                <a16:creationId xmlns:a16="http://schemas.microsoft.com/office/drawing/2014/main" id="{2925C88B-3117-80CC-99D5-DDBD1FDEECD6}"/>
              </a:ext>
            </a:extLst>
          </p:cNvPr>
          <p:cNvGrpSpPr/>
          <p:nvPr/>
        </p:nvGrpSpPr>
        <p:grpSpPr>
          <a:xfrm>
            <a:off x="713086" y="3567350"/>
            <a:ext cx="5403896" cy="1575535"/>
            <a:chOff x="843231" y="4765327"/>
            <a:chExt cx="5403896" cy="1575535"/>
          </a:xfrm>
        </p:grpSpPr>
        <p:sp>
          <p:nvSpPr>
            <p:cNvPr id="61441" name="Freeform 226">
              <a:extLst>
                <a:ext uri="{FF2B5EF4-FFF2-40B4-BE49-F238E27FC236}">
                  <a16:creationId xmlns:a16="http://schemas.microsoft.com/office/drawing/2014/main" id="{BE3E6AA7-2FC4-8752-19AF-351753936A78}"/>
                </a:ext>
              </a:extLst>
            </p:cNvPr>
            <p:cNvSpPr/>
            <p:nvPr/>
          </p:nvSpPr>
          <p:spPr>
            <a:xfrm>
              <a:off x="5832396" y="4765327"/>
              <a:ext cx="414731" cy="367647"/>
            </a:xfrm>
            <a:custGeom>
              <a:avLst/>
              <a:gdLst>
                <a:gd name="connsiteX0" fmla="*/ 2009831 w 2210046"/>
                <a:gd name="connsiteY0" fmla="*/ 1117832 h 2208421"/>
                <a:gd name="connsiteX1" fmla="*/ 2210046 w 2210046"/>
                <a:gd name="connsiteY1" fmla="*/ 1117832 h 2208421"/>
                <a:gd name="connsiteX2" fmla="*/ 2205669 w 2210046"/>
                <a:gd name="connsiteY2" fmla="*/ 1210283 h 2208421"/>
                <a:gd name="connsiteX3" fmla="*/ 1218071 w 2210046"/>
                <a:gd name="connsiteY3" fmla="*/ 2204170 h 2208421"/>
                <a:gd name="connsiteX4" fmla="*/ 1133886 w 2210046"/>
                <a:gd name="connsiteY4" fmla="*/ 2208421 h 2208421"/>
                <a:gd name="connsiteX5" fmla="*/ 1133886 w 2210046"/>
                <a:gd name="connsiteY5" fmla="*/ 2008848 h 2208421"/>
                <a:gd name="connsiteX6" fmla="*/ 1197666 w 2210046"/>
                <a:gd name="connsiteY6" fmla="*/ 2005627 h 2208421"/>
                <a:gd name="connsiteX7" fmla="*/ 1994905 w 2210046"/>
                <a:gd name="connsiteY7" fmla="*/ 1275736 h 2208421"/>
                <a:gd name="connsiteX8" fmla="*/ 1729508 w 2210046"/>
                <a:gd name="connsiteY8" fmla="*/ 1117832 h 2208421"/>
                <a:gd name="connsiteX9" fmla="*/ 1923192 w 2210046"/>
                <a:gd name="connsiteY9" fmla="*/ 1117832 h 2208421"/>
                <a:gd name="connsiteX10" fmla="*/ 1911597 w 2210046"/>
                <a:gd name="connsiteY10" fmla="*/ 1249251 h 2208421"/>
                <a:gd name="connsiteX11" fmla="*/ 1270155 w 2210046"/>
                <a:gd name="connsiteY11" fmla="*/ 1906932 h 2208421"/>
                <a:gd name="connsiteX12" fmla="*/ 1133886 w 2210046"/>
                <a:gd name="connsiteY12" fmla="*/ 1920669 h 2208421"/>
                <a:gd name="connsiteX13" fmla="*/ 1133886 w 2210046"/>
                <a:gd name="connsiteY13" fmla="*/ 1726987 h 2208421"/>
                <a:gd name="connsiteX14" fmla="*/ 1231120 w 2210046"/>
                <a:gd name="connsiteY14" fmla="*/ 1717184 h 2208421"/>
                <a:gd name="connsiteX15" fmla="*/ 1720938 w 2210046"/>
                <a:gd name="connsiteY15" fmla="*/ 1214966 h 2208421"/>
                <a:gd name="connsiteX16" fmla="*/ 1451055 w 2210046"/>
                <a:gd name="connsiteY16" fmla="*/ 1117832 h 2208421"/>
                <a:gd name="connsiteX17" fmla="*/ 1654165 w 2210046"/>
                <a:gd name="connsiteY17" fmla="*/ 1117832 h 2208421"/>
                <a:gd name="connsiteX18" fmla="*/ 1646771 w 2210046"/>
                <a:gd name="connsiteY18" fmla="*/ 1201630 h 2208421"/>
                <a:gd name="connsiteX19" fmla="*/ 1215936 w 2210046"/>
                <a:gd name="connsiteY19" fmla="*/ 1643372 h 2208421"/>
                <a:gd name="connsiteX20" fmla="*/ 1133886 w 2210046"/>
                <a:gd name="connsiteY20" fmla="*/ 1651644 h 2208421"/>
                <a:gd name="connsiteX21" fmla="*/ 1133886 w 2210046"/>
                <a:gd name="connsiteY21" fmla="*/ 1448534 h 2208421"/>
                <a:gd name="connsiteX22" fmla="*/ 1175002 w 2210046"/>
                <a:gd name="connsiteY22" fmla="*/ 1444389 h 2208421"/>
                <a:gd name="connsiteX23" fmla="*/ 1446834 w 2210046"/>
                <a:gd name="connsiteY23" fmla="*/ 1165676 h 2208421"/>
                <a:gd name="connsiteX24" fmla="*/ 555879 w 2210046"/>
                <a:gd name="connsiteY24" fmla="*/ 1117832 h 2208421"/>
                <a:gd name="connsiteX25" fmla="*/ 758989 w 2210046"/>
                <a:gd name="connsiteY25" fmla="*/ 1117832 h 2208421"/>
                <a:gd name="connsiteX26" fmla="*/ 763211 w 2210046"/>
                <a:gd name="connsiteY26" fmla="*/ 1165676 h 2208421"/>
                <a:gd name="connsiteX27" fmla="*/ 1035042 w 2210046"/>
                <a:gd name="connsiteY27" fmla="*/ 1444389 h 2208421"/>
                <a:gd name="connsiteX28" fmla="*/ 1076160 w 2210046"/>
                <a:gd name="connsiteY28" fmla="*/ 1448534 h 2208421"/>
                <a:gd name="connsiteX29" fmla="*/ 1076160 w 2210046"/>
                <a:gd name="connsiteY29" fmla="*/ 1651644 h 2208421"/>
                <a:gd name="connsiteX30" fmla="*/ 994109 w 2210046"/>
                <a:gd name="connsiteY30" fmla="*/ 1643372 h 2208421"/>
                <a:gd name="connsiteX31" fmla="*/ 563273 w 2210046"/>
                <a:gd name="connsiteY31" fmla="*/ 1201630 h 2208421"/>
                <a:gd name="connsiteX32" fmla="*/ 286854 w 2210046"/>
                <a:gd name="connsiteY32" fmla="*/ 1117832 h 2208421"/>
                <a:gd name="connsiteX33" fmla="*/ 480536 w 2210046"/>
                <a:gd name="connsiteY33" fmla="*/ 1117832 h 2208421"/>
                <a:gd name="connsiteX34" fmla="*/ 489107 w 2210046"/>
                <a:gd name="connsiteY34" fmla="*/ 1214966 h 2208421"/>
                <a:gd name="connsiteX35" fmla="*/ 978924 w 2210046"/>
                <a:gd name="connsiteY35" fmla="*/ 1717184 h 2208421"/>
                <a:gd name="connsiteX36" fmla="*/ 1076160 w 2210046"/>
                <a:gd name="connsiteY36" fmla="*/ 1726987 h 2208421"/>
                <a:gd name="connsiteX37" fmla="*/ 1076160 w 2210046"/>
                <a:gd name="connsiteY37" fmla="*/ 1920669 h 2208421"/>
                <a:gd name="connsiteX38" fmla="*/ 939891 w 2210046"/>
                <a:gd name="connsiteY38" fmla="*/ 1906932 h 2208421"/>
                <a:gd name="connsiteX39" fmla="*/ 298450 w 2210046"/>
                <a:gd name="connsiteY39" fmla="*/ 1249251 h 2208421"/>
                <a:gd name="connsiteX40" fmla="*/ 0 w 2210046"/>
                <a:gd name="connsiteY40" fmla="*/ 1117832 h 2208421"/>
                <a:gd name="connsiteX41" fmla="*/ 200216 w 2210046"/>
                <a:gd name="connsiteY41" fmla="*/ 1117832 h 2208421"/>
                <a:gd name="connsiteX42" fmla="*/ 215141 w 2210046"/>
                <a:gd name="connsiteY42" fmla="*/ 1275736 h 2208421"/>
                <a:gd name="connsiteX43" fmla="*/ 1012380 w 2210046"/>
                <a:gd name="connsiteY43" fmla="*/ 2005627 h 2208421"/>
                <a:gd name="connsiteX44" fmla="*/ 1076160 w 2210046"/>
                <a:gd name="connsiteY44" fmla="*/ 2008848 h 2208421"/>
                <a:gd name="connsiteX45" fmla="*/ 1076160 w 2210046"/>
                <a:gd name="connsiteY45" fmla="*/ 2208421 h 2208421"/>
                <a:gd name="connsiteX46" fmla="*/ 991975 w 2210046"/>
                <a:gd name="connsiteY46" fmla="*/ 2204170 h 2208421"/>
                <a:gd name="connsiteX47" fmla="*/ 4377 w 2210046"/>
                <a:gd name="connsiteY47" fmla="*/ 1210283 h 2208421"/>
                <a:gd name="connsiteX48" fmla="*/ 1105023 w 2210046"/>
                <a:gd name="connsiteY48" fmla="*/ 887238 h 2208421"/>
                <a:gd name="connsiteX49" fmla="*/ 1324166 w 2210046"/>
                <a:gd name="connsiteY49" fmla="*/ 1104211 h 2208421"/>
                <a:gd name="connsiteX50" fmla="*/ 1105023 w 2210046"/>
                <a:gd name="connsiteY50" fmla="*/ 1321184 h 2208421"/>
                <a:gd name="connsiteX51" fmla="*/ 885880 w 2210046"/>
                <a:gd name="connsiteY51" fmla="*/ 1104211 h 2208421"/>
                <a:gd name="connsiteX52" fmla="*/ 1105023 w 2210046"/>
                <a:gd name="connsiteY52" fmla="*/ 887238 h 2208421"/>
                <a:gd name="connsiteX53" fmla="*/ 1133886 w 2210046"/>
                <a:gd name="connsiteY53" fmla="*/ 556775 h 2208421"/>
                <a:gd name="connsiteX54" fmla="*/ 1215936 w 2210046"/>
                <a:gd name="connsiteY54" fmla="*/ 565046 h 2208421"/>
                <a:gd name="connsiteX55" fmla="*/ 1646771 w 2210046"/>
                <a:gd name="connsiteY55" fmla="*/ 1006789 h 2208421"/>
                <a:gd name="connsiteX56" fmla="*/ 1651476 w 2210046"/>
                <a:gd name="connsiteY56" fmla="*/ 1060106 h 2208421"/>
                <a:gd name="connsiteX57" fmla="*/ 1448366 w 2210046"/>
                <a:gd name="connsiteY57" fmla="*/ 1060106 h 2208421"/>
                <a:gd name="connsiteX58" fmla="*/ 1446834 w 2210046"/>
                <a:gd name="connsiteY58" fmla="*/ 1042743 h 2208421"/>
                <a:gd name="connsiteX59" fmla="*/ 1175002 w 2210046"/>
                <a:gd name="connsiteY59" fmla="*/ 764030 h 2208421"/>
                <a:gd name="connsiteX60" fmla="*/ 1133886 w 2210046"/>
                <a:gd name="connsiteY60" fmla="*/ 759885 h 2208421"/>
                <a:gd name="connsiteX61" fmla="*/ 1076160 w 2210046"/>
                <a:gd name="connsiteY61" fmla="*/ 556775 h 2208421"/>
                <a:gd name="connsiteX62" fmla="*/ 1076160 w 2210046"/>
                <a:gd name="connsiteY62" fmla="*/ 759885 h 2208421"/>
                <a:gd name="connsiteX63" fmla="*/ 1035042 w 2210046"/>
                <a:gd name="connsiteY63" fmla="*/ 764030 h 2208421"/>
                <a:gd name="connsiteX64" fmla="*/ 763211 w 2210046"/>
                <a:gd name="connsiteY64" fmla="*/ 1042743 h 2208421"/>
                <a:gd name="connsiteX65" fmla="*/ 761679 w 2210046"/>
                <a:gd name="connsiteY65" fmla="*/ 1060106 h 2208421"/>
                <a:gd name="connsiteX66" fmla="*/ 558569 w 2210046"/>
                <a:gd name="connsiteY66" fmla="*/ 1060106 h 2208421"/>
                <a:gd name="connsiteX67" fmla="*/ 563273 w 2210046"/>
                <a:gd name="connsiteY67" fmla="*/ 1006789 h 2208421"/>
                <a:gd name="connsiteX68" fmla="*/ 994109 w 2210046"/>
                <a:gd name="connsiteY68" fmla="*/ 565046 h 2208421"/>
                <a:gd name="connsiteX69" fmla="*/ 1133886 w 2210046"/>
                <a:gd name="connsiteY69" fmla="*/ 287750 h 2208421"/>
                <a:gd name="connsiteX70" fmla="*/ 1270155 w 2210046"/>
                <a:gd name="connsiteY70" fmla="*/ 301487 h 2208421"/>
                <a:gd name="connsiteX71" fmla="*/ 1911597 w 2210046"/>
                <a:gd name="connsiteY71" fmla="*/ 959167 h 2208421"/>
                <a:gd name="connsiteX72" fmla="*/ 1920503 w 2210046"/>
                <a:gd name="connsiteY72" fmla="*/ 1060106 h 2208421"/>
                <a:gd name="connsiteX73" fmla="*/ 1726819 w 2210046"/>
                <a:gd name="connsiteY73" fmla="*/ 1060106 h 2208421"/>
                <a:gd name="connsiteX74" fmla="*/ 1720938 w 2210046"/>
                <a:gd name="connsiteY74" fmla="*/ 993452 h 2208421"/>
                <a:gd name="connsiteX75" fmla="*/ 1231120 w 2210046"/>
                <a:gd name="connsiteY75" fmla="*/ 491234 h 2208421"/>
                <a:gd name="connsiteX76" fmla="*/ 1133886 w 2210046"/>
                <a:gd name="connsiteY76" fmla="*/ 481432 h 2208421"/>
                <a:gd name="connsiteX77" fmla="*/ 1076160 w 2210046"/>
                <a:gd name="connsiteY77" fmla="*/ 287750 h 2208421"/>
                <a:gd name="connsiteX78" fmla="*/ 1076160 w 2210046"/>
                <a:gd name="connsiteY78" fmla="*/ 481432 h 2208421"/>
                <a:gd name="connsiteX79" fmla="*/ 978924 w 2210046"/>
                <a:gd name="connsiteY79" fmla="*/ 491234 h 2208421"/>
                <a:gd name="connsiteX80" fmla="*/ 489107 w 2210046"/>
                <a:gd name="connsiteY80" fmla="*/ 993452 h 2208421"/>
                <a:gd name="connsiteX81" fmla="*/ 483226 w 2210046"/>
                <a:gd name="connsiteY81" fmla="*/ 1060106 h 2208421"/>
                <a:gd name="connsiteX82" fmla="*/ 289544 w 2210046"/>
                <a:gd name="connsiteY82" fmla="*/ 1060106 h 2208421"/>
                <a:gd name="connsiteX83" fmla="*/ 298450 w 2210046"/>
                <a:gd name="connsiteY83" fmla="*/ 959167 h 2208421"/>
                <a:gd name="connsiteX84" fmla="*/ 939891 w 2210046"/>
                <a:gd name="connsiteY84" fmla="*/ 301487 h 2208421"/>
                <a:gd name="connsiteX85" fmla="*/ 1133886 w 2210046"/>
                <a:gd name="connsiteY85" fmla="*/ 0 h 2208421"/>
                <a:gd name="connsiteX86" fmla="*/ 1218071 w 2210046"/>
                <a:gd name="connsiteY86" fmla="*/ 4251 h 2208421"/>
                <a:gd name="connsiteX87" fmla="*/ 2205669 w 2210046"/>
                <a:gd name="connsiteY87" fmla="*/ 998138 h 2208421"/>
                <a:gd name="connsiteX88" fmla="*/ 2208603 w 2210046"/>
                <a:gd name="connsiteY88" fmla="*/ 1060106 h 2208421"/>
                <a:gd name="connsiteX89" fmla="*/ 2006949 w 2210046"/>
                <a:gd name="connsiteY89" fmla="*/ 1060106 h 2208421"/>
                <a:gd name="connsiteX90" fmla="*/ 1994905 w 2210046"/>
                <a:gd name="connsiteY90" fmla="*/ 932685 h 2208421"/>
                <a:gd name="connsiteX91" fmla="*/ 1197666 w 2210046"/>
                <a:gd name="connsiteY91" fmla="*/ 202793 h 2208421"/>
                <a:gd name="connsiteX92" fmla="*/ 1133886 w 2210046"/>
                <a:gd name="connsiteY92" fmla="*/ 199573 h 2208421"/>
                <a:gd name="connsiteX93" fmla="*/ 1076160 w 2210046"/>
                <a:gd name="connsiteY93" fmla="*/ 0 h 2208421"/>
                <a:gd name="connsiteX94" fmla="*/ 1076160 w 2210046"/>
                <a:gd name="connsiteY94" fmla="*/ 199573 h 2208421"/>
                <a:gd name="connsiteX95" fmla="*/ 1012380 w 2210046"/>
                <a:gd name="connsiteY95" fmla="*/ 202793 h 2208421"/>
                <a:gd name="connsiteX96" fmla="*/ 215141 w 2210046"/>
                <a:gd name="connsiteY96" fmla="*/ 932685 h 2208421"/>
                <a:gd name="connsiteX97" fmla="*/ 203097 w 2210046"/>
                <a:gd name="connsiteY97" fmla="*/ 1060106 h 2208421"/>
                <a:gd name="connsiteX98" fmla="*/ 1443 w 2210046"/>
                <a:gd name="connsiteY98" fmla="*/ 1060106 h 2208421"/>
                <a:gd name="connsiteX99" fmla="*/ 4377 w 2210046"/>
                <a:gd name="connsiteY99" fmla="*/ 998138 h 2208421"/>
                <a:gd name="connsiteX100" fmla="*/ 991975 w 2210046"/>
                <a:gd name="connsiteY100" fmla="*/ 4251 h 220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210046" h="2208421">
                  <a:moveTo>
                    <a:pt x="2009831" y="1117832"/>
                  </a:moveTo>
                  <a:lnTo>
                    <a:pt x="2210046" y="1117832"/>
                  </a:lnTo>
                  <a:lnTo>
                    <a:pt x="2205669" y="1210283"/>
                  </a:lnTo>
                  <a:cubicBezTo>
                    <a:pt x="2155828" y="1733929"/>
                    <a:pt x="1740766" y="2151088"/>
                    <a:pt x="1218071" y="2204170"/>
                  </a:cubicBezTo>
                  <a:lnTo>
                    <a:pt x="1133886" y="2208421"/>
                  </a:lnTo>
                  <a:lnTo>
                    <a:pt x="1133886" y="2008848"/>
                  </a:lnTo>
                  <a:lnTo>
                    <a:pt x="1197666" y="2005627"/>
                  </a:lnTo>
                  <a:cubicBezTo>
                    <a:pt x="1597457" y="1965026"/>
                    <a:pt x="1920413" y="1664520"/>
                    <a:pt x="1994905" y="1275736"/>
                  </a:cubicBezTo>
                  <a:close/>
                  <a:moveTo>
                    <a:pt x="1729508" y="1117832"/>
                  </a:moveTo>
                  <a:lnTo>
                    <a:pt x="1923192" y="1117832"/>
                  </a:lnTo>
                  <a:lnTo>
                    <a:pt x="1911597" y="1249251"/>
                  </a:lnTo>
                  <a:cubicBezTo>
                    <a:pt x="1852733" y="1578791"/>
                    <a:pt x="1596858" y="1840079"/>
                    <a:pt x="1270155" y="1906932"/>
                  </a:cubicBezTo>
                  <a:lnTo>
                    <a:pt x="1133886" y="1920669"/>
                  </a:lnTo>
                  <a:lnTo>
                    <a:pt x="1133886" y="1726987"/>
                  </a:lnTo>
                  <a:lnTo>
                    <a:pt x="1231120" y="1717184"/>
                  </a:lnTo>
                  <a:cubicBezTo>
                    <a:pt x="1480597" y="1666134"/>
                    <a:pt x="1675988" y="1466609"/>
                    <a:pt x="1720938" y="1214966"/>
                  </a:cubicBezTo>
                  <a:close/>
                  <a:moveTo>
                    <a:pt x="1451055" y="1117832"/>
                  </a:moveTo>
                  <a:lnTo>
                    <a:pt x="1654165" y="1117832"/>
                  </a:lnTo>
                  <a:lnTo>
                    <a:pt x="1646771" y="1201630"/>
                  </a:lnTo>
                  <a:cubicBezTo>
                    <a:pt x="1607234" y="1422971"/>
                    <a:pt x="1435371" y="1598470"/>
                    <a:pt x="1215936" y="1643372"/>
                  </a:cubicBezTo>
                  <a:lnTo>
                    <a:pt x="1133886" y="1651644"/>
                  </a:lnTo>
                  <a:lnTo>
                    <a:pt x="1133886" y="1448534"/>
                  </a:lnTo>
                  <a:lnTo>
                    <a:pt x="1175002" y="1444389"/>
                  </a:lnTo>
                  <a:cubicBezTo>
                    <a:pt x="1313454" y="1416058"/>
                    <a:pt x="1421888" y="1305329"/>
                    <a:pt x="1446834" y="1165676"/>
                  </a:cubicBezTo>
                  <a:close/>
                  <a:moveTo>
                    <a:pt x="555879" y="1117832"/>
                  </a:moveTo>
                  <a:lnTo>
                    <a:pt x="758989" y="1117832"/>
                  </a:lnTo>
                  <a:lnTo>
                    <a:pt x="763211" y="1165676"/>
                  </a:lnTo>
                  <a:cubicBezTo>
                    <a:pt x="788156" y="1305329"/>
                    <a:pt x="896592" y="1416058"/>
                    <a:pt x="1035042" y="1444389"/>
                  </a:cubicBezTo>
                  <a:lnTo>
                    <a:pt x="1076160" y="1448534"/>
                  </a:lnTo>
                  <a:lnTo>
                    <a:pt x="1076160" y="1651644"/>
                  </a:lnTo>
                  <a:lnTo>
                    <a:pt x="994109" y="1643372"/>
                  </a:lnTo>
                  <a:cubicBezTo>
                    <a:pt x="774674" y="1598470"/>
                    <a:pt x="602810" y="1422971"/>
                    <a:pt x="563273" y="1201630"/>
                  </a:cubicBezTo>
                  <a:close/>
                  <a:moveTo>
                    <a:pt x="286854" y="1117832"/>
                  </a:moveTo>
                  <a:lnTo>
                    <a:pt x="480536" y="1117832"/>
                  </a:lnTo>
                  <a:lnTo>
                    <a:pt x="489107" y="1214966"/>
                  </a:lnTo>
                  <a:cubicBezTo>
                    <a:pt x="534057" y="1466609"/>
                    <a:pt x="729449" y="1666134"/>
                    <a:pt x="978924" y="1717184"/>
                  </a:cubicBezTo>
                  <a:lnTo>
                    <a:pt x="1076160" y="1726987"/>
                  </a:lnTo>
                  <a:lnTo>
                    <a:pt x="1076160" y="1920669"/>
                  </a:lnTo>
                  <a:lnTo>
                    <a:pt x="939891" y="1906932"/>
                  </a:lnTo>
                  <a:cubicBezTo>
                    <a:pt x="613190" y="1840079"/>
                    <a:pt x="357314" y="1578791"/>
                    <a:pt x="298450" y="1249251"/>
                  </a:cubicBezTo>
                  <a:close/>
                  <a:moveTo>
                    <a:pt x="0" y="1117832"/>
                  </a:moveTo>
                  <a:lnTo>
                    <a:pt x="200216" y="1117832"/>
                  </a:lnTo>
                  <a:lnTo>
                    <a:pt x="215141" y="1275736"/>
                  </a:lnTo>
                  <a:cubicBezTo>
                    <a:pt x="289634" y="1664520"/>
                    <a:pt x="612590" y="1965026"/>
                    <a:pt x="1012380" y="2005627"/>
                  </a:cubicBezTo>
                  <a:lnTo>
                    <a:pt x="1076160" y="2008848"/>
                  </a:lnTo>
                  <a:lnTo>
                    <a:pt x="1076160" y="2208421"/>
                  </a:lnTo>
                  <a:lnTo>
                    <a:pt x="991975" y="2204170"/>
                  </a:lnTo>
                  <a:cubicBezTo>
                    <a:pt x="469282" y="2151088"/>
                    <a:pt x="54219" y="1733929"/>
                    <a:pt x="4377" y="1210283"/>
                  </a:cubicBezTo>
                  <a:close/>
                  <a:moveTo>
                    <a:pt x="1105023" y="887238"/>
                  </a:moveTo>
                  <a:cubicBezTo>
                    <a:pt x="1226052" y="887238"/>
                    <a:pt x="1324166" y="984380"/>
                    <a:pt x="1324166" y="1104211"/>
                  </a:cubicBezTo>
                  <a:cubicBezTo>
                    <a:pt x="1324166" y="1224042"/>
                    <a:pt x="1226052" y="1321184"/>
                    <a:pt x="1105023" y="1321184"/>
                  </a:cubicBezTo>
                  <a:cubicBezTo>
                    <a:pt x="983994" y="1321184"/>
                    <a:pt x="885880" y="1224042"/>
                    <a:pt x="885880" y="1104211"/>
                  </a:cubicBezTo>
                  <a:cubicBezTo>
                    <a:pt x="885880" y="984380"/>
                    <a:pt x="983994" y="887238"/>
                    <a:pt x="1105023" y="887238"/>
                  </a:cubicBezTo>
                  <a:close/>
                  <a:moveTo>
                    <a:pt x="1133886" y="556775"/>
                  </a:moveTo>
                  <a:lnTo>
                    <a:pt x="1215936" y="565046"/>
                  </a:lnTo>
                  <a:cubicBezTo>
                    <a:pt x="1435371" y="609949"/>
                    <a:pt x="1607234" y="785448"/>
                    <a:pt x="1646771" y="1006789"/>
                  </a:cubicBezTo>
                  <a:lnTo>
                    <a:pt x="1651476" y="1060106"/>
                  </a:lnTo>
                  <a:lnTo>
                    <a:pt x="1448366" y="1060106"/>
                  </a:lnTo>
                  <a:lnTo>
                    <a:pt x="1446834" y="1042743"/>
                  </a:lnTo>
                  <a:cubicBezTo>
                    <a:pt x="1421888" y="903091"/>
                    <a:pt x="1313454" y="792361"/>
                    <a:pt x="1175002" y="764030"/>
                  </a:cubicBezTo>
                  <a:lnTo>
                    <a:pt x="1133886" y="759885"/>
                  </a:lnTo>
                  <a:close/>
                  <a:moveTo>
                    <a:pt x="1076160" y="556775"/>
                  </a:moveTo>
                  <a:lnTo>
                    <a:pt x="1076160" y="759885"/>
                  </a:lnTo>
                  <a:lnTo>
                    <a:pt x="1035042" y="764030"/>
                  </a:lnTo>
                  <a:cubicBezTo>
                    <a:pt x="896592" y="792361"/>
                    <a:pt x="788156" y="903091"/>
                    <a:pt x="763211" y="1042743"/>
                  </a:cubicBezTo>
                  <a:lnTo>
                    <a:pt x="761679" y="1060106"/>
                  </a:lnTo>
                  <a:lnTo>
                    <a:pt x="558569" y="1060106"/>
                  </a:lnTo>
                  <a:lnTo>
                    <a:pt x="563273" y="1006789"/>
                  </a:lnTo>
                  <a:cubicBezTo>
                    <a:pt x="602810" y="785448"/>
                    <a:pt x="774674" y="609949"/>
                    <a:pt x="994109" y="565046"/>
                  </a:cubicBezTo>
                  <a:close/>
                  <a:moveTo>
                    <a:pt x="1133886" y="287750"/>
                  </a:moveTo>
                  <a:lnTo>
                    <a:pt x="1270155" y="301487"/>
                  </a:lnTo>
                  <a:cubicBezTo>
                    <a:pt x="1596858" y="368340"/>
                    <a:pt x="1852733" y="629628"/>
                    <a:pt x="1911597" y="959167"/>
                  </a:cubicBezTo>
                  <a:lnTo>
                    <a:pt x="1920503" y="1060106"/>
                  </a:lnTo>
                  <a:lnTo>
                    <a:pt x="1726819" y="1060106"/>
                  </a:lnTo>
                  <a:lnTo>
                    <a:pt x="1720938" y="993452"/>
                  </a:lnTo>
                  <a:cubicBezTo>
                    <a:pt x="1675988" y="741810"/>
                    <a:pt x="1480597" y="542284"/>
                    <a:pt x="1231120" y="491234"/>
                  </a:cubicBezTo>
                  <a:lnTo>
                    <a:pt x="1133886" y="481432"/>
                  </a:lnTo>
                  <a:close/>
                  <a:moveTo>
                    <a:pt x="1076160" y="287750"/>
                  </a:moveTo>
                  <a:lnTo>
                    <a:pt x="1076160" y="481432"/>
                  </a:lnTo>
                  <a:lnTo>
                    <a:pt x="978924" y="491234"/>
                  </a:lnTo>
                  <a:cubicBezTo>
                    <a:pt x="729449" y="542284"/>
                    <a:pt x="534057" y="741810"/>
                    <a:pt x="489107" y="993452"/>
                  </a:cubicBezTo>
                  <a:lnTo>
                    <a:pt x="483226" y="1060106"/>
                  </a:lnTo>
                  <a:lnTo>
                    <a:pt x="289544" y="1060106"/>
                  </a:lnTo>
                  <a:lnTo>
                    <a:pt x="298450" y="959167"/>
                  </a:lnTo>
                  <a:cubicBezTo>
                    <a:pt x="357314" y="629628"/>
                    <a:pt x="613190" y="368340"/>
                    <a:pt x="939891" y="301487"/>
                  </a:cubicBezTo>
                  <a:close/>
                  <a:moveTo>
                    <a:pt x="1133886" y="0"/>
                  </a:moveTo>
                  <a:lnTo>
                    <a:pt x="1218071" y="4251"/>
                  </a:lnTo>
                  <a:cubicBezTo>
                    <a:pt x="1740766" y="57333"/>
                    <a:pt x="2155828" y="474492"/>
                    <a:pt x="2205669" y="998138"/>
                  </a:cubicBezTo>
                  <a:lnTo>
                    <a:pt x="2208603" y="1060106"/>
                  </a:lnTo>
                  <a:lnTo>
                    <a:pt x="2006949" y="1060106"/>
                  </a:lnTo>
                  <a:lnTo>
                    <a:pt x="1994905" y="932685"/>
                  </a:lnTo>
                  <a:cubicBezTo>
                    <a:pt x="1920413" y="543902"/>
                    <a:pt x="1597457" y="243394"/>
                    <a:pt x="1197666" y="202793"/>
                  </a:cubicBezTo>
                  <a:lnTo>
                    <a:pt x="1133886" y="199573"/>
                  </a:lnTo>
                  <a:close/>
                  <a:moveTo>
                    <a:pt x="1076160" y="0"/>
                  </a:moveTo>
                  <a:lnTo>
                    <a:pt x="1076160" y="199573"/>
                  </a:lnTo>
                  <a:lnTo>
                    <a:pt x="1012380" y="202793"/>
                  </a:lnTo>
                  <a:cubicBezTo>
                    <a:pt x="612590" y="243394"/>
                    <a:pt x="289634" y="543902"/>
                    <a:pt x="215141" y="932685"/>
                  </a:cubicBezTo>
                  <a:lnTo>
                    <a:pt x="203097" y="1060106"/>
                  </a:lnTo>
                  <a:lnTo>
                    <a:pt x="1443" y="1060106"/>
                  </a:lnTo>
                  <a:lnTo>
                    <a:pt x="4377" y="998138"/>
                  </a:lnTo>
                  <a:cubicBezTo>
                    <a:pt x="54219" y="474492"/>
                    <a:pt x="469282" y="57333"/>
                    <a:pt x="991975" y="4251"/>
                  </a:cubicBezTo>
                  <a:close/>
                </a:path>
              </a:pathLst>
            </a:cu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1442" name="Group 61441">
              <a:extLst>
                <a:ext uri="{FF2B5EF4-FFF2-40B4-BE49-F238E27FC236}">
                  <a16:creationId xmlns:a16="http://schemas.microsoft.com/office/drawing/2014/main" id="{2A06EEC4-89C8-8A86-0B46-1E5B14A981F1}"/>
                </a:ext>
              </a:extLst>
            </p:cNvPr>
            <p:cNvGrpSpPr/>
            <p:nvPr/>
          </p:nvGrpSpPr>
          <p:grpSpPr>
            <a:xfrm flipH="1">
              <a:off x="843231" y="4904645"/>
              <a:ext cx="5188774" cy="1436217"/>
              <a:chOff x="5921389" y="307835"/>
              <a:chExt cx="5450084" cy="1811578"/>
            </a:xfrm>
          </p:grpSpPr>
          <p:sp>
            <p:nvSpPr>
              <p:cNvPr id="61443" name="Freeform 118">
                <a:extLst>
                  <a:ext uri="{FF2B5EF4-FFF2-40B4-BE49-F238E27FC236}">
                    <a16:creationId xmlns:a16="http://schemas.microsoft.com/office/drawing/2014/main" id="{547F961E-8887-E17B-5E9C-2E3C41BF72BA}"/>
                  </a:ext>
                </a:extLst>
              </p:cNvPr>
              <p:cNvSpPr/>
              <p:nvPr/>
            </p:nvSpPr>
            <p:spPr>
              <a:xfrm flipV="1">
                <a:off x="5921389" y="307835"/>
                <a:ext cx="1990720" cy="1203465"/>
              </a:xfrm>
              <a:custGeom>
                <a:avLst/>
                <a:gdLst>
                  <a:gd name="connsiteX0" fmla="*/ 2743200 w 2743200"/>
                  <a:gd name="connsiteY0" fmla="*/ 0 h 774700"/>
                  <a:gd name="connsiteX1" fmla="*/ 0 w 2743200"/>
                  <a:gd name="connsiteY1" fmla="*/ 0 h 774700"/>
                  <a:gd name="connsiteX2" fmla="*/ 0 w 2743200"/>
                  <a:gd name="connsiteY2" fmla="*/ 774700 h 774700"/>
                </a:gdLst>
                <a:ahLst/>
                <a:cxnLst>
                  <a:cxn ang="0">
                    <a:pos x="connsiteX0" y="connsiteY0"/>
                  </a:cxn>
                  <a:cxn ang="0">
                    <a:pos x="connsiteX1" y="connsiteY1"/>
                  </a:cxn>
                  <a:cxn ang="0">
                    <a:pos x="connsiteX2" y="connsiteY2"/>
                  </a:cxn>
                </a:cxnLst>
                <a:rect l="l" t="t" r="r" b="b"/>
                <a:pathLst>
                  <a:path w="2743200" h="774700">
                    <a:moveTo>
                      <a:pt x="2743200" y="0"/>
                    </a:moveTo>
                    <a:lnTo>
                      <a:pt x="0" y="0"/>
                    </a:lnTo>
                    <a:lnTo>
                      <a:pt x="0" y="774700"/>
                    </a:lnTo>
                  </a:path>
                </a:pathLst>
              </a:custGeom>
              <a:noFill/>
              <a:ln w="12700" cap="flat" cmpd="sng" algn="ctr">
                <a:solidFill>
                  <a:srgbClr val="323232">
                    <a:lumMod val="75000"/>
                    <a:lumOff val="25000"/>
                  </a:srgbClr>
                </a:solidFill>
                <a:prstDash val="solid"/>
                <a:miter lim="800000"/>
                <a:tailEnd type="triangle"/>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61444" name="Group 61443">
                <a:extLst>
                  <a:ext uri="{FF2B5EF4-FFF2-40B4-BE49-F238E27FC236}">
                    <a16:creationId xmlns:a16="http://schemas.microsoft.com/office/drawing/2014/main" id="{BD9E370A-2148-B51C-7739-B969B9CF7271}"/>
                  </a:ext>
                </a:extLst>
              </p:cNvPr>
              <p:cNvGrpSpPr/>
              <p:nvPr/>
            </p:nvGrpSpPr>
            <p:grpSpPr>
              <a:xfrm>
                <a:off x="7870116" y="915946"/>
                <a:ext cx="3501357" cy="1203467"/>
                <a:chOff x="6886827" y="1982762"/>
                <a:chExt cx="3501357" cy="1203467"/>
              </a:xfrm>
            </p:grpSpPr>
            <p:grpSp>
              <p:nvGrpSpPr>
                <p:cNvPr id="61445" name="Group 61444">
                  <a:extLst>
                    <a:ext uri="{FF2B5EF4-FFF2-40B4-BE49-F238E27FC236}">
                      <a16:creationId xmlns:a16="http://schemas.microsoft.com/office/drawing/2014/main" id="{21C8CC93-A218-94AD-E7AD-D9EB70DAA526}"/>
                    </a:ext>
                  </a:extLst>
                </p:cNvPr>
                <p:cNvGrpSpPr/>
                <p:nvPr/>
              </p:nvGrpSpPr>
              <p:grpSpPr>
                <a:xfrm>
                  <a:off x="6886827" y="1982762"/>
                  <a:ext cx="3501357" cy="1189064"/>
                  <a:chOff x="6886827" y="1982762"/>
                  <a:chExt cx="3501357" cy="1189064"/>
                </a:xfrm>
              </p:grpSpPr>
              <p:sp>
                <p:nvSpPr>
                  <p:cNvPr id="61447" name="Rounded Rectangle 122">
                    <a:extLst>
                      <a:ext uri="{FF2B5EF4-FFF2-40B4-BE49-F238E27FC236}">
                        <a16:creationId xmlns:a16="http://schemas.microsoft.com/office/drawing/2014/main" id="{EBDBB304-A3CD-7C64-C856-94E6DDF58813}"/>
                      </a:ext>
                    </a:extLst>
                  </p:cNvPr>
                  <p:cNvSpPr/>
                  <p:nvPr/>
                </p:nvSpPr>
                <p:spPr>
                  <a:xfrm>
                    <a:off x="6991349" y="1982762"/>
                    <a:ext cx="3396835" cy="1189064"/>
                  </a:xfrm>
                  <a:prstGeom prst="roundRect">
                    <a:avLst>
                      <a:gd name="adj" fmla="val 7231"/>
                    </a:avLst>
                  </a:prstGeom>
                  <a:solidFill>
                    <a:srgbClr val="FFFFFF"/>
                  </a:solidFill>
                  <a:ln w="12700" cap="flat" cmpd="sng" algn="ctr">
                    <a:noFill/>
                    <a:prstDash val="solid"/>
                    <a:miter lim="800000"/>
                  </a:ln>
                  <a:effectLst>
                    <a:outerShdw blurRad="50800" dist="38100" dir="2700000" algn="tl" rotWithShape="0">
                      <a:prstClr val="black">
                        <a:alpha val="25000"/>
                      </a:prst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nvGrpSpPr>
                  <p:cNvPr id="61448" name="Group 61447">
                    <a:extLst>
                      <a:ext uri="{FF2B5EF4-FFF2-40B4-BE49-F238E27FC236}">
                        <a16:creationId xmlns:a16="http://schemas.microsoft.com/office/drawing/2014/main" id="{B4C6910E-CAD7-DD4F-2594-A035CBC65E16}"/>
                      </a:ext>
                    </a:extLst>
                  </p:cNvPr>
                  <p:cNvGrpSpPr/>
                  <p:nvPr/>
                </p:nvGrpSpPr>
                <p:grpSpPr>
                  <a:xfrm>
                    <a:off x="6886827" y="1982762"/>
                    <a:ext cx="291848" cy="1189064"/>
                    <a:chOff x="6886827" y="1982762"/>
                    <a:chExt cx="291848" cy="1189064"/>
                  </a:xfrm>
                </p:grpSpPr>
                <p:sp>
                  <p:nvSpPr>
                    <p:cNvPr id="61491" name="Freeform 127">
                      <a:extLst>
                        <a:ext uri="{FF2B5EF4-FFF2-40B4-BE49-F238E27FC236}">
                          <a16:creationId xmlns:a16="http://schemas.microsoft.com/office/drawing/2014/main" id="{D9BD746D-3BB4-61C9-EDC5-AC034C2AE192}"/>
                        </a:ext>
                      </a:extLst>
                    </p:cNvPr>
                    <p:cNvSpPr/>
                    <p:nvPr/>
                  </p:nvSpPr>
                  <p:spPr>
                    <a:xfrm>
                      <a:off x="6991351" y="1982762"/>
                      <a:ext cx="187324" cy="1189064"/>
                    </a:xfrm>
                    <a:custGeom>
                      <a:avLst/>
                      <a:gdLst>
                        <a:gd name="connsiteX0" fmla="*/ 85981 w 187324"/>
                        <a:gd name="connsiteY0" fmla="*/ 0 h 1189064"/>
                        <a:gd name="connsiteX1" fmla="*/ 187324 w 187324"/>
                        <a:gd name="connsiteY1" fmla="*/ 0 h 1189064"/>
                        <a:gd name="connsiteX2" fmla="*/ 187324 w 187324"/>
                        <a:gd name="connsiteY2" fmla="*/ 1189064 h 1189064"/>
                        <a:gd name="connsiteX3" fmla="*/ 85981 w 187324"/>
                        <a:gd name="connsiteY3" fmla="*/ 1189064 h 1189064"/>
                        <a:gd name="connsiteX4" fmla="*/ 0 w 187324"/>
                        <a:gd name="connsiteY4" fmla="*/ 1103083 h 1189064"/>
                        <a:gd name="connsiteX5" fmla="*/ 0 w 187324"/>
                        <a:gd name="connsiteY5" fmla="*/ 85981 h 1189064"/>
                        <a:gd name="connsiteX6" fmla="*/ 85981 w 187324"/>
                        <a:gd name="connsiteY6" fmla="*/ 0 h 118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4" h="1189064">
                          <a:moveTo>
                            <a:pt x="85981" y="0"/>
                          </a:moveTo>
                          <a:lnTo>
                            <a:pt x="187324" y="0"/>
                          </a:lnTo>
                          <a:lnTo>
                            <a:pt x="187324" y="1189064"/>
                          </a:lnTo>
                          <a:lnTo>
                            <a:pt x="85981" y="1189064"/>
                          </a:lnTo>
                          <a:cubicBezTo>
                            <a:pt x="38495" y="1189064"/>
                            <a:pt x="0" y="1150569"/>
                            <a:pt x="0" y="1103083"/>
                          </a:cubicBezTo>
                          <a:lnTo>
                            <a:pt x="0" y="85981"/>
                          </a:lnTo>
                          <a:cubicBezTo>
                            <a:pt x="0" y="38495"/>
                            <a:pt x="38495" y="0"/>
                            <a:pt x="85981" y="0"/>
                          </a:cubicBezTo>
                          <a:close/>
                        </a:path>
                      </a:pathLst>
                    </a:custGeom>
                    <a:solidFill>
                      <a:srgbClr val="7030A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61492" name="Isosceles Triangle 61491">
                      <a:extLst>
                        <a:ext uri="{FF2B5EF4-FFF2-40B4-BE49-F238E27FC236}">
                          <a16:creationId xmlns:a16="http://schemas.microsoft.com/office/drawing/2014/main" id="{8523B778-663F-3133-B522-57B971214CC0}"/>
                        </a:ext>
                      </a:extLst>
                    </p:cNvPr>
                    <p:cNvSpPr/>
                    <p:nvPr/>
                  </p:nvSpPr>
                  <p:spPr>
                    <a:xfrm rot="16200000">
                      <a:off x="6820545" y="2513127"/>
                      <a:ext cx="260900" cy="128336"/>
                    </a:xfrm>
                    <a:prstGeom prst="triangle">
                      <a:avLst/>
                    </a:prstGeom>
                    <a:solidFill>
                      <a:srgbClr val="7030A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grpSp>
              <p:grpSp>
                <p:nvGrpSpPr>
                  <p:cNvPr id="61449" name="Group 61448">
                    <a:extLst>
                      <a:ext uri="{FF2B5EF4-FFF2-40B4-BE49-F238E27FC236}">
                        <a16:creationId xmlns:a16="http://schemas.microsoft.com/office/drawing/2014/main" id="{DAF34FEB-DDF3-28EE-3F84-C0B039BB954A}"/>
                      </a:ext>
                    </a:extLst>
                  </p:cNvPr>
                  <p:cNvGrpSpPr/>
                  <p:nvPr/>
                </p:nvGrpSpPr>
                <p:grpSpPr>
                  <a:xfrm>
                    <a:off x="9095402" y="2195051"/>
                    <a:ext cx="1203268" cy="741029"/>
                    <a:chOff x="9095402" y="2195051"/>
                    <a:chExt cx="1203268" cy="741029"/>
                  </a:xfrm>
                </p:grpSpPr>
                <p:sp>
                  <p:nvSpPr>
                    <p:cNvPr id="61450" name="Rounded Rectangle 125">
                      <a:extLst>
                        <a:ext uri="{FF2B5EF4-FFF2-40B4-BE49-F238E27FC236}">
                          <a16:creationId xmlns:a16="http://schemas.microsoft.com/office/drawing/2014/main" id="{F8076189-FBCC-AEA8-B873-1D45315CA75A}"/>
                        </a:ext>
                      </a:extLst>
                    </p:cNvPr>
                    <p:cNvSpPr/>
                    <p:nvPr/>
                  </p:nvSpPr>
                  <p:spPr>
                    <a:xfrm>
                      <a:off x="9095403" y="2228850"/>
                      <a:ext cx="1196794" cy="707230"/>
                    </a:xfrm>
                    <a:prstGeom prst="roundRect">
                      <a:avLst>
                        <a:gd name="adj" fmla="val 10270"/>
                      </a:avLst>
                    </a:prstGeom>
                    <a:solidFill>
                      <a:srgbClr val="7030A0"/>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ndParaRPr>
                    </a:p>
                  </p:txBody>
                </p:sp>
                <p:sp>
                  <p:nvSpPr>
                    <p:cNvPr id="61458" name="TextBox 61457">
                      <a:extLst>
                        <a:ext uri="{FF2B5EF4-FFF2-40B4-BE49-F238E27FC236}">
                          <a16:creationId xmlns:a16="http://schemas.microsoft.com/office/drawing/2014/main" id="{B28B49C2-F8FF-A48B-EA5D-E4B907C95EF5}"/>
                        </a:ext>
                      </a:extLst>
                    </p:cNvPr>
                    <p:cNvSpPr txBox="1"/>
                    <p:nvPr/>
                  </p:nvSpPr>
                  <p:spPr>
                    <a:xfrm>
                      <a:off x="9095402" y="2195051"/>
                      <a:ext cx="1203268" cy="698787"/>
                    </a:xfrm>
                    <a:prstGeom prst="rect">
                      <a:avLst/>
                    </a:prstGeom>
                    <a:solidFill>
                      <a:srgbClr val="7030A0"/>
                    </a:solid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$30+k</a:t>
                      </a:r>
                    </a:p>
                    <a:p>
                      <a:pPr marL="0" marR="0" lvl="0" indent="0" algn="ctr" defTabSz="685800" eaLnBrk="1" fontAlgn="auto" latinLnBrk="0" hangingPunct="1">
                        <a:lnSpc>
                          <a:spcPct val="100000"/>
                        </a:lnSpc>
                        <a:spcBef>
                          <a:spcPts val="0"/>
                        </a:spcBef>
                        <a:spcAft>
                          <a:spcPts val="0"/>
                        </a:spcAft>
                        <a:buClrTx/>
                        <a:buSzTx/>
                        <a:buFontTx/>
                        <a:buNone/>
                        <a:tabLst/>
                        <a:defRPr/>
                      </a:pPr>
                      <a:r>
                        <a:rPr lang="en-US" sz="1500" b="1" kern="0" dirty="0">
                          <a:solidFill>
                            <a:srgbClr val="FFFFFF"/>
                          </a:solidFill>
                          <a:latin typeface="Arial" panose="020B0604020202020204" pitchFamily="34" charset="0"/>
                          <a:cs typeface="Arial" panose="020B0604020202020204" pitchFamily="34" charset="0"/>
                        </a:rPr>
                        <a:t>5+ months</a:t>
                      </a:r>
                      <a:endParaRPr kumimoji="0" lang="en-US" sz="15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61446" name="Rectangle 61445">
                  <a:extLst>
                    <a:ext uri="{FF2B5EF4-FFF2-40B4-BE49-F238E27FC236}">
                      <a16:creationId xmlns:a16="http://schemas.microsoft.com/office/drawing/2014/main" id="{4987E3C7-D551-01DD-AE75-2204C1B6229D}"/>
                    </a:ext>
                  </a:extLst>
                </p:cNvPr>
                <p:cNvSpPr/>
                <p:nvPr/>
              </p:nvSpPr>
              <p:spPr>
                <a:xfrm>
                  <a:off x="7159241" y="1982762"/>
                  <a:ext cx="2240576" cy="1203467"/>
                </a:xfrm>
                <a:prstGeom prst="rect">
                  <a:avLst/>
                </a:prstGeom>
              </p:spPr>
              <p:txBody>
                <a:bodyPr wrap="square">
                  <a:spAutoFit/>
                </a:bodyPr>
                <a:lstStyle/>
                <a:p>
                  <a:pPr marL="0" marR="0" lvl="0" indent="0" algn="r" defTabSz="6858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San Angelo</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New Retail</a:t>
                  </a:r>
                </a:p>
                <a:p>
                  <a:pPr marL="0" marR="0" lvl="0" indent="0" algn="r" defTabSz="685800" eaLnBrk="1" fontAlgn="auto" latinLnBrk="0" hangingPunct="1">
                    <a:lnSpc>
                      <a:spcPct val="100000"/>
                    </a:lnSpc>
                    <a:spcBef>
                      <a:spcPts val="0"/>
                    </a:spcBef>
                    <a:spcAft>
                      <a:spcPts val="0"/>
                    </a:spcAft>
                    <a:buClrTx/>
                    <a:buSzTx/>
                    <a:buFontTx/>
                    <a:buNone/>
                    <a:tabLst/>
                    <a:defRPr/>
                  </a:pPr>
                  <a:r>
                    <a:rPr lang="en-US" sz="1000" kern="0" dirty="0">
                      <a:solidFill>
                        <a:srgbClr val="323232"/>
                      </a:solidFill>
                      <a:latin typeface="Arial" panose="020B0604020202020204" pitchFamily="34" charset="0"/>
                      <a:cs typeface="Arial" panose="020B0604020202020204" pitchFamily="34" charset="0"/>
                    </a:rPr>
                    <a:t>Ba &gt; </a:t>
                  </a:r>
                  <a:r>
                    <a:rPr lang="en-US" sz="1000" kern="0" dirty="0">
                      <a:solidFill>
                        <a:srgbClr val="C00000"/>
                      </a:solidFill>
                      <a:latin typeface="Arial" panose="020B0604020202020204" pitchFamily="34" charset="0"/>
                      <a:cs typeface="Arial" panose="020B0604020202020204" pitchFamily="34" charset="0"/>
                    </a:rPr>
                    <a:t>TSSBCs.</a:t>
                  </a:r>
                </a:p>
                <a:p>
                  <a:pPr marL="0" marR="0" lvl="0" indent="0" algn="r" defTabSz="6858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323232"/>
                      </a:solidFill>
                      <a:effectLst/>
                      <a:uLnTx/>
                      <a:uFillTx/>
                      <a:latin typeface="Arial" panose="020B0604020202020204" pitchFamily="34" charset="0"/>
                      <a:cs typeface="Arial" panose="020B0604020202020204" pitchFamily="34" charset="0"/>
                    </a:rPr>
                    <a:t>Stalled project until TCEQ concurrence obtained.</a:t>
                  </a:r>
                </a:p>
              </p:txBody>
            </p:sp>
          </p:grpSp>
        </p:grpSp>
      </p:grpSp>
      <p:grpSp>
        <p:nvGrpSpPr>
          <p:cNvPr id="61510" name="Group 61509">
            <a:extLst>
              <a:ext uri="{FF2B5EF4-FFF2-40B4-BE49-F238E27FC236}">
                <a16:creationId xmlns:a16="http://schemas.microsoft.com/office/drawing/2014/main" id="{29303EBC-7B41-0941-FA16-C63B969F82C5}"/>
              </a:ext>
            </a:extLst>
          </p:cNvPr>
          <p:cNvGrpSpPr/>
          <p:nvPr/>
        </p:nvGrpSpPr>
        <p:grpSpPr>
          <a:xfrm>
            <a:off x="7071888" y="3089441"/>
            <a:ext cx="320503" cy="401157"/>
            <a:chOff x="6769957" y="1508588"/>
            <a:chExt cx="4284212" cy="4620105"/>
          </a:xfrm>
        </p:grpSpPr>
        <p:sp>
          <p:nvSpPr>
            <p:cNvPr id="61511" name="Freeform: Shape 61510">
              <a:extLst>
                <a:ext uri="{FF2B5EF4-FFF2-40B4-BE49-F238E27FC236}">
                  <a16:creationId xmlns:a16="http://schemas.microsoft.com/office/drawing/2014/main" id="{8C672780-76ED-B1C3-1B89-5F43F155ACE5}"/>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12" name="Freeform: Shape 61511">
              <a:extLst>
                <a:ext uri="{FF2B5EF4-FFF2-40B4-BE49-F238E27FC236}">
                  <a16:creationId xmlns:a16="http://schemas.microsoft.com/office/drawing/2014/main" id="{1CB3E3B4-E409-5C6A-E7E8-EFCC065223D6}"/>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13" name="Freeform: Shape 61512">
              <a:extLst>
                <a:ext uri="{FF2B5EF4-FFF2-40B4-BE49-F238E27FC236}">
                  <a16:creationId xmlns:a16="http://schemas.microsoft.com/office/drawing/2014/main" id="{8B5FA269-84A0-8737-A3C2-CEBA6C9673B3}"/>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14" name="Freeform: Shape 61513">
              <a:extLst>
                <a:ext uri="{FF2B5EF4-FFF2-40B4-BE49-F238E27FC236}">
                  <a16:creationId xmlns:a16="http://schemas.microsoft.com/office/drawing/2014/main" id="{A53E8A3B-1C66-2839-B2E4-739AAB591C00}"/>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1530" name="Group 61529">
            <a:extLst>
              <a:ext uri="{FF2B5EF4-FFF2-40B4-BE49-F238E27FC236}">
                <a16:creationId xmlns:a16="http://schemas.microsoft.com/office/drawing/2014/main" id="{451A1285-C91D-6D09-A3E6-26AAA4166DD2}"/>
              </a:ext>
            </a:extLst>
          </p:cNvPr>
          <p:cNvGrpSpPr/>
          <p:nvPr/>
        </p:nvGrpSpPr>
        <p:grpSpPr>
          <a:xfrm>
            <a:off x="4063526" y="2963338"/>
            <a:ext cx="3656647" cy="3877178"/>
            <a:chOff x="4063526" y="2963338"/>
            <a:chExt cx="3656647" cy="3877178"/>
          </a:xfrm>
        </p:grpSpPr>
        <p:grpSp>
          <p:nvGrpSpPr>
            <p:cNvPr id="61494" name="Group 61493">
              <a:extLst>
                <a:ext uri="{FF2B5EF4-FFF2-40B4-BE49-F238E27FC236}">
                  <a16:creationId xmlns:a16="http://schemas.microsoft.com/office/drawing/2014/main" id="{A7986AEA-9559-22E3-BD1C-3AD5202C013F}"/>
                </a:ext>
              </a:extLst>
            </p:cNvPr>
            <p:cNvGrpSpPr/>
            <p:nvPr/>
          </p:nvGrpSpPr>
          <p:grpSpPr>
            <a:xfrm>
              <a:off x="4070680" y="2963338"/>
              <a:ext cx="3649493" cy="3877178"/>
              <a:chOff x="4070680" y="2963338"/>
              <a:chExt cx="3649493" cy="3877178"/>
            </a:xfrm>
          </p:grpSpPr>
          <p:grpSp>
            <p:nvGrpSpPr>
              <p:cNvPr id="16" name="Group 15">
                <a:extLst>
                  <a:ext uri="{FF2B5EF4-FFF2-40B4-BE49-F238E27FC236}">
                    <a16:creationId xmlns:a16="http://schemas.microsoft.com/office/drawing/2014/main" id="{6863C960-B8F5-AF00-80D6-D5490A4B9C74}"/>
                  </a:ext>
                </a:extLst>
              </p:cNvPr>
              <p:cNvGrpSpPr/>
              <p:nvPr/>
            </p:nvGrpSpPr>
            <p:grpSpPr>
              <a:xfrm>
                <a:off x="4070680" y="2963338"/>
                <a:ext cx="3649493" cy="3877178"/>
                <a:chOff x="4070680" y="2963338"/>
                <a:chExt cx="3649493" cy="3877178"/>
              </a:xfrm>
            </p:grpSpPr>
            <p:grpSp>
              <p:nvGrpSpPr>
                <p:cNvPr id="3" name="Group 2">
                  <a:extLst>
                    <a:ext uri="{FF2B5EF4-FFF2-40B4-BE49-F238E27FC236}">
                      <a16:creationId xmlns:a16="http://schemas.microsoft.com/office/drawing/2014/main" id="{DA57BE8C-CA05-3CEE-CD61-5187D9FAB24E}"/>
                    </a:ext>
                  </a:extLst>
                </p:cNvPr>
                <p:cNvGrpSpPr/>
                <p:nvPr/>
              </p:nvGrpSpPr>
              <p:grpSpPr>
                <a:xfrm>
                  <a:off x="5547212" y="5961520"/>
                  <a:ext cx="813464" cy="878996"/>
                  <a:chOff x="6769957" y="1508588"/>
                  <a:chExt cx="4284212" cy="4620105"/>
                </a:xfrm>
              </p:grpSpPr>
              <p:sp>
                <p:nvSpPr>
                  <p:cNvPr id="6" name="Freeform: Shape 5">
                    <a:extLst>
                      <a:ext uri="{FF2B5EF4-FFF2-40B4-BE49-F238E27FC236}">
                        <a16:creationId xmlns:a16="http://schemas.microsoft.com/office/drawing/2014/main" id="{309677C0-6675-A345-5163-9C18D1E962D4}"/>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6">
                    <a:extLst>
                      <a:ext uri="{FF2B5EF4-FFF2-40B4-BE49-F238E27FC236}">
                        <a16:creationId xmlns:a16="http://schemas.microsoft.com/office/drawing/2014/main" id="{56E7D0B7-DE34-65AB-72A1-DC7895A4E091}"/>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7">
                    <a:extLst>
                      <a:ext uri="{FF2B5EF4-FFF2-40B4-BE49-F238E27FC236}">
                        <a16:creationId xmlns:a16="http://schemas.microsoft.com/office/drawing/2014/main" id="{D9A20E1D-AB65-9833-8BB7-01FB5C267A4C}"/>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8">
                    <a:extLst>
                      <a:ext uri="{FF2B5EF4-FFF2-40B4-BE49-F238E27FC236}">
                        <a16:creationId xmlns:a16="http://schemas.microsoft.com/office/drawing/2014/main" id="{ED51C70A-8891-6110-EFB7-BD409911E873}"/>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0" name="Freeform: Shape 9">
                  <a:extLst>
                    <a:ext uri="{FF2B5EF4-FFF2-40B4-BE49-F238E27FC236}">
                      <a16:creationId xmlns:a16="http://schemas.microsoft.com/office/drawing/2014/main" id="{C8A627F4-0A20-F824-2267-A820632F1C16}"/>
                    </a:ext>
                  </a:extLst>
                </p:cNvPr>
                <p:cNvSpPr/>
                <p:nvPr/>
              </p:nvSpPr>
              <p:spPr>
                <a:xfrm>
                  <a:off x="4070680" y="3102907"/>
                  <a:ext cx="407753" cy="35918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686505 w 3906920"/>
                    <a:gd name="connsiteY32" fmla="*/ 2353636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1912881" y="3372665"/>
                      </a:lnTo>
                      <a:lnTo>
                        <a:pt x="1983111" y="3268258"/>
                      </a:lnTo>
                      <a:lnTo>
                        <a:pt x="2156294" y="3253236"/>
                      </a:lnTo>
                      <a:lnTo>
                        <a:pt x="2758270" y="3321784"/>
                      </a:lnTo>
                      <a:lnTo>
                        <a:pt x="2189379" y="3141554"/>
                      </a:lnTo>
                      <a:lnTo>
                        <a:pt x="2726140" y="3096868"/>
                      </a:lnTo>
                      <a:lnTo>
                        <a:pt x="2177281" y="2946673"/>
                      </a:lnTo>
                      <a:lnTo>
                        <a:pt x="2653850" y="2842498"/>
                      </a:lnTo>
                      <a:lnTo>
                        <a:pt x="2281034" y="2782419"/>
                      </a:lnTo>
                      <a:lnTo>
                        <a:pt x="2747564" y="2730707"/>
                      </a:lnTo>
                      <a:lnTo>
                        <a:pt x="2054674" y="2705675"/>
                      </a:lnTo>
                      <a:lnTo>
                        <a:pt x="2043698" y="2539192"/>
                      </a:lnTo>
                      <a:lnTo>
                        <a:pt x="2180083" y="2412236"/>
                      </a:lnTo>
                      <a:lnTo>
                        <a:pt x="1714250" y="2427258"/>
                      </a:lnTo>
                      <a:cubicBezTo>
                        <a:pt x="1820997" y="2308742"/>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686505" y="2353636"/>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606068" y="2277759"/>
                      </a:lnTo>
                      <a:lnTo>
                        <a:pt x="1365278" y="1905357"/>
                      </a:lnTo>
                      <a:lnTo>
                        <a:pt x="1347201" y="1905357"/>
                      </a:lnTo>
                      <a:lnTo>
                        <a:pt x="1542842" y="2173777"/>
                      </a:lnTo>
                      <a:lnTo>
                        <a:pt x="1274905" y="1933469"/>
                      </a:lnTo>
                      <a:lnTo>
                        <a:pt x="1274905" y="1995724"/>
                      </a:lnTo>
                      <a:lnTo>
                        <a:pt x="1230728" y="1995724"/>
                      </a:lnTo>
                      <a:lnTo>
                        <a:pt x="1230728" y="2053960"/>
                      </a:lnTo>
                      <a:lnTo>
                        <a:pt x="1153407" y="2379380"/>
                      </a:lnTo>
                      <a:lnTo>
                        <a:pt x="1138356" y="2102155"/>
                      </a:lnTo>
                      <a:lnTo>
                        <a:pt x="1100196" y="2102155"/>
                      </a:lnTo>
                      <a:lnTo>
                        <a:pt x="1100196" y="2138303"/>
                      </a:lnTo>
                      <a:lnTo>
                        <a:pt x="1013847" y="2138303"/>
                      </a:lnTo>
                      <a:lnTo>
                        <a:pt x="1309815" y="2354740"/>
                      </a:lnTo>
                      <a:lnTo>
                        <a:pt x="869256" y="2194533"/>
                      </a:lnTo>
                      <a:lnTo>
                        <a:pt x="1200343" y="2530247"/>
                      </a:lnTo>
                      <a:lnTo>
                        <a:pt x="740736" y="2294941"/>
                      </a:lnTo>
                      <a:lnTo>
                        <a:pt x="1252414" y="2598639"/>
                      </a:lnTo>
                      <a:lnTo>
                        <a:pt x="584092" y="2403384"/>
                      </a:lnTo>
                      <a:lnTo>
                        <a:pt x="1075703" y="2619874"/>
                      </a:lnTo>
                      <a:lnTo>
                        <a:pt x="486360" y="2479691"/>
                      </a:lnTo>
                      <a:lnTo>
                        <a:pt x="486360" y="2543951"/>
                      </a:lnTo>
                      <a:lnTo>
                        <a:pt x="455571" y="2543951"/>
                      </a:lnTo>
                      <a:lnTo>
                        <a:pt x="455571" y="2547969"/>
                      </a:lnTo>
                      <a:lnTo>
                        <a:pt x="413400" y="2547969"/>
                      </a:lnTo>
                      <a:lnTo>
                        <a:pt x="884946" y="2803417"/>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2044005" y="2029174"/>
                        <a:pt x="1609086" y="2314940"/>
                      </a:cubicBezTo>
                      <a:lnTo>
                        <a:pt x="2665885" y="2162403"/>
                      </a:lnTo>
                      <a:lnTo>
                        <a:pt x="1875277" y="2202454"/>
                      </a:lnTo>
                      <a:lnTo>
                        <a:pt x="2644467" y="2126255"/>
                      </a:lnTo>
                      <a:lnTo>
                        <a:pt x="1824412" y="2172983"/>
                      </a:lnTo>
                      <a:lnTo>
                        <a:pt x="2600290" y="2066013"/>
                      </a:lnTo>
                      <a:lnTo>
                        <a:pt x="2570836" y="2066013"/>
                      </a:lnTo>
                      <a:lnTo>
                        <a:pt x="1948794" y="2143344"/>
                      </a:lnTo>
                      <a:lnTo>
                        <a:pt x="2466417" y="2029866"/>
                      </a:lnTo>
                      <a:lnTo>
                        <a:pt x="2466417" y="1942846"/>
                      </a:lnTo>
                      <a:lnTo>
                        <a:pt x="2391445" y="1942846"/>
                      </a:lnTo>
                      <a:lnTo>
                        <a:pt x="2526885" y="2213445"/>
                      </a:lnTo>
                      <a:lnTo>
                        <a:pt x="2331472" y="2068255"/>
                      </a:lnTo>
                      <a:lnTo>
                        <a:pt x="2262918" y="1691153"/>
                      </a:lnTo>
                      <a:lnTo>
                        <a:pt x="2228776" y="1691153"/>
                      </a:lnTo>
                      <a:lnTo>
                        <a:pt x="2228776" y="1598110"/>
                      </a:lnTo>
                      <a:lnTo>
                        <a:pt x="1991290" y="2025328"/>
                      </a:lnTo>
                      <a:lnTo>
                        <a:pt x="2171882" y="1498373"/>
                      </a:lnTo>
                      <a:lnTo>
                        <a:pt x="2116322" y="1498373"/>
                      </a:lnTo>
                      <a:lnTo>
                        <a:pt x="1902284" y="2080943"/>
                      </a:lnTo>
                      <a:lnTo>
                        <a:pt x="1977760" y="1433442"/>
                      </a:lnTo>
                      <a:lnTo>
                        <a:pt x="1830611" y="1932269"/>
                      </a:lnTo>
                      <a:lnTo>
                        <a:pt x="1805115" y="2025723"/>
                      </a:lnTo>
                      <a:lnTo>
                        <a:pt x="1865312" y="1931081"/>
                      </a:lnTo>
                      <a:cubicBezTo>
                        <a:pt x="1844327" y="1931081"/>
                        <a:pt x="1836717" y="1904380"/>
                        <a:pt x="1815732" y="1904380"/>
                      </a:cubicBezTo>
                      <a:cubicBezTo>
                        <a:pt x="1643408" y="1542054"/>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3040715E-8B24-DA01-5F28-814675B441D4}"/>
                    </a:ext>
                  </a:extLst>
                </p:cNvPr>
                <p:cNvSpPr/>
                <p:nvPr/>
              </p:nvSpPr>
              <p:spPr>
                <a:xfrm>
                  <a:off x="6745500" y="2992373"/>
                  <a:ext cx="407753" cy="35918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686505 w 3906920"/>
                    <a:gd name="connsiteY32" fmla="*/ 2353636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1912881" y="3372665"/>
                      </a:lnTo>
                      <a:lnTo>
                        <a:pt x="1983111" y="3268258"/>
                      </a:lnTo>
                      <a:lnTo>
                        <a:pt x="2156294" y="3253236"/>
                      </a:lnTo>
                      <a:lnTo>
                        <a:pt x="2758270" y="3321784"/>
                      </a:lnTo>
                      <a:lnTo>
                        <a:pt x="2189379" y="3141554"/>
                      </a:lnTo>
                      <a:lnTo>
                        <a:pt x="2726140" y="3096868"/>
                      </a:lnTo>
                      <a:lnTo>
                        <a:pt x="2177281" y="2946673"/>
                      </a:lnTo>
                      <a:lnTo>
                        <a:pt x="2653850" y="2842498"/>
                      </a:lnTo>
                      <a:lnTo>
                        <a:pt x="2281034" y="2782419"/>
                      </a:lnTo>
                      <a:lnTo>
                        <a:pt x="2747564" y="2730707"/>
                      </a:lnTo>
                      <a:lnTo>
                        <a:pt x="2054674" y="2705675"/>
                      </a:lnTo>
                      <a:lnTo>
                        <a:pt x="2043698" y="2539192"/>
                      </a:lnTo>
                      <a:lnTo>
                        <a:pt x="2180083" y="2412236"/>
                      </a:lnTo>
                      <a:lnTo>
                        <a:pt x="1714250" y="2427258"/>
                      </a:lnTo>
                      <a:cubicBezTo>
                        <a:pt x="1820997" y="2308742"/>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686505" y="2353636"/>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606068" y="2277759"/>
                      </a:lnTo>
                      <a:lnTo>
                        <a:pt x="1365278" y="1905357"/>
                      </a:lnTo>
                      <a:lnTo>
                        <a:pt x="1347201" y="1905357"/>
                      </a:lnTo>
                      <a:lnTo>
                        <a:pt x="1542842" y="2173777"/>
                      </a:lnTo>
                      <a:lnTo>
                        <a:pt x="1274905" y="1933469"/>
                      </a:lnTo>
                      <a:lnTo>
                        <a:pt x="1274905" y="1995724"/>
                      </a:lnTo>
                      <a:lnTo>
                        <a:pt x="1230728" y="1995724"/>
                      </a:lnTo>
                      <a:lnTo>
                        <a:pt x="1230728" y="2053960"/>
                      </a:lnTo>
                      <a:lnTo>
                        <a:pt x="1153407" y="2379380"/>
                      </a:lnTo>
                      <a:lnTo>
                        <a:pt x="1138356" y="2102155"/>
                      </a:lnTo>
                      <a:lnTo>
                        <a:pt x="1100196" y="2102155"/>
                      </a:lnTo>
                      <a:lnTo>
                        <a:pt x="1100196" y="2138303"/>
                      </a:lnTo>
                      <a:lnTo>
                        <a:pt x="1013847" y="2138303"/>
                      </a:lnTo>
                      <a:lnTo>
                        <a:pt x="1309815" y="2354740"/>
                      </a:lnTo>
                      <a:lnTo>
                        <a:pt x="869256" y="2194533"/>
                      </a:lnTo>
                      <a:lnTo>
                        <a:pt x="1200343" y="2530247"/>
                      </a:lnTo>
                      <a:lnTo>
                        <a:pt x="740736" y="2294941"/>
                      </a:lnTo>
                      <a:lnTo>
                        <a:pt x="1252414" y="2598639"/>
                      </a:lnTo>
                      <a:lnTo>
                        <a:pt x="584092" y="2403384"/>
                      </a:lnTo>
                      <a:lnTo>
                        <a:pt x="1075703" y="2619874"/>
                      </a:lnTo>
                      <a:lnTo>
                        <a:pt x="486360" y="2479691"/>
                      </a:lnTo>
                      <a:lnTo>
                        <a:pt x="486360" y="2543951"/>
                      </a:lnTo>
                      <a:lnTo>
                        <a:pt x="455571" y="2543951"/>
                      </a:lnTo>
                      <a:lnTo>
                        <a:pt x="455571" y="2547969"/>
                      </a:lnTo>
                      <a:lnTo>
                        <a:pt x="413400" y="2547969"/>
                      </a:lnTo>
                      <a:lnTo>
                        <a:pt x="884946" y="2803417"/>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2044005" y="2029174"/>
                        <a:pt x="1609086" y="2314940"/>
                      </a:cubicBezTo>
                      <a:lnTo>
                        <a:pt x="2665885" y="2162403"/>
                      </a:lnTo>
                      <a:lnTo>
                        <a:pt x="1875277" y="2202454"/>
                      </a:lnTo>
                      <a:lnTo>
                        <a:pt x="2644467" y="2126255"/>
                      </a:lnTo>
                      <a:lnTo>
                        <a:pt x="1824412" y="2172983"/>
                      </a:lnTo>
                      <a:lnTo>
                        <a:pt x="2600290" y="2066013"/>
                      </a:lnTo>
                      <a:lnTo>
                        <a:pt x="2570836" y="2066013"/>
                      </a:lnTo>
                      <a:lnTo>
                        <a:pt x="1948794" y="2143344"/>
                      </a:lnTo>
                      <a:lnTo>
                        <a:pt x="2466417" y="2029866"/>
                      </a:lnTo>
                      <a:lnTo>
                        <a:pt x="2466417" y="1942846"/>
                      </a:lnTo>
                      <a:lnTo>
                        <a:pt x="2391445" y="1942846"/>
                      </a:lnTo>
                      <a:lnTo>
                        <a:pt x="2526885" y="2213445"/>
                      </a:lnTo>
                      <a:lnTo>
                        <a:pt x="2331472" y="2068255"/>
                      </a:lnTo>
                      <a:lnTo>
                        <a:pt x="2262918" y="1691153"/>
                      </a:lnTo>
                      <a:lnTo>
                        <a:pt x="2228776" y="1691153"/>
                      </a:lnTo>
                      <a:lnTo>
                        <a:pt x="2228776" y="1598110"/>
                      </a:lnTo>
                      <a:lnTo>
                        <a:pt x="1991290" y="2025328"/>
                      </a:lnTo>
                      <a:lnTo>
                        <a:pt x="2171882" y="1498373"/>
                      </a:lnTo>
                      <a:lnTo>
                        <a:pt x="2116322" y="1498373"/>
                      </a:lnTo>
                      <a:lnTo>
                        <a:pt x="1902284" y="2080943"/>
                      </a:lnTo>
                      <a:lnTo>
                        <a:pt x="1977760" y="1433442"/>
                      </a:lnTo>
                      <a:lnTo>
                        <a:pt x="1830611" y="1932269"/>
                      </a:lnTo>
                      <a:lnTo>
                        <a:pt x="1805115" y="2025723"/>
                      </a:lnTo>
                      <a:lnTo>
                        <a:pt x="1865312" y="1931081"/>
                      </a:lnTo>
                      <a:cubicBezTo>
                        <a:pt x="1844327" y="1931081"/>
                        <a:pt x="1836717" y="1904380"/>
                        <a:pt x="1815732" y="1904380"/>
                      </a:cubicBezTo>
                      <a:cubicBezTo>
                        <a:pt x="1643408" y="1542054"/>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2416951C-CDC7-DAC1-351D-49A244547DDF}"/>
                    </a:ext>
                  </a:extLst>
                </p:cNvPr>
                <p:cNvSpPr/>
                <p:nvPr/>
              </p:nvSpPr>
              <p:spPr>
                <a:xfrm>
                  <a:off x="7073479" y="2963338"/>
                  <a:ext cx="407753" cy="35918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686505 w 3906920"/>
                    <a:gd name="connsiteY32" fmla="*/ 2353636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1912881" y="3372665"/>
                      </a:lnTo>
                      <a:lnTo>
                        <a:pt x="1983111" y="3268258"/>
                      </a:lnTo>
                      <a:lnTo>
                        <a:pt x="2156294" y="3253236"/>
                      </a:lnTo>
                      <a:lnTo>
                        <a:pt x="2758270" y="3321784"/>
                      </a:lnTo>
                      <a:lnTo>
                        <a:pt x="2189379" y="3141554"/>
                      </a:lnTo>
                      <a:lnTo>
                        <a:pt x="2726140" y="3096868"/>
                      </a:lnTo>
                      <a:lnTo>
                        <a:pt x="2177281" y="2946673"/>
                      </a:lnTo>
                      <a:lnTo>
                        <a:pt x="2653850" y="2842498"/>
                      </a:lnTo>
                      <a:lnTo>
                        <a:pt x="2281034" y="2782419"/>
                      </a:lnTo>
                      <a:lnTo>
                        <a:pt x="2747564" y="2730707"/>
                      </a:lnTo>
                      <a:lnTo>
                        <a:pt x="2054674" y="2705675"/>
                      </a:lnTo>
                      <a:lnTo>
                        <a:pt x="2043698" y="2539192"/>
                      </a:lnTo>
                      <a:lnTo>
                        <a:pt x="2180083" y="2412236"/>
                      </a:lnTo>
                      <a:lnTo>
                        <a:pt x="1714250" y="2427258"/>
                      </a:lnTo>
                      <a:cubicBezTo>
                        <a:pt x="1820997" y="2308742"/>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686505" y="2353636"/>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606068" y="2277759"/>
                      </a:lnTo>
                      <a:lnTo>
                        <a:pt x="1365278" y="1905357"/>
                      </a:lnTo>
                      <a:lnTo>
                        <a:pt x="1347201" y="1905357"/>
                      </a:lnTo>
                      <a:lnTo>
                        <a:pt x="1542842" y="2173777"/>
                      </a:lnTo>
                      <a:lnTo>
                        <a:pt x="1274905" y="1933469"/>
                      </a:lnTo>
                      <a:lnTo>
                        <a:pt x="1274905" y="1995724"/>
                      </a:lnTo>
                      <a:lnTo>
                        <a:pt x="1230728" y="1995724"/>
                      </a:lnTo>
                      <a:lnTo>
                        <a:pt x="1230728" y="2053960"/>
                      </a:lnTo>
                      <a:lnTo>
                        <a:pt x="1153407" y="2379380"/>
                      </a:lnTo>
                      <a:lnTo>
                        <a:pt x="1138356" y="2102155"/>
                      </a:lnTo>
                      <a:lnTo>
                        <a:pt x="1100196" y="2102155"/>
                      </a:lnTo>
                      <a:lnTo>
                        <a:pt x="1100196" y="2138303"/>
                      </a:lnTo>
                      <a:lnTo>
                        <a:pt x="1013847" y="2138303"/>
                      </a:lnTo>
                      <a:lnTo>
                        <a:pt x="1309815" y="2354740"/>
                      </a:lnTo>
                      <a:lnTo>
                        <a:pt x="869256" y="2194533"/>
                      </a:lnTo>
                      <a:lnTo>
                        <a:pt x="1200343" y="2530247"/>
                      </a:lnTo>
                      <a:lnTo>
                        <a:pt x="740736" y="2294941"/>
                      </a:lnTo>
                      <a:lnTo>
                        <a:pt x="1252414" y="2598639"/>
                      </a:lnTo>
                      <a:lnTo>
                        <a:pt x="584092" y="2403384"/>
                      </a:lnTo>
                      <a:lnTo>
                        <a:pt x="1075703" y="2619874"/>
                      </a:lnTo>
                      <a:lnTo>
                        <a:pt x="486360" y="2479691"/>
                      </a:lnTo>
                      <a:lnTo>
                        <a:pt x="486360" y="2543951"/>
                      </a:lnTo>
                      <a:lnTo>
                        <a:pt x="455571" y="2543951"/>
                      </a:lnTo>
                      <a:lnTo>
                        <a:pt x="455571" y="2547969"/>
                      </a:lnTo>
                      <a:lnTo>
                        <a:pt x="413400" y="2547969"/>
                      </a:lnTo>
                      <a:lnTo>
                        <a:pt x="884946" y="2803417"/>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2044005" y="2029174"/>
                        <a:pt x="1609086" y="2314940"/>
                      </a:cubicBezTo>
                      <a:lnTo>
                        <a:pt x="2665885" y="2162403"/>
                      </a:lnTo>
                      <a:lnTo>
                        <a:pt x="1875277" y="2202454"/>
                      </a:lnTo>
                      <a:lnTo>
                        <a:pt x="2644467" y="2126255"/>
                      </a:lnTo>
                      <a:lnTo>
                        <a:pt x="1824412" y="2172983"/>
                      </a:lnTo>
                      <a:lnTo>
                        <a:pt x="2600290" y="2066013"/>
                      </a:lnTo>
                      <a:lnTo>
                        <a:pt x="2570836" y="2066013"/>
                      </a:lnTo>
                      <a:lnTo>
                        <a:pt x="1948794" y="2143344"/>
                      </a:lnTo>
                      <a:lnTo>
                        <a:pt x="2466417" y="2029866"/>
                      </a:lnTo>
                      <a:lnTo>
                        <a:pt x="2466417" y="1942846"/>
                      </a:lnTo>
                      <a:lnTo>
                        <a:pt x="2391445" y="1942846"/>
                      </a:lnTo>
                      <a:lnTo>
                        <a:pt x="2526885" y="2213445"/>
                      </a:lnTo>
                      <a:lnTo>
                        <a:pt x="2331472" y="2068255"/>
                      </a:lnTo>
                      <a:lnTo>
                        <a:pt x="2262918" y="1691153"/>
                      </a:lnTo>
                      <a:lnTo>
                        <a:pt x="2228776" y="1691153"/>
                      </a:lnTo>
                      <a:lnTo>
                        <a:pt x="2228776" y="1598110"/>
                      </a:lnTo>
                      <a:lnTo>
                        <a:pt x="1991290" y="2025328"/>
                      </a:lnTo>
                      <a:lnTo>
                        <a:pt x="2171882" y="1498373"/>
                      </a:lnTo>
                      <a:lnTo>
                        <a:pt x="2116322" y="1498373"/>
                      </a:lnTo>
                      <a:lnTo>
                        <a:pt x="1902284" y="2080943"/>
                      </a:lnTo>
                      <a:lnTo>
                        <a:pt x="1977760" y="1433442"/>
                      </a:lnTo>
                      <a:lnTo>
                        <a:pt x="1830611" y="1932269"/>
                      </a:lnTo>
                      <a:lnTo>
                        <a:pt x="1805115" y="2025723"/>
                      </a:lnTo>
                      <a:lnTo>
                        <a:pt x="1865312" y="1931081"/>
                      </a:lnTo>
                      <a:cubicBezTo>
                        <a:pt x="1844327" y="1931081"/>
                        <a:pt x="1836717" y="1904380"/>
                        <a:pt x="1815732" y="1904380"/>
                      </a:cubicBezTo>
                      <a:cubicBezTo>
                        <a:pt x="1643408" y="1542054"/>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Shape 12">
                  <a:extLst>
                    <a:ext uri="{FF2B5EF4-FFF2-40B4-BE49-F238E27FC236}">
                      <a16:creationId xmlns:a16="http://schemas.microsoft.com/office/drawing/2014/main" id="{DC5BF2D9-8292-9042-0296-04045C5C1D90}"/>
                    </a:ext>
                  </a:extLst>
                </p:cNvPr>
                <p:cNvSpPr/>
                <p:nvPr/>
              </p:nvSpPr>
              <p:spPr>
                <a:xfrm>
                  <a:off x="7312420" y="3122385"/>
                  <a:ext cx="407753" cy="35918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686505 w 3906920"/>
                    <a:gd name="connsiteY32" fmla="*/ 2353636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1912881" y="3372665"/>
                      </a:lnTo>
                      <a:lnTo>
                        <a:pt x="1983111" y="3268258"/>
                      </a:lnTo>
                      <a:lnTo>
                        <a:pt x="2156294" y="3253236"/>
                      </a:lnTo>
                      <a:lnTo>
                        <a:pt x="2758270" y="3321784"/>
                      </a:lnTo>
                      <a:lnTo>
                        <a:pt x="2189379" y="3141554"/>
                      </a:lnTo>
                      <a:lnTo>
                        <a:pt x="2726140" y="3096868"/>
                      </a:lnTo>
                      <a:lnTo>
                        <a:pt x="2177281" y="2946673"/>
                      </a:lnTo>
                      <a:lnTo>
                        <a:pt x="2653850" y="2842498"/>
                      </a:lnTo>
                      <a:lnTo>
                        <a:pt x="2281034" y="2782419"/>
                      </a:lnTo>
                      <a:lnTo>
                        <a:pt x="2747564" y="2730707"/>
                      </a:lnTo>
                      <a:lnTo>
                        <a:pt x="2054674" y="2705675"/>
                      </a:lnTo>
                      <a:lnTo>
                        <a:pt x="2043698" y="2539192"/>
                      </a:lnTo>
                      <a:lnTo>
                        <a:pt x="2180083" y="2412236"/>
                      </a:lnTo>
                      <a:lnTo>
                        <a:pt x="1714250" y="2427258"/>
                      </a:lnTo>
                      <a:cubicBezTo>
                        <a:pt x="1820997" y="2308742"/>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686505" y="2353636"/>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606068" y="2277759"/>
                      </a:lnTo>
                      <a:lnTo>
                        <a:pt x="1365278" y="1905357"/>
                      </a:lnTo>
                      <a:lnTo>
                        <a:pt x="1347201" y="1905357"/>
                      </a:lnTo>
                      <a:lnTo>
                        <a:pt x="1542842" y="2173777"/>
                      </a:lnTo>
                      <a:lnTo>
                        <a:pt x="1274905" y="1933469"/>
                      </a:lnTo>
                      <a:lnTo>
                        <a:pt x="1274905" y="1995724"/>
                      </a:lnTo>
                      <a:lnTo>
                        <a:pt x="1230728" y="1995724"/>
                      </a:lnTo>
                      <a:lnTo>
                        <a:pt x="1230728" y="2053960"/>
                      </a:lnTo>
                      <a:lnTo>
                        <a:pt x="1153407" y="2379380"/>
                      </a:lnTo>
                      <a:lnTo>
                        <a:pt x="1138356" y="2102155"/>
                      </a:lnTo>
                      <a:lnTo>
                        <a:pt x="1100196" y="2102155"/>
                      </a:lnTo>
                      <a:lnTo>
                        <a:pt x="1100196" y="2138303"/>
                      </a:lnTo>
                      <a:lnTo>
                        <a:pt x="1013847" y="2138303"/>
                      </a:lnTo>
                      <a:lnTo>
                        <a:pt x="1309815" y="2354740"/>
                      </a:lnTo>
                      <a:lnTo>
                        <a:pt x="869256" y="2194533"/>
                      </a:lnTo>
                      <a:lnTo>
                        <a:pt x="1200343" y="2530247"/>
                      </a:lnTo>
                      <a:lnTo>
                        <a:pt x="740736" y="2294941"/>
                      </a:lnTo>
                      <a:lnTo>
                        <a:pt x="1252414" y="2598639"/>
                      </a:lnTo>
                      <a:lnTo>
                        <a:pt x="584092" y="2403384"/>
                      </a:lnTo>
                      <a:lnTo>
                        <a:pt x="1075703" y="2619874"/>
                      </a:lnTo>
                      <a:lnTo>
                        <a:pt x="486360" y="2479691"/>
                      </a:lnTo>
                      <a:lnTo>
                        <a:pt x="486360" y="2543951"/>
                      </a:lnTo>
                      <a:lnTo>
                        <a:pt x="455571" y="2543951"/>
                      </a:lnTo>
                      <a:lnTo>
                        <a:pt x="455571" y="2547969"/>
                      </a:lnTo>
                      <a:lnTo>
                        <a:pt x="413400" y="2547969"/>
                      </a:lnTo>
                      <a:lnTo>
                        <a:pt x="884946" y="2803417"/>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2044005" y="2029174"/>
                        <a:pt x="1609086" y="2314940"/>
                      </a:cubicBezTo>
                      <a:lnTo>
                        <a:pt x="2665885" y="2162403"/>
                      </a:lnTo>
                      <a:lnTo>
                        <a:pt x="1875277" y="2202454"/>
                      </a:lnTo>
                      <a:lnTo>
                        <a:pt x="2644467" y="2126255"/>
                      </a:lnTo>
                      <a:lnTo>
                        <a:pt x="1824412" y="2172983"/>
                      </a:lnTo>
                      <a:lnTo>
                        <a:pt x="2600290" y="2066013"/>
                      </a:lnTo>
                      <a:lnTo>
                        <a:pt x="2570836" y="2066013"/>
                      </a:lnTo>
                      <a:lnTo>
                        <a:pt x="1948794" y="2143344"/>
                      </a:lnTo>
                      <a:lnTo>
                        <a:pt x="2466417" y="2029866"/>
                      </a:lnTo>
                      <a:lnTo>
                        <a:pt x="2466417" y="1942846"/>
                      </a:lnTo>
                      <a:lnTo>
                        <a:pt x="2391445" y="1942846"/>
                      </a:lnTo>
                      <a:lnTo>
                        <a:pt x="2526885" y="2213445"/>
                      </a:lnTo>
                      <a:lnTo>
                        <a:pt x="2331472" y="2068255"/>
                      </a:lnTo>
                      <a:lnTo>
                        <a:pt x="2262918" y="1691153"/>
                      </a:lnTo>
                      <a:lnTo>
                        <a:pt x="2228776" y="1691153"/>
                      </a:lnTo>
                      <a:lnTo>
                        <a:pt x="2228776" y="1598110"/>
                      </a:lnTo>
                      <a:lnTo>
                        <a:pt x="1991290" y="2025328"/>
                      </a:lnTo>
                      <a:lnTo>
                        <a:pt x="2171882" y="1498373"/>
                      </a:lnTo>
                      <a:lnTo>
                        <a:pt x="2116322" y="1498373"/>
                      </a:lnTo>
                      <a:lnTo>
                        <a:pt x="1902284" y="2080943"/>
                      </a:lnTo>
                      <a:lnTo>
                        <a:pt x="1977760" y="1433442"/>
                      </a:lnTo>
                      <a:lnTo>
                        <a:pt x="1830611" y="1932269"/>
                      </a:lnTo>
                      <a:lnTo>
                        <a:pt x="1805115" y="2025723"/>
                      </a:lnTo>
                      <a:lnTo>
                        <a:pt x="1865312" y="1931081"/>
                      </a:lnTo>
                      <a:cubicBezTo>
                        <a:pt x="1844327" y="1931081"/>
                        <a:pt x="1836717" y="1904380"/>
                        <a:pt x="1815732" y="1904380"/>
                      </a:cubicBezTo>
                      <a:cubicBezTo>
                        <a:pt x="1643408" y="1542054"/>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13">
                  <a:extLst>
                    <a:ext uri="{FF2B5EF4-FFF2-40B4-BE49-F238E27FC236}">
                      <a16:creationId xmlns:a16="http://schemas.microsoft.com/office/drawing/2014/main" id="{2B340929-8287-F10B-51AF-2C609063B9CE}"/>
                    </a:ext>
                  </a:extLst>
                </p:cNvPr>
                <p:cNvSpPr/>
                <p:nvPr/>
              </p:nvSpPr>
              <p:spPr>
                <a:xfrm>
                  <a:off x="7110270" y="3912947"/>
                  <a:ext cx="407753" cy="35918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686505 w 3906920"/>
                    <a:gd name="connsiteY32" fmla="*/ 2353636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1912881" y="3372665"/>
                      </a:lnTo>
                      <a:lnTo>
                        <a:pt x="1983111" y="3268258"/>
                      </a:lnTo>
                      <a:lnTo>
                        <a:pt x="2156294" y="3253236"/>
                      </a:lnTo>
                      <a:lnTo>
                        <a:pt x="2758270" y="3321784"/>
                      </a:lnTo>
                      <a:lnTo>
                        <a:pt x="2189379" y="3141554"/>
                      </a:lnTo>
                      <a:lnTo>
                        <a:pt x="2726140" y="3096868"/>
                      </a:lnTo>
                      <a:lnTo>
                        <a:pt x="2177281" y="2946673"/>
                      </a:lnTo>
                      <a:lnTo>
                        <a:pt x="2653850" y="2842498"/>
                      </a:lnTo>
                      <a:lnTo>
                        <a:pt x="2281034" y="2782419"/>
                      </a:lnTo>
                      <a:lnTo>
                        <a:pt x="2747564" y="2730707"/>
                      </a:lnTo>
                      <a:lnTo>
                        <a:pt x="2054674" y="2705675"/>
                      </a:lnTo>
                      <a:lnTo>
                        <a:pt x="2043698" y="2539192"/>
                      </a:lnTo>
                      <a:lnTo>
                        <a:pt x="2180083" y="2412236"/>
                      </a:lnTo>
                      <a:lnTo>
                        <a:pt x="1714250" y="2427258"/>
                      </a:lnTo>
                      <a:cubicBezTo>
                        <a:pt x="1820997" y="2308742"/>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686505" y="2353636"/>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606068" y="2277759"/>
                      </a:lnTo>
                      <a:lnTo>
                        <a:pt x="1365278" y="1905357"/>
                      </a:lnTo>
                      <a:lnTo>
                        <a:pt x="1347201" y="1905357"/>
                      </a:lnTo>
                      <a:lnTo>
                        <a:pt x="1542842" y="2173777"/>
                      </a:lnTo>
                      <a:lnTo>
                        <a:pt x="1274905" y="1933469"/>
                      </a:lnTo>
                      <a:lnTo>
                        <a:pt x="1274905" y="1995724"/>
                      </a:lnTo>
                      <a:lnTo>
                        <a:pt x="1230728" y="1995724"/>
                      </a:lnTo>
                      <a:lnTo>
                        <a:pt x="1230728" y="2053960"/>
                      </a:lnTo>
                      <a:lnTo>
                        <a:pt x="1153407" y="2379380"/>
                      </a:lnTo>
                      <a:lnTo>
                        <a:pt x="1138356" y="2102155"/>
                      </a:lnTo>
                      <a:lnTo>
                        <a:pt x="1100196" y="2102155"/>
                      </a:lnTo>
                      <a:lnTo>
                        <a:pt x="1100196" y="2138303"/>
                      </a:lnTo>
                      <a:lnTo>
                        <a:pt x="1013847" y="2138303"/>
                      </a:lnTo>
                      <a:lnTo>
                        <a:pt x="1309815" y="2354740"/>
                      </a:lnTo>
                      <a:lnTo>
                        <a:pt x="869256" y="2194533"/>
                      </a:lnTo>
                      <a:lnTo>
                        <a:pt x="1200343" y="2530247"/>
                      </a:lnTo>
                      <a:lnTo>
                        <a:pt x="740736" y="2294941"/>
                      </a:lnTo>
                      <a:lnTo>
                        <a:pt x="1252414" y="2598639"/>
                      </a:lnTo>
                      <a:lnTo>
                        <a:pt x="584092" y="2403384"/>
                      </a:lnTo>
                      <a:lnTo>
                        <a:pt x="1075703" y="2619874"/>
                      </a:lnTo>
                      <a:lnTo>
                        <a:pt x="486360" y="2479691"/>
                      </a:lnTo>
                      <a:lnTo>
                        <a:pt x="486360" y="2543951"/>
                      </a:lnTo>
                      <a:lnTo>
                        <a:pt x="455571" y="2543951"/>
                      </a:lnTo>
                      <a:lnTo>
                        <a:pt x="455571" y="2547969"/>
                      </a:lnTo>
                      <a:lnTo>
                        <a:pt x="413400" y="2547969"/>
                      </a:lnTo>
                      <a:lnTo>
                        <a:pt x="884946" y="2803417"/>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2044005" y="2029174"/>
                        <a:pt x="1609086" y="2314940"/>
                      </a:cubicBezTo>
                      <a:lnTo>
                        <a:pt x="2665885" y="2162403"/>
                      </a:lnTo>
                      <a:lnTo>
                        <a:pt x="1875277" y="2202454"/>
                      </a:lnTo>
                      <a:lnTo>
                        <a:pt x="2644467" y="2126255"/>
                      </a:lnTo>
                      <a:lnTo>
                        <a:pt x="1824412" y="2172983"/>
                      </a:lnTo>
                      <a:lnTo>
                        <a:pt x="2600290" y="2066013"/>
                      </a:lnTo>
                      <a:lnTo>
                        <a:pt x="2570836" y="2066013"/>
                      </a:lnTo>
                      <a:lnTo>
                        <a:pt x="1948794" y="2143344"/>
                      </a:lnTo>
                      <a:lnTo>
                        <a:pt x="2466417" y="2029866"/>
                      </a:lnTo>
                      <a:lnTo>
                        <a:pt x="2466417" y="1942846"/>
                      </a:lnTo>
                      <a:lnTo>
                        <a:pt x="2391445" y="1942846"/>
                      </a:lnTo>
                      <a:lnTo>
                        <a:pt x="2526885" y="2213445"/>
                      </a:lnTo>
                      <a:lnTo>
                        <a:pt x="2331472" y="2068255"/>
                      </a:lnTo>
                      <a:lnTo>
                        <a:pt x="2262918" y="1691153"/>
                      </a:lnTo>
                      <a:lnTo>
                        <a:pt x="2228776" y="1691153"/>
                      </a:lnTo>
                      <a:lnTo>
                        <a:pt x="2228776" y="1598110"/>
                      </a:lnTo>
                      <a:lnTo>
                        <a:pt x="1991290" y="2025328"/>
                      </a:lnTo>
                      <a:lnTo>
                        <a:pt x="2171882" y="1498373"/>
                      </a:lnTo>
                      <a:lnTo>
                        <a:pt x="2116322" y="1498373"/>
                      </a:lnTo>
                      <a:lnTo>
                        <a:pt x="1902284" y="2080943"/>
                      </a:lnTo>
                      <a:lnTo>
                        <a:pt x="1977760" y="1433442"/>
                      </a:lnTo>
                      <a:lnTo>
                        <a:pt x="1830611" y="1932269"/>
                      </a:lnTo>
                      <a:lnTo>
                        <a:pt x="1805115" y="2025723"/>
                      </a:lnTo>
                      <a:lnTo>
                        <a:pt x="1865312" y="1931081"/>
                      </a:lnTo>
                      <a:cubicBezTo>
                        <a:pt x="1844327" y="1931081"/>
                        <a:pt x="1836717" y="1904380"/>
                        <a:pt x="1815732" y="1904380"/>
                      </a:cubicBezTo>
                      <a:cubicBezTo>
                        <a:pt x="1643408" y="1542054"/>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4">
                  <a:extLst>
                    <a:ext uri="{FF2B5EF4-FFF2-40B4-BE49-F238E27FC236}">
                      <a16:creationId xmlns:a16="http://schemas.microsoft.com/office/drawing/2014/main" id="{B2C8E754-CC4C-4EB0-838E-EAF2C866AAAE}"/>
                    </a:ext>
                  </a:extLst>
                </p:cNvPr>
                <p:cNvSpPr/>
                <p:nvPr/>
              </p:nvSpPr>
              <p:spPr>
                <a:xfrm>
                  <a:off x="6197503" y="4123865"/>
                  <a:ext cx="407753" cy="35918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686505 w 3906920"/>
                    <a:gd name="connsiteY32" fmla="*/ 2353636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1912881" y="3372665"/>
                      </a:lnTo>
                      <a:lnTo>
                        <a:pt x="1983111" y="3268258"/>
                      </a:lnTo>
                      <a:lnTo>
                        <a:pt x="2156294" y="3253236"/>
                      </a:lnTo>
                      <a:lnTo>
                        <a:pt x="2758270" y="3321784"/>
                      </a:lnTo>
                      <a:lnTo>
                        <a:pt x="2189379" y="3141554"/>
                      </a:lnTo>
                      <a:lnTo>
                        <a:pt x="2726140" y="3096868"/>
                      </a:lnTo>
                      <a:lnTo>
                        <a:pt x="2177281" y="2946673"/>
                      </a:lnTo>
                      <a:lnTo>
                        <a:pt x="2653850" y="2842498"/>
                      </a:lnTo>
                      <a:lnTo>
                        <a:pt x="2281034" y="2782419"/>
                      </a:lnTo>
                      <a:lnTo>
                        <a:pt x="2747564" y="2730707"/>
                      </a:lnTo>
                      <a:lnTo>
                        <a:pt x="2054674" y="2705675"/>
                      </a:lnTo>
                      <a:lnTo>
                        <a:pt x="2043698" y="2539192"/>
                      </a:lnTo>
                      <a:lnTo>
                        <a:pt x="2180083" y="2412236"/>
                      </a:lnTo>
                      <a:lnTo>
                        <a:pt x="1714250" y="2427258"/>
                      </a:lnTo>
                      <a:cubicBezTo>
                        <a:pt x="1820997" y="2308742"/>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686505" y="2353636"/>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606068" y="2277759"/>
                      </a:lnTo>
                      <a:lnTo>
                        <a:pt x="1365278" y="1905357"/>
                      </a:lnTo>
                      <a:lnTo>
                        <a:pt x="1347201" y="1905357"/>
                      </a:lnTo>
                      <a:lnTo>
                        <a:pt x="1542842" y="2173777"/>
                      </a:lnTo>
                      <a:lnTo>
                        <a:pt x="1274905" y="1933469"/>
                      </a:lnTo>
                      <a:lnTo>
                        <a:pt x="1274905" y="1995724"/>
                      </a:lnTo>
                      <a:lnTo>
                        <a:pt x="1230728" y="1995724"/>
                      </a:lnTo>
                      <a:lnTo>
                        <a:pt x="1230728" y="2053960"/>
                      </a:lnTo>
                      <a:lnTo>
                        <a:pt x="1153407" y="2379380"/>
                      </a:lnTo>
                      <a:lnTo>
                        <a:pt x="1138356" y="2102155"/>
                      </a:lnTo>
                      <a:lnTo>
                        <a:pt x="1100196" y="2102155"/>
                      </a:lnTo>
                      <a:lnTo>
                        <a:pt x="1100196" y="2138303"/>
                      </a:lnTo>
                      <a:lnTo>
                        <a:pt x="1013847" y="2138303"/>
                      </a:lnTo>
                      <a:lnTo>
                        <a:pt x="1309815" y="2354740"/>
                      </a:lnTo>
                      <a:lnTo>
                        <a:pt x="869256" y="2194533"/>
                      </a:lnTo>
                      <a:lnTo>
                        <a:pt x="1200343" y="2530247"/>
                      </a:lnTo>
                      <a:lnTo>
                        <a:pt x="740736" y="2294941"/>
                      </a:lnTo>
                      <a:lnTo>
                        <a:pt x="1252414" y="2598639"/>
                      </a:lnTo>
                      <a:lnTo>
                        <a:pt x="584092" y="2403384"/>
                      </a:lnTo>
                      <a:lnTo>
                        <a:pt x="1075703" y="2619874"/>
                      </a:lnTo>
                      <a:lnTo>
                        <a:pt x="486360" y="2479691"/>
                      </a:lnTo>
                      <a:lnTo>
                        <a:pt x="486360" y="2543951"/>
                      </a:lnTo>
                      <a:lnTo>
                        <a:pt x="455571" y="2543951"/>
                      </a:lnTo>
                      <a:lnTo>
                        <a:pt x="455571" y="2547969"/>
                      </a:lnTo>
                      <a:lnTo>
                        <a:pt x="413400" y="2547969"/>
                      </a:lnTo>
                      <a:lnTo>
                        <a:pt x="884946" y="2803417"/>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2044005" y="2029174"/>
                        <a:pt x="1609086" y="2314940"/>
                      </a:cubicBezTo>
                      <a:lnTo>
                        <a:pt x="2665885" y="2162403"/>
                      </a:lnTo>
                      <a:lnTo>
                        <a:pt x="1875277" y="2202454"/>
                      </a:lnTo>
                      <a:lnTo>
                        <a:pt x="2644467" y="2126255"/>
                      </a:lnTo>
                      <a:lnTo>
                        <a:pt x="1824412" y="2172983"/>
                      </a:lnTo>
                      <a:lnTo>
                        <a:pt x="2600290" y="2066013"/>
                      </a:lnTo>
                      <a:lnTo>
                        <a:pt x="2570836" y="2066013"/>
                      </a:lnTo>
                      <a:lnTo>
                        <a:pt x="1948794" y="2143344"/>
                      </a:lnTo>
                      <a:lnTo>
                        <a:pt x="2466417" y="2029866"/>
                      </a:lnTo>
                      <a:lnTo>
                        <a:pt x="2466417" y="1942846"/>
                      </a:lnTo>
                      <a:lnTo>
                        <a:pt x="2391445" y="1942846"/>
                      </a:lnTo>
                      <a:lnTo>
                        <a:pt x="2526885" y="2213445"/>
                      </a:lnTo>
                      <a:lnTo>
                        <a:pt x="2331472" y="2068255"/>
                      </a:lnTo>
                      <a:lnTo>
                        <a:pt x="2262918" y="1691153"/>
                      </a:lnTo>
                      <a:lnTo>
                        <a:pt x="2228776" y="1691153"/>
                      </a:lnTo>
                      <a:lnTo>
                        <a:pt x="2228776" y="1598110"/>
                      </a:lnTo>
                      <a:lnTo>
                        <a:pt x="1991290" y="2025328"/>
                      </a:lnTo>
                      <a:lnTo>
                        <a:pt x="2171882" y="1498373"/>
                      </a:lnTo>
                      <a:lnTo>
                        <a:pt x="2116322" y="1498373"/>
                      </a:lnTo>
                      <a:lnTo>
                        <a:pt x="1902284" y="2080943"/>
                      </a:lnTo>
                      <a:lnTo>
                        <a:pt x="1977760" y="1433442"/>
                      </a:lnTo>
                      <a:lnTo>
                        <a:pt x="1830611" y="1932269"/>
                      </a:lnTo>
                      <a:lnTo>
                        <a:pt x="1805115" y="2025723"/>
                      </a:lnTo>
                      <a:lnTo>
                        <a:pt x="1865312" y="1931081"/>
                      </a:lnTo>
                      <a:cubicBezTo>
                        <a:pt x="1844327" y="1931081"/>
                        <a:pt x="1836717" y="1904380"/>
                        <a:pt x="1815732" y="1904380"/>
                      </a:cubicBezTo>
                      <a:cubicBezTo>
                        <a:pt x="1643408" y="1542054"/>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1493" name="Freeform: Shape 61492">
                <a:extLst>
                  <a:ext uri="{FF2B5EF4-FFF2-40B4-BE49-F238E27FC236}">
                    <a16:creationId xmlns:a16="http://schemas.microsoft.com/office/drawing/2014/main" id="{76A5CBC0-6F50-9F19-DFA1-648ABCAD42C0}"/>
                  </a:ext>
                </a:extLst>
              </p:cNvPr>
              <p:cNvSpPr/>
              <p:nvPr/>
            </p:nvSpPr>
            <p:spPr>
              <a:xfrm>
                <a:off x="5752750" y="3439645"/>
                <a:ext cx="407753" cy="35918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977760 w 3906920"/>
                  <a:gd name="connsiteY97" fmla="*/ 149837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035503 w 3906920"/>
                  <a:gd name="connsiteY88" fmla="*/ 2013187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2815842 w 3906920"/>
                  <a:gd name="connsiteY8" fmla="*/ 3518581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175069 w 3906920"/>
                  <a:gd name="connsiteY17" fmla="*/ 268064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1912881 w 3906920"/>
                  <a:gd name="connsiteY7" fmla="*/ 3372665 h 3771310"/>
                  <a:gd name="connsiteX8" fmla="*/ 1983111 w 3906920"/>
                  <a:gd name="connsiteY8" fmla="*/ 3268258 h 3771310"/>
                  <a:gd name="connsiteX9" fmla="*/ 2156294 w 3906920"/>
                  <a:gd name="connsiteY9" fmla="*/ 3253236 h 3771310"/>
                  <a:gd name="connsiteX10" fmla="*/ 2758270 w 3906920"/>
                  <a:gd name="connsiteY10" fmla="*/ 3321784 h 3771310"/>
                  <a:gd name="connsiteX11" fmla="*/ 2189379 w 3906920"/>
                  <a:gd name="connsiteY11" fmla="*/ 3141554 h 3771310"/>
                  <a:gd name="connsiteX12" fmla="*/ 2726140 w 3906920"/>
                  <a:gd name="connsiteY12" fmla="*/ 3096868 h 3771310"/>
                  <a:gd name="connsiteX13" fmla="*/ 2177281 w 3906920"/>
                  <a:gd name="connsiteY13" fmla="*/ 2946673 h 3771310"/>
                  <a:gd name="connsiteX14" fmla="*/ 2653850 w 3906920"/>
                  <a:gd name="connsiteY14" fmla="*/ 2842498 h 3771310"/>
                  <a:gd name="connsiteX15" fmla="*/ 2281034 w 3906920"/>
                  <a:gd name="connsiteY15" fmla="*/ 2782419 h 3771310"/>
                  <a:gd name="connsiteX16" fmla="*/ 2747564 w 3906920"/>
                  <a:gd name="connsiteY16" fmla="*/ 2730707 h 3771310"/>
                  <a:gd name="connsiteX17" fmla="*/ 2054674 w 3906920"/>
                  <a:gd name="connsiteY17" fmla="*/ 2705675 h 3771310"/>
                  <a:gd name="connsiteX18" fmla="*/ 2043698 w 3906920"/>
                  <a:gd name="connsiteY18" fmla="*/ 2539192 h 3771310"/>
                  <a:gd name="connsiteX19" fmla="*/ 2180083 w 3906920"/>
                  <a:gd name="connsiteY19" fmla="*/ 2412236 h 3771310"/>
                  <a:gd name="connsiteX20" fmla="*/ 1714250 w 3906920"/>
                  <a:gd name="connsiteY20" fmla="*/ 2427258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686505 w 3906920"/>
                  <a:gd name="connsiteY32" fmla="*/ 2353636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606068 w 3906920"/>
                  <a:gd name="connsiteY40" fmla="*/ 2277759 h 3771310"/>
                  <a:gd name="connsiteX41" fmla="*/ 1365278 w 3906920"/>
                  <a:gd name="connsiteY41" fmla="*/ 1905357 h 3771310"/>
                  <a:gd name="connsiteX42" fmla="*/ 1347201 w 3906920"/>
                  <a:gd name="connsiteY42" fmla="*/ 1905357 h 3771310"/>
                  <a:gd name="connsiteX43" fmla="*/ 1542842 w 3906920"/>
                  <a:gd name="connsiteY43" fmla="*/ 2173777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53407 w 3906920"/>
                  <a:gd name="connsiteY48" fmla="*/ 237938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309815 w 3906920"/>
                  <a:gd name="connsiteY53" fmla="*/ 2354740 h 3771310"/>
                  <a:gd name="connsiteX54" fmla="*/ 869256 w 3906920"/>
                  <a:gd name="connsiteY54" fmla="*/ 2194533 h 3771310"/>
                  <a:gd name="connsiteX55" fmla="*/ 1200343 w 3906920"/>
                  <a:gd name="connsiteY55" fmla="*/ 2530247 h 3771310"/>
                  <a:gd name="connsiteX56" fmla="*/ 740736 w 3906920"/>
                  <a:gd name="connsiteY56" fmla="*/ 2294941 h 3771310"/>
                  <a:gd name="connsiteX57" fmla="*/ 1252414 w 3906920"/>
                  <a:gd name="connsiteY57" fmla="*/ 2598639 h 3771310"/>
                  <a:gd name="connsiteX58" fmla="*/ 584092 w 3906920"/>
                  <a:gd name="connsiteY58" fmla="*/ 2403384 h 3771310"/>
                  <a:gd name="connsiteX59" fmla="*/ 1075703 w 3906920"/>
                  <a:gd name="connsiteY59" fmla="*/ 2619874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884946 w 3906920"/>
                  <a:gd name="connsiteY65" fmla="*/ 2803417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1609086 w 3906920"/>
                  <a:gd name="connsiteY76" fmla="*/ 2314940 h 3771310"/>
                  <a:gd name="connsiteX77" fmla="*/ 2665885 w 3906920"/>
                  <a:gd name="connsiteY77" fmla="*/ 2162403 h 3771310"/>
                  <a:gd name="connsiteX78" fmla="*/ 1875277 w 3906920"/>
                  <a:gd name="connsiteY78" fmla="*/ 2202454 h 3771310"/>
                  <a:gd name="connsiteX79" fmla="*/ 2644467 w 3906920"/>
                  <a:gd name="connsiteY79" fmla="*/ 2126255 h 3771310"/>
                  <a:gd name="connsiteX80" fmla="*/ 1824412 w 3906920"/>
                  <a:gd name="connsiteY80" fmla="*/ 2172983 h 3771310"/>
                  <a:gd name="connsiteX81" fmla="*/ 2600290 w 3906920"/>
                  <a:gd name="connsiteY81" fmla="*/ 2066013 h 3771310"/>
                  <a:gd name="connsiteX82" fmla="*/ 2570836 w 3906920"/>
                  <a:gd name="connsiteY82" fmla="*/ 2066013 h 3771310"/>
                  <a:gd name="connsiteX83" fmla="*/ 1948794 w 3906920"/>
                  <a:gd name="connsiteY83" fmla="*/ 2143344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526885 w 3906920"/>
                  <a:gd name="connsiteY87" fmla="*/ 2213445 h 3771310"/>
                  <a:gd name="connsiteX88" fmla="*/ 2331472 w 3906920"/>
                  <a:gd name="connsiteY88" fmla="*/ 2068255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1991290 w 3906920"/>
                  <a:gd name="connsiteY92" fmla="*/ 2025328 h 3771310"/>
                  <a:gd name="connsiteX93" fmla="*/ 2171882 w 3906920"/>
                  <a:gd name="connsiteY93" fmla="*/ 1498373 h 3771310"/>
                  <a:gd name="connsiteX94" fmla="*/ 2116322 w 3906920"/>
                  <a:gd name="connsiteY94" fmla="*/ 1498373 h 3771310"/>
                  <a:gd name="connsiteX95" fmla="*/ 1902284 w 3906920"/>
                  <a:gd name="connsiteY95" fmla="*/ 2080943 h 3771310"/>
                  <a:gd name="connsiteX96" fmla="*/ 1977760 w 3906920"/>
                  <a:gd name="connsiteY96" fmla="*/ 1433442 h 3771310"/>
                  <a:gd name="connsiteX97" fmla="*/ 1830611 w 3906920"/>
                  <a:gd name="connsiteY97" fmla="*/ 1932269 h 3771310"/>
                  <a:gd name="connsiteX98" fmla="*/ 1805115 w 3906920"/>
                  <a:gd name="connsiteY98" fmla="*/ 2025723 h 3771310"/>
                  <a:gd name="connsiteX99" fmla="*/ 1865312 w 3906920"/>
                  <a:gd name="connsiteY99" fmla="*/ 1931081 h 3771310"/>
                  <a:gd name="connsiteX100" fmla="*/ 1815732 w 3906920"/>
                  <a:gd name="connsiteY100" fmla="*/ 1904380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1912881" y="3372665"/>
                    </a:lnTo>
                    <a:lnTo>
                      <a:pt x="1983111" y="3268258"/>
                    </a:lnTo>
                    <a:lnTo>
                      <a:pt x="2156294" y="3253236"/>
                    </a:lnTo>
                    <a:lnTo>
                      <a:pt x="2758270" y="3321784"/>
                    </a:lnTo>
                    <a:lnTo>
                      <a:pt x="2189379" y="3141554"/>
                    </a:lnTo>
                    <a:lnTo>
                      <a:pt x="2726140" y="3096868"/>
                    </a:lnTo>
                    <a:lnTo>
                      <a:pt x="2177281" y="2946673"/>
                    </a:lnTo>
                    <a:lnTo>
                      <a:pt x="2653850" y="2842498"/>
                    </a:lnTo>
                    <a:lnTo>
                      <a:pt x="2281034" y="2782419"/>
                    </a:lnTo>
                    <a:lnTo>
                      <a:pt x="2747564" y="2730707"/>
                    </a:lnTo>
                    <a:lnTo>
                      <a:pt x="2054674" y="2705675"/>
                    </a:lnTo>
                    <a:lnTo>
                      <a:pt x="2043698" y="2539192"/>
                    </a:lnTo>
                    <a:lnTo>
                      <a:pt x="2180083" y="2412236"/>
                    </a:lnTo>
                    <a:lnTo>
                      <a:pt x="1714250" y="2427258"/>
                    </a:lnTo>
                    <a:cubicBezTo>
                      <a:pt x="1820997" y="2308742"/>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686505" y="2353636"/>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606068" y="2277759"/>
                    </a:lnTo>
                    <a:lnTo>
                      <a:pt x="1365278" y="1905357"/>
                    </a:lnTo>
                    <a:lnTo>
                      <a:pt x="1347201" y="1905357"/>
                    </a:lnTo>
                    <a:lnTo>
                      <a:pt x="1542842" y="2173777"/>
                    </a:lnTo>
                    <a:lnTo>
                      <a:pt x="1274905" y="1933469"/>
                    </a:lnTo>
                    <a:lnTo>
                      <a:pt x="1274905" y="1995724"/>
                    </a:lnTo>
                    <a:lnTo>
                      <a:pt x="1230728" y="1995724"/>
                    </a:lnTo>
                    <a:lnTo>
                      <a:pt x="1230728" y="2053960"/>
                    </a:lnTo>
                    <a:lnTo>
                      <a:pt x="1153407" y="2379380"/>
                    </a:lnTo>
                    <a:lnTo>
                      <a:pt x="1138356" y="2102155"/>
                    </a:lnTo>
                    <a:lnTo>
                      <a:pt x="1100196" y="2102155"/>
                    </a:lnTo>
                    <a:lnTo>
                      <a:pt x="1100196" y="2138303"/>
                    </a:lnTo>
                    <a:lnTo>
                      <a:pt x="1013847" y="2138303"/>
                    </a:lnTo>
                    <a:lnTo>
                      <a:pt x="1309815" y="2354740"/>
                    </a:lnTo>
                    <a:lnTo>
                      <a:pt x="869256" y="2194533"/>
                    </a:lnTo>
                    <a:lnTo>
                      <a:pt x="1200343" y="2530247"/>
                    </a:lnTo>
                    <a:lnTo>
                      <a:pt x="740736" y="2294941"/>
                    </a:lnTo>
                    <a:lnTo>
                      <a:pt x="1252414" y="2598639"/>
                    </a:lnTo>
                    <a:lnTo>
                      <a:pt x="584092" y="2403384"/>
                    </a:lnTo>
                    <a:lnTo>
                      <a:pt x="1075703" y="2619874"/>
                    </a:lnTo>
                    <a:lnTo>
                      <a:pt x="486360" y="2479691"/>
                    </a:lnTo>
                    <a:lnTo>
                      <a:pt x="486360" y="2543951"/>
                    </a:lnTo>
                    <a:lnTo>
                      <a:pt x="455571" y="2543951"/>
                    </a:lnTo>
                    <a:lnTo>
                      <a:pt x="455571" y="2547969"/>
                    </a:lnTo>
                    <a:lnTo>
                      <a:pt x="413400" y="2547969"/>
                    </a:lnTo>
                    <a:lnTo>
                      <a:pt x="884946" y="2803417"/>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2044005" y="2029174"/>
                      <a:pt x="1609086" y="2314940"/>
                    </a:cubicBezTo>
                    <a:lnTo>
                      <a:pt x="2665885" y="2162403"/>
                    </a:lnTo>
                    <a:lnTo>
                      <a:pt x="1875277" y="2202454"/>
                    </a:lnTo>
                    <a:lnTo>
                      <a:pt x="2644467" y="2126255"/>
                    </a:lnTo>
                    <a:lnTo>
                      <a:pt x="1824412" y="2172983"/>
                    </a:lnTo>
                    <a:lnTo>
                      <a:pt x="2600290" y="2066013"/>
                    </a:lnTo>
                    <a:lnTo>
                      <a:pt x="2570836" y="2066013"/>
                    </a:lnTo>
                    <a:lnTo>
                      <a:pt x="1948794" y="2143344"/>
                    </a:lnTo>
                    <a:lnTo>
                      <a:pt x="2466417" y="2029866"/>
                    </a:lnTo>
                    <a:lnTo>
                      <a:pt x="2466417" y="1942846"/>
                    </a:lnTo>
                    <a:lnTo>
                      <a:pt x="2391445" y="1942846"/>
                    </a:lnTo>
                    <a:lnTo>
                      <a:pt x="2526885" y="2213445"/>
                    </a:lnTo>
                    <a:lnTo>
                      <a:pt x="2331472" y="2068255"/>
                    </a:lnTo>
                    <a:lnTo>
                      <a:pt x="2262918" y="1691153"/>
                    </a:lnTo>
                    <a:lnTo>
                      <a:pt x="2228776" y="1691153"/>
                    </a:lnTo>
                    <a:lnTo>
                      <a:pt x="2228776" y="1598110"/>
                    </a:lnTo>
                    <a:lnTo>
                      <a:pt x="1991290" y="2025328"/>
                    </a:lnTo>
                    <a:lnTo>
                      <a:pt x="2171882" y="1498373"/>
                    </a:lnTo>
                    <a:lnTo>
                      <a:pt x="2116322" y="1498373"/>
                    </a:lnTo>
                    <a:lnTo>
                      <a:pt x="1902284" y="2080943"/>
                    </a:lnTo>
                    <a:lnTo>
                      <a:pt x="1977760" y="1433442"/>
                    </a:lnTo>
                    <a:lnTo>
                      <a:pt x="1830611" y="1932269"/>
                    </a:lnTo>
                    <a:lnTo>
                      <a:pt x="1805115" y="2025723"/>
                    </a:lnTo>
                    <a:lnTo>
                      <a:pt x="1865312" y="1931081"/>
                    </a:lnTo>
                    <a:cubicBezTo>
                      <a:pt x="1844327" y="1931081"/>
                      <a:pt x="1836717" y="1904380"/>
                      <a:pt x="1815732" y="1904380"/>
                    </a:cubicBezTo>
                    <a:cubicBezTo>
                      <a:pt x="1643408" y="1542054"/>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1495" name="Group 61494">
              <a:extLst>
                <a:ext uri="{FF2B5EF4-FFF2-40B4-BE49-F238E27FC236}">
                  <a16:creationId xmlns:a16="http://schemas.microsoft.com/office/drawing/2014/main" id="{8495F997-AEA2-9244-7022-31B1CB35DBB8}"/>
                </a:ext>
              </a:extLst>
            </p:cNvPr>
            <p:cNvGrpSpPr/>
            <p:nvPr/>
          </p:nvGrpSpPr>
          <p:grpSpPr>
            <a:xfrm>
              <a:off x="4063526" y="3165481"/>
              <a:ext cx="320503" cy="401157"/>
              <a:chOff x="6769957" y="1508588"/>
              <a:chExt cx="4284212" cy="4620105"/>
            </a:xfrm>
          </p:grpSpPr>
          <p:sp>
            <p:nvSpPr>
              <p:cNvPr id="61496" name="Freeform: Shape 61495">
                <a:extLst>
                  <a:ext uri="{FF2B5EF4-FFF2-40B4-BE49-F238E27FC236}">
                    <a16:creationId xmlns:a16="http://schemas.microsoft.com/office/drawing/2014/main" id="{3225A0E0-D874-C1EE-AB28-7A037416180B}"/>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497" name="Freeform: Shape 61496">
                <a:extLst>
                  <a:ext uri="{FF2B5EF4-FFF2-40B4-BE49-F238E27FC236}">
                    <a16:creationId xmlns:a16="http://schemas.microsoft.com/office/drawing/2014/main" id="{1801B4B8-0919-909C-6A83-54C006F73DCA}"/>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498" name="Freeform: Shape 61497">
                <a:extLst>
                  <a:ext uri="{FF2B5EF4-FFF2-40B4-BE49-F238E27FC236}">
                    <a16:creationId xmlns:a16="http://schemas.microsoft.com/office/drawing/2014/main" id="{70856677-33F4-DA14-E4FC-3E5C07B5CA43}"/>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499" name="Freeform: Shape 61498">
                <a:extLst>
                  <a:ext uri="{FF2B5EF4-FFF2-40B4-BE49-F238E27FC236}">
                    <a16:creationId xmlns:a16="http://schemas.microsoft.com/office/drawing/2014/main" id="{AF664ED2-1A74-E179-BA46-A661811A739F}"/>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1500" name="Group 61499">
              <a:extLst>
                <a:ext uri="{FF2B5EF4-FFF2-40B4-BE49-F238E27FC236}">
                  <a16:creationId xmlns:a16="http://schemas.microsoft.com/office/drawing/2014/main" id="{109BC4C7-4813-0FFF-C4F4-8475AC5C88D2}"/>
                </a:ext>
              </a:extLst>
            </p:cNvPr>
            <p:cNvGrpSpPr/>
            <p:nvPr/>
          </p:nvGrpSpPr>
          <p:grpSpPr>
            <a:xfrm>
              <a:off x="5754272" y="3418355"/>
              <a:ext cx="320503" cy="401157"/>
              <a:chOff x="6769957" y="1508588"/>
              <a:chExt cx="4284212" cy="4620105"/>
            </a:xfrm>
          </p:grpSpPr>
          <p:sp>
            <p:nvSpPr>
              <p:cNvPr id="61501" name="Freeform: Shape 61500">
                <a:extLst>
                  <a:ext uri="{FF2B5EF4-FFF2-40B4-BE49-F238E27FC236}">
                    <a16:creationId xmlns:a16="http://schemas.microsoft.com/office/drawing/2014/main" id="{739A1416-3CCC-D205-C162-6C4A009DB274}"/>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02" name="Freeform: Shape 61501">
                <a:extLst>
                  <a:ext uri="{FF2B5EF4-FFF2-40B4-BE49-F238E27FC236}">
                    <a16:creationId xmlns:a16="http://schemas.microsoft.com/office/drawing/2014/main" id="{94445786-2A7D-E5DA-3CF9-15AAADE1BF45}"/>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03" name="Freeform: Shape 61502">
                <a:extLst>
                  <a:ext uri="{FF2B5EF4-FFF2-40B4-BE49-F238E27FC236}">
                    <a16:creationId xmlns:a16="http://schemas.microsoft.com/office/drawing/2014/main" id="{5374047F-CE8C-BF72-0EED-E7EB3E799E4B}"/>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04" name="Freeform: Shape 61503">
                <a:extLst>
                  <a:ext uri="{FF2B5EF4-FFF2-40B4-BE49-F238E27FC236}">
                    <a16:creationId xmlns:a16="http://schemas.microsoft.com/office/drawing/2014/main" id="{6FC78517-B1DA-AAA7-6D42-A231A926DD53}"/>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1505" name="Group 61504">
              <a:extLst>
                <a:ext uri="{FF2B5EF4-FFF2-40B4-BE49-F238E27FC236}">
                  <a16:creationId xmlns:a16="http://schemas.microsoft.com/office/drawing/2014/main" id="{DCB25875-68B0-3798-97F2-20085C61DFF3}"/>
                </a:ext>
              </a:extLst>
            </p:cNvPr>
            <p:cNvGrpSpPr/>
            <p:nvPr/>
          </p:nvGrpSpPr>
          <p:grpSpPr>
            <a:xfrm>
              <a:off x="6799691" y="3058271"/>
              <a:ext cx="320503" cy="401157"/>
              <a:chOff x="6769957" y="1508588"/>
              <a:chExt cx="4284212" cy="4620105"/>
            </a:xfrm>
          </p:grpSpPr>
          <p:sp>
            <p:nvSpPr>
              <p:cNvPr id="61506" name="Freeform: Shape 61505">
                <a:extLst>
                  <a:ext uri="{FF2B5EF4-FFF2-40B4-BE49-F238E27FC236}">
                    <a16:creationId xmlns:a16="http://schemas.microsoft.com/office/drawing/2014/main" id="{4AFC2BC5-58D8-FF2C-8E57-056E69D35EAB}"/>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07" name="Freeform: Shape 61506">
                <a:extLst>
                  <a:ext uri="{FF2B5EF4-FFF2-40B4-BE49-F238E27FC236}">
                    <a16:creationId xmlns:a16="http://schemas.microsoft.com/office/drawing/2014/main" id="{C4831BD8-5861-8C5F-4E03-E79518008E5E}"/>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08" name="Freeform: Shape 61507">
                <a:extLst>
                  <a:ext uri="{FF2B5EF4-FFF2-40B4-BE49-F238E27FC236}">
                    <a16:creationId xmlns:a16="http://schemas.microsoft.com/office/drawing/2014/main" id="{B3E73638-28F1-8387-B670-834E8690CB6B}"/>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09" name="Freeform: Shape 61508">
                <a:extLst>
                  <a:ext uri="{FF2B5EF4-FFF2-40B4-BE49-F238E27FC236}">
                    <a16:creationId xmlns:a16="http://schemas.microsoft.com/office/drawing/2014/main" id="{37A74F16-780D-6E0D-D44A-4EDFBC70643A}"/>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1515" name="Group 61514">
              <a:extLst>
                <a:ext uri="{FF2B5EF4-FFF2-40B4-BE49-F238E27FC236}">
                  <a16:creationId xmlns:a16="http://schemas.microsoft.com/office/drawing/2014/main" id="{43706E50-EF83-D9E8-92F5-332992AC0720}"/>
                </a:ext>
              </a:extLst>
            </p:cNvPr>
            <p:cNvGrpSpPr/>
            <p:nvPr/>
          </p:nvGrpSpPr>
          <p:grpSpPr>
            <a:xfrm>
              <a:off x="7120194" y="3999251"/>
              <a:ext cx="320503" cy="401157"/>
              <a:chOff x="6769957" y="1508588"/>
              <a:chExt cx="4284212" cy="4620105"/>
            </a:xfrm>
          </p:grpSpPr>
          <p:sp>
            <p:nvSpPr>
              <p:cNvPr id="61516" name="Freeform: Shape 61515">
                <a:extLst>
                  <a:ext uri="{FF2B5EF4-FFF2-40B4-BE49-F238E27FC236}">
                    <a16:creationId xmlns:a16="http://schemas.microsoft.com/office/drawing/2014/main" id="{28FBEDF7-41A1-C242-37A2-009855B3078F}"/>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17" name="Freeform: Shape 61516">
                <a:extLst>
                  <a:ext uri="{FF2B5EF4-FFF2-40B4-BE49-F238E27FC236}">
                    <a16:creationId xmlns:a16="http://schemas.microsoft.com/office/drawing/2014/main" id="{8CFA240D-69A8-0D6B-CEBF-4546653918A1}"/>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18" name="Freeform: Shape 61517">
                <a:extLst>
                  <a:ext uri="{FF2B5EF4-FFF2-40B4-BE49-F238E27FC236}">
                    <a16:creationId xmlns:a16="http://schemas.microsoft.com/office/drawing/2014/main" id="{1318480C-A611-7DE5-5C7B-570C343EFBD6}"/>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19" name="Freeform: Shape 61518">
                <a:extLst>
                  <a:ext uri="{FF2B5EF4-FFF2-40B4-BE49-F238E27FC236}">
                    <a16:creationId xmlns:a16="http://schemas.microsoft.com/office/drawing/2014/main" id="{69B72A4E-4321-524B-F815-D6B33B37FC90}"/>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1520" name="Group 61519">
              <a:extLst>
                <a:ext uri="{FF2B5EF4-FFF2-40B4-BE49-F238E27FC236}">
                  <a16:creationId xmlns:a16="http://schemas.microsoft.com/office/drawing/2014/main" id="{0F2D7A40-7755-20C2-670B-D3A557B0829C}"/>
                </a:ext>
              </a:extLst>
            </p:cNvPr>
            <p:cNvGrpSpPr/>
            <p:nvPr/>
          </p:nvGrpSpPr>
          <p:grpSpPr>
            <a:xfrm>
              <a:off x="7302348" y="3183412"/>
              <a:ext cx="320503" cy="401157"/>
              <a:chOff x="6769957" y="1508588"/>
              <a:chExt cx="4284212" cy="4620105"/>
            </a:xfrm>
          </p:grpSpPr>
          <p:sp>
            <p:nvSpPr>
              <p:cNvPr id="61521" name="Freeform: Shape 61520">
                <a:extLst>
                  <a:ext uri="{FF2B5EF4-FFF2-40B4-BE49-F238E27FC236}">
                    <a16:creationId xmlns:a16="http://schemas.microsoft.com/office/drawing/2014/main" id="{E401959D-09A2-4BC2-0B24-93BFAD7DE6AF}"/>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22" name="Freeform: Shape 61521">
                <a:extLst>
                  <a:ext uri="{FF2B5EF4-FFF2-40B4-BE49-F238E27FC236}">
                    <a16:creationId xmlns:a16="http://schemas.microsoft.com/office/drawing/2014/main" id="{EC1D2430-966D-03AF-9189-0B0B1DD245F8}"/>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23" name="Freeform: Shape 61522">
                <a:extLst>
                  <a:ext uri="{FF2B5EF4-FFF2-40B4-BE49-F238E27FC236}">
                    <a16:creationId xmlns:a16="http://schemas.microsoft.com/office/drawing/2014/main" id="{C6AB3506-7EEC-1D51-0157-7C2B9CBC4D54}"/>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24" name="Freeform: Shape 61523">
                <a:extLst>
                  <a:ext uri="{FF2B5EF4-FFF2-40B4-BE49-F238E27FC236}">
                    <a16:creationId xmlns:a16="http://schemas.microsoft.com/office/drawing/2014/main" id="{EF1EDB43-A76C-B40B-17A4-BDF4DE976462}"/>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1525" name="Group 61524">
              <a:extLst>
                <a:ext uri="{FF2B5EF4-FFF2-40B4-BE49-F238E27FC236}">
                  <a16:creationId xmlns:a16="http://schemas.microsoft.com/office/drawing/2014/main" id="{20187E00-3BDB-9BE9-22EA-001B77859D0A}"/>
                </a:ext>
              </a:extLst>
            </p:cNvPr>
            <p:cNvGrpSpPr/>
            <p:nvPr/>
          </p:nvGrpSpPr>
          <p:grpSpPr>
            <a:xfrm>
              <a:off x="6218860" y="4201649"/>
              <a:ext cx="320503" cy="401157"/>
              <a:chOff x="6769957" y="1508588"/>
              <a:chExt cx="4284212" cy="4620105"/>
            </a:xfrm>
          </p:grpSpPr>
          <p:sp>
            <p:nvSpPr>
              <p:cNvPr id="61526" name="Freeform: Shape 61525">
                <a:extLst>
                  <a:ext uri="{FF2B5EF4-FFF2-40B4-BE49-F238E27FC236}">
                    <a16:creationId xmlns:a16="http://schemas.microsoft.com/office/drawing/2014/main" id="{37F96514-44E7-1F04-B8B0-C47C27C991C5}"/>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27" name="Freeform: Shape 61526">
                <a:extLst>
                  <a:ext uri="{FF2B5EF4-FFF2-40B4-BE49-F238E27FC236}">
                    <a16:creationId xmlns:a16="http://schemas.microsoft.com/office/drawing/2014/main" id="{C0AA4D1E-CAB3-9D25-0AE8-739356F51055}"/>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28" name="Freeform: Shape 61527">
                <a:extLst>
                  <a:ext uri="{FF2B5EF4-FFF2-40B4-BE49-F238E27FC236}">
                    <a16:creationId xmlns:a16="http://schemas.microsoft.com/office/drawing/2014/main" id="{DCFC5306-AC05-3F23-5152-F1012C67B462}"/>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529" name="Freeform: Shape 61528">
                <a:extLst>
                  <a:ext uri="{FF2B5EF4-FFF2-40B4-BE49-F238E27FC236}">
                    <a16:creationId xmlns:a16="http://schemas.microsoft.com/office/drawing/2014/main" id="{1D663875-275F-5D98-F6F4-4C979F2FE197}"/>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spTree>
    <p:extLst>
      <p:ext uri="{BB962C8B-B14F-4D97-AF65-F5344CB8AC3E}">
        <p14:creationId xmlns:p14="http://schemas.microsoft.com/office/powerpoint/2010/main" val="3274556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85"/>
                                        </p:tgtEl>
                                        <p:attrNameLst>
                                          <p:attrName>style.visibility</p:attrName>
                                        </p:attrNameLst>
                                      </p:cBhvr>
                                      <p:to>
                                        <p:strVal val="visible"/>
                                      </p:to>
                                    </p:set>
                                    <p:animEffect transition="in" filter="randombar(horizontal)">
                                      <p:cBhvr>
                                        <p:cTn id="7" dur="500"/>
                                        <p:tgtEl>
                                          <p:spTgt spid="6148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86"/>
                                        </p:tgtEl>
                                        <p:attrNameLst>
                                          <p:attrName>style.visibility</p:attrName>
                                        </p:attrNameLst>
                                      </p:cBhvr>
                                      <p:to>
                                        <p:strVal val="visible"/>
                                      </p:to>
                                    </p:set>
                                    <p:animEffect transition="in" filter="randombar(horizontal)">
                                      <p:cBhvr>
                                        <p:cTn id="12" dur="500"/>
                                        <p:tgtEl>
                                          <p:spTgt spid="6148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1487"/>
                                        </p:tgtEl>
                                        <p:attrNameLst>
                                          <p:attrName>style.visibility</p:attrName>
                                        </p:attrNameLst>
                                      </p:cBhvr>
                                      <p:to>
                                        <p:strVal val="visible"/>
                                      </p:to>
                                    </p:set>
                                    <p:animEffect transition="in" filter="randombar(horizontal)">
                                      <p:cBhvr>
                                        <p:cTn id="17" dur="500"/>
                                        <p:tgtEl>
                                          <p:spTgt spid="6148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1488"/>
                                        </p:tgtEl>
                                        <p:attrNameLst>
                                          <p:attrName>style.visibility</p:attrName>
                                        </p:attrNameLst>
                                      </p:cBhvr>
                                      <p:to>
                                        <p:strVal val="visible"/>
                                      </p:to>
                                    </p:set>
                                    <p:animEffect transition="in" filter="randombar(horizontal)">
                                      <p:cBhvr>
                                        <p:cTn id="22" dur="500"/>
                                        <p:tgtEl>
                                          <p:spTgt spid="6148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1489"/>
                                        </p:tgtEl>
                                        <p:attrNameLst>
                                          <p:attrName>style.visibility</p:attrName>
                                        </p:attrNameLst>
                                      </p:cBhvr>
                                      <p:to>
                                        <p:strVal val="visible"/>
                                      </p:to>
                                    </p:set>
                                    <p:animEffect transition="in" filter="randombar(horizontal)">
                                      <p:cBhvr>
                                        <p:cTn id="27" dur="500"/>
                                        <p:tgtEl>
                                          <p:spTgt spid="6148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1490"/>
                                        </p:tgtEl>
                                        <p:attrNameLst>
                                          <p:attrName>style.visibility</p:attrName>
                                        </p:attrNameLst>
                                      </p:cBhvr>
                                      <p:to>
                                        <p:strVal val="visible"/>
                                      </p:to>
                                    </p:set>
                                    <p:animEffect transition="in" filter="randombar(horizontal)">
                                      <p:cBhvr>
                                        <p:cTn id="32" dur="500"/>
                                        <p:tgtEl>
                                          <p:spTgt spid="6149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randombar(horizontal)">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1530"/>
                                        </p:tgtEl>
                                        <p:attrNameLst>
                                          <p:attrName>style.visibility</p:attrName>
                                        </p:attrNameLst>
                                      </p:cBhvr>
                                      <p:to>
                                        <p:strVal val="visible"/>
                                      </p:to>
                                    </p:set>
                                    <p:animEffect transition="in" filter="randombar(horizontal)">
                                      <p:cBhvr>
                                        <p:cTn id="42" dur="500"/>
                                        <p:tgtEl>
                                          <p:spTgt spid="61530"/>
                                        </p:tgtEl>
                                      </p:cBhvr>
                                    </p:animEffect>
                                  </p:childTnLst>
                                </p:cTn>
                              </p:par>
                              <p:par>
                                <p:cTn id="43" presetID="14" presetClass="entr" presetSubtype="10" fill="hold" nodeType="withEffect">
                                  <p:stCondLst>
                                    <p:cond delay="0"/>
                                  </p:stCondLst>
                                  <p:childTnLst>
                                    <p:set>
                                      <p:cBhvr>
                                        <p:cTn id="44" dur="1" fill="hold">
                                          <p:stCondLst>
                                            <p:cond delay="0"/>
                                          </p:stCondLst>
                                        </p:cTn>
                                        <p:tgtEl>
                                          <p:spTgt spid="61510"/>
                                        </p:tgtEl>
                                        <p:attrNameLst>
                                          <p:attrName>style.visibility</p:attrName>
                                        </p:attrNameLst>
                                      </p:cBhvr>
                                      <p:to>
                                        <p:strVal val="visible"/>
                                      </p:to>
                                    </p:set>
                                    <p:animEffect transition="in" filter="randombar(horizontal)">
                                      <p:cBhvr>
                                        <p:cTn id="45" dur="500"/>
                                        <p:tgtEl>
                                          <p:spTgt spid="6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9A271E-6712-1685-661F-9665CAE5F867}"/>
              </a:ext>
            </a:extLst>
          </p:cNvPr>
          <p:cNvSpPr/>
          <p:nvPr/>
        </p:nvSpPr>
        <p:spPr>
          <a:xfrm>
            <a:off x="6858000" y="914400"/>
            <a:ext cx="451370" cy="1371594"/>
          </a:xfrm>
          <a:prstGeom prst="rect">
            <a:avLst/>
          </a:prstGeom>
          <a:solidFill>
            <a:srgbClr val="C2D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2D537C9F-8361-3F61-EB20-F9186E63FD37}"/>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2000" b="1" i="0" u="none" strike="noStrike" kern="1200" cap="none" spc="0" normalizeH="0" baseline="0" noProof="0">
              <a:ln>
                <a:noFill/>
              </a:ln>
              <a:solidFill>
                <a:srgbClr val="17406D"/>
              </a:solidFill>
              <a:effectLst/>
              <a:uLnTx/>
              <a:uFillTx/>
              <a:latin typeface="Candara"/>
              <a:ea typeface="+mn-ea"/>
              <a:cs typeface="+mn-cs"/>
            </a:endParaRPr>
          </a:p>
        </p:txBody>
      </p:sp>
      <p:sp>
        <p:nvSpPr>
          <p:cNvPr id="6" name="Rectangle 2">
            <a:extLst>
              <a:ext uri="{FF2B5EF4-FFF2-40B4-BE49-F238E27FC236}">
                <a16:creationId xmlns:a16="http://schemas.microsoft.com/office/drawing/2014/main" id="{BFBBEFEF-162B-E383-3A5F-A2837B99857D}"/>
              </a:ext>
            </a:extLst>
          </p:cNvPr>
          <p:cNvSpPr txBox="1">
            <a:spLocks noChangeArrowheads="1"/>
          </p:cNvSpPr>
          <p:nvPr/>
        </p:nvSpPr>
        <p:spPr>
          <a:xfrm>
            <a:off x="4724400" y="242709"/>
            <a:ext cx="6324600" cy="164998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altLang="en-US" sz="4800" dirty="0">
                <a:solidFill>
                  <a:srgbClr val="3C3C3C"/>
                </a:solidFill>
              </a:rPr>
              <a:t>Things we learned on our journey </a:t>
            </a:r>
          </a:p>
        </p:txBody>
      </p:sp>
      <p:sp>
        <p:nvSpPr>
          <p:cNvPr id="5" name="TextBox 4">
            <a:extLst>
              <a:ext uri="{FF2B5EF4-FFF2-40B4-BE49-F238E27FC236}">
                <a16:creationId xmlns:a16="http://schemas.microsoft.com/office/drawing/2014/main" id="{1B63968F-8D03-238B-2CEF-22EBE0623AFE}"/>
              </a:ext>
            </a:extLst>
          </p:cNvPr>
          <p:cNvSpPr txBox="1"/>
          <p:nvPr/>
        </p:nvSpPr>
        <p:spPr>
          <a:xfrm>
            <a:off x="2514600" y="-457200"/>
            <a:ext cx="2514600" cy="3154710"/>
          </a:xfrm>
          <a:prstGeom prst="rect">
            <a:avLst/>
          </a:prstGeom>
          <a:noFill/>
        </p:spPr>
        <p:txBody>
          <a:bodyPr wrap="square">
            <a:spAutoFit/>
          </a:bodyPr>
          <a:lstStyle/>
          <a:p>
            <a:r>
              <a:rPr lang="en-US" altLang="en-US" sz="19900" dirty="0">
                <a:solidFill>
                  <a:schemeClr val="tx1">
                    <a:lumMod val="85000"/>
                    <a:lumOff val="15000"/>
                  </a:schemeClr>
                </a:solidFill>
              </a:rPr>
              <a:t>❺</a:t>
            </a:r>
            <a:endParaRPr lang="en-US" sz="19900" dirty="0">
              <a:solidFill>
                <a:schemeClr val="tx1">
                  <a:lumMod val="85000"/>
                  <a:lumOff val="15000"/>
                </a:schemeClr>
              </a:solidFill>
            </a:endParaRPr>
          </a:p>
        </p:txBody>
      </p:sp>
    </p:spTree>
    <p:extLst>
      <p:ext uri="{BB962C8B-B14F-4D97-AF65-F5344CB8AC3E}">
        <p14:creationId xmlns:p14="http://schemas.microsoft.com/office/powerpoint/2010/main" val="25536490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870">
                                          <p:stCondLst>
                                            <p:cond delay="0"/>
                                          </p:stCondLst>
                                        </p:cTn>
                                        <p:tgtEl>
                                          <p:spTgt spid="5"/>
                                        </p:tgtEl>
                                      </p:cBhvr>
                                    </p:animEffect>
                                    <p:anim calcmode="lin" valueType="num">
                                      <p:cBhvr>
                                        <p:cTn id="8" dur="273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5"/>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5"/>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5"/>
                                        </p:tgtEl>
                                        <p:attrNameLst>
                                          <p:attrName>ppt_y</p:attrName>
                                        </p:attrNameLst>
                                      </p:cBhvr>
                                      <p:tavLst>
                                        <p:tav tm="0" fmla="#ppt_y-sin(pi*$)/81">
                                          <p:val>
                                            <p:fltVal val="0"/>
                                          </p:val>
                                        </p:tav>
                                        <p:tav tm="100000">
                                          <p:val>
                                            <p:fltVal val="1"/>
                                          </p:val>
                                        </p:tav>
                                      </p:tavLst>
                                    </p:anim>
                                    <p:animScale>
                                      <p:cBhvr>
                                        <p:cTn id="13" dur="39">
                                          <p:stCondLst>
                                            <p:cond delay="975"/>
                                          </p:stCondLst>
                                        </p:cTn>
                                        <p:tgtEl>
                                          <p:spTgt spid="5"/>
                                        </p:tgtEl>
                                      </p:cBhvr>
                                      <p:to x="100000" y="60000"/>
                                    </p:animScale>
                                    <p:animScale>
                                      <p:cBhvr>
                                        <p:cTn id="14" dur="249" decel="50000">
                                          <p:stCondLst>
                                            <p:cond delay="1014"/>
                                          </p:stCondLst>
                                        </p:cTn>
                                        <p:tgtEl>
                                          <p:spTgt spid="5"/>
                                        </p:tgtEl>
                                      </p:cBhvr>
                                      <p:to x="100000" y="100000"/>
                                    </p:animScale>
                                    <p:animScale>
                                      <p:cBhvr>
                                        <p:cTn id="15" dur="39">
                                          <p:stCondLst>
                                            <p:cond delay="1968"/>
                                          </p:stCondLst>
                                        </p:cTn>
                                        <p:tgtEl>
                                          <p:spTgt spid="5"/>
                                        </p:tgtEl>
                                      </p:cBhvr>
                                      <p:to x="100000" y="80000"/>
                                    </p:animScale>
                                    <p:animScale>
                                      <p:cBhvr>
                                        <p:cTn id="16" dur="249" decel="50000">
                                          <p:stCondLst>
                                            <p:cond delay="2007"/>
                                          </p:stCondLst>
                                        </p:cTn>
                                        <p:tgtEl>
                                          <p:spTgt spid="5"/>
                                        </p:tgtEl>
                                      </p:cBhvr>
                                      <p:to x="100000" y="100000"/>
                                    </p:animScale>
                                    <p:animScale>
                                      <p:cBhvr>
                                        <p:cTn id="17" dur="39">
                                          <p:stCondLst>
                                            <p:cond delay="2463"/>
                                          </p:stCondLst>
                                        </p:cTn>
                                        <p:tgtEl>
                                          <p:spTgt spid="5"/>
                                        </p:tgtEl>
                                      </p:cBhvr>
                                      <p:to x="100000" y="90000"/>
                                    </p:animScale>
                                    <p:animScale>
                                      <p:cBhvr>
                                        <p:cTn id="18" dur="249" decel="50000">
                                          <p:stCondLst>
                                            <p:cond delay="2502"/>
                                          </p:stCondLst>
                                        </p:cTn>
                                        <p:tgtEl>
                                          <p:spTgt spid="5"/>
                                        </p:tgtEl>
                                      </p:cBhvr>
                                      <p:to x="100000" y="100000"/>
                                    </p:animScale>
                                    <p:animScale>
                                      <p:cBhvr>
                                        <p:cTn id="19" dur="39">
                                          <p:stCondLst>
                                            <p:cond delay="2712"/>
                                          </p:stCondLst>
                                        </p:cTn>
                                        <p:tgtEl>
                                          <p:spTgt spid="5"/>
                                        </p:tgtEl>
                                      </p:cBhvr>
                                      <p:to x="100000" y="95000"/>
                                    </p:animScale>
                                    <p:animScale>
                                      <p:cBhvr>
                                        <p:cTn id="20" dur="249" decel="50000">
                                          <p:stCondLst>
                                            <p:cond delay="2751"/>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3">
            <a:extLst>
              <a:ext uri="{FF2B5EF4-FFF2-40B4-BE49-F238E27FC236}">
                <a16:creationId xmlns:a16="http://schemas.microsoft.com/office/drawing/2014/main" id="{63B1923A-2EAE-4768-ABFD-82C7A1CE69DF}"/>
              </a:ext>
            </a:extLst>
          </p:cNvPr>
          <p:cNvSpPr>
            <a:spLocks noChangeArrowheads="1"/>
          </p:cNvSpPr>
          <p:nvPr/>
        </p:nvSpPr>
        <p:spPr bwMode="auto">
          <a:xfrm>
            <a:off x="162809" y="76200"/>
            <a:ext cx="1137118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Calibri" panose="020F0502020204030204" pitchFamily="34" charset="0"/>
                <a:ea typeface="Calibri" panose="020F0502020204030204" pitchFamily="34" charset="0"/>
                <a:cs typeface="Calibri" panose="020F0502020204030204" pitchFamily="34" charset="0"/>
              </a:rPr>
              <a:t>❶</a:t>
            </a:r>
            <a:r>
              <a:rPr lang="en-US" altLang="en-US" sz="4400" b="1" dirty="0">
                <a:solidFill>
                  <a:srgbClr val="17406D"/>
                </a:solidFill>
                <a:latin typeface="+mj-lt"/>
              </a:rPr>
              <a:t>We Learned: </a:t>
            </a:r>
            <a:r>
              <a:rPr lang="en-US" altLang="en-US" sz="4400" i="1" dirty="0">
                <a:solidFill>
                  <a:srgbClr val="17406D"/>
                </a:solidFill>
                <a:latin typeface="+mj-lt"/>
              </a:rPr>
              <a:t>There is better data</a:t>
            </a:r>
          </a:p>
        </p:txBody>
      </p:sp>
      <p:sp>
        <p:nvSpPr>
          <p:cNvPr id="3" name="Rectangle 2">
            <a:extLst>
              <a:ext uri="{FF2B5EF4-FFF2-40B4-BE49-F238E27FC236}">
                <a16:creationId xmlns:a16="http://schemas.microsoft.com/office/drawing/2014/main" id="{6D7DD801-5BB9-BE33-06E1-DB7450AA06C7}"/>
              </a:ext>
            </a:extLst>
          </p:cNvPr>
          <p:cNvSpPr txBox="1">
            <a:spLocks/>
          </p:cNvSpPr>
          <p:nvPr/>
        </p:nvSpPr>
        <p:spPr>
          <a:xfrm>
            <a:off x="162809" y="949841"/>
            <a:ext cx="11887200" cy="405700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altLang="en-US" sz="2200" dirty="0"/>
              <a:t>In 2013 USGS published</a:t>
            </a:r>
            <a:r>
              <a:rPr lang="en-US" altLang="en-US" sz="2200" baseline="30000" dirty="0"/>
              <a:t>1</a:t>
            </a:r>
            <a:r>
              <a:rPr lang="en-US" altLang="en-US" sz="2200" dirty="0"/>
              <a:t> data with a 10-fold resolution improvement. </a:t>
            </a:r>
            <a:r>
              <a:rPr lang="en-US" altLang="en-US" sz="2200" b="1" dirty="0"/>
              <a:t>This USGS data is now used by other states and the USEPA</a:t>
            </a:r>
            <a:r>
              <a:rPr lang="en-US" altLang="en-US" sz="2200" b="1" baseline="30000" dirty="0"/>
              <a:t>2</a:t>
            </a:r>
            <a:r>
              <a:rPr lang="en-US" altLang="en-US" sz="2200" b="1" dirty="0"/>
              <a:t> to develop background threshold values (BTVs)</a:t>
            </a:r>
            <a:r>
              <a:rPr lang="en-US" altLang="en-US" sz="2200" dirty="0"/>
              <a:t> </a:t>
            </a:r>
            <a:endParaRPr lang="en-US" altLang="en-US" sz="2200" b="1" i="1" dirty="0">
              <a:solidFill>
                <a:schemeClr val="tx1"/>
              </a:solidFill>
            </a:endParaRPr>
          </a:p>
          <a:p>
            <a:pPr>
              <a:buFont typeface="Wingdings" panose="05000000000000000000" pitchFamily="2" charset="2"/>
              <a:buChar char="§"/>
            </a:pPr>
            <a:endParaRPr lang="en-US" altLang="en-US" sz="2200" dirty="0"/>
          </a:p>
        </p:txBody>
      </p:sp>
      <p:sp>
        <p:nvSpPr>
          <p:cNvPr id="10" name="Rectangle: Rounded Corners 9">
            <a:extLst>
              <a:ext uri="{FF2B5EF4-FFF2-40B4-BE49-F238E27FC236}">
                <a16:creationId xmlns:a16="http://schemas.microsoft.com/office/drawing/2014/main" id="{9FA87E75-2641-1895-48E2-FA0C42143976}"/>
              </a:ext>
            </a:extLst>
          </p:cNvPr>
          <p:cNvSpPr/>
          <p:nvPr/>
        </p:nvSpPr>
        <p:spPr>
          <a:xfrm>
            <a:off x="8847326" y="3841717"/>
            <a:ext cx="3109134" cy="809728"/>
          </a:xfrm>
          <a:prstGeom prst="roundRect">
            <a:avLst/>
          </a:prstGeom>
          <a:solidFill>
            <a:srgbClr val="5C89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Both studies completed by </a:t>
            </a:r>
            <a:r>
              <a:rPr lang="en-US" sz="2400" b="1" dirty="0">
                <a:solidFill>
                  <a:schemeClr val="bg1"/>
                </a:solidFill>
              </a:rPr>
              <a:t>USGS</a:t>
            </a:r>
          </a:p>
        </p:txBody>
      </p:sp>
      <p:grpSp>
        <p:nvGrpSpPr>
          <p:cNvPr id="7174" name="Group 7173">
            <a:extLst>
              <a:ext uri="{FF2B5EF4-FFF2-40B4-BE49-F238E27FC236}">
                <a16:creationId xmlns:a16="http://schemas.microsoft.com/office/drawing/2014/main" id="{2F0016C3-A054-01B9-8160-2F7AE0540097}"/>
              </a:ext>
            </a:extLst>
          </p:cNvPr>
          <p:cNvGrpSpPr/>
          <p:nvPr/>
        </p:nvGrpSpPr>
        <p:grpSpPr>
          <a:xfrm>
            <a:off x="5306735" y="1769885"/>
            <a:ext cx="6663612" cy="3212246"/>
            <a:chOff x="5306735" y="1769885"/>
            <a:chExt cx="6663612" cy="3212246"/>
          </a:xfrm>
        </p:grpSpPr>
        <p:pic>
          <p:nvPicPr>
            <p:cNvPr id="7" name="Picture 6">
              <a:extLst>
                <a:ext uri="{FF2B5EF4-FFF2-40B4-BE49-F238E27FC236}">
                  <a16:creationId xmlns:a16="http://schemas.microsoft.com/office/drawing/2014/main" id="{F24ACFC1-6787-C0CD-54B9-8196574305F3}"/>
                </a:ext>
              </a:extLst>
            </p:cNvPr>
            <p:cNvPicPr>
              <a:picLocks noChangeAspect="1"/>
            </p:cNvPicPr>
            <p:nvPr/>
          </p:nvPicPr>
          <p:blipFill>
            <a:blip r:embed="rId2"/>
            <a:stretch>
              <a:fillRect/>
            </a:stretch>
          </p:blipFill>
          <p:spPr>
            <a:xfrm>
              <a:off x="10590411" y="1852790"/>
              <a:ext cx="872711" cy="1109601"/>
            </a:xfrm>
            <a:prstGeom prst="rect">
              <a:avLst/>
            </a:prstGeom>
            <a:ln>
              <a:solidFill>
                <a:schemeClr val="tx1"/>
              </a:solidFill>
            </a:ln>
            <a:effectLst>
              <a:outerShdw blurRad="50800" dist="127000" dir="2700000" algn="tl" rotWithShape="0">
                <a:prstClr val="black">
                  <a:alpha val="40000"/>
                </a:prstClr>
              </a:outerShdw>
            </a:effectLst>
          </p:spPr>
        </p:pic>
        <p:pic>
          <p:nvPicPr>
            <p:cNvPr id="14" name="Picture 13">
              <a:extLst>
                <a:ext uri="{FF2B5EF4-FFF2-40B4-BE49-F238E27FC236}">
                  <a16:creationId xmlns:a16="http://schemas.microsoft.com/office/drawing/2014/main" id="{8B043B68-B017-37C7-6921-748492B0C17A}"/>
                </a:ext>
              </a:extLst>
            </p:cNvPr>
            <p:cNvPicPr>
              <a:picLocks noChangeAspect="1"/>
            </p:cNvPicPr>
            <p:nvPr/>
          </p:nvPicPr>
          <p:blipFill>
            <a:blip r:embed="rId3"/>
            <a:stretch>
              <a:fillRect/>
            </a:stretch>
          </p:blipFill>
          <p:spPr>
            <a:xfrm>
              <a:off x="11097636" y="2421071"/>
              <a:ext cx="872711" cy="1114542"/>
            </a:xfrm>
            <a:prstGeom prst="rect">
              <a:avLst/>
            </a:prstGeom>
            <a:ln>
              <a:solidFill>
                <a:schemeClr val="tx1"/>
              </a:solidFill>
            </a:ln>
            <a:effectLst>
              <a:outerShdw blurRad="50800" dist="127000" dir="2700000" algn="tl" rotWithShape="0">
                <a:prstClr val="black">
                  <a:alpha val="40000"/>
                </a:prstClr>
              </a:outerShdw>
            </a:effectLst>
          </p:spPr>
        </p:pic>
        <p:pic>
          <p:nvPicPr>
            <p:cNvPr id="6" name="Picture 5">
              <a:extLst>
                <a:ext uri="{FF2B5EF4-FFF2-40B4-BE49-F238E27FC236}">
                  <a16:creationId xmlns:a16="http://schemas.microsoft.com/office/drawing/2014/main" id="{DAD4BAA5-59A7-5B92-894C-2D8AEA6A34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89" b="95058" l="4072" r="89744">
                          <a14:foregroundMark x1="34389" y1="12191" x2="35747" y2="41021"/>
                          <a14:foregroundMark x1="35747" y1="41021" x2="19910" y2="49423"/>
                          <a14:foregroundMark x1="19910" y1="49423" x2="50226" y2="68369"/>
                          <a14:foregroundMark x1="50226" y1="68369" x2="58220" y2="84679"/>
                          <a14:foregroundMark x1="58220" y1="84679" x2="80995" y2="58979"/>
                          <a14:foregroundMark x1="80995" y1="58979" x2="81900" y2="38550"/>
                          <a14:foregroundMark x1="81900" y1="38550" x2="45098" y2="25535"/>
                          <a14:foregroundMark x1="45098" y1="25535" x2="41327" y2="11367"/>
                          <a14:foregroundMark x1="41327" y1="11367" x2="35897" y2="14992"/>
                          <a14:foregroundMark x1="35445" y1="7908" x2="35445" y2="7908"/>
                          <a14:foregroundMark x1="15535" y1="46623" x2="15535" y2="46623"/>
                          <a14:foregroundMark x1="66667" y1="95058" x2="66667" y2="95058"/>
                          <a14:foregroundMark x1="45551" y1="7578" x2="45551" y2="7578"/>
                          <a14:foregroundMark x1="8446" y1="45799" x2="8446" y2="45799"/>
                          <a14:foregroundMark x1="4223" y1="42339" x2="4223" y2="42339"/>
                          <a14:foregroundMark x1="57315" y1="41351" x2="73152" y2="48764"/>
                          <a14:foregroundMark x1="73152" y1="48764" x2="60935" y2="40033"/>
                          <a14:foregroundMark x1="60935" y1="40033" x2="57164" y2="42339"/>
                          <a14:foregroundMark x1="30166" y1="3789" x2="30166" y2="3789"/>
                          <a14:foregroundMark x1="66968" y1="87644" x2="66968" y2="87644"/>
                          <a14:foregroundMark x1="68778" y1="79242" x2="68778" y2="79242"/>
                          <a14:foregroundMark x1="72247" y1="76112" x2="72247" y2="76112"/>
                        </a14:backgroundRemoval>
                      </a14:imgEffect>
                    </a14:imgLayer>
                  </a14:imgProps>
                </a:ext>
              </a:extLst>
            </a:blip>
            <a:stretch>
              <a:fillRect/>
            </a:stretch>
          </p:blipFill>
          <p:spPr>
            <a:xfrm>
              <a:off x="5306735" y="1769885"/>
              <a:ext cx="3508598" cy="3212246"/>
            </a:xfrm>
            <a:prstGeom prst="rect">
              <a:avLst/>
            </a:prstGeom>
            <a:effectLst>
              <a:glow rad="139700">
                <a:schemeClr val="tx1">
                  <a:alpha val="40000"/>
                </a:schemeClr>
              </a:glow>
            </a:effectLst>
          </p:spPr>
        </p:pic>
        <p:sp>
          <p:nvSpPr>
            <p:cNvPr id="9" name="Text Box 2">
              <a:extLst>
                <a:ext uri="{FF2B5EF4-FFF2-40B4-BE49-F238E27FC236}">
                  <a16:creationId xmlns:a16="http://schemas.microsoft.com/office/drawing/2014/main" id="{8BAFC295-16AC-E784-1184-86431E0C4496}"/>
                </a:ext>
              </a:extLst>
            </p:cNvPr>
            <p:cNvSpPr txBox="1">
              <a:spLocks noChangeArrowheads="1"/>
            </p:cNvSpPr>
            <p:nvPr/>
          </p:nvSpPr>
          <p:spPr bwMode="auto">
            <a:xfrm>
              <a:off x="6285434" y="3897152"/>
              <a:ext cx="2096566" cy="698858"/>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2000" b="1" u="none">
                  <a:solidFill>
                    <a:srgbClr val="40404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a:solidFill>
                    <a:schemeClr val="bg1"/>
                  </a:solidFill>
                </a:rPr>
                <a:t>USGS 2013: </a:t>
              </a:r>
              <a:r>
                <a:rPr lang="en-US" b="0" dirty="0">
                  <a:solidFill>
                    <a:schemeClr val="bg1"/>
                  </a:solidFill>
                </a:rPr>
                <a:t>Up to 1,237 samples</a:t>
              </a:r>
            </a:p>
          </p:txBody>
        </p:sp>
        <p:sp>
          <p:nvSpPr>
            <p:cNvPr id="12" name="Speech Bubble: Rectangle with Corners Rounded 11">
              <a:extLst>
                <a:ext uri="{FF2B5EF4-FFF2-40B4-BE49-F238E27FC236}">
                  <a16:creationId xmlns:a16="http://schemas.microsoft.com/office/drawing/2014/main" id="{A4CC10FE-0A04-D0A1-B1F6-277FF58DFDE2}"/>
                </a:ext>
              </a:extLst>
            </p:cNvPr>
            <p:cNvSpPr/>
            <p:nvPr/>
          </p:nvSpPr>
          <p:spPr>
            <a:xfrm>
              <a:off x="8817996" y="1868285"/>
              <a:ext cx="1677291" cy="907257"/>
            </a:xfrm>
            <a:prstGeom prst="wedgeRoundRectCallout">
              <a:avLst>
                <a:gd name="adj1" fmla="val -65247"/>
                <a:gd name="adj2" fmla="val 44909"/>
                <a:gd name="adj3" fmla="val 16667"/>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Should be used for </a:t>
              </a:r>
              <a:r>
                <a:rPr lang="en-US" b="1" dirty="0">
                  <a:solidFill>
                    <a:schemeClr val="tx1"/>
                  </a:solidFill>
                </a:rPr>
                <a:t>BTVs</a:t>
              </a:r>
            </a:p>
          </p:txBody>
        </p:sp>
      </p:grpSp>
      <p:sp>
        <p:nvSpPr>
          <p:cNvPr id="15" name="TextBox 14">
            <a:extLst>
              <a:ext uri="{FF2B5EF4-FFF2-40B4-BE49-F238E27FC236}">
                <a16:creationId xmlns:a16="http://schemas.microsoft.com/office/drawing/2014/main" id="{3D645880-3957-2F95-E481-E08804384635}"/>
              </a:ext>
            </a:extLst>
          </p:cNvPr>
          <p:cNvSpPr txBox="1"/>
          <p:nvPr/>
        </p:nvSpPr>
        <p:spPr>
          <a:xfrm>
            <a:off x="8479855" y="4985587"/>
            <a:ext cx="3508598" cy="307777"/>
          </a:xfrm>
          <a:prstGeom prst="rect">
            <a:avLst/>
          </a:prstGeom>
          <a:noFill/>
        </p:spPr>
        <p:txBody>
          <a:bodyPr wrap="square">
            <a:spAutoFit/>
          </a:bodyPr>
          <a:lstStyle/>
          <a:p>
            <a:r>
              <a:rPr lang="en-US" sz="1400" dirty="0">
                <a:hlinkClick r:id="rId6">
                  <a:extLst>
                    <a:ext uri="{A12FA001-AC4F-418D-AE19-62706E023703}">
                      <ahyp:hlinkClr xmlns:ahyp="http://schemas.microsoft.com/office/drawing/2018/hyperlinkcolor" val="tx"/>
                    </a:ext>
                  </a:extLst>
                </a:hlinkClick>
              </a:rPr>
              <a:t>1-</a:t>
            </a:r>
            <a:r>
              <a:rPr lang="en-US" sz="1400" u="sng" dirty="0">
                <a:hlinkClick r:id="rId6">
                  <a:extLst>
                    <a:ext uri="{A12FA001-AC4F-418D-AE19-62706E023703}">
                      <ahyp:hlinkClr xmlns:ahyp="http://schemas.microsoft.com/office/drawing/2018/hyperlinkcolor" val="tx"/>
                    </a:ext>
                  </a:extLst>
                </a:hlinkClick>
              </a:rPr>
              <a:t> https://mrdata.usgs.gov/ds-801</a:t>
            </a:r>
            <a:r>
              <a:rPr lang="en-US" sz="1400" u="sng" dirty="0"/>
              <a:t> </a:t>
            </a:r>
            <a:endParaRPr lang="en-US" sz="1400" dirty="0"/>
          </a:p>
        </p:txBody>
      </p:sp>
      <p:sp>
        <p:nvSpPr>
          <p:cNvPr id="16" name="TextBox 15">
            <a:extLst>
              <a:ext uri="{FF2B5EF4-FFF2-40B4-BE49-F238E27FC236}">
                <a16:creationId xmlns:a16="http://schemas.microsoft.com/office/drawing/2014/main" id="{9E2D7604-4129-A1D7-9B7A-3573E21B509A}"/>
              </a:ext>
            </a:extLst>
          </p:cNvPr>
          <p:cNvSpPr txBox="1"/>
          <p:nvPr/>
        </p:nvSpPr>
        <p:spPr>
          <a:xfrm>
            <a:off x="8479855" y="5262909"/>
            <a:ext cx="3710488" cy="523220"/>
          </a:xfrm>
          <a:prstGeom prst="rect">
            <a:avLst/>
          </a:prstGeom>
          <a:noFill/>
        </p:spPr>
        <p:txBody>
          <a:bodyPr wrap="square" rtlCol="0">
            <a:spAutoFit/>
          </a:bodyPr>
          <a:lstStyle/>
          <a:p>
            <a:r>
              <a:rPr lang="en-US" sz="1400" dirty="0"/>
              <a:t>2- </a:t>
            </a:r>
            <a:r>
              <a:rPr lang="en-US" sz="1400" dirty="0">
                <a:hlinkClick r:id="rId7">
                  <a:extLst>
                    <a:ext uri="{A12FA001-AC4F-418D-AE19-62706E023703}">
                      <ahyp:hlinkClr xmlns:ahyp="http://schemas.microsoft.com/office/drawing/2018/hyperlinkcolor" val="tx"/>
                    </a:ext>
                  </a:extLst>
                </a:hlinkClick>
              </a:rPr>
              <a:t>https://www.epa.gov/superfund/usgs-background-soil-lead-survey-state-data</a:t>
            </a:r>
            <a:r>
              <a:rPr lang="en-US" sz="1400" dirty="0"/>
              <a:t>  </a:t>
            </a:r>
          </a:p>
        </p:txBody>
      </p:sp>
      <p:sp>
        <p:nvSpPr>
          <p:cNvPr id="2" name="TextBox 1">
            <a:extLst>
              <a:ext uri="{FF2B5EF4-FFF2-40B4-BE49-F238E27FC236}">
                <a16:creationId xmlns:a16="http://schemas.microsoft.com/office/drawing/2014/main" id="{5AEB27A2-F1F4-390E-F3EC-5541E7E1154C}"/>
              </a:ext>
            </a:extLst>
          </p:cNvPr>
          <p:cNvSpPr txBox="1"/>
          <p:nvPr/>
        </p:nvSpPr>
        <p:spPr>
          <a:xfrm>
            <a:off x="8496956" y="5943030"/>
            <a:ext cx="3676286" cy="738664"/>
          </a:xfrm>
          <a:prstGeom prst="rect">
            <a:avLst/>
          </a:prstGeom>
          <a:noFill/>
        </p:spPr>
        <p:txBody>
          <a:bodyPr wrap="square" rtlCol="0">
            <a:spAutoFit/>
          </a:bodyPr>
          <a:lstStyle>
            <a:defPPr>
              <a:defRPr lang="en-US"/>
            </a:defPPr>
            <a:lvl1pPr>
              <a:defRPr sz="1400"/>
            </a:lvl1pPr>
          </a:lstStyle>
          <a:p>
            <a:r>
              <a:rPr lang="en-US" i="1" u="sng" dirty="0"/>
              <a:t>Note: </a:t>
            </a:r>
            <a:r>
              <a:rPr lang="en-US" i="1" dirty="0"/>
              <a:t>USGS efforts have a higher resolution and more stringent laboratory requirements than that of EPA Methods allowed by TCEQ.</a:t>
            </a:r>
          </a:p>
        </p:txBody>
      </p:sp>
      <p:sp>
        <p:nvSpPr>
          <p:cNvPr id="17" name="Slide Number Placeholder 5">
            <a:extLst>
              <a:ext uri="{FF2B5EF4-FFF2-40B4-BE49-F238E27FC236}">
                <a16:creationId xmlns:a16="http://schemas.microsoft.com/office/drawing/2014/main" id="{5EB0C960-85A6-5965-D669-D98F05EE0B82}"/>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grpSp>
        <p:nvGrpSpPr>
          <p:cNvPr id="7172" name="Group 7171">
            <a:extLst>
              <a:ext uri="{FF2B5EF4-FFF2-40B4-BE49-F238E27FC236}">
                <a16:creationId xmlns:a16="http://schemas.microsoft.com/office/drawing/2014/main" id="{3421D763-9C9D-4FA9-4B36-084697A05F7F}"/>
              </a:ext>
            </a:extLst>
          </p:cNvPr>
          <p:cNvGrpSpPr/>
          <p:nvPr/>
        </p:nvGrpSpPr>
        <p:grpSpPr>
          <a:xfrm>
            <a:off x="267533" y="1846928"/>
            <a:ext cx="5070435" cy="3356639"/>
            <a:chOff x="267533" y="1846928"/>
            <a:chExt cx="5070435" cy="3356639"/>
          </a:xfrm>
        </p:grpSpPr>
        <p:pic>
          <p:nvPicPr>
            <p:cNvPr id="7171" name="Picture 7170">
              <a:extLst>
                <a:ext uri="{FF2B5EF4-FFF2-40B4-BE49-F238E27FC236}">
                  <a16:creationId xmlns:a16="http://schemas.microsoft.com/office/drawing/2014/main" id="{F6C069B9-8512-47C6-D942-FBAD6256D4D0}"/>
                </a:ext>
              </a:extLst>
            </p:cNvPr>
            <p:cNvPicPr>
              <a:picLocks noChangeAspect="1"/>
            </p:cNvPicPr>
            <p:nvPr/>
          </p:nvPicPr>
          <p:blipFill>
            <a:blip r:embed="rId8"/>
            <a:stretch>
              <a:fillRect/>
            </a:stretch>
          </p:blipFill>
          <p:spPr>
            <a:xfrm>
              <a:off x="861294" y="3270946"/>
              <a:ext cx="929245" cy="1114542"/>
            </a:xfrm>
            <a:prstGeom prst="rect">
              <a:avLst/>
            </a:prstGeom>
            <a:ln>
              <a:solidFill>
                <a:schemeClr val="tx1"/>
              </a:solidFill>
            </a:ln>
            <a:effectLst>
              <a:outerShdw blurRad="50800" dist="127000" dir="2700000" algn="tl" rotWithShape="0">
                <a:prstClr val="black">
                  <a:alpha val="40000"/>
                </a:prstClr>
              </a:outerShdw>
            </a:effectLst>
          </p:spPr>
        </p:pic>
        <p:pic>
          <p:nvPicPr>
            <p:cNvPr id="5" name="Picture 4">
              <a:extLst>
                <a:ext uri="{FF2B5EF4-FFF2-40B4-BE49-F238E27FC236}">
                  <a16:creationId xmlns:a16="http://schemas.microsoft.com/office/drawing/2014/main" id="{C881E3E6-9B64-28A6-D601-786E82C5AEA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229" b="93603" l="5120" r="93280">
                          <a14:foregroundMark x1="39840" y1="17003" x2="39840" y2="17003"/>
                          <a14:foregroundMark x1="40640" y1="41751" x2="41760" y2="41414"/>
                          <a14:foregroundMark x1="38720" y1="30808" x2="53760" y2="54882"/>
                          <a14:foregroundMark x1="53760" y1="54882" x2="72480" y2="53199"/>
                          <a14:foregroundMark x1="72480" y1="53199" x2="62720" y2="39562"/>
                          <a14:foregroundMark x1="62720" y1="39562" x2="39200" y2="31145"/>
                          <a14:foregroundMark x1="28160" y1="54882" x2="28160" y2="54882"/>
                          <a14:foregroundMark x1="68640" y1="93771" x2="68640" y2="93771"/>
                          <a14:foregroundMark x1="65760" y1="66498" x2="65760" y2="66498"/>
                          <a14:foregroundMark x1="74720" y1="59091" x2="74720" y2="59091"/>
                          <a14:foregroundMark x1="93280" y1="52862" x2="93280" y2="52862"/>
                          <a14:foregroundMark x1="43680" y1="8754" x2="43680" y2="8754"/>
                          <a14:foregroundMark x1="32800" y1="6229" x2="32800" y2="6229"/>
                          <a14:foregroundMark x1="5120" y1="42761" x2="5120" y2="42761"/>
                          <a14:foregroundMark x1="5120" y1="42761" x2="5120" y2="42761"/>
                          <a14:foregroundMark x1="5120" y1="42761" x2="5120" y2="42761"/>
                          <a14:foregroundMark x1="5600" y1="42256" x2="5600" y2="42256"/>
                          <a14:foregroundMark x1="40800" y1="48148" x2="40800" y2="48148"/>
                          <a14:foregroundMark x1="52640" y1="57576" x2="54720" y2="59091"/>
                          <a14:foregroundMark x1="61760" y1="68013" x2="61760" y2="68013"/>
                          <a14:foregroundMark x1="62400" y1="80303" x2="62400" y2="80303"/>
                          <a14:foregroundMark x1="32960" y1="31818" x2="32960" y2="31818"/>
                          <a14:foregroundMark x1="30080" y1="43266" x2="30080" y2="43266"/>
                          <a14:foregroundMark x1="28480" y1="42761" x2="28480" y2="42761"/>
                          <a14:foregroundMark x1="28320" y1="42424" x2="28320" y2="42424"/>
                          <a14:foregroundMark x1="28320" y1="42424" x2="28320" y2="42424"/>
                          <a14:foregroundMark x1="9600" y1="41919" x2="9600" y2="41919"/>
                          <a14:foregroundMark x1="10240" y1="47306" x2="20000" y2="55892"/>
                          <a14:foregroundMark x1="20000" y1="55892" x2="34240" y2="56902"/>
                          <a14:foregroundMark x1="34240" y1="56902" x2="52320" y2="69192"/>
                          <a14:foregroundMark x1="52320" y1="69192" x2="60160" y2="84007"/>
                          <a14:foregroundMark x1="60160" y1="84007" x2="73120" y2="66667"/>
                          <a14:foregroundMark x1="73120" y1="66667" x2="86400" y2="56734"/>
                          <a14:foregroundMark x1="86400" y1="56734" x2="85600" y2="39394"/>
                          <a14:foregroundMark x1="85600" y1="39394" x2="72160" y2="31481"/>
                          <a14:foregroundMark x1="72160" y1="31481" x2="52640" y2="26431"/>
                          <a14:foregroundMark x1="52640" y1="26431" x2="43520" y2="17172"/>
                          <a14:foregroundMark x1="28642" y1="26936" x2="28434" y2="27073"/>
                          <a14:foregroundMark x1="28898" y1="26768" x2="28642" y2="26936"/>
                          <a14:foregroundMark x1="29156" y1="26599" x2="28898" y2="26768"/>
                          <a14:foregroundMark x1="43520" y1="17172" x2="29156" y2="26599"/>
                          <a14:foregroundMark x1="17099" y1="43164" x2="14560" y2="46970"/>
                          <a14:foregroundMark x1="14560" y1="46970" x2="8960" y2="48485"/>
                          <a14:backgroundMark x1="25120" y1="38552" x2="25120" y2="38552"/>
                          <a14:backgroundMark x1="25920" y1="38384" x2="25920" y2="38384"/>
                          <a14:backgroundMark x1="24640" y1="40067" x2="22240" y2="33333"/>
                          <a14:backgroundMark x1="27520" y1="34512" x2="27520" y2="25253"/>
                          <a14:backgroundMark x1="24320" y1="41246" x2="15520" y2="40404"/>
                          <a14:backgroundMark x1="22720" y1="36195" x2="26720" y2="27778"/>
                          <a14:backgroundMark x1="25440" y1="31481" x2="20960" y2="37710"/>
                          <a14:backgroundMark x1="28800" y1="27441" x2="28800" y2="27441"/>
                          <a14:backgroundMark x1="26560" y1="28620" x2="26560" y2="28620"/>
                          <a14:backgroundMark x1="26720" y1="29630" x2="26720" y2="29630"/>
                          <a14:backgroundMark x1="28160" y1="26768" x2="28160" y2="26768"/>
                          <a14:backgroundMark x1="27200" y1="28114" x2="27200" y2="28114"/>
                          <a14:backgroundMark x1="28480" y1="27104" x2="26240" y2="30135"/>
                          <a14:backgroundMark x1="28640" y1="26599" x2="28640" y2="26599"/>
                          <a14:backgroundMark x1="28640" y1="26936" x2="28640" y2="26936"/>
                        </a14:backgroundRemoval>
                      </a14:imgEffect>
                    </a14:imgLayer>
                  </a14:imgProps>
                </a:ext>
              </a:extLst>
            </a:blip>
            <a:stretch>
              <a:fillRect/>
            </a:stretch>
          </p:blipFill>
          <p:spPr>
            <a:xfrm>
              <a:off x="2120207" y="1846928"/>
              <a:ext cx="3217761" cy="3058160"/>
            </a:xfrm>
            <a:prstGeom prst="rect">
              <a:avLst/>
            </a:prstGeom>
            <a:effectLst>
              <a:glow rad="139700">
                <a:schemeClr val="tx1">
                  <a:alpha val="40000"/>
                </a:schemeClr>
              </a:glow>
            </a:effectLst>
          </p:spPr>
        </p:pic>
        <p:sp>
          <p:nvSpPr>
            <p:cNvPr id="8" name="Text Box 2">
              <a:extLst>
                <a:ext uri="{FF2B5EF4-FFF2-40B4-BE49-F238E27FC236}">
                  <a16:creationId xmlns:a16="http://schemas.microsoft.com/office/drawing/2014/main" id="{23E46343-AEDF-4E1D-A26F-805E83C96BA3}"/>
                </a:ext>
              </a:extLst>
            </p:cNvPr>
            <p:cNvSpPr txBox="1">
              <a:spLocks noChangeArrowheads="1"/>
            </p:cNvSpPr>
            <p:nvPr/>
          </p:nvSpPr>
          <p:spPr bwMode="auto">
            <a:xfrm>
              <a:off x="2935518" y="3897152"/>
              <a:ext cx="2068149" cy="698858"/>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2000" b="1" u="none">
                  <a:solidFill>
                    <a:srgbClr val="40404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dirty="0">
                  <a:solidFill>
                    <a:schemeClr val="bg1"/>
                  </a:solidFill>
                </a:rPr>
                <a:t>USGS 1981: </a:t>
              </a:r>
              <a:r>
                <a:rPr lang="en-US" b="0" dirty="0">
                  <a:solidFill>
                    <a:schemeClr val="bg1"/>
                  </a:solidFill>
                </a:rPr>
                <a:t>Up to 119 samples </a:t>
              </a:r>
            </a:p>
          </p:txBody>
        </p:sp>
        <p:sp>
          <p:nvSpPr>
            <p:cNvPr id="11" name="Speech Bubble: Rectangle with Corners Rounded 10">
              <a:extLst>
                <a:ext uri="{FF2B5EF4-FFF2-40B4-BE49-F238E27FC236}">
                  <a16:creationId xmlns:a16="http://schemas.microsoft.com/office/drawing/2014/main" id="{BFCE3918-91A6-980B-249D-663363591E4E}"/>
                </a:ext>
              </a:extLst>
            </p:cNvPr>
            <p:cNvSpPr/>
            <p:nvPr/>
          </p:nvSpPr>
          <p:spPr>
            <a:xfrm>
              <a:off x="766285" y="1995536"/>
              <a:ext cx="1910697" cy="890794"/>
            </a:xfrm>
            <a:prstGeom prst="wedgeRoundRectCallout">
              <a:avLst>
                <a:gd name="adj1" fmla="val 63493"/>
                <a:gd name="adj2" fmla="val 35768"/>
                <a:gd name="adj3" fmla="val 16667"/>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Used by TCEQ for </a:t>
              </a:r>
              <a:r>
                <a:rPr lang="en-US" b="1" dirty="0">
                  <a:solidFill>
                    <a:schemeClr val="tx1"/>
                  </a:solidFill>
                </a:rPr>
                <a:t>MEDIAN</a:t>
              </a:r>
              <a:r>
                <a:rPr lang="en-US" dirty="0">
                  <a:solidFill>
                    <a:schemeClr val="tx1"/>
                  </a:solidFill>
                </a:rPr>
                <a:t> Values</a:t>
              </a:r>
            </a:p>
          </p:txBody>
        </p:sp>
        <p:sp>
          <p:nvSpPr>
            <p:cNvPr id="13" name="TextBox 12">
              <a:extLst>
                <a:ext uri="{FF2B5EF4-FFF2-40B4-BE49-F238E27FC236}">
                  <a16:creationId xmlns:a16="http://schemas.microsoft.com/office/drawing/2014/main" id="{484B0968-03C4-3889-CB42-D47D8410185C}"/>
                </a:ext>
              </a:extLst>
            </p:cNvPr>
            <p:cNvSpPr txBox="1"/>
            <p:nvPr/>
          </p:nvSpPr>
          <p:spPr>
            <a:xfrm>
              <a:off x="326197" y="4464903"/>
              <a:ext cx="2606658" cy="738664"/>
            </a:xfrm>
            <a:prstGeom prst="rect">
              <a:avLst/>
            </a:prstGeom>
            <a:noFill/>
          </p:spPr>
          <p:txBody>
            <a:bodyPr wrap="square">
              <a:spAutoFit/>
            </a:bodyPr>
            <a:lstStyle/>
            <a:p>
              <a:r>
                <a:rPr lang="en-US" sz="1400" u="sng" dirty="0"/>
                <a:t>Note: </a:t>
              </a:r>
              <a:r>
                <a:rPr lang="en-US" sz="1400" dirty="0"/>
                <a:t>TRRP cites USGS PP 574-F (1975). But TRRP uses USGS OFR 81-197 (1981).</a:t>
              </a:r>
            </a:p>
          </p:txBody>
        </p:sp>
        <p:pic>
          <p:nvPicPr>
            <p:cNvPr id="4" name="Picture 3">
              <a:extLst>
                <a:ext uri="{FF2B5EF4-FFF2-40B4-BE49-F238E27FC236}">
                  <a16:creationId xmlns:a16="http://schemas.microsoft.com/office/drawing/2014/main" id="{E431AF91-1757-8ED5-E5ED-01CC29CEA2BB}"/>
                </a:ext>
              </a:extLst>
            </p:cNvPr>
            <p:cNvPicPr>
              <a:picLocks noChangeAspect="1"/>
            </p:cNvPicPr>
            <p:nvPr/>
          </p:nvPicPr>
          <p:blipFill>
            <a:blip r:embed="rId11"/>
            <a:stretch>
              <a:fillRect/>
            </a:stretch>
          </p:blipFill>
          <p:spPr>
            <a:xfrm>
              <a:off x="267533" y="2988048"/>
              <a:ext cx="873975" cy="1116225"/>
            </a:xfrm>
            <a:prstGeom prst="rect">
              <a:avLst/>
            </a:prstGeom>
            <a:ln>
              <a:solidFill>
                <a:schemeClr val="tx1"/>
              </a:solidFill>
            </a:ln>
            <a:effectLst>
              <a:outerShdw blurRad="50800" dist="127000" dir="2700000" algn="tl" rotWithShape="0">
                <a:prstClr val="black">
                  <a:alpha val="40000"/>
                </a:prstClr>
              </a:outerShdw>
            </a:effectLst>
          </p:spPr>
        </p:pic>
      </p:grpSp>
      <p:pic>
        <p:nvPicPr>
          <p:cNvPr id="7170" name="Picture 7169">
            <a:extLst>
              <a:ext uri="{FF2B5EF4-FFF2-40B4-BE49-F238E27FC236}">
                <a16:creationId xmlns:a16="http://schemas.microsoft.com/office/drawing/2014/main" id="{472006ED-1AF1-039B-BADA-166BA25213D1}"/>
              </a:ext>
            </a:extLst>
          </p:cNvPr>
          <p:cNvPicPr>
            <a:picLocks noChangeAspect="1"/>
          </p:cNvPicPr>
          <p:nvPr/>
        </p:nvPicPr>
        <p:blipFill rotWithShape="1">
          <a:blip r:embed="rId12"/>
          <a:srcRect l="11249" t="5095" r="10000" b="65838"/>
          <a:stretch/>
        </p:blipFill>
        <p:spPr>
          <a:xfrm>
            <a:off x="3918340" y="4926659"/>
            <a:ext cx="4467577" cy="1855141"/>
          </a:xfrm>
          <a:prstGeom prst="rect">
            <a:avLst/>
          </a:prstGeom>
          <a:solidFill>
            <a:srgbClr val="FFDB69"/>
          </a:solidFill>
          <a:ln w="38100">
            <a:solidFill>
              <a:schemeClr val="tx1"/>
            </a:solidFill>
          </a:ln>
        </p:spPr>
      </p:pic>
      <p:grpSp>
        <p:nvGrpSpPr>
          <p:cNvPr id="27" name="Group 26">
            <a:extLst>
              <a:ext uri="{FF2B5EF4-FFF2-40B4-BE49-F238E27FC236}">
                <a16:creationId xmlns:a16="http://schemas.microsoft.com/office/drawing/2014/main" id="{51D23DB4-0157-9550-61E9-9E5B6F966D7C}"/>
              </a:ext>
            </a:extLst>
          </p:cNvPr>
          <p:cNvGrpSpPr/>
          <p:nvPr/>
        </p:nvGrpSpPr>
        <p:grpSpPr>
          <a:xfrm>
            <a:off x="86826" y="5303554"/>
            <a:ext cx="3703316" cy="1496626"/>
            <a:chOff x="86826" y="5303554"/>
            <a:chExt cx="3703316" cy="1496626"/>
          </a:xfrm>
        </p:grpSpPr>
        <p:sp>
          <p:nvSpPr>
            <p:cNvPr id="7175" name="TextBox 7174">
              <a:extLst>
                <a:ext uri="{FF2B5EF4-FFF2-40B4-BE49-F238E27FC236}">
                  <a16:creationId xmlns:a16="http://schemas.microsoft.com/office/drawing/2014/main" id="{F8254BED-F7F0-F12F-B43D-5C162B6FDEA5}"/>
                </a:ext>
              </a:extLst>
            </p:cNvPr>
            <p:cNvSpPr txBox="1"/>
            <p:nvPr/>
          </p:nvSpPr>
          <p:spPr>
            <a:xfrm>
              <a:off x="86826" y="5303554"/>
              <a:ext cx="3048000" cy="1496626"/>
            </a:xfrm>
            <a:prstGeom prst="rect">
              <a:avLst/>
            </a:prstGeom>
            <a:solidFill>
              <a:srgbClr val="FFDB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2000" b="1" u="sng">
                  <a:solidFill>
                    <a:srgbClr val="40404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u="none" dirty="0"/>
                <a:t>EPA Region 4: </a:t>
              </a:r>
              <a:r>
                <a:rPr lang="en-US" sz="1600" b="0" u="none" dirty="0"/>
                <a:t> USGS data is </a:t>
              </a:r>
              <a:r>
                <a:rPr lang="en-US" sz="1600" u="none" dirty="0"/>
                <a:t>“amazing” and “allows direct comparison” </a:t>
              </a:r>
              <a:r>
                <a:rPr lang="en-US" sz="1600" b="0" u="none" dirty="0"/>
                <a:t>for regional understanding. Even </a:t>
              </a:r>
              <a:r>
                <a:rPr lang="en-US" sz="1600" i="1" u="none" dirty="0">
                  <a:solidFill>
                    <a:schemeClr val="tx1"/>
                  </a:solidFill>
                </a:rPr>
                <a:t>too conservative</a:t>
              </a:r>
              <a:r>
                <a:rPr lang="en-US" sz="1600" b="0" u="none" dirty="0">
                  <a:solidFill>
                    <a:schemeClr val="tx1"/>
                  </a:solidFill>
                </a:rPr>
                <a:t> </a:t>
              </a:r>
              <a:r>
                <a:rPr lang="en-US" sz="1600" b="0" u="none" dirty="0"/>
                <a:t>for some Urban Areas -2018</a:t>
              </a:r>
            </a:p>
          </p:txBody>
        </p:sp>
        <p:pic>
          <p:nvPicPr>
            <p:cNvPr id="26" name="Picture 25">
              <a:extLst>
                <a:ext uri="{FF2B5EF4-FFF2-40B4-BE49-F238E27FC236}">
                  <a16:creationId xmlns:a16="http://schemas.microsoft.com/office/drawing/2014/main" id="{CA77AE54-BF3D-A62F-6F0D-84C03EB7C65E}"/>
                </a:ext>
              </a:extLst>
            </p:cNvPr>
            <p:cNvPicPr>
              <a:picLocks noChangeAspect="1"/>
            </p:cNvPicPr>
            <p:nvPr/>
          </p:nvPicPr>
          <p:blipFill>
            <a:blip r:embed="rId13"/>
            <a:stretch>
              <a:fillRect/>
            </a:stretch>
          </p:blipFill>
          <p:spPr>
            <a:xfrm>
              <a:off x="2798592" y="5419191"/>
              <a:ext cx="991550" cy="1337726"/>
            </a:xfrm>
            <a:prstGeom prst="rect">
              <a:avLst/>
            </a:prstGeom>
            <a:solidFill>
              <a:srgbClr val="FFDB69"/>
            </a:solidFill>
            <a:ln w="38100">
              <a:solidFill>
                <a:schemeClr val="tx1"/>
              </a:solidFill>
            </a:ln>
          </p:spPr>
        </p:pic>
      </p:grpSp>
      <p:grpSp>
        <p:nvGrpSpPr>
          <p:cNvPr id="22" name="Group 21">
            <a:extLst>
              <a:ext uri="{FF2B5EF4-FFF2-40B4-BE49-F238E27FC236}">
                <a16:creationId xmlns:a16="http://schemas.microsoft.com/office/drawing/2014/main" id="{BF046D47-42DD-EDEB-8AC9-5A02A1D85072}"/>
              </a:ext>
            </a:extLst>
          </p:cNvPr>
          <p:cNvGrpSpPr/>
          <p:nvPr/>
        </p:nvGrpSpPr>
        <p:grpSpPr>
          <a:xfrm>
            <a:off x="930318" y="4191097"/>
            <a:ext cx="1757235" cy="2424170"/>
            <a:chOff x="930317" y="4198912"/>
            <a:chExt cx="1757235" cy="2424170"/>
          </a:xfrm>
        </p:grpSpPr>
        <p:pic>
          <p:nvPicPr>
            <p:cNvPr id="21" name="Picture 20">
              <a:extLst>
                <a:ext uri="{FF2B5EF4-FFF2-40B4-BE49-F238E27FC236}">
                  <a16:creationId xmlns:a16="http://schemas.microsoft.com/office/drawing/2014/main" id="{E294EF38-8917-72AC-A021-0CDE5D46F742}"/>
                </a:ext>
              </a:extLst>
            </p:cNvPr>
            <p:cNvPicPr>
              <a:picLocks noChangeAspect="1"/>
            </p:cNvPicPr>
            <p:nvPr/>
          </p:nvPicPr>
          <p:blipFill>
            <a:blip r:embed="rId14"/>
            <a:stretch>
              <a:fillRect/>
            </a:stretch>
          </p:blipFill>
          <p:spPr>
            <a:xfrm>
              <a:off x="930317" y="4198912"/>
              <a:ext cx="1673146" cy="2016111"/>
            </a:xfrm>
            <a:prstGeom prst="rect">
              <a:avLst/>
            </a:prstGeom>
            <a:ln>
              <a:solidFill>
                <a:schemeClr val="tx1"/>
              </a:solidFill>
            </a:ln>
            <a:effectLst>
              <a:outerShdw blurRad="50800" dist="127000" dir="2700000" algn="tl" rotWithShape="0">
                <a:prstClr val="black">
                  <a:alpha val="40000"/>
                </a:prstClr>
              </a:outerShdw>
            </a:effectLst>
          </p:spPr>
        </p:pic>
        <p:sp>
          <p:nvSpPr>
            <p:cNvPr id="19" name="Speech Bubble: Rectangle with Corners Rounded 18">
              <a:extLst>
                <a:ext uri="{FF2B5EF4-FFF2-40B4-BE49-F238E27FC236}">
                  <a16:creationId xmlns:a16="http://schemas.microsoft.com/office/drawing/2014/main" id="{D0D456D3-832C-91C9-12B2-D324A3AE4B85}"/>
                </a:ext>
              </a:extLst>
            </p:cNvPr>
            <p:cNvSpPr/>
            <p:nvPr/>
          </p:nvSpPr>
          <p:spPr>
            <a:xfrm>
              <a:off x="937405" y="5786129"/>
              <a:ext cx="1750147" cy="836953"/>
            </a:xfrm>
            <a:prstGeom prst="wedgeRoundRectCallout">
              <a:avLst>
                <a:gd name="adj1" fmla="val 71865"/>
                <a:gd name="adj2" fmla="val 49494"/>
                <a:gd name="adj3" fmla="val 1666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2025: GA just used USGS data for As BTV</a:t>
              </a:r>
            </a:p>
          </p:txBody>
        </p:sp>
      </p:grpSp>
    </p:spTree>
    <p:extLst>
      <p:ext uri="{BB962C8B-B14F-4D97-AF65-F5344CB8AC3E}">
        <p14:creationId xmlns:p14="http://schemas.microsoft.com/office/powerpoint/2010/main" val="2306977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randombar(horizontal)">
                                      <p:cBhvr>
                                        <p:cTn id="7" dur="5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randombar(horizontal)">
                                      <p:cBhvr>
                                        <p:cTn id="12" dur="500"/>
                                        <p:tgtEl>
                                          <p:spTgt spid="717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randombar(horizontal)">
                                      <p:cBhvr>
                                        <p:cTn id="22" dur="500"/>
                                        <p:tgtEl>
                                          <p:spTgt spid="717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7DD801-5BB9-BE33-06E1-DB7450AA06C7}"/>
              </a:ext>
            </a:extLst>
          </p:cNvPr>
          <p:cNvSpPr txBox="1">
            <a:spLocks/>
          </p:cNvSpPr>
          <p:nvPr/>
        </p:nvSpPr>
        <p:spPr>
          <a:xfrm>
            <a:off x="342899" y="1012774"/>
            <a:ext cx="11353800" cy="72059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panose="05000000000000000000" pitchFamily="2" charset="2"/>
              <a:buChar char="§"/>
            </a:pPr>
            <a:r>
              <a:rPr lang="en-US" altLang="en-US" sz="3600" b="1" dirty="0">
                <a:solidFill>
                  <a:schemeClr val="tx1"/>
                </a:solidFill>
              </a:rPr>
              <a:t>Why is Texas using risk criteria 60x lower than EPA?</a:t>
            </a:r>
            <a:r>
              <a:rPr lang="en-US" altLang="en-US" sz="3600" b="1" baseline="30000" dirty="0">
                <a:solidFill>
                  <a:schemeClr val="tx1"/>
                </a:solidFill>
              </a:rPr>
              <a:t> 1</a:t>
            </a:r>
            <a:endParaRPr lang="en-US" altLang="en-US" sz="3600" dirty="0"/>
          </a:p>
        </p:txBody>
      </p:sp>
      <p:graphicFrame>
        <p:nvGraphicFramePr>
          <p:cNvPr id="17" name="Chart 16">
            <a:extLst>
              <a:ext uri="{FF2B5EF4-FFF2-40B4-BE49-F238E27FC236}">
                <a16:creationId xmlns:a16="http://schemas.microsoft.com/office/drawing/2014/main" id="{86F48EB8-2DA8-5E15-50D9-5048BB99AD3C}"/>
              </a:ext>
            </a:extLst>
          </p:cNvPr>
          <p:cNvGraphicFramePr/>
          <p:nvPr>
            <p:extLst>
              <p:ext uri="{D42A27DB-BD31-4B8C-83A1-F6EECF244321}">
                <p14:modId xmlns:p14="http://schemas.microsoft.com/office/powerpoint/2010/main" val="1586471562"/>
              </p:ext>
            </p:extLst>
          </p:nvPr>
        </p:nvGraphicFramePr>
        <p:xfrm>
          <a:off x="5957520" y="1733369"/>
          <a:ext cx="5668291" cy="4734394"/>
        </p:xfrm>
        <a:graphic>
          <a:graphicData uri="http://schemas.openxmlformats.org/drawingml/2006/chart">
            <c:chart xmlns:c="http://schemas.openxmlformats.org/drawingml/2006/chart" xmlns:r="http://schemas.openxmlformats.org/officeDocument/2006/relationships" r:id="rId2"/>
          </a:graphicData>
        </a:graphic>
      </p:graphicFrame>
      <p:sp>
        <p:nvSpPr>
          <p:cNvPr id="28" name="TextBox 27">
            <a:extLst>
              <a:ext uri="{FF2B5EF4-FFF2-40B4-BE49-F238E27FC236}">
                <a16:creationId xmlns:a16="http://schemas.microsoft.com/office/drawing/2014/main" id="{29D55423-1568-56ED-988C-4E882460C3AF}"/>
              </a:ext>
            </a:extLst>
          </p:cNvPr>
          <p:cNvSpPr txBox="1"/>
          <p:nvPr/>
        </p:nvSpPr>
        <p:spPr>
          <a:xfrm>
            <a:off x="2692771" y="6298738"/>
            <a:ext cx="6989414" cy="584775"/>
          </a:xfrm>
          <a:prstGeom prst="rect">
            <a:avLst/>
          </a:prstGeom>
          <a:noFill/>
        </p:spPr>
        <p:txBody>
          <a:bodyPr wrap="none" rtlCol="0">
            <a:spAutoFit/>
          </a:bodyPr>
          <a:lstStyle/>
          <a:p>
            <a:r>
              <a:rPr lang="en-US" sz="1600" dirty="0"/>
              <a:t>1- OK, NM, AR utilize EPA’s Regional Screening Levels (May 2025)</a:t>
            </a:r>
          </a:p>
          <a:p>
            <a:r>
              <a:rPr lang="en-US" sz="1600" dirty="0"/>
              <a:t>2- https://doi.org/10.21663/EEG-D-24-00009  [all apply the appropriate DAF/LDF]</a:t>
            </a:r>
          </a:p>
        </p:txBody>
      </p:sp>
      <p:sp>
        <p:nvSpPr>
          <p:cNvPr id="27" name="Slide Number Placeholder 5">
            <a:extLst>
              <a:ext uri="{FF2B5EF4-FFF2-40B4-BE49-F238E27FC236}">
                <a16:creationId xmlns:a16="http://schemas.microsoft.com/office/drawing/2014/main" id="{4C6A8788-8449-B69C-B9BB-6D5335F478DA}"/>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grpSp>
        <p:nvGrpSpPr>
          <p:cNvPr id="10" name="Group 9">
            <a:extLst>
              <a:ext uri="{FF2B5EF4-FFF2-40B4-BE49-F238E27FC236}">
                <a16:creationId xmlns:a16="http://schemas.microsoft.com/office/drawing/2014/main" id="{82A95B20-F44A-F841-161B-319CDD0C0AC3}"/>
              </a:ext>
            </a:extLst>
          </p:cNvPr>
          <p:cNvGrpSpPr/>
          <p:nvPr/>
        </p:nvGrpSpPr>
        <p:grpSpPr>
          <a:xfrm>
            <a:off x="11361673" y="5105400"/>
            <a:ext cx="746516" cy="461665"/>
            <a:chOff x="11257151" y="5652507"/>
            <a:chExt cx="746516" cy="461665"/>
          </a:xfrm>
        </p:grpSpPr>
        <p:sp>
          <p:nvSpPr>
            <p:cNvPr id="2" name="TextBox 1">
              <a:extLst>
                <a:ext uri="{FF2B5EF4-FFF2-40B4-BE49-F238E27FC236}">
                  <a16:creationId xmlns:a16="http://schemas.microsoft.com/office/drawing/2014/main" id="{A1F0A1E8-B068-23BC-85EE-B88BA4864BCC}"/>
                </a:ext>
              </a:extLst>
            </p:cNvPr>
            <p:cNvSpPr txBox="1"/>
            <p:nvPr/>
          </p:nvSpPr>
          <p:spPr>
            <a:xfrm>
              <a:off x="11461531" y="5652507"/>
              <a:ext cx="542136" cy="461665"/>
            </a:xfrm>
            <a:prstGeom prst="rect">
              <a:avLst/>
            </a:prstGeom>
            <a:noFill/>
          </p:spPr>
          <p:txBody>
            <a:bodyPr wrap="none" rtlCol="0">
              <a:spAutoFit/>
            </a:bodyPr>
            <a:lstStyle/>
            <a:p>
              <a:r>
                <a:rPr lang="en-US" sz="2400" b="1" dirty="0">
                  <a:solidFill>
                    <a:prstClr val="black">
                      <a:lumMod val="75000"/>
                      <a:lumOff val="25000"/>
                    </a:prstClr>
                  </a:solidFill>
                </a:rPr>
                <a:t>15?</a:t>
              </a:r>
            </a:p>
          </p:txBody>
        </p:sp>
        <p:cxnSp>
          <p:nvCxnSpPr>
            <p:cNvPr id="7" name="Straight Arrow Connector 6">
              <a:extLst>
                <a:ext uri="{FF2B5EF4-FFF2-40B4-BE49-F238E27FC236}">
                  <a16:creationId xmlns:a16="http://schemas.microsoft.com/office/drawing/2014/main" id="{25F494CC-6407-7A16-9618-9AA5D26A8A11}"/>
                </a:ext>
              </a:extLst>
            </p:cNvPr>
            <p:cNvCxnSpPr>
              <a:cxnSpLocks/>
            </p:cNvCxnSpPr>
            <p:nvPr/>
          </p:nvCxnSpPr>
          <p:spPr>
            <a:xfrm flipH="1">
              <a:off x="11257151" y="5912475"/>
              <a:ext cx="256447"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4" name="Rectangle 3">
            <a:extLst>
              <a:ext uri="{FF2B5EF4-FFF2-40B4-BE49-F238E27FC236}">
                <a16:creationId xmlns:a16="http://schemas.microsoft.com/office/drawing/2014/main" id="{4DD1525B-19FA-9F05-E678-21E23137318E}"/>
              </a:ext>
            </a:extLst>
          </p:cNvPr>
          <p:cNvSpPr>
            <a:spLocks noChangeArrowheads="1"/>
          </p:cNvSpPr>
          <p:nvPr/>
        </p:nvSpPr>
        <p:spPr bwMode="auto">
          <a:xfrm>
            <a:off x="162809" y="76200"/>
            <a:ext cx="1137118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Calibri" panose="020F0502020204030204" pitchFamily="34" charset="0"/>
                <a:ea typeface="Calibri" panose="020F0502020204030204" pitchFamily="34" charset="0"/>
                <a:cs typeface="Calibri" panose="020F0502020204030204" pitchFamily="34" charset="0"/>
              </a:rPr>
              <a:t>❷</a:t>
            </a:r>
            <a:r>
              <a:rPr lang="en-US" altLang="en-US" sz="4400" b="1" dirty="0">
                <a:solidFill>
                  <a:srgbClr val="17406D"/>
                </a:solidFill>
                <a:latin typeface="+mj-lt"/>
              </a:rPr>
              <a:t>We Learned: </a:t>
            </a:r>
            <a:r>
              <a:rPr lang="en-US" altLang="en-US" sz="4400" i="1" dirty="0">
                <a:solidFill>
                  <a:srgbClr val="17406D"/>
                </a:solidFill>
                <a:latin typeface="+mj-lt"/>
              </a:rPr>
              <a:t>Texas is out of step</a:t>
            </a:r>
          </a:p>
        </p:txBody>
      </p:sp>
      <p:sp>
        <p:nvSpPr>
          <p:cNvPr id="11" name="TextBox 10">
            <a:extLst>
              <a:ext uri="{FF2B5EF4-FFF2-40B4-BE49-F238E27FC236}">
                <a16:creationId xmlns:a16="http://schemas.microsoft.com/office/drawing/2014/main" id="{B7ADBAA9-E233-5C40-FE7D-E20065B1C88E}"/>
              </a:ext>
            </a:extLst>
          </p:cNvPr>
          <p:cNvSpPr txBox="1"/>
          <p:nvPr/>
        </p:nvSpPr>
        <p:spPr>
          <a:xfrm>
            <a:off x="2692722" y="6033122"/>
            <a:ext cx="3965786" cy="338554"/>
          </a:xfrm>
          <a:prstGeom prst="rect">
            <a:avLst/>
          </a:prstGeom>
          <a:noFill/>
        </p:spPr>
        <p:txBody>
          <a:bodyPr wrap="square">
            <a:spAutoFit/>
          </a:bodyPr>
          <a:lstStyle/>
          <a:p>
            <a:r>
              <a:rPr lang="en-US" sz="1600" dirty="0"/>
              <a:t>All presented in mg/kg for 0.5-acre source</a:t>
            </a:r>
          </a:p>
        </p:txBody>
      </p:sp>
      <p:sp>
        <p:nvSpPr>
          <p:cNvPr id="65" name="TextBox 64">
            <a:extLst>
              <a:ext uri="{FF2B5EF4-FFF2-40B4-BE49-F238E27FC236}">
                <a16:creationId xmlns:a16="http://schemas.microsoft.com/office/drawing/2014/main" id="{6B6333DA-FF68-B30C-F12D-26A800B7FB9C}"/>
              </a:ext>
            </a:extLst>
          </p:cNvPr>
          <p:cNvSpPr txBox="1"/>
          <p:nvPr/>
        </p:nvSpPr>
        <p:spPr>
          <a:xfrm>
            <a:off x="710410" y="1662687"/>
            <a:ext cx="4553017" cy="830997"/>
          </a:xfrm>
          <a:prstGeom prst="rect">
            <a:avLst/>
          </a:prstGeom>
          <a:noFill/>
        </p:spPr>
        <p:txBody>
          <a:bodyPr wrap="square">
            <a:spAutoFit/>
          </a:bodyPr>
          <a:lstStyle/>
          <a:p>
            <a:r>
              <a:rPr lang="en-US" altLang="en-US" sz="2400" i="1" dirty="0"/>
              <a:t>Re: soil-to-groundwater pathway for </a:t>
            </a:r>
            <a:r>
              <a:rPr lang="en-US" altLang="en-US" sz="2400" b="1" i="1" dirty="0">
                <a:solidFill>
                  <a:srgbClr val="6B8D73"/>
                </a:solidFill>
              </a:rPr>
              <a:t>lead</a:t>
            </a:r>
            <a:r>
              <a:rPr lang="en-US" altLang="en-US" sz="2400" i="1" dirty="0"/>
              <a:t> (GWP Value).</a:t>
            </a:r>
            <a:endParaRPr lang="en-US" altLang="en-US" sz="2400" i="1" dirty="0">
              <a:solidFill>
                <a:schemeClr val="tx1"/>
              </a:solidFill>
            </a:endParaRPr>
          </a:p>
        </p:txBody>
      </p:sp>
      <p:grpSp>
        <p:nvGrpSpPr>
          <p:cNvPr id="74" name="Group 73">
            <a:extLst>
              <a:ext uri="{FF2B5EF4-FFF2-40B4-BE49-F238E27FC236}">
                <a16:creationId xmlns:a16="http://schemas.microsoft.com/office/drawing/2014/main" id="{63FAEDFB-5623-2660-29F5-39348707FF8D}"/>
              </a:ext>
            </a:extLst>
          </p:cNvPr>
          <p:cNvGrpSpPr/>
          <p:nvPr/>
        </p:nvGrpSpPr>
        <p:grpSpPr>
          <a:xfrm>
            <a:off x="10179449" y="2787378"/>
            <a:ext cx="1826229" cy="2598925"/>
            <a:chOff x="10179449" y="2787378"/>
            <a:chExt cx="1826229" cy="2598925"/>
          </a:xfrm>
        </p:grpSpPr>
        <p:grpSp>
          <p:nvGrpSpPr>
            <p:cNvPr id="8" name="Group 7">
              <a:extLst>
                <a:ext uri="{FF2B5EF4-FFF2-40B4-BE49-F238E27FC236}">
                  <a16:creationId xmlns:a16="http://schemas.microsoft.com/office/drawing/2014/main" id="{8C2B55F5-AE08-5759-4E3D-85EC881CBC17}"/>
                </a:ext>
              </a:extLst>
            </p:cNvPr>
            <p:cNvGrpSpPr/>
            <p:nvPr/>
          </p:nvGrpSpPr>
          <p:grpSpPr>
            <a:xfrm>
              <a:off x="11192214" y="2787378"/>
              <a:ext cx="813464" cy="878996"/>
              <a:chOff x="6769957" y="1508588"/>
              <a:chExt cx="4284212" cy="4620105"/>
            </a:xfrm>
          </p:grpSpPr>
          <p:sp>
            <p:nvSpPr>
              <p:cNvPr id="9" name="Freeform: Shape 8">
                <a:extLst>
                  <a:ext uri="{FF2B5EF4-FFF2-40B4-BE49-F238E27FC236}">
                    <a16:creationId xmlns:a16="http://schemas.microsoft.com/office/drawing/2014/main" id="{3EB1E5C6-F051-6C88-801C-178787C8A684}"/>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4" name="Freeform: Shape 63">
                <a:extLst>
                  <a:ext uri="{FF2B5EF4-FFF2-40B4-BE49-F238E27FC236}">
                    <a16:creationId xmlns:a16="http://schemas.microsoft.com/office/drawing/2014/main" id="{4CDB5B30-2A8B-F800-4D85-A0FA6EEC8BEA}"/>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DFF0ECD8-952D-84AF-6329-CA97A8527802}"/>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Freeform: Shape 66">
                <a:extLst>
                  <a:ext uri="{FF2B5EF4-FFF2-40B4-BE49-F238E27FC236}">
                    <a16:creationId xmlns:a16="http://schemas.microsoft.com/office/drawing/2014/main" id="{7864FCDF-6356-E125-4925-DF299E695752}"/>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68" name="Group 67">
              <a:extLst>
                <a:ext uri="{FF2B5EF4-FFF2-40B4-BE49-F238E27FC236}">
                  <a16:creationId xmlns:a16="http://schemas.microsoft.com/office/drawing/2014/main" id="{DF0B28DC-EFD3-303A-CE37-01A341A9EFD9}"/>
                </a:ext>
              </a:extLst>
            </p:cNvPr>
            <p:cNvGrpSpPr/>
            <p:nvPr/>
          </p:nvGrpSpPr>
          <p:grpSpPr>
            <a:xfrm>
              <a:off x="10179449" y="3680756"/>
              <a:ext cx="1812570" cy="1705546"/>
              <a:chOff x="10527771" y="4131417"/>
              <a:chExt cx="1812570" cy="1705546"/>
            </a:xfrm>
          </p:grpSpPr>
          <p:sp>
            <p:nvSpPr>
              <p:cNvPr id="69" name="Right Brace 68">
                <a:extLst>
                  <a:ext uri="{FF2B5EF4-FFF2-40B4-BE49-F238E27FC236}">
                    <a16:creationId xmlns:a16="http://schemas.microsoft.com/office/drawing/2014/main" id="{02FC3062-0D7A-ADDB-3162-AC4833F9368A}"/>
                  </a:ext>
                </a:extLst>
              </p:cNvPr>
              <p:cNvSpPr/>
              <p:nvPr/>
            </p:nvSpPr>
            <p:spPr>
              <a:xfrm rot="10800000">
                <a:off x="10966864" y="5424594"/>
                <a:ext cx="395679" cy="412369"/>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0" name="Rectangle 2">
                <a:extLst>
                  <a:ext uri="{FF2B5EF4-FFF2-40B4-BE49-F238E27FC236}">
                    <a16:creationId xmlns:a16="http://schemas.microsoft.com/office/drawing/2014/main" id="{305427AB-58E9-D402-C7CF-69358EA22EF8}"/>
                  </a:ext>
                </a:extLst>
              </p:cNvPr>
              <p:cNvSpPr txBox="1">
                <a:spLocks/>
              </p:cNvSpPr>
              <p:nvPr/>
            </p:nvSpPr>
            <p:spPr>
              <a:xfrm>
                <a:off x="10527771" y="4131417"/>
                <a:ext cx="1812570" cy="52087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40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sz="2000" b="1" dirty="0">
                    <a:solidFill>
                      <a:srgbClr val="C00000"/>
                    </a:solidFill>
                  </a:rPr>
                  <a:t>False Positives</a:t>
                </a:r>
              </a:p>
            </p:txBody>
          </p:sp>
        </p:grpSp>
        <p:cxnSp>
          <p:nvCxnSpPr>
            <p:cNvPr id="72" name="Straight Connector 71">
              <a:extLst>
                <a:ext uri="{FF2B5EF4-FFF2-40B4-BE49-F238E27FC236}">
                  <a16:creationId xmlns:a16="http://schemas.microsoft.com/office/drawing/2014/main" id="{E411F463-5EE0-CF9D-77C9-45E99D0AF397}"/>
                </a:ext>
              </a:extLst>
            </p:cNvPr>
            <p:cNvCxnSpPr/>
            <p:nvPr/>
          </p:nvCxnSpPr>
          <p:spPr>
            <a:xfrm flipV="1">
              <a:off x="10618542" y="4191000"/>
              <a:ext cx="0" cy="990600"/>
            </a:xfrm>
            <a:prstGeom prst="line">
              <a:avLst/>
            </a:prstGeom>
            <a:ln w="76200"/>
          </p:spPr>
          <p:style>
            <a:lnRef idx="1">
              <a:schemeClr val="dk1"/>
            </a:lnRef>
            <a:fillRef idx="0">
              <a:schemeClr val="dk1"/>
            </a:fillRef>
            <a:effectRef idx="0">
              <a:schemeClr val="dk1"/>
            </a:effectRef>
            <a:fontRef idx="minor">
              <a:schemeClr val="tx1"/>
            </a:fontRef>
          </p:style>
        </p:cxnSp>
        <p:sp>
          <p:nvSpPr>
            <p:cNvPr id="73" name="Rectangle 72">
              <a:extLst>
                <a:ext uri="{FF2B5EF4-FFF2-40B4-BE49-F238E27FC236}">
                  <a16:creationId xmlns:a16="http://schemas.microsoft.com/office/drawing/2014/main" id="{CA3EBF4E-90D1-0B1D-7702-0C4DC70D2E84}"/>
                </a:ext>
              </a:extLst>
            </p:cNvPr>
            <p:cNvSpPr/>
            <p:nvPr/>
          </p:nvSpPr>
          <p:spPr>
            <a:xfrm>
              <a:off x="11014221" y="4953000"/>
              <a:ext cx="256445" cy="433303"/>
            </a:xfrm>
            <a:prstGeom prst="rect">
              <a:avLst/>
            </a:prstGeom>
            <a:solidFill>
              <a:srgbClr val="FF990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D95CEE5F-9548-E4B8-94B3-16DE117B9708}"/>
              </a:ext>
            </a:extLst>
          </p:cNvPr>
          <p:cNvGrpSpPr/>
          <p:nvPr/>
        </p:nvGrpSpPr>
        <p:grpSpPr>
          <a:xfrm>
            <a:off x="566189" y="4050930"/>
            <a:ext cx="5228159" cy="1719642"/>
            <a:chOff x="566189" y="4050930"/>
            <a:chExt cx="5228159" cy="1719642"/>
          </a:xfrm>
        </p:grpSpPr>
        <p:sp>
          <p:nvSpPr>
            <p:cNvPr id="5" name="Rectangle: Rounded Corners 4">
              <a:extLst>
                <a:ext uri="{FF2B5EF4-FFF2-40B4-BE49-F238E27FC236}">
                  <a16:creationId xmlns:a16="http://schemas.microsoft.com/office/drawing/2014/main" id="{43C95A5B-CB69-771A-6FFF-124EBF48F8B4}"/>
                </a:ext>
              </a:extLst>
            </p:cNvPr>
            <p:cNvSpPr/>
            <p:nvPr/>
          </p:nvSpPr>
          <p:spPr>
            <a:xfrm>
              <a:off x="566189" y="4050930"/>
              <a:ext cx="3389645" cy="1261597"/>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rPr>
                <a:t>Why? </a:t>
              </a:r>
              <a:r>
                <a:rPr lang="en-US" sz="2000" dirty="0">
                  <a:solidFill>
                    <a:schemeClr val="tx1"/>
                  </a:solidFill>
                </a:rPr>
                <a:t>TCEQ’s risk model is more conservative than EPA recommends</a:t>
              </a:r>
              <a:endParaRPr lang="en-US" sz="2400" i="1" baseline="30000" dirty="0">
                <a:solidFill>
                  <a:schemeClr val="tx1"/>
                </a:solidFill>
              </a:endParaRPr>
            </a:p>
          </p:txBody>
        </p:sp>
        <p:sp>
          <p:nvSpPr>
            <p:cNvPr id="75" name="Rectangle: Rounded Corners 74">
              <a:extLst>
                <a:ext uri="{FF2B5EF4-FFF2-40B4-BE49-F238E27FC236}">
                  <a16:creationId xmlns:a16="http://schemas.microsoft.com/office/drawing/2014/main" id="{52C4BB4B-FD21-10D9-88F6-054270CA3B6D}"/>
                </a:ext>
              </a:extLst>
            </p:cNvPr>
            <p:cNvSpPr/>
            <p:nvPr/>
          </p:nvSpPr>
          <p:spPr>
            <a:xfrm>
              <a:off x="4119006" y="4050930"/>
              <a:ext cx="1675342" cy="1280160"/>
            </a:xfrm>
            <a:prstGeom prst="roundRect">
              <a:avLst/>
            </a:prstGeom>
            <a:blipFill>
              <a:blip r:embed="rId3"/>
              <a:stretch>
                <a:fillRect l="1801" t="-45893" r="-77691" b="-2144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baseline="30000" dirty="0">
                <a:solidFill>
                  <a:schemeClr val="tx1"/>
                </a:solidFill>
              </a:endParaRPr>
            </a:p>
          </p:txBody>
        </p:sp>
        <p:sp>
          <p:nvSpPr>
            <p:cNvPr id="76" name="Rectangle: Rounded Corners 75">
              <a:extLst>
                <a:ext uri="{FF2B5EF4-FFF2-40B4-BE49-F238E27FC236}">
                  <a16:creationId xmlns:a16="http://schemas.microsoft.com/office/drawing/2014/main" id="{AD2B3DB1-712A-DDBC-09B1-F1702226B5E7}"/>
                </a:ext>
              </a:extLst>
            </p:cNvPr>
            <p:cNvSpPr/>
            <p:nvPr/>
          </p:nvSpPr>
          <p:spPr>
            <a:xfrm>
              <a:off x="3636628" y="4901892"/>
              <a:ext cx="1082034" cy="868680"/>
            </a:xfrm>
            <a:prstGeom prst="roundRect">
              <a:avLst/>
            </a:prstGeom>
            <a:blipFill>
              <a:blip r:embed="rId4">
                <a:extLst>
                  <a:ext uri="{BEBA8EAE-BF5A-486C-A8C5-ECC9F3942E4B}">
                    <a14:imgProps xmlns:a14="http://schemas.microsoft.com/office/drawing/2010/main">
                      <a14:imgLayer r:embed="rId5">
                        <a14:imgEffect>
                          <a14:brightnessContrast bright="28000" contrast="26000"/>
                        </a14:imgEffect>
                      </a14:imgLayer>
                    </a14:imgProps>
                  </a:ext>
                </a:extLst>
              </a:blip>
              <a:stretch>
                <a:fillRect l="-87366" t="-58304" r="-12636" b="-10416"/>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i="1" baseline="30000" dirty="0">
                <a:solidFill>
                  <a:schemeClr val="tx1"/>
                </a:solidFill>
              </a:endParaRPr>
            </a:p>
          </p:txBody>
        </p:sp>
      </p:grpSp>
      <p:grpSp>
        <p:nvGrpSpPr>
          <p:cNvPr id="14" name="Group 13">
            <a:extLst>
              <a:ext uri="{FF2B5EF4-FFF2-40B4-BE49-F238E27FC236}">
                <a16:creationId xmlns:a16="http://schemas.microsoft.com/office/drawing/2014/main" id="{F86753C4-EB65-4AC0-1343-E0C9BE3B3D78}"/>
              </a:ext>
            </a:extLst>
          </p:cNvPr>
          <p:cNvGrpSpPr/>
          <p:nvPr/>
        </p:nvGrpSpPr>
        <p:grpSpPr>
          <a:xfrm>
            <a:off x="566189" y="1985575"/>
            <a:ext cx="5336505" cy="1923701"/>
            <a:chOff x="566189" y="1985575"/>
            <a:chExt cx="5336505" cy="1923701"/>
          </a:xfrm>
        </p:grpSpPr>
        <p:sp>
          <p:nvSpPr>
            <p:cNvPr id="6" name="Rectangle: Rounded Corners 5">
              <a:extLst>
                <a:ext uri="{FF2B5EF4-FFF2-40B4-BE49-F238E27FC236}">
                  <a16:creationId xmlns:a16="http://schemas.microsoft.com/office/drawing/2014/main" id="{5AF92553-15F1-5D4E-8EC4-A8ABA05B58E2}"/>
                </a:ext>
              </a:extLst>
            </p:cNvPr>
            <p:cNvSpPr/>
            <p:nvPr/>
          </p:nvSpPr>
          <p:spPr>
            <a:xfrm>
              <a:off x="566189" y="2690076"/>
              <a:ext cx="5228158" cy="1219200"/>
            </a:xfrm>
            <a:prstGeom prst="roundRect">
              <a:avLst/>
            </a:prstGeom>
            <a:solidFill>
              <a:srgbClr val="6B8D7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rPr>
                <a:t>A PCL of 3 mg/Kg is </a:t>
              </a:r>
              <a:r>
                <a:rPr lang="en-US" sz="3200" b="1" dirty="0">
                  <a:ln w="9525">
                    <a:solidFill>
                      <a:schemeClr val="bg1"/>
                    </a:solidFill>
                    <a:prstDash val="solid"/>
                  </a:ln>
                  <a:solidFill>
                    <a:srgbClr val="A83800"/>
                  </a:solidFill>
                  <a:effectLst>
                    <a:outerShdw blurRad="12700" dist="38100" dir="2700000" algn="tl" rotWithShape="0">
                      <a:schemeClr val="bg1">
                        <a:lumMod val="50000"/>
                      </a:schemeClr>
                    </a:outerShdw>
                  </a:effectLst>
                </a:rPr>
                <a:t>lower</a:t>
              </a:r>
              <a:r>
                <a:rPr lang="en-US" sz="3200" b="1" dirty="0">
                  <a:solidFill>
                    <a:schemeClr val="bg1"/>
                  </a:solidFill>
                </a:rPr>
                <a:t> than 99.7% of Texas soil</a:t>
              </a:r>
              <a:r>
                <a:rPr lang="en-US" sz="3200" b="1" baseline="30000" dirty="0">
                  <a:solidFill>
                    <a:schemeClr val="bg1"/>
                  </a:solidFill>
                </a:rPr>
                <a:t>2</a:t>
              </a:r>
            </a:p>
          </p:txBody>
        </p:sp>
        <p:pic>
          <p:nvPicPr>
            <p:cNvPr id="12" name="Picture 11">
              <a:extLst>
                <a:ext uri="{FF2B5EF4-FFF2-40B4-BE49-F238E27FC236}">
                  <a16:creationId xmlns:a16="http://schemas.microsoft.com/office/drawing/2014/main" id="{E1F4F459-BA44-6FEE-35E9-FE0510173588}"/>
                </a:ext>
              </a:extLst>
            </p:cNvPr>
            <p:cNvPicPr>
              <a:picLocks noChangeAspect="1"/>
            </p:cNvPicPr>
            <p:nvPr/>
          </p:nvPicPr>
          <p:blipFill>
            <a:blip r:embed="rId6"/>
            <a:stretch>
              <a:fillRect/>
            </a:stretch>
          </p:blipFill>
          <p:spPr>
            <a:xfrm>
              <a:off x="4579270" y="1985575"/>
              <a:ext cx="1323424" cy="1299525"/>
            </a:xfrm>
            <a:prstGeom prst="rect">
              <a:avLst/>
            </a:prstGeom>
          </p:spPr>
        </p:pic>
        <p:pic>
          <p:nvPicPr>
            <p:cNvPr id="13" name="Picture 12">
              <a:extLst>
                <a:ext uri="{FF2B5EF4-FFF2-40B4-BE49-F238E27FC236}">
                  <a16:creationId xmlns:a16="http://schemas.microsoft.com/office/drawing/2014/main" id="{1AE120EF-67D8-ECE0-120B-3816F15F82C2}"/>
                </a:ext>
              </a:extLst>
            </p:cNvPr>
            <p:cNvPicPr>
              <a:picLocks noChangeAspect="1"/>
            </p:cNvPicPr>
            <p:nvPr/>
          </p:nvPicPr>
          <p:blipFill>
            <a:blip r:embed="rId7"/>
            <a:srcRect l="9568" t="22089" r="43166" b="65257"/>
            <a:stretch>
              <a:fillRect/>
            </a:stretch>
          </p:blipFill>
          <p:spPr>
            <a:xfrm>
              <a:off x="4113646" y="2250594"/>
              <a:ext cx="826999" cy="263820"/>
            </a:xfrm>
            <a:prstGeom prst="rect">
              <a:avLst/>
            </a:prstGeom>
          </p:spPr>
        </p:pic>
      </p:grpSp>
    </p:spTree>
    <p:extLst>
      <p:ext uri="{BB962C8B-B14F-4D97-AF65-F5344CB8AC3E}">
        <p14:creationId xmlns:p14="http://schemas.microsoft.com/office/powerpoint/2010/main" val="33653714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down)">
                                      <p:cBhvr>
                                        <p:cTn id="7" dur="500"/>
                                        <p:tgtEl>
                                          <p:spTgt spid="1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graphicEl>
                                              <a:chart seriesIdx="0" categoryIdx="0" bldStep="ptInSeries"/>
                                            </p:graphicEl>
                                          </p:spTgt>
                                        </p:tgtEl>
                                        <p:attrNameLst>
                                          <p:attrName>style.visibility</p:attrName>
                                        </p:attrNameLst>
                                      </p:cBhvr>
                                      <p:to>
                                        <p:strVal val="visible"/>
                                      </p:to>
                                    </p:set>
                                    <p:animEffect transition="in" filter="wipe(down)">
                                      <p:cBhvr>
                                        <p:cTn id="12" dur="500"/>
                                        <p:tgtEl>
                                          <p:spTgt spid="17">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graphicEl>
                                              <a:chart seriesIdx="0" categoryIdx="1" bldStep="ptInSeries"/>
                                            </p:graphicEl>
                                          </p:spTgt>
                                        </p:tgtEl>
                                        <p:attrNameLst>
                                          <p:attrName>style.visibility</p:attrName>
                                        </p:attrNameLst>
                                      </p:cBhvr>
                                      <p:to>
                                        <p:strVal val="visible"/>
                                      </p:to>
                                    </p:set>
                                    <p:animEffect transition="in" filter="wipe(down)">
                                      <p:cBhvr>
                                        <p:cTn id="17" dur="500"/>
                                        <p:tgtEl>
                                          <p:spTgt spid="17">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graphicEl>
                                              <a:chart seriesIdx="0" categoryIdx="2" bldStep="ptInSeries"/>
                                            </p:graphicEl>
                                          </p:spTgt>
                                        </p:tgtEl>
                                        <p:attrNameLst>
                                          <p:attrName>style.visibility</p:attrName>
                                        </p:attrNameLst>
                                      </p:cBhvr>
                                      <p:to>
                                        <p:strVal val="visible"/>
                                      </p:to>
                                    </p:set>
                                    <p:animEffect transition="in" filter="wipe(down)">
                                      <p:cBhvr>
                                        <p:cTn id="22" dur="500"/>
                                        <p:tgtEl>
                                          <p:spTgt spid="17">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graphicEl>
                                              <a:chart seriesIdx="0" categoryIdx="3" bldStep="ptInSeries"/>
                                            </p:graphicEl>
                                          </p:spTgt>
                                        </p:tgtEl>
                                        <p:attrNameLst>
                                          <p:attrName>style.visibility</p:attrName>
                                        </p:attrNameLst>
                                      </p:cBhvr>
                                      <p:to>
                                        <p:strVal val="visible"/>
                                      </p:to>
                                    </p:set>
                                    <p:animEffect transition="in" filter="wipe(down)">
                                      <p:cBhvr>
                                        <p:cTn id="27" dur="500"/>
                                        <p:tgtEl>
                                          <p:spTgt spid="17">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graphicEl>
                                              <a:chart seriesIdx="0" categoryIdx="4" bldStep="ptInSeries"/>
                                            </p:graphicEl>
                                          </p:spTgt>
                                        </p:tgtEl>
                                        <p:attrNameLst>
                                          <p:attrName>style.visibility</p:attrName>
                                        </p:attrNameLst>
                                      </p:cBhvr>
                                      <p:to>
                                        <p:strVal val="visible"/>
                                      </p:to>
                                    </p:set>
                                    <p:animEffect transition="in" filter="wipe(down)">
                                      <p:cBhvr>
                                        <p:cTn id="32" dur="500"/>
                                        <p:tgtEl>
                                          <p:spTgt spid="17">
                                            <p:graphicEl>
                                              <a:chart seriesIdx="0" categoryIdx="4"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graphicEl>
                                              <a:chart seriesIdx="1" categoryIdx="0" bldStep="ptInSeries"/>
                                            </p:graphicEl>
                                          </p:spTgt>
                                        </p:tgtEl>
                                        <p:attrNameLst>
                                          <p:attrName>style.visibility</p:attrName>
                                        </p:attrNameLst>
                                      </p:cBhvr>
                                      <p:to>
                                        <p:strVal val="visible"/>
                                      </p:to>
                                    </p:set>
                                    <p:animEffect transition="in" filter="wipe(down)">
                                      <p:cBhvr>
                                        <p:cTn id="37" dur="500"/>
                                        <p:tgtEl>
                                          <p:spTgt spid="17">
                                            <p:graphicEl>
                                              <a:chart seriesIdx="1" categoryIdx="0" bldStep="ptIn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graphicEl>
                                              <a:chart seriesIdx="1" categoryIdx="1" bldStep="ptInSeries"/>
                                            </p:graphicEl>
                                          </p:spTgt>
                                        </p:tgtEl>
                                        <p:attrNameLst>
                                          <p:attrName>style.visibility</p:attrName>
                                        </p:attrNameLst>
                                      </p:cBhvr>
                                      <p:to>
                                        <p:strVal val="visible"/>
                                      </p:to>
                                    </p:set>
                                    <p:animEffect transition="in" filter="wipe(down)">
                                      <p:cBhvr>
                                        <p:cTn id="42" dur="500"/>
                                        <p:tgtEl>
                                          <p:spTgt spid="17">
                                            <p:graphicEl>
                                              <a:chart seriesIdx="1" categoryIdx="1" bldStep="ptIn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graphicEl>
                                              <a:chart seriesIdx="1" categoryIdx="2" bldStep="ptInSeries"/>
                                            </p:graphicEl>
                                          </p:spTgt>
                                        </p:tgtEl>
                                        <p:attrNameLst>
                                          <p:attrName>style.visibility</p:attrName>
                                        </p:attrNameLst>
                                      </p:cBhvr>
                                      <p:to>
                                        <p:strVal val="visible"/>
                                      </p:to>
                                    </p:set>
                                    <p:animEffect transition="in" filter="wipe(down)">
                                      <p:cBhvr>
                                        <p:cTn id="47" dur="500"/>
                                        <p:tgtEl>
                                          <p:spTgt spid="17">
                                            <p:graphicEl>
                                              <a:chart seriesIdx="1" categoryIdx="2" bldStep="ptIn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graphicEl>
                                              <a:chart seriesIdx="1" categoryIdx="3" bldStep="ptInSeries"/>
                                            </p:graphicEl>
                                          </p:spTgt>
                                        </p:tgtEl>
                                        <p:attrNameLst>
                                          <p:attrName>style.visibility</p:attrName>
                                        </p:attrNameLst>
                                      </p:cBhvr>
                                      <p:to>
                                        <p:strVal val="visible"/>
                                      </p:to>
                                    </p:set>
                                    <p:animEffect transition="in" filter="wipe(down)">
                                      <p:cBhvr>
                                        <p:cTn id="52" dur="500"/>
                                        <p:tgtEl>
                                          <p:spTgt spid="17">
                                            <p:graphicEl>
                                              <a:chart seriesIdx="1" categoryIdx="3" bldStep="ptInSeries"/>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graphicEl>
                                              <a:chart seriesIdx="1" categoryIdx="4" bldStep="ptInSeries"/>
                                            </p:graphicEl>
                                          </p:spTgt>
                                        </p:tgtEl>
                                        <p:attrNameLst>
                                          <p:attrName>style.visibility</p:attrName>
                                        </p:attrNameLst>
                                      </p:cBhvr>
                                      <p:to>
                                        <p:strVal val="visible"/>
                                      </p:to>
                                    </p:set>
                                    <p:animEffect transition="in" filter="wipe(down)">
                                      <p:cBhvr>
                                        <p:cTn id="57" dur="500"/>
                                        <p:tgtEl>
                                          <p:spTgt spid="17">
                                            <p:graphicEl>
                                              <a:chart seriesIdx="1" categoryIdx="4" bldStep="ptInSeries"/>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randombar(horizontal)">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randombar(horizontal)">
                                      <p:cBhvr>
                                        <p:cTn id="67" dur="500"/>
                                        <p:tgtEl>
                                          <p:spTgt spid="7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randombar(horizontal)">
                                      <p:cBhvr>
                                        <p:cTn id="7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Chart bld="seriesEl"/>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0CB20-B342-E77A-91BE-B5E30762B54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C827382-97F7-8CFE-B110-3FCF9405D413}"/>
              </a:ext>
            </a:extLst>
          </p:cNvPr>
          <p:cNvSpPr txBox="1"/>
          <p:nvPr/>
        </p:nvSpPr>
        <p:spPr>
          <a:xfrm>
            <a:off x="162808" y="3846588"/>
            <a:ext cx="11856009" cy="1508105"/>
          </a:xfrm>
          <a:prstGeom prst="rect">
            <a:avLst/>
          </a:prstGeom>
          <a:noFill/>
        </p:spPr>
        <p:txBody>
          <a:bodyPr wrap="square">
            <a:spAutoFit/>
          </a:bodyPr>
          <a:lstStyle/>
          <a:p>
            <a:r>
              <a:rPr lang="en-US" altLang="en-US" sz="3600" b="1" dirty="0"/>
              <a:t>City of Grand Prairie </a:t>
            </a:r>
            <a:r>
              <a:rPr lang="en-US" altLang="en-US" sz="3600" dirty="0"/>
              <a:t>(April 2023)</a:t>
            </a:r>
          </a:p>
          <a:p>
            <a:r>
              <a:rPr lang="en-US" altLang="en-US" sz="2800" dirty="0">
                <a:solidFill>
                  <a:srgbClr val="17406D"/>
                </a:solidFill>
              </a:rPr>
              <a:t>“evaluation is desperately needed to establish realistic background levels and correct the misuse of funds and </a:t>
            </a:r>
            <a:r>
              <a:rPr lang="en-US" altLang="en-US" sz="2800" dirty="0">
                <a:solidFill>
                  <a:srgbClr val="17406D"/>
                </a:solidFill>
                <a:highlight>
                  <a:srgbClr val="FFDB69"/>
                </a:highlight>
              </a:rPr>
              <a:t>efforts to disprove a release</a:t>
            </a:r>
            <a:r>
              <a:rPr lang="en-US" altLang="en-US" sz="2800" dirty="0">
                <a:solidFill>
                  <a:srgbClr val="17406D"/>
                </a:solidFill>
              </a:rPr>
              <a:t>.” </a:t>
            </a:r>
            <a:endParaRPr lang="en-US" sz="2800" dirty="0">
              <a:solidFill>
                <a:srgbClr val="17406D"/>
              </a:solidFill>
            </a:endParaRPr>
          </a:p>
        </p:txBody>
      </p:sp>
      <p:sp>
        <p:nvSpPr>
          <p:cNvPr id="2" name="Rectangle 2">
            <a:extLst>
              <a:ext uri="{FF2B5EF4-FFF2-40B4-BE49-F238E27FC236}">
                <a16:creationId xmlns:a16="http://schemas.microsoft.com/office/drawing/2014/main" id="{7F7B73D7-3671-E7E8-FFD6-376367B6B716}"/>
              </a:ext>
            </a:extLst>
          </p:cNvPr>
          <p:cNvSpPr txBox="1">
            <a:spLocks noChangeArrowheads="1"/>
          </p:cNvSpPr>
          <p:nvPr/>
        </p:nvSpPr>
        <p:spPr>
          <a:xfrm>
            <a:off x="162809" y="1215130"/>
            <a:ext cx="11856009" cy="2127923"/>
          </a:xfrm>
          <a:prstGeom prst="rect">
            <a:avLst/>
          </a:prstGeom>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spcBef>
                <a:spcPts val="0"/>
              </a:spcBef>
              <a:buFont typeface="Symbol" pitchFamily="18" charset="2"/>
              <a:buNone/>
            </a:pPr>
            <a:r>
              <a:rPr lang="en-US" altLang="en-US" sz="3600" b="1" dirty="0">
                <a:solidFill>
                  <a:schemeClr val="tx1"/>
                </a:solidFill>
              </a:rPr>
              <a:t>City of Dallas </a:t>
            </a:r>
            <a:r>
              <a:rPr lang="en-US" altLang="en-US" sz="3600" dirty="0">
                <a:solidFill>
                  <a:schemeClr val="tx1"/>
                </a:solidFill>
              </a:rPr>
              <a:t>(March 2023)</a:t>
            </a:r>
          </a:p>
          <a:p>
            <a:pPr marL="0" indent="0">
              <a:spcBef>
                <a:spcPts val="0"/>
              </a:spcBef>
              <a:buFont typeface="Symbol" pitchFamily="18" charset="2"/>
              <a:buNone/>
            </a:pPr>
            <a:r>
              <a:rPr lang="en-US" altLang="en-US" sz="2800" dirty="0">
                <a:solidFill>
                  <a:srgbClr val="17406D"/>
                </a:solidFill>
              </a:rPr>
              <a:t>“the current median-based background ... </a:t>
            </a:r>
            <a:r>
              <a:rPr lang="en-US" altLang="en-US" sz="2800" dirty="0">
                <a:solidFill>
                  <a:srgbClr val="17406D"/>
                </a:solidFill>
                <a:highlight>
                  <a:srgbClr val="FFDB69"/>
                </a:highlight>
              </a:rPr>
              <a:t>leads to confusion..(and) costs </a:t>
            </a:r>
            <a:r>
              <a:rPr lang="en-US" altLang="en-US" sz="2800" dirty="0">
                <a:solidFill>
                  <a:srgbClr val="17406D"/>
                </a:solidFill>
              </a:rPr>
              <a:t>for additional assessment, soil management, disposal, and reporting…when no actual release has occurred.” </a:t>
            </a:r>
          </a:p>
          <a:p>
            <a:pPr marL="0" indent="0">
              <a:spcBef>
                <a:spcPts val="0"/>
              </a:spcBef>
              <a:buFont typeface="Symbol" pitchFamily="18" charset="2"/>
              <a:buNone/>
            </a:pPr>
            <a:r>
              <a:rPr lang="en-US" altLang="en-US" sz="3200" b="1" i="1" dirty="0">
                <a:solidFill>
                  <a:srgbClr val="17406D"/>
                </a:solidFill>
              </a:rPr>
              <a:t>Estimated</a:t>
            </a:r>
            <a:r>
              <a:rPr lang="en-US" altLang="en-US" sz="3200" dirty="0">
                <a:solidFill>
                  <a:srgbClr val="17406D"/>
                </a:solidFill>
              </a:rPr>
              <a:t> </a:t>
            </a:r>
            <a:r>
              <a:rPr lang="en-US" altLang="en-US" sz="3200" b="1" i="1" dirty="0">
                <a:solidFill>
                  <a:srgbClr val="17406D"/>
                </a:solidFill>
              </a:rPr>
              <a:t>Annual Impact: At least $250,000</a:t>
            </a:r>
            <a:r>
              <a:rPr lang="en-US" altLang="en-US" sz="2600" dirty="0"/>
              <a:t>							</a:t>
            </a:r>
            <a:endParaRPr lang="en-US" altLang="en-US" sz="2600" b="1" dirty="0"/>
          </a:p>
        </p:txBody>
      </p:sp>
      <p:sp>
        <p:nvSpPr>
          <p:cNvPr id="3" name="Slide Number Placeholder 5">
            <a:extLst>
              <a:ext uri="{FF2B5EF4-FFF2-40B4-BE49-F238E27FC236}">
                <a16:creationId xmlns:a16="http://schemas.microsoft.com/office/drawing/2014/main" id="{01CDA586-815A-F86B-887E-66F03AD4C5D6}"/>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2000" b="1" i="0" u="none" strike="noStrike" kern="1200" cap="none" spc="0" normalizeH="0" baseline="0" noProof="0">
              <a:ln>
                <a:noFill/>
              </a:ln>
              <a:solidFill>
                <a:srgbClr val="17406D"/>
              </a:solidFill>
              <a:effectLst/>
              <a:uLnTx/>
              <a:uFillTx/>
              <a:latin typeface="Candara"/>
              <a:ea typeface="+mn-ea"/>
              <a:cs typeface="+mn-cs"/>
            </a:endParaRPr>
          </a:p>
        </p:txBody>
      </p:sp>
      <p:sp>
        <p:nvSpPr>
          <p:cNvPr id="5" name="Rectangle 3">
            <a:extLst>
              <a:ext uri="{FF2B5EF4-FFF2-40B4-BE49-F238E27FC236}">
                <a16:creationId xmlns:a16="http://schemas.microsoft.com/office/drawing/2014/main" id="{5E351215-A60E-2FA0-5AB3-EF9ED2939BBB}"/>
              </a:ext>
            </a:extLst>
          </p:cNvPr>
          <p:cNvSpPr>
            <a:spLocks noChangeArrowheads="1"/>
          </p:cNvSpPr>
          <p:nvPr/>
        </p:nvSpPr>
        <p:spPr bwMode="auto">
          <a:xfrm>
            <a:off x="162809" y="76200"/>
            <a:ext cx="1199333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Calibri" panose="020F0502020204030204" pitchFamily="34" charset="0"/>
                <a:ea typeface="Calibri" panose="020F0502020204030204" pitchFamily="34" charset="0"/>
                <a:cs typeface="Calibri" panose="020F0502020204030204" pitchFamily="34" charset="0"/>
              </a:rPr>
              <a:t>❸</a:t>
            </a:r>
            <a:r>
              <a:rPr lang="en-US" altLang="en-US" sz="4400" b="1" dirty="0">
                <a:solidFill>
                  <a:srgbClr val="17406D"/>
                </a:solidFill>
                <a:latin typeface="+mj-lt"/>
              </a:rPr>
              <a:t>We Learned: </a:t>
            </a:r>
            <a:r>
              <a:rPr lang="en-US" altLang="en-US" sz="4000" i="1" dirty="0">
                <a:solidFill>
                  <a:srgbClr val="17406D"/>
                </a:solidFill>
                <a:latin typeface="+mj-lt"/>
              </a:rPr>
              <a:t>Significant cost and confusion</a:t>
            </a:r>
            <a:endParaRPr lang="en-US" altLang="en-US" sz="4400" i="1" dirty="0">
              <a:solidFill>
                <a:srgbClr val="17406D"/>
              </a:solidFill>
              <a:latin typeface="+mj-lt"/>
            </a:endParaRPr>
          </a:p>
        </p:txBody>
      </p:sp>
      <p:sp>
        <p:nvSpPr>
          <p:cNvPr id="6" name="TextBox 5">
            <a:extLst>
              <a:ext uri="{FF2B5EF4-FFF2-40B4-BE49-F238E27FC236}">
                <a16:creationId xmlns:a16="http://schemas.microsoft.com/office/drawing/2014/main" id="{AA1FDB90-C191-C876-944C-5AB2CFC03373}"/>
              </a:ext>
            </a:extLst>
          </p:cNvPr>
          <p:cNvSpPr txBox="1"/>
          <p:nvPr/>
        </p:nvSpPr>
        <p:spPr>
          <a:xfrm>
            <a:off x="4800600" y="5493403"/>
            <a:ext cx="7284152" cy="124382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2000" b="1" u="sng">
                <a:solidFill>
                  <a:srgbClr val="40404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u="none" dirty="0"/>
              <a:t>Across just six responding cities, an estimated </a:t>
            </a:r>
            <a:r>
              <a:rPr lang="en-US" sz="2800" u="none" dirty="0">
                <a:highlight>
                  <a:srgbClr val="FFDB69"/>
                </a:highlight>
              </a:rPr>
              <a:t>$10.4M minimum </a:t>
            </a:r>
            <a:r>
              <a:rPr lang="en-US" sz="2800" u="none" dirty="0"/>
              <a:t>of wasted funds suggested during the first 20 years of this ongoing policy</a:t>
            </a:r>
            <a:endParaRPr lang="en-US" sz="2800" b="0" u="none" dirty="0"/>
          </a:p>
        </p:txBody>
      </p:sp>
      <p:pic>
        <p:nvPicPr>
          <p:cNvPr id="7" name="Picture 6">
            <a:extLst>
              <a:ext uri="{FF2B5EF4-FFF2-40B4-BE49-F238E27FC236}">
                <a16:creationId xmlns:a16="http://schemas.microsoft.com/office/drawing/2014/main" id="{6B4955DB-2835-EC0D-FFFB-6FF1B926AFF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4083" y1="32500" x2="14083" y2="32500"/>
                        <a14:foregroundMark x1="83417" y1="51750" x2="83417" y2="51750"/>
                        <a14:foregroundMark x1="82583" y1="54167" x2="82583" y2="54167"/>
                        <a14:foregroundMark x1="14083" y1="35667" x2="14083" y2="35667"/>
                        <a14:foregroundMark x1="39750" y1="69250" x2="39750" y2="69250"/>
                        <a14:foregroundMark x1="81000" y1="56250" x2="81000" y2="56250"/>
                        <a14:foregroundMark x1="15083" y1="38083" x2="15083" y2="38083"/>
                        <a14:foregroundMark x1="20167" y1="39750" x2="20167" y2="39750"/>
                        <a14:foregroundMark x1="17750" y1="39167" x2="17750" y2="39167"/>
                        <a14:foregroundMark x1="51417" y1="48333" x2="51417" y2="48333"/>
                        <a14:foregroundMark x1="50000" y1="48333" x2="50000" y2="48333"/>
                        <a14:foregroundMark x1="48833" y1="48000" x2="48833" y2="48000"/>
                        <a14:foregroundMark x1="46667" y1="47000" x2="46667" y2="47000"/>
                        <a14:foregroundMark x1="41500" y1="45833" x2="41500" y2="45833"/>
                        <a14:foregroundMark x1="54667" y1="64500" x2="54667" y2="64500"/>
                        <a14:foregroundMark x1="71500" y1="54583" x2="71500" y2="54583"/>
                        <a14:foregroundMark x1="24167" y1="40500" x2="24167" y2="40500"/>
                        <a14:foregroundMark x1="24250" y1="41333" x2="24250" y2="41333"/>
                        <a14:foregroundMark x1="25250" y1="41333" x2="25250" y2="41333"/>
                        <a14:foregroundMark x1="23167" y1="40250" x2="22083" y2="40250"/>
                      </a14:backgroundRemoval>
                    </a14:imgEffect>
                  </a14:imgLayer>
                </a14:imgProps>
              </a:ext>
            </a:extLst>
          </a:blip>
          <a:srcRect t="18309" b="25118"/>
          <a:stretch/>
        </p:blipFill>
        <p:spPr>
          <a:xfrm>
            <a:off x="2733071" y="5597209"/>
            <a:ext cx="1996053" cy="1129232"/>
          </a:xfrm>
          <a:prstGeom prst="rect">
            <a:avLst/>
          </a:prstGeom>
        </p:spPr>
      </p:pic>
      <p:grpSp>
        <p:nvGrpSpPr>
          <p:cNvPr id="63" name="Group 62">
            <a:extLst>
              <a:ext uri="{FF2B5EF4-FFF2-40B4-BE49-F238E27FC236}">
                <a16:creationId xmlns:a16="http://schemas.microsoft.com/office/drawing/2014/main" id="{9C735A7D-8822-C4C9-F0FA-EF105E33BA69}"/>
              </a:ext>
            </a:extLst>
          </p:cNvPr>
          <p:cNvGrpSpPr/>
          <p:nvPr/>
        </p:nvGrpSpPr>
        <p:grpSpPr>
          <a:xfrm>
            <a:off x="7696200" y="2815594"/>
            <a:ext cx="935668" cy="968160"/>
            <a:chOff x="6769957" y="1508588"/>
            <a:chExt cx="4284212" cy="4620105"/>
          </a:xfrm>
        </p:grpSpPr>
        <p:sp>
          <p:nvSpPr>
            <p:cNvPr id="64" name="Freeform: Shape 63">
              <a:extLst>
                <a:ext uri="{FF2B5EF4-FFF2-40B4-BE49-F238E27FC236}">
                  <a16:creationId xmlns:a16="http://schemas.microsoft.com/office/drawing/2014/main" id="{DD9F30B3-83AE-CD51-43F8-6754564BA5A6}"/>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5" name="Freeform: Shape 64">
              <a:extLst>
                <a:ext uri="{FF2B5EF4-FFF2-40B4-BE49-F238E27FC236}">
                  <a16:creationId xmlns:a16="http://schemas.microsoft.com/office/drawing/2014/main" id="{8F71E8B1-13E8-12BA-557A-7EF0812F190B}"/>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6" name="Freeform: Shape 65">
              <a:extLst>
                <a:ext uri="{FF2B5EF4-FFF2-40B4-BE49-F238E27FC236}">
                  <a16:creationId xmlns:a16="http://schemas.microsoft.com/office/drawing/2014/main" id="{5BAE1BCB-7836-F7A0-BE73-A308D0EE1229}"/>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7" name="Freeform: Shape 66">
              <a:extLst>
                <a:ext uri="{FF2B5EF4-FFF2-40B4-BE49-F238E27FC236}">
                  <a16:creationId xmlns:a16="http://schemas.microsoft.com/office/drawing/2014/main" id="{C9F1A5C6-5B70-5DD4-1983-CC6E7A664E26}"/>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1820606135"/>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72D566-13CF-5B0C-C9B7-C3EF37DCED35}"/>
              </a:ext>
            </a:extLst>
          </p:cNvPr>
          <p:cNvSpPr txBox="1"/>
          <p:nvPr/>
        </p:nvSpPr>
        <p:spPr>
          <a:xfrm>
            <a:off x="351231" y="983989"/>
            <a:ext cx="11856009" cy="2369880"/>
          </a:xfrm>
          <a:prstGeom prst="rect">
            <a:avLst/>
          </a:prstGeom>
          <a:noFill/>
        </p:spPr>
        <p:txBody>
          <a:bodyPr wrap="square">
            <a:spAutoFit/>
          </a:bodyPr>
          <a:lstStyle/>
          <a:p>
            <a:r>
              <a:rPr lang="en-US" altLang="en-US" sz="3600" b="1" dirty="0"/>
              <a:t>Trammell Crow Company </a:t>
            </a:r>
            <a:r>
              <a:rPr lang="en-US" altLang="en-US" sz="3600" dirty="0"/>
              <a:t>(July 2024)</a:t>
            </a:r>
          </a:p>
          <a:p>
            <a:r>
              <a:rPr lang="en-US" altLang="en-US" sz="2800" dirty="0">
                <a:solidFill>
                  <a:srgbClr val="17406D"/>
                </a:solidFill>
              </a:rPr>
              <a:t>TCEQ’s “approach to screening metals is a bit </a:t>
            </a:r>
            <a:r>
              <a:rPr lang="en-US" altLang="en-US" sz="2800" b="1" dirty="0">
                <a:solidFill>
                  <a:srgbClr val="17406D"/>
                </a:solidFill>
              </a:rPr>
              <a:t>out of step with the rest of the country</a:t>
            </a:r>
            <a:r>
              <a:rPr lang="en-US" altLang="en-US" sz="2800" dirty="0">
                <a:solidFill>
                  <a:srgbClr val="17406D"/>
                </a:solidFill>
              </a:rPr>
              <a:t>.” Screening in “naturally occurring conditions as being a release. The result is not only added project costs and delays, but also </a:t>
            </a:r>
            <a:r>
              <a:rPr lang="en-US" altLang="en-US" sz="2800" b="1" u="sng" dirty="0">
                <a:solidFill>
                  <a:srgbClr val="17406D"/>
                </a:solidFill>
                <a:highlight>
                  <a:srgbClr val="FFDB69"/>
                </a:highlight>
              </a:rPr>
              <a:t>uncertainty</a:t>
            </a:r>
            <a:r>
              <a:rPr lang="en-US" altLang="en-US" sz="2800" dirty="0">
                <a:solidFill>
                  <a:srgbClr val="17406D"/>
                </a:solidFill>
              </a:rPr>
              <a:t>, which is one of the worst words to deal with as a developer.” </a:t>
            </a:r>
            <a:endParaRPr lang="en-US" sz="2800" dirty="0">
              <a:solidFill>
                <a:srgbClr val="17406D"/>
              </a:solidFill>
            </a:endParaRPr>
          </a:p>
        </p:txBody>
      </p:sp>
      <p:sp>
        <p:nvSpPr>
          <p:cNvPr id="2" name="Rectangle 2">
            <a:extLst>
              <a:ext uri="{FF2B5EF4-FFF2-40B4-BE49-F238E27FC236}">
                <a16:creationId xmlns:a16="http://schemas.microsoft.com/office/drawing/2014/main" id="{35EA05D4-9C76-A112-0DB5-42CD4918A322}"/>
              </a:ext>
            </a:extLst>
          </p:cNvPr>
          <p:cNvSpPr txBox="1">
            <a:spLocks noChangeArrowheads="1"/>
          </p:cNvSpPr>
          <p:nvPr/>
        </p:nvSpPr>
        <p:spPr>
          <a:xfrm>
            <a:off x="351231" y="3373719"/>
            <a:ext cx="11856009" cy="2127923"/>
          </a:xfrm>
          <a:prstGeom prst="rect">
            <a:avLst/>
          </a:prstGeom>
        </p:spPr>
        <p:txBody>
          <a:bodyPr>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spcBef>
                <a:spcPts val="0"/>
              </a:spcBef>
              <a:buFont typeface="Symbol" pitchFamily="18" charset="2"/>
              <a:buNone/>
            </a:pPr>
            <a:r>
              <a:rPr lang="en-US" altLang="en-US" sz="3600" b="1" dirty="0">
                <a:solidFill>
                  <a:schemeClr val="tx1"/>
                </a:solidFill>
              </a:rPr>
              <a:t>City of Austin </a:t>
            </a:r>
            <a:r>
              <a:rPr lang="en-US" altLang="en-US" sz="3600" dirty="0">
                <a:solidFill>
                  <a:schemeClr val="tx1"/>
                </a:solidFill>
              </a:rPr>
              <a:t>(October 2024)</a:t>
            </a:r>
          </a:p>
          <a:p>
            <a:pPr marL="0" indent="0">
              <a:spcBef>
                <a:spcPts val="0"/>
              </a:spcBef>
              <a:buFont typeface="Symbol" pitchFamily="18" charset="2"/>
              <a:buNone/>
            </a:pPr>
            <a:r>
              <a:rPr lang="en-US" altLang="en-US" sz="2800" dirty="0">
                <a:solidFill>
                  <a:srgbClr val="17406D"/>
                </a:solidFill>
              </a:rPr>
              <a:t>“These values </a:t>
            </a:r>
            <a:r>
              <a:rPr lang="en-US" altLang="en-US" sz="2800" b="1" dirty="0">
                <a:solidFill>
                  <a:srgbClr val="17406D"/>
                </a:solidFill>
              </a:rPr>
              <a:t>reinforce negative stigmas often associated with brownfield sites</a:t>
            </a:r>
            <a:r>
              <a:rPr lang="en-US" altLang="en-US" sz="2800" dirty="0">
                <a:solidFill>
                  <a:srgbClr val="17406D"/>
                </a:solidFill>
              </a:rPr>
              <a:t> …has led to lender </a:t>
            </a:r>
            <a:r>
              <a:rPr lang="en-US" altLang="en-US" sz="2800" b="1" u="sng" dirty="0">
                <a:solidFill>
                  <a:srgbClr val="17406D"/>
                </a:solidFill>
                <a:highlight>
                  <a:srgbClr val="FFDB69"/>
                </a:highlight>
              </a:rPr>
              <a:t>uncertainty</a:t>
            </a:r>
            <a:r>
              <a:rPr lang="en-US" altLang="en-US" sz="2800" dirty="0">
                <a:solidFill>
                  <a:srgbClr val="17406D"/>
                </a:solidFill>
              </a:rPr>
              <a:t>, additional investigation costs, and project redevelopment delays often 90-days or more.”</a:t>
            </a:r>
            <a:r>
              <a:rPr lang="en-US" altLang="en-US" sz="2600" dirty="0"/>
              <a:t>							</a:t>
            </a:r>
            <a:endParaRPr lang="en-US" altLang="en-US" sz="2600" b="1" dirty="0"/>
          </a:p>
        </p:txBody>
      </p:sp>
      <p:sp>
        <p:nvSpPr>
          <p:cNvPr id="3" name="Slide Number Placeholder 5">
            <a:extLst>
              <a:ext uri="{FF2B5EF4-FFF2-40B4-BE49-F238E27FC236}">
                <a16:creationId xmlns:a16="http://schemas.microsoft.com/office/drawing/2014/main" id="{2D537C9F-8361-3F61-EB20-F9186E63FD37}"/>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2000" b="1" i="0" u="none" strike="noStrike" kern="1200" cap="none" spc="0" normalizeH="0" baseline="0" noProof="0">
              <a:ln>
                <a:noFill/>
              </a:ln>
              <a:solidFill>
                <a:srgbClr val="17406D"/>
              </a:solidFill>
              <a:effectLst/>
              <a:uLnTx/>
              <a:uFillTx/>
              <a:latin typeface="Candara"/>
              <a:ea typeface="+mn-ea"/>
              <a:cs typeface="+mn-cs"/>
            </a:endParaRPr>
          </a:p>
        </p:txBody>
      </p:sp>
      <p:sp>
        <p:nvSpPr>
          <p:cNvPr id="56" name="TextBox 55">
            <a:extLst>
              <a:ext uri="{FF2B5EF4-FFF2-40B4-BE49-F238E27FC236}">
                <a16:creationId xmlns:a16="http://schemas.microsoft.com/office/drawing/2014/main" id="{ED68FBC0-A1CF-5D3F-D480-DF1C2F28FE9F}"/>
              </a:ext>
            </a:extLst>
          </p:cNvPr>
          <p:cNvSpPr txBox="1"/>
          <p:nvPr/>
        </p:nvSpPr>
        <p:spPr>
          <a:xfrm>
            <a:off x="2743199" y="5785522"/>
            <a:ext cx="9341553" cy="9962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2000" b="1" u="sng">
                <a:solidFill>
                  <a:srgbClr val="40404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600" u="none" dirty="0"/>
              <a:t>“Not Very Texas of Texas.”</a:t>
            </a:r>
          </a:p>
          <a:p>
            <a:r>
              <a:rPr lang="en-US" sz="1600" b="0" u="none" dirty="0"/>
              <a:t>Feedback from the </a:t>
            </a:r>
            <a:r>
              <a:rPr lang="en-US" sz="1600" u="none" dirty="0"/>
              <a:t>Oak Ridge National Laboratory Risk Assessment Information System </a:t>
            </a:r>
            <a:r>
              <a:rPr lang="en-US" sz="1600" b="0" u="none" dirty="0"/>
              <a:t>instructors on learning of the median “background” and conservative risk modeling decisions below EPA criteria.</a:t>
            </a:r>
          </a:p>
        </p:txBody>
      </p:sp>
      <p:grpSp>
        <p:nvGrpSpPr>
          <p:cNvPr id="57" name="Group 56">
            <a:extLst>
              <a:ext uri="{FF2B5EF4-FFF2-40B4-BE49-F238E27FC236}">
                <a16:creationId xmlns:a16="http://schemas.microsoft.com/office/drawing/2014/main" id="{6EDDB0AF-CBD3-4B70-3D0C-8BFC7361932D}"/>
              </a:ext>
            </a:extLst>
          </p:cNvPr>
          <p:cNvGrpSpPr/>
          <p:nvPr/>
        </p:nvGrpSpPr>
        <p:grpSpPr>
          <a:xfrm>
            <a:off x="8458200" y="5328323"/>
            <a:ext cx="935668" cy="968160"/>
            <a:chOff x="6769957" y="1508588"/>
            <a:chExt cx="4284212" cy="4620105"/>
          </a:xfrm>
        </p:grpSpPr>
        <p:sp>
          <p:nvSpPr>
            <p:cNvPr id="58" name="Freeform: Shape 57">
              <a:extLst>
                <a:ext uri="{FF2B5EF4-FFF2-40B4-BE49-F238E27FC236}">
                  <a16:creationId xmlns:a16="http://schemas.microsoft.com/office/drawing/2014/main" id="{F021D430-9A7B-8967-F6AA-A73D2AB17B85}"/>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58">
              <a:extLst>
                <a:ext uri="{FF2B5EF4-FFF2-40B4-BE49-F238E27FC236}">
                  <a16:creationId xmlns:a16="http://schemas.microsoft.com/office/drawing/2014/main" id="{42A2F50E-2BE7-6C48-6ED1-E22C973C2E82}"/>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Shape 59">
              <a:extLst>
                <a:ext uri="{FF2B5EF4-FFF2-40B4-BE49-F238E27FC236}">
                  <a16:creationId xmlns:a16="http://schemas.microsoft.com/office/drawing/2014/main" id="{7E9827CF-F501-263C-90B0-C1C75734C70A}"/>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Shape 60">
              <a:extLst>
                <a:ext uri="{FF2B5EF4-FFF2-40B4-BE49-F238E27FC236}">
                  <a16:creationId xmlns:a16="http://schemas.microsoft.com/office/drawing/2014/main" id="{51CA8F17-FAE0-9CE5-C3FC-01558B5018F8}"/>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62" name="Rectangle 3">
            <a:extLst>
              <a:ext uri="{FF2B5EF4-FFF2-40B4-BE49-F238E27FC236}">
                <a16:creationId xmlns:a16="http://schemas.microsoft.com/office/drawing/2014/main" id="{7A69ED9B-71C2-DEFD-F630-5A886957B8CF}"/>
              </a:ext>
            </a:extLst>
          </p:cNvPr>
          <p:cNvSpPr>
            <a:spLocks noChangeArrowheads="1"/>
          </p:cNvSpPr>
          <p:nvPr/>
        </p:nvSpPr>
        <p:spPr bwMode="auto">
          <a:xfrm>
            <a:off x="162809" y="76200"/>
            <a:ext cx="1199333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Calibri" panose="020F0502020204030204" pitchFamily="34" charset="0"/>
                <a:ea typeface="Calibri" panose="020F0502020204030204" pitchFamily="34" charset="0"/>
                <a:cs typeface="Calibri" panose="020F0502020204030204" pitchFamily="34" charset="0"/>
              </a:rPr>
              <a:t>❸</a:t>
            </a:r>
            <a:r>
              <a:rPr lang="en-US" altLang="en-US" sz="4400" b="1" dirty="0">
                <a:solidFill>
                  <a:srgbClr val="17406D"/>
                </a:solidFill>
                <a:latin typeface="+mj-lt"/>
              </a:rPr>
              <a:t>We Learned: </a:t>
            </a:r>
            <a:r>
              <a:rPr lang="en-US" altLang="en-US" sz="4000" i="1" dirty="0">
                <a:solidFill>
                  <a:srgbClr val="17406D"/>
                </a:solidFill>
                <a:latin typeface="+mj-lt"/>
              </a:rPr>
              <a:t>Significant cost and confusion</a:t>
            </a:r>
            <a:endParaRPr lang="en-US" altLang="en-US" sz="4400" i="1" dirty="0">
              <a:solidFill>
                <a:srgbClr val="17406D"/>
              </a:solidFill>
              <a:latin typeface="+mj-lt"/>
            </a:endParaRPr>
          </a:p>
        </p:txBody>
      </p:sp>
      <p:sp>
        <p:nvSpPr>
          <p:cNvPr id="6" name="TextBox 5">
            <a:extLst>
              <a:ext uri="{FF2B5EF4-FFF2-40B4-BE49-F238E27FC236}">
                <a16:creationId xmlns:a16="http://schemas.microsoft.com/office/drawing/2014/main" id="{442042DE-6FD7-2340-1848-285C210527E2}"/>
              </a:ext>
            </a:extLst>
          </p:cNvPr>
          <p:cNvSpPr txBox="1"/>
          <p:nvPr/>
        </p:nvSpPr>
        <p:spPr>
          <a:xfrm>
            <a:off x="10926793" y="5784084"/>
            <a:ext cx="1265207" cy="369332"/>
          </a:xfrm>
          <a:prstGeom prst="rect">
            <a:avLst/>
          </a:prstGeom>
          <a:noFill/>
        </p:spPr>
        <p:txBody>
          <a:bodyPr wrap="square">
            <a:spAutoFit/>
          </a:bodyPr>
          <a:lstStyle/>
          <a:p>
            <a:r>
              <a:rPr lang="en-US" altLang="en-US" sz="1800" i="1" dirty="0"/>
              <a:t>April 2024</a:t>
            </a:r>
            <a:endParaRPr lang="en-US" dirty="0"/>
          </a:p>
        </p:txBody>
      </p:sp>
    </p:spTree>
    <p:extLst>
      <p:ext uri="{BB962C8B-B14F-4D97-AF65-F5344CB8AC3E}">
        <p14:creationId xmlns:p14="http://schemas.microsoft.com/office/powerpoint/2010/main" val="4185065125"/>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289A516-2E27-D12A-B9AB-4A78EC8B3B75}"/>
              </a:ext>
            </a:extLst>
          </p:cNvPr>
          <p:cNvGrpSpPr/>
          <p:nvPr/>
        </p:nvGrpSpPr>
        <p:grpSpPr>
          <a:xfrm>
            <a:off x="4572638" y="2608829"/>
            <a:ext cx="2745051" cy="2811928"/>
            <a:chOff x="4679843" y="2626713"/>
            <a:chExt cx="2745051" cy="2811928"/>
          </a:xfrm>
        </p:grpSpPr>
        <p:grpSp>
          <p:nvGrpSpPr>
            <p:cNvPr id="30" name="Group 29">
              <a:extLst>
                <a:ext uri="{FF2B5EF4-FFF2-40B4-BE49-F238E27FC236}">
                  <a16:creationId xmlns:a16="http://schemas.microsoft.com/office/drawing/2014/main" id="{4277BEDF-2344-C44F-2D8E-3034AB47B462}"/>
                </a:ext>
              </a:extLst>
            </p:cNvPr>
            <p:cNvGrpSpPr/>
            <p:nvPr/>
          </p:nvGrpSpPr>
          <p:grpSpPr>
            <a:xfrm>
              <a:off x="4679843" y="3206741"/>
              <a:ext cx="2738328" cy="2231900"/>
              <a:chOff x="2470347" y="1874687"/>
              <a:chExt cx="2738328" cy="2231900"/>
            </a:xfrm>
          </p:grpSpPr>
          <p:pic>
            <p:nvPicPr>
              <p:cNvPr id="31" name="Picture 30">
                <a:extLst>
                  <a:ext uri="{FF2B5EF4-FFF2-40B4-BE49-F238E27FC236}">
                    <a16:creationId xmlns:a16="http://schemas.microsoft.com/office/drawing/2014/main" id="{D3450482-4E02-CB3F-6AFA-6803DA05F76D}"/>
                  </a:ext>
                </a:extLst>
              </p:cNvPr>
              <p:cNvPicPr>
                <a:picLocks noChangeAspect="1"/>
              </p:cNvPicPr>
              <p:nvPr/>
            </p:nvPicPr>
            <p:blipFill>
              <a:blip r:embed="rId2"/>
              <a:stretch>
                <a:fillRect/>
              </a:stretch>
            </p:blipFill>
            <p:spPr>
              <a:xfrm>
                <a:off x="2470347" y="1874687"/>
                <a:ext cx="1717955" cy="2231900"/>
              </a:xfrm>
              <a:prstGeom prst="rect">
                <a:avLst/>
              </a:prstGeom>
              <a:solidFill>
                <a:srgbClr val="FFFFFF">
                  <a:shade val="85000"/>
                </a:srgbClr>
              </a:solidFill>
              <a:ln w="88900" cap="sq">
                <a:solidFill>
                  <a:srgbClr val="FFFFFF"/>
                </a:solidFill>
                <a:miter lim="800000"/>
              </a:ln>
              <a:effectLst>
                <a:outerShdw blurRad="50800" dist="38100" dir="10800000" algn="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2" name="Speech Bubble: Rectangle with Corners Rounded 31">
                <a:extLst>
                  <a:ext uri="{FF2B5EF4-FFF2-40B4-BE49-F238E27FC236}">
                    <a16:creationId xmlns:a16="http://schemas.microsoft.com/office/drawing/2014/main" id="{EFEEB0D2-E03F-90FD-0BE1-33B88FA28E2A}"/>
                  </a:ext>
                </a:extLst>
              </p:cNvPr>
              <p:cNvSpPr/>
              <p:nvPr/>
            </p:nvSpPr>
            <p:spPr>
              <a:xfrm>
                <a:off x="3619680" y="3009712"/>
                <a:ext cx="1588995" cy="914400"/>
              </a:xfrm>
              <a:prstGeom prst="wedgeRoundRectCallout">
                <a:avLst>
                  <a:gd name="adj1" fmla="val -14224"/>
                  <a:gd name="adj2" fmla="val 47368"/>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Defensible State-wide BTVs</a:t>
                </a:r>
              </a:p>
            </p:txBody>
          </p:sp>
        </p:grpSp>
        <p:pic>
          <p:nvPicPr>
            <p:cNvPr id="4" name="Picture 3">
              <a:extLst>
                <a:ext uri="{FF2B5EF4-FFF2-40B4-BE49-F238E27FC236}">
                  <a16:creationId xmlns:a16="http://schemas.microsoft.com/office/drawing/2014/main" id="{7D5652EB-9397-1473-27D2-55FF8ACDF8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26" b="96464" l="1968" r="96556">
                          <a14:foregroundMark x1="14145" y1="9823" x2="14145" y2="9823"/>
                          <a14:foregroundMark x1="7503" y1="8251" x2="7503" y2="8251"/>
                          <a14:foregroundMark x1="4182" y1="26523" x2="4182" y2="26523"/>
                          <a14:foregroundMark x1="88438" y1="23576" x2="88438" y2="23576"/>
                          <a14:foregroundMark x1="96556" y1="13163" x2="96556" y2="13163"/>
                          <a14:foregroundMark x1="7011" y1="4322" x2="7011" y2="4322"/>
                          <a14:foregroundMark x1="3690" y1="35167" x2="3690" y2="35167"/>
                          <a14:foregroundMark x1="82534" y1="95088" x2="82534" y2="95088"/>
                          <a14:foregroundMark x1="82780" y1="95088" x2="82780" y2="95088"/>
                          <a14:foregroundMark x1="82780" y1="90570" x2="82780" y2="90570"/>
                          <a14:foregroundMark x1="80689" y1="87426" x2="80689" y2="87033"/>
                          <a14:foregroundMark x1="79828" y1="83890" x2="79828" y2="83890"/>
                          <a14:foregroundMark x1="79705" y1="81925" x2="79705" y2="81925"/>
                          <a14:foregroundMark x1="70480" y1="78585" x2="80812" y2="89980"/>
                          <a14:foregroundMark x1="80812" y1="89980" x2="79213" y2="74067"/>
                          <a14:foregroundMark x1="79213" y1="74067" x2="79090" y2="75442"/>
                          <a14:foregroundMark x1="83518" y1="94106" x2="83518" y2="94106"/>
                          <a14:foregroundMark x1="82780" y1="95088" x2="82780" y2="95088"/>
                          <a14:foregroundMark x1="82165" y1="86640" x2="82165" y2="86640"/>
                          <a14:foregroundMark x1="84256" y1="94499" x2="84256" y2="94499"/>
                          <a14:foregroundMark x1="59287" y1="15128" x2="59287" y2="15128"/>
                          <a14:foregroundMark x1="60517" y1="13163" x2="60517" y2="13163"/>
                          <a14:foregroundMark x1="62977" y1="13752" x2="62977" y2="13752"/>
                          <a14:foregroundMark x1="84133" y1="95678" x2="84133" y2="95678"/>
                          <a14:foregroundMark x1="82288" y1="83694" x2="82288" y2="83694"/>
                          <a14:foregroundMark x1="47109" y1="96660" x2="47109" y2="96660"/>
                          <a14:foregroundMark x1="2214" y1="8841" x2="2214" y2="8841"/>
                          <a14:foregroundMark x1="1968" y1="14342" x2="1968" y2="14342"/>
                        </a14:backgroundRemoval>
                      </a14:imgEffect>
                    </a14:imgLayer>
                  </a14:imgProps>
                </a:ext>
              </a:extLst>
            </a:blip>
            <a:stretch>
              <a:fillRect/>
            </a:stretch>
          </p:blipFill>
          <p:spPr>
            <a:xfrm>
              <a:off x="5918753" y="2626713"/>
              <a:ext cx="1460525" cy="914400"/>
            </a:xfrm>
            <a:prstGeom prst="rect">
              <a:avLst/>
            </a:prstGeom>
          </p:spPr>
        </p:pic>
        <p:pic>
          <p:nvPicPr>
            <p:cNvPr id="5" name="Picture 4">
              <a:extLst>
                <a:ext uri="{FF2B5EF4-FFF2-40B4-BE49-F238E27FC236}">
                  <a16:creationId xmlns:a16="http://schemas.microsoft.com/office/drawing/2014/main" id="{22EBB3DD-E1B9-7889-FFF0-F3F426BE6F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284" b="97456" l="1601" r="95074">
                          <a14:foregroundMark x1="28571" y1="10959" x2="10714" y2="6849"/>
                          <a14:foregroundMark x1="10714" y1="6849" x2="3448" y2="19765"/>
                          <a14:foregroundMark x1="3448" y1="19765" x2="5296" y2="60470"/>
                          <a14:foregroundMark x1="5296" y1="60470" x2="11330" y2="66732"/>
                          <a14:foregroundMark x1="89286" y1="26223" x2="95074" y2="14873"/>
                          <a14:foregroundMark x1="12808" y1="5284" x2="12808" y2="5284"/>
                          <a14:foregroundMark x1="72660" y1="28571" x2="72660" y2="28571"/>
                          <a14:foregroundMark x1="70320" y1="27397" x2="70320" y2="27397"/>
                          <a14:foregroundMark x1="68966" y1="37769" x2="72167" y2="38356"/>
                          <a14:foregroundMark x1="73399" y1="80822" x2="80419" y2="91585"/>
                          <a14:foregroundMark x1="80419" y1="91585" x2="80419" y2="69080"/>
                          <a14:foregroundMark x1="82759" y1="97456" x2="82759" y2="97456"/>
                          <a14:foregroundMark x1="83744" y1="95108" x2="83744" y2="95108"/>
                          <a14:foregroundMark x1="83744" y1="95695" x2="84236" y2="93542"/>
                          <a14:foregroundMark x1="82512" y1="91585" x2="82512" y2="91585"/>
                          <a14:foregroundMark x1="1601" y1="36791" x2="1601" y2="36791"/>
                        </a14:backgroundRemoval>
                      </a14:imgEffect>
                    </a14:imgLayer>
                  </a14:imgProps>
                </a:ext>
              </a:extLst>
            </a:blip>
            <a:stretch>
              <a:fillRect/>
            </a:stretch>
          </p:blipFill>
          <p:spPr>
            <a:xfrm>
              <a:off x="5850165" y="3096082"/>
              <a:ext cx="1574729" cy="990993"/>
            </a:xfrm>
            <a:prstGeom prst="rect">
              <a:avLst/>
            </a:prstGeom>
          </p:spPr>
        </p:pic>
      </p:grpSp>
      <p:grpSp>
        <p:nvGrpSpPr>
          <p:cNvPr id="35" name="Group 34">
            <a:extLst>
              <a:ext uri="{FF2B5EF4-FFF2-40B4-BE49-F238E27FC236}">
                <a16:creationId xmlns:a16="http://schemas.microsoft.com/office/drawing/2014/main" id="{313176E7-C16F-9779-50E2-F2BDB75E7128}"/>
              </a:ext>
            </a:extLst>
          </p:cNvPr>
          <p:cNvGrpSpPr/>
          <p:nvPr/>
        </p:nvGrpSpPr>
        <p:grpSpPr>
          <a:xfrm>
            <a:off x="28927" y="3048000"/>
            <a:ext cx="2842758" cy="2602646"/>
            <a:chOff x="4715317" y="2744559"/>
            <a:chExt cx="2842758" cy="2602646"/>
          </a:xfrm>
        </p:grpSpPr>
        <p:pic>
          <p:nvPicPr>
            <p:cNvPr id="29" name="Picture 28">
              <a:extLst>
                <a:ext uri="{FF2B5EF4-FFF2-40B4-BE49-F238E27FC236}">
                  <a16:creationId xmlns:a16="http://schemas.microsoft.com/office/drawing/2014/main" id="{474481A2-BC22-9C0F-0CF6-F3A8C8DE6B0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789" b="95058" l="4072" r="89744">
                          <a14:foregroundMark x1="34389" y1="12191" x2="35747" y2="41021"/>
                          <a14:foregroundMark x1="35747" y1="41021" x2="19910" y2="49423"/>
                          <a14:foregroundMark x1="19910" y1="49423" x2="50226" y2="68369"/>
                          <a14:foregroundMark x1="50226" y1="68369" x2="58220" y2="84679"/>
                          <a14:foregroundMark x1="58220" y1="84679" x2="80995" y2="58979"/>
                          <a14:foregroundMark x1="80995" y1="58979" x2="81900" y2="38550"/>
                          <a14:foregroundMark x1="81900" y1="38550" x2="45098" y2="25535"/>
                          <a14:foregroundMark x1="45098" y1="25535" x2="41327" y2="11367"/>
                          <a14:foregroundMark x1="41327" y1="11367" x2="35897" y2="14992"/>
                          <a14:foregroundMark x1="35445" y1="7908" x2="35445" y2="7908"/>
                          <a14:foregroundMark x1="15535" y1="46623" x2="15535" y2="46623"/>
                          <a14:foregroundMark x1="66667" y1="95058" x2="66667" y2="95058"/>
                          <a14:foregroundMark x1="45551" y1="7578" x2="45551" y2="7578"/>
                          <a14:foregroundMark x1="8446" y1="45799" x2="8446" y2="45799"/>
                          <a14:foregroundMark x1="4223" y1="42339" x2="4223" y2="42339"/>
                          <a14:foregroundMark x1="57315" y1="41351" x2="73152" y2="48764"/>
                          <a14:foregroundMark x1="73152" y1="48764" x2="60935" y2="40033"/>
                          <a14:foregroundMark x1="60935" y1="40033" x2="57164" y2="42339"/>
                          <a14:foregroundMark x1="30166" y1="3789" x2="30166" y2="3789"/>
                          <a14:foregroundMark x1="66968" y1="87644" x2="66968" y2="87644"/>
                          <a14:foregroundMark x1="68778" y1="79242" x2="68778" y2="79242"/>
                          <a14:foregroundMark x1="72247" y1="76112" x2="72247" y2="76112"/>
                        </a14:backgroundRemoval>
                      </a14:imgEffect>
                    </a14:imgLayer>
                  </a14:imgProps>
                </a:ext>
              </a:extLst>
            </a:blip>
            <a:stretch>
              <a:fillRect/>
            </a:stretch>
          </p:blipFill>
          <p:spPr>
            <a:xfrm>
              <a:off x="4715317" y="2744559"/>
              <a:ext cx="2842758" cy="2602646"/>
            </a:xfrm>
            <a:prstGeom prst="rect">
              <a:avLst/>
            </a:prstGeom>
            <a:effectLst>
              <a:glow rad="139700">
                <a:schemeClr val="tx1">
                  <a:alpha val="40000"/>
                </a:schemeClr>
              </a:glow>
              <a:outerShdw blurRad="50800" dist="50800" dir="5400000" algn="ctr" rotWithShape="0">
                <a:srgbClr val="7030A0"/>
              </a:outerShdw>
            </a:effectLst>
          </p:spPr>
        </p:pic>
        <p:sp>
          <p:nvSpPr>
            <p:cNvPr id="34" name="Speech Bubble: Rectangle with Corners Rounded 33">
              <a:extLst>
                <a:ext uri="{FF2B5EF4-FFF2-40B4-BE49-F238E27FC236}">
                  <a16:creationId xmlns:a16="http://schemas.microsoft.com/office/drawing/2014/main" id="{99B4058A-0BFF-2D16-092B-CF70D8CA1D27}"/>
                </a:ext>
              </a:extLst>
            </p:cNvPr>
            <p:cNvSpPr/>
            <p:nvPr/>
          </p:nvSpPr>
          <p:spPr>
            <a:xfrm>
              <a:off x="5876904" y="3288137"/>
              <a:ext cx="1588995" cy="703114"/>
            </a:xfrm>
            <a:prstGeom prst="wedgeRoundRectCallout">
              <a:avLst>
                <a:gd name="adj1" fmla="val 28044"/>
                <a:gd name="adj2" fmla="val 43829"/>
                <a:gd name="adj3" fmla="val 1666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2013 USGS Data</a:t>
              </a:r>
            </a:p>
          </p:txBody>
        </p:sp>
      </p:grpSp>
      <p:sp>
        <p:nvSpPr>
          <p:cNvPr id="9" name="Rectangle 2">
            <a:extLst>
              <a:ext uri="{FF2B5EF4-FFF2-40B4-BE49-F238E27FC236}">
                <a16:creationId xmlns:a16="http://schemas.microsoft.com/office/drawing/2014/main" id="{5E4B18E2-4D6E-47CC-B629-ABEA4096EE16}"/>
              </a:ext>
            </a:extLst>
          </p:cNvPr>
          <p:cNvSpPr txBox="1">
            <a:spLocks/>
          </p:cNvSpPr>
          <p:nvPr/>
        </p:nvSpPr>
        <p:spPr>
          <a:xfrm>
            <a:off x="304800" y="1079641"/>
            <a:ext cx="11506200" cy="2112266"/>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F6FC6"/>
              </a:buClr>
              <a:buSzPct val="100000"/>
              <a:buNone/>
              <a:tabLst/>
              <a:defRPr/>
            </a:pPr>
            <a:r>
              <a:rPr kumimoji="0" lang="en-US" altLang="en-US" sz="3200" b="0" i="0" u="none" strike="noStrike" kern="1200" cap="none" spc="0" normalizeH="0" baseline="0" noProof="0" dirty="0">
                <a:ln>
                  <a:noFill/>
                </a:ln>
                <a:solidFill>
                  <a:schemeClr val="tx1"/>
                </a:solidFill>
                <a:effectLst/>
                <a:uLnTx/>
                <a:uFillTx/>
                <a:latin typeface="Candara"/>
                <a:ea typeface="+mn-ea"/>
                <a:cs typeface="+mn-cs"/>
              </a:rPr>
              <a:t>30 TAC §350.51(l) allows “statistical or geostatistical methods to determine representative concentrations of COCs:</a:t>
            </a:r>
          </a:p>
          <a:p>
            <a:pPr marR="0" lvl="1" algn="l" defTabSz="914400" rtl="0" eaLnBrk="1" fontAlgn="auto" latinLnBrk="0" hangingPunct="1">
              <a:lnSpc>
                <a:spcPct val="100000"/>
              </a:lnSpc>
              <a:spcBef>
                <a:spcPct val="20000"/>
              </a:spcBef>
              <a:spcAft>
                <a:spcPts val="0"/>
              </a:spcAft>
              <a:buClr>
                <a:srgbClr val="5C8944"/>
              </a:buClr>
              <a:buSzPct val="100000"/>
              <a:buFont typeface="Wingdings" panose="05000000000000000000" pitchFamily="2" charset="2"/>
              <a:buChar char="§"/>
              <a:tabLst/>
              <a:defRPr/>
            </a:pPr>
            <a:r>
              <a:rPr kumimoji="0" lang="en-US" altLang="en-US" sz="2800" b="0" i="0" u="none" strike="noStrike" kern="1200" cap="none" spc="0" normalizeH="0" baseline="0" noProof="0" dirty="0">
                <a:ln>
                  <a:noFill/>
                </a:ln>
                <a:solidFill>
                  <a:schemeClr val="tx1"/>
                </a:solidFill>
                <a:effectLst/>
                <a:uLnTx/>
                <a:uFillTx/>
                <a:latin typeface="Candara"/>
                <a:ea typeface="+mn-ea"/>
                <a:cs typeface="+mn-cs"/>
              </a:rPr>
              <a:t>at the </a:t>
            </a:r>
            <a:r>
              <a:rPr kumimoji="0" lang="en-US" altLang="en-US" sz="2800" i="0" u="none" strike="noStrike" kern="1200" cap="none" spc="0" normalizeH="0" baseline="0" noProof="0" dirty="0">
                <a:ln>
                  <a:noFill/>
                </a:ln>
                <a:solidFill>
                  <a:schemeClr val="tx1"/>
                </a:solidFill>
                <a:effectLst/>
                <a:uLnTx/>
                <a:uFillTx/>
                <a:latin typeface="Candara"/>
                <a:ea typeface="+mn-ea"/>
                <a:cs typeface="+mn-cs"/>
              </a:rPr>
              <a:t>affected property </a:t>
            </a:r>
            <a:r>
              <a:rPr kumimoji="0" lang="en-US" altLang="en-US" sz="2800" i="0" u="sng" strike="noStrike" kern="1200" cap="none" spc="0" normalizeH="0" baseline="0" noProof="0" dirty="0">
                <a:ln>
                  <a:noFill/>
                </a:ln>
                <a:solidFill>
                  <a:schemeClr val="tx1"/>
                </a:solidFill>
                <a:effectLst/>
                <a:uLnTx/>
                <a:uFillTx/>
                <a:latin typeface="Candara"/>
                <a:ea typeface="+mn-ea"/>
                <a:cs typeface="+mn-cs"/>
              </a:rPr>
              <a:t>or</a:t>
            </a:r>
            <a:r>
              <a:rPr kumimoji="0" lang="en-US" altLang="en-US" sz="2800" i="0" u="none" strike="noStrike" kern="1200" cap="none" spc="0" normalizeH="0" baseline="0" noProof="0" dirty="0">
                <a:ln>
                  <a:noFill/>
                </a:ln>
                <a:solidFill>
                  <a:schemeClr val="tx1"/>
                </a:solidFill>
                <a:effectLst/>
                <a:uLnTx/>
                <a:uFillTx/>
                <a:latin typeface="Candara"/>
                <a:ea typeface="+mn-ea"/>
                <a:cs typeface="+mn-cs"/>
              </a:rPr>
              <a:t> </a:t>
            </a:r>
            <a:r>
              <a:rPr kumimoji="0" lang="en-US" altLang="en-US" sz="2800" b="1" i="0" u="none" strike="noStrike" kern="1200" cap="none" spc="0" normalizeH="0" baseline="0" noProof="0" dirty="0">
                <a:ln>
                  <a:noFill/>
                </a:ln>
                <a:solidFill>
                  <a:schemeClr val="tx1"/>
                </a:solidFill>
                <a:effectLst/>
                <a:uLnTx/>
                <a:uFillTx/>
                <a:latin typeface="Candara"/>
                <a:ea typeface="+mn-ea"/>
                <a:cs typeface="+mn-cs"/>
              </a:rPr>
              <a:t>within areas representative of site-specific background conditions</a:t>
            </a:r>
            <a:r>
              <a:rPr kumimoji="0" lang="en-US" altLang="en-US" sz="2800" b="0" i="0" u="none" strike="noStrike" kern="1200" cap="none" spc="0" normalizeH="0" baseline="0" noProof="0" dirty="0">
                <a:ln>
                  <a:noFill/>
                </a:ln>
                <a:solidFill>
                  <a:schemeClr val="tx1"/>
                </a:solidFill>
                <a:effectLst/>
                <a:uLnTx/>
                <a:uFillTx/>
                <a:latin typeface="Candara"/>
                <a:ea typeface="+mn-ea"/>
                <a:cs typeface="+mn-cs"/>
              </a:rPr>
              <a:t>” </a:t>
            </a:r>
          </a:p>
          <a:p>
            <a:pPr marL="301943" marR="0" lvl="1" indent="0" algn="l" defTabSz="914400" rtl="0" eaLnBrk="1" fontAlgn="auto" latinLnBrk="0" hangingPunct="1">
              <a:lnSpc>
                <a:spcPct val="100000"/>
              </a:lnSpc>
              <a:spcBef>
                <a:spcPct val="20000"/>
              </a:spcBef>
              <a:spcAft>
                <a:spcPts val="0"/>
              </a:spcAft>
              <a:buClr>
                <a:srgbClr val="0F6FC6"/>
              </a:buClr>
              <a:buSzPct val="100000"/>
              <a:buFont typeface="Symbol" pitchFamily="18" charset="2"/>
              <a:buNone/>
              <a:tabLst/>
              <a:defRPr/>
            </a:pPr>
            <a:endParaRPr kumimoji="0" lang="en-US" altLang="en-US" sz="600" b="0" i="0" u="none" strike="noStrike" kern="1200" cap="none" spc="0" normalizeH="0" baseline="0" noProof="0" dirty="0">
              <a:ln>
                <a:noFill/>
              </a:ln>
              <a:solidFill>
                <a:schemeClr val="bg1"/>
              </a:solidFill>
              <a:effectLst/>
              <a:highlight>
                <a:srgbClr val="00FF00"/>
              </a:highlight>
              <a:uLnTx/>
              <a:uFillTx/>
              <a:latin typeface="Candara"/>
              <a:ea typeface="+mn-ea"/>
              <a:cs typeface="+mn-cs"/>
            </a:endParaRPr>
          </a:p>
          <a:p>
            <a:pPr marL="301943" marR="0" lvl="1" indent="0" algn="l" defTabSz="914400" rtl="0" eaLnBrk="1" fontAlgn="auto" latinLnBrk="0" hangingPunct="1">
              <a:lnSpc>
                <a:spcPct val="100000"/>
              </a:lnSpc>
              <a:spcBef>
                <a:spcPct val="20000"/>
              </a:spcBef>
              <a:spcAft>
                <a:spcPts val="0"/>
              </a:spcAft>
              <a:buClr>
                <a:srgbClr val="0F6FC6"/>
              </a:buClr>
              <a:buSzPct val="100000"/>
              <a:buFont typeface="Symbol" pitchFamily="18" charset="2"/>
              <a:buNone/>
              <a:tabLst/>
              <a:defRPr/>
            </a:pPr>
            <a:endParaRPr kumimoji="0" lang="en-US" altLang="en-US" sz="2400" b="1" i="0" u="none" strike="noStrike" kern="1200" cap="none" spc="0" normalizeH="0" baseline="0" noProof="0" dirty="0">
              <a:ln>
                <a:noFill/>
              </a:ln>
              <a:solidFill>
                <a:schemeClr val="tx1"/>
              </a:solidFill>
              <a:effectLst/>
              <a:uLnTx/>
              <a:uFillTx/>
              <a:latin typeface="Candara"/>
              <a:ea typeface="+mn-ea"/>
              <a:cs typeface="+mn-cs"/>
            </a:endParaRPr>
          </a:p>
        </p:txBody>
      </p:sp>
      <p:sp>
        <p:nvSpPr>
          <p:cNvPr id="3" name="Slide Number Placeholder 5">
            <a:extLst>
              <a:ext uri="{FF2B5EF4-FFF2-40B4-BE49-F238E27FC236}">
                <a16:creationId xmlns:a16="http://schemas.microsoft.com/office/drawing/2014/main" id="{C62D39AE-870F-6F94-BCD8-C879B9159AA2}"/>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
        <p:nvSpPr>
          <p:cNvPr id="22" name="Rectangle 21">
            <a:extLst>
              <a:ext uri="{FF2B5EF4-FFF2-40B4-BE49-F238E27FC236}">
                <a16:creationId xmlns:a16="http://schemas.microsoft.com/office/drawing/2014/main" id="{C9002CC7-CA06-B071-2A14-ECF693D065B1}"/>
              </a:ext>
            </a:extLst>
          </p:cNvPr>
          <p:cNvSpPr>
            <a:spLocks noChangeArrowheads="1"/>
          </p:cNvSpPr>
          <p:nvPr/>
        </p:nvSpPr>
        <p:spPr bwMode="auto">
          <a:xfrm>
            <a:off x="162809" y="76200"/>
            <a:ext cx="1150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Calibri" panose="020F0502020204030204" pitchFamily="34" charset="0"/>
                <a:ea typeface="Calibri" panose="020F0502020204030204" pitchFamily="34" charset="0"/>
                <a:cs typeface="Calibri" panose="020F0502020204030204" pitchFamily="34" charset="0"/>
              </a:rPr>
              <a:t>❹</a:t>
            </a:r>
            <a:r>
              <a:rPr lang="en-US" altLang="en-US" sz="4400" b="1" dirty="0">
                <a:solidFill>
                  <a:srgbClr val="17406D"/>
                </a:solidFill>
                <a:latin typeface="+mj-lt"/>
              </a:rPr>
              <a:t>We Learned: </a:t>
            </a:r>
            <a:r>
              <a:rPr lang="en-US" altLang="en-US" sz="4000" i="1" dirty="0">
                <a:solidFill>
                  <a:srgbClr val="17406D"/>
                </a:solidFill>
                <a:latin typeface="+mj-lt"/>
              </a:rPr>
              <a:t>TRRP already has flexibility for BTVs</a:t>
            </a:r>
            <a:endParaRPr lang="en-US" altLang="en-US" sz="4400" i="1" dirty="0">
              <a:solidFill>
                <a:srgbClr val="17406D"/>
              </a:solidFill>
              <a:latin typeface="+mj-lt"/>
            </a:endParaRPr>
          </a:p>
        </p:txBody>
      </p:sp>
      <p:graphicFrame>
        <p:nvGraphicFramePr>
          <p:cNvPr id="10" name="Table 9">
            <a:extLst>
              <a:ext uri="{FF2B5EF4-FFF2-40B4-BE49-F238E27FC236}">
                <a16:creationId xmlns:a16="http://schemas.microsoft.com/office/drawing/2014/main" id="{26AACB16-94E0-9307-F5F8-7F22CDDCA937}"/>
              </a:ext>
            </a:extLst>
          </p:cNvPr>
          <p:cNvGraphicFramePr>
            <a:graphicFrameLocks noGrp="1"/>
          </p:cNvGraphicFramePr>
          <p:nvPr>
            <p:extLst>
              <p:ext uri="{D42A27DB-BD31-4B8C-83A1-F6EECF244321}">
                <p14:modId xmlns:p14="http://schemas.microsoft.com/office/powerpoint/2010/main" val="870286973"/>
              </p:ext>
            </p:extLst>
          </p:nvPr>
        </p:nvGraphicFramePr>
        <p:xfrm>
          <a:off x="8591" y="5585564"/>
          <a:ext cx="2660803" cy="1109673"/>
        </p:xfrm>
        <a:graphic>
          <a:graphicData uri="http://schemas.openxmlformats.org/drawingml/2006/table">
            <a:tbl>
              <a:tblPr firstRow="1" bandRow="1">
                <a:tableStyleId>{7E9639D4-E3E2-4D34-9284-5A2195B3D0D7}</a:tableStyleId>
              </a:tblPr>
              <a:tblGrid>
                <a:gridCol w="943293">
                  <a:extLst>
                    <a:ext uri="{9D8B030D-6E8A-4147-A177-3AD203B41FA5}">
                      <a16:colId xmlns:a16="http://schemas.microsoft.com/office/drawing/2014/main" val="2103626228"/>
                    </a:ext>
                  </a:extLst>
                </a:gridCol>
                <a:gridCol w="762000">
                  <a:extLst>
                    <a:ext uri="{9D8B030D-6E8A-4147-A177-3AD203B41FA5}">
                      <a16:colId xmlns:a16="http://schemas.microsoft.com/office/drawing/2014/main" val="1870850683"/>
                    </a:ext>
                  </a:extLst>
                </a:gridCol>
                <a:gridCol w="955510">
                  <a:extLst>
                    <a:ext uri="{9D8B030D-6E8A-4147-A177-3AD203B41FA5}">
                      <a16:colId xmlns:a16="http://schemas.microsoft.com/office/drawing/2014/main" val="5361463"/>
                    </a:ext>
                  </a:extLst>
                </a:gridCol>
              </a:tblGrid>
              <a:tr h="370840">
                <a:tc>
                  <a:txBody>
                    <a:bodyPr/>
                    <a:lstStyle/>
                    <a:p>
                      <a:r>
                        <a:rPr lang="en-US" dirty="0"/>
                        <a:t>Metal</a:t>
                      </a:r>
                    </a:p>
                  </a:txBody>
                  <a:tcPr>
                    <a:lnB w="12700" cap="flat" cmpd="sng" algn="ctr">
                      <a:solidFill>
                        <a:schemeClr val="tx1"/>
                      </a:solidFill>
                      <a:prstDash val="solid"/>
                      <a:round/>
                      <a:headEnd type="none" w="med" len="med"/>
                      <a:tailEnd type="none" w="med" len="med"/>
                    </a:lnB>
                  </a:tcPr>
                </a:tc>
                <a:tc>
                  <a:txBody>
                    <a:bodyPr/>
                    <a:lstStyle/>
                    <a:p>
                      <a:pPr algn="ctr"/>
                      <a:r>
                        <a:rPr lang="en-US" dirty="0"/>
                        <a:t>GWP</a:t>
                      </a:r>
                    </a:p>
                  </a:txBody>
                  <a:tcPr>
                    <a:lnB w="12700" cap="flat" cmpd="sng" algn="ctr">
                      <a:solidFill>
                        <a:schemeClr val="tx1"/>
                      </a:solidFill>
                      <a:prstDash val="solid"/>
                      <a:round/>
                      <a:headEnd type="none" w="med" len="med"/>
                      <a:tailEnd type="none" w="med" len="med"/>
                    </a:lnB>
                  </a:tcPr>
                </a:tc>
                <a:tc>
                  <a:txBody>
                    <a:bodyPr/>
                    <a:lstStyle/>
                    <a:p>
                      <a:pPr algn="ctr"/>
                      <a:r>
                        <a:rPr lang="en-US" dirty="0"/>
                        <a:t>TSSBC</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1256154"/>
                  </a:ext>
                </a:extLst>
              </a:tr>
              <a:tr h="367993">
                <a:tc>
                  <a:txBody>
                    <a:bodyPr/>
                    <a:lstStyle/>
                    <a:p>
                      <a:r>
                        <a:rPr lang="en-US" dirty="0"/>
                        <a:t>Arsenic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7535015"/>
                  </a:ext>
                </a:extLst>
              </a:tr>
              <a:tr h="370840">
                <a:tc>
                  <a:txBody>
                    <a:bodyPr/>
                    <a:lstStyle/>
                    <a:p>
                      <a:r>
                        <a:rPr lang="en-US" dirty="0"/>
                        <a:t>Lead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6097285"/>
                  </a:ext>
                </a:extLst>
              </a:tr>
            </a:tbl>
          </a:graphicData>
        </a:graphic>
      </p:graphicFrame>
      <p:graphicFrame>
        <p:nvGraphicFramePr>
          <p:cNvPr id="11" name="Table 10">
            <a:extLst>
              <a:ext uri="{FF2B5EF4-FFF2-40B4-BE49-F238E27FC236}">
                <a16:creationId xmlns:a16="http://schemas.microsoft.com/office/drawing/2014/main" id="{E4A1524E-B085-7D21-3911-CD738A0E72F9}"/>
              </a:ext>
            </a:extLst>
          </p:cNvPr>
          <p:cNvGraphicFramePr>
            <a:graphicFrameLocks noGrp="1"/>
          </p:cNvGraphicFramePr>
          <p:nvPr>
            <p:extLst>
              <p:ext uri="{D42A27DB-BD31-4B8C-83A1-F6EECF244321}">
                <p14:modId xmlns:p14="http://schemas.microsoft.com/office/powerpoint/2010/main" val="2265638257"/>
              </p:ext>
            </p:extLst>
          </p:nvPr>
        </p:nvGraphicFramePr>
        <p:xfrm>
          <a:off x="2674622" y="5582516"/>
          <a:ext cx="1199492" cy="1112520"/>
        </p:xfrm>
        <a:graphic>
          <a:graphicData uri="http://schemas.openxmlformats.org/drawingml/2006/table">
            <a:tbl>
              <a:tblPr firstRow="1" bandRow="1">
                <a:tableStyleId>{7E9639D4-E3E2-4D34-9284-5A2195B3D0D7}</a:tableStyleId>
              </a:tblPr>
              <a:tblGrid>
                <a:gridCol w="1199492">
                  <a:extLst>
                    <a:ext uri="{9D8B030D-6E8A-4147-A177-3AD203B41FA5}">
                      <a16:colId xmlns:a16="http://schemas.microsoft.com/office/drawing/2014/main" val="3587688689"/>
                    </a:ext>
                  </a:extLst>
                </a:gridCol>
              </a:tblGrid>
              <a:tr h="370840">
                <a:tc>
                  <a:txBody>
                    <a:bodyPr/>
                    <a:lstStyle/>
                    <a:p>
                      <a:pPr algn="ctr"/>
                      <a:r>
                        <a:rPr lang="en-US" dirty="0"/>
                        <a:t>State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726764"/>
                  </a:ext>
                </a:extLst>
              </a:tr>
              <a:tr h="370840">
                <a:tc>
                  <a:txBody>
                    <a:bodyPr/>
                    <a:lstStyle/>
                    <a:p>
                      <a:pPr algn="ctr"/>
                      <a:r>
                        <a:rPr lang="en-US" b="1" dirty="0">
                          <a:solidFill>
                            <a:schemeClr val="bg1"/>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888527020"/>
                  </a:ext>
                </a:extLst>
              </a:tr>
              <a:tr h="370840">
                <a:tc>
                  <a:txBody>
                    <a:bodyPr/>
                    <a:lstStyle/>
                    <a:p>
                      <a:pPr algn="ctr"/>
                      <a:r>
                        <a:rPr lang="en-US" b="1" dirty="0">
                          <a:solidFill>
                            <a:schemeClr val="bg1"/>
                          </a:solidFill>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644586045"/>
                  </a:ext>
                </a:extLst>
              </a:tr>
            </a:tbl>
          </a:graphicData>
        </a:graphic>
      </p:graphicFrame>
      <p:grpSp>
        <p:nvGrpSpPr>
          <p:cNvPr id="2" name="Group 1">
            <a:extLst>
              <a:ext uri="{FF2B5EF4-FFF2-40B4-BE49-F238E27FC236}">
                <a16:creationId xmlns:a16="http://schemas.microsoft.com/office/drawing/2014/main" id="{B5FD9AE0-6F09-3415-1F2A-1661C621F1A8}"/>
              </a:ext>
            </a:extLst>
          </p:cNvPr>
          <p:cNvGrpSpPr/>
          <p:nvPr/>
        </p:nvGrpSpPr>
        <p:grpSpPr>
          <a:xfrm>
            <a:off x="7593562" y="2662408"/>
            <a:ext cx="4484262" cy="4210427"/>
            <a:chOff x="7593562" y="2662408"/>
            <a:chExt cx="4484262" cy="4210427"/>
          </a:xfrm>
        </p:grpSpPr>
        <p:grpSp>
          <p:nvGrpSpPr>
            <p:cNvPr id="39" name="Group 38">
              <a:extLst>
                <a:ext uri="{FF2B5EF4-FFF2-40B4-BE49-F238E27FC236}">
                  <a16:creationId xmlns:a16="http://schemas.microsoft.com/office/drawing/2014/main" id="{FB6F9B46-CCB3-FE90-04E8-1F0F0A0A4943}"/>
                </a:ext>
              </a:extLst>
            </p:cNvPr>
            <p:cNvGrpSpPr/>
            <p:nvPr/>
          </p:nvGrpSpPr>
          <p:grpSpPr>
            <a:xfrm>
              <a:off x="7593562" y="2662408"/>
              <a:ext cx="4484262" cy="4195593"/>
              <a:chOff x="7593562" y="2662408"/>
              <a:chExt cx="4484262" cy="4195593"/>
            </a:xfrm>
          </p:grpSpPr>
          <p:pic>
            <p:nvPicPr>
              <p:cNvPr id="33" name="Picture 32">
                <a:extLst>
                  <a:ext uri="{FF2B5EF4-FFF2-40B4-BE49-F238E27FC236}">
                    <a16:creationId xmlns:a16="http://schemas.microsoft.com/office/drawing/2014/main" id="{6330D230-1288-0FD8-22A1-B50216E401E5}"/>
                  </a:ext>
                </a:extLst>
              </p:cNvPr>
              <p:cNvPicPr>
                <a:picLocks noChangeAspect="1"/>
              </p:cNvPicPr>
              <p:nvPr/>
            </p:nvPicPr>
            <p:blipFill>
              <a:blip r:embed="rId9"/>
              <a:srcRect b="15311"/>
              <a:stretch/>
            </p:blipFill>
            <p:spPr>
              <a:xfrm>
                <a:off x="8534085" y="2761125"/>
                <a:ext cx="3543739" cy="4096876"/>
              </a:xfrm>
              <a:prstGeom prst="rect">
                <a:avLst/>
              </a:prstGeom>
            </p:spPr>
          </p:pic>
          <p:sp>
            <p:nvSpPr>
              <p:cNvPr id="37" name="Speech Bubble: Rectangle with Corners Rounded 36">
                <a:extLst>
                  <a:ext uri="{FF2B5EF4-FFF2-40B4-BE49-F238E27FC236}">
                    <a16:creationId xmlns:a16="http://schemas.microsoft.com/office/drawing/2014/main" id="{FC9D5B77-5106-1AC7-0944-086591B18CD4}"/>
                  </a:ext>
                </a:extLst>
              </p:cNvPr>
              <p:cNvSpPr/>
              <p:nvPr/>
            </p:nvSpPr>
            <p:spPr>
              <a:xfrm>
                <a:off x="7593562" y="2662408"/>
                <a:ext cx="1959324" cy="1111800"/>
              </a:xfrm>
              <a:prstGeom prst="wedgeRoundRectCallout">
                <a:avLst>
                  <a:gd name="adj1" fmla="val 28044"/>
                  <a:gd name="adj2" fmla="val 43829"/>
                  <a:gd name="adj3" fmla="val 16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Defensible “</a:t>
                </a:r>
                <a:r>
                  <a:rPr lang="en-US" dirty="0" err="1"/>
                  <a:t>geostatistically</a:t>
                </a:r>
                <a:r>
                  <a:rPr lang="en-US" dirty="0"/>
                  <a:t>-derived”  Regional BTVs</a:t>
                </a:r>
              </a:p>
            </p:txBody>
          </p:sp>
        </p:grpSp>
        <p:sp>
          <p:nvSpPr>
            <p:cNvPr id="24" name="TextBox 23">
              <a:extLst>
                <a:ext uri="{FF2B5EF4-FFF2-40B4-BE49-F238E27FC236}">
                  <a16:creationId xmlns:a16="http://schemas.microsoft.com/office/drawing/2014/main" id="{EE0308B4-6E89-06E2-6F7C-E4E79F4A8FF2}"/>
                </a:ext>
              </a:extLst>
            </p:cNvPr>
            <p:cNvSpPr txBox="1"/>
            <p:nvPr/>
          </p:nvSpPr>
          <p:spPr>
            <a:xfrm>
              <a:off x="9746440" y="6503503"/>
              <a:ext cx="812764" cy="369332"/>
            </a:xfrm>
            <a:prstGeom prst="rect">
              <a:avLst/>
            </a:prstGeom>
            <a:noFill/>
          </p:spPr>
          <p:txBody>
            <a:bodyPr wrap="square">
              <a:spAutoFit/>
            </a:bodyPr>
            <a:lstStyle/>
            <a:p>
              <a:pPr algn="r"/>
              <a:r>
                <a:rPr lang="en-US" sz="1800" dirty="0">
                  <a:effectLst/>
                  <a:latin typeface="Calibri" panose="020F0502020204030204" pitchFamily="34" charset="0"/>
                  <a:ea typeface="Calibri" panose="020F0502020204030204" pitchFamily="34" charset="0"/>
                  <a:cs typeface="Times New Roman" panose="02020603050405020304" pitchFamily="18" charset="0"/>
                </a:rPr>
                <a:t>mg/kg</a:t>
              </a:r>
              <a:endParaRPr lang="en-US" dirty="0"/>
            </a:p>
          </p:txBody>
        </p:sp>
      </p:grpSp>
      <p:graphicFrame>
        <p:nvGraphicFramePr>
          <p:cNvPr id="26" name="Table 25">
            <a:extLst>
              <a:ext uri="{FF2B5EF4-FFF2-40B4-BE49-F238E27FC236}">
                <a16:creationId xmlns:a16="http://schemas.microsoft.com/office/drawing/2014/main" id="{8DD8D158-EB98-283F-2FC1-D1B0C021C146}"/>
              </a:ext>
            </a:extLst>
          </p:cNvPr>
          <p:cNvGraphicFramePr>
            <a:graphicFrameLocks noGrp="1"/>
          </p:cNvGraphicFramePr>
          <p:nvPr>
            <p:extLst>
              <p:ext uri="{D42A27DB-BD31-4B8C-83A1-F6EECF244321}">
                <p14:modId xmlns:p14="http://schemas.microsoft.com/office/powerpoint/2010/main" val="1676721889"/>
              </p:ext>
            </p:extLst>
          </p:nvPr>
        </p:nvGraphicFramePr>
        <p:xfrm>
          <a:off x="5086470" y="5582516"/>
          <a:ext cx="1212356" cy="1112520"/>
        </p:xfrm>
        <a:graphic>
          <a:graphicData uri="http://schemas.openxmlformats.org/drawingml/2006/table">
            <a:tbl>
              <a:tblPr firstRow="1" bandRow="1">
                <a:tableStyleId>{7E9639D4-E3E2-4D34-9284-5A2195B3D0D7}</a:tableStyleId>
              </a:tblPr>
              <a:tblGrid>
                <a:gridCol w="1212356">
                  <a:extLst>
                    <a:ext uri="{9D8B030D-6E8A-4147-A177-3AD203B41FA5}">
                      <a16:colId xmlns:a16="http://schemas.microsoft.com/office/drawing/2014/main" val="3587688689"/>
                    </a:ext>
                  </a:extLst>
                </a:gridCol>
              </a:tblGrid>
              <a:tr h="370840">
                <a:tc>
                  <a:txBody>
                    <a:bodyPr/>
                    <a:lstStyle/>
                    <a:p>
                      <a:pPr algn="ctr"/>
                      <a:r>
                        <a:rPr lang="en-US" dirty="0"/>
                        <a:t>Aus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726764"/>
                  </a:ext>
                </a:extLst>
              </a:tr>
              <a:tr h="370840">
                <a:tc>
                  <a:txBody>
                    <a:bodyPr/>
                    <a:lstStyle/>
                    <a:p>
                      <a:pPr algn="ctr"/>
                      <a:r>
                        <a:rPr lang="en-US" b="1" dirty="0">
                          <a:solidFill>
                            <a:schemeClr val="bg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A8"/>
                    </a:solidFill>
                  </a:tcPr>
                </a:tc>
                <a:extLst>
                  <a:ext uri="{0D108BD9-81ED-4DB2-BD59-A6C34878D82A}">
                    <a16:rowId xmlns:a16="http://schemas.microsoft.com/office/drawing/2014/main" val="1888527020"/>
                  </a:ext>
                </a:extLst>
              </a:tr>
              <a:tr h="370840">
                <a:tc>
                  <a:txBody>
                    <a:bodyPr/>
                    <a:lstStyle/>
                    <a:p>
                      <a:pPr algn="ctr"/>
                      <a:r>
                        <a:rPr lang="en-US" b="1" dirty="0">
                          <a:solidFill>
                            <a:schemeClr val="bg1"/>
                          </a:solidFill>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4A8"/>
                    </a:solidFill>
                  </a:tcPr>
                </a:tc>
                <a:extLst>
                  <a:ext uri="{0D108BD9-81ED-4DB2-BD59-A6C34878D82A}">
                    <a16:rowId xmlns:a16="http://schemas.microsoft.com/office/drawing/2014/main" val="1644586045"/>
                  </a:ext>
                </a:extLst>
              </a:tr>
            </a:tbl>
          </a:graphicData>
        </a:graphic>
      </p:graphicFrame>
      <p:grpSp>
        <p:nvGrpSpPr>
          <p:cNvPr id="59" name="Group 58">
            <a:extLst>
              <a:ext uri="{FF2B5EF4-FFF2-40B4-BE49-F238E27FC236}">
                <a16:creationId xmlns:a16="http://schemas.microsoft.com/office/drawing/2014/main" id="{2F90E8EE-77CB-9EF5-7B8F-6F1FF72684D8}"/>
              </a:ext>
            </a:extLst>
          </p:cNvPr>
          <p:cNvGrpSpPr/>
          <p:nvPr/>
        </p:nvGrpSpPr>
        <p:grpSpPr>
          <a:xfrm>
            <a:off x="1748447" y="4442928"/>
            <a:ext cx="3431913" cy="2335620"/>
            <a:chOff x="2693329" y="4522379"/>
            <a:chExt cx="3431913" cy="2335620"/>
          </a:xfrm>
        </p:grpSpPr>
        <p:sp>
          <p:nvSpPr>
            <p:cNvPr id="57" name="Rectangle 56">
              <a:extLst>
                <a:ext uri="{FF2B5EF4-FFF2-40B4-BE49-F238E27FC236}">
                  <a16:creationId xmlns:a16="http://schemas.microsoft.com/office/drawing/2014/main" id="{4C75D00D-818A-35DD-F581-BC08FC8876C2}"/>
                </a:ext>
              </a:extLst>
            </p:cNvPr>
            <p:cNvSpPr/>
            <p:nvPr/>
          </p:nvSpPr>
          <p:spPr>
            <a:xfrm>
              <a:off x="4747013" y="5583720"/>
              <a:ext cx="1378229" cy="1274279"/>
            </a:xfrm>
            <a:prstGeom prst="rect">
              <a:avLst/>
            </a:prstGeom>
            <a:solidFill>
              <a:srgbClr val="C9EFFB"/>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2C07981-CA5F-5D6B-84E0-1EB97A2C4080}"/>
                </a:ext>
              </a:extLst>
            </p:cNvPr>
            <p:cNvGrpSpPr/>
            <p:nvPr/>
          </p:nvGrpSpPr>
          <p:grpSpPr>
            <a:xfrm>
              <a:off x="4093955" y="4575251"/>
              <a:ext cx="1450084" cy="1361829"/>
              <a:chOff x="767018" y="869934"/>
              <a:chExt cx="5256974" cy="5256972"/>
            </a:xfrm>
          </p:grpSpPr>
          <p:grpSp>
            <p:nvGrpSpPr>
              <p:cNvPr id="8" name="Group 7">
                <a:extLst>
                  <a:ext uri="{FF2B5EF4-FFF2-40B4-BE49-F238E27FC236}">
                    <a16:creationId xmlns:a16="http://schemas.microsoft.com/office/drawing/2014/main" id="{FEE956B5-7D73-B197-2CEC-679B6EA0ED49}"/>
                  </a:ext>
                </a:extLst>
              </p:cNvPr>
              <p:cNvGrpSpPr/>
              <p:nvPr/>
            </p:nvGrpSpPr>
            <p:grpSpPr>
              <a:xfrm>
                <a:off x="767018" y="869934"/>
                <a:ext cx="5256974" cy="5256972"/>
                <a:chOff x="79353" y="966041"/>
                <a:chExt cx="5006704" cy="5006702"/>
              </a:xfrm>
            </p:grpSpPr>
            <p:sp>
              <p:nvSpPr>
                <p:cNvPr id="55" name="Oval 54">
                  <a:extLst>
                    <a:ext uri="{FF2B5EF4-FFF2-40B4-BE49-F238E27FC236}">
                      <a16:creationId xmlns:a16="http://schemas.microsoft.com/office/drawing/2014/main" id="{B323F2D4-3D99-6A8E-4A4C-12F394BDB814}"/>
                    </a:ext>
                  </a:extLst>
                </p:cNvPr>
                <p:cNvSpPr/>
                <p:nvPr/>
              </p:nvSpPr>
              <p:spPr>
                <a:xfrm>
                  <a:off x="79353" y="966041"/>
                  <a:ext cx="5006704" cy="5006702"/>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latin typeface="Arial" panose="020B0604020202020204" pitchFamily="34" charset="0"/>
                    <a:cs typeface="Arial" panose="020B0604020202020204" pitchFamily="34" charset="0"/>
                  </a:endParaRPr>
                </a:p>
              </p:txBody>
            </p:sp>
            <p:sp>
              <p:nvSpPr>
                <p:cNvPr id="56" name="Freeform 45">
                  <a:extLst>
                    <a:ext uri="{FF2B5EF4-FFF2-40B4-BE49-F238E27FC236}">
                      <a16:creationId xmlns:a16="http://schemas.microsoft.com/office/drawing/2014/main" id="{507BC402-7954-940A-A237-A22F2DF59AF7}"/>
                    </a:ext>
                  </a:extLst>
                </p:cNvPr>
                <p:cNvSpPr/>
                <p:nvPr/>
              </p:nvSpPr>
              <p:spPr>
                <a:xfrm>
                  <a:off x="191999" y="1078688"/>
                  <a:ext cx="4781412" cy="4781409"/>
                </a:xfrm>
                <a:custGeom>
                  <a:avLst/>
                  <a:gdLst>
                    <a:gd name="connsiteX0" fmla="*/ 2103967 w 4166119"/>
                    <a:gd name="connsiteY0" fmla="*/ 94 h 4166118"/>
                    <a:gd name="connsiteX1" fmla="*/ 3424078 w 4166119"/>
                    <a:gd name="connsiteY1" fmla="*/ 489129 h 4166118"/>
                    <a:gd name="connsiteX2" fmla="*/ 3676990 w 4166119"/>
                    <a:gd name="connsiteY2" fmla="*/ 3424077 h 4166118"/>
                    <a:gd name="connsiteX3" fmla="*/ 742043 w 4166119"/>
                    <a:gd name="connsiteY3" fmla="*/ 3676989 h 4166118"/>
                    <a:gd name="connsiteX4" fmla="*/ 489130 w 4166119"/>
                    <a:gd name="connsiteY4" fmla="*/ 742042 h 4166118"/>
                    <a:gd name="connsiteX5" fmla="*/ 2103967 w 4166119"/>
                    <a:gd name="connsiteY5" fmla="*/ 94 h 416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6119" h="4166118">
                      <a:moveTo>
                        <a:pt x="2103967" y="94"/>
                      </a:moveTo>
                      <a:cubicBezTo>
                        <a:pt x="2570796" y="4517"/>
                        <a:pt x="3038945" y="165107"/>
                        <a:pt x="3424078" y="489129"/>
                      </a:cubicBezTo>
                      <a:cubicBezTo>
                        <a:pt x="4304381" y="1229753"/>
                        <a:pt x="4417613" y="2543773"/>
                        <a:pt x="3676990" y="3424077"/>
                      </a:cubicBezTo>
                      <a:cubicBezTo>
                        <a:pt x="2936366" y="4304380"/>
                        <a:pt x="1622346" y="4417612"/>
                        <a:pt x="742043" y="3676989"/>
                      </a:cubicBezTo>
                      <a:cubicBezTo>
                        <a:pt x="-138260" y="2936365"/>
                        <a:pt x="-251493" y="1622345"/>
                        <a:pt x="489130" y="742042"/>
                      </a:cubicBezTo>
                      <a:cubicBezTo>
                        <a:pt x="905731" y="246872"/>
                        <a:pt x="1503758" y="-5593"/>
                        <a:pt x="2103967" y="94"/>
                      </a:cubicBezTo>
                      <a:close/>
                    </a:path>
                  </a:pathLst>
                </a:custGeom>
                <a:solidFill>
                  <a:srgbClr val="C9EFF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latin typeface="Arial" panose="020B0604020202020204" pitchFamily="34" charset="0"/>
                    <a:cs typeface="Arial" panose="020B0604020202020204" pitchFamily="34" charset="0"/>
                  </a:endParaRPr>
                </a:p>
              </p:txBody>
            </p:sp>
          </p:grpSp>
          <p:sp>
            <p:nvSpPr>
              <p:cNvPr id="12" name="Freeform 48">
                <a:extLst>
                  <a:ext uri="{FF2B5EF4-FFF2-40B4-BE49-F238E27FC236}">
                    <a16:creationId xmlns:a16="http://schemas.microsoft.com/office/drawing/2014/main" id="{9AC1B277-7168-C554-D6B0-A88B812FA67C}"/>
                  </a:ext>
                </a:extLst>
              </p:cNvPr>
              <p:cNvSpPr/>
              <p:nvPr/>
            </p:nvSpPr>
            <p:spPr>
              <a:xfrm>
                <a:off x="1499657" y="2948190"/>
                <a:ext cx="3976281" cy="2147194"/>
              </a:xfrm>
              <a:custGeom>
                <a:avLst/>
                <a:gdLst>
                  <a:gd name="connsiteX0" fmla="*/ 2288136 w 3813139"/>
                  <a:gd name="connsiteY0" fmla="*/ 346 h 2147194"/>
                  <a:gd name="connsiteX1" fmla="*/ 2385123 w 3813139"/>
                  <a:gd name="connsiteY1" fmla="*/ 39210 h 2147194"/>
                  <a:gd name="connsiteX2" fmla="*/ 3016530 w 3813139"/>
                  <a:gd name="connsiteY2" fmla="*/ 1036436 h 2147194"/>
                  <a:gd name="connsiteX3" fmla="*/ 3154427 w 3813139"/>
                  <a:gd name="connsiteY3" fmla="*/ 1257005 h 2147194"/>
                  <a:gd name="connsiteX4" fmla="*/ 3307685 w 3813139"/>
                  <a:gd name="connsiteY4" fmla="*/ 960523 h 2147194"/>
                  <a:gd name="connsiteX5" fmla="*/ 3308516 w 3813139"/>
                  <a:gd name="connsiteY5" fmla="*/ 965552 h 2147194"/>
                  <a:gd name="connsiteX6" fmla="*/ 3813139 w 3813139"/>
                  <a:gd name="connsiteY6" fmla="*/ 1775491 h 2147194"/>
                  <a:gd name="connsiteX7" fmla="*/ 3813139 w 3813139"/>
                  <a:gd name="connsiteY7" fmla="*/ 2147194 h 2147194"/>
                  <a:gd name="connsiteX8" fmla="*/ 3465983 w 3813139"/>
                  <a:gd name="connsiteY8" fmla="*/ 2147194 h 2147194"/>
                  <a:gd name="connsiteX9" fmla="*/ 3465983 w 3813139"/>
                  <a:gd name="connsiteY9" fmla="*/ 2147193 h 2147194"/>
                  <a:gd name="connsiteX10" fmla="*/ 2694272 w 3813139"/>
                  <a:gd name="connsiteY10" fmla="*/ 2147193 h 2147194"/>
                  <a:gd name="connsiteX11" fmla="*/ 2700717 w 3813139"/>
                  <a:gd name="connsiteY11" fmla="*/ 2134725 h 2147194"/>
                  <a:gd name="connsiteX12" fmla="*/ 1917735 w 3813139"/>
                  <a:gd name="connsiteY12" fmla="*/ 2134725 h 2147194"/>
                  <a:gd name="connsiteX13" fmla="*/ 1917735 w 3813139"/>
                  <a:gd name="connsiteY13" fmla="*/ 2147193 h 2147194"/>
                  <a:gd name="connsiteX14" fmla="*/ 1449520 w 3813139"/>
                  <a:gd name="connsiteY14" fmla="*/ 2147193 h 2147194"/>
                  <a:gd name="connsiteX15" fmla="*/ 1449520 w 3813139"/>
                  <a:gd name="connsiteY15" fmla="*/ 2147192 h 2147194"/>
                  <a:gd name="connsiteX16" fmla="*/ 935515 w 3813139"/>
                  <a:gd name="connsiteY16" fmla="*/ 2147192 h 2147194"/>
                  <a:gd name="connsiteX17" fmla="*/ 935515 w 3813139"/>
                  <a:gd name="connsiteY17" fmla="*/ 2147193 h 2147194"/>
                  <a:gd name="connsiteX18" fmla="*/ 0 w 3813139"/>
                  <a:gd name="connsiteY18" fmla="*/ 2147193 h 2147194"/>
                  <a:gd name="connsiteX19" fmla="*/ 338024 w 3813139"/>
                  <a:gd name="connsiteY19" fmla="*/ 1630180 h 2147194"/>
                  <a:gd name="connsiteX20" fmla="*/ 756101 w 3813139"/>
                  <a:gd name="connsiteY20" fmla="*/ 1061434 h 2147194"/>
                  <a:gd name="connsiteX21" fmla="*/ 807902 w 3813139"/>
                  <a:gd name="connsiteY21" fmla="*/ 1374921 h 2147194"/>
                  <a:gd name="connsiteX22" fmla="*/ 1236020 w 3813139"/>
                  <a:gd name="connsiteY22" fmla="*/ 546711 h 2147194"/>
                  <a:gd name="connsiteX23" fmla="*/ 1237141 w 3813139"/>
                  <a:gd name="connsiteY23" fmla="*/ 553495 h 2147194"/>
                  <a:gd name="connsiteX24" fmla="*/ 1530973 w 3813139"/>
                  <a:gd name="connsiteY24" fmla="*/ 1025105 h 2147194"/>
                  <a:gd name="connsiteX25" fmla="*/ 1564375 w 3813139"/>
                  <a:gd name="connsiteY25" fmla="*/ 971613 h 2147194"/>
                  <a:gd name="connsiteX26" fmla="*/ 1564375 w 3813139"/>
                  <a:gd name="connsiteY26" fmla="*/ 964342 h 2147194"/>
                  <a:gd name="connsiteX27" fmla="*/ 1649143 w 3813139"/>
                  <a:gd name="connsiteY27" fmla="*/ 838865 h 2147194"/>
                  <a:gd name="connsiteX28" fmla="*/ 1685955 w 3813139"/>
                  <a:gd name="connsiteY28" fmla="*/ 782060 h 2147194"/>
                  <a:gd name="connsiteX29" fmla="*/ 1708234 w 3813139"/>
                  <a:gd name="connsiteY29" fmla="*/ 747030 h 2147194"/>
                  <a:gd name="connsiteX30" fmla="*/ 1787708 w 3813139"/>
                  <a:gd name="connsiteY30" fmla="*/ 623719 h 2147194"/>
                  <a:gd name="connsiteX31" fmla="*/ 1832319 w 3813139"/>
                  <a:gd name="connsiteY31" fmla="*/ 553648 h 2147194"/>
                  <a:gd name="connsiteX32" fmla="*/ 2084919 w 3813139"/>
                  <a:gd name="connsiteY32" fmla="*/ 168653 h 2147194"/>
                  <a:gd name="connsiteX33" fmla="*/ 2100651 w 3813139"/>
                  <a:gd name="connsiteY33" fmla="*/ 147319 h 2147194"/>
                  <a:gd name="connsiteX34" fmla="*/ 2140147 w 3813139"/>
                  <a:gd name="connsiteY34" fmla="*/ 88071 h 2147194"/>
                  <a:gd name="connsiteX35" fmla="*/ 2232622 w 3813139"/>
                  <a:gd name="connsiteY35" fmla="*/ 16955 h 2147194"/>
                  <a:gd name="connsiteX36" fmla="*/ 2232655 w 3813139"/>
                  <a:gd name="connsiteY36" fmla="*/ 16946 h 2147194"/>
                  <a:gd name="connsiteX37" fmla="*/ 2238848 w 3813139"/>
                  <a:gd name="connsiteY37" fmla="*/ 13097 h 2147194"/>
                  <a:gd name="connsiteX38" fmla="*/ 2288136 w 3813139"/>
                  <a:gd name="connsiteY38" fmla="*/ 346 h 2147194"/>
                  <a:gd name="connsiteX0" fmla="*/ 2288136 w 3971939"/>
                  <a:gd name="connsiteY0" fmla="*/ 346 h 2147194"/>
                  <a:gd name="connsiteX1" fmla="*/ 2385123 w 3971939"/>
                  <a:gd name="connsiteY1" fmla="*/ 39210 h 2147194"/>
                  <a:gd name="connsiteX2" fmla="*/ 3016530 w 3971939"/>
                  <a:gd name="connsiteY2" fmla="*/ 1036436 h 2147194"/>
                  <a:gd name="connsiteX3" fmla="*/ 3154427 w 3971939"/>
                  <a:gd name="connsiteY3" fmla="*/ 1257005 h 2147194"/>
                  <a:gd name="connsiteX4" fmla="*/ 3307685 w 3971939"/>
                  <a:gd name="connsiteY4" fmla="*/ 960523 h 2147194"/>
                  <a:gd name="connsiteX5" fmla="*/ 3308516 w 3971939"/>
                  <a:gd name="connsiteY5" fmla="*/ 965552 h 2147194"/>
                  <a:gd name="connsiteX6" fmla="*/ 3971939 w 3971939"/>
                  <a:gd name="connsiteY6" fmla="*/ 1947525 h 2147194"/>
                  <a:gd name="connsiteX7" fmla="*/ 3813139 w 3971939"/>
                  <a:gd name="connsiteY7" fmla="*/ 2147194 h 2147194"/>
                  <a:gd name="connsiteX8" fmla="*/ 3465983 w 3971939"/>
                  <a:gd name="connsiteY8" fmla="*/ 2147194 h 2147194"/>
                  <a:gd name="connsiteX9" fmla="*/ 3465983 w 3971939"/>
                  <a:gd name="connsiteY9" fmla="*/ 2147193 h 2147194"/>
                  <a:gd name="connsiteX10" fmla="*/ 2694272 w 3971939"/>
                  <a:gd name="connsiteY10" fmla="*/ 2147193 h 2147194"/>
                  <a:gd name="connsiteX11" fmla="*/ 2700717 w 3971939"/>
                  <a:gd name="connsiteY11" fmla="*/ 2134725 h 2147194"/>
                  <a:gd name="connsiteX12" fmla="*/ 1917735 w 3971939"/>
                  <a:gd name="connsiteY12" fmla="*/ 2134725 h 2147194"/>
                  <a:gd name="connsiteX13" fmla="*/ 1917735 w 3971939"/>
                  <a:gd name="connsiteY13" fmla="*/ 2147193 h 2147194"/>
                  <a:gd name="connsiteX14" fmla="*/ 1449520 w 3971939"/>
                  <a:gd name="connsiteY14" fmla="*/ 2147193 h 2147194"/>
                  <a:gd name="connsiteX15" fmla="*/ 1449520 w 3971939"/>
                  <a:gd name="connsiteY15" fmla="*/ 2147192 h 2147194"/>
                  <a:gd name="connsiteX16" fmla="*/ 935515 w 3971939"/>
                  <a:gd name="connsiteY16" fmla="*/ 2147192 h 2147194"/>
                  <a:gd name="connsiteX17" fmla="*/ 935515 w 3971939"/>
                  <a:gd name="connsiteY17" fmla="*/ 2147193 h 2147194"/>
                  <a:gd name="connsiteX18" fmla="*/ 0 w 3971939"/>
                  <a:gd name="connsiteY18" fmla="*/ 2147193 h 2147194"/>
                  <a:gd name="connsiteX19" fmla="*/ 338024 w 3971939"/>
                  <a:gd name="connsiteY19" fmla="*/ 1630180 h 2147194"/>
                  <a:gd name="connsiteX20" fmla="*/ 756101 w 3971939"/>
                  <a:gd name="connsiteY20" fmla="*/ 1061434 h 2147194"/>
                  <a:gd name="connsiteX21" fmla="*/ 807902 w 3971939"/>
                  <a:gd name="connsiteY21" fmla="*/ 1374921 h 2147194"/>
                  <a:gd name="connsiteX22" fmla="*/ 1236020 w 3971939"/>
                  <a:gd name="connsiteY22" fmla="*/ 546711 h 2147194"/>
                  <a:gd name="connsiteX23" fmla="*/ 1237141 w 3971939"/>
                  <a:gd name="connsiteY23" fmla="*/ 553495 h 2147194"/>
                  <a:gd name="connsiteX24" fmla="*/ 1530973 w 3971939"/>
                  <a:gd name="connsiteY24" fmla="*/ 1025105 h 2147194"/>
                  <a:gd name="connsiteX25" fmla="*/ 1564375 w 3971939"/>
                  <a:gd name="connsiteY25" fmla="*/ 971613 h 2147194"/>
                  <a:gd name="connsiteX26" fmla="*/ 1564375 w 3971939"/>
                  <a:gd name="connsiteY26" fmla="*/ 964342 h 2147194"/>
                  <a:gd name="connsiteX27" fmla="*/ 1649143 w 3971939"/>
                  <a:gd name="connsiteY27" fmla="*/ 838865 h 2147194"/>
                  <a:gd name="connsiteX28" fmla="*/ 1685955 w 3971939"/>
                  <a:gd name="connsiteY28" fmla="*/ 782060 h 2147194"/>
                  <a:gd name="connsiteX29" fmla="*/ 1708234 w 3971939"/>
                  <a:gd name="connsiteY29" fmla="*/ 747030 h 2147194"/>
                  <a:gd name="connsiteX30" fmla="*/ 1787708 w 3971939"/>
                  <a:gd name="connsiteY30" fmla="*/ 623719 h 2147194"/>
                  <a:gd name="connsiteX31" fmla="*/ 1832319 w 3971939"/>
                  <a:gd name="connsiteY31" fmla="*/ 553648 h 2147194"/>
                  <a:gd name="connsiteX32" fmla="*/ 2084919 w 3971939"/>
                  <a:gd name="connsiteY32" fmla="*/ 168653 h 2147194"/>
                  <a:gd name="connsiteX33" fmla="*/ 2100651 w 3971939"/>
                  <a:gd name="connsiteY33" fmla="*/ 147319 h 2147194"/>
                  <a:gd name="connsiteX34" fmla="*/ 2140147 w 3971939"/>
                  <a:gd name="connsiteY34" fmla="*/ 88071 h 2147194"/>
                  <a:gd name="connsiteX35" fmla="*/ 2232622 w 3971939"/>
                  <a:gd name="connsiteY35" fmla="*/ 16955 h 2147194"/>
                  <a:gd name="connsiteX36" fmla="*/ 2232655 w 3971939"/>
                  <a:gd name="connsiteY36" fmla="*/ 16946 h 2147194"/>
                  <a:gd name="connsiteX37" fmla="*/ 2238848 w 3971939"/>
                  <a:gd name="connsiteY37" fmla="*/ 13097 h 2147194"/>
                  <a:gd name="connsiteX38" fmla="*/ 2288136 w 3971939"/>
                  <a:gd name="connsiteY38" fmla="*/ 346 h 2147194"/>
                  <a:gd name="connsiteX0" fmla="*/ 2288136 w 3971939"/>
                  <a:gd name="connsiteY0" fmla="*/ 346 h 2147194"/>
                  <a:gd name="connsiteX1" fmla="*/ 2385123 w 3971939"/>
                  <a:gd name="connsiteY1" fmla="*/ 39210 h 2147194"/>
                  <a:gd name="connsiteX2" fmla="*/ 3016530 w 3971939"/>
                  <a:gd name="connsiteY2" fmla="*/ 1036436 h 2147194"/>
                  <a:gd name="connsiteX3" fmla="*/ 3154427 w 3971939"/>
                  <a:gd name="connsiteY3" fmla="*/ 1257005 h 2147194"/>
                  <a:gd name="connsiteX4" fmla="*/ 3307685 w 3971939"/>
                  <a:gd name="connsiteY4" fmla="*/ 960523 h 2147194"/>
                  <a:gd name="connsiteX5" fmla="*/ 3308516 w 3971939"/>
                  <a:gd name="connsiteY5" fmla="*/ 965552 h 2147194"/>
                  <a:gd name="connsiteX6" fmla="*/ 3971939 w 3971939"/>
                  <a:gd name="connsiteY6" fmla="*/ 1947525 h 2147194"/>
                  <a:gd name="connsiteX7" fmla="*/ 3834849 w 3971939"/>
                  <a:gd name="connsiteY7" fmla="*/ 2147194 h 2147194"/>
                  <a:gd name="connsiteX8" fmla="*/ 3465983 w 3971939"/>
                  <a:gd name="connsiteY8" fmla="*/ 2147194 h 2147194"/>
                  <a:gd name="connsiteX9" fmla="*/ 3465983 w 3971939"/>
                  <a:gd name="connsiteY9" fmla="*/ 2147193 h 2147194"/>
                  <a:gd name="connsiteX10" fmla="*/ 2694272 w 3971939"/>
                  <a:gd name="connsiteY10" fmla="*/ 2147193 h 2147194"/>
                  <a:gd name="connsiteX11" fmla="*/ 2700717 w 3971939"/>
                  <a:gd name="connsiteY11" fmla="*/ 2134725 h 2147194"/>
                  <a:gd name="connsiteX12" fmla="*/ 1917735 w 3971939"/>
                  <a:gd name="connsiteY12" fmla="*/ 2134725 h 2147194"/>
                  <a:gd name="connsiteX13" fmla="*/ 1917735 w 3971939"/>
                  <a:gd name="connsiteY13" fmla="*/ 2147193 h 2147194"/>
                  <a:gd name="connsiteX14" fmla="*/ 1449520 w 3971939"/>
                  <a:gd name="connsiteY14" fmla="*/ 2147193 h 2147194"/>
                  <a:gd name="connsiteX15" fmla="*/ 1449520 w 3971939"/>
                  <a:gd name="connsiteY15" fmla="*/ 2147192 h 2147194"/>
                  <a:gd name="connsiteX16" fmla="*/ 935515 w 3971939"/>
                  <a:gd name="connsiteY16" fmla="*/ 2147192 h 2147194"/>
                  <a:gd name="connsiteX17" fmla="*/ 935515 w 3971939"/>
                  <a:gd name="connsiteY17" fmla="*/ 2147193 h 2147194"/>
                  <a:gd name="connsiteX18" fmla="*/ 0 w 3971939"/>
                  <a:gd name="connsiteY18" fmla="*/ 2147193 h 2147194"/>
                  <a:gd name="connsiteX19" fmla="*/ 338024 w 3971939"/>
                  <a:gd name="connsiteY19" fmla="*/ 1630180 h 2147194"/>
                  <a:gd name="connsiteX20" fmla="*/ 756101 w 3971939"/>
                  <a:gd name="connsiteY20" fmla="*/ 1061434 h 2147194"/>
                  <a:gd name="connsiteX21" fmla="*/ 807902 w 3971939"/>
                  <a:gd name="connsiteY21" fmla="*/ 1374921 h 2147194"/>
                  <a:gd name="connsiteX22" fmla="*/ 1236020 w 3971939"/>
                  <a:gd name="connsiteY22" fmla="*/ 546711 h 2147194"/>
                  <a:gd name="connsiteX23" fmla="*/ 1237141 w 3971939"/>
                  <a:gd name="connsiteY23" fmla="*/ 553495 h 2147194"/>
                  <a:gd name="connsiteX24" fmla="*/ 1530973 w 3971939"/>
                  <a:gd name="connsiteY24" fmla="*/ 1025105 h 2147194"/>
                  <a:gd name="connsiteX25" fmla="*/ 1564375 w 3971939"/>
                  <a:gd name="connsiteY25" fmla="*/ 971613 h 2147194"/>
                  <a:gd name="connsiteX26" fmla="*/ 1564375 w 3971939"/>
                  <a:gd name="connsiteY26" fmla="*/ 964342 h 2147194"/>
                  <a:gd name="connsiteX27" fmla="*/ 1649143 w 3971939"/>
                  <a:gd name="connsiteY27" fmla="*/ 838865 h 2147194"/>
                  <a:gd name="connsiteX28" fmla="*/ 1685955 w 3971939"/>
                  <a:gd name="connsiteY28" fmla="*/ 782060 h 2147194"/>
                  <a:gd name="connsiteX29" fmla="*/ 1708234 w 3971939"/>
                  <a:gd name="connsiteY29" fmla="*/ 747030 h 2147194"/>
                  <a:gd name="connsiteX30" fmla="*/ 1787708 w 3971939"/>
                  <a:gd name="connsiteY30" fmla="*/ 623719 h 2147194"/>
                  <a:gd name="connsiteX31" fmla="*/ 1832319 w 3971939"/>
                  <a:gd name="connsiteY31" fmla="*/ 553648 h 2147194"/>
                  <a:gd name="connsiteX32" fmla="*/ 2084919 w 3971939"/>
                  <a:gd name="connsiteY32" fmla="*/ 168653 h 2147194"/>
                  <a:gd name="connsiteX33" fmla="*/ 2100651 w 3971939"/>
                  <a:gd name="connsiteY33" fmla="*/ 147319 h 2147194"/>
                  <a:gd name="connsiteX34" fmla="*/ 2140147 w 3971939"/>
                  <a:gd name="connsiteY34" fmla="*/ 88071 h 2147194"/>
                  <a:gd name="connsiteX35" fmla="*/ 2232622 w 3971939"/>
                  <a:gd name="connsiteY35" fmla="*/ 16955 h 2147194"/>
                  <a:gd name="connsiteX36" fmla="*/ 2232655 w 3971939"/>
                  <a:gd name="connsiteY36" fmla="*/ 16946 h 2147194"/>
                  <a:gd name="connsiteX37" fmla="*/ 2238848 w 3971939"/>
                  <a:gd name="connsiteY37" fmla="*/ 13097 h 2147194"/>
                  <a:gd name="connsiteX38" fmla="*/ 2288136 w 3971939"/>
                  <a:gd name="connsiteY38" fmla="*/ 346 h 2147194"/>
                  <a:gd name="connsiteX0" fmla="*/ 2288136 w 3976281"/>
                  <a:gd name="connsiteY0" fmla="*/ 346 h 2147194"/>
                  <a:gd name="connsiteX1" fmla="*/ 2385123 w 3976281"/>
                  <a:gd name="connsiteY1" fmla="*/ 39210 h 2147194"/>
                  <a:gd name="connsiteX2" fmla="*/ 3016530 w 3976281"/>
                  <a:gd name="connsiteY2" fmla="*/ 1036436 h 2147194"/>
                  <a:gd name="connsiteX3" fmla="*/ 3154427 w 3976281"/>
                  <a:gd name="connsiteY3" fmla="*/ 1257005 h 2147194"/>
                  <a:gd name="connsiteX4" fmla="*/ 3307685 w 3976281"/>
                  <a:gd name="connsiteY4" fmla="*/ 960523 h 2147194"/>
                  <a:gd name="connsiteX5" fmla="*/ 3308516 w 3976281"/>
                  <a:gd name="connsiteY5" fmla="*/ 965552 h 2147194"/>
                  <a:gd name="connsiteX6" fmla="*/ 3976281 w 3976281"/>
                  <a:gd name="connsiteY6" fmla="*/ 1960551 h 2147194"/>
                  <a:gd name="connsiteX7" fmla="*/ 3834849 w 3976281"/>
                  <a:gd name="connsiteY7" fmla="*/ 2147194 h 2147194"/>
                  <a:gd name="connsiteX8" fmla="*/ 3465983 w 3976281"/>
                  <a:gd name="connsiteY8" fmla="*/ 2147194 h 2147194"/>
                  <a:gd name="connsiteX9" fmla="*/ 3465983 w 3976281"/>
                  <a:gd name="connsiteY9" fmla="*/ 2147193 h 2147194"/>
                  <a:gd name="connsiteX10" fmla="*/ 2694272 w 3976281"/>
                  <a:gd name="connsiteY10" fmla="*/ 2147193 h 2147194"/>
                  <a:gd name="connsiteX11" fmla="*/ 2700717 w 3976281"/>
                  <a:gd name="connsiteY11" fmla="*/ 2134725 h 2147194"/>
                  <a:gd name="connsiteX12" fmla="*/ 1917735 w 3976281"/>
                  <a:gd name="connsiteY12" fmla="*/ 2134725 h 2147194"/>
                  <a:gd name="connsiteX13" fmla="*/ 1917735 w 3976281"/>
                  <a:gd name="connsiteY13" fmla="*/ 2147193 h 2147194"/>
                  <a:gd name="connsiteX14" fmla="*/ 1449520 w 3976281"/>
                  <a:gd name="connsiteY14" fmla="*/ 2147193 h 2147194"/>
                  <a:gd name="connsiteX15" fmla="*/ 1449520 w 3976281"/>
                  <a:gd name="connsiteY15" fmla="*/ 2147192 h 2147194"/>
                  <a:gd name="connsiteX16" fmla="*/ 935515 w 3976281"/>
                  <a:gd name="connsiteY16" fmla="*/ 2147192 h 2147194"/>
                  <a:gd name="connsiteX17" fmla="*/ 935515 w 3976281"/>
                  <a:gd name="connsiteY17" fmla="*/ 2147193 h 2147194"/>
                  <a:gd name="connsiteX18" fmla="*/ 0 w 3976281"/>
                  <a:gd name="connsiteY18" fmla="*/ 2147193 h 2147194"/>
                  <a:gd name="connsiteX19" fmla="*/ 338024 w 3976281"/>
                  <a:gd name="connsiteY19" fmla="*/ 1630180 h 2147194"/>
                  <a:gd name="connsiteX20" fmla="*/ 756101 w 3976281"/>
                  <a:gd name="connsiteY20" fmla="*/ 1061434 h 2147194"/>
                  <a:gd name="connsiteX21" fmla="*/ 807902 w 3976281"/>
                  <a:gd name="connsiteY21" fmla="*/ 1374921 h 2147194"/>
                  <a:gd name="connsiteX22" fmla="*/ 1236020 w 3976281"/>
                  <a:gd name="connsiteY22" fmla="*/ 546711 h 2147194"/>
                  <a:gd name="connsiteX23" fmla="*/ 1237141 w 3976281"/>
                  <a:gd name="connsiteY23" fmla="*/ 553495 h 2147194"/>
                  <a:gd name="connsiteX24" fmla="*/ 1530973 w 3976281"/>
                  <a:gd name="connsiteY24" fmla="*/ 1025105 h 2147194"/>
                  <a:gd name="connsiteX25" fmla="*/ 1564375 w 3976281"/>
                  <a:gd name="connsiteY25" fmla="*/ 971613 h 2147194"/>
                  <a:gd name="connsiteX26" fmla="*/ 1564375 w 3976281"/>
                  <a:gd name="connsiteY26" fmla="*/ 964342 h 2147194"/>
                  <a:gd name="connsiteX27" fmla="*/ 1649143 w 3976281"/>
                  <a:gd name="connsiteY27" fmla="*/ 838865 h 2147194"/>
                  <a:gd name="connsiteX28" fmla="*/ 1685955 w 3976281"/>
                  <a:gd name="connsiteY28" fmla="*/ 782060 h 2147194"/>
                  <a:gd name="connsiteX29" fmla="*/ 1708234 w 3976281"/>
                  <a:gd name="connsiteY29" fmla="*/ 747030 h 2147194"/>
                  <a:gd name="connsiteX30" fmla="*/ 1787708 w 3976281"/>
                  <a:gd name="connsiteY30" fmla="*/ 623719 h 2147194"/>
                  <a:gd name="connsiteX31" fmla="*/ 1832319 w 3976281"/>
                  <a:gd name="connsiteY31" fmla="*/ 553648 h 2147194"/>
                  <a:gd name="connsiteX32" fmla="*/ 2084919 w 3976281"/>
                  <a:gd name="connsiteY32" fmla="*/ 168653 h 2147194"/>
                  <a:gd name="connsiteX33" fmla="*/ 2100651 w 3976281"/>
                  <a:gd name="connsiteY33" fmla="*/ 147319 h 2147194"/>
                  <a:gd name="connsiteX34" fmla="*/ 2140147 w 3976281"/>
                  <a:gd name="connsiteY34" fmla="*/ 88071 h 2147194"/>
                  <a:gd name="connsiteX35" fmla="*/ 2232622 w 3976281"/>
                  <a:gd name="connsiteY35" fmla="*/ 16955 h 2147194"/>
                  <a:gd name="connsiteX36" fmla="*/ 2232655 w 3976281"/>
                  <a:gd name="connsiteY36" fmla="*/ 16946 h 2147194"/>
                  <a:gd name="connsiteX37" fmla="*/ 2238848 w 3976281"/>
                  <a:gd name="connsiteY37" fmla="*/ 13097 h 2147194"/>
                  <a:gd name="connsiteX38" fmla="*/ 2288136 w 3976281"/>
                  <a:gd name="connsiteY38" fmla="*/ 346 h 214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76281" h="2147194">
                    <a:moveTo>
                      <a:pt x="2288136" y="346"/>
                    </a:moveTo>
                    <a:cubicBezTo>
                      <a:pt x="2321779" y="-2139"/>
                      <a:pt x="2356027" y="8542"/>
                      <a:pt x="2385123" y="39210"/>
                    </a:cubicBezTo>
                    <a:cubicBezTo>
                      <a:pt x="2430081" y="98169"/>
                      <a:pt x="2715136" y="554197"/>
                      <a:pt x="3016530" y="1036436"/>
                    </a:cubicBezTo>
                    <a:lnTo>
                      <a:pt x="3154427" y="1257005"/>
                    </a:lnTo>
                    <a:lnTo>
                      <a:pt x="3307685" y="960523"/>
                    </a:lnTo>
                    <a:lnTo>
                      <a:pt x="3308516" y="965552"/>
                    </a:lnTo>
                    <a:lnTo>
                      <a:pt x="3976281" y="1960551"/>
                    </a:lnTo>
                    <a:lnTo>
                      <a:pt x="3834849" y="2147194"/>
                    </a:lnTo>
                    <a:lnTo>
                      <a:pt x="3465983" y="2147194"/>
                    </a:lnTo>
                    <a:lnTo>
                      <a:pt x="3465983" y="2147193"/>
                    </a:lnTo>
                    <a:lnTo>
                      <a:pt x="2694272" y="2147193"/>
                    </a:lnTo>
                    <a:lnTo>
                      <a:pt x="2700717" y="2134725"/>
                    </a:lnTo>
                    <a:lnTo>
                      <a:pt x="1917735" y="2134725"/>
                    </a:lnTo>
                    <a:lnTo>
                      <a:pt x="1917735" y="2147193"/>
                    </a:lnTo>
                    <a:lnTo>
                      <a:pt x="1449520" y="2147193"/>
                    </a:lnTo>
                    <a:lnTo>
                      <a:pt x="1449520" y="2147192"/>
                    </a:lnTo>
                    <a:lnTo>
                      <a:pt x="935515" y="2147192"/>
                    </a:lnTo>
                    <a:lnTo>
                      <a:pt x="935515" y="2147193"/>
                    </a:lnTo>
                    <a:lnTo>
                      <a:pt x="0" y="2147193"/>
                    </a:lnTo>
                    <a:lnTo>
                      <a:pt x="338024" y="1630180"/>
                    </a:lnTo>
                    <a:lnTo>
                      <a:pt x="756101" y="1061434"/>
                    </a:lnTo>
                    <a:lnTo>
                      <a:pt x="807902" y="1374921"/>
                    </a:lnTo>
                    <a:lnTo>
                      <a:pt x="1236020" y="546711"/>
                    </a:lnTo>
                    <a:lnTo>
                      <a:pt x="1237141" y="553495"/>
                    </a:lnTo>
                    <a:lnTo>
                      <a:pt x="1530973" y="1025105"/>
                    </a:lnTo>
                    <a:lnTo>
                      <a:pt x="1564375" y="971613"/>
                    </a:lnTo>
                    <a:lnTo>
                      <a:pt x="1564375" y="964342"/>
                    </a:lnTo>
                    <a:cubicBezTo>
                      <a:pt x="1591248" y="925847"/>
                      <a:pt x="1619713" y="883546"/>
                      <a:pt x="1649143" y="838865"/>
                    </a:cubicBezTo>
                    <a:lnTo>
                      <a:pt x="1685955" y="782060"/>
                    </a:lnTo>
                    <a:lnTo>
                      <a:pt x="1708234" y="747030"/>
                    </a:lnTo>
                    <a:lnTo>
                      <a:pt x="1787708" y="623719"/>
                    </a:lnTo>
                    <a:lnTo>
                      <a:pt x="1832319" y="553648"/>
                    </a:lnTo>
                    <a:cubicBezTo>
                      <a:pt x="1924702" y="408185"/>
                      <a:pt x="2014529" y="267004"/>
                      <a:pt x="2084919" y="168653"/>
                    </a:cubicBezTo>
                    <a:lnTo>
                      <a:pt x="2100651" y="147319"/>
                    </a:lnTo>
                    <a:lnTo>
                      <a:pt x="2140147" y="88071"/>
                    </a:lnTo>
                    <a:cubicBezTo>
                      <a:pt x="2174329" y="45717"/>
                      <a:pt x="2212957" y="24778"/>
                      <a:pt x="2232622" y="16955"/>
                    </a:cubicBezTo>
                    <a:lnTo>
                      <a:pt x="2232655" y="16946"/>
                    </a:lnTo>
                    <a:lnTo>
                      <a:pt x="2238848" y="13097"/>
                    </a:lnTo>
                    <a:cubicBezTo>
                      <a:pt x="2254646" y="6123"/>
                      <a:pt x="2271315" y="1589"/>
                      <a:pt x="2288136" y="346"/>
                    </a:cubicBezTo>
                    <a:close/>
                  </a:path>
                </a:pathLst>
              </a:custGeom>
              <a:solidFill>
                <a:schemeClr val="tx1">
                  <a:lumMod val="85000"/>
                  <a:lumOff val="15000"/>
                </a:schemeClr>
              </a:solidFill>
              <a:ln w="12700" cap="flat" cmpd="sng" algn="ctr">
                <a:noFill/>
                <a:prstDash val="solid"/>
                <a:miter lim="800000"/>
              </a:ln>
              <a:effectLst/>
            </p:spPr>
            <p:txBody>
              <a:bodyPr wrap="square" rtlCol="0" anchor="ctr">
                <a:noAutofit/>
              </a:bodyPr>
              <a:lstStyle/>
              <a:p>
                <a:pPr algn="ctr">
                  <a:defRPr/>
                </a:pPr>
                <a:endParaRPr lang="en-US" sz="1350" kern="0">
                  <a:solidFill>
                    <a:srgbClr val="FFFFFF"/>
                  </a:solidFill>
                  <a:latin typeface="Arial" panose="020B0604020202020204" pitchFamily="34" charset="0"/>
                  <a:cs typeface="Arial" panose="020B0604020202020204" pitchFamily="34" charset="0"/>
                </a:endParaRPr>
              </a:p>
            </p:txBody>
          </p:sp>
          <p:sp>
            <p:nvSpPr>
              <p:cNvPr id="13" name="Rectangle 50">
                <a:extLst>
                  <a:ext uri="{FF2B5EF4-FFF2-40B4-BE49-F238E27FC236}">
                    <a16:creationId xmlns:a16="http://schemas.microsoft.com/office/drawing/2014/main" id="{4852B064-93D5-08E4-E19D-B84F98FCAC82}"/>
                  </a:ext>
                </a:extLst>
              </p:cNvPr>
              <p:cNvSpPr/>
              <p:nvPr/>
            </p:nvSpPr>
            <p:spPr>
              <a:xfrm rot="16200000">
                <a:off x="4312101" y="4485850"/>
                <a:ext cx="647302" cy="439188"/>
              </a:xfrm>
              <a:custGeom>
                <a:avLst/>
                <a:gdLst>
                  <a:gd name="connsiteX0" fmla="*/ 0 w 731520"/>
                  <a:gd name="connsiteY0" fmla="*/ 0 h 868680"/>
                  <a:gd name="connsiteX1" fmla="*/ 731520 w 731520"/>
                  <a:gd name="connsiteY1" fmla="*/ 0 h 868680"/>
                  <a:gd name="connsiteX2" fmla="*/ 731520 w 731520"/>
                  <a:gd name="connsiteY2" fmla="*/ 868680 h 868680"/>
                  <a:gd name="connsiteX3" fmla="*/ 0 w 731520"/>
                  <a:gd name="connsiteY3" fmla="*/ 868680 h 868680"/>
                  <a:gd name="connsiteX4" fmla="*/ 0 w 731520"/>
                  <a:gd name="connsiteY4" fmla="*/ 0 h 868680"/>
                  <a:gd name="connsiteX0" fmla="*/ 0 w 1005840"/>
                  <a:gd name="connsiteY0" fmla="*/ 0 h 868680"/>
                  <a:gd name="connsiteX1" fmla="*/ 1005840 w 1005840"/>
                  <a:gd name="connsiteY1" fmla="*/ 441960 h 868680"/>
                  <a:gd name="connsiteX2" fmla="*/ 731520 w 1005840"/>
                  <a:gd name="connsiteY2" fmla="*/ 868680 h 868680"/>
                  <a:gd name="connsiteX3" fmla="*/ 0 w 1005840"/>
                  <a:gd name="connsiteY3" fmla="*/ 868680 h 868680"/>
                  <a:gd name="connsiteX4" fmla="*/ 0 w 1005840"/>
                  <a:gd name="connsiteY4" fmla="*/ 0 h 868680"/>
                  <a:gd name="connsiteX0" fmla="*/ 0 w 1005840"/>
                  <a:gd name="connsiteY0" fmla="*/ 0 h 1097280"/>
                  <a:gd name="connsiteX1" fmla="*/ 1005840 w 1005840"/>
                  <a:gd name="connsiteY1" fmla="*/ 670560 h 1097280"/>
                  <a:gd name="connsiteX2" fmla="*/ 731520 w 1005840"/>
                  <a:gd name="connsiteY2" fmla="*/ 1097280 h 1097280"/>
                  <a:gd name="connsiteX3" fmla="*/ 0 w 1005840"/>
                  <a:gd name="connsiteY3" fmla="*/ 1097280 h 1097280"/>
                  <a:gd name="connsiteX4" fmla="*/ 0 w 1005840"/>
                  <a:gd name="connsiteY4" fmla="*/ 0 h 1097280"/>
                  <a:gd name="connsiteX0" fmla="*/ 0 w 1005840"/>
                  <a:gd name="connsiteY0" fmla="*/ 0 h 1097280"/>
                  <a:gd name="connsiteX1" fmla="*/ 1005840 w 1005840"/>
                  <a:gd name="connsiteY1" fmla="*/ 670560 h 1097280"/>
                  <a:gd name="connsiteX2" fmla="*/ 731520 w 1005840"/>
                  <a:gd name="connsiteY2" fmla="*/ 1097280 h 1097280"/>
                  <a:gd name="connsiteX3" fmla="*/ 594360 w 1005840"/>
                  <a:gd name="connsiteY3" fmla="*/ 609600 h 1097280"/>
                  <a:gd name="connsiteX4" fmla="*/ 0 w 1005840"/>
                  <a:gd name="connsiteY4" fmla="*/ 0 h 1097280"/>
                  <a:gd name="connsiteX0" fmla="*/ 350520 w 1356360"/>
                  <a:gd name="connsiteY0" fmla="*/ 0 h 1219200"/>
                  <a:gd name="connsiteX1" fmla="*/ 1356360 w 1356360"/>
                  <a:gd name="connsiteY1" fmla="*/ 670560 h 1219200"/>
                  <a:gd name="connsiteX2" fmla="*/ 1082040 w 1356360"/>
                  <a:gd name="connsiteY2" fmla="*/ 1097280 h 1219200"/>
                  <a:gd name="connsiteX3" fmla="*/ 0 w 1356360"/>
                  <a:gd name="connsiteY3" fmla="*/ 1219200 h 1219200"/>
                  <a:gd name="connsiteX4" fmla="*/ 350520 w 1356360"/>
                  <a:gd name="connsiteY4" fmla="*/ 0 h 1219200"/>
                  <a:gd name="connsiteX0" fmla="*/ 350520 w 1082040"/>
                  <a:gd name="connsiteY0" fmla="*/ 0 h 1219200"/>
                  <a:gd name="connsiteX1" fmla="*/ 259080 w 1082040"/>
                  <a:gd name="connsiteY1" fmla="*/ 1036320 h 1219200"/>
                  <a:gd name="connsiteX2" fmla="*/ 1082040 w 1082040"/>
                  <a:gd name="connsiteY2" fmla="*/ 1097280 h 1219200"/>
                  <a:gd name="connsiteX3" fmla="*/ 0 w 1082040"/>
                  <a:gd name="connsiteY3" fmla="*/ 1219200 h 1219200"/>
                  <a:gd name="connsiteX4" fmla="*/ 350520 w 1082040"/>
                  <a:gd name="connsiteY4" fmla="*/ 0 h 1219200"/>
                  <a:gd name="connsiteX0" fmla="*/ 350520 w 1264920"/>
                  <a:gd name="connsiteY0" fmla="*/ 0 h 1219200"/>
                  <a:gd name="connsiteX1" fmla="*/ 259080 w 1264920"/>
                  <a:gd name="connsiteY1" fmla="*/ 1036320 h 1219200"/>
                  <a:gd name="connsiteX2" fmla="*/ 1264920 w 1264920"/>
                  <a:gd name="connsiteY2" fmla="*/ 1021080 h 1219200"/>
                  <a:gd name="connsiteX3" fmla="*/ 0 w 1264920"/>
                  <a:gd name="connsiteY3" fmla="*/ 1219200 h 1219200"/>
                  <a:gd name="connsiteX4" fmla="*/ 350520 w 126492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20" h="1219200">
                    <a:moveTo>
                      <a:pt x="350520" y="0"/>
                    </a:moveTo>
                    <a:lnTo>
                      <a:pt x="259080" y="1036320"/>
                    </a:lnTo>
                    <a:lnTo>
                      <a:pt x="1264920" y="1021080"/>
                    </a:lnTo>
                    <a:lnTo>
                      <a:pt x="0" y="1219200"/>
                    </a:lnTo>
                    <a:lnTo>
                      <a:pt x="350520" y="0"/>
                    </a:lnTo>
                    <a:close/>
                  </a:path>
                </a:pathLst>
              </a:custGeom>
              <a:solidFill>
                <a:srgbClr val="706E6F"/>
              </a:solidFill>
              <a:ln w="12700" cap="flat" cmpd="sng" algn="ctr">
                <a:noFill/>
                <a:prstDash val="solid"/>
                <a:miter lim="800000"/>
              </a:ln>
              <a:effectLst/>
            </p:spPr>
            <p:txBody>
              <a:bodyPr rtlCol="0" anchor="ctr"/>
              <a:lstStyle/>
              <a:p>
                <a:pPr algn="ctr">
                  <a:defRPr/>
                </a:pPr>
                <a:endParaRPr lang="en-US" sz="1350" kern="0">
                  <a:solidFill>
                    <a:srgbClr val="FFFFFF"/>
                  </a:solidFill>
                  <a:latin typeface="Arial" panose="020B0604020202020204" pitchFamily="34" charset="0"/>
                  <a:cs typeface="Arial" panose="020B0604020202020204" pitchFamily="34" charset="0"/>
                </a:endParaRPr>
              </a:p>
            </p:txBody>
          </p:sp>
          <p:sp>
            <p:nvSpPr>
              <p:cNvPr id="14" name="Rectangle 50">
                <a:extLst>
                  <a:ext uri="{FF2B5EF4-FFF2-40B4-BE49-F238E27FC236}">
                    <a16:creationId xmlns:a16="http://schemas.microsoft.com/office/drawing/2014/main" id="{4242327A-DC95-B66B-9056-0ED305CF4F8B}"/>
                  </a:ext>
                </a:extLst>
              </p:cNvPr>
              <p:cNvSpPr/>
              <p:nvPr/>
            </p:nvSpPr>
            <p:spPr>
              <a:xfrm rot="560464">
                <a:off x="4902934" y="4248436"/>
                <a:ext cx="362328" cy="659378"/>
              </a:xfrm>
              <a:custGeom>
                <a:avLst/>
                <a:gdLst>
                  <a:gd name="connsiteX0" fmla="*/ 0 w 731520"/>
                  <a:gd name="connsiteY0" fmla="*/ 0 h 868680"/>
                  <a:gd name="connsiteX1" fmla="*/ 731520 w 731520"/>
                  <a:gd name="connsiteY1" fmla="*/ 0 h 868680"/>
                  <a:gd name="connsiteX2" fmla="*/ 731520 w 731520"/>
                  <a:gd name="connsiteY2" fmla="*/ 868680 h 868680"/>
                  <a:gd name="connsiteX3" fmla="*/ 0 w 731520"/>
                  <a:gd name="connsiteY3" fmla="*/ 868680 h 868680"/>
                  <a:gd name="connsiteX4" fmla="*/ 0 w 731520"/>
                  <a:gd name="connsiteY4" fmla="*/ 0 h 868680"/>
                  <a:gd name="connsiteX0" fmla="*/ 0 w 1005840"/>
                  <a:gd name="connsiteY0" fmla="*/ 0 h 868680"/>
                  <a:gd name="connsiteX1" fmla="*/ 1005840 w 1005840"/>
                  <a:gd name="connsiteY1" fmla="*/ 441960 h 868680"/>
                  <a:gd name="connsiteX2" fmla="*/ 731520 w 1005840"/>
                  <a:gd name="connsiteY2" fmla="*/ 868680 h 868680"/>
                  <a:gd name="connsiteX3" fmla="*/ 0 w 1005840"/>
                  <a:gd name="connsiteY3" fmla="*/ 868680 h 868680"/>
                  <a:gd name="connsiteX4" fmla="*/ 0 w 1005840"/>
                  <a:gd name="connsiteY4" fmla="*/ 0 h 868680"/>
                  <a:gd name="connsiteX0" fmla="*/ 0 w 1005840"/>
                  <a:gd name="connsiteY0" fmla="*/ 0 h 1097280"/>
                  <a:gd name="connsiteX1" fmla="*/ 1005840 w 1005840"/>
                  <a:gd name="connsiteY1" fmla="*/ 670560 h 1097280"/>
                  <a:gd name="connsiteX2" fmla="*/ 731520 w 1005840"/>
                  <a:gd name="connsiteY2" fmla="*/ 1097280 h 1097280"/>
                  <a:gd name="connsiteX3" fmla="*/ 0 w 1005840"/>
                  <a:gd name="connsiteY3" fmla="*/ 1097280 h 1097280"/>
                  <a:gd name="connsiteX4" fmla="*/ 0 w 1005840"/>
                  <a:gd name="connsiteY4" fmla="*/ 0 h 1097280"/>
                  <a:gd name="connsiteX0" fmla="*/ 0 w 1005840"/>
                  <a:gd name="connsiteY0" fmla="*/ 0 h 1097280"/>
                  <a:gd name="connsiteX1" fmla="*/ 1005840 w 1005840"/>
                  <a:gd name="connsiteY1" fmla="*/ 670560 h 1097280"/>
                  <a:gd name="connsiteX2" fmla="*/ 731520 w 1005840"/>
                  <a:gd name="connsiteY2" fmla="*/ 1097280 h 1097280"/>
                  <a:gd name="connsiteX3" fmla="*/ 594360 w 1005840"/>
                  <a:gd name="connsiteY3" fmla="*/ 609600 h 1097280"/>
                  <a:gd name="connsiteX4" fmla="*/ 0 w 1005840"/>
                  <a:gd name="connsiteY4" fmla="*/ 0 h 1097280"/>
                  <a:gd name="connsiteX0" fmla="*/ 0 w 1139279"/>
                  <a:gd name="connsiteY0" fmla="*/ 0 h 1455047"/>
                  <a:gd name="connsiteX1" fmla="*/ 1139279 w 1139279"/>
                  <a:gd name="connsiteY1" fmla="*/ 1028327 h 1455047"/>
                  <a:gd name="connsiteX2" fmla="*/ 864959 w 1139279"/>
                  <a:gd name="connsiteY2" fmla="*/ 1455047 h 1455047"/>
                  <a:gd name="connsiteX3" fmla="*/ 727799 w 1139279"/>
                  <a:gd name="connsiteY3" fmla="*/ 967367 h 1455047"/>
                  <a:gd name="connsiteX4" fmla="*/ 0 w 1139279"/>
                  <a:gd name="connsiteY4" fmla="*/ 0 h 1455047"/>
                  <a:gd name="connsiteX0" fmla="*/ 0 w 1508752"/>
                  <a:gd name="connsiteY0" fmla="*/ 0 h 1823791"/>
                  <a:gd name="connsiteX1" fmla="*/ 1139279 w 1508752"/>
                  <a:gd name="connsiteY1" fmla="*/ 1028327 h 1823791"/>
                  <a:gd name="connsiteX2" fmla="*/ 1508751 w 1508752"/>
                  <a:gd name="connsiteY2" fmla="*/ 1823791 h 1823791"/>
                  <a:gd name="connsiteX3" fmla="*/ 727799 w 1508752"/>
                  <a:gd name="connsiteY3" fmla="*/ 967367 h 1823791"/>
                  <a:gd name="connsiteX4" fmla="*/ 0 w 1508752"/>
                  <a:gd name="connsiteY4" fmla="*/ 0 h 1823791"/>
                  <a:gd name="connsiteX0" fmla="*/ 0 w 1508750"/>
                  <a:gd name="connsiteY0" fmla="*/ 0 h 1932780"/>
                  <a:gd name="connsiteX1" fmla="*/ 1139279 w 1508750"/>
                  <a:gd name="connsiteY1" fmla="*/ 1028327 h 1932780"/>
                  <a:gd name="connsiteX2" fmla="*/ 1508751 w 1508750"/>
                  <a:gd name="connsiteY2" fmla="*/ 1823791 h 1932780"/>
                  <a:gd name="connsiteX3" fmla="*/ 1083241 w 1508750"/>
                  <a:gd name="connsiteY3" fmla="*/ 1932780 h 1932780"/>
                  <a:gd name="connsiteX4" fmla="*/ 0 w 1508750"/>
                  <a:gd name="connsiteY4" fmla="*/ 0 h 1932780"/>
                  <a:gd name="connsiteX0" fmla="*/ 0 w 1508752"/>
                  <a:gd name="connsiteY0" fmla="*/ 0 h 1932780"/>
                  <a:gd name="connsiteX1" fmla="*/ 1139279 w 1508752"/>
                  <a:gd name="connsiteY1" fmla="*/ 1028327 h 1932780"/>
                  <a:gd name="connsiteX2" fmla="*/ 1508751 w 1508752"/>
                  <a:gd name="connsiteY2" fmla="*/ 1823791 h 1932780"/>
                  <a:gd name="connsiteX3" fmla="*/ 1083241 w 1508752"/>
                  <a:gd name="connsiteY3" fmla="*/ 1932780 h 1932780"/>
                  <a:gd name="connsiteX4" fmla="*/ 629037 w 1508752"/>
                  <a:gd name="connsiteY4" fmla="*/ 1133272 h 1932780"/>
                  <a:gd name="connsiteX5" fmla="*/ 0 w 1508752"/>
                  <a:gd name="connsiteY5" fmla="*/ 0 h 1932780"/>
                  <a:gd name="connsiteX0" fmla="*/ 0 w 1508750"/>
                  <a:gd name="connsiteY0" fmla="*/ 0 h 1932780"/>
                  <a:gd name="connsiteX1" fmla="*/ 1139279 w 1508750"/>
                  <a:gd name="connsiteY1" fmla="*/ 1028327 h 1932780"/>
                  <a:gd name="connsiteX2" fmla="*/ 1508751 w 1508750"/>
                  <a:gd name="connsiteY2" fmla="*/ 1823791 h 1932780"/>
                  <a:gd name="connsiteX3" fmla="*/ 1083241 w 1508750"/>
                  <a:gd name="connsiteY3" fmla="*/ 1932780 h 1932780"/>
                  <a:gd name="connsiteX4" fmla="*/ 982944 w 1508750"/>
                  <a:gd name="connsiteY4" fmla="*/ 1264916 h 1932780"/>
                  <a:gd name="connsiteX5" fmla="*/ 0 w 1508750"/>
                  <a:gd name="connsiteY5" fmla="*/ 0 h 193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750" h="1932780">
                    <a:moveTo>
                      <a:pt x="0" y="0"/>
                    </a:moveTo>
                    <a:lnTo>
                      <a:pt x="1139279" y="1028327"/>
                    </a:lnTo>
                    <a:lnTo>
                      <a:pt x="1508751" y="1823791"/>
                    </a:lnTo>
                    <a:lnTo>
                      <a:pt x="1083241" y="1932780"/>
                    </a:lnTo>
                    <a:lnTo>
                      <a:pt x="982944" y="1264916"/>
                    </a:lnTo>
                    <a:lnTo>
                      <a:pt x="0" y="0"/>
                    </a:lnTo>
                    <a:close/>
                  </a:path>
                </a:pathLst>
              </a:custGeom>
              <a:solidFill>
                <a:srgbClr val="474546"/>
              </a:solidFill>
              <a:ln w="12700" cap="flat" cmpd="sng" algn="ctr">
                <a:noFill/>
                <a:prstDash val="solid"/>
                <a:miter lim="800000"/>
              </a:ln>
              <a:effectLst/>
            </p:spPr>
            <p:txBody>
              <a:bodyPr rtlCol="0" anchor="ctr"/>
              <a:lstStyle/>
              <a:p>
                <a:pPr algn="ctr">
                  <a:defRPr/>
                </a:pPr>
                <a:endParaRPr lang="en-US" sz="1350" kern="0">
                  <a:solidFill>
                    <a:srgbClr val="FFFFFF"/>
                  </a:solidFill>
                  <a:latin typeface="Arial" panose="020B0604020202020204" pitchFamily="34" charset="0"/>
                  <a:cs typeface="Arial" panose="020B0604020202020204" pitchFamily="34" charset="0"/>
                </a:endParaRPr>
              </a:p>
            </p:txBody>
          </p:sp>
          <p:sp>
            <p:nvSpPr>
              <p:cNvPr id="15" name="Rectangle 50">
                <a:extLst>
                  <a:ext uri="{FF2B5EF4-FFF2-40B4-BE49-F238E27FC236}">
                    <a16:creationId xmlns:a16="http://schemas.microsoft.com/office/drawing/2014/main" id="{39DC33D0-3BBE-BDB2-799F-F6FDFDF2C607}"/>
                  </a:ext>
                </a:extLst>
              </p:cNvPr>
              <p:cNvSpPr/>
              <p:nvPr/>
            </p:nvSpPr>
            <p:spPr>
              <a:xfrm rot="16200000">
                <a:off x="2299968" y="4171695"/>
                <a:ext cx="873027" cy="592341"/>
              </a:xfrm>
              <a:custGeom>
                <a:avLst/>
                <a:gdLst>
                  <a:gd name="connsiteX0" fmla="*/ 0 w 731520"/>
                  <a:gd name="connsiteY0" fmla="*/ 0 h 868680"/>
                  <a:gd name="connsiteX1" fmla="*/ 731520 w 731520"/>
                  <a:gd name="connsiteY1" fmla="*/ 0 h 868680"/>
                  <a:gd name="connsiteX2" fmla="*/ 731520 w 731520"/>
                  <a:gd name="connsiteY2" fmla="*/ 868680 h 868680"/>
                  <a:gd name="connsiteX3" fmla="*/ 0 w 731520"/>
                  <a:gd name="connsiteY3" fmla="*/ 868680 h 868680"/>
                  <a:gd name="connsiteX4" fmla="*/ 0 w 731520"/>
                  <a:gd name="connsiteY4" fmla="*/ 0 h 868680"/>
                  <a:gd name="connsiteX0" fmla="*/ 0 w 1005840"/>
                  <a:gd name="connsiteY0" fmla="*/ 0 h 868680"/>
                  <a:gd name="connsiteX1" fmla="*/ 1005840 w 1005840"/>
                  <a:gd name="connsiteY1" fmla="*/ 441960 h 868680"/>
                  <a:gd name="connsiteX2" fmla="*/ 731520 w 1005840"/>
                  <a:gd name="connsiteY2" fmla="*/ 868680 h 868680"/>
                  <a:gd name="connsiteX3" fmla="*/ 0 w 1005840"/>
                  <a:gd name="connsiteY3" fmla="*/ 868680 h 868680"/>
                  <a:gd name="connsiteX4" fmla="*/ 0 w 1005840"/>
                  <a:gd name="connsiteY4" fmla="*/ 0 h 868680"/>
                  <a:gd name="connsiteX0" fmla="*/ 0 w 1005840"/>
                  <a:gd name="connsiteY0" fmla="*/ 0 h 1097280"/>
                  <a:gd name="connsiteX1" fmla="*/ 1005840 w 1005840"/>
                  <a:gd name="connsiteY1" fmla="*/ 670560 h 1097280"/>
                  <a:gd name="connsiteX2" fmla="*/ 731520 w 1005840"/>
                  <a:gd name="connsiteY2" fmla="*/ 1097280 h 1097280"/>
                  <a:gd name="connsiteX3" fmla="*/ 0 w 1005840"/>
                  <a:gd name="connsiteY3" fmla="*/ 1097280 h 1097280"/>
                  <a:gd name="connsiteX4" fmla="*/ 0 w 1005840"/>
                  <a:gd name="connsiteY4" fmla="*/ 0 h 1097280"/>
                  <a:gd name="connsiteX0" fmla="*/ 0 w 1005840"/>
                  <a:gd name="connsiteY0" fmla="*/ 0 h 1097280"/>
                  <a:gd name="connsiteX1" fmla="*/ 1005840 w 1005840"/>
                  <a:gd name="connsiteY1" fmla="*/ 670560 h 1097280"/>
                  <a:gd name="connsiteX2" fmla="*/ 731520 w 1005840"/>
                  <a:gd name="connsiteY2" fmla="*/ 1097280 h 1097280"/>
                  <a:gd name="connsiteX3" fmla="*/ 594360 w 1005840"/>
                  <a:gd name="connsiteY3" fmla="*/ 609600 h 1097280"/>
                  <a:gd name="connsiteX4" fmla="*/ 0 w 1005840"/>
                  <a:gd name="connsiteY4" fmla="*/ 0 h 1097280"/>
                  <a:gd name="connsiteX0" fmla="*/ 350520 w 1356360"/>
                  <a:gd name="connsiteY0" fmla="*/ 0 h 1219200"/>
                  <a:gd name="connsiteX1" fmla="*/ 1356360 w 1356360"/>
                  <a:gd name="connsiteY1" fmla="*/ 670560 h 1219200"/>
                  <a:gd name="connsiteX2" fmla="*/ 1082040 w 1356360"/>
                  <a:gd name="connsiteY2" fmla="*/ 1097280 h 1219200"/>
                  <a:gd name="connsiteX3" fmla="*/ 0 w 1356360"/>
                  <a:gd name="connsiteY3" fmla="*/ 1219200 h 1219200"/>
                  <a:gd name="connsiteX4" fmla="*/ 350520 w 1356360"/>
                  <a:gd name="connsiteY4" fmla="*/ 0 h 1219200"/>
                  <a:gd name="connsiteX0" fmla="*/ 350520 w 1082040"/>
                  <a:gd name="connsiteY0" fmla="*/ 0 h 1219200"/>
                  <a:gd name="connsiteX1" fmla="*/ 259080 w 1082040"/>
                  <a:gd name="connsiteY1" fmla="*/ 1036320 h 1219200"/>
                  <a:gd name="connsiteX2" fmla="*/ 1082040 w 1082040"/>
                  <a:gd name="connsiteY2" fmla="*/ 1097280 h 1219200"/>
                  <a:gd name="connsiteX3" fmla="*/ 0 w 1082040"/>
                  <a:gd name="connsiteY3" fmla="*/ 1219200 h 1219200"/>
                  <a:gd name="connsiteX4" fmla="*/ 350520 w 1082040"/>
                  <a:gd name="connsiteY4" fmla="*/ 0 h 1219200"/>
                  <a:gd name="connsiteX0" fmla="*/ 350520 w 1264920"/>
                  <a:gd name="connsiteY0" fmla="*/ 0 h 1219200"/>
                  <a:gd name="connsiteX1" fmla="*/ 259080 w 1264920"/>
                  <a:gd name="connsiteY1" fmla="*/ 1036320 h 1219200"/>
                  <a:gd name="connsiteX2" fmla="*/ 1264920 w 1264920"/>
                  <a:gd name="connsiteY2" fmla="*/ 1021080 h 1219200"/>
                  <a:gd name="connsiteX3" fmla="*/ 0 w 1264920"/>
                  <a:gd name="connsiteY3" fmla="*/ 1219200 h 1219200"/>
                  <a:gd name="connsiteX4" fmla="*/ 350520 w 126492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920" h="1219200">
                    <a:moveTo>
                      <a:pt x="350520" y="0"/>
                    </a:moveTo>
                    <a:lnTo>
                      <a:pt x="259080" y="1036320"/>
                    </a:lnTo>
                    <a:lnTo>
                      <a:pt x="1264920" y="1021080"/>
                    </a:lnTo>
                    <a:lnTo>
                      <a:pt x="0" y="1219200"/>
                    </a:lnTo>
                    <a:lnTo>
                      <a:pt x="350520" y="0"/>
                    </a:lnTo>
                    <a:close/>
                  </a:path>
                </a:pathLst>
              </a:custGeom>
              <a:solidFill>
                <a:srgbClr val="706E6F"/>
              </a:solidFill>
              <a:ln w="12700" cap="flat" cmpd="sng" algn="ctr">
                <a:noFill/>
                <a:prstDash val="solid"/>
                <a:miter lim="800000"/>
              </a:ln>
              <a:effectLst/>
            </p:spPr>
            <p:txBody>
              <a:bodyPr rtlCol="0" anchor="ctr"/>
              <a:lstStyle/>
              <a:p>
                <a:pPr algn="ctr">
                  <a:defRPr/>
                </a:pPr>
                <a:endParaRPr lang="en-US" sz="1350" kern="0">
                  <a:solidFill>
                    <a:srgbClr val="FFFFFF"/>
                  </a:solidFill>
                  <a:latin typeface="Arial" panose="020B0604020202020204" pitchFamily="34" charset="0"/>
                  <a:cs typeface="Arial" panose="020B0604020202020204" pitchFamily="34" charset="0"/>
                </a:endParaRPr>
              </a:p>
            </p:txBody>
          </p:sp>
          <p:sp>
            <p:nvSpPr>
              <p:cNvPr id="16" name="Rectangle 50">
                <a:extLst>
                  <a:ext uri="{FF2B5EF4-FFF2-40B4-BE49-F238E27FC236}">
                    <a16:creationId xmlns:a16="http://schemas.microsoft.com/office/drawing/2014/main" id="{D834B0A6-45BE-C24B-7BC4-38FB66186C47}"/>
                  </a:ext>
                </a:extLst>
              </p:cNvPr>
              <p:cNvSpPr/>
              <p:nvPr/>
            </p:nvSpPr>
            <p:spPr>
              <a:xfrm rot="560464">
                <a:off x="2864605" y="3953091"/>
                <a:ext cx="488677" cy="889314"/>
              </a:xfrm>
              <a:custGeom>
                <a:avLst/>
                <a:gdLst>
                  <a:gd name="connsiteX0" fmla="*/ 0 w 731520"/>
                  <a:gd name="connsiteY0" fmla="*/ 0 h 868680"/>
                  <a:gd name="connsiteX1" fmla="*/ 731520 w 731520"/>
                  <a:gd name="connsiteY1" fmla="*/ 0 h 868680"/>
                  <a:gd name="connsiteX2" fmla="*/ 731520 w 731520"/>
                  <a:gd name="connsiteY2" fmla="*/ 868680 h 868680"/>
                  <a:gd name="connsiteX3" fmla="*/ 0 w 731520"/>
                  <a:gd name="connsiteY3" fmla="*/ 868680 h 868680"/>
                  <a:gd name="connsiteX4" fmla="*/ 0 w 731520"/>
                  <a:gd name="connsiteY4" fmla="*/ 0 h 868680"/>
                  <a:gd name="connsiteX0" fmla="*/ 0 w 1005840"/>
                  <a:gd name="connsiteY0" fmla="*/ 0 h 868680"/>
                  <a:gd name="connsiteX1" fmla="*/ 1005840 w 1005840"/>
                  <a:gd name="connsiteY1" fmla="*/ 441960 h 868680"/>
                  <a:gd name="connsiteX2" fmla="*/ 731520 w 1005840"/>
                  <a:gd name="connsiteY2" fmla="*/ 868680 h 868680"/>
                  <a:gd name="connsiteX3" fmla="*/ 0 w 1005840"/>
                  <a:gd name="connsiteY3" fmla="*/ 868680 h 868680"/>
                  <a:gd name="connsiteX4" fmla="*/ 0 w 1005840"/>
                  <a:gd name="connsiteY4" fmla="*/ 0 h 868680"/>
                  <a:gd name="connsiteX0" fmla="*/ 0 w 1005840"/>
                  <a:gd name="connsiteY0" fmla="*/ 0 h 1097280"/>
                  <a:gd name="connsiteX1" fmla="*/ 1005840 w 1005840"/>
                  <a:gd name="connsiteY1" fmla="*/ 670560 h 1097280"/>
                  <a:gd name="connsiteX2" fmla="*/ 731520 w 1005840"/>
                  <a:gd name="connsiteY2" fmla="*/ 1097280 h 1097280"/>
                  <a:gd name="connsiteX3" fmla="*/ 0 w 1005840"/>
                  <a:gd name="connsiteY3" fmla="*/ 1097280 h 1097280"/>
                  <a:gd name="connsiteX4" fmla="*/ 0 w 1005840"/>
                  <a:gd name="connsiteY4" fmla="*/ 0 h 1097280"/>
                  <a:gd name="connsiteX0" fmla="*/ 0 w 1005840"/>
                  <a:gd name="connsiteY0" fmla="*/ 0 h 1097280"/>
                  <a:gd name="connsiteX1" fmla="*/ 1005840 w 1005840"/>
                  <a:gd name="connsiteY1" fmla="*/ 670560 h 1097280"/>
                  <a:gd name="connsiteX2" fmla="*/ 731520 w 1005840"/>
                  <a:gd name="connsiteY2" fmla="*/ 1097280 h 1097280"/>
                  <a:gd name="connsiteX3" fmla="*/ 594360 w 1005840"/>
                  <a:gd name="connsiteY3" fmla="*/ 609600 h 1097280"/>
                  <a:gd name="connsiteX4" fmla="*/ 0 w 1005840"/>
                  <a:gd name="connsiteY4" fmla="*/ 0 h 1097280"/>
                  <a:gd name="connsiteX0" fmla="*/ 0 w 1139279"/>
                  <a:gd name="connsiteY0" fmla="*/ 0 h 1455047"/>
                  <a:gd name="connsiteX1" fmla="*/ 1139279 w 1139279"/>
                  <a:gd name="connsiteY1" fmla="*/ 1028327 h 1455047"/>
                  <a:gd name="connsiteX2" fmla="*/ 864959 w 1139279"/>
                  <a:gd name="connsiteY2" fmla="*/ 1455047 h 1455047"/>
                  <a:gd name="connsiteX3" fmla="*/ 727799 w 1139279"/>
                  <a:gd name="connsiteY3" fmla="*/ 967367 h 1455047"/>
                  <a:gd name="connsiteX4" fmla="*/ 0 w 1139279"/>
                  <a:gd name="connsiteY4" fmla="*/ 0 h 1455047"/>
                  <a:gd name="connsiteX0" fmla="*/ 0 w 1508752"/>
                  <a:gd name="connsiteY0" fmla="*/ 0 h 1823791"/>
                  <a:gd name="connsiteX1" fmla="*/ 1139279 w 1508752"/>
                  <a:gd name="connsiteY1" fmla="*/ 1028327 h 1823791"/>
                  <a:gd name="connsiteX2" fmla="*/ 1508751 w 1508752"/>
                  <a:gd name="connsiteY2" fmla="*/ 1823791 h 1823791"/>
                  <a:gd name="connsiteX3" fmla="*/ 727799 w 1508752"/>
                  <a:gd name="connsiteY3" fmla="*/ 967367 h 1823791"/>
                  <a:gd name="connsiteX4" fmla="*/ 0 w 1508752"/>
                  <a:gd name="connsiteY4" fmla="*/ 0 h 1823791"/>
                  <a:gd name="connsiteX0" fmla="*/ 0 w 1508750"/>
                  <a:gd name="connsiteY0" fmla="*/ 0 h 1932780"/>
                  <a:gd name="connsiteX1" fmla="*/ 1139279 w 1508750"/>
                  <a:gd name="connsiteY1" fmla="*/ 1028327 h 1932780"/>
                  <a:gd name="connsiteX2" fmla="*/ 1508751 w 1508750"/>
                  <a:gd name="connsiteY2" fmla="*/ 1823791 h 1932780"/>
                  <a:gd name="connsiteX3" fmla="*/ 1083241 w 1508750"/>
                  <a:gd name="connsiteY3" fmla="*/ 1932780 h 1932780"/>
                  <a:gd name="connsiteX4" fmla="*/ 0 w 1508750"/>
                  <a:gd name="connsiteY4" fmla="*/ 0 h 1932780"/>
                  <a:gd name="connsiteX0" fmla="*/ 0 w 1508752"/>
                  <a:gd name="connsiteY0" fmla="*/ 0 h 1932780"/>
                  <a:gd name="connsiteX1" fmla="*/ 1139279 w 1508752"/>
                  <a:gd name="connsiteY1" fmla="*/ 1028327 h 1932780"/>
                  <a:gd name="connsiteX2" fmla="*/ 1508751 w 1508752"/>
                  <a:gd name="connsiteY2" fmla="*/ 1823791 h 1932780"/>
                  <a:gd name="connsiteX3" fmla="*/ 1083241 w 1508752"/>
                  <a:gd name="connsiteY3" fmla="*/ 1932780 h 1932780"/>
                  <a:gd name="connsiteX4" fmla="*/ 629037 w 1508752"/>
                  <a:gd name="connsiteY4" fmla="*/ 1133272 h 1932780"/>
                  <a:gd name="connsiteX5" fmla="*/ 0 w 1508752"/>
                  <a:gd name="connsiteY5" fmla="*/ 0 h 1932780"/>
                  <a:gd name="connsiteX0" fmla="*/ 0 w 1508750"/>
                  <a:gd name="connsiteY0" fmla="*/ 0 h 1932780"/>
                  <a:gd name="connsiteX1" fmla="*/ 1139279 w 1508750"/>
                  <a:gd name="connsiteY1" fmla="*/ 1028327 h 1932780"/>
                  <a:gd name="connsiteX2" fmla="*/ 1508751 w 1508750"/>
                  <a:gd name="connsiteY2" fmla="*/ 1823791 h 1932780"/>
                  <a:gd name="connsiteX3" fmla="*/ 1083241 w 1508750"/>
                  <a:gd name="connsiteY3" fmla="*/ 1932780 h 1932780"/>
                  <a:gd name="connsiteX4" fmla="*/ 982944 w 1508750"/>
                  <a:gd name="connsiteY4" fmla="*/ 1264916 h 1932780"/>
                  <a:gd name="connsiteX5" fmla="*/ 0 w 1508750"/>
                  <a:gd name="connsiteY5" fmla="*/ 0 h 193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750" h="1932780">
                    <a:moveTo>
                      <a:pt x="0" y="0"/>
                    </a:moveTo>
                    <a:lnTo>
                      <a:pt x="1139279" y="1028327"/>
                    </a:lnTo>
                    <a:lnTo>
                      <a:pt x="1508751" y="1823791"/>
                    </a:lnTo>
                    <a:lnTo>
                      <a:pt x="1083241" y="1932780"/>
                    </a:lnTo>
                    <a:lnTo>
                      <a:pt x="982944" y="1264916"/>
                    </a:lnTo>
                    <a:lnTo>
                      <a:pt x="0" y="0"/>
                    </a:lnTo>
                    <a:close/>
                  </a:path>
                </a:pathLst>
              </a:custGeom>
              <a:solidFill>
                <a:srgbClr val="474546"/>
              </a:solidFill>
              <a:ln w="12700" cap="flat" cmpd="sng" algn="ctr">
                <a:noFill/>
                <a:prstDash val="solid"/>
                <a:miter lim="800000"/>
              </a:ln>
              <a:effectLst/>
            </p:spPr>
            <p:txBody>
              <a:bodyPr rtlCol="0" anchor="ctr"/>
              <a:lstStyle/>
              <a:p>
                <a:pPr algn="ctr">
                  <a:defRPr/>
                </a:pPr>
                <a:endParaRPr lang="en-US" sz="1350" kern="0">
                  <a:solidFill>
                    <a:srgbClr val="FFFFFF"/>
                  </a:solidFill>
                  <a:latin typeface="Arial" panose="020B0604020202020204" pitchFamily="34" charset="0"/>
                  <a:cs typeface="Arial" panose="020B0604020202020204" pitchFamily="34" charset="0"/>
                </a:endParaRPr>
              </a:p>
            </p:txBody>
          </p:sp>
          <p:sp>
            <p:nvSpPr>
              <p:cNvPr id="17" name="Rectangle 10">
                <a:extLst>
                  <a:ext uri="{FF2B5EF4-FFF2-40B4-BE49-F238E27FC236}">
                    <a16:creationId xmlns:a16="http://schemas.microsoft.com/office/drawing/2014/main" id="{C03415F0-C42E-E85C-9245-54D364F89F6B}"/>
                  </a:ext>
                </a:extLst>
              </p:cNvPr>
              <p:cNvSpPr/>
              <p:nvPr/>
            </p:nvSpPr>
            <p:spPr>
              <a:xfrm>
                <a:off x="3564483" y="3259739"/>
                <a:ext cx="1502320" cy="1760414"/>
              </a:xfrm>
              <a:custGeom>
                <a:avLst/>
                <a:gdLst>
                  <a:gd name="connsiteX0" fmla="*/ 0 w 1965960"/>
                  <a:gd name="connsiteY0" fmla="*/ 0 h 2194560"/>
                  <a:gd name="connsiteX1" fmla="*/ 1965960 w 1965960"/>
                  <a:gd name="connsiteY1" fmla="*/ 0 h 2194560"/>
                  <a:gd name="connsiteX2" fmla="*/ 1965960 w 1965960"/>
                  <a:gd name="connsiteY2" fmla="*/ 2194560 h 2194560"/>
                  <a:gd name="connsiteX3" fmla="*/ 0 w 1965960"/>
                  <a:gd name="connsiteY3" fmla="*/ 2194560 h 2194560"/>
                  <a:gd name="connsiteX4" fmla="*/ 0 w 1965960"/>
                  <a:gd name="connsiteY4" fmla="*/ 0 h 2194560"/>
                  <a:gd name="connsiteX0" fmla="*/ 0 w 1965960"/>
                  <a:gd name="connsiteY0" fmla="*/ 7620 h 2202180"/>
                  <a:gd name="connsiteX1" fmla="*/ 388620 w 1965960"/>
                  <a:gd name="connsiteY1" fmla="*/ 0 h 2202180"/>
                  <a:gd name="connsiteX2" fmla="*/ 1965960 w 1965960"/>
                  <a:gd name="connsiteY2" fmla="*/ 7620 h 2202180"/>
                  <a:gd name="connsiteX3" fmla="*/ 1965960 w 1965960"/>
                  <a:gd name="connsiteY3" fmla="*/ 2202180 h 2202180"/>
                  <a:gd name="connsiteX4" fmla="*/ 0 w 1965960"/>
                  <a:gd name="connsiteY4" fmla="*/ 2202180 h 2202180"/>
                  <a:gd name="connsiteX5" fmla="*/ 0 w 1965960"/>
                  <a:gd name="connsiteY5" fmla="*/ 7620 h 2202180"/>
                  <a:gd name="connsiteX0" fmla="*/ 0 w 1965960"/>
                  <a:gd name="connsiteY0" fmla="*/ 7620 h 2202180"/>
                  <a:gd name="connsiteX1" fmla="*/ 388620 w 1965960"/>
                  <a:gd name="connsiteY1" fmla="*/ 0 h 2202180"/>
                  <a:gd name="connsiteX2" fmla="*/ 1965960 w 1965960"/>
                  <a:gd name="connsiteY2" fmla="*/ 7620 h 2202180"/>
                  <a:gd name="connsiteX3" fmla="*/ 1965960 w 1965960"/>
                  <a:gd name="connsiteY3" fmla="*/ 2202180 h 2202180"/>
                  <a:gd name="connsiteX4" fmla="*/ 0 w 1965960"/>
                  <a:gd name="connsiteY4" fmla="*/ 2202180 h 2202180"/>
                  <a:gd name="connsiteX5" fmla="*/ 0 w 1965960"/>
                  <a:gd name="connsiteY5" fmla="*/ 1005840 h 2202180"/>
                  <a:gd name="connsiteX6" fmla="*/ 0 w 1965960"/>
                  <a:gd name="connsiteY6" fmla="*/ 7620 h 2202180"/>
                  <a:gd name="connsiteX0" fmla="*/ 0 w 1965960"/>
                  <a:gd name="connsiteY0" fmla="*/ 1005840 h 2202180"/>
                  <a:gd name="connsiteX1" fmla="*/ 388620 w 1965960"/>
                  <a:gd name="connsiteY1" fmla="*/ 0 h 2202180"/>
                  <a:gd name="connsiteX2" fmla="*/ 1965960 w 1965960"/>
                  <a:gd name="connsiteY2" fmla="*/ 7620 h 2202180"/>
                  <a:gd name="connsiteX3" fmla="*/ 1965960 w 1965960"/>
                  <a:gd name="connsiteY3" fmla="*/ 2202180 h 2202180"/>
                  <a:gd name="connsiteX4" fmla="*/ 0 w 1965960"/>
                  <a:gd name="connsiteY4" fmla="*/ 2202180 h 2202180"/>
                  <a:gd name="connsiteX5" fmla="*/ 0 w 1965960"/>
                  <a:gd name="connsiteY5" fmla="*/ 1005840 h 2202180"/>
                  <a:gd name="connsiteX0" fmla="*/ 0 w 1965960"/>
                  <a:gd name="connsiteY0" fmla="*/ 1005840 h 2202180"/>
                  <a:gd name="connsiteX1" fmla="*/ 388620 w 1965960"/>
                  <a:gd name="connsiteY1" fmla="*/ 0 h 2202180"/>
                  <a:gd name="connsiteX2" fmla="*/ 1965960 w 1965960"/>
                  <a:gd name="connsiteY2" fmla="*/ 7620 h 2202180"/>
                  <a:gd name="connsiteX3" fmla="*/ 1965960 w 1965960"/>
                  <a:gd name="connsiteY3" fmla="*/ 2019300 h 2202180"/>
                  <a:gd name="connsiteX4" fmla="*/ 1965960 w 1965960"/>
                  <a:gd name="connsiteY4" fmla="*/ 2202180 h 2202180"/>
                  <a:gd name="connsiteX5" fmla="*/ 0 w 1965960"/>
                  <a:gd name="connsiteY5" fmla="*/ 2202180 h 2202180"/>
                  <a:gd name="connsiteX6" fmla="*/ 0 w 1965960"/>
                  <a:gd name="connsiteY6" fmla="*/ 1005840 h 2202180"/>
                  <a:gd name="connsiteX0" fmla="*/ 0 w 1965960"/>
                  <a:gd name="connsiteY0" fmla="*/ 1005840 h 2202180"/>
                  <a:gd name="connsiteX1" fmla="*/ 388620 w 1965960"/>
                  <a:gd name="connsiteY1" fmla="*/ 0 h 2202180"/>
                  <a:gd name="connsiteX2" fmla="*/ 1965960 w 1965960"/>
                  <a:gd name="connsiteY2" fmla="*/ 2019300 h 2202180"/>
                  <a:gd name="connsiteX3" fmla="*/ 1965960 w 1965960"/>
                  <a:gd name="connsiteY3" fmla="*/ 2202180 h 2202180"/>
                  <a:gd name="connsiteX4" fmla="*/ 0 w 1965960"/>
                  <a:gd name="connsiteY4" fmla="*/ 2202180 h 2202180"/>
                  <a:gd name="connsiteX5" fmla="*/ 0 w 1965960"/>
                  <a:gd name="connsiteY5" fmla="*/ 1005840 h 2202180"/>
                  <a:gd name="connsiteX0" fmla="*/ 0 w 1975572"/>
                  <a:gd name="connsiteY0" fmla="*/ 1005840 h 2202180"/>
                  <a:gd name="connsiteX1" fmla="*/ 388620 w 1975572"/>
                  <a:gd name="connsiteY1" fmla="*/ 0 h 2202180"/>
                  <a:gd name="connsiteX2" fmla="*/ 1975572 w 1975572"/>
                  <a:gd name="connsiteY2" fmla="*/ 2019300 h 2202180"/>
                  <a:gd name="connsiteX3" fmla="*/ 1965960 w 1975572"/>
                  <a:gd name="connsiteY3" fmla="*/ 2202180 h 2202180"/>
                  <a:gd name="connsiteX4" fmla="*/ 0 w 1975572"/>
                  <a:gd name="connsiteY4" fmla="*/ 2202180 h 2202180"/>
                  <a:gd name="connsiteX5" fmla="*/ 0 w 1975572"/>
                  <a:gd name="connsiteY5" fmla="*/ 1005840 h 2202180"/>
                  <a:gd name="connsiteX0" fmla="*/ 0 w 1991592"/>
                  <a:gd name="connsiteY0" fmla="*/ 1005840 h 2202180"/>
                  <a:gd name="connsiteX1" fmla="*/ 388620 w 1991592"/>
                  <a:gd name="connsiteY1" fmla="*/ 0 h 2202180"/>
                  <a:gd name="connsiteX2" fmla="*/ 1991592 w 1991592"/>
                  <a:gd name="connsiteY2" fmla="*/ 2044700 h 2202180"/>
                  <a:gd name="connsiteX3" fmla="*/ 1965960 w 1991592"/>
                  <a:gd name="connsiteY3" fmla="*/ 2202180 h 2202180"/>
                  <a:gd name="connsiteX4" fmla="*/ 0 w 1991592"/>
                  <a:gd name="connsiteY4" fmla="*/ 2202180 h 2202180"/>
                  <a:gd name="connsiteX5" fmla="*/ 0 w 1991592"/>
                  <a:gd name="connsiteY5" fmla="*/ 1005840 h 2202180"/>
                  <a:gd name="connsiteX0" fmla="*/ 0 w 1985184"/>
                  <a:gd name="connsiteY0" fmla="*/ 1005840 h 2202180"/>
                  <a:gd name="connsiteX1" fmla="*/ 388620 w 1985184"/>
                  <a:gd name="connsiteY1" fmla="*/ 0 h 2202180"/>
                  <a:gd name="connsiteX2" fmla="*/ 1985184 w 1985184"/>
                  <a:gd name="connsiteY2" fmla="*/ 2044700 h 2202180"/>
                  <a:gd name="connsiteX3" fmla="*/ 1965960 w 1985184"/>
                  <a:gd name="connsiteY3" fmla="*/ 2202180 h 2202180"/>
                  <a:gd name="connsiteX4" fmla="*/ 0 w 1985184"/>
                  <a:gd name="connsiteY4" fmla="*/ 2202180 h 2202180"/>
                  <a:gd name="connsiteX5" fmla="*/ 0 w 1985184"/>
                  <a:gd name="connsiteY5" fmla="*/ 1005840 h 2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5184" h="2202180">
                    <a:moveTo>
                      <a:pt x="0" y="1005840"/>
                    </a:moveTo>
                    <a:lnTo>
                      <a:pt x="388620" y="0"/>
                    </a:lnTo>
                    <a:lnTo>
                      <a:pt x="1985184" y="2044700"/>
                    </a:lnTo>
                    <a:lnTo>
                      <a:pt x="1965960" y="2202180"/>
                    </a:lnTo>
                    <a:lnTo>
                      <a:pt x="0" y="2202180"/>
                    </a:lnTo>
                    <a:lnTo>
                      <a:pt x="0" y="1005840"/>
                    </a:lnTo>
                    <a:close/>
                  </a:path>
                </a:pathLst>
              </a:custGeom>
              <a:solidFill>
                <a:srgbClr val="706E6F"/>
              </a:solidFill>
              <a:ln w="12700" cap="flat" cmpd="sng" algn="ctr">
                <a:noFill/>
                <a:prstDash val="solid"/>
                <a:miter lim="800000"/>
              </a:ln>
              <a:effectLst/>
            </p:spPr>
            <p:txBody>
              <a:bodyPr rtlCol="0" anchor="ctr"/>
              <a:lstStyle/>
              <a:p>
                <a:pPr algn="ctr">
                  <a:defRPr/>
                </a:pPr>
                <a:endParaRPr lang="en-US" sz="1350" kern="0">
                  <a:solidFill>
                    <a:srgbClr val="FFFFFF"/>
                  </a:solidFill>
                  <a:latin typeface="Arial" panose="020B0604020202020204" pitchFamily="34" charset="0"/>
                  <a:cs typeface="Arial" panose="020B0604020202020204" pitchFamily="34" charset="0"/>
                </a:endParaRPr>
              </a:p>
            </p:txBody>
          </p:sp>
          <p:sp>
            <p:nvSpPr>
              <p:cNvPr id="18" name="Freeform 30">
                <a:extLst>
                  <a:ext uri="{FF2B5EF4-FFF2-40B4-BE49-F238E27FC236}">
                    <a16:creationId xmlns:a16="http://schemas.microsoft.com/office/drawing/2014/main" id="{2EF853F9-E3D6-22BF-275E-CFAEA8B58C3F}"/>
                  </a:ext>
                </a:extLst>
              </p:cNvPr>
              <p:cNvSpPr/>
              <p:nvPr/>
            </p:nvSpPr>
            <p:spPr>
              <a:xfrm>
                <a:off x="3188437" y="3634556"/>
                <a:ext cx="1224335" cy="1461881"/>
              </a:xfrm>
              <a:custGeom>
                <a:avLst/>
                <a:gdLst>
                  <a:gd name="connsiteX0" fmla="*/ 1797107 w 3398794"/>
                  <a:gd name="connsiteY0" fmla="*/ 0 h 2856724"/>
                  <a:gd name="connsiteX1" fmla="*/ 1411425 w 3398794"/>
                  <a:gd name="connsiteY1" fmla="*/ 2789625 h 2856724"/>
                  <a:gd name="connsiteX2" fmla="*/ 2542223 w 3398794"/>
                  <a:gd name="connsiteY2" fmla="*/ 1115206 h 2856724"/>
                  <a:gd name="connsiteX3" fmla="*/ 3368709 w 3398794"/>
                  <a:gd name="connsiteY3" fmla="*/ 2794856 h 2856724"/>
                  <a:gd name="connsiteX4" fmla="*/ 3398794 w 3398794"/>
                  <a:gd name="connsiteY4" fmla="*/ 2856724 h 2856724"/>
                  <a:gd name="connsiteX5" fmla="*/ 0 w 3398794"/>
                  <a:gd name="connsiteY5" fmla="*/ 2856724 h 2856724"/>
                  <a:gd name="connsiteX6" fmla="*/ 55782 w 3398794"/>
                  <a:gd name="connsiteY6" fmla="*/ 2728990 h 2856724"/>
                  <a:gd name="connsiteX7" fmla="*/ 1797107 w 3398794"/>
                  <a:gd name="connsiteY7" fmla="*/ 0 h 285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794" h="2856724">
                    <a:moveTo>
                      <a:pt x="1797107" y="0"/>
                    </a:moveTo>
                    <a:cubicBezTo>
                      <a:pt x="1818646" y="464235"/>
                      <a:pt x="1416367" y="2714015"/>
                      <a:pt x="1411425" y="2789625"/>
                    </a:cubicBezTo>
                    <a:cubicBezTo>
                      <a:pt x="1437340" y="2755155"/>
                      <a:pt x="2407604" y="1277886"/>
                      <a:pt x="2542223" y="1115206"/>
                    </a:cubicBezTo>
                    <a:cubicBezTo>
                      <a:pt x="2663380" y="1369394"/>
                      <a:pt x="3055878" y="2153755"/>
                      <a:pt x="3368709" y="2794856"/>
                    </a:cubicBezTo>
                    <a:lnTo>
                      <a:pt x="3398794" y="2856724"/>
                    </a:lnTo>
                    <a:lnTo>
                      <a:pt x="0" y="2856724"/>
                    </a:lnTo>
                    <a:lnTo>
                      <a:pt x="55782" y="2728990"/>
                    </a:lnTo>
                    <a:cubicBezTo>
                      <a:pt x="418159" y="1915809"/>
                      <a:pt x="1033356" y="711417"/>
                      <a:pt x="1797107" y="0"/>
                    </a:cubicBezTo>
                    <a:close/>
                  </a:path>
                </a:pathLst>
              </a:custGeom>
              <a:solidFill>
                <a:srgbClr val="474546"/>
              </a:solidFill>
              <a:ln w="12700" cap="flat" cmpd="sng" algn="ctr">
                <a:noFill/>
                <a:prstDash val="solid"/>
                <a:miter lim="800000"/>
              </a:ln>
              <a:effectLst/>
            </p:spPr>
            <p:txBody>
              <a:bodyPr wrap="square" rtlCol="0" anchor="ctr">
                <a:noAutofit/>
              </a:bodyPr>
              <a:lstStyle/>
              <a:p>
                <a:pPr algn="ctr">
                  <a:defRPr/>
                </a:pPr>
                <a:endParaRPr lang="en-US" sz="1350" kern="0" dirty="0">
                  <a:solidFill>
                    <a:srgbClr val="FFFFFF"/>
                  </a:solidFill>
                  <a:latin typeface="Arial" panose="020B0604020202020204" pitchFamily="34" charset="0"/>
                  <a:cs typeface="Arial" panose="020B0604020202020204" pitchFamily="34" charset="0"/>
                </a:endParaRPr>
              </a:p>
            </p:txBody>
          </p:sp>
          <p:sp>
            <p:nvSpPr>
              <p:cNvPr id="19" name="Rectangle 50">
                <a:extLst>
                  <a:ext uri="{FF2B5EF4-FFF2-40B4-BE49-F238E27FC236}">
                    <a16:creationId xmlns:a16="http://schemas.microsoft.com/office/drawing/2014/main" id="{DE4996DA-FA79-DE48-C685-66C607924683}"/>
                  </a:ext>
                </a:extLst>
              </p:cNvPr>
              <p:cNvSpPr/>
              <p:nvPr/>
            </p:nvSpPr>
            <p:spPr>
              <a:xfrm>
                <a:off x="4500658" y="4439513"/>
                <a:ext cx="362330" cy="561514"/>
              </a:xfrm>
              <a:custGeom>
                <a:avLst/>
                <a:gdLst>
                  <a:gd name="connsiteX0" fmla="*/ 0 w 731520"/>
                  <a:gd name="connsiteY0" fmla="*/ 0 h 868680"/>
                  <a:gd name="connsiteX1" fmla="*/ 731520 w 731520"/>
                  <a:gd name="connsiteY1" fmla="*/ 0 h 868680"/>
                  <a:gd name="connsiteX2" fmla="*/ 731520 w 731520"/>
                  <a:gd name="connsiteY2" fmla="*/ 868680 h 868680"/>
                  <a:gd name="connsiteX3" fmla="*/ 0 w 731520"/>
                  <a:gd name="connsiteY3" fmla="*/ 868680 h 868680"/>
                  <a:gd name="connsiteX4" fmla="*/ 0 w 731520"/>
                  <a:gd name="connsiteY4" fmla="*/ 0 h 868680"/>
                  <a:gd name="connsiteX0" fmla="*/ 0 w 1005840"/>
                  <a:gd name="connsiteY0" fmla="*/ 0 h 868680"/>
                  <a:gd name="connsiteX1" fmla="*/ 1005840 w 1005840"/>
                  <a:gd name="connsiteY1" fmla="*/ 441960 h 868680"/>
                  <a:gd name="connsiteX2" fmla="*/ 731520 w 1005840"/>
                  <a:gd name="connsiteY2" fmla="*/ 868680 h 868680"/>
                  <a:gd name="connsiteX3" fmla="*/ 0 w 1005840"/>
                  <a:gd name="connsiteY3" fmla="*/ 868680 h 868680"/>
                  <a:gd name="connsiteX4" fmla="*/ 0 w 1005840"/>
                  <a:gd name="connsiteY4" fmla="*/ 0 h 868680"/>
                  <a:gd name="connsiteX0" fmla="*/ 0 w 1005840"/>
                  <a:gd name="connsiteY0" fmla="*/ 0 h 1097280"/>
                  <a:gd name="connsiteX1" fmla="*/ 1005840 w 1005840"/>
                  <a:gd name="connsiteY1" fmla="*/ 670560 h 1097280"/>
                  <a:gd name="connsiteX2" fmla="*/ 731520 w 1005840"/>
                  <a:gd name="connsiteY2" fmla="*/ 1097280 h 1097280"/>
                  <a:gd name="connsiteX3" fmla="*/ 0 w 1005840"/>
                  <a:gd name="connsiteY3" fmla="*/ 1097280 h 1097280"/>
                  <a:gd name="connsiteX4" fmla="*/ 0 w 1005840"/>
                  <a:gd name="connsiteY4" fmla="*/ 0 h 1097280"/>
                  <a:gd name="connsiteX0" fmla="*/ 0 w 1005840"/>
                  <a:gd name="connsiteY0" fmla="*/ 0 h 1097280"/>
                  <a:gd name="connsiteX1" fmla="*/ 1005840 w 1005840"/>
                  <a:gd name="connsiteY1" fmla="*/ 670560 h 1097280"/>
                  <a:gd name="connsiteX2" fmla="*/ 731520 w 1005840"/>
                  <a:gd name="connsiteY2" fmla="*/ 1097280 h 1097280"/>
                  <a:gd name="connsiteX3" fmla="*/ 594360 w 1005840"/>
                  <a:gd name="connsiteY3" fmla="*/ 609600 h 1097280"/>
                  <a:gd name="connsiteX4" fmla="*/ 0 w 100584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097280">
                    <a:moveTo>
                      <a:pt x="0" y="0"/>
                    </a:moveTo>
                    <a:lnTo>
                      <a:pt x="1005840" y="670560"/>
                    </a:lnTo>
                    <a:lnTo>
                      <a:pt x="731520" y="1097280"/>
                    </a:lnTo>
                    <a:lnTo>
                      <a:pt x="594360" y="609600"/>
                    </a:lnTo>
                    <a:lnTo>
                      <a:pt x="0" y="0"/>
                    </a:lnTo>
                    <a:close/>
                  </a:path>
                </a:pathLst>
              </a:custGeom>
              <a:solidFill>
                <a:srgbClr val="474546"/>
              </a:solidFill>
              <a:ln w="12700" cap="flat" cmpd="sng" algn="ctr">
                <a:noFill/>
                <a:prstDash val="solid"/>
                <a:miter lim="800000"/>
              </a:ln>
              <a:effectLst/>
            </p:spPr>
            <p:txBody>
              <a:bodyPr rtlCol="0" anchor="ctr"/>
              <a:lstStyle/>
              <a:p>
                <a:pPr algn="ctr">
                  <a:defRPr/>
                </a:pPr>
                <a:endParaRPr lang="en-US" sz="1350" kern="0">
                  <a:solidFill>
                    <a:srgbClr val="FFFFFF"/>
                  </a:solidFill>
                  <a:latin typeface="Arial" panose="020B0604020202020204" pitchFamily="34" charset="0"/>
                  <a:cs typeface="Arial" panose="020B0604020202020204" pitchFamily="34" charset="0"/>
                </a:endParaRPr>
              </a:p>
            </p:txBody>
          </p:sp>
          <p:sp>
            <p:nvSpPr>
              <p:cNvPr id="20" name="Isosceles Triangle 52">
                <a:extLst>
                  <a:ext uri="{FF2B5EF4-FFF2-40B4-BE49-F238E27FC236}">
                    <a16:creationId xmlns:a16="http://schemas.microsoft.com/office/drawing/2014/main" id="{2659C229-2A7E-E0B8-868C-9254EF956B71}"/>
                  </a:ext>
                </a:extLst>
              </p:cNvPr>
              <p:cNvSpPr/>
              <p:nvPr/>
            </p:nvSpPr>
            <p:spPr>
              <a:xfrm rot="1362865">
                <a:off x="3220194" y="3674336"/>
                <a:ext cx="185939" cy="1362990"/>
              </a:xfrm>
              <a:custGeom>
                <a:avLst/>
                <a:gdLst>
                  <a:gd name="connsiteX0" fmla="*/ 0 w 640080"/>
                  <a:gd name="connsiteY0" fmla="*/ 1112520 h 1112520"/>
                  <a:gd name="connsiteX1" fmla="*/ 320040 w 640080"/>
                  <a:gd name="connsiteY1" fmla="*/ 0 h 1112520"/>
                  <a:gd name="connsiteX2" fmla="*/ 640080 w 640080"/>
                  <a:gd name="connsiteY2" fmla="*/ 1112520 h 1112520"/>
                  <a:gd name="connsiteX3" fmla="*/ 0 w 640080"/>
                  <a:gd name="connsiteY3" fmla="*/ 1112520 h 1112520"/>
                  <a:gd name="connsiteX0" fmla="*/ 0 w 640080"/>
                  <a:gd name="connsiteY0" fmla="*/ 1739899 h 1739899"/>
                  <a:gd name="connsiteX1" fmla="*/ 437408 w 640080"/>
                  <a:gd name="connsiteY1" fmla="*/ 0 h 1739899"/>
                  <a:gd name="connsiteX2" fmla="*/ 640080 w 640080"/>
                  <a:gd name="connsiteY2" fmla="*/ 1739899 h 1739899"/>
                  <a:gd name="connsiteX3" fmla="*/ 0 w 640080"/>
                  <a:gd name="connsiteY3" fmla="*/ 1739899 h 1739899"/>
                  <a:gd name="connsiteX0" fmla="*/ 0 w 672773"/>
                  <a:gd name="connsiteY0" fmla="*/ 2530090 h 2530090"/>
                  <a:gd name="connsiteX1" fmla="*/ 470101 w 672773"/>
                  <a:gd name="connsiteY1" fmla="*/ 0 h 2530090"/>
                  <a:gd name="connsiteX2" fmla="*/ 672773 w 672773"/>
                  <a:gd name="connsiteY2" fmla="*/ 1739899 h 2530090"/>
                  <a:gd name="connsiteX3" fmla="*/ 0 w 672773"/>
                  <a:gd name="connsiteY3" fmla="*/ 2530090 h 2530090"/>
                  <a:gd name="connsiteX0" fmla="*/ 0 w 586791"/>
                  <a:gd name="connsiteY0" fmla="*/ 2530090 h 2530090"/>
                  <a:gd name="connsiteX1" fmla="*/ 470101 w 586791"/>
                  <a:gd name="connsiteY1" fmla="*/ 0 h 2530090"/>
                  <a:gd name="connsiteX2" fmla="*/ 586791 w 586791"/>
                  <a:gd name="connsiteY2" fmla="*/ 784609 h 2530090"/>
                  <a:gd name="connsiteX3" fmla="*/ 0 w 586791"/>
                  <a:gd name="connsiteY3" fmla="*/ 2530090 h 2530090"/>
                  <a:gd name="connsiteX0" fmla="*/ 0 w 586791"/>
                  <a:gd name="connsiteY0" fmla="*/ 2530090 h 2530090"/>
                  <a:gd name="connsiteX1" fmla="*/ 282774 w 586791"/>
                  <a:gd name="connsiteY1" fmla="*/ 779703 h 2530090"/>
                  <a:gd name="connsiteX2" fmla="*/ 470101 w 586791"/>
                  <a:gd name="connsiteY2" fmla="*/ 0 h 2530090"/>
                  <a:gd name="connsiteX3" fmla="*/ 586791 w 586791"/>
                  <a:gd name="connsiteY3" fmla="*/ 784609 h 2530090"/>
                  <a:gd name="connsiteX4" fmla="*/ 0 w 586791"/>
                  <a:gd name="connsiteY4" fmla="*/ 2530090 h 2530090"/>
                  <a:gd name="connsiteX0" fmla="*/ 0 w 586791"/>
                  <a:gd name="connsiteY0" fmla="*/ 2530090 h 2530090"/>
                  <a:gd name="connsiteX1" fmla="*/ 59154 w 586791"/>
                  <a:gd name="connsiteY1" fmla="*/ 955918 h 2530090"/>
                  <a:gd name="connsiteX2" fmla="*/ 470101 w 586791"/>
                  <a:gd name="connsiteY2" fmla="*/ 0 h 2530090"/>
                  <a:gd name="connsiteX3" fmla="*/ 586791 w 586791"/>
                  <a:gd name="connsiteY3" fmla="*/ 784609 h 2530090"/>
                  <a:gd name="connsiteX4" fmla="*/ 0 w 586791"/>
                  <a:gd name="connsiteY4" fmla="*/ 2530090 h 2530090"/>
                  <a:gd name="connsiteX0" fmla="*/ 0 w 470101"/>
                  <a:gd name="connsiteY0" fmla="*/ 2530090 h 2530090"/>
                  <a:gd name="connsiteX1" fmla="*/ 59154 w 470101"/>
                  <a:gd name="connsiteY1" fmla="*/ 955918 h 2530090"/>
                  <a:gd name="connsiteX2" fmla="*/ 470101 w 470101"/>
                  <a:gd name="connsiteY2" fmla="*/ 0 h 2530090"/>
                  <a:gd name="connsiteX3" fmla="*/ 299747 w 470101"/>
                  <a:gd name="connsiteY3" fmla="*/ 888245 h 2530090"/>
                  <a:gd name="connsiteX4" fmla="*/ 0 w 470101"/>
                  <a:gd name="connsiteY4" fmla="*/ 2530090 h 2530090"/>
                  <a:gd name="connsiteX0" fmla="*/ 0 w 602507"/>
                  <a:gd name="connsiteY0" fmla="*/ 2568994 h 2568994"/>
                  <a:gd name="connsiteX1" fmla="*/ 59154 w 602507"/>
                  <a:gd name="connsiteY1" fmla="*/ 994822 h 2568994"/>
                  <a:gd name="connsiteX2" fmla="*/ 602507 w 602507"/>
                  <a:gd name="connsiteY2" fmla="*/ 0 h 2568994"/>
                  <a:gd name="connsiteX3" fmla="*/ 299747 w 602507"/>
                  <a:gd name="connsiteY3" fmla="*/ 927149 h 2568994"/>
                  <a:gd name="connsiteX4" fmla="*/ 0 w 602507"/>
                  <a:gd name="connsiteY4" fmla="*/ 2568994 h 2568994"/>
                  <a:gd name="connsiteX0" fmla="*/ 0 w 602507"/>
                  <a:gd name="connsiteY0" fmla="*/ 2568994 h 2568994"/>
                  <a:gd name="connsiteX1" fmla="*/ 88578 w 602507"/>
                  <a:gd name="connsiteY1" fmla="*/ 1065112 h 2568994"/>
                  <a:gd name="connsiteX2" fmla="*/ 602507 w 602507"/>
                  <a:gd name="connsiteY2" fmla="*/ 0 h 2568994"/>
                  <a:gd name="connsiteX3" fmla="*/ 299747 w 602507"/>
                  <a:gd name="connsiteY3" fmla="*/ 927149 h 2568994"/>
                  <a:gd name="connsiteX4" fmla="*/ 0 w 602507"/>
                  <a:gd name="connsiteY4" fmla="*/ 2568994 h 2568994"/>
                  <a:gd name="connsiteX0" fmla="*/ 0 w 602507"/>
                  <a:gd name="connsiteY0" fmla="*/ 2568994 h 2568994"/>
                  <a:gd name="connsiteX1" fmla="*/ 88578 w 602507"/>
                  <a:gd name="connsiteY1" fmla="*/ 1065112 h 2568994"/>
                  <a:gd name="connsiteX2" fmla="*/ 602507 w 602507"/>
                  <a:gd name="connsiteY2" fmla="*/ 0 h 2568994"/>
                  <a:gd name="connsiteX3" fmla="*/ 251361 w 602507"/>
                  <a:gd name="connsiteY3" fmla="*/ 1443045 h 2568994"/>
                  <a:gd name="connsiteX4" fmla="*/ 0 w 602507"/>
                  <a:gd name="connsiteY4" fmla="*/ 2568994 h 2568994"/>
                  <a:gd name="connsiteX0" fmla="*/ 0 w 602507"/>
                  <a:gd name="connsiteY0" fmla="*/ 2568994 h 2568994"/>
                  <a:gd name="connsiteX1" fmla="*/ 151349 w 602507"/>
                  <a:gd name="connsiteY1" fmla="*/ 741451 h 2568994"/>
                  <a:gd name="connsiteX2" fmla="*/ 602507 w 602507"/>
                  <a:gd name="connsiteY2" fmla="*/ 0 h 2568994"/>
                  <a:gd name="connsiteX3" fmla="*/ 251361 w 602507"/>
                  <a:gd name="connsiteY3" fmla="*/ 1443045 h 2568994"/>
                  <a:gd name="connsiteX4" fmla="*/ 0 w 602507"/>
                  <a:gd name="connsiteY4" fmla="*/ 2568994 h 2568994"/>
                  <a:gd name="connsiteX0" fmla="*/ 0 w 602507"/>
                  <a:gd name="connsiteY0" fmla="*/ 2568994 h 2568994"/>
                  <a:gd name="connsiteX1" fmla="*/ 151349 w 602507"/>
                  <a:gd name="connsiteY1" fmla="*/ 741451 h 2568994"/>
                  <a:gd name="connsiteX2" fmla="*/ 602507 w 602507"/>
                  <a:gd name="connsiteY2" fmla="*/ 0 h 2568994"/>
                  <a:gd name="connsiteX3" fmla="*/ 481519 w 602507"/>
                  <a:gd name="connsiteY3" fmla="*/ 1677127 h 2568994"/>
                  <a:gd name="connsiteX4" fmla="*/ 0 w 602507"/>
                  <a:gd name="connsiteY4" fmla="*/ 2568994 h 2568994"/>
                  <a:gd name="connsiteX0" fmla="*/ 0 w 602507"/>
                  <a:gd name="connsiteY0" fmla="*/ 2568994 h 2568994"/>
                  <a:gd name="connsiteX1" fmla="*/ 256620 w 602507"/>
                  <a:gd name="connsiteY1" fmla="*/ 1308675 h 2568994"/>
                  <a:gd name="connsiteX2" fmla="*/ 602507 w 602507"/>
                  <a:gd name="connsiteY2" fmla="*/ 0 h 2568994"/>
                  <a:gd name="connsiteX3" fmla="*/ 481519 w 602507"/>
                  <a:gd name="connsiteY3" fmla="*/ 1677127 h 2568994"/>
                  <a:gd name="connsiteX4" fmla="*/ 0 w 602507"/>
                  <a:gd name="connsiteY4" fmla="*/ 2568994 h 2568994"/>
                  <a:gd name="connsiteX0" fmla="*/ 0 w 602507"/>
                  <a:gd name="connsiteY0" fmla="*/ 2568994 h 2568994"/>
                  <a:gd name="connsiteX1" fmla="*/ 256620 w 602507"/>
                  <a:gd name="connsiteY1" fmla="*/ 1308675 h 2568994"/>
                  <a:gd name="connsiteX2" fmla="*/ 602507 w 602507"/>
                  <a:gd name="connsiteY2" fmla="*/ 0 h 2568994"/>
                  <a:gd name="connsiteX3" fmla="*/ 580579 w 602507"/>
                  <a:gd name="connsiteY3" fmla="*/ 1321755 h 2568994"/>
                  <a:gd name="connsiteX4" fmla="*/ 0 w 602507"/>
                  <a:gd name="connsiteY4" fmla="*/ 2568994 h 2568994"/>
                  <a:gd name="connsiteX0" fmla="*/ 0 w 602507"/>
                  <a:gd name="connsiteY0" fmla="*/ 2568994 h 2568994"/>
                  <a:gd name="connsiteX1" fmla="*/ 244196 w 602507"/>
                  <a:gd name="connsiteY1" fmla="*/ 1594739 h 2568994"/>
                  <a:gd name="connsiteX2" fmla="*/ 602507 w 602507"/>
                  <a:gd name="connsiteY2" fmla="*/ 0 h 2568994"/>
                  <a:gd name="connsiteX3" fmla="*/ 580579 w 602507"/>
                  <a:gd name="connsiteY3" fmla="*/ 1321755 h 2568994"/>
                  <a:gd name="connsiteX4" fmla="*/ 0 w 602507"/>
                  <a:gd name="connsiteY4" fmla="*/ 2568994 h 2568994"/>
                  <a:gd name="connsiteX0" fmla="*/ 0 w 602507"/>
                  <a:gd name="connsiteY0" fmla="*/ 2568994 h 2568994"/>
                  <a:gd name="connsiteX1" fmla="*/ 244196 w 602507"/>
                  <a:gd name="connsiteY1" fmla="*/ 1594739 h 2568994"/>
                  <a:gd name="connsiteX2" fmla="*/ 602507 w 602507"/>
                  <a:gd name="connsiteY2" fmla="*/ 0 h 2568994"/>
                  <a:gd name="connsiteX3" fmla="*/ 565867 w 602507"/>
                  <a:gd name="connsiteY3" fmla="*/ 1641820 h 2568994"/>
                  <a:gd name="connsiteX4" fmla="*/ 0 w 602507"/>
                  <a:gd name="connsiteY4" fmla="*/ 2568994 h 2568994"/>
                  <a:gd name="connsiteX0" fmla="*/ 0 w 602507"/>
                  <a:gd name="connsiteY0" fmla="*/ 2568994 h 2568994"/>
                  <a:gd name="connsiteX1" fmla="*/ 389680 w 602507"/>
                  <a:gd name="connsiteY1" fmla="*/ 1666010 h 2568994"/>
                  <a:gd name="connsiteX2" fmla="*/ 602507 w 602507"/>
                  <a:gd name="connsiteY2" fmla="*/ 0 h 2568994"/>
                  <a:gd name="connsiteX3" fmla="*/ 565867 w 602507"/>
                  <a:gd name="connsiteY3" fmla="*/ 1641820 h 2568994"/>
                  <a:gd name="connsiteX4" fmla="*/ 0 w 602507"/>
                  <a:gd name="connsiteY4" fmla="*/ 2568994 h 2568994"/>
                  <a:gd name="connsiteX0" fmla="*/ 0 w 565867"/>
                  <a:gd name="connsiteY0" fmla="*/ 2632091 h 2632091"/>
                  <a:gd name="connsiteX1" fmla="*/ 389680 w 565867"/>
                  <a:gd name="connsiteY1" fmla="*/ 1729107 h 2632091"/>
                  <a:gd name="connsiteX2" fmla="*/ 476966 w 565867"/>
                  <a:gd name="connsiteY2" fmla="*/ 0 h 2632091"/>
                  <a:gd name="connsiteX3" fmla="*/ 565867 w 565867"/>
                  <a:gd name="connsiteY3" fmla="*/ 1704917 h 2632091"/>
                  <a:gd name="connsiteX4" fmla="*/ 0 w 565867"/>
                  <a:gd name="connsiteY4" fmla="*/ 2632091 h 2632091"/>
                  <a:gd name="connsiteX0" fmla="*/ 0 w 632234"/>
                  <a:gd name="connsiteY0" fmla="*/ 2632091 h 2632091"/>
                  <a:gd name="connsiteX1" fmla="*/ 389680 w 632234"/>
                  <a:gd name="connsiteY1" fmla="*/ 1729107 h 2632091"/>
                  <a:gd name="connsiteX2" fmla="*/ 476966 w 632234"/>
                  <a:gd name="connsiteY2" fmla="*/ 0 h 2632091"/>
                  <a:gd name="connsiteX3" fmla="*/ 632234 w 632234"/>
                  <a:gd name="connsiteY3" fmla="*/ 1429315 h 2632091"/>
                  <a:gd name="connsiteX4" fmla="*/ 0 w 632234"/>
                  <a:gd name="connsiteY4" fmla="*/ 2632091 h 2632091"/>
                  <a:gd name="connsiteX0" fmla="*/ 0 w 632234"/>
                  <a:gd name="connsiteY0" fmla="*/ 2632091 h 2632091"/>
                  <a:gd name="connsiteX1" fmla="*/ 354045 w 632234"/>
                  <a:gd name="connsiteY1" fmla="*/ 1446639 h 2632091"/>
                  <a:gd name="connsiteX2" fmla="*/ 476966 w 632234"/>
                  <a:gd name="connsiteY2" fmla="*/ 0 h 2632091"/>
                  <a:gd name="connsiteX3" fmla="*/ 632234 w 632234"/>
                  <a:gd name="connsiteY3" fmla="*/ 1429315 h 2632091"/>
                  <a:gd name="connsiteX4" fmla="*/ 0 w 632234"/>
                  <a:gd name="connsiteY4" fmla="*/ 2632091 h 2632091"/>
                  <a:gd name="connsiteX0" fmla="*/ 0 w 628965"/>
                  <a:gd name="connsiteY0" fmla="*/ 2632091 h 2632091"/>
                  <a:gd name="connsiteX1" fmla="*/ 354045 w 628965"/>
                  <a:gd name="connsiteY1" fmla="*/ 1446639 h 2632091"/>
                  <a:gd name="connsiteX2" fmla="*/ 476966 w 628965"/>
                  <a:gd name="connsiteY2" fmla="*/ 0 h 2632091"/>
                  <a:gd name="connsiteX3" fmla="*/ 628965 w 628965"/>
                  <a:gd name="connsiteY3" fmla="*/ 1579376 h 2632091"/>
                  <a:gd name="connsiteX4" fmla="*/ 0 w 628965"/>
                  <a:gd name="connsiteY4" fmla="*/ 2632091 h 2632091"/>
                  <a:gd name="connsiteX0" fmla="*/ 0 w 628965"/>
                  <a:gd name="connsiteY0" fmla="*/ 2632091 h 2632091"/>
                  <a:gd name="connsiteX1" fmla="*/ 307621 w 628965"/>
                  <a:gd name="connsiteY1" fmla="*/ 1730415 h 2632091"/>
                  <a:gd name="connsiteX2" fmla="*/ 476966 w 628965"/>
                  <a:gd name="connsiteY2" fmla="*/ 0 h 2632091"/>
                  <a:gd name="connsiteX3" fmla="*/ 628965 w 628965"/>
                  <a:gd name="connsiteY3" fmla="*/ 1579376 h 2632091"/>
                  <a:gd name="connsiteX4" fmla="*/ 0 w 628965"/>
                  <a:gd name="connsiteY4" fmla="*/ 2632091 h 2632091"/>
                  <a:gd name="connsiteX0" fmla="*/ 0 w 628965"/>
                  <a:gd name="connsiteY0" fmla="*/ 2632091 h 2632091"/>
                  <a:gd name="connsiteX1" fmla="*/ 212485 w 628965"/>
                  <a:gd name="connsiteY1" fmla="*/ 1621547 h 2632091"/>
                  <a:gd name="connsiteX2" fmla="*/ 476966 w 628965"/>
                  <a:gd name="connsiteY2" fmla="*/ 0 h 2632091"/>
                  <a:gd name="connsiteX3" fmla="*/ 628965 w 628965"/>
                  <a:gd name="connsiteY3" fmla="*/ 1579376 h 2632091"/>
                  <a:gd name="connsiteX4" fmla="*/ 0 w 628965"/>
                  <a:gd name="connsiteY4" fmla="*/ 2632091 h 2632091"/>
                  <a:gd name="connsiteX0" fmla="*/ 0 w 628965"/>
                  <a:gd name="connsiteY0" fmla="*/ 2663476 h 2663476"/>
                  <a:gd name="connsiteX1" fmla="*/ 212485 w 628965"/>
                  <a:gd name="connsiteY1" fmla="*/ 1652932 h 2663476"/>
                  <a:gd name="connsiteX2" fmla="*/ 315136 w 628965"/>
                  <a:gd name="connsiteY2" fmla="*/ 0 h 2663476"/>
                  <a:gd name="connsiteX3" fmla="*/ 628965 w 628965"/>
                  <a:gd name="connsiteY3" fmla="*/ 1610761 h 2663476"/>
                  <a:gd name="connsiteX4" fmla="*/ 0 w 628965"/>
                  <a:gd name="connsiteY4" fmla="*/ 2663476 h 2663476"/>
                  <a:gd name="connsiteX0" fmla="*/ 0 w 516174"/>
                  <a:gd name="connsiteY0" fmla="*/ 2663476 h 2663476"/>
                  <a:gd name="connsiteX1" fmla="*/ 212485 w 516174"/>
                  <a:gd name="connsiteY1" fmla="*/ 1652932 h 2663476"/>
                  <a:gd name="connsiteX2" fmla="*/ 315136 w 516174"/>
                  <a:gd name="connsiteY2" fmla="*/ 0 h 2663476"/>
                  <a:gd name="connsiteX3" fmla="*/ 516174 w 516174"/>
                  <a:gd name="connsiteY3" fmla="*/ 1459719 h 2663476"/>
                  <a:gd name="connsiteX4" fmla="*/ 0 w 516174"/>
                  <a:gd name="connsiteY4" fmla="*/ 2663476 h 2663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174" h="2663476">
                    <a:moveTo>
                      <a:pt x="0" y="2663476"/>
                    </a:moveTo>
                    <a:lnTo>
                      <a:pt x="212485" y="1652932"/>
                    </a:lnTo>
                    <a:lnTo>
                      <a:pt x="315136" y="0"/>
                    </a:lnTo>
                    <a:lnTo>
                      <a:pt x="516174" y="1459719"/>
                    </a:lnTo>
                    <a:lnTo>
                      <a:pt x="0" y="2663476"/>
                    </a:lnTo>
                    <a:close/>
                  </a:path>
                </a:pathLst>
              </a:custGeom>
              <a:solidFill>
                <a:srgbClr val="706E6F"/>
              </a:solidFill>
              <a:ln w="12700" cap="flat" cmpd="sng" algn="ctr">
                <a:noFill/>
                <a:prstDash val="solid"/>
                <a:miter lim="800000"/>
              </a:ln>
              <a:effectLst/>
            </p:spPr>
            <p:txBody>
              <a:bodyPr rtlCol="0" anchor="ctr"/>
              <a:lstStyle/>
              <a:p>
                <a:pPr algn="ctr">
                  <a:defRPr/>
                </a:pPr>
                <a:endParaRPr lang="en-US" sz="1350" kern="0">
                  <a:solidFill>
                    <a:srgbClr val="FFFFFF"/>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C774DD00-32F8-305C-8F03-E65D701DF56F}"/>
                  </a:ext>
                </a:extLst>
              </p:cNvPr>
              <p:cNvGrpSpPr/>
              <p:nvPr/>
            </p:nvGrpSpPr>
            <p:grpSpPr>
              <a:xfrm>
                <a:off x="1809551" y="1727268"/>
                <a:ext cx="3719712" cy="1693839"/>
                <a:chOff x="1072254" y="1782560"/>
                <a:chExt cx="3542627" cy="1613200"/>
              </a:xfrm>
            </p:grpSpPr>
            <p:grpSp>
              <p:nvGrpSpPr>
                <p:cNvPr id="43" name="Group 42">
                  <a:extLst>
                    <a:ext uri="{FF2B5EF4-FFF2-40B4-BE49-F238E27FC236}">
                      <a16:creationId xmlns:a16="http://schemas.microsoft.com/office/drawing/2014/main" id="{18D26D2F-E9BF-6BCD-6E0D-38BA32DE17CE}"/>
                    </a:ext>
                  </a:extLst>
                </p:cNvPr>
                <p:cNvGrpSpPr/>
                <p:nvPr/>
              </p:nvGrpSpPr>
              <p:grpSpPr>
                <a:xfrm flipH="1">
                  <a:off x="2619370" y="1782560"/>
                  <a:ext cx="841635" cy="1189105"/>
                  <a:chOff x="4404595" y="1844748"/>
                  <a:chExt cx="2469057" cy="3488412"/>
                </a:xfrm>
                <a:solidFill>
                  <a:srgbClr val="44546A"/>
                </a:solidFill>
                <a:effectLst/>
              </p:grpSpPr>
              <p:grpSp>
                <p:nvGrpSpPr>
                  <p:cNvPr id="50" name="Group 49">
                    <a:extLst>
                      <a:ext uri="{FF2B5EF4-FFF2-40B4-BE49-F238E27FC236}">
                        <a16:creationId xmlns:a16="http://schemas.microsoft.com/office/drawing/2014/main" id="{D7551AE3-A705-E383-9611-A402053E1FA1}"/>
                      </a:ext>
                    </a:extLst>
                  </p:cNvPr>
                  <p:cNvGrpSpPr/>
                  <p:nvPr/>
                </p:nvGrpSpPr>
                <p:grpSpPr>
                  <a:xfrm>
                    <a:off x="5800272" y="2593265"/>
                    <a:ext cx="168404" cy="475016"/>
                    <a:chOff x="5800272" y="2593265"/>
                    <a:chExt cx="168404" cy="475016"/>
                  </a:xfrm>
                  <a:grpFill/>
                </p:grpSpPr>
                <p:sp>
                  <p:nvSpPr>
                    <p:cNvPr id="53" name="Rectangle 13">
                      <a:extLst>
                        <a:ext uri="{FF2B5EF4-FFF2-40B4-BE49-F238E27FC236}">
                          <a16:creationId xmlns:a16="http://schemas.microsoft.com/office/drawing/2014/main" id="{DF6BEEEF-3DCB-047A-92CB-0E220CFDD67D}"/>
                        </a:ext>
                      </a:extLst>
                    </p:cNvPr>
                    <p:cNvSpPr/>
                    <p:nvPr/>
                  </p:nvSpPr>
                  <p:spPr>
                    <a:xfrm>
                      <a:off x="5800272" y="2699400"/>
                      <a:ext cx="168404" cy="368881"/>
                    </a:xfrm>
                    <a:custGeom>
                      <a:avLst/>
                      <a:gdLst>
                        <a:gd name="connsiteX0" fmla="*/ 0 w 92869"/>
                        <a:gd name="connsiteY0" fmla="*/ 0 h 157162"/>
                        <a:gd name="connsiteX1" fmla="*/ 92869 w 92869"/>
                        <a:gd name="connsiteY1" fmla="*/ 0 h 157162"/>
                        <a:gd name="connsiteX2" fmla="*/ 92869 w 92869"/>
                        <a:gd name="connsiteY2" fmla="*/ 157162 h 157162"/>
                        <a:gd name="connsiteX3" fmla="*/ 0 w 92869"/>
                        <a:gd name="connsiteY3" fmla="*/ 157162 h 157162"/>
                        <a:gd name="connsiteX4" fmla="*/ 0 w 92869"/>
                        <a:gd name="connsiteY4" fmla="*/ 0 h 157162"/>
                        <a:gd name="connsiteX0" fmla="*/ 16669 w 92869"/>
                        <a:gd name="connsiteY0" fmla="*/ 0 h 209550"/>
                        <a:gd name="connsiteX1" fmla="*/ 92869 w 92869"/>
                        <a:gd name="connsiteY1" fmla="*/ 52388 h 209550"/>
                        <a:gd name="connsiteX2" fmla="*/ 92869 w 92869"/>
                        <a:gd name="connsiteY2" fmla="*/ 209550 h 209550"/>
                        <a:gd name="connsiteX3" fmla="*/ 0 w 92869"/>
                        <a:gd name="connsiteY3" fmla="*/ 209550 h 209550"/>
                        <a:gd name="connsiteX4" fmla="*/ 16669 w 92869"/>
                        <a:gd name="connsiteY4" fmla="*/ 0 h 209550"/>
                        <a:gd name="connsiteX0" fmla="*/ 16669 w 92869"/>
                        <a:gd name="connsiteY0" fmla="*/ 2381 h 211931"/>
                        <a:gd name="connsiteX1" fmla="*/ 57150 w 92869"/>
                        <a:gd name="connsiteY1" fmla="*/ 0 h 211931"/>
                        <a:gd name="connsiteX2" fmla="*/ 92869 w 92869"/>
                        <a:gd name="connsiteY2" fmla="*/ 211931 h 211931"/>
                        <a:gd name="connsiteX3" fmla="*/ 0 w 92869"/>
                        <a:gd name="connsiteY3" fmla="*/ 211931 h 211931"/>
                        <a:gd name="connsiteX4" fmla="*/ 16669 w 92869"/>
                        <a:gd name="connsiteY4" fmla="*/ 2381 h 211931"/>
                        <a:gd name="connsiteX0" fmla="*/ 16669 w 92869"/>
                        <a:gd name="connsiteY0" fmla="*/ 2381 h 211931"/>
                        <a:gd name="connsiteX1" fmla="*/ 52388 w 92869"/>
                        <a:gd name="connsiteY1" fmla="*/ 0 h 211931"/>
                        <a:gd name="connsiteX2" fmla="*/ 92869 w 92869"/>
                        <a:gd name="connsiteY2" fmla="*/ 211931 h 211931"/>
                        <a:gd name="connsiteX3" fmla="*/ 0 w 92869"/>
                        <a:gd name="connsiteY3" fmla="*/ 211931 h 211931"/>
                        <a:gd name="connsiteX4" fmla="*/ 16669 w 92869"/>
                        <a:gd name="connsiteY4" fmla="*/ 2381 h 211931"/>
                        <a:gd name="connsiteX0" fmla="*/ 23813 w 92869"/>
                        <a:gd name="connsiteY0" fmla="*/ 2381 h 211931"/>
                        <a:gd name="connsiteX1" fmla="*/ 52388 w 92869"/>
                        <a:gd name="connsiteY1" fmla="*/ 0 h 211931"/>
                        <a:gd name="connsiteX2" fmla="*/ 92869 w 92869"/>
                        <a:gd name="connsiteY2" fmla="*/ 211931 h 211931"/>
                        <a:gd name="connsiteX3" fmla="*/ 0 w 92869"/>
                        <a:gd name="connsiteY3" fmla="*/ 211931 h 211931"/>
                        <a:gd name="connsiteX4" fmla="*/ 23813 w 92869"/>
                        <a:gd name="connsiteY4" fmla="*/ 2381 h 211931"/>
                        <a:gd name="connsiteX0" fmla="*/ 28576 w 97632"/>
                        <a:gd name="connsiteY0" fmla="*/ 2381 h 214312"/>
                        <a:gd name="connsiteX1" fmla="*/ 57151 w 97632"/>
                        <a:gd name="connsiteY1" fmla="*/ 0 h 214312"/>
                        <a:gd name="connsiteX2" fmla="*/ 97632 w 97632"/>
                        <a:gd name="connsiteY2" fmla="*/ 211931 h 214312"/>
                        <a:gd name="connsiteX3" fmla="*/ 0 w 97632"/>
                        <a:gd name="connsiteY3" fmla="*/ 214312 h 214312"/>
                        <a:gd name="connsiteX4" fmla="*/ 28576 w 97632"/>
                        <a:gd name="connsiteY4" fmla="*/ 2381 h 214312"/>
                        <a:gd name="connsiteX0" fmla="*/ 28576 w 100013"/>
                        <a:gd name="connsiteY0" fmla="*/ 2381 h 214312"/>
                        <a:gd name="connsiteX1" fmla="*/ 57151 w 100013"/>
                        <a:gd name="connsiteY1" fmla="*/ 0 h 214312"/>
                        <a:gd name="connsiteX2" fmla="*/ 100013 w 100013"/>
                        <a:gd name="connsiteY2" fmla="*/ 211931 h 214312"/>
                        <a:gd name="connsiteX3" fmla="*/ 0 w 100013"/>
                        <a:gd name="connsiteY3" fmla="*/ 214312 h 214312"/>
                        <a:gd name="connsiteX4" fmla="*/ 28576 w 100013"/>
                        <a:gd name="connsiteY4" fmla="*/ 2381 h 214312"/>
                        <a:gd name="connsiteX0" fmla="*/ 28576 w 92869"/>
                        <a:gd name="connsiteY0" fmla="*/ 2381 h 214312"/>
                        <a:gd name="connsiteX1" fmla="*/ 57151 w 92869"/>
                        <a:gd name="connsiteY1" fmla="*/ 0 h 214312"/>
                        <a:gd name="connsiteX2" fmla="*/ 92869 w 92869"/>
                        <a:gd name="connsiteY2" fmla="*/ 214312 h 214312"/>
                        <a:gd name="connsiteX3" fmla="*/ 0 w 92869"/>
                        <a:gd name="connsiteY3" fmla="*/ 214312 h 214312"/>
                        <a:gd name="connsiteX4" fmla="*/ 28576 w 92869"/>
                        <a:gd name="connsiteY4" fmla="*/ 2381 h 214312"/>
                        <a:gd name="connsiteX0" fmla="*/ 33338 w 92869"/>
                        <a:gd name="connsiteY0" fmla="*/ 2381 h 214312"/>
                        <a:gd name="connsiteX1" fmla="*/ 57151 w 92869"/>
                        <a:gd name="connsiteY1" fmla="*/ 0 h 214312"/>
                        <a:gd name="connsiteX2" fmla="*/ 92869 w 92869"/>
                        <a:gd name="connsiteY2" fmla="*/ 214312 h 214312"/>
                        <a:gd name="connsiteX3" fmla="*/ 0 w 92869"/>
                        <a:gd name="connsiteY3" fmla="*/ 214312 h 214312"/>
                        <a:gd name="connsiteX4" fmla="*/ 33338 w 92869"/>
                        <a:gd name="connsiteY4" fmla="*/ 2381 h 214312"/>
                        <a:gd name="connsiteX0" fmla="*/ 33338 w 100013"/>
                        <a:gd name="connsiteY0" fmla="*/ 2381 h 219074"/>
                        <a:gd name="connsiteX1" fmla="*/ 57151 w 100013"/>
                        <a:gd name="connsiteY1" fmla="*/ 0 h 219074"/>
                        <a:gd name="connsiteX2" fmla="*/ 100013 w 100013"/>
                        <a:gd name="connsiteY2" fmla="*/ 219074 h 219074"/>
                        <a:gd name="connsiteX3" fmla="*/ 0 w 100013"/>
                        <a:gd name="connsiteY3" fmla="*/ 214312 h 219074"/>
                        <a:gd name="connsiteX4" fmla="*/ 33338 w 100013"/>
                        <a:gd name="connsiteY4" fmla="*/ 2381 h 219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219074">
                          <a:moveTo>
                            <a:pt x="33338" y="2381"/>
                          </a:moveTo>
                          <a:lnTo>
                            <a:pt x="57151" y="0"/>
                          </a:lnTo>
                          <a:lnTo>
                            <a:pt x="100013" y="219074"/>
                          </a:lnTo>
                          <a:lnTo>
                            <a:pt x="0" y="214312"/>
                          </a:lnTo>
                          <a:lnTo>
                            <a:pt x="33338" y="2381"/>
                          </a:lnTo>
                          <a:close/>
                        </a:path>
                      </a:pathLst>
                    </a:custGeom>
                    <a:solidFill>
                      <a:srgbClr val="C55A11"/>
                    </a:solidFill>
                    <a:ln w="12700" cap="flat" cmpd="sng" algn="ctr">
                      <a:noFill/>
                      <a:prstDash val="solid"/>
                      <a:miter lim="800000"/>
                    </a:ln>
                    <a:effectLst/>
                  </p:spPr>
                  <p:txBody>
                    <a:bodyPr rtlCol="0" anchor="ctr"/>
                    <a:lstStyle/>
                    <a:p>
                      <a:pPr algn="ctr">
                        <a:defRPr/>
                      </a:pPr>
                      <a:endParaRPr lang="en-US" sz="1350" kern="0">
                        <a:solidFill>
                          <a:prstClr val="white"/>
                        </a:solidFill>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CA176385-DE44-16A9-8020-60A613BD3E30}"/>
                        </a:ext>
                      </a:extLst>
                    </p:cNvPr>
                    <p:cNvSpPr/>
                    <p:nvPr/>
                  </p:nvSpPr>
                  <p:spPr>
                    <a:xfrm>
                      <a:off x="5805566" y="2593265"/>
                      <a:ext cx="145787" cy="140099"/>
                    </a:xfrm>
                    <a:prstGeom prst="ellipse">
                      <a:avLst/>
                    </a:prstGeom>
                    <a:solidFill>
                      <a:srgbClr val="C55A11"/>
                    </a:solidFill>
                    <a:ln w="12700" cap="flat" cmpd="sng" algn="ctr">
                      <a:noFill/>
                      <a:prstDash val="solid"/>
                      <a:miter lim="800000"/>
                    </a:ln>
                    <a:effectLst/>
                  </p:spPr>
                  <p:txBody>
                    <a:bodyPr rtlCol="0" anchor="ctr"/>
                    <a:lstStyle/>
                    <a:p>
                      <a:pPr algn="ctr">
                        <a:defRPr/>
                      </a:pPr>
                      <a:endParaRPr lang="en-US" sz="1350" kern="0">
                        <a:solidFill>
                          <a:prstClr val="white"/>
                        </a:solidFill>
                        <a:latin typeface="Arial" panose="020B0604020202020204" pitchFamily="34" charset="0"/>
                        <a:cs typeface="Arial" panose="020B0604020202020204" pitchFamily="34" charset="0"/>
                      </a:endParaRPr>
                    </a:p>
                  </p:txBody>
                </p:sp>
              </p:grpSp>
              <p:sp>
                <p:nvSpPr>
                  <p:cNvPr id="51" name="Oval 50">
                    <a:extLst>
                      <a:ext uri="{FF2B5EF4-FFF2-40B4-BE49-F238E27FC236}">
                        <a16:creationId xmlns:a16="http://schemas.microsoft.com/office/drawing/2014/main" id="{5697F5B1-41F5-E41A-6A47-C68632BCD688}"/>
                      </a:ext>
                    </a:extLst>
                  </p:cNvPr>
                  <p:cNvSpPr/>
                  <p:nvPr/>
                </p:nvSpPr>
                <p:spPr>
                  <a:xfrm>
                    <a:off x="5559224" y="1844748"/>
                    <a:ext cx="649069" cy="649069"/>
                  </a:xfrm>
                  <a:prstGeom prst="ellipse">
                    <a:avLst/>
                  </a:prstGeom>
                  <a:solidFill>
                    <a:srgbClr val="C55A11"/>
                  </a:solidFill>
                  <a:ln w="12700" cap="flat" cmpd="sng" algn="ctr">
                    <a:noFill/>
                    <a:prstDash val="solid"/>
                    <a:miter lim="800000"/>
                  </a:ln>
                  <a:effectLst/>
                </p:spPr>
                <p:txBody>
                  <a:bodyPr rtlCol="0" anchor="ctr"/>
                  <a:lstStyle/>
                  <a:p>
                    <a:pPr algn="ctr">
                      <a:defRPr/>
                    </a:pPr>
                    <a:endParaRPr lang="en-US" sz="1350" kern="0">
                      <a:solidFill>
                        <a:prstClr val="white"/>
                      </a:solidFill>
                      <a:latin typeface="Arial" panose="020B0604020202020204" pitchFamily="34" charset="0"/>
                      <a:cs typeface="Arial" panose="020B0604020202020204" pitchFamily="34" charset="0"/>
                    </a:endParaRPr>
                  </a:p>
                </p:txBody>
              </p:sp>
              <p:sp>
                <p:nvSpPr>
                  <p:cNvPr id="52" name="Freeform 16">
                    <a:extLst>
                      <a:ext uri="{FF2B5EF4-FFF2-40B4-BE49-F238E27FC236}">
                        <a16:creationId xmlns:a16="http://schemas.microsoft.com/office/drawing/2014/main" id="{D1130995-17C2-9821-807E-BCB5D77FFF81}"/>
                      </a:ext>
                    </a:extLst>
                  </p:cNvPr>
                  <p:cNvSpPr/>
                  <p:nvPr/>
                </p:nvSpPr>
                <p:spPr>
                  <a:xfrm>
                    <a:off x="4404595" y="2353313"/>
                    <a:ext cx="2469057" cy="2979847"/>
                  </a:xfrm>
                  <a:custGeom>
                    <a:avLst/>
                    <a:gdLst>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22493 w 2469057"/>
                      <a:gd name="connsiteY4" fmla="*/ 81 h 2979799"/>
                      <a:gd name="connsiteX5" fmla="*/ 191055 w 2469057"/>
                      <a:gd name="connsiteY5" fmla="*/ 17131 h 2979799"/>
                      <a:gd name="connsiteX6" fmla="*/ 687969 w 2469057"/>
                      <a:gd name="connsiteY6" fmla="*/ 271828 h 2979799"/>
                      <a:gd name="connsiteX7" fmla="*/ 1129609 w 2469057"/>
                      <a:gd name="connsiteY7" fmla="*/ 271828 h 2979799"/>
                      <a:gd name="connsiteX8" fmla="*/ 1147922 w 2469057"/>
                      <a:gd name="connsiteY8" fmla="*/ 259678 h 2979799"/>
                      <a:gd name="connsiteX9" fmla="*/ 1247891 w 2469057"/>
                      <a:gd name="connsiteY9" fmla="*/ 238617 h 2979799"/>
                      <a:gd name="connsiteX10" fmla="*/ 1278968 w 2469057"/>
                      <a:gd name="connsiteY10" fmla="*/ 238617 h 2979799"/>
                      <a:gd name="connsiteX11" fmla="*/ 1375990 w 2469057"/>
                      <a:gd name="connsiteY11" fmla="*/ 590670 h 2979799"/>
                      <a:gd name="connsiteX12" fmla="*/ 1588496 w 2469057"/>
                      <a:gd name="connsiteY12" fmla="*/ 590670 h 2979799"/>
                      <a:gd name="connsiteX13" fmla="*/ 1666114 w 2469057"/>
                      <a:gd name="connsiteY13" fmla="*/ 238617 h 2979799"/>
                      <a:gd name="connsiteX14" fmla="*/ 1911280 w 2469057"/>
                      <a:gd name="connsiteY14" fmla="*/ 299337 h 2979799"/>
                      <a:gd name="connsiteX15" fmla="*/ 2437815 w 2469057"/>
                      <a:gd name="connsiteY15" fmla="*/ 665953 h 2979799"/>
                      <a:gd name="connsiteX16" fmla="*/ 2432565 w 2469057"/>
                      <a:gd name="connsiteY16" fmla="*/ 835562 h 2979799"/>
                      <a:gd name="connsiteX17" fmla="*/ 2047648 w 2469057"/>
                      <a:gd name="connsiteY17" fmla="*/ 1275820 h 2979799"/>
                      <a:gd name="connsiteX18" fmla="*/ 1865748 w 2469057"/>
                      <a:gd name="connsiteY18" fmla="*/ 1288020 h 2979799"/>
                      <a:gd name="connsiteX19" fmla="*/ 1865749 w 2469057"/>
                      <a:gd name="connsiteY19" fmla="*/ 1288019 h 2979799"/>
                      <a:gd name="connsiteX20" fmla="*/ 1834641 w 2469057"/>
                      <a:gd name="connsiteY20" fmla="*/ 1247365 h 2979799"/>
                      <a:gd name="connsiteX21" fmla="*/ 1827911 w 2469057"/>
                      <a:gd name="connsiteY21" fmla="*/ 1221980 h 2979799"/>
                      <a:gd name="connsiteX22" fmla="*/ 1807294 w 2469057"/>
                      <a:gd name="connsiteY22" fmla="*/ 1471434 h 2979799"/>
                      <a:gd name="connsiteX23" fmla="*/ 1807231 w 2469057"/>
                      <a:gd name="connsiteY23" fmla="*/ 1549717 h 2979799"/>
                      <a:gd name="connsiteX24" fmla="*/ 1809026 w 2469057"/>
                      <a:gd name="connsiteY24" fmla="*/ 2822616 h 2979799"/>
                      <a:gd name="connsiteX25" fmla="*/ 1647832 w 2469057"/>
                      <a:gd name="connsiteY25" fmla="*/ 2979799 h 2979799"/>
                      <a:gd name="connsiteX26" fmla="*/ 1490650 w 2469057"/>
                      <a:gd name="connsiteY26" fmla="*/ 2822616 h 2979799"/>
                      <a:gd name="connsiteX27" fmla="*/ 1490650 w 2469057"/>
                      <a:gd name="connsiteY27" fmla="*/ 1721380 h 2979799"/>
                      <a:gd name="connsiteX28" fmla="*/ 1440494 w 2469057"/>
                      <a:gd name="connsiteY28" fmla="*/ 1721379 h 2979799"/>
                      <a:gd name="connsiteX29" fmla="*/ 1440496 w 2469057"/>
                      <a:gd name="connsiteY29" fmla="*/ 2826023 h 2979799"/>
                      <a:gd name="connsiteX30" fmla="*/ 1286719 w 2469057"/>
                      <a:gd name="connsiteY30" fmla="*/ 2979799 h 2979799"/>
                      <a:gd name="connsiteX31" fmla="*/ 1132945 w 2469057"/>
                      <a:gd name="connsiteY31" fmla="*/ 2826023 h 2979799"/>
                      <a:gd name="connsiteX32" fmla="*/ 1131399 w 2469057"/>
                      <a:gd name="connsiteY32" fmla="*/ 940914 h 2979799"/>
                      <a:gd name="connsiteX33" fmla="*/ 991763 w 2469057"/>
                      <a:gd name="connsiteY33" fmla="*/ 536272 h 2979799"/>
                      <a:gd name="connsiteX34" fmla="*/ 668622 w 2469057"/>
                      <a:gd name="connsiteY34" fmla="*/ 536272 h 2979799"/>
                      <a:gd name="connsiteX35" fmla="*/ 546522 w 2469057"/>
                      <a:gd name="connsiteY35" fmla="*/ 493050 h 2979799"/>
                      <a:gd name="connsiteX36" fmla="*/ 70798 w 2469057"/>
                      <a:gd name="connsiteY36" fmla="*/ 243352 h 2979799"/>
                      <a:gd name="connsiteX37" fmla="*/ 15173 w 2469057"/>
                      <a:gd name="connsiteY37" fmla="*/ 64827 h 2979799"/>
                      <a:gd name="connsiteX38" fmla="*/ 122493 w 2469057"/>
                      <a:gd name="connsiteY38"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87969 w 2469057"/>
                      <a:gd name="connsiteY7" fmla="*/ 271828 h 2979799"/>
                      <a:gd name="connsiteX8" fmla="*/ 1129609 w 2469057"/>
                      <a:gd name="connsiteY8" fmla="*/ 271828 h 2979799"/>
                      <a:gd name="connsiteX9" fmla="*/ 1247891 w 2469057"/>
                      <a:gd name="connsiteY9" fmla="*/ 238617 h 2979799"/>
                      <a:gd name="connsiteX10" fmla="*/ 1278968 w 2469057"/>
                      <a:gd name="connsiteY10" fmla="*/ 238617 h 2979799"/>
                      <a:gd name="connsiteX11" fmla="*/ 1375990 w 2469057"/>
                      <a:gd name="connsiteY11" fmla="*/ 590670 h 2979799"/>
                      <a:gd name="connsiteX12" fmla="*/ 1588496 w 2469057"/>
                      <a:gd name="connsiteY12" fmla="*/ 590670 h 2979799"/>
                      <a:gd name="connsiteX13" fmla="*/ 1666114 w 2469057"/>
                      <a:gd name="connsiteY13" fmla="*/ 238617 h 2979799"/>
                      <a:gd name="connsiteX14" fmla="*/ 1911280 w 2469057"/>
                      <a:gd name="connsiteY14" fmla="*/ 299337 h 2979799"/>
                      <a:gd name="connsiteX15" fmla="*/ 2437815 w 2469057"/>
                      <a:gd name="connsiteY15" fmla="*/ 665953 h 2979799"/>
                      <a:gd name="connsiteX16" fmla="*/ 2432565 w 2469057"/>
                      <a:gd name="connsiteY16" fmla="*/ 835562 h 2979799"/>
                      <a:gd name="connsiteX17" fmla="*/ 2047648 w 2469057"/>
                      <a:gd name="connsiteY17" fmla="*/ 1275820 h 2979799"/>
                      <a:gd name="connsiteX18" fmla="*/ 1865748 w 2469057"/>
                      <a:gd name="connsiteY18" fmla="*/ 1288020 h 2979799"/>
                      <a:gd name="connsiteX19" fmla="*/ 1865749 w 2469057"/>
                      <a:gd name="connsiteY19" fmla="*/ 1288019 h 2979799"/>
                      <a:gd name="connsiteX20" fmla="*/ 1834641 w 2469057"/>
                      <a:gd name="connsiteY20" fmla="*/ 1247365 h 2979799"/>
                      <a:gd name="connsiteX21" fmla="*/ 1827911 w 2469057"/>
                      <a:gd name="connsiteY21" fmla="*/ 1221980 h 2979799"/>
                      <a:gd name="connsiteX22" fmla="*/ 1807294 w 2469057"/>
                      <a:gd name="connsiteY22" fmla="*/ 1471434 h 2979799"/>
                      <a:gd name="connsiteX23" fmla="*/ 1807231 w 2469057"/>
                      <a:gd name="connsiteY23" fmla="*/ 1549717 h 2979799"/>
                      <a:gd name="connsiteX24" fmla="*/ 1809026 w 2469057"/>
                      <a:gd name="connsiteY24" fmla="*/ 2822616 h 2979799"/>
                      <a:gd name="connsiteX25" fmla="*/ 1647832 w 2469057"/>
                      <a:gd name="connsiteY25" fmla="*/ 2979799 h 2979799"/>
                      <a:gd name="connsiteX26" fmla="*/ 1490650 w 2469057"/>
                      <a:gd name="connsiteY26" fmla="*/ 2822616 h 2979799"/>
                      <a:gd name="connsiteX27" fmla="*/ 1490650 w 2469057"/>
                      <a:gd name="connsiteY27" fmla="*/ 1721380 h 2979799"/>
                      <a:gd name="connsiteX28" fmla="*/ 1440494 w 2469057"/>
                      <a:gd name="connsiteY28" fmla="*/ 1721379 h 2979799"/>
                      <a:gd name="connsiteX29" fmla="*/ 1440496 w 2469057"/>
                      <a:gd name="connsiteY29" fmla="*/ 2826023 h 2979799"/>
                      <a:gd name="connsiteX30" fmla="*/ 1286719 w 2469057"/>
                      <a:gd name="connsiteY30" fmla="*/ 2979799 h 2979799"/>
                      <a:gd name="connsiteX31" fmla="*/ 1132945 w 2469057"/>
                      <a:gd name="connsiteY31" fmla="*/ 2826023 h 2979799"/>
                      <a:gd name="connsiteX32" fmla="*/ 1131399 w 2469057"/>
                      <a:gd name="connsiteY32" fmla="*/ 940914 h 2979799"/>
                      <a:gd name="connsiteX33" fmla="*/ 991763 w 2469057"/>
                      <a:gd name="connsiteY33" fmla="*/ 536272 h 2979799"/>
                      <a:gd name="connsiteX34" fmla="*/ 668622 w 2469057"/>
                      <a:gd name="connsiteY34" fmla="*/ 536272 h 2979799"/>
                      <a:gd name="connsiteX35" fmla="*/ 546522 w 2469057"/>
                      <a:gd name="connsiteY35" fmla="*/ 493050 h 2979799"/>
                      <a:gd name="connsiteX36" fmla="*/ 70798 w 2469057"/>
                      <a:gd name="connsiteY36" fmla="*/ 243352 h 2979799"/>
                      <a:gd name="connsiteX37" fmla="*/ 15173 w 2469057"/>
                      <a:gd name="connsiteY37" fmla="*/ 64827 h 2979799"/>
                      <a:gd name="connsiteX38" fmla="*/ 122493 w 2469057"/>
                      <a:gd name="connsiteY38"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87969 w 2469057"/>
                      <a:gd name="connsiteY7" fmla="*/ 271828 h 2979799"/>
                      <a:gd name="connsiteX8" fmla="*/ 1129609 w 2469057"/>
                      <a:gd name="connsiteY8" fmla="*/ 271828 h 2979799"/>
                      <a:gd name="connsiteX9" fmla="*/ 1278968 w 2469057"/>
                      <a:gd name="connsiteY9" fmla="*/ 238617 h 2979799"/>
                      <a:gd name="connsiteX10" fmla="*/ 1375990 w 2469057"/>
                      <a:gd name="connsiteY10" fmla="*/ 590670 h 2979799"/>
                      <a:gd name="connsiteX11" fmla="*/ 1588496 w 2469057"/>
                      <a:gd name="connsiteY11" fmla="*/ 590670 h 2979799"/>
                      <a:gd name="connsiteX12" fmla="*/ 1666114 w 2469057"/>
                      <a:gd name="connsiteY12" fmla="*/ 238617 h 2979799"/>
                      <a:gd name="connsiteX13" fmla="*/ 1911280 w 2469057"/>
                      <a:gd name="connsiteY13" fmla="*/ 299337 h 2979799"/>
                      <a:gd name="connsiteX14" fmla="*/ 2437815 w 2469057"/>
                      <a:gd name="connsiteY14" fmla="*/ 665953 h 2979799"/>
                      <a:gd name="connsiteX15" fmla="*/ 2432565 w 2469057"/>
                      <a:gd name="connsiteY15" fmla="*/ 835562 h 2979799"/>
                      <a:gd name="connsiteX16" fmla="*/ 2047648 w 2469057"/>
                      <a:gd name="connsiteY16" fmla="*/ 1275820 h 2979799"/>
                      <a:gd name="connsiteX17" fmla="*/ 1865748 w 2469057"/>
                      <a:gd name="connsiteY17" fmla="*/ 1288020 h 2979799"/>
                      <a:gd name="connsiteX18" fmla="*/ 1865749 w 2469057"/>
                      <a:gd name="connsiteY18" fmla="*/ 1288019 h 2979799"/>
                      <a:gd name="connsiteX19" fmla="*/ 1834641 w 2469057"/>
                      <a:gd name="connsiteY19" fmla="*/ 1247365 h 2979799"/>
                      <a:gd name="connsiteX20" fmla="*/ 1827911 w 2469057"/>
                      <a:gd name="connsiteY20" fmla="*/ 1221980 h 2979799"/>
                      <a:gd name="connsiteX21" fmla="*/ 1807294 w 2469057"/>
                      <a:gd name="connsiteY21" fmla="*/ 1471434 h 2979799"/>
                      <a:gd name="connsiteX22" fmla="*/ 1807231 w 2469057"/>
                      <a:gd name="connsiteY22" fmla="*/ 1549717 h 2979799"/>
                      <a:gd name="connsiteX23" fmla="*/ 1809026 w 2469057"/>
                      <a:gd name="connsiteY23" fmla="*/ 2822616 h 2979799"/>
                      <a:gd name="connsiteX24" fmla="*/ 1647832 w 2469057"/>
                      <a:gd name="connsiteY24" fmla="*/ 2979799 h 2979799"/>
                      <a:gd name="connsiteX25" fmla="*/ 1490650 w 2469057"/>
                      <a:gd name="connsiteY25" fmla="*/ 2822616 h 2979799"/>
                      <a:gd name="connsiteX26" fmla="*/ 1490650 w 2469057"/>
                      <a:gd name="connsiteY26" fmla="*/ 1721380 h 2979799"/>
                      <a:gd name="connsiteX27" fmla="*/ 1440494 w 2469057"/>
                      <a:gd name="connsiteY27" fmla="*/ 1721379 h 2979799"/>
                      <a:gd name="connsiteX28" fmla="*/ 1440496 w 2469057"/>
                      <a:gd name="connsiteY28" fmla="*/ 2826023 h 2979799"/>
                      <a:gd name="connsiteX29" fmla="*/ 1286719 w 2469057"/>
                      <a:gd name="connsiteY29" fmla="*/ 2979799 h 2979799"/>
                      <a:gd name="connsiteX30" fmla="*/ 1132945 w 2469057"/>
                      <a:gd name="connsiteY30" fmla="*/ 2826023 h 2979799"/>
                      <a:gd name="connsiteX31" fmla="*/ 1131399 w 2469057"/>
                      <a:gd name="connsiteY31" fmla="*/ 940914 h 2979799"/>
                      <a:gd name="connsiteX32" fmla="*/ 991763 w 2469057"/>
                      <a:gd name="connsiteY32" fmla="*/ 536272 h 2979799"/>
                      <a:gd name="connsiteX33" fmla="*/ 668622 w 2469057"/>
                      <a:gd name="connsiteY33" fmla="*/ 536272 h 2979799"/>
                      <a:gd name="connsiteX34" fmla="*/ 546522 w 2469057"/>
                      <a:gd name="connsiteY34" fmla="*/ 493050 h 2979799"/>
                      <a:gd name="connsiteX35" fmla="*/ 70798 w 2469057"/>
                      <a:gd name="connsiteY35" fmla="*/ 243352 h 2979799"/>
                      <a:gd name="connsiteX36" fmla="*/ 15173 w 2469057"/>
                      <a:gd name="connsiteY36" fmla="*/ 64827 h 2979799"/>
                      <a:gd name="connsiteX37" fmla="*/ 122493 w 2469057"/>
                      <a:gd name="connsiteY37"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87969 w 2469057"/>
                      <a:gd name="connsiteY7" fmla="*/ 271828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94 w 2469057"/>
                      <a:gd name="connsiteY20" fmla="*/ 1471434 h 2979799"/>
                      <a:gd name="connsiteX21" fmla="*/ 1807231 w 2469057"/>
                      <a:gd name="connsiteY21" fmla="*/ 1549717 h 2979799"/>
                      <a:gd name="connsiteX22" fmla="*/ 1809026 w 2469057"/>
                      <a:gd name="connsiteY22" fmla="*/ 2822616 h 2979799"/>
                      <a:gd name="connsiteX23" fmla="*/ 1647832 w 2469057"/>
                      <a:gd name="connsiteY23" fmla="*/ 2979799 h 2979799"/>
                      <a:gd name="connsiteX24" fmla="*/ 1490650 w 2469057"/>
                      <a:gd name="connsiteY24" fmla="*/ 2822616 h 2979799"/>
                      <a:gd name="connsiteX25" fmla="*/ 1490650 w 2469057"/>
                      <a:gd name="connsiteY25" fmla="*/ 1721380 h 2979799"/>
                      <a:gd name="connsiteX26" fmla="*/ 1440494 w 2469057"/>
                      <a:gd name="connsiteY26" fmla="*/ 1721379 h 2979799"/>
                      <a:gd name="connsiteX27" fmla="*/ 1440496 w 2469057"/>
                      <a:gd name="connsiteY27" fmla="*/ 2826023 h 2979799"/>
                      <a:gd name="connsiteX28" fmla="*/ 1286719 w 2469057"/>
                      <a:gd name="connsiteY28" fmla="*/ 2979799 h 2979799"/>
                      <a:gd name="connsiteX29" fmla="*/ 1132945 w 2469057"/>
                      <a:gd name="connsiteY29" fmla="*/ 2826023 h 2979799"/>
                      <a:gd name="connsiteX30" fmla="*/ 1131399 w 2469057"/>
                      <a:gd name="connsiteY30" fmla="*/ 940914 h 2979799"/>
                      <a:gd name="connsiteX31" fmla="*/ 991763 w 2469057"/>
                      <a:gd name="connsiteY31" fmla="*/ 536272 h 2979799"/>
                      <a:gd name="connsiteX32" fmla="*/ 668622 w 2469057"/>
                      <a:gd name="connsiteY32" fmla="*/ 536272 h 2979799"/>
                      <a:gd name="connsiteX33" fmla="*/ 546522 w 2469057"/>
                      <a:gd name="connsiteY33" fmla="*/ 493050 h 2979799"/>
                      <a:gd name="connsiteX34" fmla="*/ 70798 w 2469057"/>
                      <a:gd name="connsiteY34" fmla="*/ 243352 h 2979799"/>
                      <a:gd name="connsiteX35" fmla="*/ 15173 w 2469057"/>
                      <a:gd name="connsiteY35" fmla="*/ 64827 h 2979799"/>
                      <a:gd name="connsiteX36" fmla="*/ 122493 w 2469057"/>
                      <a:gd name="connsiteY36"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94 w 2469057"/>
                      <a:gd name="connsiteY20" fmla="*/ 1471434 h 2979799"/>
                      <a:gd name="connsiteX21" fmla="*/ 1807231 w 2469057"/>
                      <a:gd name="connsiteY21" fmla="*/ 1549717 h 2979799"/>
                      <a:gd name="connsiteX22" fmla="*/ 1809026 w 2469057"/>
                      <a:gd name="connsiteY22" fmla="*/ 2822616 h 2979799"/>
                      <a:gd name="connsiteX23" fmla="*/ 1647832 w 2469057"/>
                      <a:gd name="connsiteY23" fmla="*/ 2979799 h 2979799"/>
                      <a:gd name="connsiteX24" fmla="*/ 1490650 w 2469057"/>
                      <a:gd name="connsiteY24" fmla="*/ 2822616 h 2979799"/>
                      <a:gd name="connsiteX25" fmla="*/ 1490650 w 2469057"/>
                      <a:gd name="connsiteY25" fmla="*/ 1721380 h 2979799"/>
                      <a:gd name="connsiteX26" fmla="*/ 1440494 w 2469057"/>
                      <a:gd name="connsiteY26" fmla="*/ 1721379 h 2979799"/>
                      <a:gd name="connsiteX27" fmla="*/ 1440496 w 2469057"/>
                      <a:gd name="connsiteY27" fmla="*/ 2826023 h 2979799"/>
                      <a:gd name="connsiteX28" fmla="*/ 1286719 w 2469057"/>
                      <a:gd name="connsiteY28" fmla="*/ 2979799 h 2979799"/>
                      <a:gd name="connsiteX29" fmla="*/ 1132945 w 2469057"/>
                      <a:gd name="connsiteY29" fmla="*/ 2826023 h 2979799"/>
                      <a:gd name="connsiteX30" fmla="*/ 1131399 w 2469057"/>
                      <a:gd name="connsiteY30" fmla="*/ 940914 h 2979799"/>
                      <a:gd name="connsiteX31" fmla="*/ 991763 w 2469057"/>
                      <a:gd name="connsiteY31" fmla="*/ 536272 h 2979799"/>
                      <a:gd name="connsiteX32" fmla="*/ 668622 w 2469057"/>
                      <a:gd name="connsiteY32" fmla="*/ 536272 h 2979799"/>
                      <a:gd name="connsiteX33" fmla="*/ 546522 w 2469057"/>
                      <a:gd name="connsiteY33" fmla="*/ 493050 h 2979799"/>
                      <a:gd name="connsiteX34" fmla="*/ 70798 w 2469057"/>
                      <a:gd name="connsiteY34" fmla="*/ 243352 h 2979799"/>
                      <a:gd name="connsiteX35" fmla="*/ 15173 w 2469057"/>
                      <a:gd name="connsiteY35" fmla="*/ 64827 h 2979799"/>
                      <a:gd name="connsiteX36" fmla="*/ 122493 w 2469057"/>
                      <a:gd name="connsiteY36"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94 w 2469057"/>
                      <a:gd name="connsiteY20" fmla="*/ 1471434 h 2979799"/>
                      <a:gd name="connsiteX21" fmla="*/ 1807231 w 2469057"/>
                      <a:gd name="connsiteY21" fmla="*/ 1549717 h 2979799"/>
                      <a:gd name="connsiteX22" fmla="*/ 1809026 w 2469057"/>
                      <a:gd name="connsiteY22" fmla="*/ 2822616 h 2979799"/>
                      <a:gd name="connsiteX23" fmla="*/ 1647832 w 2469057"/>
                      <a:gd name="connsiteY23" fmla="*/ 2979799 h 2979799"/>
                      <a:gd name="connsiteX24" fmla="*/ 1490650 w 2469057"/>
                      <a:gd name="connsiteY24" fmla="*/ 2822616 h 2979799"/>
                      <a:gd name="connsiteX25" fmla="*/ 1490650 w 2469057"/>
                      <a:gd name="connsiteY25" fmla="*/ 1721380 h 2979799"/>
                      <a:gd name="connsiteX26" fmla="*/ 1440494 w 2469057"/>
                      <a:gd name="connsiteY26" fmla="*/ 1721379 h 2979799"/>
                      <a:gd name="connsiteX27" fmla="*/ 1440496 w 2469057"/>
                      <a:gd name="connsiteY27" fmla="*/ 2826023 h 2979799"/>
                      <a:gd name="connsiteX28" fmla="*/ 1286719 w 2469057"/>
                      <a:gd name="connsiteY28" fmla="*/ 2979799 h 2979799"/>
                      <a:gd name="connsiteX29" fmla="*/ 1132945 w 2469057"/>
                      <a:gd name="connsiteY29" fmla="*/ 2826023 h 2979799"/>
                      <a:gd name="connsiteX30" fmla="*/ 1131399 w 2469057"/>
                      <a:gd name="connsiteY30" fmla="*/ 940914 h 2979799"/>
                      <a:gd name="connsiteX31" fmla="*/ 991763 w 2469057"/>
                      <a:gd name="connsiteY31" fmla="*/ 536272 h 2979799"/>
                      <a:gd name="connsiteX32" fmla="*/ 668622 w 2469057"/>
                      <a:gd name="connsiteY32" fmla="*/ 536272 h 2979799"/>
                      <a:gd name="connsiteX33" fmla="*/ 546522 w 2469057"/>
                      <a:gd name="connsiteY33" fmla="*/ 493050 h 2979799"/>
                      <a:gd name="connsiteX34" fmla="*/ 70798 w 2469057"/>
                      <a:gd name="connsiteY34" fmla="*/ 243352 h 2979799"/>
                      <a:gd name="connsiteX35" fmla="*/ 15173 w 2469057"/>
                      <a:gd name="connsiteY35" fmla="*/ 64827 h 2979799"/>
                      <a:gd name="connsiteX36" fmla="*/ 122493 w 2469057"/>
                      <a:gd name="connsiteY36"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94 w 2469057"/>
                      <a:gd name="connsiteY20" fmla="*/ 1471434 h 2979799"/>
                      <a:gd name="connsiteX21" fmla="*/ 1807231 w 2469057"/>
                      <a:gd name="connsiteY21" fmla="*/ 1549717 h 2979799"/>
                      <a:gd name="connsiteX22" fmla="*/ 1809026 w 2469057"/>
                      <a:gd name="connsiteY22" fmla="*/ 2822616 h 2979799"/>
                      <a:gd name="connsiteX23" fmla="*/ 1647832 w 2469057"/>
                      <a:gd name="connsiteY23" fmla="*/ 2979799 h 2979799"/>
                      <a:gd name="connsiteX24" fmla="*/ 1490650 w 2469057"/>
                      <a:gd name="connsiteY24" fmla="*/ 2822616 h 2979799"/>
                      <a:gd name="connsiteX25" fmla="*/ 1490650 w 2469057"/>
                      <a:gd name="connsiteY25" fmla="*/ 1721380 h 2979799"/>
                      <a:gd name="connsiteX26" fmla="*/ 1440494 w 2469057"/>
                      <a:gd name="connsiteY26" fmla="*/ 1721379 h 2979799"/>
                      <a:gd name="connsiteX27" fmla="*/ 1440496 w 2469057"/>
                      <a:gd name="connsiteY27" fmla="*/ 2826023 h 2979799"/>
                      <a:gd name="connsiteX28" fmla="*/ 1286719 w 2469057"/>
                      <a:gd name="connsiteY28" fmla="*/ 2979799 h 2979799"/>
                      <a:gd name="connsiteX29" fmla="*/ 1132945 w 2469057"/>
                      <a:gd name="connsiteY29" fmla="*/ 2826023 h 2979799"/>
                      <a:gd name="connsiteX30" fmla="*/ 1131399 w 2469057"/>
                      <a:gd name="connsiteY30" fmla="*/ 940914 h 2979799"/>
                      <a:gd name="connsiteX31" fmla="*/ 1083499 w 2469057"/>
                      <a:gd name="connsiteY31" fmla="*/ 542191 h 2979799"/>
                      <a:gd name="connsiteX32" fmla="*/ 668622 w 2469057"/>
                      <a:gd name="connsiteY32" fmla="*/ 536272 h 2979799"/>
                      <a:gd name="connsiteX33" fmla="*/ 546522 w 2469057"/>
                      <a:gd name="connsiteY33" fmla="*/ 493050 h 2979799"/>
                      <a:gd name="connsiteX34" fmla="*/ 70798 w 2469057"/>
                      <a:gd name="connsiteY34" fmla="*/ 243352 h 2979799"/>
                      <a:gd name="connsiteX35" fmla="*/ 15173 w 2469057"/>
                      <a:gd name="connsiteY35" fmla="*/ 64827 h 2979799"/>
                      <a:gd name="connsiteX36" fmla="*/ 122493 w 2469057"/>
                      <a:gd name="connsiteY36"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94 w 2469057"/>
                      <a:gd name="connsiteY20" fmla="*/ 1471434 h 2979799"/>
                      <a:gd name="connsiteX21" fmla="*/ 1807231 w 2469057"/>
                      <a:gd name="connsiteY21" fmla="*/ 1549717 h 2979799"/>
                      <a:gd name="connsiteX22" fmla="*/ 1809026 w 2469057"/>
                      <a:gd name="connsiteY22" fmla="*/ 2822616 h 2979799"/>
                      <a:gd name="connsiteX23" fmla="*/ 1647832 w 2469057"/>
                      <a:gd name="connsiteY23" fmla="*/ 2979799 h 2979799"/>
                      <a:gd name="connsiteX24" fmla="*/ 1490650 w 2469057"/>
                      <a:gd name="connsiteY24" fmla="*/ 2822616 h 2979799"/>
                      <a:gd name="connsiteX25" fmla="*/ 1490650 w 2469057"/>
                      <a:gd name="connsiteY25" fmla="*/ 1721380 h 2979799"/>
                      <a:gd name="connsiteX26" fmla="*/ 1440494 w 2469057"/>
                      <a:gd name="connsiteY26" fmla="*/ 1721379 h 2979799"/>
                      <a:gd name="connsiteX27" fmla="*/ 1440496 w 2469057"/>
                      <a:gd name="connsiteY27" fmla="*/ 2826023 h 2979799"/>
                      <a:gd name="connsiteX28" fmla="*/ 1286719 w 2469057"/>
                      <a:gd name="connsiteY28" fmla="*/ 2979799 h 2979799"/>
                      <a:gd name="connsiteX29" fmla="*/ 1132945 w 2469057"/>
                      <a:gd name="connsiteY29" fmla="*/ 2826023 h 2979799"/>
                      <a:gd name="connsiteX30" fmla="*/ 1131399 w 2469057"/>
                      <a:gd name="connsiteY30" fmla="*/ 940914 h 2979799"/>
                      <a:gd name="connsiteX31" fmla="*/ 1113091 w 2469057"/>
                      <a:gd name="connsiteY31" fmla="*/ 542191 h 2979799"/>
                      <a:gd name="connsiteX32" fmla="*/ 668622 w 2469057"/>
                      <a:gd name="connsiteY32" fmla="*/ 536272 h 2979799"/>
                      <a:gd name="connsiteX33" fmla="*/ 546522 w 2469057"/>
                      <a:gd name="connsiteY33" fmla="*/ 493050 h 2979799"/>
                      <a:gd name="connsiteX34" fmla="*/ 70798 w 2469057"/>
                      <a:gd name="connsiteY34" fmla="*/ 243352 h 2979799"/>
                      <a:gd name="connsiteX35" fmla="*/ 15173 w 2469057"/>
                      <a:gd name="connsiteY35" fmla="*/ 64827 h 2979799"/>
                      <a:gd name="connsiteX36" fmla="*/ 122493 w 2469057"/>
                      <a:gd name="connsiteY36"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94 w 2469057"/>
                      <a:gd name="connsiteY20" fmla="*/ 1471434 h 2979799"/>
                      <a:gd name="connsiteX21" fmla="*/ 1807231 w 2469057"/>
                      <a:gd name="connsiteY21" fmla="*/ 1549717 h 2979799"/>
                      <a:gd name="connsiteX22" fmla="*/ 1809026 w 2469057"/>
                      <a:gd name="connsiteY22" fmla="*/ 2822616 h 2979799"/>
                      <a:gd name="connsiteX23" fmla="*/ 1647832 w 2469057"/>
                      <a:gd name="connsiteY23" fmla="*/ 2979799 h 2979799"/>
                      <a:gd name="connsiteX24" fmla="*/ 1490650 w 2469057"/>
                      <a:gd name="connsiteY24" fmla="*/ 2822616 h 2979799"/>
                      <a:gd name="connsiteX25" fmla="*/ 1490650 w 2469057"/>
                      <a:gd name="connsiteY25" fmla="*/ 1721380 h 2979799"/>
                      <a:gd name="connsiteX26" fmla="*/ 1440494 w 2469057"/>
                      <a:gd name="connsiteY26" fmla="*/ 1721379 h 2979799"/>
                      <a:gd name="connsiteX27" fmla="*/ 1440496 w 2469057"/>
                      <a:gd name="connsiteY27" fmla="*/ 2826023 h 2979799"/>
                      <a:gd name="connsiteX28" fmla="*/ 1286719 w 2469057"/>
                      <a:gd name="connsiteY28" fmla="*/ 2979799 h 2979799"/>
                      <a:gd name="connsiteX29" fmla="*/ 1132945 w 2469057"/>
                      <a:gd name="connsiteY29" fmla="*/ 2826023 h 2979799"/>
                      <a:gd name="connsiteX30" fmla="*/ 1113091 w 2469057"/>
                      <a:gd name="connsiteY30" fmla="*/ 542191 h 2979799"/>
                      <a:gd name="connsiteX31" fmla="*/ 668622 w 2469057"/>
                      <a:gd name="connsiteY31" fmla="*/ 536272 h 2979799"/>
                      <a:gd name="connsiteX32" fmla="*/ 546522 w 2469057"/>
                      <a:gd name="connsiteY32" fmla="*/ 493050 h 2979799"/>
                      <a:gd name="connsiteX33" fmla="*/ 70798 w 2469057"/>
                      <a:gd name="connsiteY33" fmla="*/ 243352 h 2979799"/>
                      <a:gd name="connsiteX34" fmla="*/ 15173 w 2469057"/>
                      <a:gd name="connsiteY34" fmla="*/ 64827 h 2979799"/>
                      <a:gd name="connsiteX35" fmla="*/ 122493 w 2469057"/>
                      <a:gd name="connsiteY35"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94 w 2469057"/>
                      <a:gd name="connsiteY20" fmla="*/ 1471434 h 2979799"/>
                      <a:gd name="connsiteX21" fmla="*/ 1807231 w 2469057"/>
                      <a:gd name="connsiteY21" fmla="*/ 1549717 h 2979799"/>
                      <a:gd name="connsiteX22" fmla="*/ 1809026 w 2469057"/>
                      <a:gd name="connsiteY22" fmla="*/ 2822616 h 2979799"/>
                      <a:gd name="connsiteX23" fmla="*/ 1647832 w 2469057"/>
                      <a:gd name="connsiteY23" fmla="*/ 2979799 h 2979799"/>
                      <a:gd name="connsiteX24" fmla="*/ 1490650 w 2469057"/>
                      <a:gd name="connsiteY24" fmla="*/ 2822616 h 2979799"/>
                      <a:gd name="connsiteX25" fmla="*/ 1490650 w 2469057"/>
                      <a:gd name="connsiteY25" fmla="*/ 1721380 h 2979799"/>
                      <a:gd name="connsiteX26" fmla="*/ 1440494 w 2469057"/>
                      <a:gd name="connsiteY26" fmla="*/ 1721379 h 2979799"/>
                      <a:gd name="connsiteX27" fmla="*/ 1440496 w 2469057"/>
                      <a:gd name="connsiteY27" fmla="*/ 2826023 h 2979799"/>
                      <a:gd name="connsiteX28" fmla="*/ 1286719 w 2469057"/>
                      <a:gd name="connsiteY28" fmla="*/ 2979799 h 2979799"/>
                      <a:gd name="connsiteX29" fmla="*/ 1132945 w 2469057"/>
                      <a:gd name="connsiteY29" fmla="*/ 2826023 h 2979799"/>
                      <a:gd name="connsiteX30" fmla="*/ 1113091 w 2469057"/>
                      <a:gd name="connsiteY30" fmla="*/ 536272 h 2979799"/>
                      <a:gd name="connsiteX31" fmla="*/ 668622 w 2469057"/>
                      <a:gd name="connsiteY31" fmla="*/ 536272 h 2979799"/>
                      <a:gd name="connsiteX32" fmla="*/ 546522 w 2469057"/>
                      <a:gd name="connsiteY32" fmla="*/ 493050 h 2979799"/>
                      <a:gd name="connsiteX33" fmla="*/ 70798 w 2469057"/>
                      <a:gd name="connsiteY33" fmla="*/ 243352 h 2979799"/>
                      <a:gd name="connsiteX34" fmla="*/ 15173 w 2469057"/>
                      <a:gd name="connsiteY34" fmla="*/ 64827 h 2979799"/>
                      <a:gd name="connsiteX35" fmla="*/ 122493 w 2469057"/>
                      <a:gd name="connsiteY35"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94 w 2469057"/>
                      <a:gd name="connsiteY20" fmla="*/ 1471434 h 2979799"/>
                      <a:gd name="connsiteX21" fmla="*/ 1807231 w 2469057"/>
                      <a:gd name="connsiteY21" fmla="*/ 1549717 h 2979799"/>
                      <a:gd name="connsiteX22" fmla="*/ 1809026 w 2469057"/>
                      <a:gd name="connsiteY22" fmla="*/ 2822616 h 2979799"/>
                      <a:gd name="connsiteX23" fmla="*/ 1647832 w 2469057"/>
                      <a:gd name="connsiteY23" fmla="*/ 2979799 h 2979799"/>
                      <a:gd name="connsiteX24" fmla="*/ 1490650 w 2469057"/>
                      <a:gd name="connsiteY24" fmla="*/ 2822616 h 2979799"/>
                      <a:gd name="connsiteX25" fmla="*/ 1490650 w 2469057"/>
                      <a:gd name="connsiteY25" fmla="*/ 1721380 h 2979799"/>
                      <a:gd name="connsiteX26" fmla="*/ 1440494 w 2469057"/>
                      <a:gd name="connsiteY26" fmla="*/ 1721379 h 2979799"/>
                      <a:gd name="connsiteX27" fmla="*/ 1440496 w 2469057"/>
                      <a:gd name="connsiteY27" fmla="*/ 2826023 h 2979799"/>
                      <a:gd name="connsiteX28" fmla="*/ 1286719 w 2469057"/>
                      <a:gd name="connsiteY28" fmla="*/ 2979799 h 2979799"/>
                      <a:gd name="connsiteX29" fmla="*/ 1132945 w 2469057"/>
                      <a:gd name="connsiteY29" fmla="*/ 2826023 h 2979799"/>
                      <a:gd name="connsiteX30" fmla="*/ 1113091 w 2469057"/>
                      <a:gd name="connsiteY30" fmla="*/ 536272 h 2979799"/>
                      <a:gd name="connsiteX31" fmla="*/ 668622 w 2469057"/>
                      <a:gd name="connsiteY31" fmla="*/ 536272 h 2979799"/>
                      <a:gd name="connsiteX32" fmla="*/ 546522 w 2469057"/>
                      <a:gd name="connsiteY32" fmla="*/ 493050 h 2979799"/>
                      <a:gd name="connsiteX33" fmla="*/ 70798 w 2469057"/>
                      <a:gd name="connsiteY33" fmla="*/ 243352 h 2979799"/>
                      <a:gd name="connsiteX34" fmla="*/ 15173 w 2469057"/>
                      <a:gd name="connsiteY34" fmla="*/ 64827 h 2979799"/>
                      <a:gd name="connsiteX35" fmla="*/ 122493 w 2469057"/>
                      <a:gd name="connsiteY35"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94 w 2469057"/>
                      <a:gd name="connsiteY20" fmla="*/ 1471434 h 2979799"/>
                      <a:gd name="connsiteX21" fmla="*/ 1807231 w 2469057"/>
                      <a:gd name="connsiteY21" fmla="*/ 1549717 h 2979799"/>
                      <a:gd name="connsiteX22" fmla="*/ 1809026 w 2469057"/>
                      <a:gd name="connsiteY22" fmla="*/ 2822616 h 2979799"/>
                      <a:gd name="connsiteX23" fmla="*/ 1647832 w 2469057"/>
                      <a:gd name="connsiteY23" fmla="*/ 2979799 h 2979799"/>
                      <a:gd name="connsiteX24" fmla="*/ 1490650 w 2469057"/>
                      <a:gd name="connsiteY24" fmla="*/ 2822616 h 2979799"/>
                      <a:gd name="connsiteX25" fmla="*/ 1490650 w 2469057"/>
                      <a:gd name="connsiteY25" fmla="*/ 1721380 h 2979799"/>
                      <a:gd name="connsiteX26" fmla="*/ 1440494 w 2469057"/>
                      <a:gd name="connsiteY26" fmla="*/ 1721379 h 2979799"/>
                      <a:gd name="connsiteX27" fmla="*/ 1440496 w 2469057"/>
                      <a:gd name="connsiteY27" fmla="*/ 2826023 h 2979799"/>
                      <a:gd name="connsiteX28" fmla="*/ 1286719 w 2469057"/>
                      <a:gd name="connsiteY28" fmla="*/ 2979799 h 2979799"/>
                      <a:gd name="connsiteX29" fmla="*/ 1132945 w 2469057"/>
                      <a:gd name="connsiteY29" fmla="*/ 2826023 h 2979799"/>
                      <a:gd name="connsiteX30" fmla="*/ 1113091 w 2469057"/>
                      <a:gd name="connsiteY30" fmla="*/ 536272 h 2979799"/>
                      <a:gd name="connsiteX31" fmla="*/ 668622 w 2469057"/>
                      <a:gd name="connsiteY31" fmla="*/ 536272 h 2979799"/>
                      <a:gd name="connsiteX32" fmla="*/ 546522 w 2469057"/>
                      <a:gd name="connsiteY32" fmla="*/ 493050 h 2979799"/>
                      <a:gd name="connsiteX33" fmla="*/ 70798 w 2469057"/>
                      <a:gd name="connsiteY33" fmla="*/ 243352 h 2979799"/>
                      <a:gd name="connsiteX34" fmla="*/ 15173 w 2469057"/>
                      <a:gd name="connsiteY34" fmla="*/ 64827 h 2979799"/>
                      <a:gd name="connsiteX35" fmla="*/ 122493 w 2469057"/>
                      <a:gd name="connsiteY35"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7231 w 2469057"/>
                      <a:gd name="connsiteY20" fmla="*/ 1549717 h 2979799"/>
                      <a:gd name="connsiteX21" fmla="*/ 1809026 w 2469057"/>
                      <a:gd name="connsiteY21" fmla="*/ 2822616 h 2979799"/>
                      <a:gd name="connsiteX22" fmla="*/ 1647832 w 2469057"/>
                      <a:gd name="connsiteY22" fmla="*/ 2979799 h 2979799"/>
                      <a:gd name="connsiteX23" fmla="*/ 1490650 w 2469057"/>
                      <a:gd name="connsiteY23" fmla="*/ 2822616 h 2979799"/>
                      <a:gd name="connsiteX24" fmla="*/ 1490650 w 2469057"/>
                      <a:gd name="connsiteY24" fmla="*/ 1721380 h 2979799"/>
                      <a:gd name="connsiteX25" fmla="*/ 1440494 w 2469057"/>
                      <a:gd name="connsiteY25" fmla="*/ 1721379 h 2979799"/>
                      <a:gd name="connsiteX26" fmla="*/ 1440496 w 2469057"/>
                      <a:gd name="connsiteY26" fmla="*/ 2826023 h 2979799"/>
                      <a:gd name="connsiteX27" fmla="*/ 1286719 w 2469057"/>
                      <a:gd name="connsiteY27" fmla="*/ 2979799 h 2979799"/>
                      <a:gd name="connsiteX28" fmla="*/ 1132945 w 2469057"/>
                      <a:gd name="connsiteY28" fmla="*/ 2826023 h 2979799"/>
                      <a:gd name="connsiteX29" fmla="*/ 1113091 w 2469057"/>
                      <a:gd name="connsiteY29" fmla="*/ 536272 h 2979799"/>
                      <a:gd name="connsiteX30" fmla="*/ 668622 w 2469057"/>
                      <a:gd name="connsiteY30" fmla="*/ 536272 h 2979799"/>
                      <a:gd name="connsiteX31" fmla="*/ 546522 w 2469057"/>
                      <a:gd name="connsiteY31" fmla="*/ 493050 h 2979799"/>
                      <a:gd name="connsiteX32" fmla="*/ 70798 w 2469057"/>
                      <a:gd name="connsiteY32" fmla="*/ 243352 h 2979799"/>
                      <a:gd name="connsiteX33" fmla="*/ 15173 w 2469057"/>
                      <a:gd name="connsiteY33" fmla="*/ 64827 h 2979799"/>
                      <a:gd name="connsiteX34" fmla="*/ 122493 w 2469057"/>
                      <a:gd name="connsiteY34"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09026 w 2469057"/>
                      <a:gd name="connsiteY20" fmla="*/ 2822616 h 2979799"/>
                      <a:gd name="connsiteX21" fmla="*/ 1647832 w 2469057"/>
                      <a:gd name="connsiteY21" fmla="*/ 2979799 h 2979799"/>
                      <a:gd name="connsiteX22" fmla="*/ 1490650 w 2469057"/>
                      <a:gd name="connsiteY22" fmla="*/ 2822616 h 2979799"/>
                      <a:gd name="connsiteX23" fmla="*/ 1490650 w 2469057"/>
                      <a:gd name="connsiteY23" fmla="*/ 1721380 h 2979799"/>
                      <a:gd name="connsiteX24" fmla="*/ 1440494 w 2469057"/>
                      <a:gd name="connsiteY24" fmla="*/ 1721379 h 2979799"/>
                      <a:gd name="connsiteX25" fmla="*/ 1440496 w 2469057"/>
                      <a:gd name="connsiteY25" fmla="*/ 2826023 h 2979799"/>
                      <a:gd name="connsiteX26" fmla="*/ 1286719 w 2469057"/>
                      <a:gd name="connsiteY26" fmla="*/ 2979799 h 2979799"/>
                      <a:gd name="connsiteX27" fmla="*/ 1132945 w 2469057"/>
                      <a:gd name="connsiteY27" fmla="*/ 2826023 h 2979799"/>
                      <a:gd name="connsiteX28" fmla="*/ 1113091 w 2469057"/>
                      <a:gd name="connsiteY28" fmla="*/ 536272 h 2979799"/>
                      <a:gd name="connsiteX29" fmla="*/ 668622 w 2469057"/>
                      <a:gd name="connsiteY29" fmla="*/ 536272 h 2979799"/>
                      <a:gd name="connsiteX30" fmla="*/ 546522 w 2469057"/>
                      <a:gd name="connsiteY30" fmla="*/ 493050 h 2979799"/>
                      <a:gd name="connsiteX31" fmla="*/ 70798 w 2469057"/>
                      <a:gd name="connsiteY31" fmla="*/ 243352 h 2979799"/>
                      <a:gd name="connsiteX32" fmla="*/ 15173 w 2469057"/>
                      <a:gd name="connsiteY32" fmla="*/ 64827 h 2979799"/>
                      <a:gd name="connsiteX33" fmla="*/ 122493 w 2469057"/>
                      <a:gd name="connsiteY33"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17903 w 2469057"/>
                      <a:gd name="connsiteY20" fmla="*/ 2822616 h 2979799"/>
                      <a:gd name="connsiteX21" fmla="*/ 1647832 w 2469057"/>
                      <a:gd name="connsiteY21" fmla="*/ 2979799 h 2979799"/>
                      <a:gd name="connsiteX22" fmla="*/ 1490650 w 2469057"/>
                      <a:gd name="connsiteY22" fmla="*/ 2822616 h 2979799"/>
                      <a:gd name="connsiteX23" fmla="*/ 1490650 w 2469057"/>
                      <a:gd name="connsiteY23" fmla="*/ 1721380 h 2979799"/>
                      <a:gd name="connsiteX24" fmla="*/ 1440494 w 2469057"/>
                      <a:gd name="connsiteY24" fmla="*/ 1721379 h 2979799"/>
                      <a:gd name="connsiteX25" fmla="*/ 1440496 w 2469057"/>
                      <a:gd name="connsiteY25" fmla="*/ 2826023 h 2979799"/>
                      <a:gd name="connsiteX26" fmla="*/ 1286719 w 2469057"/>
                      <a:gd name="connsiteY26" fmla="*/ 2979799 h 2979799"/>
                      <a:gd name="connsiteX27" fmla="*/ 1132945 w 2469057"/>
                      <a:gd name="connsiteY27" fmla="*/ 2826023 h 2979799"/>
                      <a:gd name="connsiteX28" fmla="*/ 1113091 w 2469057"/>
                      <a:gd name="connsiteY28" fmla="*/ 536272 h 2979799"/>
                      <a:gd name="connsiteX29" fmla="*/ 668622 w 2469057"/>
                      <a:gd name="connsiteY29" fmla="*/ 536272 h 2979799"/>
                      <a:gd name="connsiteX30" fmla="*/ 546522 w 2469057"/>
                      <a:gd name="connsiteY30" fmla="*/ 493050 h 2979799"/>
                      <a:gd name="connsiteX31" fmla="*/ 70798 w 2469057"/>
                      <a:gd name="connsiteY31" fmla="*/ 243352 h 2979799"/>
                      <a:gd name="connsiteX32" fmla="*/ 15173 w 2469057"/>
                      <a:gd name="connsiteY32" fmla="*/ 64827 h 2979799"/>
                      <a:gd name="connsiteX33" fmla="*/ 122493 w 2469057"/>
                      <a:gd name="connsiteY33"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23822 w 2469057"/>
                      <a:gd name="connsiteY20" fmla="*/ 2822616 h 2979799"/>
                      <a:gd name="connsiteX21" fmla="*/ 1647832 w 2469057"/>
                      <a:gd name="connsiteY21" fmla="*/ 2979799 h 2979799"/>
                      <a:gd name="connsiteX22" fmla="*/ 1490650 w 2469057"/>
                      <a:gd name="connsiteY22" fmla="*/ 2822616 h 2979799"/>
                      <a:gd name="connsiteX23" fmla="*/ 1490650 w 2469057"/>
                      <a:gd name="connsiteY23" fmla="*/ 1721380 h 2979799"/>
                      <a:gd name="connsiteX24" fmla="*/ 1440494 w 2469057"/>
                      <a:gd name="connsiteY24" fmla="*/ 1721379 h 2979799"/>
                      <a:gd name="connsiteX25" fmla="*/ 1440496 w 2469057"/>
                      <a:gd name="connsiteY25" fmla="*/ 2826023 h 2979799"/>
                      <a:gd name="connsiteX26" fmla="*/ 1286719 w 2469057"/>
                      <a:gd name="connsiteY26" fmla="*/ 2979799 h 2979799"/>
                      <a:gd name="connsiteX27" fmla="*/ 1132945 w 2469057"/>
                      <a:gd name="connsiteY27" fmla="*/ 2826023 h 2979799"/>
                      <a:gd name="connsiteX28" fmla="*/ 1113091 w 2469057"/>
                      <a:gd name="connsiteY28" fmla="*/ 536272 h 2979799"/>
                      <a:gd name="connsiteX29" fmla="*/ 668622 w 2469057"/>
                      <a:gd name="connsiteY29" fmla="*/ 536272 h 2979799"/>
                      <a:gd name="connsiteX30" fmla="*/ 546522 w 2469057"/>
                      <a:gd name="connsiteY30" fmla="*/ 493050 h 2979799"/>
                      <a:gd name="connsiteX31" fmla="*/ 70798 w 2469057"/>
                      <a:gd name="connsiteY31" fmla="*/ 243352 h 2979799"/>
                      <a:gd name="connsiteX32" fmla="*/ 15173 w 2469057"/>
                      <a:gd name="connsiteY32" fmla="*/ 64827 h 2979799"/>
                      <a:gd name="connsiteX33" fmla="*/ 122493 w 2469057"/>
                      <a:gd name="connsiteY33"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23822 w 2469057"/>
                      <a:gd name="connsiteY20" fmla="*/ 2822616 h 2979799"/>
                      <a:gd name="connsiteX21" fmla="*/ 1647832 w 2469057"/>
                      <a:gd name="connsiteY21" fmla="*/ 2979799 h 2979799"/>
                      <a:gd name="connsiteX22" fmla="*/ 1490650 w 2469057"/>
                      <a:gd name="connsiteY22" fmla="*/ 2822616 h 2979799"/>
                      <a:gd name="connsiteX23" fmla="*/ 1490650 w 2469057"/>
                      <a:gd name="connsiteY23" fmla="*/ 1721380 h 2979799"/>
                      <a:gd name="connsiteX24" fmla="*/ 1440494 w 2469057"/>
                      <a:gd name="connsiteY24" fmla="*/ 1721379 h 2979799"/>
                      <a:gd name="connsiteX25" fmla="*/ 1440496 w 2469057"/>
                      <a:gd name="connsiteY25" fmla="*/ 2826023 h 2979799"/>
                      <a:gd name="connsiteX26" fmla="*/ 1286719 w 2469057"/>
                      <a:gd name="connsiteY26" fmla="*/ 2979799 h 2979799"/>
                      <a:gd name="connsiteX27" fmla="*/ 1132945 w 2469057"/>
                      <a:gd name="connsiteY27" fmla="*/ 2826023 h 2979799"/>
                      <a:gd name="connsiteX28" fmla="*/ 1113091 w 2469057"/>
                      <a:gd name="connsiteY28" fmla="*/ 536272 h 2979799"/>
                      <a:gd name="connsiteX29" fmla="*/ 668622 w 2469057"/>
                      <a:gd name="connsiteY29" fmla="*/ 536272 h 2979799"/>
                      <a:gd name="connsiteX30" fmla="*/ 546522 w 2469057"/>
                      <a:gd name="connsiteY30" fmla="*/ 493050 h 2979799"/>
                      <a:gd name="connsiteX31" fmla="*/ 70798 w 2469057"/>
                      <a:gd name="connsiteY31" fmla="*/ 243352 h 2979799"/>
                      <a:gd name="connsiteX32" fmla="*/ 15173 w 2469057"/>
                      <a:gd name="connsiteY32" fmla="*/ 64827 h 2979799"/>
                      <a:gd name="connsiteX33" fmla="*/ 122493 w 2469057"/>
                      <a:gd name="connsiteY33" fmla="*/ 81 h 2979799"/>
                      <a:gd name="connsiteX0" fmla="*/ 1878298 w 2469057"/>
                      <a:gd name="connsiteY0" fmla="*/ 612345 h 2979799"/>
                      <a:gd name="connsiteX1" fmla="*/ 1834771 w 2469057"/>
                      <a:gd name="connsiteY1" fmla="*/ 1138975 h 2979799"/>
                      <a:gd name="connsiteX2" fmla="*/ 1853550 w 2469057"/>
                      <a:gd name="connsiteY2" fmla="*/ 1106118 h 2979799"/>
                      <a:gd name="connsiteX3" fmla="*/ 2133093 w 2469057"/>
                      <a:gd name="connsiteY3" fmla="*/ 786385 h 2979799"/>
                      <a:gd name="connsiteX4" fmla="*/ 1878298 w 2469057"/>
                      <a:gd name="connsiteY4" fmla="*/ 612345 h 2979799"/>
                      <a:gd name="connsiteX5" fmla="*/ 122493 w 2469057"/>
                      <a:gd name="connsiteY5" fmla="*/ 81 h 2979799"/>
                      <a:gd name="connsiteX6" fmla="*/ 191055 w 2469057"/>
                      <a:gd name="connsiteY6" fmla="*/ 17131 h 2979799"/>
                      <a:gd name="connsiteX7" fmla="*/ 695113 w 2469057"/>
                      <a:gd name="connsiteY7" fmla="*/ 278972 h 2979799"/>
                      <a:gd name="connsiteX8" fmla="*/ 1278968 w 2469057"/>
                      <a:gd name="connsiteY8" fmla="*/ 238617 h 2979799"/>
                      <a:gd name="connsiteX9" fmla="*/ 1375990 w 2469057"/>
                      <a:gd name="connsiteY9" fmla="*/ 590670 h 2979799"/>
                      <a:gd name="connsiteX10" fmla="*/ 1588496 w 2469057"/>
                      <a:gd name="connsiteY10" fmla="*/ 590670 h 2979799"/>
                      <a:gd name="connsiteX11" fmla="*/ 1666114 w 2469057"/>
                      <a:gd name="connsiteY11" fmla="*/ 238617 h 2979799"/>
                      <a:gd name="connsiteX12" fmla="*/ 1911280 w 2469057"/>
                      <a:gd name="connsiteY12" fmla="*/ 299337 h 2979799"/>
                      <a:gd name="connsiteX13" fmla="*/ 2437815 w 2469057"/>
                      <a:gd name="connsiteY13" fmla="*/ 665953 h 2979799"/>
                      <a:gd name="connsiteX14" fmla="*/ 2432565 w 2469057"/>
                      <a:gd name="connsiteY14" fmla="*/ 835562 h 2979799"/>
                      <a:gd name="connsiteX15" fmla="*/ 2047648 w 2469057"/>
                      <a:gd name="connsiteY15" fmla="*/ 1275820 h 2979799"/>
                      <a:gd name="connsiteX16" fmla="*/ 1865748 w 2469057"/>
                      <a:gd name="connsiteY16" fmla="*/ 1288020 h 2979799"/>
                      <a:gd name="connsiteX17" fmla="*/ 1865749 w 2469057"/>
                      <a:gd name="connsiteY17" fmla="*/ 1288019 h 2979799"/>
                      <a:gd name="connsiteX18" fmla="*/ 1834641 w 2469057"/>
                      <a:gd name="connsiteY18" fmla="*/ 1247365 h 2979799"/>
                      <a:gd name="connsiteX19" fmla="*/ 1827911 w 2469057"/>
                      <a:gd name="connsiteY19" fmla="*/ 1221980 h 2979799"/>
                      <a:gd name="connsiteX20" fmla="*/ 1823822 w 2469057"/>
                      <a:gd name="connsiteY20" fmla="*/ 2822616 h 2979799"/>
                      <a:gd name="connsiteX21" fmla="*/ 1647832 w 2469057"/>
                      <a:gd name="connsiteY21" fmla="*/ 2979799 h 2979799"/>
                      <a:gd name="connsiteX22" fmla="*/ 1490650 w 2469057"/>
                      <a:gd name="connsiteY22" fmla="*/ 2822616 h 2979799"/>
                      <a:gd name="connsiteX23" fmla="*/ 1490650 w 2469057"/>
                      <a:gd name="connsiteY23" fmla="*/ 1721380 h 2979799"/>
                      <a:gd name="connsiteX24" fmla="*/ 1440494 w 2469057"/>
                      <a:gd name="connsiteY24" fmla="*/ 1721379 h 2979799"/>
                      <a:gd name="connsiteX25" fmla="*/ 1440496 w 2469057"/>
                      <a:gd name="connsiteY25" fmla="*/ 2826023 h 2979799"/>
                      <a:gd name="connsiteX26" fmla="*/ 1286719 w 2469057"/>
                      <a:gd name="connsiteY26" fmla="*/ 2979799 h 2979799"/>
                      <a:gd name="connsiteX27" fmla="*/ 1132945 w 2469057"/>
                      <a:gd name="connsiteY27" fmla="*/ 2826023 h 2979799"/>
                      <a:gd name="connsiteX28" fmla="*/ 1113091 w 2469057"/>
                      <a:gd name="connsiteY28" fmla="*/ 536272 h 2979799"/>
                      <a:gd name="connsiteX29" fmla="*/ 668622 w 2469057"/>
                      <a:gd name="connsiteY29" fmla="*/ 536272 h 2979799"/>
                      <a:gd name="connsiteX30" fmla="*/ 546522 w 2469057"/>
                      <a:gd name="connsiteY30" fmla="*/ 493050 h 2979799"/>
                      <a:gd name="connsiteX31" fmla="*/ 70798 w 2469057"/>
                      <a:gd name="connsiteY31" fmla="*/ 243352 h 2979799"/>
                      <a:gd name="connsiteX32" fmla="*/ 15173 w 2469057"/>
                      <a:gd name="connsiteY32" fmla="*/ 64827 h 2979799"/>
                      <a:gd name="connsiteX33" fmla="*/ 122493 w 2469057"/>
                      <a:gd name="connsiteY33" fmla="*/ 81 h 2979799"/>
                      <a:gd name="connsiteX0" fmla="*/ 1878298 w 2469057"/>
                      <a:gd name="connsiteY0" fmla="*/ 612345 h 2979801"/>
                      <a:gd name="connsiteX1" fmla="*/ 1834771 w 2469057"/>
                      <a:gd name="connsiteY1" fmla="*/ 1138975 h 2979801"/>
                      <a:gd name="connsiteX2" fmla="*/ 1853550 w 2469057"/>
                      <a:gd name="connsiteY2" fmla="*/ 1106118 h 2979801"/>
                      <a:gd name="connsiteX3" fmla="*/ 2133093 w 2469057"/>
                      <a:gd name="connsiteY3" fmla="*/ 786385 h 2979801"/>
                      <a:gd name="connsiteX4" fmla="*/ 1878298 w 2469057"/>
                      <a:gd name="connsiteY4" fmla="*/ 612345 h 2979801"/>
                      <a:gd name="connsiteX5" fmla="*/ 122493 w 2469057"/>
                      <a:gd name="connsiteY5" fmla="*/ 81 h 2979801"/>
                      <a:gd name="connsiteX6" fmla="*/ 191055 w 2469057"/>
                      <a:gd name="connsiteY6" fmla="*/ 17131 h 2979801"/>
                      <a:gd name="connsiteX7" fmla="*/ 695113 w 2469057"/>
                      <a:gd name="connsiteY7" fmla="*/ 278972 h 2979801"/>
                      <a:gd name="connsiteX8" fmla="*/ 1278968 w 2469057"/>
                      <a:gd name="connsiteY8" fmla="*/ 238617 h 2979801"/>
                      <a:gd name="connsiteX9" fmla="*/ 1375990 w 2469057"/>
                      <a:gd name="connsiteY9" fmla="*/ 590670 h 2979801"/>
                      <a:gd name="connsiteX10" fmla="*/ 1588496 w 2469057"/>
                      <a:gd name="connsiteY10" fmla="*/ 590670 h 2979801"/>
                      <a:gd name="connsiteX11" fmla="*/ 1666114 w 2469057"/>
                      <a:gd name="connsiteY11" fmla="*/ 238617 h 2979801"/>
                      <a:gd name="connsiteX12" fmla="*/ 1911280 w 2469057"/>
                      <a:gd name="connsiteY12" fmla="*/ 299337 h 2979801"/>
                      <a:gd name="connsiteX13" fmla="*/ 2437815 w 2469057"/>
                      <a:gd name="connsiteY13" fmla="*/ 665953 h 2979801"/>
                      <a:gd name="connsiteX14" fmla="*/ 2432565 w 2469057"/>
                      <a:gd name="connsiteY14" fmla="*/ 835562 h 2979801"/>
                      <a:gd name="connsiteX15" fmla="*/ 2047648 w 2469057"/>
                      <a:gd name="connsiteY15" fmla="*/ 1275820 h 2979801"/>
                      <a:gd name="connsiteX16" fmla="*/ 1865748 w 2469057"/>
                      <a:gd name="connsiteY16" fmla="*/ 1288020 h 2979801"/>
                      <a:gd name="connsiteX17" fmla="*/ 1865749 w 2469057"/>
                      <a:gd name="connsiteY17" fmla="*/ 1288019 h 2979801"/>
                      <a:gd name="connsiteX18" fmla="*/ 1834641 w 2469057"/>
                      <a:gd name="connsiteY18" fmla="*/ 1247365 h 2979801"/>
                      <a:gd name="connsiteX19" fmla="*/ 1827911 w 2469057"/>
                      <a:gd name="connsiteY19" fmla="*/ 1221980 h 2979801"/>
                      <a:gd name="connsiteX20" fmla="*/ 1823822 w 2469057"/>
                      <a:gd name="connsiteY20" fmla="*/ 2822616 h 2979801"/>
                      <a:gd name="connsiteX21" fmla="*/ 1647832 w 2469057"/>
                      <a:gd name="connsiteY21" fmla="*/ 2979799 h 2979801"/>
                      <a:gd name="connsiteX22" fmla="*/ 1490650 w 2469057"/>
                      <a:gd name="connsiteY22" fmla="*/ 2822616 h 2979801"/>
                      <a:gd name="connsiteX23" fmla="*/ 1490650 w 2469057"/>
                      <a:gd name="connsiteY23" fmla="*/ 1721380 h 2979801"/>
                      <a:gd name="connsiteX24" fmla="*/ 1440494 w 2469057"/>
                      <a:gd name="connsiteY24" fmla="*/ 1721379 h 2979801"/>
                      <a:gd name="connsiteX25" fmla="*/ 1440496 w 2469057"/>
                      <a:gd name="connsiteY25" fmla="*/ 2826023 h 2979801"/>
                      <a:gd name="connsiteX26" fmla="*/ 1286719 w 2469057"/>
                      <a:gd name="connsiteY26" fmla="*/ 2979799 h 2979801"/>
                      <a:gd name="connsiteX27" fmla="*/ 1127026 w 2469057"/>
                      <a:gd name="connsiteY27" fmla="*/ 2828982 h 2979801"/>
                      <a:gd name="connsiteX28" fmla="*/ 1113091 w 2469057"/>
                      <a:gd name="connsiteY28" fmla="*/ 536272 h 2979801"/>
                      <a:gd name="connsiteX29" fmla="*/ 668622 w 2469057"/>
                      <a:gd name="connsiteY29" fmla="*/ 536272 h 2979801"/>
                      <a:gd name="connsiteX30" fmla="*/ 546522 w 2469057"/>
                      <a:gd name="connsiteY30" fmla="*/ 493050 h 2979801"/>
                      <a:gd name="connsiteX31" fmla="*/ 70798 w 2469057"/>
                      <a:gd name="connsiteY31" fmla="*/ 243352 h 2979801"/>
                      <a:gd name="connsiteX32" fmla="*/ 15173 w 2469057"/>
                      <a:gd name="connsiteY32" fmla="*/ 64827 h 2979801"/>
                      <a:gd name="connsiteX33" fmla="*/ 122493 w 2469057"/>
                      <a:gd name="connsiteY33" fmla="*/ 81 h 2979801"/>
                      <a:gd name="connsiteX0" fmla="*/ 1878298 w 2469057"/>
                      <a:gd name="connsiteY0" fmla="*/ 612345 h 2979801"/>
                      <a:gd name="connsiteX1" fmla="*/ 1834771 w 2469057"/>
                      <a:gd name="connsiteY1" fmla="*/ 1138975 h 2979801"/>
                      <a:gd name="connsiteX2" fmla="*/ 1853550 w 2469057"/>
                      <a:gd name="connsiteY2" fmla="*/ 1106118 h 2979801"/>
                      <a:gd name="connsiteX3" fmla="*/ 2133093 w 2469057"/>
                      <a:gd name="connsiteY3" fmla="*/ 786385 h 2979801"/>
                      <a:gd name="connsiteX4" fmla="*/ 1878298 w 2469057"/>
                      <a:gd name="connsiteY4" fmla="*/ 612345 h 2979801"/>
                      <a:gd name="connsiteX5" fmla="*/ 122493 w 2469057"/>
                      <a:gd name="connsiteY5" fmla="*/ 81 h 2979801"/>
                      <a:gd name="connsiteX6" fmla="*/ 191055 w 2469057"/>
                      <a:gd name="connsiteY6" fmla="*/ 17131 h 2979801"/>
                      <a:gd name="connsiteX7" fmla="*/ 695113 w 2469057"/>
                      <a:gd name="connsiteY7" fmla="*/ 278972 h 2979801"/>
                      <a:gd name="connsiteX8" fmla="*/ 1278968 w 2469057"/>
                      <a:gd name="connsiteY8" fmla="*/ 238617 h 2979801"/>
                      <a:gd name="connsiteX9" fmla="*/ 1375990 w 2469057"/>
                      <a:gd name="connsiteY9" fmla="*/ 590670 h 2979801"/>
                      <a:gd name="connsiteX10" fmla="*/ 1588496 w 2469057"/>
                      <a:gd name="connsiteY10" fmla="*/ 590670 h 2979801"/>
                      <a:gd name="connsiteX11" fmla="*/ 1666114 w 2469057"/>
                      <a:gd name="connsiteY11" fmla="*/ 238617 h 2979801"/>
                      <a:gd name="connsiteX12" fmla="*/ 1911280 w 2469057"/>
                      <a:gd name="connsiteY12" fmla="*/ 299337 h 2979801"/>
                      <a:gd name="connsiteX13" fmla="*/ 2437815 w 2469057"/>
                      <a:gd name="connsiteY13" fmla="*/ 665953 h 2979801"/>
                      <a:gd name="connsiteX14" fmla="*/ 2432565 w 2469057"/>
                      <a:gd name="connsiteY14" fmla="*/ 835562 h 2979801"/>
                      <a:gd name="connsiteX15" fmla="*/ 2047648 w 2469057"/>
                      <a:gd name="connsiteY15" fmla="*/ 1275820 h 2979801"/>
                      <a:gd name="connsiteX16" fmla="*/ 1865748 w 2469057"/>
                      <a:gd name="connsiteY16" fmla="*/ 1288020 h 2979801"/>
                      <a:gd name="connsiteX17" fmla="*/ 1865749 w 2469057"/>
                      <a:gd name="connsiteY17" fmla="*/ 1288019 h 2979801"/>
                      <a:gd name="connsiteX18" fmla="*/ 1834641 w 2469057"/>
                      <a:gd name="connsiteY18" fmla="*/ 1247365 h 2979801"/>
                      <a:gd name="connsiteX19" fmla="*/ 1827911 w 2469057"/>
                      <a:gd name="connsiteY19" fmla="*/ 1221980 h 2979801"/>
                      <a:gd name="connsiteX20" fmla="*/ 1823822 w 2469057"/>
                      <a:gd name="connsiteY20" fmla="*/ 2822616 h 2979801"/>
                      <a:gd name="connsiteX21" fmla="*/ 1647832 w 2469057"/>
                      <a:gd name="connsiteY21" fmla="*/ 2979799 h 2979801"/>
                      <a:gd name="connsiteX22" fmla="*/ 1490650 w 2469057"/>
                      <a:gd name="connsiteY22" fmla="*/ 2822616 h 2979801"/>
                      <a:gd name="connsiteX23" fmla="*/ 1490650 w 2469057"/>
                      <a:gd name="connsiteY23" fmla="*/ 1721380 h 2979801"/>
                      <a:gd name="connsiteX24" fmla="*/ 1440494 w 2469057"/>
                      <a:gd name="connsiteY24" fmla="*/ 1721379 h 2979801"/>
                      <a:gd name="connsiteX25" fmla="*/ 1440496 w 2469057"/>
                      <a:gd name="connsiteY25" fmla="*/ 2826023 h 2979801"/>
                      <a:gd name="connsiteX26" fmla="*/ 1286719 w 2469057"/>
                      <a:gd name="connsiteY26" fmla="*/ 2979799 h 2979801"/>
                      <a:gd name="connsiteX27" fmla="*/ 1121108 w 2469057"/>
                      <a:gd name="connsiteY27" fmla="*/ 2828982 h 2979801"/>
                      <a:gd name="connsiteX28" fmla="*/ 1113091 w 2469057"/>
                      <a:gd name="connsiteY28" fmla="*/ 536272 h 2979801"/>
                      <a:gd name="connsiteX29" fmla="*/ 668622 w 2469057"/>
                      <a:gd name="connsiteY29" fmla="*/ 536272 h 2979801"/>
                      <a:gd name="connsiteX30" fmla="*/ 546522 w 2469057"/>
                      <a:gd name="connsiteY30" fmla="*/ 493050 h 2979801"/>
                      <a:gd name="connsiteX31" fmla="*/ 70798 w 2469057"/>
                      <a:gd name="connsiteY31" fmla="*/ 243352 h 2979801"/>
                      <a:gd name="connsiteX32" fmla="*/ 15173 w 2469057"/>
                      <a:gd name="connsiteY32" fmla="*/ 64827 h 2979801"/>
                      <a:gd name="connsiteX33" fmla="*/ 122493 w 2469057"/>
                      <a:gd name="connsiteY33" fmla="*/ 81 h 2979801"/>
                      <a:gd name="connsiteX0" fmla="*/ 1878298 w 2469057"/>
                      <a:gd name="connsiteY0" fmla="*/ 612345 h 2979810"/>
                      <a:gd name="connsiteX1" fmla="*/ 1834771 w 2469057"/>
                      <a:gd name="connsiteY1" fmla="*/ 1138975 h 2979810"/>
                      <a:gd name="connsiteX2" fmla="*/ 1853550 w 2469057"/>
                      <a:gd name="connsiteY2" fmla="*/ 1106118 h 2979810"/>
                      <a:gd name="connsiteX3" fmla="*/ 2133093 w 2469057"/>
                      <a:gd name="connsiteY3" fmla="*/ 786385 h 2979810"/>
                      <a:gd name="connsiteX4" fmla="*/ 1878298 w 2469057"/>
                      <a:gd name="connsiteY4" fmla="*/ 612345 h 2979810"/>
                      <a:gd name="connsiteX5" fmla="*/ 122493 w 2469057"/>
                      <a:gd name="connsiteY5" fmla="*/ 81 h 2979810"/>
                      <a:gd name="connsiteX6" fmla="*/ 191055 w 2469057"/>
                      <a:gd name="connsiteY6" fmla="*/ 17131 h 2979810"/>
                      <a:gd name="connsiteX7" fmla="*/ 695113 w 2469057"/>
                      <a:gd name="connsiteY7" fmla="*/ 278972 h 2979810"/>
                      <a:gd name="connsiteX8" fmla="*/ 1278968 w 2469057"/>
                      <a:gd name="connsiteY8" fmla="*/ 238617 h 2979810"/>
                      <a:gd name="connsiteX9" fmla="*/ 1375990 w 2469057"/>
                      <a:gd name="connsiteY9" fmla="*/ 590670 h 2979810"/>
                      <a:gd name="connsiteX10" fmla="*/ 1588496 w 2469057"/>
                      <a:gd name="connsiteY10" fmla="*/ 590670 h 2979810"/>
                      <a:gd name="connsiteX11" fmla="*/ 1666114 w 2469057"/>
                      <a:gd name="connsiteY11" fmla="*/ 238617 h 2979810"/>
                      <a:gd name="connsiteX12" fmla="*/ 1911280 w 2469057"/>
                      <a:gd name="connsiteY12" fmla="*/ 299337 h 2979810"/>
                      <a:gd name="connsiteX13" fmla="*/ 2437815 w 2469057"/>
                      <a:gd name="connsiteY13" fmla="*/ 665953 h 2979810"/>
                      <a:gd name="connsiteX14" fmla="*/ 2432565 w 2469057"/>
                      <a:gd name="connsiteY14" fmla="*/ 835562 h 2979810"/>
                      <a:gd name="connsiteX15" fmla="*/ 2047648 w 2469057"/>
                      <a:gd name="connsiteY15" fmla="*/ 1275820 h 2979810"/>
                      <a:gd name="connsiteX16" fmla="*/ 1865748 w 2469057"/>
                      <a:gd name="connsiteY16" fmla="*/ 1288020 h 2979810"/>
                      <a:gd name="connsiteX17" fmla="*/ 1865749 w 2469057"/>
                      <a:gd name="connsiteY17" fmla="*/ 1288019 h 2979810"/>
                      <a:gd name="connsiteX18" fmla="*/ 1834641 w 2469057"/>
                      <a:gd name="connsiteY18" fmla="*/ 1247365 h 2979810"/>
                      <a:gd name="connsiteX19" fmla="*/ 1827911 w 2469057"/>
                      <a:gd name="connsiteY19" fmla="*/ 1221980 h 2979810"/>
                      <a:gd name="connsiteX20" fmla="*/ 1823822 w 2469057"/>
                      <a:gd name="connsiteY20" fmla="*/ 2822616 h 2979810"/>
                      <a:gd name="connsiteX21" fmla="*/ 1647832 w 2469057"/>
                      <a:gd name="connsiteY21" fmla="*/ 2979799 h 2979810"/>
                      <a:gd name="connsiteX22" fmla="*/ 1490650 w 2469057"/>
                      <a:gd name="connsiteY22" fmla="*/ 2822616 h 2979810"/>
                      <a:gd name="connsiteX23" fmla="*/ 1490650 w 2469057"/>
                      <a:gd name="connsiteY23" fmla="*/ 1721380 h 2979810"/>
                      <a:gd name="connsiteX24" fmla="*/ 1440494 w 2469057"/>
                      <a:gd name="connsiteY24" fmla="*/ 1721379 h 2979810"/>
                      <a:gd name="connsiteX25" fmla="*/ 1440496 w 2469057"/>
                      <a:gd name="connsiteY25" fmla="*/ 2826023 h 2979810"/>
                      <a:gd name="connsiteX26" fmla="*/ 1286719 w 2469057"/>
                      <a:gd name="connsiteY26" fmla="*/ 2979799 h 2979810"/>
                      <a:gd name="connsiteX27" fmla="*/ 1115189 w 2469057"/>
                      <a:gd name="connsiteY27" fmla="*/ 2831942 h 2979810"/>
                      <a:gd name="connsiteX28" fmla="*/ 1113091 w 2469057"/>
                      <a:gd name="connsiteY28" fmla="*/ 536272 h 2979810"/>
                      <a:gd name="connsiteX29" fmla="*/ 668622 w 2469057"/>
                      <a:gd name="connsiteY29" fmla="*/ 536272 h 2979810"/>
                      <a:gd name="connsiteX30" fmla="*/ 546522 w 2469057"/>
                      <a:gd name="connsiteY30" fmla="*/ 493050 h 2979810"/>
                      <a:gd name="connsiteX31" fmla="*/ 70798 w 2469057"/>
                      <a:gd name="connsiteY31" fmla="*/ 243352 h 2979810"/>
                      <a:gd name="connsiteX32" fmla="*/ 15173 w 2469057"/>
                      <a:gd name="connsiteY32" fmla="*/ 64827 h 2979810"/>
                      <a:gd name="connsiteX33" fmla="*/ 122493 w 2469057"/>
                      <a:gd name="connsiteY33" fmla="*/ 81 h 2979810"/>
                      <a:gd name="connsiteX0" fmla="*/ 1878298 w 2469057"/>
                      <a:gd name="connsiteY0" fmla="*/ 612345 h 2979847"/>
                      <a:gd name="connsiteX1" fmla="*/ 1834771 w 2469057"/>
                      <a:gd name="connsiteY1" fmla="*/ 1138975 h 2979847"/>
                      <a:gd name="connsiteX2" fmla="*/ 1853550 w 2469057"/>
                      <a:gd name="connsiteY2" fmla="*/ 1106118 h 2979847"/>
                      <a:gd name="connsiteX3" fmla="*/ 2133093 w 2469057"/>
                      <a:gd name="connsiteY3" fmla="*/ 786385 h 2979847"/>
                      <a:gd name="connsiteX4" fmla="*/ 1878298 w 2469057"/>
                      <a:gd name="connsiteY4" fmla="*/ 612345 h 2979847"/>
                      <a:gd name="connsiteX5" fmla="*/ 122493 w 2469057"/>
                      <a:gd name="connsiteY5" fmla="*/ 81 h 2979847"/>
                      <a:gd name="connsiteX6" fmla="*/ 191055 w 2469057"/>
                      <a:gd name="connsiteY6" fmla="*/ 17131 h 2979847"/>
                      <a:gd name="connsiteX7" fmla="*/ 695113 w 2469057"/>
                      <a:gd name="connsiteY7" fmla="*/ 278972 h 2979847"/>
                      <a:gd name="connsiteX8" fmla="*/ 1278968 w 2469057"/>
                      <a:gd name="connsiteY8" fmla="*/ 238617 h 2979847"/>
                      <a:gd name="connsiteX9" fmla="*/ 1375990 w 2469057"/>
                      <a:gd name="connsiteY9" fmla="*/ 590670 h 2979847"/>
                      <a:gd name="connsiteX10" fmla="*/ 1588496 w 2469057"/>
                      <a:gd name="connsiteY10" fmla="*/ 590670 h 2979847"/>
                      <a:gd name="connsiteX11" fmla="*/ 1666114 w 2469057"/>
                      <a:gd name="connsiteY11" fmla="*/ 238617 h 2979847"/>
                      <a:gd name="connsiteX12" fmla="*/ 1911280 w 2469057"/>
                      <a:gd name="connsiteY12" fmla="*/ 299337 h 2979847"/>
                      <a:gd name="connsiteX13" fmla="*/ 2437815 w 2469057"/>
                      <a:gd name="connsiteY13" fmla="*/ 665953 h 2979847"/>
                      <a:gd name="connsiteX14" fmla="*/ 2432565 w 2469057"/>
                      <a:gd name="connsiteY14" fmla="*/ 835562 h 2979847"/>
                      <a:gd name="connsiteX15" fmla="*/ 2047648 w 2469057"/>
                      <a:gd name="connsiteY15" fmla="*/ 1275820 h 2979847"/>
                      <a:gd name="connsiteX16" fmla="*/ 1865748 w 2469057"/>
                      <a:gd name="connsiteY16" fmla="*/ 1288020 h 2979847"/>
                      <a:gd name="connsiteX17" fmla="*/ 1865749 w 2469057"/>
                      <a:gd name="connsiteY17" fmla="*/ 1288019 h 2979847"/>
                      <a:gd name="connsiteX18" fmla="*/ 1834641 w 2469057"/>
                      <a:gd name="connsiteY18" fmla="*/ 1247365 h 2979847"/>
                      <a:gd name="connsiteX19" fmla="*/ 1827911 w 2469057"/>
                      <a:gd name="connsiteY19" fmla="*/ 1221980 h 2979847"/>
                      <a:gd name="connsiteX20" fmla="*/ 1823822 w 2469057"/>
                      <a:gd name="connsiteY20" fmla="*/ 2822616 h 2979847"/>
                      <a:gd name="connsiteX21" fmla="*/ 1647832 w 2469057"/>
                      <a:gd name="connsiteY21" fmla="*/ 2979799 h 2979847"/>
                      <a:gd name="connsiteX22" fmla="*/ 1490650 w 2469057"/>
                      <a:gd name="connsiteY22" fmla="*/ 2822616 h 2979847"/>
                      <a:gd name="connsiteX23" fmla="*/ 1490650 w 2469057"/>
                      <a:gd name="connsiteY23" fmla="*/ 1721380 h 2979847"/>
                      <a:gd name="connsiteX24" fmla="*/ 1440494 w 2469057"/>
                      <a:gd name="connsiteY24" fmla="*/ 1721379 h 2979847"/>
                      <a:gd name="connsiteX25" fmla="*/ 1440496 w 2469057"/>
                      <a:gd name="connsiteY25" fmla="*/ 2826023 h 2979847"/>
                      <a:gd name="connsiteX26" fmla="*/ 1286719 w 2469057"/>
                      <a:gd name="connsiteY26" fmla="*/ 2979799 h 2979847"/>
                      <a:gd name="connsiteX27" fmla="*/ 1109271 w 2469057"/>
                      <a:gd name="connsiteY27" fmla="*/ 2837860 h 2979847"/>
                      <a:gd name="connsiteX28" fmla="*/ 1113091 w 2469057"/>
                      <a:gd name="connsiteY28" fmla="*/ 536272 h 2979847"/>
                      <a:gd name="connsiteX29" fmla="*/ 668622 w 2469057"/>
                      <a:gd name="connsiteY29" fmla="*/ 536272 h 2979847"/>
                      <a:gd name="connsiteX30" fmla="*/ 546522 w 2469057"/>
                      <a:gd name="connsiteY30" fmla="*/ 493050 h 2979847"/>
                      <a:gd name="connsiteX31" fmla="*/ 70798 w 2469057"/>
                      <a:gd name="connsiteY31" fmla="*/ 243352 h 2979847"/>
                      <a:gd name="connsiteX32" fmla="*/ 15173 w 2469057"/>
                      <a:gd name="connsiteY32" fmla="*/ 64827 h 2979847"/>
                      <a:gd name="connsiteX33" fmla="*/ 122493 w 2469057"/>
                      <a:gd name="connsiteY33" fmla="*/ 81 h 2979847"/>
                      <a:gd name="connsiteX0" fmla="*/ 1878298 w 2469057"/>
                      <a:gd name="connsiteY0" fmla="*/ 612345 h 2979847"/>
                      <a:gd name="connsiteX1" fmla="*/ 1834771 w 2469057"/>
                      <a:gd name="connsiteY1" fmla="*/ 1138975 h 2979847"/>
                      <a:gd name="connsiteX2" fmla="*/ 1853550 w 2469057"/>
                      <a:gd name="connsiteY2" fmla="*/ 1106118 h 2979847"/>
                      <a:gd name="connsiteX3" fmla="*/ 2133093 w 2469057"/>
                      <a:gd name="connsiteY3" fmla="*/ 786385 h 2979847"/>
                      <a:gd name="connsiteX4" fmla="*/ 1878298 w 2469057"/>
                      <a:gd name="connsiteY4" fmla="*/ 612345 h 2979847"/>
                      <a:gd name="connsiteX5" fmla="*/ 122493 w 2469057"/>
                      <a:gd name="connsiteY5" fmla="*/ 81 h 2979847"/>
                      <a:gd name="connsiteX6" fmla="*/ 191055 w 2469057"/>
                      <a:gd name="connsiteY6" fmla="*/ 17131 h 2979847"/>
                      <a:gd name="connsiteX7" fmla="*/ 695113 w 2469057"/>
                      <a:gd name="connsiteY7" fmla="*/ 278972 h 2979847"/>
                      <a:gd name="connsiteX8" fmla="*/ 1278968 w 2469057"/>
                      <a:gd name="connsiteY8" fmla="*/ 238617 h 2979847"/>
                      <a:gd name="connsiteX9" fmla="*/ 1375990 w 2469057"/>
                      <a:gd name="connsiteY9" fmla="*/ 590670 h 2979847"/>
                      <a:gd name="connsiteX10" fmla="*/ 1588496 w 2469057"/>
                      <a:gd name="connsiteY10" fmla="*/ 590670 h 2979847"/>
                      <a:gd name="connsiteX11" fmla="*/ 1666114 w 2469057"/>
                      <a:gd name="connsiteY11" fmla="*/ 238617 h 2979847"/>
                      <a:gd name="connsiteX12" fmla="*/ 1911280 w 2469057"/>
                      <a:gd name="connsiteY12" fmla="*/ 299337 h 2979847"/>
                      <a:gd name="connsiteX13" fmla="*/ 2437815 w 2469057"/>
                      <a:gd name="connsiteY13" fmla="*/ 665953 h 2979847"/>
                      <a:gd name="connsiteX14" fmla="*/ 2432565 w 2469057"/>
                      <a:gd name="connsiteY14" fmla="*/ 835562 h 2979847"/>
                      <a:gd name="connsiteX15" fmla="*/ 2047648 w 2469057"/>
                      <a:gd name="connsiteY15" fmla="*/ 1275820 h 2979847"/>
                      <a:gd name="connsiteX16" fmla="*/ 1865748 w 2469057"/>
                      <a:gd name="connsiteY16" fmla="*/ 1288020 h 2979847"/>
                      <a:gd name="connsiteX17" fmla="*/ 1865749 w 2469057"/>
                      <a:gd name="connsiteY17" fmla="*/ 1288019 h 2979847"/>
                      <a:gd name="connsiteX18" fmla="*/ 1834641 w 2469057"/>
                      <a:gd name="connsiteY18" fmla="*/ 1247365 h 2979847"/>
                      <a:gd name="connsiteX19" fmla="*/ 1827911 w 2469057"/>
                      <a:gd name="connsiteY19" fmla="*/ 1221980 h 2979847"/>
                      <a:gd name="connsiteX20" fmla="*/ 1823822 w 2469057"/>
                      <a:gd name="connsiteY20" fmla="*/ 2822616 h 2979847"/>
                      <a:gd name="connsiteX21" fmla="*/ 1647832 w 2469057"/>
                      <a:gd name="connsiteY21" fmla="*/ 2979799 h 2979847"/>
                      <a:gd name="connsiteX22" fmla="*/ 1490650 w 2469057"/>
                      <a:gd name="connsiteY22" fmla="*/ 2822616 h 2979847"/>
                      <a:gd name="connsiteX23" fmla="*/ 1490650 w 2469057"/>
                      <a:gd name="connsiteY23" fmla="*/ 1721380 h 2979847"/>
                      <a:gd name="connsiteX24" fmla="*/ 1440494 w 2469057"/>
                      <a:gd name="connsiteY24" fmla="*/ 1721379 h 2979847"/>
                      <a:gd name="connsiteX25" fmla="*/ 1440496 w 2469057"/>
                      <a:gd name="connsiteY25" fmla="*/ 2826023 h 2979847"/>
                      <a:gd name="connsiteX26" fmla="*/ 1286719 w 2469057"/>
                      <a:gd name="connsiteY26" fmla="*/ 2979799 h 2979847"/>
                      <a:gd name="connsiteX27" fmla="*/ 1109271 w 2469057"/>
                      <a:gd name="connsiteY27" fmla="*/ 2837860 h 2979847"/>
                      <a:gd name="connsiteX28" fmla="*/ 1107172 w 2469057"/>
                      <a:gd name="connsiteY28" fmla="*/ 539231 h 2979847"/>
                      <a:gd name="connsiteX29" fmla="*/ 668622 w 2469057"/>
                      <a:gd name="connsiteY29" fmla="*/ 536272 h 2979847"/>
                      <a:gd name="connsiteX30" fmla="*/ 546522 w 2469057"/>
                      <a:gd name="connsiteY30" fmla="*/ 493050 h 2979847"/>
                      <a:gd name="connsiteX31" fmla="*/ 70798 w 2469057"/>
                      <a:gd name="connsiteY31" fmla="*/ 243352 h 2979847"/>
                      <a:gd name="connsiteX32" fmla="*/ 15173 w 2469057"/>
                      <a:gd name="connsiteY32" fmla="*/ 64827 h 2979847"/>
                      <a:gd name="connsiteX33" fmla="*/ 122493 w 2469057"/>
                      <a:gd name="connsiteY33" fmla="*/ 81 h 2979847"/>
                      <a:gd name="connsiteX0" fmla="*/ 1878298 w 2469057"/>
                      <a:gd name="connsiteY0" fmla="*/ 612345 h 2979847"/>
                      <a:gd name="connsiteX1" fmla="*/ 1834771 w 2469057"/>
                      <a:gd name="connsiteY1" fmla="*/ 1138975 h 2979847"/>
                      <a:gd name="connsiteX2" fmla="*/ 1853550 w 2469057"/>
                      <a:gd name="connsiteY2" fmla="*/ 1106118 h 2979847"/>
                      <a:gd name="connsiteX3" fmla="*/ 2133093 w 2469057"/>
                      <a:gd name="connsiteY3" fmla="*/ 786385 h 2979847"/>
                      <a:gd name="connsiteX4" fmla="*/ 1878298 w 2469057"/>
                      <a:gd name="connsiteY4" fmla="*/ 612345 h 2979847"/>
                      <a:gd name="connsiteX5" fmla="*/ 122493 w 2469057"/>
                      <a:gd name="connsiteY5" fmla="*/ 81 h 2979847"/>
                      <a:gd name="connsiteX6" fmla="*/ 191055 w 2469057"/>
                      <a:gd name="connsiteY6" fmla="*/ 17131 h 2979847"/>
                      <a:gd name="connsiteX7" fmla="*/ 695113 w 2469057"/>
                      <a:gd name="connsiteY7" fmla="*/ 278972 h 2979847"/>
                      <a:gd name="connsiteX8" fmla="*/ 1278968 w 2469057"/>
                      <a:gd name="connsiteY8" fmla="*/ 238617 h 2979847"/>
                      <a:gd name="connsiteX9" fmla="*/ 1375990 w 2469057"/>
                      <a:gd name="connsiteY9" fmla="*/ 590670 h 2979847"/>
                      <a:gd name="connsiteX10" fmla="*/ 1588496 w 2469057"/>
                      <a:gd name="connsiteY10" fmla="*/ 590670 h 2979847"/>
                      <a:gd name="connsiteX11" fmla="*/ 1666114 w 2469057"/>
                      <a:gd name="connsiteY11" fmla="*/ 238617 h 2979847"/>
                      <a:gd name="connsiteX12" fmla="*/ 1911280 w 2469057"/>
                      <a:gd name="connsiteY12" fmla="*/ 299337 h 2979847"/>
                      <a:gd name="connsiteX13" fmla="*/ 2437815 w 2469057"/>
                      <a:gd name="connsiteY13" fmla="*/ 665953 h 2979847"/>
                      <a:gd name="connsiteX14" fmla="*/ 2432565 w 2469057"/>
                      <a:gd name="connsiteY14" fmla="*/ 835562 h 2979847"/>
                      <a:gd name="connsiteX15" fmla="*/ 2047648 w 2469057"/>
                      <a:gd name="connsiteY15" fmla="*/ 1275820 h 2979847"/>
                      <a:gd name="connsiteX16" fmla="*/ 1865748 w 2469057"/>
                      <a:gd name="connsiteY16" fmla="*/ 1288020 h 2979847"/>
                      <a:gd name="connsiteX17" fmla="*/ 1865749 w 2469057"/>
                      <a:gd name="connsiteY17" fmla="*/ 1288019 h 2979847"/>
                      <a:gd name="connsiteX18" fmla="*/ 1834641 w 2469057"/>
                      <a:gd name="connsiteY18" fmla="*/ 1247365 h 2979847"/>
                      <a:gd name="connsiteX19" fmla="*/ 1827911 w 2469057"/>
                      <a:gd name="connsiteY19" fmla="*/ 1221980 h 2979847"/>
                      <a:gd name="connsiteX20" fmla="*/ 1823822 w 2469057"/>
                      <a:gd name="connsiteY20" fmla="*/ 2822616 h 2979847"/>
                      <a:gd name="connsiteX21" fmla="*/ 1647832 w 2469057"/>
                      <a:gd name="connsiteY21" fmla="*/ 2979799 h 2979847"/>
                      <a:gd name="connsiteX22" fmla="*/ 1490650 w 2469057"/>
                      <a:gd name="connsiteY22" fmla="*/ 2822616 h 2979847"/>
                      <a:gd name="connsiteX23" fmla="*/ 1490650 w 2469057"/>
                      <a:gd name="connsiteY23" fmla="*/ 1721380 h 2979847"/>
                      <a:gd name="connsiteX24" fmla="*/ 1440494 w 2469057"/>
                      <a:gd name="connsiteY24" fmla="*/ 1721379 h 2979847"/>
                      <a:gd name="connsiteX25" fmla="*/ 1440496 w 2469057"/>
                      <a:gd name="connsiteY25" fmla="*/ 2826023 h 2979847"/>
                      <a:gd name="connsiteX26" fmla="*/ 1286719 w 2469057"/>
                      <a:gd name="connsiteY26" fmla="*/ 2979799 h 2979847"/>
                      <a:gd name="connsiteX27" fmla="*/ 1109271 w 2469057"/>
                      <a:gd name="connsiteY27" fmla="*/ 2837860 h 2979847"/>
                      <a:gd name="connsiteX28" fmla="*/ 1107172 w 2469057"/>
                      <a:gd name="connsiteY28" fmla="*/ 539231 h 2979847"/>
                      <a:gd name="connsiteX29" fmla="*/ 668622 w 2469057"/>
                      <a:gd name="connsiteY29" fmla="*/ 536272 h 2979847"/>
                      <a:gd name="connsiteX30" fmla="*/ 546522 w 2469057"/>
                      <a:gd name="connsiteY30" fmla="*/ 493050 h 2979847"/>
                      <a:gd name="connsiteX31" fmla="*/ 70798 w 2469057"/>
                      <a:gd name="connsiteY31" fmla="*/ 243352 h 2979847"/>
                      <a:gd name="connsiteX32" fmla="*/ 15173 w 2469057"/>
                      <a:gd name="connsiteY32" fmla="*/ 64827 h 2979847"/>
                      <a:gd name="connsiteX33" fmla="*/ 122493 w 2469057"/>
                      <a:gd name="connsiteY33" fmla="*/ 81 h 297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69057" h="2979847">
                        <a:moveTo>
                          <a:pt x="1878298" y="612345"/>
                        </a:moveTo>
                        <a:lnTo>
                          <a:pt x="1834771" y="1138975"/>
                        </a:lnTo>
                        <a:lnTo>
                          <a:pt x="1853550" y="1106118"/>
                        </a:lnTo>
                        <a:lnTo>
                          <a:pt x="2133093" y="786385"/>
                        </a:lnTo>
                        <a:lnTo>
                          <a:pt x="1878298" y="612345"/>
                        </a:lnTo>
                        <a:close/>
                        <a:moveTo>
                          <a:pt x="122493" y="81"/>
                        </a:moveTo>
                        <a:cubicBezTo>
                          <a:pt x="142266" y="771"/>
                          <a:pt x="165004" y="5863"/>
                          <a:pt x="191055" y="17131"/>
                        </a:cubicBezTo>
                        <a:lnTo>
                          <a:pt x="695113" y="278972"/>
                        </a:lnTo>
                        <a:lnTo>
                          <a:pt x="1278968" y="238617"/>
                        </a:lnTo>
                        <a:lnTo>
                          <a:pt x="1375990" y="590670"/>
                        </a:lnTo>
                        <a:lnTo>
                          <a:pt x="1588496" y="590670"/>
                        </a:lnTo>
                        <a:lnTo>
                          <a:pt x="1666114" y="238617"/>
                        </a:lnTo>
                        <a:cubicBezTo>
                          <a:pt x="1791347" y="232925"/>
                          <a:pt x="1858863" y="263832"/>
                          <a:pt x="1911280" y="299337"/>
                        </a:cubicBezTo>
                        <a:lnTo>
                          <a:pt x="2437815" y="665953"/>
                        </a:lnTo>
                        <a:cubicBezTo>
                          <a:pt x="2490832" y="710582"/>
                          <a:pt x="2467652" y="793314"/>
                          <a:pt x="2432565" y="835562"/>
                        </a:cubicBezTo>
                        <a:lnTo>
                          <a:pt x="2047648" y="1275820"/>
                        </a:lnTo>
                        <a:cubicBezTo>
                          <a:pt x="2000787" y="1329420"/>
                          <a:pt x="1919348" y="1334881"/>
                          <a:pt x="1865748" y="1288020"/>
                        </a:cubicBezTo>
                        <a:lnTo>
                          <a:pt x="1865749" y="1288019"/>
                        </a:lnTo>
                        <a:cubicBezTo>
                          <a:pt x="1852349" y="1276304"/>
                          <a:pt x="1841958" y="1262427"/>
                          <a:pt x="1834641" y="1247365"/>
                        </a:cubicBezTo>
                        <a:lnTo>
                          <a:pt x="1827911" y="1221980"/>
                        </a:lnTo>
                        <a:lnTo>
                          <a:pt x="1823822" y="2822616"/>
                        </a:lnTo>
                        <a:cubicBezTo>
                          <a:pt x="1819107" y="2950709"/>
                          <a:pt x="1703361" y="2979799"/>
                          <a:pt x="1647832" y="2979799"/>
                        </a:cubicBezTo>
                        <a:cubicBezTo>
                          <a:pt x="1592303" y="2979799"/>
                          <a:pt x="1490649" y="2909426"/>
                          <a:pt x="1490650" y="2822616"/>
                        </a:cubicBezTo>
                        <a:lnTo>
                          <a:pt x="1490650" y="1721380"/>
                        </a:lnTo>
                        <a:lnTo>
                          <a:pt x="1440494" y="1721379"/>
                        </a:lnTo>
                        <a:cubicBezTo>
                          <a:pt x="1440495" y="2089594"/>
                          <a:pt x="1440495" y="2457808"/>
                          <a:pt x="1440496" y="2826023"/>
                        </a:cubicBezTo>
                        <a:cubicBezTo>
                          <a:pt x="1440494" y="2910950"/>
                          <a:pt x="1341923" y="2977826"/>
                          <a:pt x="1286719" y="2979799"/>
                        </a:cubicBezTo>
                        <a:cubicBezTo>
                          <a:pt x="1231515" y="2981772"/>
                          <a:pt x="1109271" y="2922788"/>
                          <a:pt x="1109271" y="2837860"/>
                        </a:cubicBezTo>
                        <a:cubicBezTo>
                          <a:pt x="1106966" y="2422714"/>
                          <a:pt x="1104661" y="935652"/>
                          <a:pt x="1107172" y="539231"/>
                        </a:cubicBezTo>
                        <a:lnTo>
                          <a:pt x="668622" y="536272"/>
                        </a:lnTo>
                        <a:cubicBezTo>
                          <a:pt x="638004" y="534353"/>
                          <a:pt x="606077" y="523370"/>
                          <a:pt x="546522" y="493050"/>
                        </a:cubicBezTo>
                        <a:lnTo>
                          <a:pt x="70798" y="243352"/>
                        </a:lnTo>
                        <a:cubicBezTo>
                          <a:pt x="6139" y="209414"/>
                          <a:pt x="-18765" y="129486"/>
                          <a:pt x="15173" y="64827"/>
                        </a:cubicBezTo>
                        <a:cubicBezTo>
                          <a:pt x="30536" y="35558"/>
                          <a:pt x="63173" y="-1989"/>
                          <a:pt x="122493" y="81"/>
                        </a:cubicBezTo>
                        <a:close/>
                      </a:path>
                    </a:pathLst>
                  </a:custGeom>
                  <a:solidFill>
                    <a:srgbClr val="C55A11"/>
                  </a:solidFill>
                  <a:ln w="9525" cap="flat" cmpd="sng" algn="ctr">
                    <a:noFill/>
                    <a:prstDash val="solid"/>
                    <a:miter lim="800000"/>
                  </a:ln>
                  <a:effectLst/>
                </p:spPr>
                <p:txBody>
                  <a:bodyPr rtlCol="0" anchor="ctr"/>
                  <a:lstStyle/>
                  <a:p>
                    <a:pPr algn="ctr">
                      <a:defRPr/>
                    </a:pPr>
                    <a:endParaRPr lang="en-US" sz="1350" kern="0">
                      <a:solidFill>
                        <a:srgbClr val="C55A11"/>
                      </a:solidFill>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C37440FB-82D3-753E-B4E0-ABAE559EAA97}"/>
                    </a:ext>
                  </a:extLst>
                </p:cNvPr>
                <p:cNvGrpSpPr/>
                <p:nvPr/>
              </p:nvGrpSpPr>
              <p:grpSpPr>
                <a:xfrm>
                  <a:off x="1138366" y="1812597"/>
                  <a:ext cx="1276144" cy="450224"/>
                  <a:chOff x="4570818" y="534184"/>
                  <a:chExt cx="1062916" cy="374998"/>
                </a:xfrm>
                <a:solidFill>
                  <a:schemeClr val="bg1">
                    <a:lumMod val="95000"/>
                  </a:schemeClr>
                </a:solidFill>
                <a:effectLst/>
              </p:grpSpPr>
              <p:sp>
                <p:nvSpPr>
                  <p:cNvPr id="47" name="Freeform 9">
                    <a:extLst>
                      <a:ext uri="{FF2B5EF4-FFF2-40B4-BE49-F238E27FC236}">
                        <a16:creationId xmlns:a16="http://schemas.microsoft.com/office/drawing/2014/main" id="{E613BE6D-A38C-9A00-D5D6-722FE4059202}"/>
                      </a:ext>
                    </a:extLst>
                  </p:cNvPr>
                  <p:cNvSpPr/>
                  <p:nvPr/>
                </p:nvSpPr>
                <p:spPr>
                  <a:xfrm>
                    <a:off x="4570818" y="658859"/>
                    <a:ext cx="311568" cy="231878"/>
                  </a:xfrm>
                  <a:custGeom>
                    <a:avLst/>
                    <a:gdLst>
                      <a:gd name="connsiteX0" fmla="*/ 96747 w 311568"/>
                      <a:gd name="connsiteY0" fmla="*/ 31 h 231878"/>
                      <a:gd name="connsiteX1" fmla="*/ 156487 w 311568"/>
                      <a:gd name="connsiteY1" fmla="*/ 36080 h 231878"/>
                      <a:gd name="connsiteX2" fmla="*/ 220786 w 311568"/>
                      <a:gd name="connsiteY2" fmla="*/ 56 h 231878"/>
                      <a:gd name="connsiteX3" fmla="*/ 235518 w 311568"/>
                      <a:gd name="connsiteY3" fmla="*/ 2371 h 231878"/>
                      <a:gd name="connsiteX4" fmla="*/ 233300 w 311568"/>
                      <a:gd name="connsiteY4" fmla="*/ 34084 h 231878"/>
                      <a:gd name="connsiteX5" fmla="*/ 281686 w 311568"/>
                      <a:gd name="connsiteY5" fmla="*/ 206547 h 231878"/>
                      <a:gd name="connsiteX6" fmla="*/ 311568 w 311568"/>
                      <a:gd name="connsiteY6" fmla="*/ 198580 h 231878"/>
                      <a:gd name="connsiteX7" fmla="*/ 301569 w 311568"/>
                      <a:gd name="connsiteY7" fmla="*/ 218899 h 231878"/>
                      <a:gd name="connsiteX8" fmla="*/ 184419 w 311568"/>
                      <a:gd name="connsiteY8" fmla="*/ 192701 h 231878"/>
                      <a:gd name="connsiteX9" fmla="*/ 88383 w 311568"/>
                      <a:gd name="connsiteY9" fmla="*/ 196253 h 231878"/>
                      <a:gd name="connsiteX10" fmla="*/ 38503 w 311568"/>
                      <a:gd name="connsiteY10" fmla="*/ 76210 h 231878"/>
                      <a:gd name="connsiteX11" fmla="*/ 96747 w 311568"/>
                      <a:gd name="connsiteY11" fmla="*/ 31 h 23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568" h="231878">
                        <a:moveTo>
                          <a:pt x="96747" y="31"/>
                        </a:moveTo>
                        <a:cubicBezTo>
                          <a:pt x="126886" y="-839"/>
                          <a:pt x="157274" y="16997"/>
                          <a:pt x="156487" y="36080"/>
                        </a:cubicBezTo>
                        <a:cubicBezTo>
                          <a:pt x="175956" y="13691"/>
                          <a:pt x="195425" y="280"/>
                          <a:pt x="220786" y="56"/>
                        </a:cubicBezTo>
                        <a:lnTo>
                          <a:pt x="235518" y="2371"/>
                        </a:lnTo>
                        <a:lnTo>
                          <a:pt x="233300" y="34084"/>
                        </a:lnTo>
                        <a:cubicBezTo>
                          <a:pt x="118028" y="96505"/>
                          <a:pt x="205665" y="208570"/>
                          <a:pt x="281686" y="206547"/>
                        </a:cubicBezTo>
                        <a:lnTo>
                          <a:pt x="311568" y="198580"/>
                        </a:lnTo>
                        <a:lnTo>
                          <a:pt x="301569" y="218899"/>
                        </a:lnTo>
                        <a:cubicBezTo>
                          <a:pt x="271229" y="239850"/>
                          <a:pt x="201046" y="238341"/>
                          <a:pt x="184419" y="192701"/>
                        </a:cubicBezTo>
                        <a:cubicBezTo>
                          <a:pt x="150280" y="223626"/>
                          <a:pt x="112203" y="222984"/>
                          <a:pt x="88383" y="196253"/>
                        </a:cubicBezTo>
                        <a:cubicBezTo>
                          <a:pt x="35843" y="230060"/>
                          <a:pt x="-50614" y="127198"/>
                          <a:pt x="38503" y="76210"/>
                        </a:cubicBezTo>
                        <a:cubicBezTo>
                          <a:pt x="36719" y="20474"/>
                          <a:pt x="66608" y="900"/>
                          <a:pt x="96747" y="31"/>
                        </a:cubicBezTo>
                        <a:close/>
                      </a:path>
                    </a:pathLst>
                  </a:custGeom>
                  <a:solidFill>
                    <a:srgbClr val="F2F2F2">
                      <a:alpha val="6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Arial" panose="020B0604020202020204" pitchFamily="34" charset="0"/>
                      <a:cs typeface="Arial" panose="020B0604020202020204" pitchFamily="34" charset="0"/>
                    </a:endParaRPr>
                  </a:p>
                </p:txBody>
              </p:sp>
              <p:sp>
                <p:nvSpPr>
                  <p:cNvPr id="48" name="Freeform 10">
                    <a:extLst>
                      <a:ext uri="{FF2B5EF4-FFF2-40B4-BE49-F238E27FC236}">
                        <a16:creationId xmlns:a16="http://schemas.microsoft.com/office/drawing/2014/main" id="{F5DD0A5E-00F9-B339-FDCD-5A70C3163B31}"/>
                      </a:ext>
                    </a:extLst>
                  </p:cNvPr>
                  <p:cNvSpPr/>
                  <p:nvPr/>
                </p:nvSpPr>
                <p:spPr>
                  <a:xfrm>
                    <a:off x="5309576" y="605448"/>
                    <a:ext cx="324158" cy="257162"/>
                  </a:xfrm>
                  <a:custGeom>
                    <a:avLst/>
                    <a:gdLst>
                      <a:gd name="connsiteX0" fmla="*/ 126733 w 324158"/>
                      <a:gd name="connsiteY0" fmla="*/ 55 h 257162"/>
                      <a:gd name="connsiteX1" fmla="*/ 152740 w 324158"/>
                      <a:gd name="connsiteY1" fmla="*/ 8300 h 257162"/>
                      <a:gd name="connsiteX2" fmla="*/ 188548 w 324158"/>
                      <a:gd name="connsiteY2" fmla="*/ 32493 h 257162"/>
                      <a:gd name="connsiteX3" fmla="*/ 218114 w 324158"/>
                      <a:gd name="connsiteY3" fmla="*/ 67159 h 257162"/>
                      <a:gd name="connsiteX4" fmla="*/ 240060 w 324158"/>
                      <a:gd name="connsiteY4" fmla="*/ 102074 h 257162"/>
                      <a:gd name="connsiteX5" fmla="*/ 282957 w 324158"/>
                      <a:gd name="connsiteY5" fmla="*/ 127014 h 257162"/>
                      <a:gd name="connsiteX6" fmla="*/ 273343 w 324158"/>
                      <a:gd name="connsiteY6" fmla="*/ 180573 h 257162"/>
                      <a:gd name="connsiteX7" fmla="*/ 195169 w 324158"/>
                      <a:gd name="connsiteY7" fmla="*/ 204826 h 257162"/>
                      <a:gd name="connsiteX8" fmla="*/ 133319 w 324158"/>
                      <a:gd name="connsiteY8" fmla="*/ 234754 h 257162"/>
                      <a:gd name="connsiteX9" fmla="*/ 24376 w 324158"/>
                      <a:gd name="connsiteY9" fmla="*/ 246772 h 257162"/>
                      <a:gd name="connsiteX10" fmla="*/ 0 w 324158"/>
                      <a:gd name="connsiteY10" fmla="*/ 226181 h 257162"/>
                      <a:gd name="connsiteX11" fmla="*/ 7222 w 324158"/>
                      <a:gd name="connsiteY11" fmla="*/ 227281 h 257162"/>
                      <a:gd name="connsiteX12" fmla="*/ 60495 w 324158"/>
                      <a:gd name="connsiteY12" fmla="*/ 193852 h 257162"/>
                      <a:gd name="connsiteX13" fmla="*/ 152760 w 324158"/>
                      <a:gd name="connsiteY13" fmla="*/ 143171 h 257162"/>
                      <a:gd name="connsiteX14" fmla="*/ 103391 w 324158"/>
                      <a:gd name="connsiteY14" fmla="*/ 101076 h 257162"/>
                      <a:gd name="connsiteX15" fmla="*/ 61492 w 324158"/>
                      <a:gd name="connsiteY15" fmla="*/ 63168 h 257162"/>
                      <a:gd name="connsiteX16" fmla="*/ 44373 w 324158"/>
                      <a:gd name="connsiteY16" fmla="*/ 31954 h 257162"/>
                      <a:gd name="connsiteX17" fmla="*/ 43962 w 324158"/>
                      <a:gd name="connsiteY17" fmla="*/ 31827 h 257162"/>
                      <a:gd name="connsiteX18" fmla="*/ 44102 w 324158"/>
                      <a:gd name="connsiteY18" fmla="*/ 31666 h 257162"/>
                      <a:gd name="connsiteX19" fmla="*/ 70938 w 324158"/>
                      <a:gd name="connsiteY19" fmla="*/ 30248 h 257162"/>
                      <a:gd name="connsiteX20" fmla="*/ 101396 w 324158"/>
                      <a:gd name="connsiteY20" fmla="*/ 9299 h 257162"/>
                      <a:gd name="connsiteX21" fmla="*/ 126733 w 324158"/>
                      <a:gd name="connsiteY21" fmla="*/ 55 h 2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4158" h="257162">
                        <a:moveTo>
                          <a:pt x="126733" y="55"/>
                        </a:moveTo>
                        <a:cubicBezTo>
                          <a:pt x="136341" y="-408"/>
                          <a:pt x="146059" y="2044"/>
                          <a:pt x="152740" y="8300"/>
                        </a:cubicBezTo>
                        <a:cubicBezTo>
                          <a:pt x="171327" y="-3255"/>
                          <a:pt x="194901" y="4144"/>
                          <a:pt x="188548" y="32493"/>
                        </a:cubicBezTo>
                        <a:cubicBezTo>
                          <a:pt x="219894" y="29666"/>
                          <a:pt x="219278" y="49961"/>
                          <a:pt x="218114" y="67159"/>
                        </a:cubicBezTo>
                        <a:cubicBezTo>
                          <a:pt x="236508" y="62961"/>
                          <a:pt x="253301" y="86497"/>
                          <a:pt x="240060" y="102074"/>
                        </a:cubicBezTo>
                        <a:cubicBezTo>
                          <a:pt x="268159" y="99081"/>
                          <a:pt x="280070" y="110938"/>
                          <a:pt x="282957" y="127014"/>
                        </a:cubicBezTo>
                        <a:cubicBezTo>
                          <a:pt x="365650" y="148078"/>
                          <a:pt x="303270" y="195038"/>
                          <a:pt x="273343" y="180573"/>
                        </a:cubicBezTo>
                        <a:cubicBezTo>
                          <a:pt x="255387" y="204016"/>
                          <a:pt x="232805" y="211757"/>
                          <a:pt x="195169" y="204826"/>
                        </a:cubicBezTo>
                        <a:cubicBezTo>
                          <a:pt x="186463" y="230815"/>
                          <a:pt x="163057" y="239129"/>
                          <a:pt x="133319" y="234754"/>
                        </a:cubicBezTo>
                        <a:cubicBezTo>
                          <a:pt x="105421" y="260364"/>
                          <a:pt x="57884" y="263528"/>
                          <a:pt x="24376" y="246772"/>
                        </a:cubicBezTo>
                        <a:lnTo>
                          <a:pt x="0" y="226181"/>
                        </a:lnTo>
                        <a:lnTo>
                          <a:pt x="7222" y="227281"/>
                        </a:lnTo>
                        <a:cubicBezTo>
                          <a:pt x="35618" y="226323"/>
                          <a:pt x="58813" y="210536"/>
                          <a:pt x="60495" y="193852"/>
                        </a:cubicBezTo>
                        <a:cubicBezTo>
                          <a:pt x="77036" y="206355"/>
                          <a:pt x="154009" y="192352"/>
                          <a:pt x="152760" y="143171"/>
                        </a:cubicBezTo>
                        <a:cubicBezTo>
                          <a:pt x="160575" y="126046"/>
                          <a:pt x="130574" y="90468"/>
                          <a:pt x="103391" y="101076"/>
                        </a:cubicBezTo>
                        <a:cubicBezTo>
                          <a:pt x="104141" y="79762"/>
                          <a:pt x="87348" y="58812"/>
                          <a:pt x="61492" y="63168"/>
                        </a:cubicBezTo>
                        <a:cubicBezTo>
                          <a:pt x="63404" y="55021"/>
                          <a:pt x="56897" y="40597"/>
                          <a:pt x="44373" y="31954"/>
                        </a:cubicBezTo>
                        <a:lnTo>
                          <a:pt x="43962" y="31827"/>
                        </a:lnTo>
                        <a:lnTo>
                          <a:pt x="44102" y="31666"/>
                        </a:lnTo>
                        <a:cubicBezTo>
                          <a:pt x="52754" y="27702"/>
                          <a:pt x="62458" y="27421"/>
                          <a:pt x="70938" y="30248"/>
                        </a:cubicBezTo>
                        <a:cubicBezTo>
                          <a:pt x="69584" y="14744"/>
                          <a:pt x="89923" y="6140"/>
                          <a:pt x="101396" y="9299"/>
                        </a:cubicBezTo>
                        <a:cubicBezTo>
                          <a:pt x="107631" y="3895"/>
                          <a:pt x="117126" y="517"/>
                          <a:pt x="126733" y="55"/>
                        </a:cubicBezTo>
                        <a:close/>
                      </a:path>
                    </a:pathLst>
                  </a:custGeom>
                  <a:solidFill>
                    <a:srgbClr val="F2F2F2">
                      <a:alpha val="6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Arial" panose="020B0604020202020204" pitchFamily="34" charset="0"/>
                      <a:cs typeface="Arial" panose="020B0604020202020204" pitchFamily="34" charset="0"/>
                    </a:endParaRPr>
                  </a:p>
                </p:txBody>
              </p:sp>
              <p:sp>
                <p:nvSpPr>
                  <p:cNvPr id="49" name="Rectangle 72">
                    <a:extLst>
                      <a:ext uri="{FF2B5EF4-FFF2-40B4-BE49-F238E27FC236}">
                        <a16:creationId xmlns:a16="http://schemas.microsoft.com/office/drawing/2014/main" id="{7912F4F5-038B-3B3C-782D-3AED62F4EBF1}"/>
                      </a:ext>
                    </a:extLst>
                  </p:cNvPr>
                  <p:cNvSpPr/>
                  <p:nvPr/>
                </p:nvSpPr>
                <p:spPr>
                  <a:xfrm>
                    <a:off x="4757976" y="534184"/>
                    <a:ext cx="700858" cy="374998"/>
                  </a:xfrm>
                  <a:custGeom>
                    <a:avLst/>
                    <a:gdLst>
                      <a:gd name="connsiteX0" fmla="*/ 0 w 1721644"/>
                      <a:gd name="connsiteY0" fmla="*/ 0 h 1721644"/>
                      <a:gd name="connsiteX1" fmla="*/ 1721644 w 1721644"/>
                      <a:gd name="connsiteY1" fmla="*/ 0 h 1721644"/>
                      <a:gd name="connsiteX2" fmla="*/ 1721644 w 1721644"/>
                      <a:gd name="connsiteY2" fmla="*/ 1721644 h 1721644"/>
                      <a:gd name="connsiteX3" fmla="*/ 0 w 1721644"/>
                      <a:gd name="connsiteY3" fmla="*/ 1721644 h 1721644"/>
                      <a:gd name="connsiteX4" fmla="*/ 0 w 1721644"/>
                      <a:gd name="connsiteY4" fmla="*/ 0 h 1721644"/>
                      <a:gd name="connsiteX0" fmla="*/ 0 w 1721644"/>
                      <a:gd name="connsiteY0" fmla="*/ 0 h 1721644"/>
                      <a:gd name="connsiteX1" fmla="*/ 1721644 w 1721644"/>
                      <a:gd name="connsiteY1" fmla="*/ 0 h 1721644"/>
                      <a:gd name="connsiteX2" fmla="*/ 1721644 w 1721644"/>
                      <a:gd name="connsiteY2" fmla="*/ 1721644 h 1721644"/>
                      <a:gd name="connsiteX3" fmla="*/ 422275 w 1721644"/>
                      <a:gd name="connsiteY3" fmla="*/ 1096169 h 1721644"/>
                      <a:gd name="connsiteX4" fmla="*/ 0 w 1721644"/>
                      <a:gd name="connsiteY4"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22275 w 1721644"/>
                      <a:gd name="connsiteY4" fmla="*/ 1096169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66888"/>
                      <a:gd name="connsiteY0" fmla="*/ 0 h 1221467"/>
                      <a:gd name="connsiteX1" fmla="*/ 1721644 w 1766888"/>
                      <a:gd name="connsiteY1" fmla="*/ 0 h 1221467"/>
                      <a:gd name="connsiteX2" fmla="*/ 1766888 w 1766888"/>
                      <a:gd name="connsiteY2" fmla="*/ 838201 h 1221467"/>
                      <a:gd name="connsiteX3" fmla="*/ 1144218 w 1766888"/>
                      <a:gd name="connsiteY3" fmla="*/ 1087762 h 1221467"/>
                      <a:gd name="connsiteX4" fmla="*/ 720355 w 1766888"/>
                      <a:gd name="connsiteY4" fmla="*/ 1085381 h 1221467"/>
                      <a:gd name="connsiteX5" fmla="*/ 419893 w 1766888"/>
                      <a:gd name="connsiteY5" fmla="*/ 1091406 h 1221467"/>
                      <a:gd name="connsiteX6" fmla="*/ 0 w 1766888"/>
                      <a:gd name="connsiteY6"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144218 w 1766923"/>
                      <a:gd name="connsiteY4" fmla="*/ 1087762 h 1221467"/>
                      <a:gd name="connsiteX5" fmla="*/ 720355 w 1766923"/>
                      <a:gd name="connsiteY5" fmla="*/ 1085381 h 1221467"/>
                      <a:gd name="connsiteX6" fmla="*/ 419893 w 1766923"/>
                      <a:gd name="connsiteY6" fmla="*/ 1091406 h 1221467"/>
                      <a:gd name="connsiteX7" fmla="*/ 0 w 1766923"/>
                      <a:gd name="connsiteY7"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25193 w 1766923"/>
                      <a:gd name="connsiteY4" fmla="*/ 1021088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25193 w 1766923"/>
                      <a:gd name="connsiteY4" fmla="*/ 1021088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25193 w 1766923"/>
                      <a:gd name="connsiteY4" fmla="*/ 1021088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373981 w 1766923"/>
                      <a:gd name="connsiteY1" fmla="*/ 576262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373981 w 1766923"/>
                      <a:gd name="connsiteY1" fmla="*/ 576262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9181"/>
                      <a:gd name="connsiteY0" fmla="*/ 0 h 1221467"/>
                      <a:gd name="connsiteX1" fmla="*/ 1373981 w 1769181"/>
                      <a:gd name="connsiteY1" fmla="*/ 576262 h 1221467"/>
                      <a:gd name="connsiteX2" fmla="*/ 1549030 w 1769181"/>
                      <a:gd name="connsiteY2" fmla="*/ 647232 h 1221467"/>
                      <a:gd name="connsiteX3" fmla="*/ 1649043 w 1769181"/>
                      <a:gd name="connsiteY3" fmla="*/ 737720 h 1221467"/>
                      <a:gd name="connsiteX4" fmla="*/ 1766888 w 1769181"/>
                      <a:gd name="connsiteY4" fmla="*/ 838201 h 1221467"/>
                      <a:gd name="connsiteX5" fmla="*/ 1546649 w 1769181"/>
                      <a:gd name="connsiteY5" fmla="*/ 959176 h 1221467"/>
                      <a:gd name="connsiteX6" fmla="*/ 1349005 w 1769181"/>
                      <a:gd name="connsiteY6" fmla="*/ 1028231 h 1221467"/>
                      <a:gd name="connsiteX7" fmla="*/ 1144218 w 1769181"/>
                      <a:gd name="connsiteY7" fmla="*/ 1087762 h 1221467"/>
                      <a:gd name="connsiteX8" fmla="*/ 720355 w 1769181"/>
                      <a:gd name="connsiteY8" fmla="*/ 1085381 h 1221467"/>
                      <a:gd name="connsiteX9" fmla="*/ 419893 w 1769181"/>
                      <a:gd name="connsiteY9" fmla="*/ 1091406 h 1221467"/>
                      <a:gd name="connsiteX10" fmla="*/ 0 w 1769181"/>
                      <a:gd name="connsiteY10" fmla="*/ 0 h 1221467"/>
                      <a:gd name="connsiteX0" fmla="*/ 0 w 1769181"/>
                      <a:gd name="connsiteY0" fmla="*/ 0 h 1221467"/>
                      <a:gd name="connsiteX1" fmla="*/ 1373981 w 1769181"/>
                      <a:gd name="connsiteY1" fmla="*/ 576262 h 1221467"/>
                      <a:gd name="connsiteX2" fmla="*/ 1549030 w 1769181"/>
                      <a:gd name="connsiteY2" fmla="*/ 647232 h 1221467"/>
                      <a:gd name="connsiteX3" fmla="*/ 1649043 w 1769181"/>
                      <a:gd name="connsiteY3" fmla="*/ 737720 h 1221467"/>
                      <a:gd name="connsiteX4" fmla="*/ 1766888 w 1769181"/>
                      <a:gd name="connsiteY4" fmla="*/ 838201 h 1221467"/>
                      <a:gd name="connsiteX5" fmla="*/ 1546649 w 1769181"/>
                      <a:gd name="connsiteY5" fmla="*/ 959176 h 1221467"/>
                      <a:gd name="connsiteX6" fmla="*/ 1349005 w 1769181"/>
                      <a:gd name="connsiteY6" fmla="*/ 1028231 h 1221467"/>
                      <a:gd name="connsiteX7" fmla="*/ 1144218 w 1769181"/>
                      <a:gd name="connsiteY7" fmla="*/ 1087762 h 1221467"/>
                      <a:gd name="connsiteX8" fmla="*/ 720355 w 1769181"/>
                      <a:gd name="connsiteY8" fmla="*/ 1085381 h 1221467"/>
                      <a:gd name="connsiteX9" fmla="*/ 419893 w 1769181"/>
                      <a:gd name="connsiteY9" fmla="*/ 1091406 h 1221467"/>
                      <a:gd name="connsiteX10" fmla="*/ 0 w 1769181"/>
                      <a:gd name="connsiteY10" fmla="*/ 0 h 1221467"/>
                      <a:gd name="connsiteX0" fmla="*/ 0 w 1769181"/>
                      <a:gd name="connsiteY0" fmla="*/ 0 h 1221467"/>
                      <a:gd name="connsiteX1" fmla="*/ 1373981 w 1769181"/>
                      <a:gd name="connsiteY1" fmla="*/ 576262 h 1221467"/>
                      <a:gd name="connsiteX2" fmla="*/ 1549030 w 1769181"/>
                      <a:gd name="connsiteY2" fmla="*/ 647232 h 1221467"/>
                      <a:gd name="connsiteX3" fmla="*/ 1649043 w 1769181"/>
                      <a:gd name="connsiteY3" fmla="*/ 737720 h 1221467"/>
                      <a:gd name="connsiteX4" fmla="*/ 1766888 w 1769181"/>
                      <a:gd name="connsiteY4" fmla="*/ 838201 h 1221467"/>
                      <a:gd name="connsiteX5" fmla="*/ 1546649 w 1769181"/>
                      <a:gd name="connsiteY5" fmla="*/ 959176 h 1221467"/>
                      <a:gd name="connsiteX6" fmla="*/ 1349005 w 1769181"/>
                      <a:gd name="connsiteY6" fmla="*/ 1028231 h 1221467"/>
                      <a:gd name="connsiteX7" fmla="*/ 1144218 w 1769181"/>
                      <a:gd name="connsiteY7" fmla="*/ 1087762 h 1221467"/>
                      <a:gd name="connsiteX8" fmla="*/ 720355 w 1769181"/>
                      <a:gd name="connsiteY8" fmla="*/ 1085381 h 1221467"/>
                      <a:gd name="connsiteX9" fmla="*/ 419893 w 1769181"/>
                      <a:gd name="connsiteY9" fmla="*/ 1091406 h 1221467"/>
                      <a:gd name="connsiteX10" fmla="*/ 0 w 1769181"/>
                      <a:gd name="connsiteY10" fmla="*/ 0 h 1221467"/>
                      <a:gd name="connsiteX0" fmla="*/ 0 w 1769615"/>
                      <a:gd name="connsiteY0" fmla="*/ 0 h 1221467"/>
                      <a:gd name="connsiteX1" fmla="*/ 1373981 w 1769615"/>
                      <a:gd name="connsiteY1" fmla="*/ 576262 h 1221467"/>
                      <a:gd name="connsiteX2" fmla="*/ 1549030 w 1769615"/>
                      <a:gd name="connsiteY2" fmla="*/ 647232 h 1221467"/>
                      <a:gd name="connsiteX3" fmla="*/ 1649043 w 1769615"/>
                      <a:gd name="connsiteY3" fmla="*/ 737720 h 1221467"/>
                      <a:gd name="connsiteX4" fmla="*/ 1766888 w 1769615"/>
                      <a:gd name="connsiteY4" fmla="*/ 838201 h 1221467"/>
                      <a:gd name="connsiteX5" fmla="*/ 1546649 w 1769615"/>
                      <a:gd name="connsiteY5" fmla="*/ 959176 h 1221467"/>
                      <a:gd name="connsiteX6" fmla="*/ 1349005 w 1769615"/>
                      <a:gd name="connsiteY6" fmla="*/ 1028231 h 1221467"/>
                      <a:gd name="connsiteX7" fmla="*/ 1144218 w 1769615"/>
                      <a:gd name="connsiteY7" fmla="*/ 1087762 h 1221467"/>
                      <a:gd name="connsiteX8" fmla="*/ 720355 w 1769615"/>
                      <a:gd name="connsiteY8" fmla="*/ 1085381 h 1221467"/>
                      <a:gd name="connsiteX9" fmla="*/ 419893 w 1769615"/>
                      <a:gd name="connsiteY9" fmla="*/ 1091406 h 1221467"/>
                      <a:gd name="connsiteX10" fmla="*/ 0 w 1769615"/>
                      <a:gd name="connsiteY10" fmla="*/ 0 h 1221467"/>
                      <a:gd name="connsiteX0" fmla="*/ 0 w 1769895"/>
                      <a:gd name="connsiteY0" fmla="*/ 0 h 1221467"/>
                      <a:gd name="connsiteX1" fmla="*/ 1373981 w 1769895"/>
                      <a:gd name="connsiteY1" fmla="*/ 576262 h 1221467"/>
                      <a:gd name="connsiteX2" fmla="*/ 1549030 w 1769895"/>
                      <a:gd name="connsiteY2" fmla="*/ 647232 h 1221467"/>
                      <a:gd name="connsiteX3" fmla="*/ 1649043 w 1769895"/>
                      <a:gd name="connsiteY3" fmla="*/ 737720 h 1221467"/>
                      <a:gd name="connsiteX4" fmla="*/ 1766888 w 1769895"/>
                      <a:gd name="connsiteY4" fmla="*/ 838201 h 1221467"/>
                      <a:gd name="connsiteX5" fmla="*/ 1546649 w 1769895"/>
                      <a:gd name="connsiteY5" fmla="*/ 959176 h 1221467"/>
                      <a:gd name="connsiteX6" fmla="*/ 1349005 w 1769895"/>
                      <a:gd name="connsiteY6" fmla="*/ 1028231 h 1221467"/>
                      <a:gd name="connsiteX7" fmla="*/ 1144218 w 1769895"/>
                      <a:gd name="connsiteY7" fmla="*/ 1087762 h 1221467"/>
                      <a:gd name="connsiteX8" fmla="*/ 720355 w 1769895"/>
                      <a:gd name="connsiteY8" fmla="*/ 1085381 h 1221467"/>
                      <a:gd name="connsiteX9" fmla="*/ 419893 w 1769895"/>
                      <a:gd name="connsiteY9" fmla="*/ 1091406 h 1221467"/>
                      <a:gd name="connsiteX10" fmla="*/ 0 w 1769895"/>
                      <a:gd name="connsiteY10" fmla="*/ 0 h 1221467"/>
                      <a:gd name="connsiteX0" fmla="*/ 0 w 1769895"/>
                      <a:gd name="connsiteY0" fmla="*/ 0 h 1221467"/>
                      <a:gd name="connsiteX1" fmla="*/ 898949 w 1769895"/>
                      <a:gd name="connsiteY1" fmla="*/ 490070 h 1221467"/>
                      <a:gd name="connsiteX2" fmla="*/ 1373981 w 1769895"/>
                      <a:gd name="connsiteY2" fmla="*/ 576262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8949 w 1769895"/>
                      <a:gd name="connsiteY1" fmla="*/ 490070 h 1221467"/>
                      <a:gd name="connsiteX2" fmla="*/ 1373981 w 1769895"/>
                      <a:gd name="connsiteY2" fmla="*/ 576262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8949 w 1769895"/>
                      <a:gd name="connsiteY1" fmla="*/ 490070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8949 w 1769895"/>
                      <a:gd name="connsiteY1" fmla="*/ 490070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6568 w 1769895"/>
                      <a:gd name="connsiteY1" fmla="*/ 499595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6568 w 1769895"/>
                      <a:gd name="connsiteY1" fmla="*/ 499595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203995 w 1350002"/>
                      <a:gd name="connsiteY0" fmla="*/ 226048 h 885540"/>
                      <a:gd name="connsiteX1" fmla="*/ 476675 w 1350002"/>
                      <a:gd name="connsiteY1" fmla="*/ 163668 h 885540"/>
                      <a:gd name="connsiteX2" fmla="*/ 961232 w 1350002"/>
                      <a:gd name="connsiteY2" fmla="*/ 245098 h 885540"/>
                      <a:gd name="connsiteX3" fmla="*/ 1129137 w 1350002"/>
                      <a:gd name="connsiteY3" fmla="*/ 311305 h 885540"/>
                      <a:gd name="connsiteX4" fmla="*/ 1229150 w 1350002"/>
                      <a:gd name="connsiteY4" fmla="*/ 401793 h 885540"/>
                      <a:gd name="connsiteX5" fmla="*/ 1346995 w 1350002"/>
                      <a:gd name="connsiteY5" fmla="*/ 502274 h 885540"/>
                      <a:gd name="connsiteX6" fmla="*/ 1126756 w 1350002"/>
                      <a:gd name="connsiteY6" fmla="*/ 623249 h 885540"/>
                      <a:gd name="connsiteX7" fmla="*/ 929112 w 1350002"/>
                      <a:gd name="connsiteY7" fmla="*/ 692304 h 885540"/>
                      <a:gd name="connsiteX8" fmla="*/ 724325 w 1350002"/>
                      <a:gd name="connsiteY8" fmla="*/ 751835 h 885540"/>
                      <a:gd name="connsiteX9" fmla="*/ 300462 w 1350002"/>
                      <a:gd name="connsiteY9" fmla="*/ 749454 h 885540"/>
                      <a:gd name="connsiteX10" fmla="*/ 0 w 1350002"/>
                      <a:gd name="connsiteY10" fmla="*/ 755479 h 885540"/>
                      <a:gd name="connsiteX11" fmla="*/ 203995 w 1350002"/>
                      <a:gd name="connsiteY11" fmla="*/ 226048 h 885540"/>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399563 w 1545570"/>
                      <a:gd name="connsiteY0" fmla="*/ 235633 h 895125"/>
                      <a:gd name="connsiteX1" fmla="*/ 677005 w 1545570"/>
                      <a:gd name="connsiteY1" fmla="*/ 158965 h 895125"/>
                      <a:gd name="connsiteX2" fmla="*/ 1156800 w 1545570"/>
                      <a:gd name="connsiteY2" fmla="*/ 254683 h 895125"/>
                      <a:gd name="connsiteX3" fmla="*/ 1324705 w 1545570"/>
                      <a:gd name="connsiteY3" fmla="*/ 320890 h 895125"/>
                      <a:gd name="connsiteX4" fmla="*/ 1424718 w 1545570"/>
                      <a:gd name="connsiteY4" fmla="*/ 411378 h 895125"/>
                      <a:gd name="connsiteX5" fmla="*/ 1542563 w 1545570"/>
                      <a:gd name="connsiteY5" fmla="*/ 511859 h 895125"/>
                      <a:gd name="connsiteX6" fmla="*/ 1322324 w 1545570"/>
                      <a:gd name="connsiteY6" fmla="*/ 632834 h 895125"/>
                      <a:gd name="connsiteX7" fmla="*/ 1124680 w 1545570"/>
                      <a:gd name="connsiteY7" fmla="*/ 701889 h 895125"/>
                      <a:gd name="connsiteX8" fmla="*/ 919893 w 1545570"/>
                      <a:gd name="connsiteY8" fmla="*/ 761420 h 895125"/>
                      <a:gd name="connsiteX9" fmla="*/ 496030 w 1545570"/>
                      <a:gd name="connsiteY9" fmla="*/ 759039 h 895125"/>
                      <a:gd name="connsiteX10" fmla="*/ 195568 w 1545570"/>
                      <a:gd name="connsiteY10" fmla="*/ 765064 h 895125"/>
                      <a:gd name="connsiteX11" fmla="*/ 3110 w 1545570"/>
                      <a:gd name="connsiteY11" fmla="*/ 351846 h 895125"/>
                      <a:gd name="connsiteX12" fmla="*/ 399563 w 1545570"/>
                      <a:gd name="connsiteY12" fmla="*/ 235633 h 895125"/>
                      <a:gd name="connsiteX0" fmla="*/ 399563 w 1545570"/>
                      <a:gd name="connsiteY0" fmla="*/ 235633 h 895125"/>
                      <a:gd name="connsiteX1" fmla="*/ 677005 w 1545570"/>
                      <a:gd name="connsiteY1" fmla="*/ 158965 h 895125"/>
                      <a:gd name="connsiteX2" fmla="*/ 1156800 w 1545570"/>
                      <a:gd name="connsiteY2" fmla="*/ 254683 h 895125"/>
                      <a:gd name="connsiteX3" fmla="*/ 1324705 w 1545570"/>
                      <a:gd name="connsiteY3" fmla="*/ 320890 h 895125"/>
                      <a:gd name="connsiteX4" fmla="*/ 1424718 w 1545570"/>
                      <a:gd name="connsiteY4" fmla="*/ 411378 h 895125"/>
                      <a:gd name="connsiteX5" fmla="*/ 1542563 w 1545570"/>
                      <a:gd name="connsiteY5" fmla="*/ 511859 h 895125"/>
                      <a:gd name="connsiteX6" fmla="*/ 1322324 w 1545570"/>
                      <a:gd name="connsiteY6" fmla="*/ 632834 h 895125"/>
                      <a:gd name="connsiteX7" fmla="*/ 1124680 w 1545570"/>
                      <a:gd name="connsiteY7" fmla="*/ 701889 h 895125"/>
                      <a:gd name="connsiteX8" fmla="*/ 919893 w 1545570"/>
                      <a:gd name="connsiteY8" fmla="*/ 761420 h 895125"/>
                      <a:gd name="connsiteX9" fmla="*/ 496030 w 1545570"/>
                      <a:gd name="connsiteY9" fmla="*/ 759039 h 895125"/>
                      <a:gd name="connsiteX10" fmla="*/ 195568 w 1545570"/>
                      <a:gd name="connsiteY10" fmla="*/ 765064 h 895125"/>
                      <a:gd name="connsiteX11" fmla="*/ 3110 w 1545570"/>
                      <a:gd name="connsiteY11" fmla="*/ 351846 h 895125"/>
                      <a:gd name="connsiteX12" fmla="*/ 399563 w 1545570"/>
                      <a:gd name="connsiteY12" fmla="*/ 235633 h 895125"/>
                      <a:gd name="connsiteX0" fmla="*/ 399563 w 1545570"/>
                      <a:gd name="connsiteY0" fmla="*/ 235633 h 895125"/>
                      <a:gd name="connsiteX1" fmla="*/ 677005 w 1545570"/>
                      <a:gd name="connsiteY1" fmla="*/ 158965 h 895125"/>
                      <a:gd name="connsiteX2" fmla="*/ 1156800 w 1545570"/>
                      <a:gd name="connsiteY2" fmla="*/ 254683 h 895125"/>
                      <a:gd name="connsiteX3" fmla="*/ 1324705 w 1545570"/>
                      <a:gd name="connsiteY3" fmla="*/ 320890 h 895125"/>
                      <a:gd name="connsiteX4" fmla="*/ 1424718 w 1545570"/>
                      <a:gd name="connsiteY4" fmla="*/ 411378 h 895125"/>
                      <a:gd name="connsiteX5" fmla="*/ 1542563 w 1545570"/>
                      <a:gd name="connsiteY5" fmla="*/ 511859 h 895125"/>
                      <a:gd name="connsiteX6" fmla="*/ 1322324 w 1545570"/>
                      <a:gd name="connsiteY6" fmla="*/ 632834 h 895125"/>
                      <a:gd name="connsiteX7" fmla="*/ 1124680 w 1545570"/>
                      <a:gd name="connsiteY7" fmla="*/ 701889 h 895125"/>
                      <a:gd name="connsiteX8" fmla="*/ 919893 w 1545570"/>
                      <a:gd name="connsiteY8" fmla="*/ 761420 h 895125"/>
                      <a:gd name="connsiteX9" fmla="*/ 496030 w 1545570"/>
                      <a:gd name="connsiteY9" fmla="*/ 759039 h 895125"/>
                      <a:gd name="connsiteX10" fmla="*/ 195568 w 1545570"/>
                      <a:gd name="connsiteY10" fmla="*/ 765064 h 895125"/>
                      <a:gd name="connsiteX11" fmla="*/ 3110 w 1545570"/>
                      <a:gd name="connsiteY11" fmla="*/ 351846 h 895125"/>
                      <a:gd name="connsiteX12" fmla="*/ 399563 w 1545570"/>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502094 w 1648101"/>
                      <a:gd name="connsiteY0" fmla="*/ 235633 h 895125"/>
                      <a:gd name="connsiteX1" fmla="*/ 779536 w 1648101"/>
                      <a:gd name="connsiteY1" fmla="*/ 158965 h 895125"/>
                      <a:gd name="connsiteX2" fmla="*/ 1259331 w 1648101"/>
                      <a:gd name="connsiteY2" fmla="*/ 254683 h 895125"/>
                      <a:gd name="connsiteX3" fmla="*/ 1427236 w 1648101"/>
                      <a:gd name="connsiteY3" fmla="*/ 320890 h 895125"/>
                      <a:gd name="connsiteX4" fmla="*/ 1527249 w 1648101"/>
                      <a:gd name="connsiteY4" fmla="*/ 411378 h 895125"/>
                      <a:gd name="connsiteX5" fmla="*/ 1645094 w 1648101"/>
                      <a:gd name="connsiteY5" fmla="*/ 511859 h 895125"/>
                      <a:gd name="connsiteX6" fmla="*/ 1424855 w 1648101"/>
                      <a:gd name="connsiteY6" fmla="*/ 632834 h 895125"/>
                      <a:gd name="connsiteX7" fmla="*/ 1227211 w 1648101"/>
                      <a:gd name="connsiteY7" fmla="*/ 701889 h 895125"/>
                      <a:gd name="connsiteX8" fmla="*/ 1022424 w 1648101"/>
                      <a:gd name="connsiteY8" fmla="*/ 761420 h 895125"/>
                      <a:gd name="connsiteX9" fmla="*/ 598561 w 1648101"/>
                      <a:gd name="connsiteY9" fmla="*/ 759039 h 895125"/>
                      <a:gd name="connsiteX10" fmla="*/ 298099 w 1648101"/>
                      <a:gd name="connsiteY10" fmla="*/ 765064 h 895125"/>
                      <a:gd name="connsiteX11" fmla="*/ 108022 w 1648101"/>
                      <a:gd name="connsiteY11" fmla="*/ 373277 h 895125"/>
                      <a:gd name="connsiteX12" fmla="*/ 502094 w 1648101"/>
                      <a:gd name="connsiteY12" fmla="*/ 235633 h 895125"/>
                      <a:gd name="connsiteX0" fmla="*/ 537393 w 1683400"/>
                      <a:gd name="connsiteY0" fmla="*/ 235633 h 895125"/>
                      <a:gd name="connsiteX1" fmla="*/ 814835 w 1683400"/>
                      <a:gd name="connsiteY1" fmla="*/ 158965 h 895125"/>
                      <a:gd name="connsiteX2" fmla="*/ 1294630 w 1683400"/>
                      <a:gd name="connsiteY2" fmla="*/ 254683 h 895125"/>
                      <a:gd name="connsiteX3" fmla="*/ 1462535 w 1683400"/>
                      <a:gd name="connsiteY3" fmla="*/ 320890 h 895125"/>
                      <a:gd name="connsiteX4" fmla="*/ 1562548 w 1683400"/>
                      <a:gd name="connsiteY4" fmla="*/ 411378 h 895125"/>
                      <a:gd name="connsiteX5" fmla="*/ 1680393 w 1683400"/>
                      <a:gd name="connsiteY5" fmla="*/ 511859 h 895125"/>
                      <a:gd name="connsiteX6" fmla="*/ 1460154 w 1683400"/>
                      <a:gd name="connsiteY6" fmla="*/ 632834 h 895125"/>
                      <a:gd name="connsiteX7" fmla="*/ 1262510 w 1683400"/>
                      <a:gd name="connsiteY7" fmla="*/ 701889 h 895125"/>
                      <a:gd name="connsiteX8" fmla="*/ 1057723 w 1683400"/>
                      <a:gd name="connsiteY8" fmla="*/ 761420 h 895125"/>
                      <a:gd name="connsiteX9" fmla="*/ 633860 w 1683400"/>
                      <a:gd name="connsiteY9" fmla="*/ 759039 h 895125"/>
                      <a:gd name="connsiteX10" fmla="*/ 333398 w 1683400"/>
                      <a:gd name="connsiteY10" fmla="*/ 765064 h 895125"/>
                      <a:gd name="connsiteX11" fmla="*/ 143321 w 1683400"/>
                      <a:gd name="connsiteY11" fmla="*/ 373277 h 895125"/>
                      <a:gd name="connsiteX12" fmla="*/ 537393 w 1683400"/>
                      <a:gd name="connsiteY12" fmla="*/ 235633 h 895125"/>
                      <a:gd name="connsiteX0" fmla="*/ 527565 w 1673572"/>
                      <a:gd name="connsiteY0" fmla="*/ 235633 h 895125"/>
                      <a:gd name="connsiteX1" fmla="*/ 805007 w 1673572"/>
                      <a:gd name="connsiteY1" fmla="*/ 158965 h 895125"/>
                      <a:gd name="connsiteX2" fmla="*/ 1284802 w 1673572"/>
                      <a:gd name="connsiteY2" fmla="*/ 254683 h 895125"/>
                      <a:gd name="connsiteX3" fmla="*/ 1452707 w 1673572"/>
                      <a:gd name="connsiteY3" fmla="*/ 320890 h 895125"/>
                      <a:gd name="connsiteX4" fmla="*/ 1552720 w 1673572"/>
                      <a:gd name="connsiteY4" fmla="*/ 411378 h 895125"/>
                      <a:gd name="connsiteX5" fmla="*/ 1670565 w 1673572"/>
                      <a:gd name="connsiteY5" fmla="*/ 511859 h 895125"/>
                      <a:gd name="connsiteX6" fmla="*/ 1450326 w 1673572"/>
                      <a:gd name="connsiteY6" fmla="*/ 632834 h 895125"/>
                      <a:gd name="connsiteX7" fmla="*/ 1252682 w 1673572"/>
                      <a:gd name="connsiteY7" fmla="*/ 701889 h 895125"/>
                      <a:gd name="connsiteX8" fmla="*/ 1047895 w 1673572"/>
                      <a:gd name="connsiteY8" fmla="*/ 761420 h 895125"/>
                      <a:gd name="connsiteX9" fmla="*/ 624032 w 1673572"/>
                      <a:gd name="connsiteY9" fmla="*/ 759039 h 895125"/>
                      <a:gd name="connsiteX10" fmla="*/ 323570 w 1673572"/>
                      <a:gd name="connsiteY10" fmla="*/ 765064 h 895125"/>
                      <a:gd name="connsiteX11" fmla="*/ 133493 w 1673572"/>
                      <a:gd name="connsiteY11" fmla="*/ 373277 h 895125"/>
                      <a:gd name="connsiteX12" fmla="*/ 527565 w 1673572"/>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2955" h="895125">
                        <a:moveTo>
                          <a:pt x="526948" y="235633"/>
                        </a:moveTo>
                        <a:cubicBezTo>
                          <a:pt x="538466" y="202140"/>
                          <a:pt x="646028" y="79746"/>
                          <a:pt x="804390" y="158965"/>
                        </a:cubicBezTo>
                        <a:cubicBezTo>
                          <a:pt x="936540" y="-142504"/>
                          <a:pt x="1328247" y="39421"/>
                          <a:pt x="1284185" y="254683"/>
                        </a:cubicBezTo>
                        <a:cubicBezTo>
                          <a:pt x="1389957" y="183167"/>
                          <a:pt x="1461219" y="281997"/>
                          <a:pt x="1452090" y="320890"/>
                        </a:cubicBezTo>
                        <a:cubicBezTo>
                          <a:pt x="1513808" y="310494"/>
                          <a:pt x="1553893" y="360500"/>
                          <a:pt x="1552103" y="411378"/>
                        </a:cubicBezTo>
                        <a:cubicBezTo>
                          <a:pt x="1616988" y="386056"/>
                          <a:pt x="1688601" y="470981"/>
                          <a:pt x="1669948" y="511859"/>
                        </a:cubicBezTo>
                        <a:cubicBezTo>
                          <a:pt x="1672929" y="629255"/>
                          <a:pt x="1489194" y="662679"/>
                          <a:pt x="1449709" y="632834"/>
                        </a:cubicBezTo>
                        <a:cubicBezTo>
                          <a:pt x="1444356" y="685936"/>
                          <a:pt x="1347713" y="735227"/>
                          <a:pt x="1252065" y="701889"/>
                        </a:cubicBezTo>
                        <a:cubicBezTo>
                          <a:pt x="1256431" y="751896"/>
                          <a:pt x="1152052" y="835239"/>
                          <a:pt x="1047278" y="761420"/>
                        </a:cubicBezTo>
                        <a:cubicBezTo>
                          <a:pt x="1080422" y="864926"/>
                          <a:pt x="713974" y="1002907"/>
                          <a:pt x="623415" y="759039"/>
                        </a:cubicBezTo>
                        <a:cubicBezTo>
                          <a:pt x="454205" y="906303"/>
                          <a:pt x="339763" y="782106"/>
                          <a:pt x="322953" y="765064"/>
                        </a:cubicBezTo>
                        <a:cubicBezTo>
                          <a:pt x="136563" y="868625"/>
                          <a:pt x="-181589" y="543560"/>
                          <a:pt x="132876" y="373277"/>
                        </a:cubicBezTo>
                        <a:cubicBezTo>
                          <a:pt x="104690" y="52758"/>
                          <a:pt x="489253" y="79902"/>
                          <a:pt x="526948" y="235633"/>
                        </a:cubicBezTo>
                        <a:close/>
                      </a:path>
                    </a:pathLst>
                  </a:custGeom>
                  <a:solidFill>
                    <a:schemeClr val="bg1">
                      <a:alpha val="6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Arial" panose="020B0604020202020204" pitchFamily="34" charset="0"/>
                      <a:cs typeface="Arial" panose="020B0604020202020204" pitchFamily="34" charset="0"/>
                    </a:endParaRPr>
                  </a:p>
                </p:txBody>
              </p:sp>
            </p:grpSp>
            <p:sp>
              <p:nvSpPr>
                <p:cNvPr id="45" name="Rectangle 72">
                  <a:extLst>
                    <a:ext uri="{FF2B5EF4-FFF2-40B4-BE49-F238E27FC236}">
                      <a16:creationId xmlns:a16="http://schemas.microsoft.com/office/drawing/2014/main" id="{4ADDFB6B-4F21-A972-E3FD-FDCD04F7A101}"/>
                    </a:ext>
                  </a:extLst>
                </p:cNvPr>
                <p:cNvSpPr/>
                <p:nvPr/>
              </p:nvSpPr>
              <p:spPr>
                <a:xfrm>
                  <a:off x="3634301" y="2376609"/>
                  <a:ext cx="980580" cy="524666"/>
                </a:xfrm>
                <a:custGeom>
                  <a:avLst/>
                  <a:gdLst>
                    <a:gd name="connsiteX0" fmla="*/ 0 w 1721644"/>
                    <a:gd name="connsiteY0" fmla="*/ 0 h 1721644"/>
                    <a:gd name="connsiteX1" fmla="*/ 1721644 w 1721644"/>
                    <a:gd name="connsiteY1" fmla="*/ 0 h 1721644"/>
                    <a:gd name="connsiteX2" fmla="*/ 1721644 w 1721644"/>
                    <a:gd name="connsiteY2" fmla="*/ 1721644 h 1721644"/>
                    <a:gd name="connsiteX3" fmla="*/ 0 w 1721644"/>
                    <a:gd name="connsiteY3" fmla="*/ 1721644 h 1721644"/>
                    <a:gd name="connsiteX4" fmla="*/ 0 w 1721644"/>
                    <a:gd name="connsiteY4" fmla="*/ 0 h 1721644"/>
                    <a:gd name="connsiteX0" fmla="*/ 0 w 1721644"/>
                    <a:gd name="connsiteY0" fmla="*/ 0 h 1721644"/>
                    <a:gd name="connsiteX1" fmla="*/ 1721644 w 1721644"/>
                    <a:gd name="connsiteY1" fmla="*/ 0 h 1721644"/>
                    <a:gd name="connsiteX2" fmla="*/ 1721644 w 1721644"/>
                    <a:gd name="connsiteY2" fmla="*/ 1721644 h 1721644"/>
                    <a:gd name="connsiteX3" fmla="*/ 422275 w 1721644"/>
                    <a:gd name="connsiteY3" fmla="*/ 1096169 h 1721644"/>
                    <a:gd name="connsiteX4" fmla="*/ 0 w 1721644"/>
                    <a:gd name="connsiteY4"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22275 w 1721644"/>
                    <a:gd name="connsiteY4" fmla="*/ 1096169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66888"/>
                    <a:gd name="connsiteY0" fmla="*/ 0 h 1221467"/>
                    <a:gd name="connsiteX1" fmla="*/ 1721644 w 1766888"/>
                    <a:gd name="connsiteY1" fmla="*/ 0 h 1221467"/>
                    <a:gd name="connsiteX2" fmla="*/ 1766888 w 1766888"/>
                    <a:gd name="connsiteY2" fmla="*/ 838201 h 1221467"/>
                    <a:gd name="connsiteX3" fmla="*/ 1144218 w 1766888"/>
                    <a:gd name="connsiteY3" fmla="*/ 1087762 h 1221467"/>
                    <a:gd name="connsiteX4" fmla="*/ 720355 w 1766888"/>
                    <a:gd name="connsiteY4" fmla="*/ 1085381 h 1221467"/>
                    <a:gd name="connsiteX5" fmla="*/ 419893 w 1766888"/>
                    <a:gd name="connsiteY5" fmla="*/ 1091406 h 1221467"/>
                    <a:gd name="connsiteX6" fmla="*/ 0 w 1766888"/>
                    <a:gd name="connsiteY6"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144218 w 1766923"/>
                    <a:gd name="connsiteY4" fmla="*/ 1087762 h 1221467"/>
                    <a:gd name="connsiteX5" fmla="*/ 720355 w 1766923"/>
                    <a:gd name="connsiteY5" fmla="*/ 1085381 h 1221467"/>
                    <a:gd name="connsiteX6" fmla="*/ 419893 w 1766923"/>
                    <a:gd name="connsiteY6" fmla="*/ 1091406 h 1221467"/>
                    <a:gd name="connsiteX7" fmla="*/ 0 w 1766923"/>
                    <a:gd name="connsiteY7"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25193 w 1766923"/>
                    <a:gd name="connsiteY4" fmla="*/ 1021088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25193 w 1766923"/>
                    <a:gd name="connsiteY4" fmla="*/ 1021088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25193 w 1766923"/>
                    <a:gd name="connsiteY4" fmla="*/ 1021088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373981 w 1766923"/>
                    <a:gd name="connsiteY1" fmla="*/ 576262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373981 w 1766923"/>
                    <a:gd name="connsiteY1" fmla="*/ 576262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9181"/>
                    <a:gd name="connsiteY0" fmla="*/ 0 h 1221467"/>
                    <a:gd name="connsiteX1" fmla="*/ 1373981 w 1769181"/>
                    <a:gd name="connsiteY1" fmla="*/ 576262 h 1221467"/>
                    <a:gd name="connsiteX2" fmla="*/ 1549030 w 1769181"/>
                    <a:gd name="connsiteY2" fmla="*/ 647232 h 1221467"/>
                    <a:gd name="connsiteX3" fmla="*/ 1649043 w 1769181"/>
                    <a:gd name="connsiteY3" fmla="*/ 737720 h 1221467"/>
                    <a:gd name="connsiteX4" fmla="*/ 1766888 w 1769181"/>
                    <a:gd name="connsiteY4" fmla="*/ 838201 h 1221467"/>
                    <a:gd name="connsiteX5" fmla="*/ 1546649 w 1769181"/>
                    <a:gd name="connsiteY5" fmla="*/ 959176 h 1221467"/>
                    <a:gd name="connsiteX6" fmla="*/ 1349005 w 1769181"/>
                    <a:gd name="connsiteY6" fmla="*/ 1028231 h 1221467"/>
                    <a:gd name="connsiteX7" fmla="*/ 1144218 w 1769181"/>
                    <a:gd name="connsiteY7" fmla="*/ 1087762 h 1221467"/>
                    <a:gd name="connsiteX8" fmla="*/ 720355 w 1769181"/>
                    <a:gd name="connsiteY8" fmla="*/ 1085381 h 1221467"/>
                    <a:gd name="connsiteX9" fmla="*/ 419893 w 1769181"/>
                    <a:gd name="connsiteY9" fmla="*/ 1091406 h 1221467"/>
                    <a:gd name="connsiteX10" fmla="*/ 0 w 1769181"/>
                    <a:gd name="connsiteY10" fmla="*/ 0 h 1221467"/>
                    <a:gd name="connsiteX0" fmla="*/ 0 w 1769181"/>
                    <a:gd name="connsiteY0" fmla="*/ 0 h 1221467"/>
                    <a:gd name="connsiteX1" fmla="*/ 1373981 w 1769181"/>
                    <a:gd name="connsiteY1" fmla="*/ 576262 h 1221467"/>
                    <a:gd name="connsiteX2" fmla="*/ 1549030 w 1769181"/>
                    <a:gd name="connsiteY2" fmla="*/ 647232 h 1221467"/>
                    <a:gd name="connsiteX3" fmla="*/ 1649043 w 1769181"/>
                    <a:gd name="connsiteY3" fmla="*/ 737720 h 1221467"/>
                    <a:gd name="connsiteX4" fmla="*/ 1766888 w 1769181"/>
                    <a:gd name="connsiteY4" fmla="*/ 838201 h 1221467"/>
                    <a:gd name="connsiteX5" fmla="*/ 1546649 w 1769181"/>
                    <a:gd name="connsiteY5" fmla="*/ 959176 h 1221467"/>
                    <a:gd name="connsiteX6" fmla="*/ 1349005 w 1769181"/>
                    <a:gd name="connsiteY6" fmla="*/ 1028231 h 1221467"/>
                    <a:gd name="connsiteX7" fmla="*/ 1144218 w 1769181"/>
                    <a:gd name="connsiteY7" fmla="*/ 1087762 h 1221467"/>
                    <a:gd name="connsiteX8" fmla="*/ 720355 w 1769181"/>
                    <a:gd name="connsiteY8" fmla="*/ 1085381 h 1221467"/>
                    <a:gd name="connsiteX9" fmla="*/ 419893 w 1769181"/>
                    <a:gd name="connsiteY9" fmla="*/ 1091406 h 1221467"/>
                    <a:gd name="connsiteX10" fmla="*/ 0 w 1769181"/>
                    <a:gd name="connsiteY10" fmla="*/ 0 h 1221467"/>
                    <a:gd name="connsiteX0" fmla="*/ 0 w 1769181"/>
                    <a:gd name="connsiteY0" fmla="*/ 0 h 1221467"/>
                    <a:gd name="connsiteX1" fmla="*/ 1373981 w 1769181"/>
                    <a:gd name="connsiteY1" fmla="*/ 576262 h 1221467"/>
                    <a:gd name="connsiteX2" fmla="*/ 1549030 w 1769181"/>
                    <a:gd name="connsiteY2" fmla="*/ 647232 h 1221467"/>
                    <a:gd name="connsiteX3" fmla="*/ 1649043 w 1769181"/>
                    <a:gd name="connsiteY3" fmla="*/ 737720 h 1221467"/>
                    <a:gd name="connsiteX4" fmla="*/ 1766888 w 1769181"/>
                    <a:gd name="connsiteY4" fmla="*/ 838201 h 1221467"/>
                    <a:gd name="connsiteX5" fmla="*/ 1546649 w 1769181"/>
                    <a:gd name="connsiteY5" fmla="*/ 959176 h 1221467"/>
                    <a:gd name="connsiteX6" fmla="*/ 1349005 w 1769181"/>
                    <a:gd name="connsiteY6" fmla="*/ 1028231 h 1221467"/>
                    <a:gd name="connsiteX7" fmla="*/ 1144218 w 1769181"/>
                    <a:gd name="connsiteY7" fmla="*/ 1087762 h 1221467"/>
                    <a:gd name="connsiteX8" fmla="*/ 720355 w 1769181"/>
                    <a:gd name="connsiteY8" fmla="*/ 1085381 h 1221467"/>
                    <a:gd name="connsiteX9" fmla="*/ 419893 w 1769181"/>
                    <a:gd name="connsiteY9" fmla="*/ 1091406 h 1221467"/>
                    <a:gd name="connsiteX10" fmla="*/ 0 w 1769181"/>
                    <a:gd name="connsiteY10" fmla="*/ 0 h 1221467"/>
                    <a:gd name="connsiteX0" fmla="*/ 0 w 1769615"/>
                    <a:gd name="connsiteY0" fmla="*/ 0 h 1221467"/>
                    <a:gd name="connsiteX1" fmla="*/ 1373981 w 1769615"/>
                    <a:gd name="connsiteY1" fmla="*/ 576262 h 1221467"/>
                    <a:gd name="connsiteX2" fmla="*/ 1549030 w 1769615"/>
                    <a:gd name="connsiteY2" fmla="*/ 647232 h 1221467"/>
                    <a:gd name="connsiteX3" fmla="*/ 1649043 w 1769615"/>
                    <a:gd name="connsiteY3" fmla="*/ 737720 h 1221467"/>
                    <a:gd name="connsiteX4" fmla="*/ 1766888 w 1769615"/>
                    <a:gd name="connsiteY4" fmla="*/ 838201 h 1221467"/>
                    <a:gd name="connsiteX5" fmla="*/ 1546649 w 1769615"/>
                    <a:gd name="connsiteY5" fmla="*/ 959176 h 1221467"/>
                    <a:gd name="connsiteX6" fmla="*/ 1349005 w 1769615"/>
                    <a:gd name="connsiteY6" fmla="*/ 1028231 h 1221467"/>
                    <a:gd name="connsiteX7" fmla="*/ 1144218 w 1769615"/>
                    <a:gd name="connsiteY7" fmla="*/ 1087762 h 1221467"/>
                    <a:gd name="connsiteX8" fmla="*/ 720355 w 1769615"/>
                    <a:gd name="connsiteY8" fmla="*/ 1085381 h 1221467"/>
                    <a:gd name="connsiteX9" fmla="*/ 419893 w 1769615"/>
                    <a:gd name="connsiteY9" fmla="*/ 1091406 h 1221467"/>
                    <a:gd name="connsiteX10" fmla="*/ 0 w 1769615"/>
                    <a:gd name="connsiteY10" fmla="*/ 0 h 1221467"/>
                    <a:gd name="connsiteX0" fmla="*/ 0 w 1769895"/>
                    <a:gd name="connsiteY0" fmla="*/ 0 h 1221467"/>
                    <a:gd name="connsiteX1" fmla="*/ 1373981 w 1769895"/>
                    <a:gd name="connsiteY1" fmla="*/ 576262 h 1221467"/>
                    <a:gd name="connsiteX2" fmla="*/ 1549030 w 1769895"/>
                    <a:gd name="connsiteY2" fmla="*/ 647232 h 1221467"/>
                    <a:gd name="connsiteX3" fmla="*/ 1649043 w 1769895"/>
                    <a:gd name="connsiteY3" fmla="*/ 737720 h 1221467"/>
                    <a:gd name="connsiteX4" fmla="*/ 1766888 w 1769895"/>
                    <a:gd name="connsiteY4" fmla="*/ 838201 h 1221467"/>
                    <a:gd name="connsiteX5" fmla="*/ 1546649 w 1769895"/>
                    <a:gd name="connsiteY5" fmla="*/ 959176 h 1221467"/>
                    <a:gd name="connsiteX6" fmla="*/ 1349005 w 1769895"/>
                    <a:gd name="connsiteY6" fmla="*/ 1028231 h 1221467"/>
                    <a:gd name="connsiteX7" fmla="*/ 1144218 w 1769895"/>
                    <a:gd name="connsiteY7" fmla="*/ 1087762 h 1221467"/>
                    <a:gd name="connsiteX8" fmla="*/ 720355 w 1769895"/>
                    <a:gd name="connsiteY8" fmla="*/ 1085381 h 1221467"/>
                    <a:gd name="connsiteX9" fmla="*/ 419893 w 1769895"/>
                    <a:gd name="connsiteY9" fmla="*/ 1091406 h 1221467"/>
                    <a:gd name="connsiteX10" fmla="*/ 0 w 1769895"/>
                    <a:gd name="connsiteY10" fmla="*/ 0 h 1221467"/>
                    <a:gd name="connsiteX0" fmla="*/ 0 w 1769895"/>
                    <a:gd name="connsiteY0" fmla="*/ 0 h 1221467"/>
                    <a:gd name="connsiteX1" fmla="*/ 898949 w 1769895"/>
                    <a:gd name="connsiteY1" fmla="*/ 490070 h 1221467"/>
                    <a:gd name="connsiteX2" fmla="*/ 1373981 w 1769895"/>
                    <a:gd name="connsiteY2" fmla="*/ 576262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8949 w 1769895"/>
                    <a:gd name="connsiteY1" fmla="*/ 490070 h 1221467"/>
                    <a:gd name="connsiteX2" fmla="*/ 1373981 w 1769895"/>
                    <a:gd name="connsiteY2" fmla="*/ 576262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8949 w 1769895"/>
                    <a:gd name="connsiteY1" fmla="*/ 490070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8949 w 1769895"/>
                    <a:gd name="connsiteY1" fmla="*/ 490070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6568 w 1769895"/>
                    <a:gd name="connsiteY1" fmla="*/ 499595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6568 w 1769895"/>
                    <a:gd name="connsiteY1" fmla="*/ 499595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203995 w 1350002"/>
                    <a:gd name="connsiteY0" fmla="*/ 226048 h 885540"/>
                    <a:gd name="connsiteX1" fmla="*/ 476675 w 1350002"/>
                    <a:gd name="connsiteY1" fmla="*/ 163668 h 885540"/>
                    <a:gd name="connsiteX2" fmla="*/ 961232 w 1350002"/>
                    <a:gd name="connsiteY2" fmla="*/ 245098 h 885540"/>
                    <a:gd name="connsiteX3" fmla="*/ 1129137 w 1350002"/>
                    <a:gd name="connsiteY3" fmla="*/ 311305 h 885540"/>
                    <a:gd name="connsiteX4" fmla="*/ 1229150 w 1350002"/>
                    <a:gd name="connsiteY4" fmla="*/ 401793 h 885540"/>
                    <a:gd name="connsiteX5" fmla="*/ 1346995 w 1350002"/>
                    <a:gd name="connsiteY5" fmla="*/ 502274 h 885540"/>
                    <a:gd name="connsiteX6" fmla="*/ 1126756 w 1350002"/>
                    <a:gd name="connsiteY6" fmla="*/ 623249 h 885540"/>
                    <a:gd name="connsiteX7" fmla="*/ 929112 w 1350002"/>
                    <a:gd name="connsiteY7" fmla="*/ 692304 h 885540"/>
                    <a:gd name="connsiteX8" fmla="*/ 724325 w 1350002"/>
                    <a:gd name="connsiteY8" fmla="*/ 751835 h 885540"/>
                    <a:gd name="connsiteX9" fmla="*/ 300462 w 1350002"/>
                    <a:gd name="connsiteY9" fmla="*/ 749454 h 885540"/>
                    <a:gd name="connsiteX10" fmla="*/ 0 w 1350002"/>
                    <a:gd name="connsiteY10" fmla="*/ 755479 h 885540"/>
                    <a:gd name="connsiteX11" fmla="*/ 203995 w 1350002"/>
                    <a:gd name="connsiteY11" fmla="*/ 226048 h 885540"/>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399563 w 1545570"/>
                    <a:gd name="connsiteY0" fmla="*/ 235633 h 895125"/>
                    <a:gd name="connsiteX1" fmla="*/ 677005 w 1545570"/>
                    <a:gd name="connsiteY1" fmla="*/ 158965 h 895125"/>
                    <a:gd name="connsiteX2" fmla="*/ 1156800 w 1545570"/>
                    <a:gd name="connsiteY2" fmla="*/ 254683 h 895125"/>
                    <a:gd name="connsiteX3" fmla="*/ 1324705 w 1545570"/>
                    <a:gd name="connsiteY3" fmla="*/ 320890 h 895125"/>
                    <a:gd name="connsiteX4" fmla="*/ 1424718 w 1545570"/>
                    <a:gd name="connsiteY4" fmla="*/ 411378 h 895125"/>
                    <a:gd name="connsiteX5" fmla="*/ 1542563 w 1545570"/>
                    <a:gd name="connsiteY5" fmla="*/ 511859 h 895125"/>
                    <a:gd name="connsiteX6" fmla="*/ 1322324 w 1545570"/>
                    <a:gd name="connsiteY6" fmla="*/ 632834 h 895125"/>
                    <a:gd name="connsiteX7" fmla="*/ 1124680 w 1545570"/>
                    <a:gd name="connsiteY7" fmla="*/ 701889 h 895125"/>
                    <a:gd name="connsiteX8" fmla="*/ 919893 w 1545570"/>
                    <a:gd name="connsiteY8" fmla="*/ 761420 h 895125"/>
                    <a:gd name="connsiteX9" fmla="*/ 496030 w 1545570"/>
                    <a:gd name="connsiteY9" fmla="*/ 759039 h 895125"/>
                    <a:gd name="connsiteX10" fmla="*/ 195568 w 1545570"/>
                    <a:gd name="connsiteY10" fmla="*/ 765064 h 895125"/>
                    <a:gd name="connsiteX11" fmla="*/ 3110 w 1545570"/>
                    <a:gd name="connsiteY11" fmla="*/ 351846 h 895125"/>
                    <a:gd name="connsiteX12" fmla="*/ 399563 w 1545570"/>
                    <a:gd name="connsiteY12" fmla="*/ 235633 h 895125"/>
                    <a:gd name="connsiteX0" fmla="*/ 399563 w 1545570"/>
                    <a:gd name="connsiteY0" fmla="*/ 235633 h 895125"/>
                    <a:gd name="connsiteX1" fmla="*/ 677005 w 1545570"/>
                    <a:gd name="connsiteY1" fmla="*/ 158965 h 895125"/>
                    <a:gd name="connsiteX2" fmla="*/ 1156800 w 1545570"/>
                    <a:gd name="connsiteY2" fmla="*/ 254683 h 895125"/>
                    <a:gd name="connsiteX3" fmla="*/ 1324705 w 1545570"/>
                    <a:gd name="connsiteY3" fmla="*/ 320890 h 895125"/>
                    <a:gd name="connsiteX4" fmla="*/ 1424718 w 1545570"/>
                    <a:gd name="connsiteY4" fmla="*/ 411378 h 895125"/>
                    <a:gd name="connsiteX5" fmla="*/ 1542563 w 1545570"/>
                    <a:gd name="connsiteY5" fmla="*/ 511859 h 895125"/>
                    <a:gd name="connsiteX6" fmla="*/ 1322324 w 1545570"/>
                    <a:gd name="connsiteY6" fmla="*/ 632834 h 895125"/>
                    <a:gd name="connsiteX7" fmla="*/ 1124680 w 1545570"/>
                    <a:gd name="connsiteY7" fmla="*/ 701889 h 895125"/>
                    <a:gd name="connsiteX8" fmla="*/ 919893 w 1545570"/>
                    <a:gd name="connsiteY8" fmla="*/ 761420 h 895125"/>
                    <a:gd name="connsiteX9" fmla="*/ 496030 w 1545570"/>
                    <a:gd name="connsiteY9" fmla="*/ 759039 h 895125"/>
                    <a:gd name="connsiteX10" fmla="*/ 195568 w 1545570"/>
                    <a:gd name="connsiteY10" fmla="*/ 765064 h 895125"/>
                    <a:gd name="connsiteX11" fmla="*/ 3110 w 1545570"/>
                    <a:gd name="connsiteY11" fmla="*/ 351846 h 895125"/>
                    <a:gd name="connsiteX12" fmla="*/ 399563 w 1545570"/>
                    <a:gd name="connsiteY12" fmla="*/ 235633 h 895125"/>
                    <a:gd name="connsiteX0" fmla="*/ 399563 w 1545570"/>
                    <a:gd name="connsiteY0" fmla="*/ 235633 h 895125"/>
                    <a:gd name="connsiteX1" fmla="*/ 677005 w 1545570"/>
                    <a:gd name="connsiteY1" fmla="*/ 158965 h 895125"/>
                    <a:gd name="connsiteX2" fmla="*/ 1156800 w 1545570"/>
                    <a:gd name="connsiteY2" fmla="*/ 254683 h 895125"/>
                    <a:gd name="connsiteX3" fmla="*/ 1324705 w 1545570"/>
                    <a:gd name="connsiteY3" fmla="*/ 320890 h 895125"/>
                    <a:gd name="connsiteX4" fmla="*/ 1424718 w 1545570"/>
                    <a:gd name="connsiteY4" fmla="*/ 411378 h 895125"/>
                    <a:gd name="connsiteX5" fmla="*/ 1542563 w 1545570"/>
                    <a:gd name="connsiteY5" fmla="*/ 511859 h 895125"/>
                    <a:gd name="connsiteX6" fmla="*/ 1322324 w 1545570"/>
                    <a:gd name="connsiteY6" fmla="*/ 632834 h 895125"/>
                    <a:gd name="connsiteX7" fmla="*/ 1124680 w 1545570"/>
                    <a:gd name="connsiteY7" fmla="*/ 701889 h 895125"/>
                    <a:gd name="connsiteX8" fmla="*/ 919893 w 1545570"/>
                    <a:gd name="connsiteY8" fmla="*/ 761420 h 895125"/>
                    <a:gd name="connsiteX9" fmla="*/ 496030 w 1545570"/>
                    <a:gd name="connsiteY9" fmla="*/ 759039 h 895125"/>
                    <a:gd name="connsiteX10" fmla="*/ 195568 w 1545570"/>
                    <a:gd name="connsiteY10" fmla="*/ 765064 h 895125"/>
                    <a:gd name="connsiteX11" fmla="*/ 3110 w 1545570"/>
                    <a:gd name="connsiteY11" fmla="*/ 351846 h 895125"/>
                    <a:gd name="connsiteX12" fmla="*/ 399563 w 1545570"/>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502094 w 1648101"/>
                    <a:gd name="connsiteY0" fmla="*/ 235633 h 895125"/>
                    <a:gd name="connsiteX1" fmla="*/ 779536 w 1648101"/>
                    <a:gd name="connsiteY1" fmla="*/ 158965 h 895125"/>
                    <a:gd name="connsiteX2" fmla="*/ 1259331 w 1648101"/>
                    <a:gd name="connsiteY2" fmla="*/ 254683 h 895125"/>
                    <a:gd name="connsiteX3" fmla="*/ 1427236 w 1648101"/>
                    <a:gd name="connsiteY3" fmla="*/ 320890 h 895125"/>
                    <a:gd name="connsiteX4" fmla="*/ 1527249 w 1648101"/>
                    <a:gd name="connsiteY4" fmla="*/ 411378 h 895125"/>
                    <a:gd name="connsiteX5" fmla="*/ 1645094 w 1648101"/>
                    <a:gd name="connsiteY5" fmla="*/ 511859 h 895125"/>
                    <a:gd name="connsiteX6" fmla="*/ 1424855 w 1648101"/>
                    <a:gd name="connsiteY6" fmla="*/ 632834 h 895125"/>
                    <a:gd name="connsiteX7" fmla="*/ 1227211 w 1648101"/>
                    <a:gd name="connsiteY7" fmla="*/ 701889 h 895125"/>
                    <a:gd name="connsiteX8" fmla="*/ 1022424 w 1648101"/>
                    <a:gd name="connsiteY8" fmla="*/ 761420 h 895125"/>
                    <a:gd name="connsiteX9" fmla="*/ 598561 w 1648101"/>
                    <a:gd name="connsiteY9" fmla="*/ 759039 h 895125"/>
                    <a:gd name="connsiteX10" fmla="*/ 298099 w 1648101"/>
                    <a:gd name="connsiteY10" fmla="*/ 765064 h 895125"/>
                    <a:gd name="connsiteX11" fmla="*/ 108022 w 1648101"/>
                    <a:gd name="connsiteY11" fmla="*/ 373277 h 895125"/>
                    <a:gd name="connsiteX12" fmla="*/ 502094 w 1648101"/>
                    <a:gd name="connsiteY12" fmla="*/ 235633 h 895125"/>
                    <a:gd name="connsiteX0" fmla="*/ 537393 w 1683400"/>
                    <a:gd name="connsiteY0" fmla="*/ 235633 h 895125"/>
                    <a:gd name="connsiteX1" fmla="*/ 814835 w 1683400"/>
                    <a:gd name="connsiteY1" fmla="*/ 158965 h 895125"/>
                    <a:gd name="connsiteX2" fmla="*/ 1294630 w 1683400"/>
                    <a:gd name="connsiteY2" fmla="*/ 254683 h 895125"/>
                    <a:gd name="connsiteX3" fmla="*/ 1462535 w 1683400"/>
                    <a:gd name="connsiteY3" fmla="*/ 320890 h 895125"/>
                    <a:gd name="connsiteX4" fmla="*/ 1562548 w 1683400"/>
                    <a:gd name="connsiteY4" fmla="*/ 411378 h 895125"/>
                    <a:gd name="connsiteX5" fmla="*/ 1680393 w 1683400"/>
                    <a:gd name="connsiteY5" fmla="*/ 511859 h 895125"/>
                    <a:gd name="connsiteX6" fmla="*/ 1460154 w 1683400"/>
                    <a:gd name="connsiteY6" fmla="*/ 632834 h 895125"/>
                    <a:gd name="connsiteX7" fmla="*/ 1262510 w 1683400"/>
                    <a:gd name="connsiteY7" fmla="*/ 701889 h 895125"/>
                    <a:gd name="connsiteX8" fmla="*/ 1057723 w 1683400"/>
                    <a:gd name="connsiteY8" fmla="*/ 761420 h 895125"/>
                    <a:gd name="connsiteX9" fmla="*/ 633860 w 1683400"/>
                    <a:gd name="connsiteY9" fmla="*/ 759039 h 895125"/>
                    <a:gd name="connsiteX10" fmla="*/ 333398 w 1683400"/>
                    <a:gd name="connsiteY10" fmla="*/ 765064 h 895125"/>
                    <a:gd name="connsiteX11" fmla="*/ 143321 w 1683400"/>
                    <a:gd name="connsiteY11" fmla="*/ 373277 h 895125"/>
                    <a:gd name="connsiteX12" fmla="*/ 537393 w 1683400"/>
                    <a:gd name="connsiteY12" fmla="*/ 235633 h 895125"/>
                    <a:gd name="connsiteX0" fmla="*/ 527565 w 1673572"/>
                    <a:gd name="connsiteY0" fmla="*/ 235633 h 895125"/>
                    <a:gd name="connsiteX1" fmla="*/ 805007 w 1673572"/>
                    <a:gd name="connsiteY1" fmla="*/ 158965 h 895125"/>
                    <a:gd name="connsiteX2" fmla="*/ 1284802 w 1673572"/>
                    <a:gd name="connsiteY2" fmla="*/ 254683 h 895125"/>
                    <a:gd name="connsiteX3" fmla="*/ 1452707 w 1673572"/>
                    <a:gd name="connsiteY3" fmla="*/ 320890 h 895125"/>
                    <a:gd name="connsiteX4" fmla="*/ 1552720 w 1673572"/>
                    <a:gd name="connsiteY4" fmla="*/ 411378 h 895125"/>
                    <a:gd name="connsiteX5" fmla="*/ 1670565 w 1673572"/>
                    <a:gd name="connsiteY5" fmla="*/ 511859 h 895125"/>
                    <a:gd name="connsiteX6" fmla="*/ 1450326 w 1673572"/>
                    <a:gd name="connsiteY6" fmla="*/ 632834 h 895125"/>
                    <a:gd name="connsiteX7" fmla="*/ 1252682 w 1673572"/>
                    <a:gd name="connsiteY7" fmla="*/ 701889 h 895125"/>
                    <a:gd name="connsiteX8" fmla="*/ 1047895 w 1673572"/>
                    <a:gd name="connsiteY8" fmla="*/ 761420 h 895125"/>
                    <a:gd name="connsiteX9" fmla="*/ 624032 w 1673572"/>
                    <a:gd name="connsiteY9" fmla="*/ 759039 h 895125"/>
                    <a:gd name="connsiteX10" fmla="*/ 323570 w 1673572"/>
                    <a:gd name="connsiteY10" fmla="*/ 765064 h 895125"/>
                    <a:gd name="connsiteX11" fmla="*/ 133493 w 1673572"/>
                    <a:gd name="connsiteY11" fmla="*/ 373277 h 895125"/>
                    <a:gd name="connsiteX12" fmla="*/ 527565 w 1673572"/>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2955" h="895125">
                      <a:moveTo>
                        <a:pt x="526948" y="235633"/>
                      </a:moveTo>
                      <a:cubicBezTo>
                        <a:pt x="538466" y="202140"/>
                        <a:pt x="646028" y="79746"/>
                        <a:pt x="804390" y="158965"/>
                      </a:cubicBezTo>
                      <a:cubicBezTo>
                        <a:pt x="936540" y="-142504"/>
                        <a:pt x="1328247" y="39421"/>
                        <a:pt x="1284185" y="254683"/>
                      </a:cubicBezTo>
                      <a:cubicBezTo>
                        <a:pt x="1389957" y="183167"/>
                        <a:pt x="1461219" y="281997"/>
                        <a:pt x="1452090" y="320890"/>
                      </a:cubicBezTo>
                      <a:cubicBezTo>
                        <a:pt x="1513808" y="310494"/>
                        <a:pt x="1553893" y="360500"/>
                        <a:pt x="1552103" y="411378"/>
                      </a:cubicBezTo>
                      <a:cubicBezTo>
                        <a:pt x="1616988" y="386056"/>
                        <a:pt x="1688601" y="470981"/>
                        <a:pt x="1669948" y="511859"/>
                      </a:cubicBezTo>
                      <a:cubicBezTo>
                        <a:pt x="1672929" y="629255"/>
                        <a:pt x="1489194" y="662679"/>
                        <a:pt x="1449709" y="632834"/>
                      </a:cubicBezTo>
                      <a:cubicBezTo>
                        <a:pt x="1444356" y="685936"/>
                        <a:pt x="1347713" y="735227"/>
                        <a:pt x="1252065" y="701889"/>
                      </a:cubicBezTo>
                      <a:cubicBezTo>
                        <a:pt x="1256431" y="751896"/>
                        <a:pt x="1152052" y="835239"/>
                        <a:pt x="1047278" y="761420"/>
                      </a:cubicBezTo>
                      <a:cubicBezTo>
                        <a:pt x="1080422" y="864926"/>
                        <a:pt x="713974" y="1002907"/>
                        <a:pt x="623415" y="759039"/>
                      </a:cubicBezTo>
                      <a:cubicBezTo>
                        <a:pt x="454205" y="906303"/>
                        <a:pt x="339763" y="782106"/>
                        <a:pt x="322953" y="765064"/>
                      </a:cubicBezTo>
                      <a:cubicBezTo>
                        <a:pt x="136563" y="868625"/>
                        <a:pt x="-181589" y="543560"/>
                        <a:pt x="132876" y="373277"/>
                      </a:cubicBezTo>
                      <a:cubicBezTo>
                        <a:pt x="104690" y="52758"/>
                        <a:pt x="489253" y="79902"/>
                        <a:pt x="526948" y="235633"/>
                      </a:cubicBezTo>
                      <a:close/>
                    </a:path>
                  </a:pathLst>
                </a:custGeom>
                <a:solidFill>
                  <a:schemeClr val="bg1">
                    <a:alpha val="6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Arial" panose="020B0604020202020204" pitchFamily="34" charset="0"/>
                    <a:cs typeface="Arial" panose="020B0604020202020204" pitchFamily="34" charset="0"/>
                  </a:endParaRPr>
                </a:p>
              </p:txBody>
            </p:sp>
            <p:sp>
              <p:nvSpPr>
                <p:cNvPr id="46" name="Rectangle 72">
                  <a:extLst>
                    <a:ext uri="{FF2B5EF4-FFF2-40B4-BE49-F238E27FC236}">
                      <a16:creationId xmlns:a16="http://schemas.microsoft.com/office/drawing/2014/main" id="{A91DE121-D671-35AC-6BD6-E471AE868795}"/>
                    </a:ext>
                  </a:extLst>
                </p:cNvPr>
                <p:cNvSpPr/>
                <p:nvPr/>
              </p:nvSpPr>
              <p:spPr>
                <a:xfrm>
                  <a:off x="1072254" y="3008550"/>
                  <a:ext cx="723679" cy="387210"/>
                </a:xfrm>
                <a:custGeom>
                  <a:avLst/>
                  <a:gdLst>
                    <a:gd name="connsiteX0" fmla="*/ 0 w 1721644"/>
                    <a:gd name="connsiteY0" fmla="*/ 0 h 1721644"/>
                    <a:gd name="connsiteX1" fmla="*/ 1721644 w 1721644"/>
                    <a:gd name="connsiteY1" fmla="*/ 0 h 1721644"/>
                    <a:gd name="connsiteX2" fmla="*/ 1721644 w 1721644"/>
                    <a:gd name="connsiteY2" fmla="*/ 1721644 h 1721644"/>
                    <a:gd name="connsiteX3" fmla="*/ 0 w 1721644"/>
                    <a:gd name="connsiteY3" fmla="*/ 1721644 h 1721644"/>
                    <a:gd name="connsiteX4" fmla="*/ 0 w 1721644"/>
                    <a:gd name="connsiteY4" fmla="*/ 0 h 1721644"/>
                    <a:gd name="connsiteX0" fmla="*/ 0 w 1721644"/>
                    <a:gd name="connsiteY0" fmla="*/ 0 h 1721644"/>
                    <a:gd name="connsiteX1" fmla="*/ 1721644 w 1721644"/>
                    <a:gd name="connsiteY1" fmla="*/ 0 h 1721644"/>
                    <a:gd name="connsiteX2" fmla="*/ 1721644 w 1721644"/>
                    <a:gd name="connsiteY2" fmla="*/ 1721644 h 1721644"/>
                    <a:gd name="connsiteX3" fmla="*/ 422275 w 1721644"/>
                    <a:gd name="connsiteY3" fmla="*/ 1096169 h 1721644"/>
                    <a:gd name="connsiteX4" fmla="*/ 0 w 1721644"/>
                    <a:gd name="connsiteY4"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22275 w 1721644"/>
                    <a:gd name="connsiteY4" fmla="*/ 1096169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21644"/>
                    <a:gd name="connsiteX1" fmla="*/ 1721644 w 1721644"/>
                    <a:gd name="connsiteY1" fmla="*/ 0 h 1721644"/>
                    <a:gd name="connsiteX2" fmla="*/ 1721644 w 1721644"/>
                    <a:gd name="connsiteY2" fmla="*/ 1721644 h 1721644"/>
                    <a:gd name="connsiteX3" fmla="*/ 720355 w 1721644"/>
                    <a:gd name="connsiteY3" fmla="*/ 1085381 h 1721644"/>
                    <a:gd name="connsiteX4" fmla="*/ 419893 w 1721644"/>
                    <a:gd name="connsiteY4" fmla="*/ 1091406 h 1721644"/>
                    <a:gd name="connsiteX5" fmla="*/ 0 w 1721644"/>
                    <a:gd name="connsiteY5" fmla="*/ 0 h 1721644"/>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21644"/>
                    <a:gd name="connsiteY0" fmla="*/ 0 h 1760150"/>
                    <a:gd name="connsiteX1" fmla="*/ 1721644 w 1721644"/>
                    <a:gd name="connsiteY1" fmla="*/ 0 h 1760150"/>
                    <a:gd name="connsiteX2" fmla="*/ 1721644 w 1721644"/>
                    <a:gd name="connsiteY2" fmla="*/ 1721644 h 1760150"/>
                    <a:gd name="connsiteX3" fmla="*/ 1144218 w 1721644"/>
                    <a:gd name="connsiteY3" fmla="*/ 1087762 h 1760150"/>
                    <a:gd name="connsiteX4" fmla="*/ 720355 w 1721644"/>
                    <a:gd name="connsiteY4" fmla="*/ 1085381 h 1760150"/>
                    <a:gd name="connsiteX5" fmla="*/ 419893 w 1721644"/>
                    <a:gd name="connsiteY5" fmla="*/ 1091406 h 1760150"/>
                    <a:gd name="connsiteX6" fmla="*/ 0 w 1721644"/>
                    <a:gd name="connsiteY6" fmla="*/ 0 h 1760150"/>
                    <a:gd name="connsiteX0" fmla="*/ 0 w 1766888"/>
                    <a:gd name="connsiteY0" fmla="*/ 0 h 1221467"/>
                    <a:gd name="connsiteX1" fmla="*/ 1721644 w 1766888"/>
                    <a:gd name="connsiteY1" fmla="*/ 0 h 1221467"/>
                    <a:gd name="connsiteX2" fmla="*/ 1766888 w 1766888"/>
                    <a:gd name="connsiteY2" fmla="*/ 838201 h 1221467"/>
                    <a:gd name="connsiteX3" fmla="*/ 1144218 w 1766888"/>
                    <a:gd name="connsiteY3" fmla="*/ 1087762 h 1221467"/>
                    <a:gd name="connsiteX4" fmla="*/ 720355 w 1766888"/>
                    <a:gd name="connsiteY4" fmla="*/ 1085381 h 1221467"/>
                    <a:gd name="connsiteX5" fmla="*/ 419893 w 1766888"/>
                    <a:gd name="connsiteY5" fmla="*/ 1091406 h 1221467"/>
                    <a:gd name="connsiteX6" fmla="*/ 0 w 1766888"/>
                    <a:gd name="connsiteY6"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888"/>
                    <a:gd name="connsiteY0" fmla="*/ 0 h 1221467"/>
                    <a:gd name="connsiteX1" fmla="*/ 1721644 w 1766888"/>
                    <a:gd name="connsiteY1" fmla="*/ 0 h 1221467"/>
                    <a:gd name="connsiteX2" fmla="*/ 1766888 w 1766888"/>
                    <a:gd name="connsiteY2" fmla="*/ 838201 h 1221467"/>
                    <a:gd name="connsiteX3" fmla="*/ 1546649 w 1766888"/>
                    <a:gd name="connsiteY3" fmla="*/ 959176 h 1221467"/>
                    <a:gd name="connsiteX4" fmla="*/ 1144218 w 1766888"/>
                    <a:gd name="connsiteY4" fmla="*/ 1087762 h 1221467"/>
                    <a:gd name="connsiteX5" fmla="*/ 720355 w 1766888"/>
                    <a:gd name="connsiteY5" fmla="*/ 1085381 h 1221467"/>
                    <a:gd name="connsiteX6" fmla="*/ 419893 w 1766888"/>
                    <a:gd name="connsiteY6" fmla="*/ 1091406 h 1221467"/>
                    <a:gd name="connsiteX7" fmla="*/ 0 w 1766888"/>
                    <a:gd name="connsiteY7"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144218 w 1766923"/>
                    <a:gd name="connsiteY4" fmla="*/ 1087762 h 1221467"/>
                    <a:gd name="connsiteX5" fmla="*/ 720355 w 1766923"/>
                    <a:gd name="connsiteY5" fmla="*/ 1085381 h 1221467"/>
                    <a:gd name="connsiteX6" fmla="*/ 419893 w 1766923"/>
                    <a:gd name="connsiteY6" fmla="*/ 1091406 h 1221467"/>
                    <a:gd name="connsiteX7" fmla="*/ 0 w 1766923"/>
                    <a:gd name="connsiteY7"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25193 w 1766923"/>
                    <a:gd name="connsiteY4" fmla="*/ 1021088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25193 w 1766923"/>
                    <a:gd name="connsiteY4" fmla="*/ 1021088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25193 w 1766923"/>
                    <a:gd name="connsiteY4" fmla="*/ 1021088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721644 w 1766923"/>
                    <a:gd name="connsiteY1" fmla="*/ 0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373981 w 1766923"/>
                    <a:gd name="connsiteY1" fmla="*/ 576262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6923"/>
                    <a:gd name="connsiteY0" fmla="*/ 0 h 1221467"/>
                    <a:gd name="connsiteX1" fmla="*/ 1373981 w 1766923"/>
                    <a:gd name="connsiteY1" fmla="*/ 576262 h 1221467"/>
                    <a:gd name="connsiteX2" fmla="*/ 1766888 w 1766923"/>
                    <a:gd name="connsiteY2" fmla="*/ 838201 h 1221467"/>
                    <a:gd name="connsiteX3" fmla="*/ 1546649 w 1766923"/>
                    <a:gd name="connsiteY3" fmla="*/ 959176 h 1221467"/>
                    <a:gd name="connsiteX4" fmla="*/ 1349005 w 1766923"/>
                    <a:gd name="connsiteY4" fmla="*/ 1028231 h 1221467"/>
                    <a:gd name="connsiteX5" fmla="*/ 1144218 w 1766923"/>
                    <a:gd name="connsiteY5" fmla="*/ 1087762 h 1221467"/>
                    <a:gd name="connsiteX6" fmla="*/ 720355 w 1766923"/>
                    <a:gd name="connsiteY6" fmla="*/ 1085381 h 1221467"/>
                    <a:gd name="connsiteX7" fmla="*/ 419893 w 1766923"/>
                    <a:gd name="connsiteY7" fmla="*/ 1091406 h 1221467"/>
                    <a:gd name="connsiteX8" fmla="*/ 0 w 1766923"/>
                    <a:gd name="connsiteY8"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7011"/>
                    <a:gd name="connsiteY0" fmla="*/ 0 h 1221467"/>
                    <a:gd name="connsiteX1" fmla="*/ 1373981 w 1767011"/>
                    <a:gd name="connsiteY1" fmla="*/ 576262 h 1221467"/>
                    <a:gd name="connsiteX2" fmla="*/ 1549030 w 1767011"/>
                    <a:gd name="connsiteY2" fmla="*/ 647232 h 1221467"/>
                    <a:gd name="connsiteX3" fmla="*/ 1766888 w 1767011"/>
                    <a:gd name="connsiteY3" fmla="*/ 838201 h 1221467"/>
                    <a:gd name="connsiteX4" fmla="*/ 1546649 w 1767011"/>
                    <a:gd name="connsiteY4" fmla="*/ 959176 h 1221467"/>
                    <a:gd name="connsiteX5" fmla="*/ 1349005 w 1767011"/>
                    <a:gd name="connsiteY5" fmla="*/ 1028231 h 1221467"/>
                    <a:gd name="connsiteX6" fmla="*/ 1144218 w 1767011"/>
                    <a:gd name="connsiteY6" fmla="*/ 1087762 h 1221467"/>
                    <a:gd name="connsiteX7" fmla="*/ 720355 w 1767011"/>
                    <a:gd name="connsiteY7" fmla="*/ 1085381 h 1221467"/>
                    <a:gd name="connsiteX8" fmla="*/ 419893 w 1767011"/>
                    <a:gd name="connsiteY8" fmla="*/ 1091406 h 1221467"/>
                    <a:gd name="connsiteX9" fmla="*/ 0 w 1767011"/>
                    <a:gd name="connsiteY9" fmla="*/ 0 h 1221467"/>
                    <a:gd name="connsiteX0" fmla="*/ 0 w 1769181"/>
                    <a:gd name="connsiteY0" fmla="*/ 0 h 1221467"/>
                    <a:gd name="connsiteX1" fmla="*/ 1373981 w 1769181"/>
                    <a:gd name="connsiteY1" fmla="*/ 576262 h 1221467"/>
                    <a:gd name="connsiteX2" fmla="*/ 1549030 w 1769181"/>
                    <a:gd name="connsiteY2" fmla="*/ 647232 h 1221467"/>
                    <a:gd name="connsiteX3" fmla="*/ 1649043 w 1769181"/>
                    <a:gd name="connsiteY3" fmla="*/ 737720 h 1221467"/>
                    <a:gd name="connsiteX4" fmla="*/ 1766888 w 1769181"/>
                    <a:gd name="connsiteY4" fmla="*/ 838201 h 1221467"/>
                    <a:gd name="connsiteX5" fmla="*/ 1546649 w 1769181"/>
                    <a:gd name="connsiteY5" fmla="*/ 959176 h 1221467"/>
                    <a:gd name="connsiteX6" fmla="*/ 1349005 w 1769181"/>
                    <a:gd name="connsiteY6" fmla="*/ 1028231 h 1221467"/>
                    <a:gd name="connsiteX7" fmla="*/ 1144218 w 1769181"/>
                    <a:gd name="connsiteY7" fmla="*/ 1087762 h 1221467"/>
                    <a:gd name="connsiteX8" fmla="*/ 720355 w 1769181"/>
                    <a:gd name="connsiteY8" fmla="*/ 1085381 h 1221467"/>
                    <a:gd name="connsiteX9" fmla="*/ 419893 w 1769181"/>
                    <a:gd name="connsiteY9" fmla="*/ 1091406 h 1221467"/>
                    <a:gd name="connsiteX10" fmla="*/ 0 w 1769181"/>
                    <a:gd name="connsiteY10" fmla="*/ 0 h 1221467"/>
                    <a:gd name="connsiteX0" fmla="*/ 0 w 1769181"/>
                    <a:gd name="connsiteY0" fmla="*/ 0 h 1221467"/>
                    <a:gd name="connsiteX1" fmla="*/ 1373981 w 1769181"/>
                    <a:gd name="connsiteY1" fmla="*/ 576262 h 1221467"/>
                    <a:gd name="connsiteX2" fmla="*/ 1549030 w 1769181"/>
                    <a:gd name="connsiteY2" fmla="*/ 647232 h 1221467"/>
                    <a:gd name="connsiteX3" fmla="*/ 1649043 w 1769181"/>
                    <a:gd name="connsiteY3" fmla="*/ 737720 h 1221467"/>
                    <a:gd name="connsiteX4" fmla="*/ 1766888 w 1769181"/>
                    <a:gd name="connsiteY4" fmla="*/ 838201 h 1221467"/>
                    <a:gd name="connsiteX5" fmla="*/ 1546649 w 1769181"/>
                    <a:gd name="connsiteY5" fmla="*/ 959176 h 1221467"/>
                    <a:gd name="connsiteX6" fmla="*/ 1349005 w 1769181"/>
                    <a:gd name="connsiteY6" fmla="*/ 1028231 h 1221467"/>
                    <a:gd name="connsiteX7" fmla="*/ 1144218 w 1769181"/>
                    <a:gd name="connsiteY7" fmla="*/ 1087762 h 1221467"/>
                    <a:gd name="connsiteX8" fmla="*/ 720355 w 1769181"/>
                    <a:gd name="connsiteY8" fmla="*/ 1085381 h 1221467"/>
                    <a:gd name="connsiteX9" fmla="*/ 419893 w 1769181"/>
                    <a:gd name="connsiteY9" fmla="*/ 1091406 h 1221467"/>
                    <a:gd name="connsiteX10" fmla="*/ 0 w 1769181"/>
                    <a:gd name="connsiteY10" fmla="*/ 0 h 1221467"/>
                    <a:gd name="connsiteX0" fmla="*/ 0 w 1769181"/>
                    <a:gd name="connsiteY0" fmla="*/ 0 h 1221467"/>
                    <a:gd name="connsiteX1" fmla="*/ 1373981 w 1769181"/>
                    <a:gd name="connsiteY1" fmla="*/ 576262 h 1221467"/>
                    <a:gd name="connsiteX2" fmla="*/ 1549030 w 1769181"/>
                    <a:gd name="connsiteY2" fmla="*/ 647232 h 1221467"/>
                    <a:gd name="connsiteX3" fmla="*/ 1649043 w 1769181"/>
                    <a:gd name="connsiteY3" fmla="*/ 737720 h 1221467"/>
                    <a:gd name="connsiteX4" fmla="*/ 1766888 w 1769181"/>
                    <a:gd name="connsiteY4" fmla="*/ 838201 h 1221467"/>
                    <a:gd name="connsiteX5" fmla="*/ 1546649 w 1769181"/>
                    <a:gd name="connsiteY5" fmla="*/ 959176 h 1221467"/>
                    <a:gd name="connsiteX6" fmla="*/ 1349005 w 1769181"/>
                    <a:gd name="connsiteY6" fmla="*/ 1028231 h 1221467"/>
                    <a:gd name="connsiteX7" fmla="*/ 1144218 w 1769181"/>
                    <a:gd name="connsiteY7" fmla="*/ 1087762 h 1221467"/>
                    <a:gd name="connsiteX8" fmla="*/ 720355 w 1769181"/>
                    <a:gd name="connsiteY8" fmla="*/ 1085381 h 1221467"/>
                    <a:gd name="connsiteX9" fmla="*/ 419893 w 1769181"/>
                    <a:gd name="connsiteY9" fmla="*/ 1091406 h 1221467"/>
                    <a:gd name="connsiteX10" fmla="*/ 0 w 1769181"/>
                    <a:gd name="connsiteY10" fmla="*/ 0 h 1221467"/>
                    <a:gd name="connsiteX0" fmla="*/ 0 w 1769615"/>
                    <a:gd name="connsiteY0" fmla="*/ 0 h 1221467"/>
                    <a:gd name="connsiteX1" fmla="*/ 1373981 w 1769615"/>
                    <a:gd name="connsiteY1" fmla="*/ 576262 h 1221467"/>
                    <a:gd name="connsiteX2" fmla="*/ 1549030 w 1769615"/>
                    <a:gd name="connsiteY2" fmla="*/ 647232 h 1221467"/>
                    <a:gd name="connsiteX3" fmla="*/ 1649043 w 1769615"/>
                    <a:gd name="connsiteY3" fmla="*/ 737720 h 1221467"/>
                    <a:gd name="connsiteX4" fmla="*/ 1766888 w 1769615"/>
                    <a:gd name="connsiteY4" fmla="*/ 838201 h 1221467"/>
                    <a:gd name="connsiteX5" fmla="*/ 1546649 w 1769615"/>
                    <a:gd name="connsiteY5" fmla="*/ 959176 h 1221467"/>
                    <a:gd name="connsiteX6" fmla="*/ 1349005 w 1769615"/>
                    <a:gd name="connsiteY6" fmla="*/ 1028231 h 1221467"/>
                    <a:gd name="connsiteX7" fmla="*/ 1144218 w 1769615"/>
                    <a:gd name="connsiteY7" fmla="*/ 1087762 h 1221467"/>
                    <a:gd name="connsiteX8" fmla="*/ 720355 w 1769615"/>
                    <a:gd name="connsiteY8" fmla="*/ 1085381 h 1221467"/>
                    <a:gd name="connsiteX9" fmla="*/ 419893 w 1769615"/>
                    <a:gd name="connsiteY9" fmla="*/ 1091406 h 1221467"/>
                    <a:gd name="connsiteX10" fmla="*/ 0 w 1769615"/>
                    <a:gd name="connsiteY10" fmla="*/ 0 h 1221467"/>
                    <a:gd name="connsiteX0" fmla="*/ 0 w 1769895"/>
                    <a:gd name="connsiteY0" fmla="*/ 0 h 1221467"/>
                    <a:gd name="connsiteX1" fmla="*/ 1373981 w 1769895"/>
                    <a:gd name="connsiteY1" fmla="*/ 576262 h 1221467"/>
                    <a:gd name="connsiteX2" fmla="*/ 1549030 w 1769895"/>
                    <a:gd name="connsiteY2" fmla="*/ 647232 h 1221467"/>
                    <a:gd name="connsiteX3" fmla="*/ 1649043 w 1769895"/>
                    <a:gd name="connsiteY3" fmla="*/ 737720 h 1221467"/>
                    <a:gd name="connsiteX4" fmla="*/ 1766888 w 1769895"/>
                    <a:gd name="connsiteY4" fmla="*/ 838201 h 1221467"/>
                    <a:gd name="connsiteX5" fmla="*/ 1546649 w 1769895"/>
                    <a:gd name="connsiteY5" fmla="*/ 959176 h 1221467"/>
                    <a:gd name="connsiteX6" fmla="*/ 1349005 w 1769895"/>
                    <a:gd name="connsiteY6" fmla="*/ 1028231 h 1221467"/>
                    <a:gd name="connsiteX7" fmla="*/ 1144218 w 1769895"/>
                    <a:gd name="connsiteY7" fmla="*/ 1087762 h 1221467"/>
                    <a:gd name="connsiteX8" fmla="*/ 720355 w 1769895"/>
                    <a:gd name="connsiteY8" fmla="*/ 1085381 h 1221467"/>
                    <a:gd name="connsiteX9" fmla="*/ 419893 w 1769895"/>
                    <a:gd name="connsiteY9" fmla="*/ 1091406 h 1221467"/>
                    <a:gd name="connsiteX10" fmla="*/ 0 w 1769895"/>
                    <a:gd name="connsiteY10" fmla="*/ 0 h 1221467"/>
                    <a:gd name="connsiteX0" fmla="*/ 0 w 1769895"/>
                    <a:gd name="connsiteY0" fmla="*/ 0 h 1221467"/>
                    <a:gd name="connsiteX1" fmla="*/ 898949 w 1769895"/>
                    <a:gd name="connsiteY1" fmla="*/ 490070 h 1221467"/>
                    <a:gd name="connsiteX2" fmla="*/ 1373981 w 1769895"/>
                    <a:gd name="connsiteY2" fmla="*/ 576262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8949 w 1769895"/>
                    <a:gd name="connsiteY1" fmla="*/ 490070 h 1221467"/>
                    <a:gd name="connsiteX2" fmla="*/ 1373981 w 1769895"/>
                    <a:gd name="connsiteY2" fmla="*/ 576262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8949 w 1769895"/>
                    <a:gd name="connsiteY1" fmla="*/ 490070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8949 w 1769895"/>
                    <a:gd name="connsiteY1" fmla="*/ 490070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6568 w 1769895"/>
                    <a:gd name="connsiteY1" fmla="*/ 499595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0 w 1769895"/>
                    <a:gd name="connsiteY0" fmla="*/ 0 h 1221467"/>
                    <a:gd name="connsiteX1" fmla="*/ 896568 w 1769895"/>
                    <a:gd name="connsiteY1" fmla="*/ 499595 h 1221467"/>
                    <a:gd name="connsiteX2" fmla="*/ 1381125 w 1769895"/>
                    <a:gd name="connsiteY2" fmla="*/ 581025 h 1221467"/>
                    <a:gd name="connsiteX3" fmla="*/ 1549030 w 1769895"/>
                    <a:gd name="connsiteY3" fmla="*/ 647232 h 1221467"/>
                    <a:gd name="connsiteX4" fmla="*/ 1649043 w 1769895"/>
                    <a:gd name="connsiteY4" fmla="*/ 737720 h 1221467"/>
                    <a:gd name="connsiteX5" fmla="*/ 1766888 w 1769895"/>
                    <a:gd name="connsiteY5" fmla="*/ 838201 h 1221467"/>
                    <a:gd name="connsiteX6" fmla="*/ 1546649 w 1769895"/>
                    <a:gd name="connsiteY6" fmla="*/ 959176 h 1221467"/>
                    <a:gd name="connsiteX7" fmla="*/ 1349005 w 1769895"/>
                    <a:gd name="connsiteY7" fmla="*/ 1028231 h 1221467"/>
                    <a:gd name="connsiteX8" fmla="*/ 1144218 w 1769895"/>
                    <a:gd name="connsiteY8" fmla="*/ 1087762 h 1221467"/>
                    <a:gd name="connsiteX9" fmla="*/ 720355 w 1769895"/>
                    <a:gd name="connsiteY9" fmla="*/ 1085381 h 1221467"/>
                    <a:gd name="connsiteX10" fmla="*/ 419893 w 1769895"/>
                    <a:gd name="connsiteY10" fmla="*/ 1091406 h 1221467"/>
                    <a:gd name="connsiteX11" fmla="*/ 0 w 1769895"/>
                    <a:gd name="connsiteY11" fmla="*/ 0 h 1221467"/>
                    <a:gd name="connsiteX0" fmla="*/ 203995 w 1350002"/>
                    <a:gd name="connsiteY0" fmla="*/ 226048 h 885540"/>
                    <a:gd name="connsiteX1" fmla="*/ 476675 w 1350002"/>
                    <a:gd name="connsiteY1" fmla="*/ 163668 h 885540"/>
                    <a:gd name="connsiteX2" fmla="*/ 961232 w 1350002"/>
                    <a:gd name="connsiteY2" fmla="*/ 245098 h 885540"/>
                    <a:gd name="connsiteX3" fmla="*/ 1129137 w 1350002"/>
                    <a:gd name="connsiteY3" fmla="*/ 311305 h 885540"/>
                    <a:gd name="connsiteX4" fmla="*/ 1229150 w 1350002"/>
                    <a:gd name="connsiteY4" fmla="*/ 401793 h 885540"/>
                    <a:gd name="connsiteX5" fmla="*/ 1346995 w 1350002"/>
                    <a:gd name="connsiteY5" fmla="*/ 502274 h 885540"/>
                    <a:gd name="connsiteX6" fmla="*/ 1126756 w 1350002"/>
                    <a:gd name="connsiteY6" fmla="*/ 623249 h 885540"/>
                    <a:gd name="connsiteX7" fmla="*/ 929112 w 1350002"/>
                    <a:gd name="connsiteY7" fmla="*/ 692304 h 885540"/>
                    <a:gd name="connsiteX8" fmla="*/ 724325 w 1350002"/>
                    <a:gd name="connsiteY8" fmla="*/ 751835 h 885540"/>
                    <a:gd name="connsiteX9" fmla="*/ 300462 w 1350002"/>
                    <a:gd name="connsiteY9" fmla="*/ 749454 h 885540"/>
                    <a:gd name="connsiteX10" fmla="*/ 0 w 1350002"/>
                    <a:gd name="connsiteY10" fmla="*/ 755479 h 885540"/>
                    <a:gd name="connsiteX11" fmla="*/ 203995 w 1350002"/>
                    <a:gd name="connsiteY11" fmla="*/ 226048 h 885540"/>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203995 w 1350002"/>
                    <a:gd name="connsiteY0" fmla="*/ 235633 h 895125"/>
                    <a:gd name="connsiteX1" fmla="*/ 481437 w 1350002"/>
                    <a:gd name="connsiteY1" fmla="*/ 158965 h 895125"/>
                    <a:gd name="connsiteX2" fmla="*/ 961232 w 1350002"/>
                    <a:gd name="connsiteY2" fmla="*/ 254683 h 895125"/>
                    <a:gd name="connsiteX3" fmla="*/ 1129137 w 1350002"/>
                    <a:gd name="connsiteY3" fmla="*/ 320890 h 895125"/>
                    <a:gd name="connsiteX4" fmla="*/ 1229150 w 1350002"/>
                    <a:gd name="connsiteY4" fmla="*/ 411378 h 895125"/>
                    <a:gd name="connsiteX5" fmla="*/ 1346995 w 1350002"/>
                    <a:gd name="connsiteY5" fmla="*/ 511859 h 895125"/>
                    <a:gd name="connsiteX6" fmla="*/ 1126756 w 1350002"/>
                    <a:gd name="connsiteY6" fmla="*/ 632834 h 895125"/>
                    <a:gd name="connsiteX7" fmla="*/ 929112 w 1350002"/>
                    <a:gd name="connsiteY7" fmla="*/ 701889 h 895125"/>
                    <a:gd name="connsiteX8" fmla="*/ 724325 w 1350002"/>
                    <a:gd name="connsiteY8" fmla="*/ 761420 h 895125"/>
                    <a:gd name="connsiteX9" fmla="*/ 300462 w 1350002"/>
                    <a:gd name="connsiteY9" fmla="*/ 759039 h 895125"/>
                    <a:gd name="connsiteX10" fmla="*/ 0 w 1350002"/>
                    <a:gd name="connsiteY10" fmla="*/ 765064 h 895125"/>
                    <a:gd name="connsiteX11" fmla="*/ 203995 w 1350002"/>
                    <a:gd name="connsiteY11" fmla="*/ 235633 h 895125"/>
                    <a:gd name="connsiteX0" fmla="*/ 399563 w 1545570"/>
                    <a:gd name="connsiteY0" fmla="*/ 235633 h 895125"/>
                    <a:gd name="connsiteX1" fmla="*/ 677005 w 1545570"/>
                    <a:gd name="connsiteY1" fmla="*/ 158965 h 895125"/>
                    <a:gd name="connsiteX2" fmla="*/ 1156800 w 1545570"/>
                    <a:gd name="connsiteY2" fmla="*/ 254683 h 895125"/>
                    <a:gd name="connsiteX3" fmla="*/ 1324705 w 1545570"/>
                    <a:gd name="connsiteY3" fmla="*/ 320890 h 895125"/>
                    <a:gd name="connsiteX4" fmla="*/ 1424718 w 1545570"/>
                    <a:gd name="connsiteY4" fmla="*/ 411378 h 895125"/>
                    <a:gd name="connsiteX5" fmla="*/ 1542563 w 1545570"/>
                    <a:gd name="connsiteY5" fmla="*/ 511859 h 895125"/>
                    <a:gd name="connsiteX6" fmla="*/ 1322324 w 1545570"/>
                    <a:gd name="connsiteY6" fmla="*/ 632834 h 895125"/>
                    <a:gd name="connsiteX7" fmla="*/ 1124680 w 1545570"/>
                    <a:gd name="connsiteY7" fmla="*/ 701889 h 895125"/>
                    <a:gd name="connsiteX8" fmla="*/ 919893 w 1545570"/>
                    <a:gd name="connsiteY8" fmla="*/ 761420 h 895125"/>
                    <a:gd name="connsiteX9" fmla="*/ 496030 w 1545570"/>
                    <a:gd name="connsiteY9" fmla="*/ 759039 h 895125"/>
                    <a:gd name="connsiteX10" fmla="*/ 195568 w 1545570"/>
                    <a:gd name="connsiteY10" fmla="*/ 765064 h 895125"/>
                    <a:gd name="connsiteX11" fmla="*/ 3110 w 1545570"/>
                    <a:gd name="connsiteY11" fmla="*/ 351846 h 895125"/>
                    <a:gd name="connsiteX12" fmla="*/ 399563 w 1545570"/>
                    <a:gd name="connsiteY12" fmla="*/ 235633 h 895125"/>
                    <a:gd name="connsiteX0" fmla="*/ 399563 w 1545570"/>
                    <a:gd name="connsiteY0" fmla="*/ 235633 h 895125"/>
                    <a:gd name="connsiteX1" fmla="*/ 677005 w 1545570"/>
                    <a:gd name="connsiteY1" fmla="*/ 158965 h 895125"/>
                    <a:gd name="connsiteX2" fmla="*/ 1156800 w 1545570"/>
                    <a:gd name="connsiteY2" fmla="*/ 254683 h 895125"/>
                    <a:gd name="connsiteX3" fmla="*/ 1324705 w 1545570"/>
                    <a:gd name="connsiteY3" fmla="*/ 320890 h 895125"/>
                    <a:gd name="connsiteX4" fmla="*/ 1424718 w 1545570"/>
                    <a:gd name="connsiteY4" fmla="*/ 411378 h 895125"/>
                    <a:gd name="connsiteX5" fmla="*/ 1542563 w 1545570"/>
                    <a:gd name="connsiteY5" fmla="*/ 511859 h 895125"/>
                    <a:gd name="connsiteX6" fmla="*/ 1322324 w 1545570"/>
                    <a:gd name="connsiteY6" fmla="*/ 632834 h 895125"/>
                    <a:gd name="connsiteX7" fmla="*/ 1124680 w 1545570"/>
                    <a:gd name="connsiteY7" fmla="*/ 701889 h 895125"/>
                    <a:gd name="connsiteX8" fmla="*/ 919893 w 1545570"/>
                    <a:gd name="connsiteY8" fmla="*/ 761420 h 895125"/>
                    <a:gd name="connsiteX9" fmla="*/ 496030 w 1545570"/>
                    <a:gd name="connsiteY9" fmla="*/ 759039 h 895125"/>
                    <a:gd name="connsiteX10" fmla="*/ 195568 w 1545570"/>
                    <a:gd name="connsiteY10" fmla="*/ 765064 h 895125"/>
                    <a:gd name="connsiteX11" fmla="*/ 3110 w 1545570"/>
                    <a:gd name="connsiteY11" fmla="*/ 351846 h 895125"/>
                    <a:gd name="connsiteX12" fmla="*/ 399563 w 1545570"/>
                    <a:gd name="connsiteY12" fmla="*/ 235633 h 895125"/>
                    <a:gd name="connsiteX0" fmla="*/ 399563 w 1545570"/>
                    <a:gd name="connsiteY0" fmla="*/ 235633 h 895125"/>
                    <a:gd name="connsiteX1" fmla="*/ 677005 w 1545570"/>
                    <a:gd name="connsiteY1" fmla="*/ 158965 h 895125"/>
                    <a:gd name="connsiteX2" fmla="*/ 1156800 w 1545570"/>
                    <a:gd name="connsiteY2" fmla="*/ 254683 h 895125"/>
                    <a:gd name="connsiteX3" fmla="*/ 1324705 w 1545570"/>
                    <a:gd name="connsiteY3" fmla="*/ 320890 h 895125"/>
                    <a:gd name="connsiteX4" fmla="*/ 1424718 w 1545570"/>
                    <a:gd name="connsiteY4" fmla="*/ 411378 h 895125"/>
                    <a:gd name="connsiteX5" fmla="*/ 1542563 w 1545570"/>
                    <a:gd name="connsiteY5" fmla="*/ 511859 h 895125"/>
                    <a:gd name="connsiteX6" fmla="*/ 1322324 w 1545570"/>
                    <a:gd name="connsiteY6" fmla="*/ 632834 h 895125"/>
                    <a:gd name="connsiteX7" fmla="*/ 1124680 w 1545570"/>
                    <a:gd name="connsiteY7" fmla="*/ 701889 h 895125"/>
                    <a:gd name="connsiteX8" fmla="*/ 919893 w 1545570"/>
                    <a:gd name="connsiteY8" fmla="*/ 761420 h 895125"/>
                    <a:gd name="connsiteX9" fmla="*/ 496030 w 1545570"/>
                    <a:gd name="connsiteY9" fmla="*/ 759039 h 895125"/>
                    <a:gd name="connsiteX10" fmla="*/ 195568 w 1545570"/>
                    <a:gd name="connsiteY10" fmla="*/ 765064 h 895125"/>
                    <a:gd name="connsiteX11" fmla="*/ 3110 w 1545570"/>
                    <a:gd name="connsiteY11" fmla="*/ 351846 h 895125"/>
                    <a:gd name="connsiteX12" fmla="*/ 399563 w 1545570"/>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397209 w 1543216"/>
                    <a:gd name="connsiteY0" fmla="*/ 235633 h 895125"/>
                    <a:gd name="connsiteX1" fmla="*/ 674651 w 1543216"/>
                    <a:gd name="connsiteY1" fmla="*/ 158965 h 895125"/>
                    <a:gd name="connsiteX2" fmla="*/ 1154446 w 1543216"/>
                    <a:gd name="connsiteY2" fmla="*/ 254683 h 895125"/>
                    <a:gd name="connsiteX3" fmla="*/ 1322351 w 1543216"/>
                    <a:gd name="connsiteY3" fmla="*/ 320890 h 895125"/>
                    <a:gd name="connsiteX4" fmla="*/ 1422364 w 1543216"/>
                    <a:gd name="connsiteY4" fmla="*/ 411378 h 895125"/>
                    <a:gd name="connsiteX5" fmla="*/ 1540209 w 1543216"/>
                    <a:gd name="connsiteY5" fmla="*/ 511859 h 895125"/>
                    <a:gd name="connsiteX6" fmla="*/ 1319970 w 1543216"/>
                    <a:gd name="connsiteY6" fmla="*/ 632834 h 895125"/>
                    <a:gd name="connsiteX7" fmla="*/ 1122326 w 1543216"/>
                    <a:gd name="connsiteY7" fmla="*/ 701889 h 895125"/>
                    <a:gd name="connsiteX8" fmla="*/ 917539 w 1543216"/>
                    <a:gd name="connsiteY8" fmla="*/ 761420 h 895125"/>
                    <a:gd name="connsiteX9" fmla="*/ 493676 w 1543216"/>
                    <a:gd name="connsiteY9" fmla="*/ 759039 h 895125"/>
                    <a:gd name="connsiteX10" fmla="*/ 193214 w 1543216"/>
                    <a:gd name="connsiteY10" fmla="*/ 765064 h 895125"/>
                    <a:gd name="connsiteX11" fmla="*/ 3137 w 1543216"/>
                    <a:gd name="connsiteY11" fmla="*/ 373277 h 895125"/>
                    <a:gd name="connsiteX12" fmla="*/ 397209 w 1543216"/>
                    <a:gd name="connsiteY12" fmla="*/ 235633 h 895125"/>
                    <a:gd name="connsiteX0" fmla="*/ 502094 w 1648101"/>
                    <a:gd name="connsiteY0" fmla="*/ 235633 h 895125"/>
                    <a:gd name="connsiteX1" fmla="*/ 779536 w 1648101"/>
                    <a:gd name="connsiteY1" fmla="*/ 158965 h 895125"/>
                    <a:gd name="connsiteX2" fmla="*/ 1259331 w 1648101"/>
                    <a:gd name="connsiteY2" fmla="*/ 254683 h 895125"/>
                    <a:gd name="connsiteX3" fmla="*/ 1427236 w 1648101"/>
                    <a:gd name="connsiteY3" fmla="*/ 320890 h 895125"/>
                    <a:gd name="connsiteX4" fmla="*/ 1527249 w 1648101"/>
                    <a:gd name="connsiteY4" fmla="*/ 411378 h 895125"/>
                    <a:gd name="connsiteX5" fmla="*/ 1645094 w 1648101"/>
                    <a:gd name="connsiteY5" fmla="*/ 511859 h 895125"/>
                    <a:gd name="connsiteX6" fmla="*/ 1424855 w 1648101"/>
                    <a:gd name="connsiteY6" fmla="*/ 632834 h 895125"/>
                    <a:gd name="connsiteX7" fmla="*/ 1227211 w 1648101"/>
                    <a:gd name="connsiteY7" fmla="*/ 701889 h 895125"/>
                    <a:gd name="connsiteX8" fmla="*/ 1022424 w 1648101"/>
                    <a:gd name="connsiteY8" fmla="*/ 761420 h 895125"/>
                    <a:gd name="connsiteX9" fmla="*/ 598561 w 1648101"/>
                    <a:gd name="connsiteY9" fmla="*/ 759039 h 895125"/>
                    <a:gd name="connsiteX10" fmla="*/ 298099 w 1648101"/>
                    <a:gd name="connsiteY10" fmla="*/ 765064 h 895125"/>
                    <a:gd name="connsiteX11" fmla="*/ 108022 w 1648101"/>
                    <a:gd name="connsiteY11" fmla="*/ 373277 h 895125"/>
                    <a:gd name="connsiteX12" fmla="*/ 502094 w 1648101"/>
                    <a:gd name="connsiteY12" fmla="*/ 235633 h 895125"/>
                    <a:gd name="connsiteX0" fmla="*/ 537393 w 1683400"/>
                    <a:gd name="connsiteY0" fmla="*/ 235633 h 895125"/>
                    <a:gd name="connsiteX1" fmla="*/ 814835 w 1683400"/>
                    <a:gd name="connsiteY1" fmla="*/ 158965 h 895125"/>
                    <a:gd name="connsiteX2" fmla="*/ 1294630 w 1683400"/>
                    <a:gd name="connsiteY2" fmla="*/ 254683 h 895125"/>
                    <a:gd name="connsiteX3" fmla="*/ 1462535 w 1683400"/>
                    <a:gd name="connsiteY3" fmla="*/ 320890 h 895125"/>
                    <a:gd name="connsiteX4" fmla="*/ 1562548 w 1683400"/>
                    <a:gd name="connsiteY4" fmla="*/ 411378 h 895125"/>
                    <a:gd name="connsiteX5" fmla="*/ 1680393 w 1683400"/>
                    <a:gd name="connsiteY5" fmla="*/ 511859 h 895125"/>
                    <a:gd name="connsiteX6" fmla="*/ 1460154 w 1683400"/>
                    <a:gd name="connsiteY6" fmla="*/ 632834 h 895125"/>
                    <a:gd name="connsiteX7" fmla="*/ 1262510 w 1683400"/>
                    <a:gd name="connsiteY7" fmla="*/ 701889 h 895125"/>
                    <a:gd name="connsiteX8" fmla="*/ 1057723 w 1683400"/>
                    <a:gd name="connsiteY8" fmla="*/ 761420 h 895125"/>
                    <a:gd name="connsiteX9" fmla="*/ 633860 w 1683400"/>
                    <a:gd name="connsiteY9" fmla="*/ 759039 h 895125"/>
                    <a:gd name="connsiteX10" fmla="*/ 333398 w 1683400"/>
                    <a:gd name="connsiteY10" fmla="*/ 765064 h 895125"/>
                    <a:gd name="connsiteX11" fmla="*/ 143321 w 1683400"/>
                    <a:gd name="connsiteY11" fmla="*/ 373277 h 895125"/>
                    <a:gd name="connsiteX12" fmla="*/ 537393 w 1683400"/>
                    <a:gd name="connsiteY12" fmla="*/ 235633 h 895125"/>
                    <a:gd name="connsiteX0" fmla="*/ 527565 w 1673572"/>
                    <a:gd name="connsiteY0" fmla="*/ 235633 h 895125"/>
                    <a:gd name="connsiteX1" fmla="*/ 805007 w 1673572"/>
                    <a:gd name="connsiteY1" fmla="*/ 158965 h 895125"/>
                    <a:gd name="connsiteX2" fmla="*/ 1284802 w 1673572"/>
                    <a:gd name="connsiteY2" fmla="*/ 254683 h 895125"/>
                    <a:gd name="connsiteX3" fmla="*/ 1452707 w 1673572"/>
                    <a:gd name="connsiteY3" fmla="*/ 320890 h 895125"/>
                    <a:gd name="connsiteX4" fmla="*/ 1552720 w 1673572"/>
                    <a:gd name="connsiteY4" fmla="*/ 411378 h 895125"/>
                    <a:gd name="connsiteX5" fmla="*/ 1670565 w 1673572"/>
                    <a:gd name="connsiteY5" fmla="*/ 511859 h 895125"/>
                    <a:gd name="connsiteX6" fmla="*/ 1450326 w 1673572"/>
                    <a:gd name="connsiteY6" fmla="*/ 632834 h 895125"/>
                    <a:gd name="connsiteX7" fmla="*/ 1252682 w 1673572"/>
                    <a:gd name="connsiteY7" fmla="*/ 701889 h 895125"/>
                    <a:gd name="connsiteX8" fmla="*/ 1047895 w 1673572"/>
                    <a:gd name="connsiteY8" fmla="*/ 761420 h 895125"/>
                    <a:gd name="connsiteX9" fmla="*/ 624032 w 1673572"/>
                    <a:gd name="connsiteY9" fmla="*/ 759039 h 895125"/>
                    <a:gd name="connsiteX10" fmla="*/ 323570 w 1673572"/>
                    <a:gd name="connsiteY10" fmla="*/ 765064 h 895125"/>
                    <a:gd name="connsiteX11" fmla="*/ 133493 w 1673572"/>
                    <a:gd name="connsiteY11" fmla="*/ 373277 h 895125"/>
                    <a:gd name="connsiteX12" fmla="*/ 527565 w 1673572"/>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 name="connsiteX0" fmla="*/ 526948 w 1672955"/>
                    <a:gd name="connsiteY0" fmla="*/ 235633 h 895125"/>
                    <a:gd name="connsiteX1" fmla="*/ 804390 w 1672955"/>
                    <a:gd name="connsiteY1" fmla="*/ 158965 h 895125"/>
                    <a:gd name="connsiteX2" fmla="*/ 1284185 w 1672955"/>
                    <a:gd name="connsiteY2" fmla="*/ 254683 h 895125"/>
                    <a:gd name="connsiteX3" fmla="*/ 1452090 w 1672955"/>
                    <a:gd name="connsiteY3" fmla="*/ 320890 h 895125"/>
                    <a:gd name="connsiteX4" fmla="*/ 1552103 w 1672955"/>
                    <a:gd name="connsiteY4" fmla="*/ 411378 h 895125"/>
                    <a:gd name="connsiteX5" fmla="*/ 1669948 w 1672955"/>
                    <a:gd name="connsiteY5" fmla="*/ 511859 h 895125"/>
                    <a:gd name="connsiteX6" fmla="*/ 1449709 w 1672955"/>
                    <a:gd name="connsiteY6" fmla="*/ 632834 h 895125"/>
                    <a:gd name="connsiteX7" fmla="*/ 1252065 w 1672955"/>
                    <a:gd name="connsiteY7" fmla="*/ 701889 h 895125"/>
                    <a:gd name="connsiteX8" fmla="*/ 1047278 w 1672955"/>
                    <a:gd name="connsiteY8" fmla="*/ 761420 h 895125"/>
                    <a:gd name="connsiteX9" fmla="*/ 623415 w 1672955"/>
                    <a:gd name="connsiteY9" fmla="*/ 759039 h 895125"/>
                    <a:gd name="connsiteX10" fmla="*/ 322953 w 1672955"/>
                    <a:gd name="connsiteY10" fmla="*/ 765064 h 895125"/>
                    <a:gd name="connsiteX11" fmla="*/ 132876 w 1672955"/>
                    <a:gd name="connsiteY11" fmla="*/ 373277 h 895125"/>
                    <a:gd name="connsiteX12" fmla="*/ 526948 w 1672955"/>
                    <a:gd name="connsiteY12" fmla="*/ 235633 h 89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2955" h="895125">
                      <a:moveTo>
                        <a:pt x="526948" y="235633"/>
                      </a:moveTo>
                      <a:cubicBezTo>
                        <a:pt x="538466" y="202140"/>
                        <a:pt x="646028" y="79746"/>
                        <a:pt x="804390" y="158965"/>
                      </a:cubicBezTo>
                      <a:cubicBezTo>
                        <a:pt x="936540" y="-142504"/>
                        <a:pt x="1328247" y="39421"/>
                        <a:pt x="1284185" y="254683"/>
                      </a:cubicBezTo>
                      <a:cubicBezTo>
                        <a:pt x="1389957" y="183167"/>
                        <a:pt x="1461219" y="281997"/>
                        <a:pt x="1452090" y="320890"/>
                      </a:cubicBezTo>
                      <a:cubicBezTo>
                        <a:pt x="1513808" y="310494"/>
                        <a:pt x="1553893" y="360500"/>
                        <a:pt x="1552103" y="411378"/>
                      </a:cubicBezTo>
                      <a:cubicBezTo>
                        <a:pt x="1616988" y="386056"/>
                        <a:pt x="1688601" y="470981"/>
                        <a:pt x="1669948" y="511859"/>
                      </a:cubicBezTo>
                      <a:cubicBezTo>
                        <a:pt x="1672929" y="629255"/>
                        <a:pt x="1489194" y="662679"/>
                        <a:pt x="1449709" y="632834"/>
                      </a:cubicBezTo>
                      <a:cubicBezTo>
                        <a:pt x="1444356" y="685936"/>
                        <a:pt x="1347713" y="735227"/>
                        <a:pt x="1252065" y="701889"/>
                      </a:cubicBezTo>
                      <a:cubicBezTo>
                        <a:pt x="1256431" y="751896"/>
                        <a:pt x="1152052" y="835239"/>
                        <a:pt x="1047278" y="761420"/>
                      </a:cubicBezTo>
                      <a:cubicBezTo>
                        <a:pt x="1080422" y="864926"/>
                        <a:pt x="713974" y="1002907"/>
                        <a:pt x="623415" y="759039"/>
                      </a:cubicBezTo>
                      <a:cubicBezTo>
                        <a:pt x="454205" y="906303"/>
                        <a:pt x="339763" y="782106"/>
                        <a:pt x="322953" y="765064"/>
                      </a:cubicBezTo>
                      <a:cubicBezTo>
                        <a:pt x="136563" y="868625"/>
                        <a:pt x="-181589" y="543560"/>
                        <a:pt x="132876" y="373277"/>
                      </a:cubicBezTo>
                      <a:cubicBezTo>
                        <a:pt x="104690" y="52758"/>
                        <a:pt x="489253" y="79902"/>
                        <a:pt x="526948" y="235633"/>
                      </a:cubicBezTo>
                      <a:close/>
                    </a:path>
                  </a:pathLst>
                </a:custGeom>
                <a:solidFill>
                  <a:schemeClr val="bg1">
                    <a:alpha val="6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4FC9EFA7-776A-4637-0C96-D6B75F8F2DB7}"/>
                  </a:ext>
                </a:extLst>
              </p:cNvPr>
              <p:cNvGrpSpPr/>
              <p:nvPr/>
            </p:nvGrpSpPr>
            <p:grpSpPr>
              <a:xfrm>
                <a:off x="4288128" y="1570744"/>
                <a:ext cx="643202" cy="943020"/>
                <a:chOff x="4739459" y="1840453"/>
                <a:chExt cx="825054" cy="1271348"/>
              </a:xfrm>
            </p:grpSpPr>
            <p:sp>
              <p:nvSpPr>
                <p:cNvPr id="41" name="Rectangle 56">
                  <a:extLst>
                    <a:ext uri="{FF2B5EF4-FFF2-40B4-BE49-F238E27FC236}">
                      <a16:creationId xmlns:a16="http://schemas.microsoft.com/office/drawing/2014/main" id="{855B6BE3-153A-914D-691B-7330F0AAD35F}"/>
                    </a:ext>
                  </a:extLst>
                </p:cNvPr>
                <p:cNvSpPr/>
                <p:nvPr/>
              </p:nvSpPr>
              <p:spPr>
                <a:xfrm>
                  <a:off x="4752207" y="1840453"/>
                  <a:ext cx="812306" cy="564382"/>
                </a:xfrm>
                <a:custGeom>
                  <a:avLst/>
                  <a:gdLst>
                    <a:gd name="connsiteX0" fmla="*/ 0 w 1104733"/>
                    <a:gd name="connsiteY0" fmla="*/ 0 h 637604"/>
                    <a:gd name="connsiteX1" fmla="*/ 1104733 w 1104733"/>
                    <a:gd name="connsiteY1" fmla="*/ 0 h 637604"/>
                    <a:gd name="connsiteX2" fmla="*/ 1104733 w 1104733"/>
                    <a:gd name="connsiteY2" fmla="*/ 637604 h 637604"/>
                    <a:gd name="connsiteX3" fmla="*/ 0 w 1104733"/>
                    <a:gd name="connsiteY3" fmla="*/ 637604 h 637604"/>
                    <a:gd name="connsiteX4" fmla="*/ 0 w 1104733"/>
                    <a:gd name="connsiteY4" fmla="*/ 0 h 637604"/>
                    <a:gd name="connsiteX0" fmla="*/ 0 w 1104733"/>
                    <a:gd name="connsiteY0" fmla="*/ 0 h 637604"/>
                    <a:gd name="connsiteX1" fmla="*/ 1104733 w 1104733"/>
                    <a:gd name="connsiteY1" fmla="*/ 0 h 637604"/>
                    <a:gd name="connsiteX2" fmla="*/ 1104733 w 1104733"/>
                    <a:gd name="connsiteY2" fmla="*/ 637604 h 637604"/>
                    <a:gd name="connsiteX3" fmla="*/ 0 w 1104733"/>
                    <a:gd name="connsiteY3" fmla="*/ 637604 h 637604"/>
                    <a:gd name="connsiteX4" fmla="*/ 0 w 1104733"/>
                    <a:gd name="connsiteY4" fmla="*/ 0 h 637604"/>
                    <a:gd name="connsiteX0" fmla="*/ 0 w 1104733"/>
                    <a:gd name="connsiteY0" fmla="*/ 0 h 703220"/>
                    <a:gd name="connsiteX1" fmla="*/ 1104733 w 1104733"/>
                    <a:gd name="connsiteY1" fmla="*/ 0 h 703220"/>
                    <a:gd name="connsiteX2" fmla="*/ 1104733 w 1104733"/>
                    <a:gd name="connsiteY2" fmla="*/ 637604 h 703220"/>
                    <a:gd name="connsiteX3" fmla="*/ 0 w 1104733"/>
                    <a:gd name="connsiteY3" fmla="*/ 637604 h 703220"/>
                    <a:gd name="connsiteX4" fmla="*/ 0 w 1104733"/>
                    <a:gd name="connsiteY4" fmla="*/ 0 h 703220"/>
                    <a:gd name="connsiteX0" fmla="*/ 0 w 1104733"/>
                    <a:gd name="connsiteY0" fmla="*/ 0 h 687836"/>
                    <a:gd name="connsiteX1" fmla="*/ 1104733 w 1104733"/>
                    <a:gd name="connsiteY1" fmla="*/ 0 h 687836"/>
                    <a:gd name="connsiteX2" fmla="*/ 1104733 w 1104733"/>
                    <a:gd name="connsiteY2" fmla="*/ 637604 h 687836"/>
                    <a:gd name="connsiteX3" fmla="*/ 0 w 1104733"/>
                    <a:gd name="connsiteY3" fmla="*/ 637604 h 687836"/>
                    <a:gd name="connsiteX4" fmla="*/ 0 w 1104733"/>
                    <a:gd name="connsiteY4" fmla="*/ 0 h 687836"/>
                    <a:gd name="connsiteX0" fmla="*/ 0 w 1104733"/>
                    <a:gd name="connsiteY0" fmla="*/ 7856 h 695692"/>
                    <a:gd name="connsiteX1" fmla="*/ 1104733 w 1104733"/>
                    <a:gd name="connsiteY1" fmla="*/ 7856 h 695692"/>
                    <a:gd name="connsiteX2" fmla="*/ 1104733 w 1104733"/>
                    <a:gd name="connsiteY2" fmla="*/ 645460 h 695692"/>
                    <a:gd name="connsiteX3" fmla="*/ 0 w 1104733"/>
                    <a:gd name="connsiteY3" fmla="*/ 645460 h 695692"/>
                    <a:gd name="connsiteX4" fmla="*/ 0 w 1104733"/>
                    <a:gd name="connsiteY4" fmla="*/ 7856 h 695692"/>
                    <a:gd name="connsiteX0" fmla="*/ 0 w 1104733"/>
                    <a:gd name="connsiteY0" fmla="*/ 10202 h 698038"/>
                    <a:gd name="connsiteX1" fmla="*/ 1104733 w 1104733"/>
                    <a:gd name="connsiteY1" fmla="*/ 10202 h 698038"/>
                    <a:gd name="connsiteX2" fmla="*/ 1104733 w 1104733"/>
                    <a:gd name="connsiteY2" fmla="*/ 647806 h 698038"/>
                    <a:gd name="connsiteX3" fmla="*/ 0 w 1104733"/>
                    <a:gd name="connsiteY3" fmla="*/ 647806 h 698038"/>
                    <a:gd name="connsiteX4" fmla="*/ 0 w 1104733"/>
                    <a:gd name="connsiteY4" fmla="*/ 10202 h 698038"/>
                    <a:gd name="connsiteX0" fmla="*/ 0 w 1104733"/>
                    <a:gd name="connsiteY0" fmla="*/ 10202 h 693086"/>
                    <a:gd name="connsiteX1" fmla="*/ 1104733 w 1104733"/>
                    <a:gd name="connsiteY1" fmla="*/ 10202 h 693086"/>
                    <a:gd name="connsiteX2" fmla="*/ 1104733 w 1104733"/>
                    <a:gd name="connsiteY2" fmla="*/ 647806 h 693086"/>
                    <a:gd name="connsiteX3" fmla="*/ 0 w 1104733"/>
                    <a:gd name="connsiteY3" fmla="*/ 647806 h 693086"/>
                    <a:gd name="connsiteX4" fmla="*/ 0 w 1104733"/>
                    <a:gd name="connsiteY4" fmla="*/ 10202 h 693086"/>
                    <a:gd name="connsiteX0" fmla="*/ 0 w 1104733"/>
                    <a:gd name="connsiteY0" fmla="*/ 10202 h 700884"/>
                    <a:gd name="connsiteX1" fmla="*/ 1104733 w 1104733"/>
                    <a:gd name="connsiteY1" fmla="*/ 10202 h 700884"/>
                    <a:gd name="connsiteX2" fmla="*/ 1104733 w 1104733"/>
                    <a:gd name="connsiteY2" fmla="*/ 647806 h 700884"/>
                    <a:gd name="connsiteX3" fmla="*/ 0 w 1104733"/>
                    <a:gd name="connsiteY3" fmla="*/ 647806 h 700884"/>
                    <a:gd name="connsiteX4" fmla="*/ 0 w 1104733"/>
                    <a:gd name="connsiteY4" fmla="*/ 10202 h 700884"/>
                    <a:gd name="connsiteX0" fmla="*/ 0 w 1104733"/>
                    <a:gd name="connsiteY0" fmla="*/ 10994 h 701676"/>
                    <a:gd name="connsiteX1" fmla="*/ 1104733 w 1104733"/>
                    <a:gd name="connsiteY1" fmla="*/ 10994 h 701676"/>
                    <a:gd name="connsiteX2" fmla="*/ 1104733 w 1104733"/>
                    <a:gd name="connsiteY2" fmla="*/ 648598 h 701676"/>
                    <a:gd name="connsiteX3" fmla="*/ 0 w 1104733"/>
                    <a:gd name="connsiteY3" fmla="*/ 648598 h 701676"/>
                    <a:gd name="connsiteX4" fmla="*/ 0 w 1104733"/>
                    <a:gd name="connsiteY4" fmla="*/ 10994 h 701676"/>
                    <a:gd name="connsiteX0" fmla="*/ 0 w 1104733"/>
                    <a:gd name="connsiteY0" fmla="*/ 21040 h 711722"/>
                    <a:gd name="connsiteX1" fmla="*/ 1104733 w 1104733"/>
                    <a:gd name="connsiteY1" fmla="*/ 21040 h 711722"/>
                    <a:gd name="connsiteX2" fmla="*/ 1104733 w 1104733"/>
                    <a:gd name="connsiteY2" fmla="*/ 658644 h 711722"/>
                    <a:gd name="connsiteX3" fmla="*/ 0 w 1104733"/>
                    <a:gd name="connsiteY3" fmla="*/ 658644 h 711722"/>
                    <a:gd name="connsiteX4" fmla="*/ 0 w 1104733"/>
                    <a:gd name="connsiteY4" fmla="*/ 21040 h 711722"/>
                    <a:gd name="connsiteX0" fmla="*/ 0 w 1104733"/>
                    <a:gd name="connsiteY0" fmla="*/ 21040 h 730306"/>
                    <a:gd name="connsiteX1" fmla="*/ 1104733 w 1104733"/>
                    <a:gd name="connsiteY1" fmla="*/ 21040 h 730306"/>
                    <a:gd name="connsiteX2" fmla="*/ 1104733 w 1104733"/>
                    <a:gd name="connsiteY2" fmla="*/ 658644 h 730306"/>
                    <a:gd name="connsiteX3" fmla="*/ 0 w 1104733"/>
                    <a:gd name="connsiteY3" fmla="*/ 658644 h 730306"/>
                    <a:gd name="connsiteX4" fmla="*/ 0 w 1104733"/>
                    <a:gd name="connsiteY4" fmla="*/ 21040 h 730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33" h="730306">
                      <a:moveTo>
                        <a:pt x="0" y="21040"/>
                      </a:moveTo>
                      <a:cubicBezTo>
                        <a:pt x="627800" y="-78973"/>
                        <a:pt x="910320" y="221066"/>
                        <a:pt x="1104733" y="21040"/>
                      </a:cubicBezTo>
                      <a:lnTo>
                        <a:pt x="1104733" y="658644"/>
                      </a:lnTo>
                      <a:cubicBezTo>
                        <a:pt x="720614" y="869781"/>
                        <a:pt x="344432" y="534819"/>
                        <a:pt x="0" y="658644"/>
                      </a:cubicBezTo>
                      <a:lnTo>
                        <a:pt x="0" y="21040"/>
                      </a:lnTo>
                      <a:close/>
                    </a:path>
                  </a:pathLst>
                </a:custGeom>
                <a:solidFill>
                  <a:srgbClr val="339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350">
                    <a:solidFill>
                      <a:prstClr val="white"/>
                    </a:solidFill>
                    <a:latin typeface="Arial" panose="020B0604020202020204" pitchFamily="34" charset="0"/>
                    <a:cs typeface="Arial" panose="020B0604020202020204" pitchFamily="34" charset="0"/>
                  </a:endParaRPr>
                </a:p>
              </p:txBody>
            </p:sp>
            <p:sp>
              <p:nvSpPr>
                <p:cNvPr id="42" name="Rounded Rectangle 50">
                  <a:extLst>
                    <a:ext uri="{FF2B5EF4-FFF2-40B4-BE49-F238E27FC236}">
                      <a16:creationId xmlns:a16="http://schemas.microsoft.com/office/drawing/2014/main" id="{BDA40A6B-5562-7349-74F7-91866BDD1A6D}"/>
                    </a:ext>
                  </a:extLst>
                </p:cNvPr>
                <p:cNvSpPr/>
                <p:nvPr/>
              </p:nvSpPr>
              <p:spPr>
                <a:xfrm flipH="1">
                  <a:off x="4739459" y="1841974"/>
                  <a:ext cx="36006" cy="1269827"/>
                </a:xfrm>
                <a:prstGeom prst="roundRect">
                  <a:avLst>
                    <a:gd name="adj" fmla="val 5000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350">
                    <a:solidFill>
                      <a:prstClr val="white"/>
                    </a:solidFill>
                    <a:latin typeface="Arial" panose="020B0604020202020204" pitchFamily="34" charset="0"/>
                    <a:cs typeface="Arial" panose="020B0604020202020204" pitchFamily="34" charset="0"/>
                  </a:endParaRPr>
                </a:p>
              </p:txBody>
            </p:sp>
          </p:grpSp>
          <p:sp>
            <p:nvSpPr>
              <p:cNvPr id="40" name="Freeform 43">
                <a:extLst>
                  <a:ext uri="{FF2B5EF4-FFF2-40B4-BE49-F238E27FC236}">
                    <a16:creationId xmlns:a16="http://schemas.microsoft.com/office/drawing/2014/main" id="{A76241C1-F993-8061-EC35-D8B3CC90BEFA}"/>
                  </a:ext>
                </a:extLst>
              </p:cNvPr>
              <p:cNvSpPr/>
              <p:nvPr/>
            </p:nvSpPr>
            <p:spPr>
              <a:xfrm>
                <a:off x="2255600" y="4009624"/>
                <a:ext cx="442572" cy="1085759"/>
              </a:xfrm>
              <a:custGeom>
                <a:avLst/>
                <a:gdLst>
                  <a:gd name="connsiteX0" fmla="*/ 0 w 1228595"/>
                  <a:gd name="connsiteY0" fmla="*/ 0 h 2121730"/>
                  <a:gd name="connsiteX1" fmla="*/ 1225464 w 1228595"/>
                  <a:gd name="connsiteY1" fmla="*/ 2104162 h 2121730"/>
                  <a:gd name="connsiteX2" fmla="*/ 1228595 w 1228595"/>
                  <a:gd name="connsiteY2" fmla="*/ 2121730 h 2121730"/>
                  <a:gd name="connsiteX3" fmla="*/ 403101 w 1228595"/>
                  <a:gd name="connsiteY3" fmla="*/ 2121730 h 2121730"/>
                  <a:gd name="connsiteX4" fmla="*/ 0 w 1228595"/>
                  <a:gd name="connsiteY4" fmla="*/ 0 h 2121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595" h="2121730">
                    <a:moveTo>
                      <a:pt x="0" y="0"/>
                    </a:moveTo>
                    <a:lnTo>
                      <a:pt x="1225464" y="2104162"/>
                    </a:lnTo>
                    <a:lnTo>
                      <a:pt x="1228595" y="2121730"/>
                    </a:lnTo>
                    <a:lnTo>
                      <a:pt x="403101" y="2121730"/>
                    </a:lnTo>
                    <a:lnTo>
                      <a:pt x="0" y="0"/>
                    </a:lnTo>
                    <a:close/>
                  </a:path>
                </a:pathLst>
              </a:custGeom>
              <a:solidFill>
                <a:srgbClr val="7F7D7E"/>
              </a:solidFill>
              <a:ln w="12700" cap="flat" cmpd="sng" algn="ctr">
                <a:noFill/>
                <a:prstDash val="solid"/>
                <a:miter lim="800000"/>
              </a:ln>
              <a:effectLst/>
            </p:spPr>
            <p:txBody>
              <a:bodyPr wrap="square" rtlCol="0" anchor="ctr">
                <a:noAutofit/>
              </a:bodyPr>
              <a:lstStyle/>
              <a:p>
                <a:pPr algn="ctr">
                  <a:defRPr/>
                </a:pPr>
                <a:endParaRPr lang="en-US" sz="1350" kern="0">
                  <a:solidFill>
                    <a:srgbClr val="FFFFFF"/>
                  </a:solidFill>
                  <a:latin typeface="Arial" panose="020B0604020202020204" pitchFamily="34" charset="0"/>
                  <a:cs typeface="Arial" panose="020B0604020202020204" pitchFamily="34" charset="0"/>
                </a:endParaRPr>
              </a:p>
            </p:txBody>
          </p:sp>
        </p:grpSp>
        <p:sp>
          <p:nvSpPr>
            <p:cNvPr id="58" name="Speech Bubble: Rectangle with Corners Rounded 57">
              <a:extLst>
                <a:ext uri="{FF2B5EF4-FFF2-40B4-BE49-F238E27FC236}">
                  <a16:creationId xmlns:a16="http://schemas.microsoft.com/office/drawing/2014/main" id="{A15E88F7-98F2-D1F4-EBCD-E78E403507F3}"/>
                </a:ext>
              </a:extLst>
            </p:cNvPr>
            <p:cNvSpPr/>
            <p:nvPr/>
          </p:nvSpPr>
          <p:spPr>
            <a:xfrm>
              <a:off x="2693329" y="4522379"/>
              <a:ext cx="1746848" cy="1167146"/>
            </a:xfrm>
            <a:prstGeom prst="wedgeRoundRectCallout">
              <a:avLst>
                <a:gd name="adj1" fmla="val 80904"/>
                <a:gd name="adj2" fmla="val 47645"/>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15 As; 30 Pb </a:t>
              </a:r>
              <a:r>
                <a:rPr lang="en-US" dirty="0">
                  <a:solidFill>
                    <a:schemeClr val="tx1"/>
                  </a:solidFill>
                </a:rPr>
                <a:t>does not look like a release</a:t>
              </a:r>
              <a:endParaRPr lang="en-US" sz="2800" b="1" i="1" dirty="0">
                <a:solidFill>
                  <a:srgbClr val="FF0000"/>
                </a:solidFill>
              </a:endParaRPr>
            </a:p>
          </p:txBody>
        </p:sp>
      </p:grpSp>
      <p:graphicFrame>
        <p:nvGraphicFramePr>
          <p:cNvPr id="25" name="Table 24">
            <a:extLst>
              <a:ext uri="{FF2B5EF4-FFF2-40B4-BE49-F238E27FC236}">
                <a16:creationId xmlns:a16="http://schemas.microsoft.com/office/drawing/2014/main" id="{18C2F50B-E21E-2F0F-1CD2-47EFB0ACA1AD}"/>
              </a:ext>
            </a:extLst>
          </p:cNvPr>
          <p:cNvGraphicFramePr>
            <a:graphicFrameLocks noGrp="1"/>
          </p:cNvGraphicFramePr>
          <p:nvPr>
            <p:extLst>
              <p:ext uri="{D42A27DB-BD31-4B8C-83A1-F6EECF244321}">
                <p14:modId xmlns:p14="http://schemas.microsoft.com/office/powerpoint/2010/main" val="2522257751"/>
              </p:ext>
            </p:extLst>
          </p:nvPr>
        </p:nvGraphicFramePr>
        <p:xfrm>
          <a:off x="3874115" y="5582516"/>
          <a:ext cx="1212356" cy="1112520"/>
        </p:xfrm>
        <a:graphic>
          <a:graphicData uri="http://schemas.openxmlformats.org/drawingml/2006/table">
            <a:tbl>
              <a:tblPr firstRow="1" bandRow="1">
                <a:tableStyleId>{7E9639D4-E3E2-4D34-9284-5A2195B3D0D7}</a:tableStyleId>
              </a:tblPr>
              <a:tblGrid>
                <a:gridCol w="1212356">
                  <a:extLst>
                    <a:ext uri="{9D8B030D-6E8A-4147-A177-3AD203B41FA5}">
                      <a16:colId xmlns:a16="http://schemas.microsoft.com/office/drawing/2014/main" val="3587688689"/>
                    </a:ext>
                  </a:extLst>
                </a:gridCol>
              </a:tblGrid>
              <a:tr h="370840">
                <a:tc>
                  <a:txBody>
                    <a:bodyPr/>
                    <a:lstStyle/>
                    <a:p>
                      <a:pPr algn="ctr"/>
                      <a:r>
                        <a:rPr lang="en-US" dirty="0"/>
                        <a:t>DFW</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726764"/>
                  </a:ext>
                </a:extLst>
              </a:tr>
              <a:tr h="370840">
                <a:tc>
                  <a:txBody>
                    <a:bodyPr/>
                    <a:lstStyle/>
                    <a:p>
                      <a:pPr algn="ctr"/>
                      <a:r>
                        <a:rPr lang="en-US" b="1" dirty="0">
                          <a:solidFill>
                            <a:schemeClr val="bg1"/>
                          </a:solidFill>
                        </a:rPr>
                        <a:t>19.5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A00"/>
                    </a:solidFill>
                  </a:tcPr>
                </a:tc>
                <a:extLst>
                  <a:ext uri="{0D108BD9-81ED-4DB2-BD59-A6C34878D82A}">
                    <a16:rowId xmlns:a16="http://schemas.microsoft.com/office/drawing/2014/main" val="1888527020"/>
                  </a:ext>
                </a:extLst>
              </a:tr>
              <a:tr h="370840">
                <a:tc>
                  <a:txBody>
                    <a:bodyPr/>
                    <a:lstStyle/>
                    <a:p>
                      <a:pPr algn="ctr"/>
                      <a:r>
                        <a:rPr lang="en-US" b="1" dirty="0">
                          <a:solidFill>
                            <a:schemeClr val="bg1"/>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A00"/>
                    </a:solidFill>
                  </a:tcPr>
                </a:tc>
                <a:extLst>
                  <a:ext uri="{0D108BD9-81ED-4DB2-BD59-A6C34878D82A}">
                    <a16:rowId xmlns:a16="http://schemas.microsoft.com/office/drawing/2014/main" val="1644586045"/>
                  </a:ext>
                </a:extLst>
              </a:tr>
            </a:tbl>
          </a:graphicData>
        </a:graphic>
      </p:graphicFrame>
      <p:graphicFrame>
        <p:nvGraphicFramePr>
          <p:cNvPr id="27" name="Table 26">
            <a:extLst>
              <a:ext uri="{FF2B5EF4-FFF2-40B4-BE49-F238E27FC236}">
                <a16:creationId xmlns:a16="http://schemas.microsoft.com/office/drawing/2014/main" id="{3F626DF9-7753-29E3-C3B8-3584514146A0}"/>
              </a:ext>
            </a:extLst>
          </p:cNvPr>
          <p:cNvGraphicFramePr>
            <a:graphicFrameLocks noGrp="1"/>
          </p:cNvGraphicFramePr>
          <p:nvPr>
            <p:extLst>
              <p:ext uri="{D42A27DB-BD31-4B8C-83A1-F6EECF244321}">
                <p14:modId xmlns:p14="http://schemas.microsoft.com/office/powerpoint/2010/main" val="3849480373"/>
              </p:ext>
            </p:extLst>
          </p:nvPr>
        </p:nvGraphicFramePr>
        <p:xfrm>
          <a:off x="6282957" y="5580820"/>
          <a:ext cx="1212356" cy="1112520"/>
        </p:xfrm>
        <a:graphic>
          <a:graphicData uri="http://schemas.openxmlformats.org/drawingml/2006/table">
            <a:tbl>
              <a:tblPr firstRow="1" bandRow="1">
                <a:tableStyleId>{7E9639D4-E3E2-4D34-9284-5A2195B3D0D7}</a:tableStyleId>
              </a:tblPr>
              <a:tblGrid>
                <a:gridCol w="1212356">
                  <a:extLst>
                    <a:ext uri="{9D8B030D-6E8A-4147-A177-3AD203B41FA5}">
                      <a16:colId xmlns:a16="http://schemas.microsoft.com/office/drawing/2014/main" val="3587688689"/>
                    </a:ext>
                  </a:extLst>
                </a:gridCol>
              </a:tblGrid>
              <a:tr h="370840">
                <a:tc>
                  <a:txBody>
                    <a:bodyPr/>
                    <a:lstStyle/>
                    <a:p>
                      <a:pPr algn="ctr"/>
                      <a:r>
                        <a:rPr lang="en-US" dirty="0"/>
                        <a:t>Hou</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726764"/>
                  </a:ext>
                </a:extLst>
              </a:tr>
              <a:tr h="370840">
                <a:tc>
                  <a:txBody>
                    <a:bodyPr/>
                    <a:lstStyle/>
                    <a:p>
                      <a:pPr algn="ctr"/>
                      <a:r>
                        <a:rPr lang="en-US" b="1" dirty="0">
                          <a:solidFill>
                            <a:schemeClr val="bg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800"/>
                    </a:solidFill>
                  </a:tcPr>
                </a:tc>
                <a:extLst>
                  <a:ext uri="{0D108BD9-81ED-4DB2-BD59-A6C34878D82A}">
                    <a16:rowId xmlns:a16="http://schemas.microsoft.com/office/drawing/2014/main" val="1888527020"/>
                  </a:ext>
                </a:extLst>
              </a:tr>
              <a:tr h="370840">
                <a:tc>
                  <a:txBody>
                    <a:bodyPr/>
                    <a:lstStyle/>
                    <a:p>
                      <a:pPr algn="ctr"/>
                      <a:r>
                        <a:rPr lang="en-US" b="1" dirty="0">
                          <a:solidFill>
                            <a:schemeClr val="bg1"/>
                          </a:solidFill>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800"/>
                    </a:solidFill>
                  </a:tcPr>
                </a:tc>
                <a:extLst>
                  <a:ext uri="{0D108BD9-81ED-4DB2-BD59-A6C34878D82A}">
                    <a16:rowId xmlns:a16="http://schemas.microsoft.com/office/drawing/2014/main" val="1644586045"/>
                  </a:ext>
                </a:extLst>
              </a:tr>
            </a:tbl>
          </a:graphicData>
        </a:graphic>
      </p:graphicFrame>
      <p:graphicFrame>
        <p:nvGraphicFramePr>
          <p:cNvPr id="28" name="Table 27">
            <a:extLst>
              <a:ext uri="{FF2B5EF4-FFF2-40B4-BE49-F238E27FC236}">
                <a16:creationId xmlns:a16="http://schemas.microsoft.com/office/drawing/2014/main" id="{D2301D96-1845-830C-2A96-21F5DC533C28}"/>
              </a:ext>
            </a:extLst>
          </p:cNvPr>
          <p:cNvGraphicFramePr>
            <a:graphicFrameLocks noGrp="1"/>
          </p:cNvGraphicFramePr>
          <p:nvPr>
            <p:extLst>
              <p:ext uri="{D42A27DB-BD31-4B8C-83A1-F6EECF244321}">
                <p14:modId xmlns:p14="http://schemas.microsoft.com/office/powerpoint/2010/main" val="2576605283"/>
              </p:ext>
            </p:extLst>
          </p:nvPr>
        </p:nvGraphicFramePr>
        <p:xfrm>
          <a:off x="7474444" y="5580820"/>
          <a:ext cx="1212356" cy="1112520"/>
        </p:xfrm>
        <a:graphic>
          <a:graphicData uri="http://schemas.openxmlformats.org/drawingml/2006/table">
            <a:tbl>
              <a:tblPr firstRow="1" bandRow="1">
                <a:tableStyleId>{7E9639D4-E3E2-4D34-9284-5A2195B3D0D7}</a:tableStyleId>
              </a:tblPr>
              <a:tblGrid>
                <a:gridCol w="1212356">
                  <a:extLst>
                    <a:ext uri="{9D8B030D-6E8A-4147-A177-3AD203B41FA5}">
                      <a16:colId xmlns:a16="http://schemas.microsoft.com/office/drawing/2014/main" val="3587688689"/>
                    </a:ext>
                  </a:extLst>
                </a:gridCol>
              </a:tblGrid>
              <a:tr h="370840">
                <a:tc>
                  <a:txBody>
                    <a:bodyPr/>
                    <a:lstStyle/>
                    <a:p>
                      <a:pPr algn="ctr"/>
                      <a:r>
                        <a:rPr lang="en-US" dirty="0"/>
                        <a:t>SA</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726764"/>
                  </a:ext>
                </a:extLst>
              </a:tr>
              <a:tr h="370840">
                <a:tc>
                  <a:txBody>
                    <a:bodyPr/>
                    <a:lstStyle/>
                    <a:p>
                      <a:pPr algn="ctr"/>
                      <a:r>
                        <a:rPr lang="en-US" b="1" dirty="0">
                          <a:solidFill>
                            <a:schemeClr val="bg1"/>
                          </a:solidFill>
                        </a:rPr>
                        <a:t>18.2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0000"/>
                    </a:solidFill>
                  </a:tcPr>
                </a:tc>
                <a:extLst>
                  <a:ext uri="{0D108BD9-81ED-4DB2-BD59-A6C34878D82A}">
                    <a16:rowId xmlns:a16="http://schemas.microsoft.com/office/drawing/2014/main" val="1888527020"/>
                  </a:ext>
                </a:extLst>
              </a:tr>
              <a:tr h="370840">
                <a:tc>
                  <a:txBody>
                    <a:bodyPr/>
                    <a:lstStyle/>
                    <a:p>
                      <a:pPr algn="ctr"/>
                      <a:r>
                        <a:rPr lang="en-US" b="1" dirty="0">
                          <a:solidFill>
                            <a:schemeClr val="bg1"/>
                          </a:solidFill>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0000"/>
                    </a:solidFill>
                  </a:tcPr>
                </a:tc>
                <a:extLst>
                  <a:ext uri="{0D108BD9-81ED-4DB2-BD59-A6C34878D82A}">
                    <a16:rowId xmlns:a16="http://schemas.microsoft.com/office/drawing/2014/main" val="1644586045"/>
                  </a:ext>
                </a:extLst>
              </a:tr>
            </a:tbl>
          </a:graphicData>
        </a:graphic>
      </p:graphicFrame>
      <p:sp>
        <p:nvSpPr>
          <p:cNvPr id="36" name="Arrow: Right 35">
            <a:extLst>
              <a:ext uri="{FF2B5EF4-FFF2-40B4-BE49-F238E27FC236}">
                <a16:creationId xmlns:a16="http://schemas.microsoft.com/office/drawing/2014/main" id="{987B33BA-D9D6-77DB-A35B-607415A630BC}"/>
              </a:ext>
            </a:extLst>
          </p:cNvPr>
          <p:cNvSpPr/>
          <p:nvPr/>
        </p:nvSpPr>
        <p:spPr>
          <a:xfrm>
            <a:off x="3291621" y="3873993"/>
            <a:ext cx="692317" cy="45115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38FCD1AB-68D6-0BA5-D4A4-F3B53935BEAD}"/>
              </a:ext>
            </a:extLst>
          </p:cNvPr>
          <p:cNvSpPr/>
          <p:nvPr/>
        </p:nvSpPr>
        <p:spPr>
          <a:xfrm>
            <a:off x="7564809" y="3871533"/>
            <a:ext cx="692317" cy="45115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53D2F40F-D996-F835-86FA-D7A14E1DB481}"/>
              </a:ext>
            </a:extLst>
          </p:cNvPr>
          <p:cNvGrpSpPr/>
          <p:nvPr/>
        </p:nvGrpSpPr>
        <p:grpSpPr>
          <a:xfrm>
            <a:off x="3717929" y="5722634"/>
            <a:ext cx="1816855" cy="975661"/>
            <a:chOff x="5036262" y="2030497"/>
            <a:chExt cx="4418116" cy="2270649"/>
          </a:xfrm>
        </p:grpSpPr>
        <p:sp>
          <p:nvSpPr>
            <p:cNvPr id="61" name="Oval 60">
              <a:extLst>
                <a:ext uri="{FF2B5EF4-FFF2-40B4-BE49-F238E27FC236}">
                  <a16:creationId xmlns:a16="http://schemas.microsoft.com/office/drawing/2014/main" id="{EAEC4B2F-BC5C-0271-1D90-9D2402303503}"/>
                </a:ext>
              </a:extLst>
            </p:cNvPr>
            <p:cNvSpPr/>
            <p:nvPr/>
          </p:nvSpPr>
          <p:spPr>
            <a:xfrm>
              <a:off x="7360671" y="3225506"/>
              <a:ext cx="1076083" cy="107564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11E08C8-207A-CFD3-59BF-93A8E83477D0}"/>
                </a:ext>
              </a:extLst>
            </p:cNvPr>
            <p:cNvSpPr/>
            <p:nvPr/>
          </p:nvSpPr>
          <p:spPr>
            <a:xfrm>
              <a:off x="5233396" y="2072433"/>
              <a:ext cx="1076083" cy="107564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2EFD4BE3-8EA6-A860-081D-46BB48B86B17}"/>
                </a:ext>
              </a:extLst>
            </p:cNvPr>
            <p:cNvGrpSpPr/>
            <p:nvPr/>
          </p:nvGrpSpPr>
          <p:grpSpPr>
            <a:xfrm>
              <a:off x="5036262" y="2030497"/>
              <a:ext cx="4418116" cy="2097314"/>
              <a:chOff x="4055358" y="2412085"/>
              <a:chExt cx="1757257" cy="753860"/>
            </a:xfrm>
          </p:grpSpPr>
          <p:grpSp>
            <p:nvGrpSpPr>
              <p:cNvPr id="64" name="Group 63">
                <a:extLst>
                  <a:ext uri="{FF2B5EF4-FFF2-40B4-BE49-F238E27FC236}">
                    <a16:creationId xmlns:a16="http://schemas.microsoft.com/office/drawing/2014/main" id="{D92B663E-9515-D724-2C58-122727F95250}"/>
                  </a:ext>
                </a:extLst>
              </p:cNvPr>
              <p:cNvGrpSpPr/>
              <p:nvPr/>
            </p:nvGrpSpPr>
            <p:grpSpPr>
              <a:xfrm rot="20340889">
                <a:off x="4952367" y="2739161"/>
                <a:ext cx="860248" cy="418658"/>
                <a:chOff x="-98612" y="5370340"/>
                <a:chExt cx="3678120" cy="2080501"/>
              </a:xfrm>
            </p:grpSpPr>
            <p:sp>
              <p:nvSpPr>
                <p:cNvPr id="68" name="Rectangle 67">
                  <a:extLst>
                    <a:ext uri="{FF2B5EF4-FFF2-40B4-BE49-F238E27FC236}">
                      <a16:creationId xmlns:a16="http://schemas.microsoft.com/office/drawing/2014/main" id="{7FDC93DF-1567-B1B2-654A-1401A6FF577A}"/>
                    </a:ext>
                  </a:extLst>
                </p:cNvPr>
                <p:cNvSpPr/>
                <p:nvPr/>
              </p:nvSpPr>
              <p:spPr>
                <a:xfrm rot="2841660">
                  <a:off x="2272982" y="4193516"/>
                  <a:ext cx="129701" cy="24833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AC4974E2-4484-1844-1C82-7DB03ACAAAF9}"/>
                    </a:ext>
                  </a:extLst>
                </p:cNvPr>
                <p:cNvSpPr/>
                <p:nvPr/>
              </p:nvSpPr>
              <p:spPr>
                <a:xfrm>
                  <a:off x="-98612" y="5599551"/>
                  <a:ext cx="1886034" cy="1851290"/>
                </a:xfrm>
                <a:custGeom>
                  <a:avLst/>
                  <a:gdLst>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646543 w 2936856"/>
                    <a:gd name="connsiteY6" fmla="*/ 1102035 h 1851290"/>
                    <a:gd name="connsiteX7" fmla="*/ 2873336 w 2936856"/>
                    <a:gd name="connsiteY7" fmla="*/ 1000169 h 1851290"/>
                    <a:gd name="connsiteX8" fmla="*/ 2936760 w 2936856"/>
                    <a:gd name="connsiteY8" fmla="*/ 1221197 h 1851290"/>
                    <a:gd name="connsiteX9" fmla="*/ 2875257 w 2936856"/>
                    <a:gd name="connsiteY9" fmla="*/ 1444147 h 1851290"/>
                    <a:gd name="connsiteX10" fmla="*/ 2738798 w 2936856"/>
                    <a:gd name="connsiteY10" fmla="*/ 1396096 h 1851290"/>
                    <a:gd name="connsiteX11" fmla="*/ 2929072 w 2936856"/>
                    <a:gd name="connsiteY11" fmla="*/ 1620969 h 1851290"/>
                    <a:gd name="connsiteX12" fmla="*/ 2779158 w 2936856"/>
                    <a:gd name="connsiteY12" fmla="*/ 1607514 h 1851290"/>
                    <a:gd name="connsiteX13" fmla="*/ 2804145 w 2936856"/>
                    <a:gd name="connsiteY13" fmla="*/ 1709380 h 1851290"/>
                    <a:gd name="connsiteX14" fmla="*/ 2552365 w 2936856"/>
                    <a:gd name="connsiteY14" fmla="*/ 1367268 h 1851290"/>
                    <a:gd name="connsiteX15" fmla="*/ 2302508 w 2936856"/>
                    <a:gd name="connsiteY15" fmla="*/ 1709380 h 1851290"/>
                    <a:gd name="connsiteX16" fmla="*/ 2325571 w 2936856"/>
                    <a:gd name="connsiteY16" fmla="*/ 1605593 h 1851290"/>
                    <a:gd name="connsiteX17" fmla="*/ 2175657 w 2936856"/>
                    <a:gd name="connsiteY17" fmla="*/ 1620969 h 1851290"/>
                    <a:gd name="connsiteX18" fmla="*/ 2371699 w 2936856"/>
                    <a:gd name="connsiteY18" fmla="*/ 1392252 h 1851290"/>
                    <a:gd name="connsiteX19" fmla="*/ 2233316 w 2936856"/>
                    <a:gd name="connsiteY19" fmla="*/ 1444147 h 1851290"/>
                    <a:gd name="connsiteX20" fmla="*/ 2169892 w 2936856"/>
                    <a:gd name="connsiteY20" fmla="*/ 1223118 h 1851290"/>
                    <a:gd name="connsiteX21" fmla="*/ 2231395 w 2936856"/>
                    <a:gd name="connsiteY21" fmla="*/ 1000169 h 1851290"/>
                    <a:gd name="connsiteX22" fmla="*/ 961448 w 2936856"/>
                    <a:gd name="connsiteY22" fmla="*/ 285673 h 1851290"/>
                    <a:gd name="connsiteX23" fmla="*/ 1191604 w 2936856"/>
                    <a:gd name="connsiteY23" fmla="*/ 306334 h 1851290"/>
                    <a:gd name="connsiteX24" fmla="*/ 1654802 w 2936856"/>
                    <a:gd name="connsiteY24" fmla="*/ 654213 h 1851290"/>
                    <a:gd name="connsiteX25" fmla="*/ 1779730 w 2936856"/>
                    <a:gd name="connsiteY25" fmla="*/ 1219274 h 1851290"/>
                    <a:gd name="connsiteX26" fmla="*/ 1456837 w 2936856"/>
                    <a:gd name="connsiteY26" fmla="*/ 1730520 h 1851290"/>
                    <a:gd name="connsiteX27" fmla="*/ 428580 w 2936856"/>
                    <a:gd name="connsiteY27" fmla="*/ 1459520 h 1851290"/>
                    <a:gd name="connsiteX28" fmla="*/ 1168541 w 2936856"/>
                    <a:gd name="connsiteY28" fmla="*/ 700340 h 1851290"/>
                    <a:gd name="connsiteX29" fmla="*/ 924450 w 2936856"/>
                    <a:gd name="connsiteY29" fmla="*/ 1401861 h 1851290"/>
                    <a:gd name="connsiteX30" fmla="*/ 912919 w 2936856"/>
                    <a:gd name="connsiteY30" fmla="*/ 969417 h 1851290"/>
                    <a:gd name="connsiteX31" fmla="*/ 1132024 w 2936856"/>
                    <a:gd name="connsiteY31" fmla="*/ 1171223 h 1851290"/>
                    <a:gd name="connsiteX32" fmla="*/ 1155088 w 2936856"/>
                    <a:gd name="connsiteY32" fmla="*/ 1236571 h 1851290"/>
                    <a:gd name="connsiteX33" fmla="*/ 1220435 w 2936856"/>
                    <a:gd name="connsiteY33" fmla="*/ 1213507 h 1851290"/>
                    <a:gd name="connsiteX34" fmla="*/ 886011 w 2936856"/>
                    <a:gd name="connsiteY34" fmla="*/ 882927 h 1851290"/>
                    <a:gd name="connsiteX35" fmla="*/ 891776 w 2936856"/>
                    <a:gd name="connsiteY35" fmla="*/ 1486428 h 1851290"/>
                    <a:gd name="connsiteX36" fmla="*/ 1218512 w 2936856"/>
                    <a:gd name="connsiteY36" fmla="*/ 615773 h 1851290"/>
                    <a:gd name="connsiteX37" fmla="*/ 342090 w 2936856"/>
                    <a:gd name="connsiteY37" fmla="*/ 1486428 h 1851290"/>
                    <a:gd name="connsiteX38" fmla="*/ 388218 w 2936856"/>
                    <a:gd name="connsiteY38" fmla="*/ 1597902 h 1851290"/>
                    <a:gd name="connsiteX39" fmla="*/ 734174 w 2936856"/>
                    <a:gd name="connsiteY39" fmla="*/ 331320 h 1851290"/>
                    <a:gd name="connsiteX40" fmla="*/ 961448 w 2936856"/>
                    <a:gd name="connsiteY40" fmla="*/ 285673 h 1851290"/>
                    <a:gd name="connsiteX41" fmla="*/ 913664 w 2936856"/>
                    <a:gd name="connsiteY41" fmla="*/ 496 h 1851290"/>
                    <a:gd name="connsiteX42" fmla="*/ 1003097 w 2936856"/>
                    <a:gd name="connsiteY42" fmla="*/ 1893 h 1851290"/>
                    <a:gd name="connsiteX43" fmla="*/ 1879672 w 2936856"/>
                    <a:gd name="connsiteY43" fmla="*/ 1048220 h 1851290"/>
                    <a:gd name="connsiteX44" fmla="*/ 705343 w 2936856"/>
                    <a:gd name="connsiteY44" fmla="*/ 242910 h 1851290"/>
                    <a:gd name="connsiteX45" fmla="*/ 265210 w 2936856"/>
                    <a:gd name="connsiteY45" fmla="*/ 1595982 h 1851290"/>
                    <a:gd name="connsiteX46" fmla="*/ 639995 w 2936856"/>
                    <a:gd name="connsiteY46" fmla="*/ 50712 h 1851290"/>
                    <a:gd name="connsiteX47" fmla="*/ 913664 w 2936856"/>
                    <a:gd name="connsiteY47"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873336 w 2936856"/>
                    <a:gd name="connsiteY6" fmla="*/ 1000169 h 1851290"/>
                    <a:gd name="connsiteX7" fmla="*/ 2936760 w 2936856"/>
                    <a:gd name="connsiteY7" fmla="*/ 1221197 h 1851290"/>
                    <a:gd name="connsiteX8" fmla="*/ 2875257 w 2936856"/>
                    <a:gd name="connsiteY8" fmla="*/ 1444147 h 1851290"/>
                    <a:gd name="connsiteX9" fmla="*/ 2738798 w 2936856"/>
                    <a:gd name="connsiteY9" fmla="*/ 1396096 h 1851290"/>
                    <a:gd name="connsiteX10" fmla="*/ 2929072 w 2936856"/>
                    <a:gd name="connsiteY10" fmla="*/ 1620969 h 1851290"/>
                    <a:gd name="connsiteX11" fmla="*/ 2779158 w 2936856"/>
                    <a:gd name="connsiteY11" fmla="*/ 1607514 h 1851290"/>
                    <a:gd name="connsiteX12" fmla="*/ 2804145 w 2936856"/>
                    <a:gd name="connsiteY12" fmla="*/ 1709380 h 1851290"/>
                    <a:gd name="connsiteX13" fmla="*/ 2552365 w 2936856"/>
                    <a:gd name="connsiteY13" fmla="*/ 1367268 h 1851290"/>
                    <a:gd name="connsiteX14" fmla="*/ 2302508 w 2936856"/>
                    <a:gd name="connsiteY14" fmla="*/ 1709380 h 1851290"/>
                    <a:gd name="connsiteX15" fmla="*/ 2325571 w 2936856"/>
                    <a:gd name="connsiteY15" fmla="*/ 1605593 h 1851290"/>
                    <a:gd name="connsiteX16" fmla="*/ 2175657 w 2936856"/>
                    <a:gd name="connsiteY16" fmla="*/ 1620969 h 1851290"/>
                    <a:gd name="connsiteX17" fmla="*/ 2371699 w 2936856"/>
                    <a:gd name="connsiteY17" fmla="*/ 1392252 h 1851290"/>
                    <a:gd name="connsiteX18" fmla="*/ 2233316 w 2936856"/>
                    <a:gd name="connsiteY18" fmla="*/ 1444147 h 1851290"/>
                    <a:gd name="connsiteX19" fmla="*/ 2169892 w 2936856"/>
                    <a:gd name="connsiteY19" fmla="*/ 1223118 h 1851290"/>
                    <a:gd name="connsiteX20" fmla="*/ 2231395 w 2936856"/>
                    <a:gd name="connsiteY20" fmla="*/ 1000169 h 1851290"/>
                    <a:gd name="connsiteX21" fmla="*/ 961448 w 2936856"/>
                    <a:gd name="connsiteY21" fmla="*/ 285673 h 1851290"/>
                    <a:gd name="connsiteX22" fmla="*/ 1191604 w 2936856"/>
                    <a:gd name="connsiteY22" fmla="*/ 306334 h 1851290"/>
                    <a:gd name="connsiteX23" fmla="*/ 1654802 w 2936856"/>
                    <a:gd name="connsiteY23" fmla="*/ 654213 h 1851290"/>
                    <a:gd name="connsiteX24" fmla="*/ 1779730 w 2936856"/>
                    <a:gd name="connsiteY24" fmla="*/ 1219274 h 1851290"/>
                    <a:gd name="connsiteX25" fmla="*/ 1456837 w 2936856"/>
                    <a:gd name="connsiteY25" fmla="*/ 1730520 h 1851290"/>
                    <a:gd name="connsiteX26" fmla="*/ 428580 w 2936856"/>
                    <a:gd name="connsiteY26" fmla="*/ 1459520 h 1851290"/>
                    <a:gd name="connsiteX27" fmla="*/ 1168541 w 2936856"/>
                    <a:gd name="connsiteY27" fmla="*/ 700340 h 1851290"/>
                    <a:gd name="connsiteX28" fmla="*/ 924450 w 2936856"/>
                    <a:gd name="connsiteY28" fmla="*/ 1401861 h 1851290"/>
                    <a:gd name="connsiteX29" fmla="*/ 912919 w 2936856"/>
                    <a:gd name="connsiteY29" fmla="*/ 969417 h 1851290"/>
                    <a:gd name="connsiteX30" fmla="*/ 1132024 w 2936856"/>
                    <a:gd name="connsiteY30" fmla="*/ 1171223 h 1851290"/>
                    <a:gd name="connsiteX31" fmla="*/ 1155088 w 2936856"/>
                    <a:gd name="connsiteY31" fmla="*/ 1236571 h 1851290"/>
                    <a:gd name="connsiteX32" fmla="*/ 1220435 w 2936856"/>
                    <a:gd name="connsiteY32" fmla="*/ 1213507 h 1851290"/>
                    <a:gd name="connsiteX33" fmla="*/ 886011 w 2936856"/>
                    <a:gd name="connsiteY33" fmla="*/ 882927 h 1851290"/>
                    <a:gd name="connsiteX34" fmla="*/ 891776 w 2936856"/>
                    <a:gd name="connsiteY34" fmla="*/ 1486428 h 1851290"/>
                    <a:gd name="connsiteX35" fmla="*/ 1218512 w 2936856"/>
                    <a:gd name="connsiteY35" fmla="*/ 615773 h 1851290"/>
                    <a:gd name="connsiteX36" fmla="*/ 342090 w 2936856"/>
                    <a:gd name="connsiteY36" fmla="*/ 1486428 h 1851290"/>
                    <a:gd name="connsiteX37" fmla="*/ 388218 w 2936856"/>
                    <a:gd name="connsiteY37" fmla="*/ 1597902 h 1851290"/>
                    <a:gd name="connsiteX38" fmla="*/ 734174 w 2936856"/>
                    <a:gd name="connsiteY38" fmla="*/ 331320 h 1851290"/>
                    <a:gd name="connsiteX39" fmla="*/ 961448 w 2936856"/>
                    <a:gd name="connsiteY39" fmla="*/ 285673 h 1851290"/>
                    <a:gd name="connsiteX40" fmla="*/ 913664 w 2936856"/>
                    <a:gd name="connsiteY40" fmla="*/ 496 h 1851290"/>
                    <a:gd name="connsiteX41" fmla="*/ 1003097 w 2936856"/>
                    <a:gd name="connsiteY41" fmla="*/ 1893 h 1851290"/>
                    <a:gd name="connsiteX42" fmla="*/ 1879672 w 2936856"/>
                    <a:gd name="connsiteY42" fmla="*/ 1048220 h 1851290"/>
                    <a:gd name="connsiteX43" fmla="*/ 705343 w 2936856"/>
                    <a:gd name="connsiteY43" fmla="*/ 242910 h 1851290"/>
                    <a:gd name="connsiteX44" fmla="*/ 265210 w 2936856"/>
                    <a:gd name="connsiteY44" fmla="*/ 1595982 h 1851290"/>
                    <a:gd name="connsiteX45" fmla="*/ 639995 w 2936856"/>
                    <a:gd name="connsiteY45" fmla="*/ 50712 h 1851290"/>
                    <a:gd name="connsiteX46" fmla="*/ 913664 w 2936856"/>
                    <a:gd name="connsiteY46"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873336 w 2936856"/>
                    <a:gd name="connsiteY5" fmla="*/ 1000169 h 1851290"/>
                    <a:gd name="connsiteX6" fmla="*/ 2936760 w 2936856"/>
                    <a:gd name="connsiteY6" fmla="*/ 1221197 h 1851290"/>
                    <a:gd name="connsiteX7" fmla="*/ 2875257 w 2936856"/>
                    <a:gd name="connsiteY7" fmla="*/ 1444147 h 1851290"/>
                    <a:gd name="connsiteX8" fmla="*/ 2738798 w 2936856"/>
                    <a:gd name="connsiteY8" fmla="*/ 1396096 h 1851290"/>
                    <a:gd name="connsiteX9" fmla="*/ 2929072 w 2936856"/>
                    <a:gd name="connsiteY9" fmla="*/ 1620969 h 1851290"/>
                    <a:gd name="connsiteX10" fmla="*/ 2779158 w 2936856"/>
                    <a:gd name="connsiteY10" fmla="*/ 1607514 h 1851290"/>
                    <a:gd name="connsiteX11" fmla="*/ 2804145 w 2936856"/>
                    <a:gd name="connsiteY11" fmla="*/ 1709380 h 1851290"/>
                    <a:gd name="connsiteX12" fmla="*/ 2552365 w 2936856"/>
                    <a:gd name="connsiteY12" fmla="*/ 1367268 h 1851290"/>
                    <a:gd name="connsiteX13" fmla="*/ 2302508 w 2936856"/>
                    <a:gd name="connsiteY13" fmla="*/ 1709380 h 1851290"/>
                    <a:gd name="connsiteX14" fmla="*/ 2325571 w 2936856"/>
                    <a:gd name="connsiteY14" fmla="*/ 1605593 h 1851290"/>
                    <a:gd name="connsiteX15" fmla="*/ 2175657 w 2936856"/>
                    <a:gd name="connsiteY15" fmla="*/ 1620969 h 1851290"/>
                    <a:gd name="connsiteX16" fmla="*/ 2371699 w 2936856"/>
                    <a:gd name="connsiteY16" fmla="*/ 1392252 h 1851290"/>
                    <a:gd name="connsiteX17" fmla="*/ 2233316 w 2936856"/>
                    <a:gd name="connsiteY17" fmla="*/ 1444147 h 1851290"/>
                    <a:gd name="connsiteX18" fmla="*/ 2169892 w 2936856"/>
                    <a:gd name="connsiteY18" fmla="*/ 1223118 h 1851290"/>
                    <a:gd name="connsiteX19" fmla="*/ 2231395 w 2936856"/>
                    <a:gd name="connsiteY19" fmla="*/ 1000169 h 1851290"/>
                    <a:gd name="connsiteX20" fmla="*/ 961448 w 2936856"/>
                    <a:gd name="connsiteY20" fmla="*/ 285673 h 1851290"/>
                    <a:gd name="connsiteX21" fmla="*/ 1191604 w 2936856"/>
                    <a:gd name="connsiteY21" fmla="*/ 306334 h 1851290"/>
                    <a:gd name="connsiteX22" fmla="*/ 1654802 w 2936856"/>
                    <a:gd name="connsiteY22" fmla="*/ 654213 h 1851290"/>
                    <a:gd name="connsiteX23" fmla="*/ 1779730 w 2936856"/>
                    <a:gd name="connsiteY23" fmla="*/ 1219274 h 1851290"/>
                    <a:gd name="connsiteX24" fmla="*/ 1456837 w 2936856"/>
                    <a:gd name="connsiteY24" fmla="*/ 1730520 h 1851290"/>
                    <a:gd name="connsiteX25" fmla="*/ 428580 w 2936856"/>
                    <a:gd name="connsiteY25" fmla="*/ 1459520 h 1851290"/>
                    <a:gd name="connsiteX26" fmla="*/ 1168541 w 2936856"/>
                    <a:gd name="connsiteY26" fmla="*/ 700340 h 1851290"/>
                    <a:gd name="connsiteX27" fmla="*/ 924450 w 2936856"/>
                    <a:gd name="connsiteY27" fmla="*/ 1401861 h 1851290"/>
                    <a:gd name="connsiteX28" fmla="*/ 912919 w 2936856"/>
                    <a:gd name="connsiteY28" fmla="*/ 969417 h 1851290"/>
                    <a:gd name="connsiteX29" fmla="*/ 1132024 w 2936856"/>
                    <a:gd name="connsiteY29" fmla="*/ 1171223 h 1851290"/>
                    <a:gd name="connsiteX30" fmla="*/ 1155088 w 2936856"/>
                    <a:gd name="connsiteY30" fmla="*/ 1236571 h 1851290"/>
                    <a:gd name="connsiteX31" fmla="*/ 1220435 w 2936856"/>
                    <a:gd name="connsiteY31" fmla="*/ 1213507 h 1851290"/>
                    <a:gd name="connsiteX32" fmla="*/ 886011 w 2936856"/>
                    <a:gd name="connsiteY32" fmla="*/ 882927 h 1851290"/>
                    <a:gd name="connsiteX33" fmla="*/ 891776 w 2936856"/>
                    <a:gd name="connsiteY33" fmla="*/ 1486428 h 1851290"/>
                    <a:gd name="connsiteX34" fmla="*/ 1218512 w 2936856"/>
                    <a:gd name="connsiteY34" fmla="*/ 615773 h 1851290"/>
                    <a:gd name="connsiteX35" fmla="*/ 342090 w 2936856"/>
                    <a:gd name="connsiteY35" fmla="*/ 1486428 h 1851290"/>
                    <a:gd name="connsiteX36" fmla="*/ 388218 w 2936856"/>
                    <a:gd name="connsiteY36" fmla="*/ 1597902 h 1851290"/>
                    <a:gd name="connsiteX37" fmla="*/ 734174 w 2936856"/>
                    <a:gd name="connsiteY37" fmla="*/ 331320 h 1851290"/>
                    <a:gd name="connsiteX38" fmla="*/ 961448 w 2936856"/>
                    <a:gd name="connsiteY38" fmla="*/ 285673 h 1851290"/>
                    <a:gd name="connsiteX39" fmla="*/ 913664 w 2936856"/>
                    <a:gd name="connsiteY39" fmla="*/ 496 h 1851290"/>
                    <a:gd name="connsiteX40" fmla="*/ 1003097 w 2936856"/>
                    <a:gd name="connsiteY40" fmla="*/ 1893 h 1851290"/>
                    <a:gd name="connsiteX41" fmla="*/ 1879672 w 2936856"/>
                    <a:gd name="connsiteY41" fmla="*/ 1048220 h 1851290"/>
                    <a:gd name="connsiteX42" fmla="*/ 705343 w 2936856"/>
                    <a:gd name="connsiteY42" fmla="*/ 242910 h 1851290"/>
                    <a:gd name="connsiteX43" fmla="*/ 265210 w 2936856"/>
                    <a:gd name="connsiteY43" fmla="*/ 1595982 h 1851290"/>
                    <a:gd name="connsiteX44" fmla="*/ 639995 w 2936856"/>
                    <a:gd name="connsiteY44" fmla="*/ 50712 h 1851290"/>
                    <a:gd name="connsiteX45" fmla="*/ 913664 w 2936856"/>
                    <a:gd name="connsiteY45"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873336 w 2936856"/>
                    <a:gd name="connsiteY4" fmla="*/ 1000169 h 1851290"/>
                    <a:gd name="connsiteX5" fmla="*/ 2936760 w 2936856"/>
                    <a:gd name="connsiteY5" fmla="*/ 1221197 h 1851290"/>
                    <a:gd name="connsiteX6" fmla="*/ 2875257 w 2936856"/>
                    <a:gd name="connsiteY6" fmla="*/ 1444147 h 1851290"/>
                    <a:gd name="connsiteX7" fmla="*/ 2738798 w 2936856"/>
                    <a:gd name="connsiteY7" fmla="*/ 1396096 h 1851290"/>
                    <a:gd name="connsiteX8" fmla="*/ 2929072 w 2936856"/>
                    <a:gd name="connsiteY8" fmla="*/ 1620969 h 1851290"/>
                    <a:gd name="connsiteX9" fmla="*/ 2779158 w 2936856"/>
                    <a:gd name="connsiteY9" fmla="*/ 1607514 h 1851290"/>
                    <a:gd name="connsiteX10" fmla="*/ 2804145 w 2936856"/>
                    <a:gd name="connsiteY10" fmla="*/ 1709380 h 1851290"/>
                    <a:gd name="connsiteX11" fmla="*/ 2552365 w 2936856"/>
                    <a:gd name="connsiteY11" fmla="*/ 1367268 h 1851290"/>
                    <a:gd name="connsiteX12" fmla="*/ 2302508 w 2936856"/>
                    <a:gd name="connsiteY12" fmla="*/ 1709380 h 1851290"/>
                    <a:gd name="connsiteX13" fmla="*/ 2325571 w 2936856"/>
                    <a:gd name="connsiteY13" fmla="*/ 1605593 h 1851290"/>
                    <a:gd name="connsiteX14" fmla="*/ 2175657 w 2936856"/>
                    <a:gd name="connsiteY14" fmla="*/ 1620969 h 1851290"/>
                    <a:gd name="connsiteX15" fmla="*/ 2371699 w 2936856"/>
                    <a:gd name="connsiteY15" fmla="*/ 1392252 h 1851290"/>
                    <a:gd name="connsiteX16" fmla="*/ 2233316 w 2936856"/>
                    <a:gd name="connsiteY16" fmla="*/ 1444147 h 1851290"/>
                    <a:gd name="connsiteX17" fmla="*/ 2169892 w 2936856"/>
                    <a:gd name="connsiteY17" fmla="*/ 1223118 h 1851290"/>
                    <a:gd name="connsiteX18" fmla="*/ 2231395 w 2936856"/>
                    <a:gd name="connsiteY18" fmla="*/ 1000169 h 1851290"/>
                    <a:gd name="connsiteX19" fmla="*/ 961448 w 2936856"/>
                    <a:gd name="connsiteY19" fmla="*/ 285673 h 1851290"/>
                    <a:gd name="connsiteX20" fmla="*/ 1191604 w 2936856"/>
                    <a:gd name="connsiteY20" fmla="*/ 306334 h 1851290"/>
                    <a:gd name="connsiteX21" fmla="*/ 1654802 w 2936856"/>
                    <a:gd name="connsiteY21" fmla="*/ 654213 h 1851290"/>
                    <a:gd name="connsiteX22" fmla="*/ 1779730 w 2936856"/>
                    <a:gd name="connsiteY22" fmla="*/ 1219274 h 1851290"/>
                    <a:gd name="connsiteX23" fmla="*/ 1456837 w 2936856"/>
                    <a:gd name="connsiteY23" fmla="*/ 1730520 h 1851290"/>
                    <a:gd name="connsiteX24" fmla="*/ 428580 w 2936856"/>
                    <a:gd name="connsiteY24" fmla="*/ 1459520 h 1851290"/>
                    <a:gd name="connsiteX25" fmla="*/ 1168541 w 2936856"/>
                    <a:gd name="connsiteY25" fmla="*/ 700340 h 1851290"/>
                    <a:gd name="connsiteX26" fmla="*/ 924450 w 2936856"/>
                    <a:gd name="connsiteY26" fmla="*/ 1401861 h 1851290"/>
                    <a:gd name="connsiteX27" fmla="*/ 912919 w 2936856"/>
                    <a:gd name="connsiteY27" fmla="*/ 969417 h 1851290"/>
                    <a:gd name="connsiteX28" fmla="*/ 1132024 w 2936856"/>
                    <a:gd name="connsiteY28" fmla="*/ 1171223 h 1851290"/>
                    <a:gd name="connsiteX29" fmla="*/ 1155088 w 2936856"/>
                    <a:gd name="connsiteY29" fmla="*/ 1236571 h 1851290"/>
                    <a:gd name="connsiteX30" fmla="*/ 1220435 w 2936856"/>
                    <a:gd name="connsiteY30" fmla="*/ 1213507 h 1851290"/>
                    <a:gd name="connsiteX31" fmla="*/ 886011 w 2936856"/>
                    <a:gd name="connsiteY31" fmla="*/ 882927 h 1851290"/>
                    <a:gd name="connsiteX32" fmla="*/ 891776 w 2936856"/>
                    <a:gd name="connsiteY32" fmla="*/ 1486428 h 1851290"/>
                    <a:gd name="connsiteX33" fmla="*/ 1218512 w 2936856"/>
                    <a:gd name="connsiteY33" fmla="*/ 615773 h 1851290"/>
                    <a:gd name="connsiteX34" fmla="*/ 342090 w 2936856"/>
                    <a:gd name="connsiteY34" fmla="*/ 1486428 h 1851290"/>
                    <a:gd name="connsiteX35" fmla="*/ 388218 w 2936856"/>
                    <a:gd name="connsiteY35" fmla="*/ 1597902 h 1851290"/>
                    <a:gd name="connsiteX36" fmla="*/ 734174 w 2936856"/>
                    <a:gd name="connsiteY36" fmla="*/ 331320 h 1851290"/>
                    <a:gd name="connsiteX37" fmla="*/ 961448 w 2936856"/>
                    <a:gd name="connsiteY37" fmla="*/ 285673 h 1851290"/>
                    <a:gd name="connsiteX38" fmla="*/ 913664 w 2936856"/>
                    <a:gd name="connsiteY38" fmla="*/ 496 h 1851290"/>
                    <a:gd name="connsiteX39" fmla="*/ 1003097 w 2936856"/>
                    <a:gd name="connsiteY39" fmla="*/ 1893 h 1851290"/>
                    <a:gd name="connsiteX40" fmla="*/ 1879672 w 2936856"/>
                    <a:gd name="connsiteY40" fmla="*/ 1048220 h 1851290"/>
                    <a:gd name="connsiteX41" fmla="*/ 705343 w 2936856"/>
                    <a:gd name="connsiteY41" fmla="*/ 242910 h 1851290"/>
                    <a:gd name="connsiteX42" fmla="*/ 265210 w 2936856"/>
                    <a:gd name="connsiteY42" fmla="*/ 1595982 h 1851290"/>
                    <a:gd name="connsiteX43" fmla="*/ 639995 w 2936856"/>
                    <a:gd name="connsiteY43" fmla="*/ 50712 h 1851290"/>
                    <a:gd name="connsiteX44" fmla="*/ 913664 w 2936856"/>
                    <a:gd name="connsiteY44"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873336 w 2936856"/>
                    <a:gd name="connsiteY3" fmla="*/ 1000169 h 1851290"/>
                    <a:gd name="connsiteX4" fmla="*/ 2936760 w 2936856"/>
                    <a:gd name="connsiteY4" fmla="*/ 1221197 h 1851290"/>
                    <a:gd name="connsiteX5" fmla="*/ 2875257 w 2936856"/>
                    <a:gd name="connsiteY5" fmla="*/ 1444147 h 1851290"/>
                    <a:gd name="connsiteX6" fmla="*/ 2738798 w 2936856"/>
                    <a:gd name="connsiteY6" fmla="*/ 1396096 h 1851290"/>
                    <a:gd name="connsiteX7" fmla="*/ 2929072 w 2936856"/>
                    <a:gd name="connsiteY7" fmla="*/ 1620969 h 1851290"/>
                    <a:gd name="connsiteX8" fmla="*/ 2779158 w 2936856"/>
                    <a:gd name="connsiteY8" fmla="*/ 1607514 h 1851290"/>
                    <a:gd name="connsiteX9" fmla="*/ 2804145 w 2936856"/>
                    <a:gd name="connsiteY9" fmla="*/ 1709380 h 1851290"/>
                    <a:gd name="connsiteX10" fmla="*/ 2552365 w 2936856"/>
                    <a:gd name="connsiteY10" fmla="*/ 1367268 h 1851290"/>
                    <a:gd name="connsiteX11" fmla="*/ 2302508 w 2936856"/>
                    <a:gd name="connsiteY11" fmla="*/ 1709380 h 1851290"/>
                    <a:gd name="connsiteX12" fmla="*/ 2325571 w 2936856"/>
                    <a:gd name="connsiteY12" fmla="*/ 1605593 h 1851290"/>
                    <a:gd name="connsiteX13" fmla="*/ 2175657 w 2936856"/>
                    <a:gd name="connsiteY13" fmla="*/ 1620969 h 1851290"/>
                    <a:gd name="connsiteX14" fmla="*/ 2371699 w 2936856"/>
                    <a:gd name="connsiteY14" fmla="*/ 1392252 h 1851290"/>
                    <a:gd name="connsiteX15" fmla="*/ 2233316 w 2936856"/>
                    <a:gd name="connsiteY15" fmla="*/ 1444147 h 1851290"/>
                    <a:gd name="connsiteX16" fmla="*/ 2169892 w 2936856"/>
                    <a:gd name="connsiteY16" fmla="*/ 1223118 h 1851290"/>
                    <a:gd name="connsiteX17" fmla="*/ 2231395 w 2936856"/>
                    <a:gd name="connsiteY17" fmla="*/ 1000169 h 1851290"/>
                    <a:gd name="connsiteX18" fmla="*/ 961448 w 2936856"/>
                    <a:gd name="connsiteY18" fmla="*/ 285673 h 1851290"/>
                    <a:gd name="connsiteX19" fmla="*/ 1191604 w 2936856"/>
                    <a:gd name="connsiteY19" fmla="*/ 306334 h 1851290"/>
                    <a:gd name="connsiteX20" fmla="*/ 1654802 w 2936856"/>
                    <a:gd name="connsiteY20" fmla="*/ 654213 h 1851290"/>
                    <a:gd name="connsiteX21" fmla="*/ 1779730 w 2936856"/>
                    <a:gd name="connsiteY21" fmla="*/ 1219274 h 1851290"/>
                    <a:gd name="connsiteX22" fmla="*/ 1456837 w 2936856"/>
                    <a:gd name="connsiteY22" fmla="*/ 1730520 h 1851290"/>
                    <a:gd name="connsiteX23" fmla="*/ 428580 w 2936856"/>
                    <a:gd name="connsiteY23" fmla="*/ 1459520 h 1851290"/>
                    <a:gd name="connsiteX24" fmla="*/ 1168541 w 2936856"/>
                    <a:gd name="connsiteY24" fmla="*/ 700340 h 1851290"/>
                    <a:gd name="connsiteX25" fmla="*/ 924450 w 2936856"/>
                    <a:gd name="connsiteY25" fmla="*/ 1401861 h 1851290"/>
                    <a:gd name="connsiteX26" fmla="*/ 912919 w 2936856"/>
                    <a:gd name="connsiteY26" fmla="*/ 969417 h 1851290"/>
                    <a:gd name="connsiteX27" fmla="*/ 1132024 w 2936856"/>
                    <a:gd name="connsiteY27" fmla="*/ 1171223 h 1851290"/>
                    <a:gd name="connsiteX28" fmla="*/ 1155088 w 2936856"/>
                    <a:gd name="connsiteY28" fmla="*/ 1236571 h 1851290"/>
                    <a:gd name="connsiteX29" fmla="*/ 1220435 w 2936856"/>
                    <a:gd name="connsiteY29" fmla="*/ 1213507 h 1851290"/>
                    <a:gd name="connsiteX30" fmla="*/ 886011 w 2936856"/>
                    <a:gd name="connsiteY30" fmla="*/ 882927 h 1851290"/>
                    <a:gd name="connsiteX31" fmla="*/ 891776 w 2936856"/>
                    <a:gd name="connsiteY31" fmla="*/ 1486428 h 1851290"/>
                    <a:gd name="connsiteX32" fmla="*/ 1218512 w 2936856"/>
                    <a:gd name="connsiteY32" fmla="*/ 615773 h 1851290"/>
                    <a:gd name="connsiteX33" fmla="*/ 342090 w 2936856"/>
                    <a:gd name="connsiteY33" fmla="*/ 1486428 h 1851290"/>
                    <a:gd name="connsiteX34" fmla="*/ 388218 w 2936856"/>
                    <a:gd name="connsiteY34" fmla="*/ 1597902 h 1851290"/>
                    <a:gd name="connsiteX35" fmla="*/ 734174 w 2936856"/>
                    <a:gd name="connsiteY35" fmla="*/ 331320 h 1851290"/>
                    <a:gd name="connsiteX36" fmla="*/ 961448 w 2936856"/>
                    <a:gd name="connsiteY36" fmla="*/ 285673 h 1851290"/>
                    <a:gd name="connsiteX37" fmla="*/ 913664 w 2936856"/>
                    <a:gd name="connsiteY37" fmla="*/ 496 h 1851290"/>
                    <a:gd name="connsiteX38" fmla="*/ 1003097 w 2936856"/>
                    <a:gd name="connsiteY38" fmla="*/ 1893 h 1851290"/>
                    <a:gd name="connsiteX39" fmla="*/ 1879672 w 2936856"/>
                    <a:gd name="connsiteY39" fmla="*/ 1048220 h 1851290"/>
                    <a:gd name="connsiteX40" fmla="*/ 705343 w 2936856"/>
                    <a:gd name="connsiteY40" fmla="*/ 242910 h 1851290"/>
                    <a:gd name="connsiteX41" fmla="*/ 265210 w 2936856"/>
                    <a:gd name="connsiteY41" fmla="*/ 1595982 h 1851290"/>
                    <a:gd name="connsiteX42" fmla="*/ 639995 w 2936856"/>
                    <a:gd name="connsiteY42" fmla="*/ 50712 h 1851290"/>
                    <a:gd name="connsiteX43" fmla="*/ 913664 w 2936856"/>
                    <a:gd name="connsiteY43"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936760 w 2936856"/>
                    <a:gd name="connsiteY3" fmla="*/ 1221197 h 1851290"/>
                    <a:gd name="connsiteX4" fmla="*/ 2875257 w 2936856"/>
                    <a:gd name="connsiteY4" fmla="*/ 1444147 h 1851290"/>
                    <a:gd name="connsiteX5" fmla="*/ 2738798 w 2936856"/>
                    <a:gd name="connsiteY5" fmla="*/ 1396096 h 1851290"/>
                    <a:gd name="connsiteX6" fmla="*/ 2929072 w 2936856"/>
                    <a:gd name="connsiteY6" fmla="*/ 1620969 h 1851290"/>
                    <a:gd name="connsiteX7" fmla="*/ 2779158 w 2936856"/>
                    <a:gd name="connsiteY7" fmla="*/ 1607514 h 1851290"/>
                    <a:gd name="connsiteX8" fmla="*/ 2804145 w 2936856"/>
                    <a:gd name="connsiteY8" fmla="*/ 1709380 h 1851290"/>
                    <a:gd name="connsiteX9" fmla="*/ 2552365 w 2936856"/>
                    <a:gd name="connsiteY9" fmla="*/ 1367268 h 1851290"/>
                    <a:gd name="connsiteX10" fmla="*/ 2302508 w 2936856"/>
                    <a:gd name="connsiteY10" fmla="*/ 1709380 h 1851290"/>
                    <a:gd name="connsiteX11" fmla="*/ 2325571 w 2936856"/>
                    <a:gd name="connsiteY11" fmla="*/ 1605593 h 1851290"/>
                    <a:gd name="connsiteX12" fmla="*/ 2175657 w 2936856"/>
                    <a:gd name="connsiteY12" fmla="*/ 1620969 h 1851290"/>
                    <a:gd name="connsiteX13" fmla="*/ 2371699 w 2936856"/>
                    <a:gd name="connsiteY13" fmla="*/ 1392252 h 1851290"/>
                    <a:gd name="connsiteX14" fmla="*/ 2233316 w 2936856"/>
                    <a:gd name="connsiteY14" fmla="*/ 1444147 h 1851290"/>
                    <a:gd name="connsiteX15" fmla="*/ 2169892 w 2936856"/>
                    <a:gd name="connsiteY15" fmla="*/ 1223118 h 1851290"/>
                    <a:gd name="connsiteX16" fmla="*/ 2231395 w 2936856"/>
                    <a:gd name="connsiteY16" fmla="*/ 1000169 h 1851290"/>
                    <a:gd name="connsiteX17" fmla="*/ 961448 w 2936856"/>
                    <a:gd name="connsiteY17" fmla="*/ 285673 h 1851290"/>
                    <a:gd name="connsiteX18" fmla="*/ 1191604 w 2936856"/>
                    <a:gd name="connsiteY18" fmla="*/ 306334 h 1851290"/>
                    <a:gd name="connsiteX19" fmla="*/ 1654802 w 2936856"/>
                    <a:gd name="connsiteY19" fmla="*/ 654213 h 1851290"/>
                    <a:gd name="connsiteX20" fmla="*/ 1779730 w 2936856"/>
                    <a:gd name="connsiteY20" fmla="*/ 1219274 h 1851290"/>
                    <a:gd name="connsiteX21" fmla="*/ 1456837 w 2936856"/>
                    <a:gd name="connsiteY21" fmla="*/ 1730520 h 1851290"/>
                    <a:gd name="connsiteX22" fmla="*/ 428580 w 2936856"/>
                    <a:gd name="connsiteY22" fmla="*/ 1459520 h 1851290"/>
                    <a:gd name="connsiteX23" fmla="*/ 1168541 w 2936856"/>
                    <a:gd name="connsiteY23" fmla="*/ 700340 h 1851290"/>
                    <a:gd name="connsiteX24" fmla="*/ 924450 w 2936856"/>
                    <a:gd name="connsiteY24" fmla="*/ 1401861 h 1851290"/>
                    <a:gd name="connsiteX25" fmla="*/ 912919 w 2936856"/>
                    <a:gd name="connsiteY25" fmla="*/ 969417 h 1851290"/>
                    <a:gd name="connsiteX26" fmla="*/ 1132024 w 2936856"/>
                    <a:gd name="connsiteY26" fmla="*/ 1171223 h 1851290"/>
                    <a:gd name="connsiteX27" fmla="*/ 1155088 w 2936856"/>
                    <a:gd name="connsiteY27" fmla="*/ 1236571 h 1851290"/>
                    <a:gd name="connsiteX28" fmla="*/ 1220435 w 2936856"/>
                    <a:gd name="connsiteY28" fmla="*/ 1213507 h 1851290"/>
                    <a:gd name="connsiteX29" fmla="*/ 886011 w 2936856"/>
                    <a:gd name="connsiteY29" fmla="*/ 882927 h 1851290"/>
                    <a:gd name="connsiteX30" fmla="*/ 891776 w 2936856"/>
                    <a:gd name="connsiteY30" fmla="*/ 1486428 h 1851290"/>
                    <a:gd name="connsiteX31" fmla="*/ 1218512 w 2936856"/>
                    <a:gd name="connsiteY31" fmla="*/ 615773 h 1851290"/>
                    <a:gd name="connsiteX32" fmla="*/ 342090 w 2936856"/>
                    <a:gd name="connsiteY32" fmla="*/ 1486428 h 1851290"/>
                    <a:gd name="connsiteX33" fmla="*/ 388218 w 2936856"/>
                    <a:gd name="connsiteY33" fmla="*/ 1597902 h 1851290"/>
                    <a:gd name="connsiteX34" fmla="*/ 734174 w 2936856"/>
                    <a:gd name="connsiteY34" fmla="*/ 331320 h 1851290"/>
                    <a:gd name="connsiteX35" fmla="*/ 961448 w 2936856"/>
                    <a:gd name="connsiteY35" fmla="*/ 285673 h 1851290"/>
                    <a:gd name="connsiteX36" fmla="*/ 913664 w 2936856"/>
                    <a:gd name="connsiteY36" fmla="*/ 496 h 1851290"/>
                    <a:gd name="connsiteX37" fmla="*/ 1003097 w 2936856"/>
                    <a:gd name="connsiteY37" fmla="*/ 1893 h 1851290"/>
                    <a:gd name="connsiteX38" fmla="*/ 1879672 w 2936856"/>
                    <a:gd name="connsiteY38" fmla="*/ 1048220 h 1851290"/>
                    <a:gd name="connsiteX39" fmla="*/ 705343 w 2936856"/>
                    <a:gd name="connsiteY39" fmla="*/ 242910 h 1851290"/>
                    <a:gd name="connsiteX40" fmla="*/ 265210 w 2936856"/>
                    <a:gd name="connsiteY40" fmla="*/ 1595982 h 1851290"/>
                    <a:gd name="connsiteX41" fmla="*/ 639995 w 2936856"/>
                    <a:gd name="connsiteY41" fmla="*/ 50712 h 1851290"/>
                    <a:gd name="connsiteX42" fmla="*/ 913664 w 2936856"/>
                    <a:gd name="connsiteY42"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875257 w 2929072"/>
                    <a:gd name="connsiteY3" fmla="*/ 1444147 h 1851290"/>
                    <a:gd name="connsiteX4" fmla="*/ 2738798 w 2929072"/>
                    <a:gd name="connsiteY4" fmla="*/ 1396096 h 1851290"/>
                    <a:gd name="connsiteX5" fmla="*/ 2929072 w 2929072"/>
                    <a:gd name="connsiteY5" fmla="*/ 1620969 h 1851290"/>
                    <a:gd name="connsiteX6" fmla="*/ 2779158 w 2929072"/>
                    <a:gd name="connsiteY6" fmla="*/ 1607514 h 1851290"/>
                    <a:gd name="connsiteX7" fmla="*/ 2804145 w 2929072"/>
                    <a:gd name="connsiteY7" fmla="*/ 1709380 h 1851290"/>
                    <a:gd name="connsiteX8" fmla="*/ 2552365 w 2929072"/>
                    <a:gd name="connsiteY8" fmla="*/ 1367268 h 1851290"/>
                    <a:gd name="connsiteX9" fmla="*/ 2302508 w 2929072"/>
                    <a:gd name="connsiteY9" fmla="*/ 1709380 h 1851290"/>
                    <a:gd name="connsiteX10" fmla="*/ 2325571 w 2929072"/>
                    <a:gd name="connsiteY10" fmla="*/ 1605593 h 1851290"/>
                    <a:gd name="connsiteX11" fmla="*/ 2175657 w 2929072"/>
                    <a:gd name="connsiteY11" fmla="*/ 1620969 h 1851290"/>
                    <a:gd name="connsiteX12" fmla="*/ 2371699 w 2929072"/>
                    <a:gd name="connsiteY12" fmla="*/ 1392252 h 1851290"/>
                    <a:gd name="connsiteX13" fmla="*/ 2233316 w 2929072"/>
                    <a:gd name="connsiteY13" fmla="*/ 1444147 h 1851290"/>
                    <a:gd name="connsiteX14" fmla="*/ 2169892 w 2929072"/>
                    <a:gd name="connsiteY14" fmla="*/ 1223118 h 1851290"/>
                    <a:gd name="connsiteX15" fmla="*/ 2231395 w 2929072"/>
                    <a:gd name="connsiteY15" fmla="*/ 1000169 h 1851290"/>
                    <a:gd name="connsiteX16" fmla="*/ 961448 w 2929072"/>
                    <a:gd name="connsiteY16" fmla="*/ 285673 h 1851290"/>
                    <a:gd name="connsiteX17" fmla="*/ 1191604 w 2929072"/>
                    <a:gd name="connsiteY17" fmla="*/ 306334 h 1851290"/>
                    <a:gd name="connsiteX18" fmla="*/ 1654802 w 2929072"/>
                    <a:gd name="connsiteY18" fmla="*/ 654213 h 1851290"/>
                    <a:gd name="connsiteX19" fmla="*/ 1779730 w 2929072"/>
                    <a:gd name="connsiteY19" fmla="*/ 1219274 h 1851290"/>
                    <a:gd name="connsiteX20" fmla="*/ 1456837 w 2929072"/>
                    <a:gd name="connsiteY20" fmla="*/ 1730520 h 1851290"/>
                    <a:gd name="connsiteX21" fmla="*/ 428580 w 2929072"/>
                    <a:gd name="connsiteY21" fmla="*/ 1459520 h 1851290"/>
                    <a:gd name="connsiteX22" fmla="*/ 1168541 w 2929072"/>
                    <a:gd name="connsiteY22" fmla="*/ 700340 h 1851290"/>
                    <a:gd name="connsiteX23" fmla="*/ 924450 w 2929072"/>
                    <a:gd name="connsiteY23" fmla="*/ 1401861 h 1851290"/>
                    <a:gd name="connsiteX24" fmla="*/ 912919 w 2929072"/>
                    <a:gd name="connsiteY24" fmla="*/ 969417 h 1851290"/>
                    <a:gd name="connsiteX25" fmla="*/ 1132024 w 2929072"/>
                    <a:gd name="connsiteY25" fmla="*/ 1171223 h 1851290"/>
                    <a:gd name="connsiteX26" fmla="*/ 1155088 w 2929072"/>
                    <a:gd name="connsiteY26" fmla="*/ 1236571 h 1851290"/>
                    <a:gd name="connsiteX27" fmla="*/ 1220435 w 2929072"/>
                    <a:gd name="connsiteY27" fmla="*/ 1213507 h 1851290"/>
                    <a:gd name="connsiteX28" fmla="*/ 886011 w 2929072"/>
                    <a:gd name="connsiteY28" fmla="*/ 882927 h 1851290"/>
                    <a:gd name="connsiteX29" fmla="*/ 891776 w 2929072"/>
                    <a:gd name="connsiteY29" fmla="*/ 1486428 h 1851290"/>
                    <a:gd name="connsiteX30" fmla="*/ 1218512 w 2929072"/>
                    <a:gd name="connsiteY30" fmla="*/ 615773 h 1851290"/>
                    <a:gd name="connsiteX31" fmla="*/ 342090 w 2929072"/>
                    <a:gd name="connsiteY31" fmla="*/ 1486428 h 1851290"/>
                    <a:gd name="connsiteX32" fmla="*/ 388218 w 2929072"/>
                    <a:gd name="connsiteY32" fmla="*/ 1597902 h 1851290"/>
                    <a:gd name="connsiteX33" fmla="*/ 734174 w 2929072"/>
                    <a:gd name="connsiteY33" fmla="*/ 331320 h 1851290"/>
                    <a:gd name="connsiteX34" fmla="*/ 961448 w 2929072"/>
                    <a:gd name="connsiteY34" fmla="*/ 285673 h 1851290"/>
                    <a:gd name="connsiteX35" fmla="*/ 913664 w 2929072"/>
                    <a:gd name="connsiteY35" fmla="*/ 496 h 1851290"/>
                    <a:gd name="connsiteX36" fmla="*/ 1003097 w 2929072"/>
                    <a:gd name="connsiteY36" fmla="*/ 1893 h 1851290"/>
                    <a:gd name="connsiteX37" fmla="*/ 1879672 w 2929072"/>
                    <a:gd name="connsiteY37" fmla="*/ 1048220 h 1851290"/>
                    <a:gd name="connsiteX38" fmla="*/ 705343 w 2929072"/>
                    <a:gd name="connsiteY38" fmla="*/ 242910 h 1851290"/>
                    <a:gd name="connsiteX39" fmla="*/ 265210 w 2929072"/>
                    <a:gd name="connsiteY39" fmla="*/ 1595982 h 1851290"/>
                    <a:gd name="connsiteX40" fmla="*/ 639995 w 2929072"/>
                    <a:gd name="connsiteY40" fmla="*/ 50712 h 1851290"/>
                    <a:gd name="connsiteX41" fmla="*/ 913664 w 2929072"/>
                    <a:gd name="connsiteY41"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738798 w 2929072"/>
                    <a:gd name="connsiteY3" fmla="*/ 1396096 h 1851290"/>
                    <a:gd name="connsiteX4" fmla="*/ 2929072 w 2929072"/>
                    <a:gd name="connsiteY4" fmla="*/ 1620969 h 1851290"/>
                    <a:gd name="connsiteX5" fmla="*/ 2779158 w 2929072"/>
                    <a:gd name="connsiteY5" fmla="*/ 1607514 h 1851290"/>
                    <a:gd name="connsiteX6" fmla="*/ 2804145 w 2929072"/>
                    <a:gd name="connsiteY6" fmla="*/ 1709380 h 1851290"/>
                    <a:gd name="connsiteX7" fmla="*/ 2552365 w 2929072"/>
                    <a:gd name="connsiteY7" fmla="*/ 1367268 h 1851290"/>
                    <a:gd name="connsiteX8" fmla="*/ 2302508 w 2929072"/>
                    <a:gd name="connsiteY8" fmla="*/ 1709380 h 1851290"/>
                    <a:gd name="connsiteX9" fmla="*/ 2325571 w 2929072"/>
                    <a:gd name="connsiteY9" fmla="*/ 1605593 h 1851290"/>
                    <a:gd name="connsiteX10" fmla="*/ 2175657 w 2929072"/>
                    <a:gd name="connsiteY10" fmla="*/ 1620969 h 1851290"/>
                    <a:gd name="connsiteX11" fmla="*/ 2371699 w 2929072"/>
                    <a:gd name="connsiteY11" fmla="*/ 1392252 h 1851290"/>
                    <a:gd name="connsiteX12" fmla="*/ 2233316 w 2929072"/>
                    <a:gd name="connsiteY12" fmla="*/ 1444147 h 1851290"/>
                    <a:gd name="connsiteX13" fmla="*/ 2169892 w 2929072"/>
                    <a:gd name="connsiteY13" fmla="*/ 1223118 h 1851290"/>
                    <a:gd name="connsiteX14" fmla="*/ 2231395 w 2929072"/>
                    <a:gd name="connsiteY14" fmla="*/ 1000169 h 1851290"/>
                    <a:gd name="connsiteX15" fmla="*/ 961448 w 2929072"/>
                    <a:gd name="connsiteY15" fmla="*/ 285673 h 1851290"/>
                    <a:gd name="connsiteX16" fmla="*/ 1191604 w 2929072"/>
                    <a:gd name="connsiteY16" fmla="*/ 306334 h 1851290"/>
                    <a:gd name="connsiteX17" fmla="*/ 1654802 w 2929072"/>
                    <a:gd name="connsiteY17" fmla="*/ 654213 h 1851290"/>
                    <a:gd name="connsiteX18" fmla="*/ 1779730 w 2929072"/>
                    <a:gd name="connsiteY18" fmla="*/ 1219274 h 1851290"/>
                    <a:gd name="connsiteX19" fmla="*/ 1456837 w 2929072"/>
                    <a:gd name="connsiteY19" fmla="*/ 1730520 h 1851290"/>
                    <a:gd name="connsiteX20" fmla="*/ 428580 w 2929072"/>
                    <a:gd name="connsiteY20" fmla="*/ 1459520 h 1851290"/>
                    <a:gd name="connsiteX21" fmla="*/ 1168541 w 2929072"/>
                    <a:gd name="connsiteY21" fmla="*/ 700340 h 1851290"/>
                    <a:gd name="connsiteX22" fmla="*/ 924450 w 2929072"/>
                    <a:gd name="connsiteY22" fmla="*/ 1401861 h 1851290"/>
                    <a:gd name="connsiteX23" fmla="*/ 912919 w 2929072"/>
                    <a:gd name="connsiteY23" fmla="*/ 969417 h 1851290"/>
                    <a:gd name="connsiteX24" fmla="*/ 1132024 w 2929072"/>
                    <a:gd name="connsiteY24" fmla="*/ 1171223 h 1851290"/>
                    <a:gd name="connsiteX25" fmla="*/ 1155088 w 2929072"/>
                    <a:gd name="connsiteY25" fmla="*/ 1236571 h 1851290"/>
                    <a:gd name="connsiteX26" fmla="*/ 1220435 w 2929072"/>
                    <a:gd name="connsiteY26" fmla="*/ 1213507 h 1851290"/>
                    <a:gd name="connsiteX27" fmla="*/ 886011 w 2929072"/>
                    <a:gd name="connsiteY27" fmla="*/ 882927 h 1851290"/>
                    <a:gd name="connsiteX28" fmla="*/ 891776 w 2929072"/>
                    <a:gd name="connsiteY28" fmla="*/ 1486428 h 1851290"/>
                    <a:gd name="connsiteX29" fmla="*/ 1218512 w 2929072"/>
                    <a:gd name="connsiteY29" fmla="*/ 615773 h 1851290"/>
                    <a:gd name="connsiteX30" fmla="*/ 342090 w 2929072"/>
                    <a:gd name="connsiteY30" fmla="*/ 1486428 h 1851290"/>
                    <a:gd name="connsiteX31" fmla="*/ 388218 w 2929072"/>
                    <a:gd name="connsiteY31" fmla="*/ 1597902 h 1851290"/>
                    <a:gd name="connsiteX32" fmla="*/ 734174 w 2929072"/>
                    <a:gd name="connsiteY32" fmla="*/ 331320 h 1851290"/>
                    <a:gd name="connsiteX33" fmla="*/ 961448 w 2929072"/>
                    <a:gd name="connsiteY33" fmla="*/ 285673 h 1851290"/>
                    <a:gd name="connsiteX34" fmla="*/ 913664 w 2929072"/>
                    <a:gd name="connsiteY34" fmla="*/ 496 h 1851290"/>
                    <a:gd name="connsiteX35" fmla="*/ 1003097 w 2929072"/>
                    <a:gd name="connsiteY35" fmla="*/ 1893 h 1851290"/>
                    <a:gd name="connsiteX36" fmla="*/ 1879672 w 2929072"/>
                    <a:gd name="connsiteY36" fmla="*/ 1048220 h 1851290"/>
                    <a:gd name="connsiteX37" fmla="*/ 705343 w 2929072"/>
                    <a:gd name="connsiteY37" fmla="*/ 242910 h 1851290"/>
                    <a:gd name="connsiteX38" fmla="*/ 265210 w 2929072"/>
                    <a:gd name="connsiteY38" fmla="*/ 1595982 h 1851290"/>
                    <a:gd name="connsiteX39" fmla="*/ 639995 w 2929072"/>
                    <a:gd name="connsiteY39" fmla="*/ 50712 h 1851290"/>
                    <a:gd name="connsiteX40" fmla="*/ 913664 w 2929072"/>
                    <a:gd name="connsiteY40"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929072 w 2929072"/>
                    <a:gd name="connsiteY3" fmla="*/ 1620969 h 1851290"/>
                    <a:gd name="connsiteX4" fmla="*/ 2779158 w 2929072"/>
                    <a:gd name="connsiteY4" fmla="*/ 1607514 h 1851290"/>
                    <a:gd name="connsiteX5" fmla="*/ 2804145 w 2929072"/>
                    <a:gd name="connsiteY5" fmla="*/ 1709380 h 1851290"/>
                    <a:gd name="connsiteX6" fmla="*/ 2552365 w 2929072"/>
                    <a:gd name="connsiteY6" fmla="*/ 1367268 h 1851290"/>
                    <a:gd name="connsiteX7" fmla="*/ 2302508 w 2929072"/>
                    <a:gd name="connsiteY7" fmla="*/ 1709380 h 1851290"/>
                    <a:gd name="connsiteX8" fmla="*/ 2325571 w 2929072"/>
                    <a:gd name="connsiteY8" fmla="*/ 1605593 h 1851290"/>
                    <a:gd name="connsiteX9" fmla="*/ 2175657 w 2929072"/>
                    <a:gd name="connsiteY9" fmla="*/ 1620969 h 1851290"/>
                    <a:gd name="connsiteX10" fmla="*/ 2371699 w 2929072"/>
                    <a:gd name="connsiteY10" fmla="*/ 1392252 h 1851290"/>
                    <a:gd name="connsiteX11" fmla="*/ 2233316 w 2929072"/>
                    <a:gd name="connsiteY11" fmla="*/ 1444147 h 1851290"/>
                    <a:gd name="connsiteX12" fmla="*/ 2169892 w 2929072"/>
                    <a:gd name="connsiteY12" fmla="*/ 1223118 h 1851290"/>
                    <a:gd name="connsiteX13" fmla="*/ 2231395 w 2929072"/>
                    <a:gd name="connsiteY13" fmla="*/ 1000169 h 1851290"/>
                    <a:gd name="connsiteX14" fmla="*/ 961448 w 2929072"/>
                    <a:gd name="connsiteY14" fmla="*/ 285673 h 1851290"/>
                    <a:gd name="connsiteX15" fmla="*/ 1191604 w 2929072"/>
                    <a:gd name="connsiteY15" fmla="*/ 306334 h 1851290"/>
                    <a:gd name="connsiteX16" fmla="*/ 1654802 w 2929072"/>
                    <a:gd name="connsiteY16" fmla="*/ 654213 h 1851290"/>
                    <a:gd name="connsiteX17" fmla="*/ 1779730 w 2929072"/>
                    <a:gd name="connsiteY17" fmla="*/ 1219274 h 1851290"/>
                    <a:gd name="connsiteX18" fmla="*/ 1456837 w 2929072"/>
                    <a:gd name="connsiteY18" fmla="*/ 1730520 h 1851290"/>
                    <a:gd name="connsiteX19" fmla="*/ 428580 w 2929072"/>
                    <a:gd name="connsiteY19" fmla="*/ 1459520 h 1851290"/>
                    <a:gd name="connsiteX20" fmla="*/ 1168541 w 2929072"/>
                    <a:gd name="connsiteY20" fmla="*/ 700340 h 1851290"/>
                    <a:gd name="connsiteX21" fmla="*/ 924450 w 2929072"/>
                    <a:gd name="connsiteY21" fmla="*/ 1401861 h 1851290"/>
                    <a:gd name="connsiteX22" fmla="*/ 912919 w 2929072"/>
                    <a:gd name="connsiteY22" fmla="*/ 969417 h 1851290"/>
                    <a:gd name="connsiteX23" fmla="*/ 1132024 w 2929072"/>
                    <a:gd name="connsiteY23" fmla="*/ 1171223 h 1851290"/>
                    <a:gd name="connsiteX24" fmla="*/ 1155088 w 2929072"/>
                    <a:gd name="connsiteY24" fmla="*/ 1236571 h 1851290"/>
                    <a:gd name="connsiteX25" fmla="*/ 1220435 w 2929072"/>
                    <a:gd name="connsiteY25" fmla="*/ 1213507 h 1851290"/>
                    <a:gd name="connsiteX26" fmla="*/ 886011 w 2929072"/>
                    <a:gd name="connsiteY26" fmla="*/ 882927 h 1851290"/>
                    <a:gd name="connsiteX27" fmla="*/ 891776 w 2929072"/>
                    <a:gd name="connsiteY27" fmla="*/ 1486428 h 1851290"/>
                    <a:gd name="connsiteX28" fmla="*/ 1218512 w 2929072"/>
                    <a:gd name="connsiteY28" fmla="*/ 615773 h 1851290"/>
                    <a:gd name="connsiteX29" fmla="*/ 342090 w 2929072"/>
                    <a:gd name="connsiteY29" fmla="*/ 1486428 h 1851290"/>
                    <a:gd name="connsiteX30" fmla="*/ 388218 w 2929072"/>
                    <a:gd name="connsiteY30" fmla="*/ 1597902 h 1851290"/>
                    <a:gd name="connsiteX31" fmla="*/ 734174 w 2929072"/>
                    <a:gd name="connsiteY31" fmla="*/ 331320 h 1851290"/>
                    <a:gd name="connsiteX32" fmla="*/ 961448 w 2929072"/>
                    <a:gd name="connsiteY32" fmla="*/ 285673 h 1851290"/>
                    <a:gd name="connsiteX33" fmla="*/ 913664 w 2929072"/>
                    <a:gd name="connsiteY33" fmla="*/ 496 h 1851290"/>
                    <a:gd name="connsiteX34" fmla="*/ 1003097 w 2929072"/>
                    <a:gd name="connsiteY34" fmla="*/ 1893 h 1851290"/>
                    <a:gd name="connsiteX35" fmla="*/ 1879672 w 2929072"/>
                    <a:gd name="connsiteY35" fmla="*/ 1048220 h 1851290"/>
                    <a:gd name="connsiteX36" fmla="*/ 705343 w 2929072"/>
                    <a:gd name="connsiteY36" fmla="*/ 242910 h 1851290"/>
                    <a:gd name="connsiteX37" fmla="*/ 265210 w 2929072"/>
                    <a:gd name="connsiteY37" fmla="*/ 1595982 h 1851290"/>
                    <a:gd name="connsiteX38" fmla="*/ 639995 w 2929072"/>
                    <a:gd name="connsiteY38" fmla="*/ 50712 h 1851290"/>
                    <a:gd name="connsiteX39" fmla="*/ 913664 w 2929072"/>
                    <a:gd name="connsiteY39" fmla="*/ 496 h 1851290"/>
                    <a:gd name="connsiteX0" fmla="*/ 2231395 w 2804145"/>
                    <a:gd name="connsiteY0" fmla="*/ 1000169 h 1851290"/>
                    <a:gd name="connsiteX1" fmla="*/ 2471642 w 2804145"/>
                    <a:gd name="connsiteY1" fmla="*/ 1109723 h 1851290"/>
                    <a:gd name="connsiteX2" fmla="*/ 2471642 w 2804145"/>
                    <a:gd name="connsiteY2" fmla="*/ 1102035 h 1851290"/>
                    <a:gd name="connsiteX3" fmla="*/ 2779158 w 2804145"/>
                    <a:gd name="connsiteY3" fmla="*/ 1607514 h 1851290"/>
                    <a:gd name="connsiteX4" fmla="*/ 2804145 w 2804145"/>
                    <a:gd name="connsiteY4" fmla="*/ 1709380 h 1851290"/>
                    <a:gd name="connsiteX5" fmla="*/ 2552365 w 2804145"/>
                    <a:gd name="connsiteY5" fmla="*/ 1367268 h 1851290"/>
                    <a:gd name="connsiteX6" fmla="*/ 2302508 w 2804145"/>
                    <a:gd name="connsiteY6" fmla="*/ 1709380 h 1851290"/>
                    <a:gd name="connsiteX7" fmla="*/ 2325571 w 2804145"/>
                    <a:gd name="connsiteY7" fmla="*/ 1605593 h 1851290"/>
                    <a:gd name="connsiteX8" fmla="*/ 2175657 w 2804145"/>
                    <a:gd name="connsiteY8" fmla="*/ 1620969 h 1851290"/>
                    <a:gd name="connsiteX9" fmla="*/ 2371699 w 2804145"/>
                    <a:gd name="connsiteY9" fmla="*/ 1392252 h 1851290"/>
                    <a:gd name="connsiteX10" fmla="*/ 2233316 w 2804145"/>
                    <a:gd name="connsiteY10" fmla="*/ 1444147 h 1851290"/>
                    <a:gd name="connsiteX11" fmla="*/ 2169892 w 2804145"/>
                    <a:gd name="connsiteY11" fmla="*/ 1223118 h 1851290"/>
                    <a:gd name="connsiteX12" fmla="*/ 2231395 w 2804145"/>
                    <a:gd name="connsiteY12" fmla="*/ 1000169 h 1851290"/>
                    <a:gd name="connsiteX13" fmla="*/ 961448 w 2804145"/>
                    <a:gd name="connsiteY13" fmla="*/ 285673 h 1851290"/>
                    <a:gd name="connsiteX14" fmla="*/ 1191604 w 2804145"/>
                    <a:gd name="connsiteY14" fmla="*/ 306334 h 1851290"/>
                    <a:gd name="connsiteX15" fmla="*/ 1654802 w 2804145"/>
                    <a:gd name="connsiteY15" fmla="*/ 654213 h 1851290"/>
                    <a:gd name="connsiteX16" fmla="*/ 1779730 w 2804145"/>
                    <a:gd name="connsiteY16" fmla="*/ 1219274 h 1851290"/>
                    <a:gd name="connsiteX17" fmla="*/ 1456837 w 2804145"/>
                    <a:gd name="connsiteY17" fmla="*/ 1730520 h 1851290"/>
                    <a:gd name="connsiteX18" fmla="*/ 428580 w 2804145"/>
                    <a:gd name="connsiteY18" fmla="*/ 1459520 h 1851290"/>
                    <a:gd name="connsiteX19" fmla="*/ 1168541 w 2804145"/>
                    <a:gd name="connsiteY19" fmla="*/ 700340 h 1851290"/>
                    <a:gd name="connsiteX20" fmla="*/ 924450 w 2804145"/>
                    <a:gd name="connsiteY20" fmla="*/ 1401861 h 1851290"/>
                    <a:gd name="connsiteX21" fmla="*/ 912919 w 2804145"/>
                    <a:gd name="connsiteY21" fmla="*/ 969417 h 1851290"/>
                    <a:gd name="connsiteX22" fmla="*/ 1132024 w 2804145"/>
                    <a:gd name="connsiteY22" fmla="*/ 1171223 h 1851290"/>
                    <a:gd name="connsiteX23" fmla="*/ 1155088 w 2804145"/>
                    <a:gd name="connsiteY23" fmla="*/ 1236571 h 1851290"/>
                    <a:gd name="connsiteX24" fmla="*/ 1220435 w 2804145"/>
                    <a:gd name="connsiteY24" fmla="*/ 1213507 h 1851290"/>
                    <a:gd name="connsiteX25" fmla="*/ 886011 w 2804145"/>
                    <a:gd name="connsiteY25" fmla="*/ 882927 h 1851290"/>
                    <a:gd name="connsiteX26" fmla="*/ 891776 w 2804145"/>
                    <a:gd name="connsiteY26" fmla="*/ 1486428 h 1851290"/>
                    <a:gd name="connsiteX27" fmla="*/ 1218512 w 2804145"/>
                    <a:gd name="connsiteY27" fmla="*/ 615773 h 1851290"/>
                    <a:gd name="connsiteX28" fmla="*/ 342090 w 2804145"/>
                    <a:gd name="connsiteY28" fmla="*/ 1486428 h 1851290"/>
                    <a:gd name="connsiteX29" fmla="*/ 388218 w 2804145"/>
                    <a:gd name="connsiteY29" fmla="*/ 1597902 h 1851290"/>
                    <a:gd name="connsiteX30" fmla="*/ 734174 w 2804145"/>
                    <a:gd name="connsiteY30" fmla="*/ 331320 h 1851290"/>
                    <a:gd name="connsiteX31" fmla="*/ 961448 w 2804145"/>
                    <a:gd name="connsiteY31" fmla="*/ 285673 h 1851290"/>
                    <a:gd name="connsiteX32" fmla="*/ 913664 w 2804145"/>
                    <a:gd name="connsiteY32" fmla="*/ 496 h 1851290"/>
                    <a:gd name="connsiteX33" fmla="*/ 1003097 w 2804145"/>
                    <a:gd name="connsiteY33" fmla="*/ 1893 h 1851290"/>
                    <a:gd name="connsiteX34" fmla="*/ 1879672 w 2804145"/>
                    <a:gd name="connsiteY34" fmla="*/ 1048220 h 1851290"/>
                    <a:gd name="connsiteX35" fmla="*/ 705343 w 2804145"/>
                    <a:gd name="connsiteY35" fmla="*/ 242910 h 1851290"/>
                    <a:gd name="connsiteX36" fmla="*/ 265210 w 2804145"/>
                    <a:gd name="connsiteY36" fmla="*/ 1595982 h 1851290"/>
                    <a:gd name="connsiteX37" fmla="*/ 639995 w 2804145"/>
                    <a:gd name="connsiteY37" fmla="*/ 50712 h 1851290"/>
                    <a:gd name="connsiteX38" fmla="*/ 913664 w 2804145"/>
                    <a:gd name="connsiteY38" fmla="*/ 496 h 1851290"/>
                    <a:gd name="connsiteX0" fmla="*/ 2231395 w 2804145"/>
                    <a:gd name="connsiteY0" fmla="*/ 1000169 h 1851290"/>
                    <a:gd name="connsiteX1" fmla="*/ 2471642 w 2804145"/>
                    <a:gd name="connsiteY1" fmla="*/ 1109723 h 1851290"/>
                    <a:gd name="connsiteX2" fmla="*/ 2779158 w 2804145"/>
                    <a:gd name="connsiteY2" fmla="*/ 1607514 h 1851290"/>
                    <a:gd name="connsiteX3" fmla="*/ 2804145 w 2804145"/>
                    <a:gd name="connsiteY3" fmla="*/ 1709380 h 1851290"/>
                    <a:gd name="connsiteX4" fmla="*/ 2552365 w 2804145"/>
                    <a:gd name="connsiteY4" fmla="*/ 1367268 h 1851290"/>
                    <a:gd name="connsiteX5" fmla="*/ 2302508 w 2804145"/>
                    <a:gd name="connsiteY5" fmla="*/ 1709380 h 1851290"/>
                    <a:gd name="connsiteX6" fmla="*/ 2325571 w 2804145"/>
                    <a:gd name="connsiteY6" fmla="*/ 1605593 h 1851290"/>
                    <a:gd name="connsiteX7" fmla="*/ 2175657 w 2804145"/>
                    <a:gd name="connsiteY7" fmla="*/ 1620969 h 1851290"/>
                    <a:gd name="connsiteX8" fmla="*/ 2371699 w 2804145"/>
                    <a:gd name="connsiteY8" fmla="*/ 1392252 h 1851290"/>
                    <a:gd name="connsiteX9" fmla="*/ 2233316 w 2804145"/>
                    <a:gd name="connsiteY9" fmla="*/ 1444147 h 1851290"/>
                    <a:gd name="connsiteX10" fmla="*/ 2169892 w 2804145"/>
                    <a:gd name="connsiteY10" fmla="*/ 1223118 h 1851290"/>
                    <a:gd name="connsiteX11" fmla="*/ 2231395 w 2804145"/>
                    <a:gd name="connsiteY11" fmla="*/ 1000169 h 1851290"/>
                    <a:gd name="connsiteX12" fmla="*/ 961448 w 2804145"/>
                    <a:gd name="connsiteY12" fmla="*/ 285673 h 1851290"/>
                    <a:gd name="connsiteX13" fmla="*/ 1191604 w 2804145"/>
                    <a:gd name="connsiteY13" fmla="*/ 306334 h 1851290"/>
                    <a:gd name="connsiteX14" fmla="*/ 1654802 w 2804145"/>
                    <a:gd name="connsiteY14" fmla="*/ 654213 h 1851290"/>
                    <a:gd name="connsiteX15" fmla="*/ 1779730 w 2804145"/>
                    <a:gd name="connsiteY15" fmla="*/ 1219274 h 1851290"/>
                    <a:gd name="connsiteX16" fmla="*/ 1456837 w 2804145"/>
                    <a:gd name="connsiteY16" fmla="*/ 1730520 h 1851290"/>
                    <a:gd name="connsiteX17" fmla="*/ 428580 w 2804145"/>
                    <a:gd name="connsiteY17" fmla="*/ 1459520 h 1851290"/>
                    <a:gd name="connsiteX18" fmla="*/ 1168541 w 2804145"/>
                    <a:gd name="connsiteY18" fmla="*/ 700340 h 1851290"/>
                    <a:gd name="connsiteX19" fmla="*/ 924450 w 2804145"/>
                    <a:gd name="connsiteY19" fmla="*/ 1401861 h 1851290"/>
                    <a:gd name="connsiteX20" fmla="*/ 912919 w 2804145"/>
                    <a:gd name="connsiteY20" fmla="*/ 969417 h 1851290"/>
                    <a:gd name="connsiteX21" fmla="*/ 1132024 w 2804145"/>
                    <a:gd name="connsiteY21" fmla="*/ 1171223 h 1851290"/>
                    <a:gd name="connsiteX22" fmla="*/ 1155088 w 2804145"/>
                    <a:gd name="connsiteY22" fmla="*/ 1236571 h 1851290"/>
                    <a:gd name="connsiteX23" fmla="*/ 1220435 w 2804145"/>
                    <a:gd name="connsiteY23" fmla="*/ 1213507 h 1851290"/>
                    <a:gd name="connsiteX24" fmla="*/ 886011 w 2804145"/>
                    <a:gd name="connsiteY24" fmla="*/ 882927 h 1851290"/>
                    <a:gd name="connsiteX25" fmla="*/ 891776 w 2804145"/>
                    <a:gd name="connsiteY25" fmla="*/ 1486428 h 1851290"/>
                    <a:gd name="connsiteX26" fmla="*/ 1218512 w 2804145"/>
                    <a:gd name="connsiteY26" fmla="*/ 615773 h 1851290"/>
                    <a:gd name="connsiteX27" fmla="*/ 342090 w 2804145"/>
                    <a:gd name="connsiteY27" fmla="*/ 1486428 h 1851290"/>
                    <a:gd name="connsiteX28" fmla="*/ 388218 w 2804145"/>
                    <a:gd name="connsiteY28" fmla="*/ 1597902 h 1851290"/>
                    <a:gd name="connsiteX29" fmla="*/ 734174 w 2804145"/>
                    <a:gd name="connsiteY29" fmla="*/ 331320 h 1851290"/>
                    <a:gd name="connsiteX30" fmla="*/ 961448 w 2804145"/>
                    <a:gd name="connsiteY30" fmla="*/ 285673 h 1851290"/>
                    <a:gd name="connsiteX31" fmla="*/ 913664 w 2804145"/>
                    <a:gd name="connsiteY31" fmla="*/ 496 h 1851290"/>
                    <a:gd name="connsiteX32" fmla="*/ 1003097 w 2804145"/>
                    <a:gd name="connsiteY32" fmla="*/ 1893 h 1851290"/>
                    <a:gd name="connsiteX33" fmla="*/ 1879672 w 2804145"/>
                    <a:gd name="connsiteY33" fmla="*/ 1048220 h 1851290"/>
                    <a:gd name="connsiteX34" fmla="*/ 705343 w 2804145"/>
                    <a:gd name="connsiteY34" fmla="*/ 242910 h 1851290"/>
                    <a:gd name="connsiteX35" fmla="*/ 265210 w 2804145"/>
                    <a:gd name="connsiteY35" fmla="*/ 1595982 h 1851290"/>
                    <a:gd name="connsiteX36" fmla="*/ 639995 w 2804145"/>
                    <a:gd name="connsiteY36" fmla="*/ 50712 h 1851290"/>
                    <a:gd name="connsiteX37" fmla="*/ 913664 w 2804145"/>
                    <a:gd name="connsiteY37"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552365 w 2804145"/>
                    <a:gd name="connsiteY3" fmla="*/ 1367268 h 1851290"/>
                    <a:gd name="connsiteX4" fmla="*/ 2302508 w 2804145"/>
                    <a:gd name="connsiteY4" fmla="*/ 1709380 h 1851290"/>
                    <a:gd name="connsiteX5" fmla="*/ 2325571 w 2804145"/>
                    <a:gd name="connsiteY5" fmla="*/ 1605593 h 1851290"/>
                    <a:gd name="connsiteX6" fmla="*/ 2175657 w 2804145"/>
                    <a:gd name="connsiteY6" fmla="*/ 1620969 h 1851290"/>
                    <a:gd name="connsiteX7" fmla="*/ 2371699 w 2804145"/>
                    <a:gd name="connsiteY7" fmla="*/ 1392252 h 1851290"/>
                    <a:gd name="connsiteX8" fmla="*/ 2233316 w 2804145"/>
                    <a:gd name="connsiteY8" fmla="*/ 1444147 h 1851290"/>
                    <a:gd name="connsiteX9" fmla="*/ 2169892 w 2804145"/>
                    <a:gd name="connsiteY9" fmla="*/ 1223118 h 1851290"/>
                    <a:gd name="connsiteX10" fmla="*/ 2231395 w 2804145"/>
                    <a:gd name="connsiteY10" fmla="*/ 1000169 h 1851290"/>
                    <a:gd name="connsiteX11" fmla="*/ 961448 w 2804145"/>
                    <a:gd name="connsiteY11" fmla="*/ 285673 h 1851290"/>
                    <a:gd name="connsiteX12" fmla="*/ 1191604 w 2804145"/>
                    <a:gd name="connsiteY12" fmla="*/ 306334 h 1851290"/>
                    <a:gd name="connsiteX13" fmla="*/ 1654802 w 2804145"/>
                    <a:gd name="connsiteY13" fmla="*/ 654213 h 1851290"/>
                    <a:gd name="connsiteX14" fmla="*/ 1779730 w 2804145"/>
                    <a:gd name="connsiteY14" fmla="*/ 1219274 h 1851290"/>
                    <a:gd name="connsiteX15" fmla="*/ 1456837 w 2804145"/>
                    <a:gd name="connsiteY15" fmla="*/ 1730520 h 1851290"/>
                    <a:gd name="connsiteX16" fmla="*/ 428580 w 2804145"/>
                    <a:gd name="connsiteY16" fmla="*/ 1459520 h 1851290"/>
                    <a:gd name="connsiteX17" fmla="*/ 1168541 w 2804145"/>
                    <a:gd name="connsiteY17" fmla="*/ 700340 h 1851290"/>
                    <a:gd name="connsiteX18" fmla="*/ 924450 w 2804145"/>
                    <a:gd name="connsiteY18" fmla="*/ 1401861 h 1851290"/>
                    <a:gd name="connsiteX19" fmla="*/ 912919 w 2804145"/>
                    <a:gd name="connsiteY19" fmla="*/ 969417 h 1851290"/>
                    <a:gd name="connsiteX20" fmla="*/ 1132024 w 2804145"/>
                    <a:gd name="connsiteY20" fmla="*/ 1171223 h 1851290"/>
                    <a:gd name="connsiteX21" fmla="*/ 1155088 w 2804145"/>
                    <a:gd name="connsiteY21" fmla="*/ 1236571 h 1851290"/>
                    <a:gd name="connsiteX22" fmla="*/ 1220435 w 2804145"/>
                    <a:gd name="connsiteY22" fmla="*/ 1213507 h 1851290"/>
                    <a:gd name="connsiteX23" fmla="*/ 886011 w 2804145"/>
                    <a:gd name="connsiteY23" fmla="*/ 882927 h 1851290"/>
                    <a:gd name="connsiteX24" fmla="*/ 891776 w 2804145"/>
                    <a:gd name="connsiteY24" fmla="*/ 1486428 h 1851290"/>
                    <a:gd name="connsiteX25" fmla="*/ 1218512 w 2804145"/>
                    <a:gd name="connsiteY25" fmla="*/ 615773 h 1851290"/>
                    <a:gd name="connsiteX26" fmla="*/ 342090 w 2804145"/>
                    <a:gd name="connsiteY26" fmla="*/ 1486428 h 1851290"/>
                    <a:gd name="connsiteX27" fmla="*/ 388218 w 2804145"/>
                    <a:gd name="connsiteY27" fmla="*/ 1597902 h 1851290"/>
                    <a:gd name="connsiteX28" fmla="*/ 734174 w 2804145"/>
                    <a:gd name="connsiteY28" fmla="*/ 331320 h 1851290"/>
                    <a:gd name="connsiteX29" fmla="*/ 961448 w 2804145"/>
                    <a:gd name="connsiteY29" fmla="*/ 285673 h 1851290"/>
                    <a:gd name="connsiteX30" fmla="*/ 913664 w 2804145"/>
                    <a:gd name="connsiteY30" fmla="*/ 496 h 1851290"/>
                    <a:gd name="connsiteX31" fmla="*/ 1003097 w 2804145"/>
                    <a:gd name="connsiteY31" fmla="*/ 1893 h 1851290"/>
                    <a:gd name="connsiteX32" fmla="*/ 1879672 w 2804145"/>
                    <a:gd name="connsiteY32" fmla="*/ 1048220 h 1851290"/>
                    <a:gd name="connsiteX33" fmla="*/ 705343 w 2804145"/>
                    <a:gd name="connsiteY33" fmla="*/ 242910 h 1851290"/>
                    <a:gd name="connsiteX34" fmla="*/ 265210 w 2804145"/>
                    <a:gd name="connsiteY34" fmla="*/ 1595982 h 1851290"/>
                    <a:gd name="connsiteX35" fmla="*/ 639995 w 2804145"/>
                    <a:gd name="connsiteY35" fmla="*/ 50712 h 1851290"/>
                    <a:gd name="connsiteX36" fmla="*/ 913664 w 2804145"/>
                    <a:gd name="connsiteY36"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302508 w 2804145"/>
                    <a:gd name="connsiteY3" fmla="*/ 1709380 h 1851290"/>
                    <a:gd name="connsiteX4" fmla="*/ 2325571 w 2804145"/>
                    <a:gd name="connsiteY4" fmla="*/ 1605593 h 1851290"/>
                    <a:gd name="connsiteX5" fmla="*/ 2175657 w 2804145"/>
                    <a:gd name="connsiteY5" fmla="*/ 1620969 h 1851290"/>
                    <a:gd name="connsiteX6" fmla="*/ 2371699 w 2804145"/>
                    <a:gd name="connsiteY6" fmla="*/ 1392252 h 1851290"/>
                    <a:gd name="connsiteX7" fmla="*/ 2233316 w 2804145"/>
                    <a:gd name="connsiteY7" fmla="*/ 1444147 h 1851290"/>
                    <a:gd name="connsiteX8" fmla="*/ 2169892 w 2804145"/>
                    <a:gd name="connsiteY8" fmla="*/ 1223118 h 1851290"/>
                    <a:gd name="connsiteX9" fmla="*/ 2231395 w 2804145"/>
                    <a:gd name="connsiteY9" fmla="*/ 1000169 h 1851290"/>
                    <a:gd name="connsiteX10" fmla="*/ 961448 w 2804145"/>
                    <a:gd name="connsiteY10" fmla="*/ 285673 h 1851290"/>
                    <a:gd name="connsiteX11" fmla="*/ 1191604 w 2804145"/>
                    <a:gd name="connsiteY11" fmla="*/ 306334 h 1851290"/>
                    <a:gd name="connsiteX12" fmla="*/ 1654802 w 2804145"/>
                    <a:gd name="connsiteY12" fmla="*/ 654213 h 1851290"/>
                    <a:gd name="connsiteX13" fmla="*/ 1779730 w 2804145"/>
                    <a:gd name="connsiteY13" fmla="*/ 1219274 h 1851290"/>
                    <a:gd name="connsiteX14" fmla="*/ 1456837 w 2804145"/>
                    <a:gd name="connsiteY14" fmla="*/ 1730520 h 1851290"/>
                    <a:gd name="connsiteX15" fmla="*/ 428580 w 2804145"/>
                    <a:gd name="connsiteY15" fmla="*/ 1459520 h 1851290"/>
                    <a:gd name="connsiteX16" fmla="*/ 1168541 w 2804145"/>
                    <a:gd name="connsiteY16" fmla="*/ 700340 h 1851290"/>
                    <a:gd name="connsiteX17" fmla="*/ 924450 w 2804145"/>
                    <a:gd name="connsiteY17" fmla="*/ 1401861 h 1851290"/>
                    <a:gd name="connsiteX18" fmla="*/ 912919 w 2804145"/>
                    <a:gd name="connsiteY18" fmla="*/ 969417 h 1851290"/>
                    <a:gd name="connsiteX19" fmla="*/ 1132024 w 2804145"/>
                    <a:gd name="connsiteY19" fmla="*/ 1171223 h 1851290"/>
                    <a:gd name="connsiteX20" fmla="*/ 1155088 w 2804145"/>
                    <a:gd name="connsiteY20" fmla="*/ 1236571 h 1851290"/>
                    <a:gd name="connsiteX21" fmla="*/ 1220435 w 2804145"/>
                    <a:gd name="connsiteY21" fmla="*/ 1213507 h 1851290"/>
                    <a:gd name="connsiteX22" fmla="*/ 886011 w 2804145"/>
                    <a:gd name="connsiteY22" fmla="*/ 882927 h 1851290"/>
                    <a:gd name="connsiteX23" fmla="*/ 891776 w 2804145"/>
                    <a:gd name="connsiteY23" fmla="*/ 1486428 h 1851290"/>
                    <a:gd name="connsiteX24" fmla="*/ 1218512 w 2804145"/>
                    <a:gd name="connsiteY24" fmla="*/ 615773 h 1851290"/>
                    <a:gd name="connsiteX25" fmla="*/ 342090 w 2804145"/>
                    <a:gd name="connsiteY25" fmla="*/ 1486428 h 1851290"/>
                    <a:gd name="connsiteX26" fmla="*/ 388218 w 2804145"/>
                    <a:gd name="connsiteY26" fmla="*/ 1597902 h 1851290"/>
                    <a:gd name="connsiteX27" fmla="*/ 734174 w 2804145"/>
                    <a:gd name="connsiteY27" fmla="*/ 331320 h 1851290"/>
                    <a:gd name="connsiteX28" fmla="*/ 961448 w 2804145"/>
                    <a:gd name="connsiteY28" fmla="*/ 285673 h 1851290"/>
                    <a:gd name="connsiteX29" fmla="*/ 913664 w 2804145"/>
                    <a:gd name="connsiteY29" fmla="*/ 496 h 1851290"/>
                    <a:gd name="connsiteX30" fmla="*/ 1003097 w 2804145"/>
                    <a:gd name="connsiteY30" fmla="*/ 1893 h 1851290"/>
                    <a:gd name="connsiteX31" fmla="*/ 1879672 w 2804145"/>
                    <a:gd name="connsiteY31" fmla="*/ 1048220 h 1851290"/>
                    <a:gd name="connsiteX32" fmla="*/ 705343 w 2804145"/>
                    <a:gd name="connsiteY32" fmla="*/ 242910 h 1851290"/>
                    <a:gd name="connsiteX33" fmla="*/ 265210 w 2804145"/>
                    <a:gd name="connsiteY33" fmla="*/ 1595982 h 1851290"/>
                    <a:gd name="connsiteX34" fmla="*/ 639995 w 2804145"/>
                    <a:gd name="connsiteY34" fmla="*/ 50712 h 1851290"/>
                    <a:gd name="connsiteX35" fmla="*/ 913664 w 2804145"/>
                    <a:gd name="connsiteY35" fmla="*/ 496 h 1851290"/>
                    <a:gd name="connsiteX0" fmla="*/ 2231395 w 2804145"/>
                    <a:gd name="connsiteY0" fmla="*/ 1000169 h 1851290"/>
                    <a:gd name="connsiteX1" fmla="*/ 2804145 w 2804145"/>
                    <a:gd name="connsiteY1" fmla="*/ 1709380 h 1851290"/>
                    <a:gd name="connsiteX2" fmla="*/ 2302508 w 2804145"/>
                    <a:gd name="connsiteY2" fmla="*/ 1709380 h 1851290"/>
                    <a:gd name="connsiteX3" fmla="*/ 2325571 w 2804145"/>
                    <a:gd name="connsiteY3" fmla="*/ 1605593 h 1851290"/>
                    <a:gd name="connsiteX4" fmla="*/ 2175657 w 2804145"/>
                    <a:gd name="connsiteY4" fmla="*/ 1620969 h 1851290"/>
                    <a:gd name="connsiteX5" fmla="*/ 2371699 w 2804145"/>
                    <a:gd name="connsiteY5" fmla="*/ 1392252 h 1851290"/>
                    <a:gd name="connsiteX6" fmla="*/ 2233316 w 2804145"/>
                    <a:gd name="connsiteY6" fmla="*/ 1444147 h 1851290"/>
                    <a:gd name="connsiteX7" fmla="*/ 2169892 w 2804145"/>
                    <a:gd name="connsiteY7" fmla="*/ 1223118 h 1851290"/>
                    <a:gd name="connsiteX8" fmla="*/ 2231395 w 2804145"/>
                    <a:gd name="connsiteY8" fmla="*/ 1000169 h 1851290"/>
                    <a:gd name="connsiteX9" fmla="*/ 961448 w 2804145"/>
                    <a:gd name="connsiteY9" fmla="*/ 285673 h 1851290"/>
                    <a:gd name="connsiteX10" fmla="*/ 1191604 w 2804145"/>
                    <a:gd name="connsiteY10" fmla="*/ 306334 h 1851290"/>
                    <a:gd name="connsiteX11" fmla="*/ 1654802 w 2804145"/>
                    <a:gd name="connsiteY11" fmla="*/ 654213 h 1851290"/>
                    <a:gd name="connsiteX12" fmla="*/ 1779730 w 2804145"/>
                    <a:gd name="connsiteY12" fmla="*/ 1219274 h 1851290"/>
                    <a:gd name="connsiteX13" fmla="*/ 1456837 w 2804145"/>
                    <a:gd name="connsiteY13" fmla="*/ 1730520 h 1851290"/>
                    <a:gd name="connsiteX14" fmla="*/ 428580 w 2804145"/>
                    <a:gd name="connsiteY14" fmla="*/ 1459520 h 1851290"/>
                    <a:gd name="connsiteX15" fmla="*/ 1168541 w 2804145"/>
                    <a:gd name="connsiteY15" fmla="*/ 700340 h 1851290"/>
                    <a:gd name="connsiteX16" fmla="*/ 924450 w 2804145"/>
                    <a:gd name="connsiteY16" fmla="*/ 1401861 h 1851290"/>
                    <a:gd name="connsiteX17" fmla="*/ 912919 w 2804145"/>
                    <a:gd name="connsiteY17" fmla="*/ 969417 h 1851290"/>
                    <a:gd name="connsiteX18" fmla="*/ 1132024 w 2804145"/>
                    <a:gd name="connsiteY18" fmla="*/ 1171223 h 1851290"/>
                    <a:gd name="connsiteX19" fmla="*/ 1155088 w 2804145"/>
                    <a:gd name="connsiteY19" fmla="*/ 1236571 h 1851290"/>
                    <a:gd name="connsiteX20" fmla="*/ 1220435 w 2804145"/>
                    <a:gd name="connsiteY20" fmla="*/ 1213507 h 1851290"/>
                    <a:gd name="connsiteX21" fmla="*/ 886011 w 2804145"/>
                    <a:gd name="connsiteY21" fmla="*/ 882927 h 1851290"/>
                    <a:gd name="connsiteX22" fmla="*/ 891776 w 2804145"/>
                    <a:gd name="connsiteY22" fmla="*/ 1486428 h 1851290"/>
                    <a:gd name="connsiteX23" fmla="*/ 1218512 w 2804145"/>
                    <a:gd name="connsiteY23" fmla="*/ 615773 h 1851290"/>
                    <a:gd name="connsiteX24" fmla="*/ 342090 w 2804145"/>
                    <a:gd name="connsiteY24" fmla="*/ 1486428 h 1851290"/>
                    <a:gd name="connsiteX25" fmla="*/ 388218 w 2804145"/>
                    <a:gd name="connsiteY25" fmla="*/ 1597902 h 1851290"/>
                    <a:gd name="connsiteX26" fmla="*/ 734174 w 2804145"/>
                    <a:gd name="connsiteY26" fmla="*/ 331320 h 1851290"/>
                    <a:gd name="connsiteX27" fmla="*/ 961448 w 2804145"/>
                    <a:gd name="connsiteY27" fmla="*/ 285673 h 1851290"/>
                    <a:gd name="connsiteX28" fmla="*/ 913664 w 2804145"/>
                    <a:gd name="connsiteY28" fmla="*/ 496 h 1851290"/>
                    <a:gd name="connsiteX29" fmla="*/ 1003097 w 2804145"/>
                    <a:gd name="connsiteY29" fmla="*/ 1893 h 1851290"/>
                    <a:gd name="connsiteX30" fmla="*/ 1879672 w 2804145"/>
                    <a:gd name="connsiteY30" fmla="*/ 1048220 h 1851290"/>
                    <a:gd name="connsiteX31" fmla="*/ 705343 w 2804145"/>
                    <a:gd name="connsiteY31" fmla="*/ 242910 h 1851290"/>
                    <a:gd name="connsiteX32" fmla="*/ 265210 w 2804145"/>
                    <a:gd name="connsiteY32" fmla="*/ 1595982 h 1851290"/>
                    <a:gd name="connsiteX33" fmla="*/ 639995 w 2804145"/>
                    <a:gd name="connsiteY33" fmla="*/ 50712 h 1851290"/>
                    <a:gd name="connsiteX34" fmla="*/ 913664 w 2804145"/>
                    <a:gd name="connsiteY34"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169892 w 2371699"/>
                    <a:gd name="connsiteY6" fmla="*/ 1223118 h 1851290"/>
                    <a:gd name="connsiteX7" fmla="*/ 2231395 w 2371699"/>
                    <a:gd name="connsiteY7" fmla="*/ 1000169 h 1851290"/>
                    <a:gd name="connsiteX8" fmla="*/ 961448 w 2371699"/>
                    <a:gd name="connsiteY8" fmla="*/ 285673 h 1851290"/>
                    <a:gd name="connsiteX9" fmla="*/ 1191604 w 2371699"/>
                    <a:gd name="connsiteY9" fmla="*/ 306334 h 1851290"/>
                    <a:gd name="connsiteX10" fmla="*/ 1654802 w 2371699"/>
                    <a:gd name="connsiteY10" fmla="*/ 654213 h 1851290"/>
                    <a:gd name="connsiteX11" fmla="*/ 1779730 w 2371699"/>
                    <a:gd name="connsiteY11" fmla="*/ 1219274 h 1851290"/>
                    <a:gd name="connsiteX12" fmla="*/ 1456837 w 2371699"/>
                    <a:gd name="connsiteY12" fmla="*/ 1730520 h 1851290"/>
                    <a:gd name="connsiteX13" fmla="*/ 428580 w 2371699"/>
                    <a:gd name="connsiteY13" fmla="*/ 1459520 h 1851290"/>
                    <a:gd name="connsiteX14" fmla="*/ 1168541 w 2371699"/>
                    <a:gd name="connsiteY14" fmla="*/ 700340 h 1851290"/>
                    <a:gd name="connsiteX15" fmla="*/ 924450 w 2371699"/>
                    <a:gd name="connsiteY15" fmla="*/ 1401861 h 1851290"/>
                    <a:gd name="connsiteX16" fmla="*/ 912919 w 2371699"/>
                    <a:gd name="connsiteY16" fmla="*/ 969417 h 1851290"/>
                    <a:gd name="connsiteX17" fmla="*/ 1132024 w 2371699"/>
                    <a:gd name="connsiteY17" fmla="*/ 1171223 h 1851290"/>
                    <a:gd name="connsiteX18" fmla="*/ 1155088 w 2371699"/>
                    <a:gd name="connsiteY18" fmla="*/ 1236571 h 1851290"/>
                    <a:gd name="connsiteX19" fmla="*/ 1220435 w 2371699"/>
                    <a:gd name="connsiteY19" fmla="*/ 1213507 h 1851290"/>
                    <a:gd name="connsiteX20" fmla="*/ 886011 w 2371699"/>
                    <a:gd name="connsiteY20" fmla="*/ 882927 h 1851290"/>
                    <a:gd name="connsiteX21" fmla="*/ 891776 w 2371699"/>
                    <a:gd name="connsiteY21" fmla="*/ 1486428 h 1851290"/>
                    <a:gd name="connsiteX22" fmla="*/ 1218512 w 2371699"/>
                    <a:gd name="connsiteY22" fmla="*/ 615773 h 1851290"/>
                    <a:gd name="connsiteX23" fmla="*/ 342090 w 2371699"/>
                    <a:gd name="connsiteY23" fmla="*/ 1486428 h 1851290"/>
                    <a:gd name="connsiteX24" fmla="*/ 388218 w 2371699"/>
                    <a:gd name="connsiteY24" fmla="*/ 1597902 h 1851290"/>
                    <a:gd name="connsiteX25" fmla="*/ 734174 w 2371699"/>
                    <a:gd name="connsiteY25" fmla="*/ 331320 h 1851290"/>
                    <a:gd name="connsiteX26" fmla="*/ 961448 w 2371699"/>
                    <a:gd name="connsiteY26" fmla="*/ 285673 h 1851290"/>
                    <a:gd name="connsiteX27" fmla="*/ 913664 w 2371699"/>
                    <a:gd name="connsiteY27" fmla="*/ 496 h 1851290"/>
                    <a:gd name="connsiteX28" fmla="*/ 1003097 w 2371699"/>
                    <a:gd name="connsiteY28" fmla="*/ 1893 h 1851290"/>
                    <a:gd name="connsiteX29" fmla="*/ 1879672 w 2371699"/>
                    <a:gd name="connsiteY29" fmla="*/ 1048220 h 1851290"/>
                    <a:gd name="connsiteX30" fmla="*/ 705343 w 2371699"/>
                    <a:gd name="connsiteY30" fmla="*/ 242910 h 1851290"/>
                    <a:gd name="connsiteX31" fmla="*/ 265210 w 2371699"/>
                    <a:gd name="connsiteY31" fmla="*/ 1595982 h 1851290"/>
                    <a:gd name="connsiteX32" fmla="*/ 639995 w 2371699"/>
                    <a:gd name="connsiteY32" fmla="*/ 50712 h 1851290"/>
                    <a:gd name="connsiteX33" fmla="*/ 913664 w 2371699"/>
                    <a:gd name="connsiteY33"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231395 w 2371699"/>
                    <a:gd name="connsiteY6" fmla="*/ 1000169 h 1851290"/>
                    <a:gd name="connsiteX7" fmla="*/ 961448 w 2371699"/>
                    <a:gd name="connsiteY7" fmla="*/ 285673 h 1851290"/>
                    <a:gd name="connsiteX8" fmla="*/ 1191604 w 2371699"/>
                    <a:gd name="connsiteY8" fmla="*/ 306334 h 1851290"/>
                    <a:gd name="connsiteX9" fmla="*/ 1654802 w 2371699"/>
                    <a:gd name="connsiteY9" fmla="*/ 654213 h 1851290"/>
                    <a:gd name="connsiteX10" fmla="*/ 1779730 w 2371699"/>
                    <a:gd name="connsiteY10" fmla="*/ 1219274 h 1851290"/>
                    <a:gd name="connsiteX11" fmla="*/ 1456837 w 2371699"/>
                    <a:gd name="connsiteY11" fmla="*/ 1730520 h 1851290"/>
                    <a:gd name="connsiteX12" fmla="*/ 428580 w 2371699"/>
                    <a:gd name="connsiteY12" fmla="*/ 1459520 h 1851290"/>
                    <a:gd name="connsiteX13" fmla="*/ 1168541 w 2371699"/>
                    <a:gd name="connsiteY13" fmla="*/ 700340 h 1851290"/>
                    <a:gd name="connsiteX14" fmla="*/ 924450 w 2371699"/>
                    <a:gd name="connsiteY14" fmla="*/ 1401861 h 1851290"/>
                    <a:gd name="connsiteX15" fmla="*/ 912919 w 2371699"/>
                    <a:gd name="connsiteY15" fmla="*/ 969417 h 1851290"/>
                    <a:gd name="connsiteX16" fmla="*/ 1132024 w 2371699"/>
                    <a:gd name="connsiteY16" fmla="*/ 1171223 h 1851290"/>
                    <a:gd name="connsiteX17" fmla="*/ 1155088 w 2371699"/>
                    <a:gd name="connsiteY17" fmla="*/ 1236571 h 1851290"/>
                    <a:gd name="connsiteX18" fmla="*/ 1220435 w 2371699"/>
                    <a:gd name="connsiteY18" fmla="*/ 1213507 h 1851290"/>
                    <a:gd name="connsiteX19" fmla="*/ 886011 w 2371699"/>
                    <a:gd name="connsiteY19" fmla="*/ 882927 h 1851290"/>
                    <a:gd name="connsiteX20" fmla="*/ 891776 w 2371699"/>
                    <a:gd name="connsiteY20" fmla="*/ 1486428 h 1851290"/>
                    <a:gd name="connsiteX21" fmla="*/ 1218512 w 2371699"/>
                    <a:gd name="connsiteY21" fmla="*/ 615773 h 1851290"/>
                    <a:gd name="connsiteX22" fmla="*/ 342090 w 2371699"/>
                    <a:gd name="connsiteY22" fmla="*/ 1486428 h 1851290"/>
                    <a:gd name="connsiteX23" fmla="*/ 388218 w 2371699"/>
                    <a:gd name="connsiteY23" fmla="*/ 1597902 h 1851290"/>
                    <a:gd name="connsiteX24" fmla="*/ 734174 w 2371699"/>
                    <a:gd name="connsiteY24" fmla="*/ 331320 h 1851290"/>
                    <a:gd name="connsiteX25" fmla="*/ 961448 w 2371699"/>
                    <a:gd name="connsiteY25" fmla="*/ 285673 h 1851290"/>
                    <a:gd name="connsiteX26" fmla="*/ 913664 w 2371699"/>
                    <a:gd name="connsiteY26" fmla="*/ 496 h 1851290"/>
                    <a:gd name="connsiteX27" fmla="*/ 1003097 w 2371699"/>
                    <a:gd name="connsiteY27" fmla="*/ 1893 h 1851290"/>
                    <a:gd name="connsiteX28" fmla="*/ 1879672 w 2371699"/>
                    <a:gd name="connsiteY28" fmla="*/ 1048220 h 1851290"/>
                    <a:gd name="connsiteX29" fmla="*/ 705343 w 2371699"/>
                    <a:gd name="connsiteY29" fmla="*/ 242910 h 1851290"/>
                    <a:gd name="connsiteX30" fmla="*/ 265210 w 2371699"/>
                    <a:gd name="connsiteY30" fmla="*/ 1595982 h 1851290"/>
                    <a:gd name="connsiteX31" fmla="*/ 639995 w 2371699"/>
                    <a:gd name="connsiteY31" fmla="*/ 50712 h 1851290"/>
                    <a:gd name="connsiteX32" fmla="*/ 913664 w 2371699"/>
                    <a:gd name="connsiteY32" fmla="*/ 496 h 1851290"/>
                    <a:gd name="connsiteX0" fmla="*/ 2233316 w 2371699"/>
                    <a:gd name="connsiteY0" fmla="*/ 1444147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961448 w 2371699"/>
                    <a:gd name="connsiteY6" fmla="*/ 285673 h 1851290"/>
                    <a:gd name="connsiteX7" fmla="*/ 1191604 w 2371699"/>
                    <a:gd name="connsiteY7" fmla="*/ 306334 h 1851290"/>
                    <a:gd name="connsiteX8" fmla="*/ 1654802 w 2371699"/>
                    <a:gd name="connsiteY8" fmla="*/ 654213 h 1851290"/>
                    <a:gd name="connsiteX9" fmla="*/ 1779730 w 2371699"/>
                    <a:gd name="connsiteY9" fmla="*/ 1219274 h 1851290"/>
                    <a:gd name="connsiteX10" fmla="*/ 1456837 w 2371699"/>
                    <a:gd name="connsiteY10" fmla="*/ 1730520 h 1851290"/>
                    <a:gd name="connsiteX11" fmla="*/ 428580 w 2371699"/>
                    <a:gd name="connsiteY11" fmla="*/ 1459520 h 1851290"/>
                    <a:gd name="connsiteX12" fmla="*/ 1168541 w 2371699"/>
                    <a:gd name="connsiteY12" fmla="*/ 700340 h 1851290"/>
                    <a:gd name="connsiteX13" fmla="*/ 924450 w 2371699"/>
                    <a:gd name="connsiteY13" fmla="*/ 1401861 h 1851290"/>
                    <a:gd name="connsiteX14" fmla="*/ 912919 w 2371699"/>
                    <a:gd name="connsiteY14" fmla="*/ 969417 h 1851290"/>
                    <a:gd name="connsiteX15" fmla="*/ 1132024 w 2371699"/>
                    <a:gd name="connsiteY15" fmla="*/ 1171223 h 1851290"/>
                    <a:gd name="connsiteX16" fmla="*/ 1155088 w 2371699"/>
                    <a:gd name="connsiteY16" fmla="*/ 1236571 h 1851290"/>
                    <a:gd name="connsiteX17" fmla="*/ 1220435 w 2371699"/>
                    <a:gd name="connsiteY17" fmla="*/ 1213507 h 1851290"/>
                    <a:gd name="connsiteX18" fmla="*/ 886011 w 2371699"/>
                    <a:gd name="connsiteY18" fmla="*/ 882927 h 1851290"/>
                    <a:gd name="connsiteX19" fmla="*/ 891776 w 2371699"/>
                    <a:gd name="connsiteY19" fmla="*/ 1486428 h 1851290"/>
                    <a:gd name="connsiteX20" fmla="*/ 1218512 w 2371699"/>
                    <a:gd name="connsiteY20" fmla="*/ 615773 h 1851290"/>
                    <a:gd name="connsiteX21" fmla="*/ 342090 w 2371699"/>
                    <a:gd name="connsiteY21" fmla="*/ 1486428 h 1851290"/>
                    <a:gd name="connsiteX22" fmla="*/ 388218 w 2371699"/>
                    <a:gd name="connsiteY22" fmla="*/ 1597902 h 1851290"/>
                    <a:gd name="connsiteX23" fmla="*/ 734174 w 2371699"/>
                    <a:gd name="connsiteY23" fmla="*/ 331320 h 1851290"/>
                    <a:gd name="connsiteX24" fmla="*/ 961448 w 2371699"/>
                    <a:gd name="connsiteY24" fmla="*/ 285673 h 1851290"/>
                    <a:gd name="connsiteX25" fmla="*/ 913664 w 2371699"/>
                    <a:gd name="connsiteY25" fmla="*/ 496 h 1851290"/>
                    <a:gd name="connsiteX26" fmla="*/ 1003097 w 2371699"/>
                    <a:gd name="connsiteY26" fmla="*/ 1893 h 1851290"/>
                    <a:gd name="connsiteX27" fmla="*/ 1879672 w 2371699"/>
                    <a:gd name="connsiteY27" fmla="*/ 1048220 h 1851290"/>
                    <a:gd name="connsiteX28" fmla="*/ 705343 w 2371699"/>
                    <a:gd name="connsiteY28" fmla="*/ 242910 h 1851290"/>
                    <a:gd name="connsiteX29" fmla="*/ 265210 w 2371699"/>
                    <a:gd name="connsiteY29" fmla="*/ 1595982 h 1851290"/>
                    <a:gd name="connsiteX30" fmla="*/ 639995 w 2371699"/>
                    <a:gd name="connsiteY30" fmla="*/ 50712 h 1851290"/>
                    <a:gd name="connsiteX31" fmla="*/ 913664 w 2371699"/>
                    <a:gd name="connsiteY31" fmla="*/ 496 h 1851290"/>
                    <a:gd name="connsiteX0" fmla="*/ 2371699 w 2375148"/>
                    <a:gd name="connsiteY0" fmla="*/ 1392252 h 1851290"/>
                    <a:gd name="connsiteX1" fmla="*/ 2302508 w 2375148"/>
                    <a:gd name="connsiteY1" fmla="*/ 1709380 h 1851290"/>
                    <a:gd name="connsiteX2" fmla="*/ 2325571 w 2375148"/>
                    <a:gd name="connsiteY2" fmla="*/ 1605593 h 1851290"/>
                    <a:gd name="connsiteX3" fmla="*/ 2175657 w 2375148"/>
                    <a:gd name="connsiteY3" fmla="*/ 1620969 h 1851290"/>
                    <a:gd name="connsiteX4" fmla="*/ 2371699 w 2375148"/>
                    <a:gd name="connsiteY4" fmla="*/ 1392252 h 1851290"/>
                    <a:gd name="connsiteX5" fmla="*/ 961448 w 2375148"/>
                    <a:gd name="connsiteY5" fmla="*/ 285673 h 1851290"/>
                    <a:gd name="connsiteX6" fmla="*/ 1191604 w 2375148"/>
                    <a:gd name="connsiteY6" fmla="*/ 306334 h 1851290"/>
                    <a:gd name="connsiteX7" fmla="*/ 1654802 w 2375148"/>
                    <a:gd name="connsiteY7" fmla="*/ 654213 h 1851290"/>
                    <a:gd name="connsiteX8" fmla="*/ 1779730 w 2375148"/>
                    <a:gd name="connsiteY8" fmla="*/ 1219274 h 1851290"/>
                    <a:gd name="connsiteX9" fmla="*/ 1456837 w 2375148"/>
                    <a:gd name="connsiteY9" fmla="*/ 1730520 h 1851290"/>
                    <a:gd name="connsiteX10" fmla="*/ 428580 w 2375148"/>
                    <a:gd name="connsiteY10" fmla="*/ 1459520 h 1851290"/>
                    <a:gd name="connsiteX11" fmla="*/ 1168541 w 2375148"/>
                    <a:gd name="connsiteY11" fmla="*/ 700340 h 1851290"/>
                    <a:gd name="connsiteX12" fmla="*/ 924450 w 2375148"/>
                    <a:gd name="connsiteY12" fmla="*/ 1401861 h 1851290"/>
                    <a:gd name="connsiteX13" fmla="*/ 912919 w 2375148"/>
                    <a:gd name="connsiteY13" fmla="*/ 969417 h 1851290"/>
                    <a:gd name="connsiteX14" fmla="*/ 1132024 w 2375148"/>
                    <a:gd name="connsiteY14" fmla="*/ 1171223 h 1851290"/>
                    <a:gd name="connsiteX15" fmla="*/ 1155088 w 2375148"/>
                    <a:gd name="connsiteY15" fmla="*/ 1236571 h 1851290"/>
                    <a:gd name="connsiteX16" fmla="*/ 1220435 w 2375148"/>
                    <a:gd name="connsiteY16" fmla="*/ 1213507 h 1851290"/>
                    <a:gd name="connsiteX17" fmla="*/ 886011 w 2375148"/>
                    <a:gd name="connsiteY17" fmla="*/ 882927 h 1851290"/>
                    <a:gd name="connsiteX18" fmla="*/ 891776 w 2375148"/>
                    <a:gd name="connsiteY18" fmla="*/ 1486428 h 1851290"/>
                    <a:gd name="connsiteX19" fmla="*/ 1218512 w 2375148"/>
                    <a:gd name="connsiteY19" fmla="*/ 615773 h 1851290"/>
                    <a:gd name="connsiteX20" fmla="*/ 342090 w 2375148"/>
                    <a:gd name="connsiteY20" fmla="*/ 1486428 h 1851290"/>
                    <a:gd name="connsiteX21" fmla="*/ 388218 w 2375148"/>
                    <a:gd name="connsiteY21" fmla="*/ 1597902 h 1851290"/>
                    <a:gd name="connsiteX22" fmla="*/ 734174 w 2375148"/>
                    <a:gd name="connsiteY22" fmla="*/ 331320 h 1851290"/>
                    <a:gd name="connsiteX23" fmla="*/ 961448 w 2375148"/>
                    <a:gd name="connsiteY23" fmla="*/ 285673 h 1851290"/>
                    <a:gd name="connsiteX24" fmla="*/ 913664 w 2375148"/>
                    <a:gd name="connsiteY24" fmla="*/ 496 h 1851290"/>
                    <a:gd name="connsiteX25" fmla="*/ 1003097 w 2375148"/>
                    <a:gd name="connsiteY25" fmla="*/ 1893 h 1851290"/>
                    <a:gd name="connsiteX26" fmla="*/ 1879672 w 2375148"/>
                    <a:gd name="connsiteY26" fmla="*/ 1048220 h 1851290"/>
                    <a:gd name="connsiteX27" fmla="*/ 705343 w 2375148"/>
                    <a:gd name="connsiteY27" fmla="*/ 242910 h 1851290"/>
                    <a:gd name="connsiteX28" fmla="*/ 265210 w 2375148"/>
                    <a:gd name="connsiteY28" fmla="*/ 1595982 h 1851290"/>
                    <a:gd name="connsiteX29" fmla="*/ 639995 w 2375148"/>
                    <a:gd name="connsiteY29" fmla="*/ 50712 h 1851290"/>
                    <a:gd name="connsiteX30" fmla="*/ 913664 w 2375148"/>
                    <a:gd name="connsiteY30" fmla="*/ 496 h 1851290"/>
                    <a:gd name="connsiteX0" fmla="*/ 2175657 w 2325571"/>
                    <a:gd name="connsiteY0" fmla="*/ 1620969 h 1851290"/>
                    <a:gd name="connsiteX1" fmla="*/ 2302508 w 2325571"/>
                    <a:gd name="connsiteY1" fmla="*/ 1709380 h 1851290"/>
                    <a:gd name="connsiteX2" fmla="*/ 2325571 w 2325571"/>
                    <a:gd name="connsiteY2" fmla="*/ 1605593 h 1851290"/>
                    <a:gd name="connsiteX3" fmla="*/ 2175657 w 2325571"/>
                    <a:gd name="connsiteY3" fmla="*/ 1620969 h 1851290"/>
                    <a:gd name="connsiteX4" fmla="*/ 961448 w 2325571"/>
                    <a:gd name="connsiteY4" fmla="*/ 285673 h 1851290"/>
                    <a:gd name="connsiteX5" fmla="*/ 1191604 w 2325571"/>
                    <a:gd name="connsiteY5" fmla="*/ 306334 h 1851290"/>
                    <a:gd name="connsiteX6" fmla="*/ 1654802 w 2325571"/>
                    <a:gd name="connsiteY6" fmla="*/ 654213 h 1851290"/>
                    <a:gd name="connsiteX7" fmla="*/ 1779730 w 2325571"/>
                    <a:gd name="connsiteY7" fmla="*/ 1219274 h 1851290"/>
                    <a:gd name="connsiteX8" fmla="*/ 1456837 w 2325571"/>
                    <a:gd name="connsiteY8" fmla="*/ 1730520 h 1851290"/>
                    <a:gd name="connsiteX9" fmla="*/ 428580 w 2325571"/>
                    <a:gd name="connsiteY9" fmla="*/ 1459520 h 1851290"/>
                    <a:gd name="connsiteX10" fmla="*/ 1168541 w 2325571"/>
                    <a:gd name="connsiteY10" fmla="*/ 700340 h 1851290"/>
                    <a:gd name="connsiteX11" fmla="*/ 924450 w 2325571"/>
                    <a:gd name="connsiteY11" fmla="*/ 1401861 h 1851290"/>
                    <a:gd name="connsiteX12" fmla="*/ 912919 w 2325571"/>
                    <a:gd name="connsiteY12" fmla="*/ 969417 h 1851290"/>
                    <a:gd name="connsiteX13" fmla="*/ 1132024 w 2325571"/>
                    <a:gd name="connsiteY13" fmla="*/ 1171223 h 1851290"/>
                    <a:gd name="connsiteX14" fmla="*/ 1155088 w 2325571"/>
                    <a:gd name="connsiteY14" fmla="*/ 1236571 h 1851290"/>
                    <a:gd name="connsiteX15" fmla="*/ 1220435 w 2325571"/>
                    <a:gd name="connsiteY15" fmla="*/ 1213507 h 1851290"/>
                    <a:gd name="connsiteX16" fmla="*/ 886011 w 2325571"/>
                    <a:gd name="connsiteY16" fmla="*/ 882927 h 1851290"/>
                    <a:gd name="connsiteX17" fmla="*/ 891776 w 2325571"/>
                    <a:gd name="connsiteY17" fmla="*/ 1486428 h 1851290"/>
                    <a:gd name="connsiteX18" fmla="*/ 1218512 w 2325571"/>
                    <a:gd name="connsiteY18" fmla="*/ 615773 h 1851290"/>
                    <a:gd name="connsiteX19" fmla="*/ 342090 w 2325571"/>
                    <a:gd name="connsiteY19" fmla="*/ 1486428 h 1851290"/>
                    <a:gd name="connsiteX20" fmla="*/ 388218 w 2325571"/>
                    <a:gd name="connsiteY20" fmla="*/ 1597902 h 1851290"/>
                    <a:gd name="connsiteX21" fmla="*/ 734174 w 2325571"/>
                    <a:gd name="connsiteY21" fmla="*/ 331320 h 1851290"/>
                    <a:gd name="connsiteX22" fmla="*/ 961448 w 2325571"/>
                    <a:gd name="connsiteY22" fmla="*/ 285673 h 1851290"/>
                    <a:gd name="connsiteX23" fmla="*/ 913664 w 2325571"/>
                    <a:gd name="connsiteY23" fmla="*/ 496 h 1851290"/>
                    <a:gd name="connsiteX24" fmla="*/ 1003097 w 2325571"/>
                    <a:gd name="connsiteY24" fmla="*/ 1893 h 1851290"/>
                    <a:gd name="connsiteX25" fmla="*/ 1879672 w 2325571"/>
                    <a:gd name="connsiteY25" fmla="*/ 1048220 h 1851290"/>
                    <a:gd name="connsiteX26" fmla="*/ 705343 w 2325571"/>
                    <a:gd name="connsiteY26" fmla="*/ 242910 h 1851290"/>
                    <a:gd name="connsiteX27" fmla="*/ 265210 w 2325571"/>
                    <a:gd name="connsiteY27" fmla="*/ 1595982 h 1851290"/>
                    <a:gd name="connsiteX28" fmla="*/ 639995 w 2325571"/>
                    <a:gd name="connsiteY28" fmla="*/ 50712 h 1851290"/>
                    <a:gd name="connsiteX29" fmla="*/ 913664 w 2325571"/>
                    <a:gd name="connsiteY29" fmla="*/ 496 h 1851290"/>
                    <a:gd name="connsiteX0" fmla="*/ 2175657 w 2302508"/>
                    <a:gd name="connsiteY0" fmla="*/ 1620969 h 1851290"/>
                    <a:gd name="connsiteX1" fmla="*/ 2302508 w 2302508"/>
                    <a:gd name="connsiteY1" fmla="*/ 1709380 h 1851290"/>
                    <a:gd name="connsiteX2" fmla="*/ 2175657 w 2302508"/>
                    <a:gd name="connsiteY2" fmla="*/ 1620969 h 1851290"/>
                    <a:gd name="connsiteX3" fmla="*/ 961448 w 2302508"/>
                    <a:gd name="connsiteY3" fmla="*/ 285673 h 1851290"/>
                    <a:gd name="connsiteX4" fmla="*/ 1191604 w 2302508"/>
                    <a:gd name="connsiteY4" fmla="*/ 306334 h 1851290"/>
                    <a:gd name="connsiteX5" fmla="*/ 1654802 w 2302508"/>
                    <a:gd name="connsiteY5" fmla="*/ 654213 h 1851290"/>
                    <a:gd name="connsiteX6" fmla="*/ 1779730 w 2302508"/>
                    <a:gd name="connsiteY6" fmla="*/ 1219274 h 1851290"/>
                    <a:gd name="connsiteX7" fmla="*/ 1456837 w 2302508"/>
                    <a:gd name="connsiteY7" fmla="*/ 1730520 h 1851290"/>
                    <a:gd name="connsiteX8" fmla="*/ 428580 w 2302508"/>
                    <a:gd name="connsiteY8" fmla="*/ 1459520 h 1851290"/>
                    <a:gd name="connsiteX9" fmla="*/ 1168541 w 2302508"/>
                    <a:gd name="connsiteY9" fmla="*/ 700340 h 1851290"/>
                    <a:gd name="connsiteX10" fmla="*/ 924450 w 2302508"/>
                    <a:gd name="connsiteY10" fmla="*/ 1401861 h 1851290"/>
                    <a:gd name="connsiteX11" fmla="*/ 912919 w 2302508"/>
                    <a:gd name="connsiteY11" fmla="*/ 969417 h 1851290"/>
                    <a:gd name="connsiteX12" fmla="*/ 1132024 w 2302508"/>
                    <a:gd name="connsiteY12" fmla="*/ 1171223 h 1851290"/>
                    <a:gd name="connsiteX13" fmla="*/ 1155088 w 2302508"/>
                    <a:gd name="connsiteY13" fmla="*/ 1236571 h 1851290"/>
                    <a:gd name="connsiteX14" fmla="*/ 1220435 w 2302508"/>
                    <a:gd name="connsiteY14" fmla="*/ 1213507 h 1851290"/>
                    <a:gd name="connsiteX15" fmla="*/ 886011 w 2302508"/>
                    <a:gd name="connsiteY15" fmla="*/ 882927 h 1851290"/>
                    <a:gd name="connsiteX16" fmla="*/ 891776 w 2302508"/>
                    <a:gd name="connsiteY16" fmla="*/ 1486428 h 1851290"/>
                    <a:gd name="connsiteX17" fmla="*/ 1218512 w 2302508"/>
                    <a:gd name="connsiteY17" fmla="*/ 615773 h 1851290"/>
                    <a:gd name="connsiteX18" fmla="*/ 342090 w 2302508"/>
                    <a:gd name="connsiteY18" fmla="*/ 1486428 h 1851290"/>
                    <a:gd name="connsiteX19" fmla="*/ 388218 w 2302508"/>
                    <a:gd name="connsiteY19" fmla="*/ 1597902 h 1851290"/>
                    <a:gd name="connsiteX20" fmla="*/ 734174 w 2302508"/>
                    <a:gd name="connsiteY20" fmla="*/ 331320 h 1851290"/>
                    <a:gd name="connsiteX21" fmla="*/ 961448 w 2302508"/>
                    <a:gd name="connsiteY21" fmla="*/ 285673 h 1851290"/>
                    <a:gd name="connsiteX22" fmla="*/ 913664 w 2302508"/>
                    <a:gd name="connsiteY22" fmla="*/ 496 h 1851290"/>
                    <a:gd name="connsiteX23" fmla="*/ 1003097 w 2302508"/>
                    <a:gd name="connsiteY23" fmla="*/ 1893 h 1851290"/>
                    <a:gd name="connsiteX24" fmla="*/ 1879672 w 2302508"/>
                    <a:gd name="connsiteY24" fmla="*/ 1048220 h 1851290"/>
                    <a:gd name="connsiteX25" fmla="*/ 705343 w 2302508"/>
                    <a:gd name="connsiteY25" fmla="*/ 242910 h 1851290"/>
                    <a:gd name="connsiteX26" fmla="*/ 265210 w 2302508"/>
                    <a:gd name="connsiteY26" fmla="*/ 1595982 h 1851290"/>
                    <a:gd name="connsiteX27" fmla="*/ 639995 w 2302508"/>
                    <a:gd name="connsiteY27" fmla="*/ 50712 h 1851290"/>
                    <a:gd name="connsiteX28" fmla="*/ 913664 w 2302508"/>
                    <a:gd name="connsiteY28" fmla="*/ 496 h 1851290"/>
                    <a:gd name="connsiteX0" fmla="*/ 961448 w 1886034"/>
                    <a:gd name="connsiteY0" fmla="*/ 285673 h 1851290"/>
                    <a:gd name="connsiteX1" fmla="*/ 1191604 w 1886034"/>
                    <a:gd name="connsiteY1" fmla="*/ 306334 h 1851290"/>
                    <a:gd name="connsiteX2" fmla="*/ 1654802 w 1886034"/>
                    <a:gd name="connsiteY2" fmla="*/ 654213 h 1851290"/>
                    <a:gd name="connsiteX3" fmla="*/ 1779730 w 1886034"/>
                    <a:gd name="connsiteY3" fmla="*/ 1219274 h 1851290"/>
                    <a:gd name="connsiteX4" fmla="*/ 1456837 w 1886034"/>
                    <a:gd name="connsiteY4" fmla="*/ 1730520 h 1851290"/>
                    <a:gd name="connsiteX5" fmla="*/ 428580 w 1886034"/>
                    <a:gd name="connsiteY5" fmla="*/ 1459520 h 1851290"/>
                    <a:gd name="connsiteX6" fmla="*/ 1168541 w 1886034"/>
                    <a:gd name="connsiteY6" fmla="*/ 700340 h 1851290"/>
                    <a:gd name="connsiteX7" fmla="*/ 924450 w 1886034"/>
                    <a:gd name="connsiteY7" fmla="*/ 1401861 h 1851290"/>
                    <a:gd name="connsiteX8" fmla="*/ 912919 w 1886034"/>
                    <a:gd name="connsiteY8" fmla="*/ 969417 h 1851290"/>
                    <a:gd name="connsiteX9" fmla="*/ 1132024 w 1886034"/>
                    <a:gd name="connsiteY9" fmla="*/ 1171223 h 1851290"/>
                    <a:gd name="connsiteX10" fmla="*/ 1155088 w 1886034"/>
                    <a:gd name="connsiteY10" fmla="*/ 1236571 h 1851290"/>
                    <a:gd name="connsiteX11" fmla="*/ 1220435 w 1886034"/>
                    <a:gd name="connsiteY11" fmla="*/ 1213507 h 1851290"/>
                    <a:gd name="connsiteX12" fmla="*/ 886011 w 1886034"/>
                    <a:gd name="connsiteY12" fmla="*/ 882927 h 1851290"/>
                    <a:gd name="connsiteX13" fmla="*/ 891776 w 1886034"/>
                    <a:gd name="connsiteY13" fmla="*/ 1486428 h 1851290"/>
                    <a:gd name="connsiteX14" fmla="*/ 1218512 w 1886034"/>
                    <a:gd name="connsiteY14" fmla="*/ 615773 h 1851290"/>
                    <a:gd name="connsiteX15" fmla="*/ 342090 w 1886034"/>
                    <a:gd name="connsiteY15" fmla="*/ 1486428 h 1851290"/>
                    <a:gd name="connsiteX16" fmla="*/ 388218 w 1886034"/>
                    <a:gd name="connsiteY16" fmla="*/ 1597902 h 1851290"/>
                    <a:gd name="connsiteX17" fmla="*/ 734174 w 1886034"/>
                    <a:gd name="connsiteY17" fmla="*/ 331320 h 1851290"/>
                    <a:gd name="connsiteX18" fmla="*/ 961448 w 1886034"/>
                    <a:gd name="connsiteY18" fmla="*/ 285673 h 1851290"/>
                    <a:gd name="connsiteX19" fmla="*/ 913664 w 1886034"/>
                    <a:gd name="connsiteY19" fmla="*/ 496 h 1851290"/>
                    <a:gd name="connsiteX20" fmla="*/ 1003097 w 1886034"/>
                    <a:gd name="connsiteY20" fmla="*/ 1893 h 1851290"/>
                    <a:gd name="connsiteX21" fmla="*/ 1879672 w 1886034"/>
                    <a:gd name="connsiteY21" fmla="*/ 1048220 h 1851290"/>
                    <a:gd name="connsiteX22" fmla="*/ 705343 w 1886034"/>
                    <a:gd name="connsiteY22" fmla="*/ 242910 h 1851290"/>
                    <a:gd name="connsiteX23" fmla="*/ 265210 w 1886034"/>
                    <a:gd name="connsiteY23" fmla="*/ 1595982 h 1851290"/>
                    <a:gd name="connsiteX24" fmla="*/ 639995 w 1886034"/>
                    <a:gd name="connsiteY24" fmla="*/ 50712 h 1851290"/>
                    <a:gd name="connsiteX25" fmla="*/ 913664 w 1886034"/>
                    <a:gd name="connsiteY25" fmla="*/ 496 h 185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6034" h="1851290">
                      <a:moveTo>
                        <a:pt x="961448" y="285673"/>
                      </a:moveTo>
                      <a:cubicBezTo>
                        <a:pt x="1038327" y="280868"/>
                        <a:pt x="1115687" y="287114"/>
                        <a:pt x="1191604" y="306334"/>
                      </a:cubicBezTo>
                      <a:cubicBezTo>
                        <a:pt x="1385725" y="354384"/>
                        <a:pt x="1549092" y="485079"/>
                        <a:pt x="1654802" y="654213"/>
                      </a:cubicBezTo>
                      <a:cubicBezTo>
                        <a:pt x="1758589" y="821424"/>
                        <a:pt x="1806637" y="1023232"/>
                        <a:pt x="1779730" y="1219274"/>
                      </a:cubicBezTo>
                      <a:cubicBezTo>
                        <a:pt x="1750901" y="1428768"/>
                        <a:pt x="1631739" y="1613278"/>
                        <a:pt x="1456837" y="1730520"/>
                      </a:cubicBezTo>
                      <a:cubicBezTo>
                        <a:pt x="972499" y="1968845"/>
                        <a:pt x="624622" y="1841994"/>
                        <a:pt x="428580" y="1459520"/>
                      </a:cubicBezTo>
                      <a:cubicBezTo>
                        <a:pt x="249835" y="938665"/>
                        <a:pt x="722642" y="481235"/>
                        <a:pt x="1168541" y="700340"/>
                      </a:cubicBezTo>
                      <a:cubicBezTo>
                        <a:pt x="1614440" y="921366"/>
                        <a:pt x="1345363" y="1609434"/>
                        <a:pt x="924450" y="1401861"/>
                      </a:cubicBezTo>
                      <a:cubicBezTo>
                        <a:pt x="720721" y="1298074"/>
                        <a:pt x="764925" y="1028997"/>
                        <a:pt x="912919" y="969417"/>
                      </a:cubicBezTo>
                      <a:cubicBezTo>
                        <a:pt x="1037846" y="921366"/>
                        <a:pt x="1199292" y="1034764"/>
                        <a:pt x="1132024" y="1171223"/>
                      </a:cubicBezTo>
                      <a:cubicBezTo>
                        <a:pt x="1124336" y="1198131"/>
                        <a:pt x="1133945" y="1225039"/>
                        <a:pt x="1155088" y="1236571"/>
                      </a:cubicBezTo>
                      <a:cubicBezTo>
                        <a:pt x="1181995" y="1244258"/>
                        <a:pt x="1208903" y="1234650"/>
                        <a:pt x="1220435" y="1213507"/>
                      </a:cubicBezTo>
                      <a:cubicBezTo>
                        <a:pt x="1329987" y="1000168"/>
                        <a:pt x="1085897" y="802204"/>
                        <a:pt x="886011" y="882927"/>
                      </a:cubicBezTo>
                      <a:cubicBezTo>
                        <a:pt x="666905" y="971338"/>
                        <a:pt x="607323" y="1346124"/>
                        <a:pt x="891776" y="1486428"/>
                      </a:cubicBezTo>
                      <a:cubicBezTo>
                        <a:pt x="1428009" y="1753583"/>
                        <a:pt x="1781653" y="892538"/>
                        <a:pt x="1218512" y="615773"/>
                      </a:cubicBezTo>
                      <a:cubicBezTo>
                        <a:pt x="688046" y="354384"/>
                        <a:pt x="138360" y="886771"/>
                        <a:pt x="342090" y="1486428"/>
                      </a:cubicBezTo>
                      <a:cubicBezTo>
                        <a:pt x="353622" y="1522946"/>
                        <a:pt x="370921" y="1563307"/>
                        <a:pt x="388218" y="1597902"/>
                      </a:cubicBezTo>
                      <a:cubicBezTo>
                        <a:pt x="19198" y="1169302"/>
                        <a:pt x="205631" y="511986"/>
                        <a:pt x="734174" y="331320"/>
                      </a:cubicBezTo>
                      <a:cubicBezTo>
                        <a:pt x="808171" y="306335"/>
                        <a:pt x="884569" y="290478"/>
                        <a:pt x="961448" y="285673"/>
                      </a:cubicBezTo>
                      <a:close/>
                      <a:moveTo>
                        <a:pt x="913664" y="496"/>
                      </a:moveTo>
                      <a:cubicBezTo>
                        <a:pt x="943702" y="-488"/>
                        <a:pt x="973540" y="-2"/>
                        <a:pt x="1003097" y="1893"/>
                      </a:cubicBezTo>
                      <a:cubicBezTo>
                        <a:pt x="1515427" y="34736"/>
                        <a:pt x="1943697" y="490726"/>
                        <a:pt x="1879672" y="1048220"/>
                      </a:cubicBezTo>
                      <a:cubicBezTo>
                        <a:pt x="1860453" y="458172"/>
                        <a:pt x="1266560" y="52633"/>
                        <a:pt x="705343" y="242910"/>
                      </a:cubicBezTo>
                      <a:cubicBezTo>
                        <a:pt x="146048" y="431264"/>
                        <a:pt x="-78825" y="1107800"/>
                        <a:pt x="265210" y="1595982"/>
                      </a:cubicBezTo>
                      <a:cubicBezTo>
                        <a:pt x="-217207" y="1102035"/>
                        <a:pt x="-11554" y="273662"/>
                        <a:pt x="639995" y="50712"/>
                      </a:cubicBezTo>
                      <a:cubicBezTo>
                        <a:pt x="731619" y="19630"/>
                        <a:pt x="823548" y="3447"/>
                        <a:pt x="913664" y="496"/>
                      </a:cubicBezTo>
                      <a:close/>
                    </a:path>
                  </a:pathLst>
                </a:custGeom>
                <a:solidFill>
                  <a:schemeClr val="accent6">
                    <a:lumMod val="60000"/>
                    <a:lumOff val="40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9B764803-4D20-7F8F-53E1-059F50568DB3}"/>
                  </a:ext>
                </a:extLst>
              </p:cNvPr>
              <p:cNvGrpSpPr/>
              <p:nvPr/>
            </p:nvGrpSpPr>
            <p:grpSpPr>
              <a:xfrm rot="1060427">
                <a:off x="4055358" y="2412085"/>
                <a:ext cx="441111" cy="753860"/>
                <a:chOff x="-2587888" y="3131241"/>
                <a:chExt cx="1886033" cy="3746276"/>
              </a:xfrm>
            </p:grpSpPr>
            <p:sp>
              <p:nvSpPr>
                <p:cNvPr id="66" name="Rectangle 65">
                  <a:extLst>
                    <a:ext uri="{FF2B5EF4-FFF2-40B4-BE49-F238E27FC236}">
                      <a16:creationId xmlns:a16="http://schemas.microsoft.com/office/drawing/2014/main" id="{BFA2CDF0-2555-CD4F-7FBB-607D273EC184}"/>
                    </a:ext>
                  </a:extLst>
                </p:cNvPr>
                <p:cNvSpPr/>
                <p:nvPr/>
              </p:nvSpPr>
              <p:spPr>
                <a:xfrm>
                  <a:off x="-1632922" y="4381149"/>
                  <a:ext cx="129024" cy="24963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C38A094A-2025-06F5-85DF-63FA534FDC61}"/>
                    </a:ext>
                  </a:extLst>
                </p:cNvPr>
                <p:cNvSpPr/>
                <p:nvPr/>
              </p:nvSpPr>
              <p:spPr>
                <a:xfrm>
                  <a:off x="-2587888" y="3131241"/>
                  <a:ext cx="1886033" cy="1851290"/>
                </a:xfrm>
                <a:custGeom>
                  <a:avLst/>
                  <a:gdLst>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646543 w 2936856"/>
                    <a:gd name="connsiteY6" fmla="*/ 1102035 h 1851290"/>
                    <a:gd name="connsiteX7" fmla="*/ 2873336 w 2936856"/>
                    <a:gd name="connsiteY7" fmla="*/ 1000169 h 1851290"/>
                    <a:gd name="connsiteX8" fmla="*/ 2936760 w 2936856"/>
                    <a:gd name="connsiteY8" fmla="*/ 1221197 h 1851290"/>
                    <a:gd name="connsiteX9" fmla="*/ 2875257 w 2936856"/>
                    <a:gd name="connsiteY9" fmla="*/ 1444147 h 1851290"/>
                    <a:gd name="connsiteX10" fmla="*/ 2738798 w 2936856"/>
                    <a:gd name="connsiteY10" fmla="*/ 1396096 h 1851290"/>
                    <a:gd name="connsiteX11" fmla="*/ 2929072 w 2936856"/>
                    <a:gd name="connsiteY11" fmla="*/ 1620969 h 1851290"/>
                    <a:gd name="connsiteX12" fmla="*/ 2779158 w 2936856"/>
                    <a:gd name="connsiteY12" fmla="*/ 1607514 h 1851290"/>
                    <a:gd name="connsiteX13" fmla="*/ 2804145 w 2936856"/>
                    <a:gd name="connsiteY13" fmla="*/ 1709380 h 1851290"/>
                    <a:gd name="connsiteX14" fmla="*/ 2552365 w 2936856"/>
                    <a:gd name="connsiteY14" fmla="*/ 1367268 h 1851290"/>
                    <a:gd name="connsiteX15" fmla="*/ 2302508 w 2936856"/>
                    <a:gd name="connsiteY15" fmla="*/ 1709380 h 1851290"/>
                    <a:gd name="connsiteX16" fmla="*/ 2325571 w 2936856"/>
                    <a:gd name="connsiteY16" fmla="*/ 1605593 h 1851290"/>
                    <a:gd name="connsiteX17" fmla="*/ 2175657 w 2936856"/>
                    <a:gd name="connsiteY17" fmla="*/ 1620969 h 1851290"/>
                    <a:gd name="connsiteX18" fmla="*/ 2371699 w 2936856"/>
                    <a:gd name="connsiteY18" fmla="*/ 1392252 h 1851290"/>
                    <a:gd name="connsiteX19" fmla="*/ 2233316 w 2936856"/>
                    <a:gd name="connsiteY19" fmla="*/ 1444147 h 1851290"/>
                    <a:gd name="connsiteX20" fmla="*/ 2169892 w 2936856"/>
                    <a:gd name="connsiteY20" fmla="*/ 1223118 h 1851290"/>
                    <a:gd name="connsiteX21" fmla="*/ 2231395 w 2936856"/>
                    <a:gd name="connsiteY21" fmla="*/ 1000169 h 1851290"/>
                    <a:gd name="connsiteX22" fmla="*/ 961448 w 2936856"/>
                    <a:gd name="connsiteY22" fmla="*/ 285673 h 1851290"/>
                    <a:gd name="connsiteX23" fmla="*/ 1191604 w 2936856"/>
                    <a:gd name="connsiteY23" fmla="*/ 306334 h 1851290"/>
                    <a:gd name="connsiteX24" fmla="*/ 1654802 w 2936856"/>
                    <a:gd name="connsiteY24" fmla="*/ 654213 h 1851290"/>
                    <a:gd name="connsiteX25" fmla="*/ 1779730 w 2936856"/>
                    <a:gd name="connsiteY25" fmla="*/ 1219274 h 1851290"/>
                    <a:gd name="connsiteX26" fmla="*/ 1456837 w 2936856"/>
                    <a:gd name="connsiteY26" fmla="*/ 1730520 h 1851290"/>
                    <a:gd name="connsiteX27" fmla="*/ 428580 w 2936856"/>
                    <a:gd name="connsiteY27" fmla="*/ 1459520 h 1851290"/>
                    <a:gd name="connsiteX28" fmla="*/ 1168541 w 2936856"/>
                    <a:gd name="connsiteY28" fmla="*/ 700340 h 1851290"/>
                    <a:gd name="connsiteX29" fmla="*/ 924450 w 2936856"/>
                    <a:gd name="connsiteY29" fmla="*/ 1401861 h 1851290"/>
                    <a:gd name="connsiteX30" fmla="*/ 912919 w 2936856"/>
                    <a:gd name="connsiteY30" fmla="*/ 969417 h 1851290"/>
                    <a:gd name="connsiteX31" fmla="*/ 1132024 w 2936856"/>
                    <a:gd name="connsiteY31" fmla="*/ 1171223 h 1851290"/>
                    <a:gd name="connsiteX32" fmla="*/ 1155088 w 2936856"/>
                    <a:gd name="connsiteY32" fmla="*/ 1236571 h 1851290"/>
                    <a:gd name="connsiteX33" fmla="*/ 1220435 w 2936856"/>
                    <a:gd name="connsiteY33" fmla="*/ 1213507 h 1851290"/>
                    <a:gd name="connsiteX34" fmla="*/ 886011 w 2936856"/>
                    <a:gd name="connsiteY34" fmla="*/ 882927 h 1851290"/>
                    <a:gd name="connsiteX35" fmla="*/ 891776 w 2936856"/>
                    <a:gd name="connsiteY35" fmla="*/ 1486428 h 1851290"/>
                    <a:gd name="connsiteX36" fmla="*/ 1218512 w 2936856"/>
                    <a:gd name="connsiteY36" fmla="*/ 615773 h 1851290"/>
                    <a:gd name="connsiteX37" fmla="*/ 342090 w 2936856"/>
                    <a:gd name="connsiteY37" fmla="*/ 1486428 h 1851290"/>
                    <a:gd name="connsiteX38" fmla="*/ 388218 w 2936856"/>
                    <a:gd name="connsiteY38" fmla="*/ 1597902 h 1851290"/>
                    <a:gd name="connsiteX39" fmla="*/ 734174 w 2936856"/>
                    <a:gd name="connsiteY39" fmla="*/ 331320 h 1851290"/>
                    <a:gd name="connsiteX40" fmla="*/ 961448 w 2936856"/>
                    <a:gd name="connsiteY40" fmla="*/ 285673 h 1851290"/>
                    <a:gd name="connsiteX41" fmla="*/ 913664 w 2936856"/>
                    <a:gd name="connsiteY41" fmla="*/ 496 h 1851290"/>
                    <a:gd name="connsiteX42" fmla="*/ 1003097 w 2936856"/>
                    <a:gd name="connsiteY42" fmla="*/ 1893 h 1851290"/>
                    <a:gd name="connsiteX43" fmla="*/ 1879672 w 2936856"/>
                    <a:gd name="connsiteY43" fmla="*/ 1048220 h 1851290"/>
                    <a:gd name="connsiteX44" fmla="*/ 705343 w 2936856"/>
                    <a:gd name="connsiteY44" fmla="*/ 242910 h 1851290"/>
                    <a:gd name="connsiteX45" fmla="*/ 265210 w 2936856"/>
                    <a:gd name="connsiteY45" fmla="*/ 1595982 h 1851290"/>
                    <a:gd name="connsiteX46" fmla="*/ 639995 w 2936856"/>
                    <a:gd name="connsiteY46" fmla="*/ 50712 h 1851290"/>
                    <a:gd name="connsiteX47" fmla="*/ 913664 w 2936856"/>
                    <a:gd name="connsiteY47"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873336 w 2936856"/>
                    <a:gd name="connsiteY6" fmla="*/ 1000169 h 1851290"/>
                    <a:gd name="connsiteX7" fmla="*/ 2936760 w 2936856"/>
                    <a:gd name="connsiteY7" fmla="*/ 1221197 h 1851290"/>
                    <a:gd name="connsiteX8" fmla="*/ 2875257 w 2936856"/>
                    <a:gd name="connsiteY8" fmla="*/ 1444147 h 1851290"/>
                    <a:gd name="connsiteX9" fmla="*/ 2738798 w 2936856"/>
                    <a:gd name="connsiteY9" fmla="*/ 1396096 h 1851290"/>
                    <a:gd name="connsiteX10" fmla="*/ 2929072 w 2936856"/>
                    <a:gd name="connsiteY10" fmla="*/ 1620969 h 1851290"/>
                    <a:gd name="connsiteX11" fmla="*/ 2779158 w 2936856"/>
                    <a:gd name="connsiteY11" fmla="*/ 1607514 h 1851290"/>
                    <a:gd name="connsiteX12" fmla="*/ 2804145 w 2936856"/>
                    <a:gd name="connsiteY12" fmla="*/ 1709380 h 1851290"/>
                    <a:gd name="connsiteX13" fmla="*/ 2552365 w 2936856"/>
                    <a:gd name="connsiteY13" fmla="*/ 1367268 h 1851290"/>
                    <a:gd name="connsiteX14" fmla="*/ 2302508 w 2936856"/>
                    <a:gd name="connsiteY14" fmla="*/ 1709380 h 1851290"/>
                    <a:gd name="connsiteX15" fmla="*/ 2325571 w 2936856"/>
                    <a:gd name="connsiteY15" fmla="*/ 1605593 h 1851290"/>
                    <a:gd name="connsiteX16" fmla="*/ 2175657 w 2936856"/>
                    <a:gd name="connsiteY16" fmla="*/ 1620969 h 1851290"/>
                    <a:gd name="connsiteX17" fmla="*/ 2371699 w 2936856"/>
                    <a:gd name="connsiteY17" fmla="*/ 1392252 h 1851290"/>
                    <a:gd name="connsiteX18" fmla="*/ 2233316 w 2936856"/>
                    <a:gd name="connsiteY18" fmla="*/ 1444147 h 1851290"/>
                    <a:gd name="connsiteX19" fmla="*/ 2169892 w 2936856"/>
                    <a:gd name="connsiteY19" fmla="*/ 1223118 h 1851290"/>
                    <a:gd name="connsiteX20" fmla="*/ 2231395 w 2936856"/>
                    <a:gd name="connsiteY20" fmla="*/ 1000169 h 1851290"/>
                    <a:gd name="connsiteX21" fmla="*/ 961448 w 2936856"/>
                    <a:gd name="connsiteY21" fmla="*/ 285673 h 1851290"/>
                    <a:gd name="connsiteX22" fmla="*/ 1191604 w 2936856"/>
                    <a:gd name="connsiteY22" fmla="*/ 306334 h 1851290"/>
                    <a:gd name="connsiteX23" fmla="*/ 1654802 w 2936856"/>
                    <a:gd name="connsiteY23" fmla="*/ 654213 h 1851290"/>
                    <a:gd name="connsiteX24" fmla="*/ 1779730 w 2936856"/>
                    <a:gd name="connsiteY24" fmla="*/ 1219274 h 1851290"/>
                    <a:gd name="connsiteX25" fmla="*/ 1456837 w 2936856"/>
                    <a:gd name="connsiteY25" fmla="*/ 1730520 h 1851290"/>
                    <a:gd name="connsiteX26" fmla="*/ 428580 w 2936856"/>
                    <a:gd name="connsiteY26" fmla="*/ 1459520 h 1851290"/>
                    <a:gd name="connsiteX27" fmla="*/ 1168541 w 2936856"/>
                    <a:gd name="connsiteY27" fmla="*/ 700340 h 1851290"/>
                    <a:gd name="connsiteX28" fmla="*/ 924450 w 2936856"/>
                    <a:gd name="connsiteY28" fmla="*/ 1401861 h 1851290"/>
                    <a:gd name="connsiteX29" fmla="*/ 912919 w 2936856"/>
                    <a:gd name="connsiteY29" fmla="*/ 969417 h 1851290"/>
                    <a:gd name="connsiteX30" fmla="*/ 1132024 w 2936856"/>
                    <a:gd name="connsiteY30" fmla="*/ 1171223 h 1851290"/>
                    <a:gd name="connsiteX31" fmla="*/ 1155088 w 2936856"/>
                    <a:gd name="connsiteY31" fmla="*/ 1236571 h 1851290"/>
                    <a:gd name="connsiteX32" fmla="*/ 1220435 w 2936856"/>
                    <a:gd name="connsiteY32" fmla="*/ 1213507 h 1851290"/>
                    <a:gd name="connsiteX33" fmla="*/ 886011 w 2936856"/>
                    <a:gd name="connsiteY33" fmla="*/ 882927 h 1851290"/>
                    <a:gd name="connsiteX34" fmla="*/ 891776 w 2936856"/>
                    <a:gd name="connsiteY34" fmla="*/ 1486428 h 1851290"/>
                    <a:gd name="connsiteX35" fmla="*/ 1218512 w 2936856"/>
                    <a:gd name="connsiteY35" fmla="*/ 615773 h 1851290"/>
                    <a:gd name="connsiteX36" fmla="*/ 342090 w 2936856"/>
                    <a:gd name="connsiteY36" fmla="*/ 1486428 h 1851290"/>
                    <a:gd name="connsiteX37" fmla="*/ 388218 w 2936856"/>
                    <a:gd name="connsiteY37" fmla="*/ 1597902 h 1851290"/>
                    <a:gd name="connsiteX38" fmla="*/ 734174 w 2936856"/>
                    <a:gd name="connsiteY38" fmla="*/ 331320 h 1851290"/>
                    <a:gd name="connsiteX39" fmla="*/ 961448 w 2936856"/>
                    <a:gd name="connsiteY39" fmla="*/ 285673 h 1851290"/>
                    <a:gd name="connsiteX40" fmla="*/ 913664 w 2936856"/>
                    <a:gd name="connsiteY40" fmla="*/ 496 h 1851290"/>
                    <a:gd name="connsiteX41" fmla="*/ 1003097 w 2936856"/>
                    <a:gd name="connsiteY41" fmla="*/ 1893 h 1851290"/>
                    <a:gd name="connsiteX42" fmla="*/ 1879672 w 2936856"/>
                    <a:gd name="connsiteY42" fmla="*/ 1048220 h 1851290"/>
                    <a:gd name="connsiteX43" fmla="*/ 705343 w 2936856"/>
                    <a:gd name="connsiteY43" fmla="*/ 242910 h 1851290"/>
                    <a:gd name="connsiteX44" fmla="*/ 265210 w 2936856"/>
                    <a:gd name="connsiteY44" fmla="*/ 1595982 h 1851290"/>
                    <a:gd name="connsiteX45" fmla="*/ 639995 w 2936856"/>
                    <a:gd name="connsiteY45" fmla="*/ 50712 h 1851290"/>
                    <a:gd name="connsiteX46" fmla="*/ 913664 w 2936856"/>
                    <a:gd name="connsiteY46"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873336 w 2936856"/>
                    <a:gd name="connsiteY5" fmla="*/ 1000169 h 1851290"/>
                    <a:gd name="connsiteX6" fmla="*/ 2936760 w 2936856"/>
                    <a:gd name="connsiteY6" fmla="*/ 1221197 h 1851290"/>
                    <a:gd name="connsiteX7" fmla="*/ 2875257 w 2936856"/>
                    <a:gd name="connsiteY7" fmla="*/ 1444147 h 1851290"/>
                    <a:gd name="connsiteX8" fmla="*/ 2738798 w 2936856"/>
                    <a:gd name="connsiteY8" fmla="*/ 1396096 h 1851290"/>
                    <a:gd name="connsiteX9" fmla="*/ 2929072 w 2936856"/>
                    <a:gd name="connsiteY9" fmla="*/ 1620969 h 1851290"/>
                    <a:gd name="connsiteX10" fmla="*/ 2779158 w 2936856"/>
                    <a:gd name="connsiteY10" fmla="*/ 1607514 h 1851290"/>
                    <a:gd name="connsiteX11" fmla="*/ 2804145 w 2936856"/>
                    <a:gd name="connsiteY11" fmla="*/ 1709380 h 1851290"/>
                    <a:gd name="connsiteX12" fmla="*/ 2552365 w 2936856"/>
                    <a:gd name="connsiteY12" fmla="*/ 1367268 h 1851290"/>
                    <a:gd name="connsiteX13" fmla="*/ 2302508 w 2936856"/>
                    <a:gd name="connsiteY13" fmla="*/ 1709380 h 1851290"/>
                    <a:gd name="connsiteX14" fmla="*/ 2325571 w 2936856"/>
                    <a:gd name="connsiteY14" fmla="*/ 1605593 h 1851290"/>
                    <a:gd name="connsiteX15" fmla="*/ 2175657 w 2936856"/>
                    <a:gd name="connsiteY15" fmla="*/ 1620969 h 1851290"/>
                    <a:gd name="connsiteX16" fmla="*/ 2371699 w 2936856"/>
                    <a:gd name="connsiteY16" fmla="*/ 1392252 h 1851290"/>
                    <a:gd name="connsiteX17" fmla="*/ 2233316 w 2936856"/>
                    <a:gd name="connsiteY17" fmla="*/ 1444147 h 1851290"/>
                    <a:gd name="connsiteX18" fmla="*/ 2169892 w 2936856"/>
                    <a:gd name="connsiteY18" fmla="*/ 1223118 h 1851290"/>
                    <a:gd name="connsiteX19" fmla="*/ 2231395 w 2936856"/>
                    <a:gd name="connsiteY19" fmla="*/ 1000169 h 1851290"/>
                    <a:gd name="connsiteX20" fmla="*/ 961448 w 2936856"/>
                    <a:gd name="connsiteY20" fmla="*/ 285673 h 1851290"/>
                    <a:gd name="connsiteX21" fmla="*/ 1191604 w 2936856"/>
                    <a:gd name="connsiteY21" fmla="*/ 306334 h 1851290"/>
                    <a:gd name="connsiteX22" fmla="*/ 1654802 w 2936856"/>
                    <a:gd name="connsiteY22" fmla="*/ 654213 h 1851290"/>
                    <a:gd name="connsiteX23" fmla="*/ 1779730 w 2936856"/>
                    <a:gd name="connsiteY23" fmla="*/ 1219274 h 1851290"/>
                    <a:gd name="connsiteX24" fmla="*/ 1456837 w 2936856"/>
                    <a:gd name="connsiteY24" fmla="*/ 1730520 h 1851290"/>
                    <a:gd name="connsiteX25" fmla="*/ 428580 w 2936856"/>
                    <a:gd name="connsiteY25" fmla="*/ 1459520 h 1851290"/>
                    <a:gd name="connsiteX26" fmla="*/ 1168541 w 2936856"/>
                    <a:gd name="connsiteY26" fmla="*/ 700340 h 1851290"/>
                    <a:gd name="connsiteX27" fmla="*/ 924450 w 2936856"/>
                    <a:gd name="connsiteY27" fmla="*/ 1401861 h 1851290"/>
                    <a:gd name="connsiteX28" fmla="*/ 912919 w 2936856"/>
                    <a:gd name="connsiteY28" fmla="*/ 969417 h 1851290"/>
                    <a:gd name="connsiteX29" fmla="*/ 1132024 w 2936856"/>
                    <a:gd name="connsiteY29" fmla="*/ 1171223 h 1851290"/>
                    <a:gd name="connsiteX30" fmla="*/ 1155088 w 2936856"/>
                    <a:gd name="connsiteY30" fmla="*/ 1236571 h 1851290"/>
                    <a:gd name="connsiteX31" fmla="*/ 1220435 w 2936856"/>
                    <a:gd name="connsiteY31" fmla="*/ 1213507 h 1851290"/>
                    <a:gd name="connsiteX32" fmla="*/ 886011 w 2936856"/>
                    <a:gd name="connsiteY32" fmla="*/ 882927 h 1851290"/>
                    <a:gd name="connsiteX33" fmla="*/ 891776 w 2936856"/>
                    <a:gd name="connsiteY33" fmla="*/ 1486428 h 1851290"/>
                    <a:gd name="connsiteX34" fmla="*/ 1218512 w 2936856"/>
                    <a:gd name="connsiteY34" fmla="*/ 615773 h 1851290"/>
                    <a:gd name="connsiteX35" fmla="*/ 342090 w 2936856"/>
                    <a:gd name="connsiteY35" fmla="*/ 1486428 h 1851290"/>
                    <a:gd name="connsiteX36" fmla="*/ 388218 w 2936856"/>
                    <a:gd name="connsiteY36" fmla="*/ 1597902 h 1851290"/>
                    <a:gd name="connsiteX37" fmla="*/ 734174 w 2936856"/>
                    <a:gd name="connsiteY37" fmla="*/ 331320 h 1851290"/>
                    <a:gd name="connsiteX38" fmla="*/ 961448 w 2936856"/>
                    <a:gd name="connsiteY38" fmla="*/ 285673 h 1851290"/>
                    <a:gd name="connsiteX39" fmla="*/ 913664 w 2936856"/>
                    <a:gd name="connsiteY39" fmla="*/ 496 h 1851290"/>
                    <a:gd name="connsiteX40" fmla="*/ 1003097 w 2936856"/>
                    <a:gd name="connsiteY40" fmla="*/ 1893 h 1851290"/>
                    <a:gd name="connsiteX41" fmla="*/ 1879672 w 2936856"/>
                    <a:gd name="connsiteY41" fmla="*/ 1048220 h 1851290"/>
                    <a:gd name="connsiteX42" fmla="*/ 705343 w 2936856"/>
                    <a:gd name="connsiteY42" fmla="*/ 242910 h 1851290"/>
                    <a:gd name="connsiteX43" fmla="*/ 265210 w 2936856"/>
                    <a:gd name="connsiteY43" fmla="*/ 1595982 h 1851290"/>
                    <a:gd name="connsiteX44" fmla="*/ 639995 w 2936856"/>
                    <a:gd name="connsiteY44" fmla="*/ 50712 h 1851290"/>
                    <a:gd name="connsiteX45" fmla="*/ 913664 w 2936856"/>
                    <a:gd name="connsiteY45"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873336 w 2936856"/>
                    <a:gd name="connsiteY4" fmla="*/ 1000169 h 1851290"/>
                    <a:gd name="connsiteX5" fmla="*/ 2936760 w 2936856"/>
                    <a:gd name="connsiteY5" fmla="*/ 1221197 h 1851290"/>
                    <a:gd name="connsiteX6" fmla="*/ 2875257 w 2936856"/>
                    <a:gd name="connsiteY6" fmla="*/ 1444147 h 1851290"/>
                    <a:gd name="connsiteX7" fmla="*/ 2738798 w 2936856"/>
                    <a:gd name="connsiteY7" fmla="*/ 1396096 h 1851290"/>
                    <a:gd name="connsiteX8" fmla="*/ 2929072 w 2936856"/>
                    <a:gd name="connsiteY8" fmla="*/ 1620969 h 1851290"/>
                    <a:gd name="connsiteX9" fmla="*/ 2779158 w 2936856"/>
                    <a:gd name="connsiteY9" fmla="*/ 1607514 h 1851290"/>
                    <a:gd name="connsiteX10" fmla="*/ 2804145 w 2936856"/>
                    <a:gd name="connsiteY10" fmla="*/ 1709380 h 1851290"/>
                    <a:gd name="connsiteX11" fmla="*/ 2552365 w 2936856"/>
                    <a:gd name="connsiteY11" fmla="*/ 1367268 h 1851290"/>
                    <a:gd name="connsiteX12" fmla="*/ 2302508 w 2936856"/>
                    <a:gd name="connsiteY12" fmla="*/ 1709380 h 1851290"/>
                    <a:gd name="connsiteX13" fmla="*/ 2325571 w 2936856"/>
                    <a:gd name="connsiteY13" fmla="*/ 1605593 h 1851290"/>
                    <a:gd name="connsiteX14" fmla="*/ 2175657 w 2936856"/>
                    <a:gd name="connsiteY14" fmla="*/ 1620969 h 1851290"/>
                    <a:gd name="connsiteX15" fmla="*/ 2371699 w 2936856"/>
                    <a:gd name="connsiteY15" fmla="*/ 1392252 h 1851290"/>
                    <a:gd name="connsiteX16" fmla="*/ 2233316 w 2936856"/>
                    <a:gd name="connsiteY16" fmla="*/ 1444147 h 1851290"/>
                    <a:gd name="connsiteX17" fmla="*/ 2169892 w 2936856"/>
                    <a:gd name="connsiteY17" fmla="*/ 1223118 h 1851290"/>
                    <a:gd name="connsiteX18" fmla="*/ 2231395 w 2936856"/>
                    <a:gd name="connsiteY18" fmla="*/ 1000169 h 1851290"/>
                    <a:gd name="connsiteX19" fmla="*/ 961448 w 2936856"/>
                    <a:gd name="connsiteY19" fmla="*/ 285673 h 1851290"/>
                    <a:gd name="connsiteX20" fmla="*/ 1191604 w 2936856"/>
                    <a:gd name="connsiteY20" fmla="*/ 306334 h 1851290"/>
                    <a:gd name="connsiteX21" fmla="*/ 1654802 w 2936856"/>
                    <a:gd name="connsiteY21" fmla="*/ 654213 h 1851290"/>
                    <a:gd name="connsiteX22" fmla="*/ 1779730 w 2936856"/>
                    <a:gd name="connsiteY22" fmla="*/ 1219274 h 1851290"/>
                    <a:gd name="connsiteX23" fmla="*/ 1456837 w 2936856"/>
                    <a:gd name="connsiteY23" fmla="*/ 1730520 h 1851290"/>
                    <a:gd name="connsiteX24" fmla="*/ 428580 w 2936856"/>
                    <a:gd name="connsiteY24" fmla="*/ 1459520 h 1851290"/>
                    <a:gd name="connsiteX25" fmla="*/ 1168541 w 2936856"/>
                    <a:gd name="connsiteY25" fmla="*/ 700340 h 1851290"/>
                    <a:gd name="connsiteX26" fmla="*/ 924450 w 2936856"/>
                    <a:gd name="connsiteY26" fmla="*/ 1401861 h 1851290"/>
                    <a:gd name="connsiteX27" fmla="*/ 912919 w 2936856"/>
                    <a:gd name="connsiteY27" fmla="*/ 969417 h 1851290"/>
                    <a:gd name="connsiteX28" fmla="*/ 1132024 w 2936856"/>
                    <a:gd name="connsiteY28" fmla="*/ 1171223 h 1851290"/>
                    <a:gd name="connsiteX29" fmla="*/ 1155088 w 2936856"/>
                    <a:gd name="connsiteY29" fmla="*/ 1236571 h 1851290"/>
                    <a:gd name="connsiteX30" fmla="*/ 1220435 w 2936856"/>
                    <a:gd name="connsiteY30" fmla="*/ 1213507 h 1851290"/>
                    <a:gd name="connsiteX31" fmla="*/ 886011 w 2936856"/>
                    <a:gd name="connsiteY31" fmla="*/ 882927 h 1851290"/>
                    <a:gd name="connsiteX32" fmla="*/ 891776 w 2936856"/>
                    <a:gd name="connsiteY32" fmla="*/ 1486428 h 1851290"/>
                    <a:gd name="connsiteX33" fmla="*/ 1218512 w 2936856"/>
                    <a:gd name="connsiteY33" fmla="*/ 615773 h 1851290"/>
                    <a:gd name="connsiteX34" fmla="*/ 342090 w 2936856"/>
                    <a:gd name="connsiteY34" fmla="*/ 1486428 h 1851290"/>
                    <a:gd name="connsiteX35" fmla="*/ 388218 w 2936856"/>
                    <a:gd name="connsiteY35" fmla="*/ 1597902 h 1851290"/>
                    <a:gd name="connsiteX36" fmla="*/ 734174 w 2936856"/>
                    <a:gd name="connsiteY36" fmla="*/ 331320 h 1851290"/>
                    <a:gd name="connsiteX37" fmla="*/ 961448 w 2936856"/>
                    <a:gd name="connsiteY37" fmla="*/ 285673 h 1851290"/>
                    <a:gd name="connsiteX38" fmla="*/ 913664 w 2936856"/>
                    <a:gd name="connsiteY38" fmla="*/ 496 h 1851290"/>
                    <a:gd name="connsiteX39" fmla="*/ 1003097 w 2936856"/>
                    <a:gd name="connsiteY39" fmla="*/ 1893 h 1851290"/>
                    <a:gd name="connsiteX40" fmla="*/ 1879672 w 2936856"/>
                    <a:gd name="connsiteY40" fmla="*/ 1048220 h 1851290"/>
                    <a:gd name="connsiteX41" fmla="*/ 705343 w 2936856"/>
                    <a:gd name="connsiteY41" fmla="*/ 242910 h 1851290"/>
                    <a:gd name="connsiteX42" fmla="*/ 265210 w 2936856"/>
                    <a:gd name="connsiteY42" fmla="*/ 1595982 h 1851290"/>
                    <a:gd name="connsiteX43" fmla="*/ 639995 w 2936856"/>
                    <a:gd name="connsiteY43" fmla="*/ 50712 h 1851290"/>
                    <a:gd name="connsiteX44" fmla="*/ 913664 w 2936856"/>
                    <a:gd name="connsiteY44"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873336 w 2936856"/>
                    <a:gd name="connsiteY3" fmla="*/ 1000169 h 1851290"/>
                    <a:gd name="connsiteX4" fmla="*/ 2936760 w 2936856"/>
                    <a:gd name="connsiteY4" fmla="*/ 1221197 h 1851290"/>
                    <a:gd name="connsiteX5" fmla="*/ 2875257 w 2936856"/>
                    <a:gd name="connsiteY5" fmla="*/ 1444147 h 1851290"/>
                    <a:gd name="connsiteX6" fmla="*/ 2738798 w 2936856"/>
                    <a:gd name="connsiteY6" fmla="*/ 1396096 h 1851290"/>
                    <a:gd name="connsiteX7" fmla="*/ 2929072 w 2936856"/>
                    <a:gd name="connsiteY7" fmla="*/ 1620969 h 1851290"/>
                    <a:gd name="connsiteX8" fmla="*/ 2779158 w 2936856"/>
                    <a:gd name="connsiteY8" fmla="*/ 1607514 h 1851290"/>
                    <a:gd name="connsiteX9" fmla="*/ 2804145 w 2936856"/>
                    <a:gd name="connsiteY9" fmla="*/ 1709380 h 1851290"/>
                    <a:gd name="connsiteX10" fmla="*/ 2552365 w 2936856"/>
                    <a:gd name="connsiteY10" fmla="*/ 1367268 h 1851290"/>
                    <a:gd name="connsiteX11" fmla="*/ 2302508 w 2936856"/>
                    <a:gd name="connsiteY11" fmla="*/ 1709380 h 1851290"/>
                    <a:gd name="connsiteX12" fmla="*/ 2325571 w 2936856"/>
                    <a:gd name="connsiteY12" fmla="*/ 1605593 h 1851290"/>
                    <a:gd name="connsiteX13" fmla="*/ 2175657 w 2936856"/>
                    <a:gd name="connsiteY13" fmla="*/ 1620969 h 1851290"/>
                    <a:gd name="connsiteX14" fmla="*/ 2371699 w 2936856"/>
                    <a:gd name="connsiteY14" fmla="*/ 1392252 h 1851290"/>
                    <a:gd name="connsiteX15" fmla="*/ 2233316 w 2936856"/>
                    <a:gd name="connsiteY15" fmla="*/ 1444147 h 1851290"/>
                    <a:gd name="connsiteX16" fmla="*/ 2169892 w 2936856"/>
                    <a:gd name="connsiteY16" fmla="*/ 1223118 h 1851290"/>
                    <a:gd name="connsiteX17" fmla="*/ 2231395 w 2936856"/>
                    <a:gd name="connsiteY17" fmla="*/ 1000169 h 1851290"/>
                    <a:gd name="connsiteX18" fmla="*/ 961448 w 2936856"/>
                    <a:gd name="connsiteY18" fmla="*/ 285673 h 1851290"/>
                    <a:gd name="connsiteX19" fmla="*/ 1191604 w 2936856"/>
                    <a:gd name="connsiteY19" fmla="*/ 306334 h 1851290"/>
                    <a:gd name="connsiteX20" fmla="*/ 1654802 w 2936856"/>
                    <a:gd name="connsiteY20" fmla="*/ 654213 h 1851290"/>
                    <a:gd name="connsiteX21" fmla="*/ 1779730 w 2936856"/>
                    <a:gd name="connsiteY21" fmla="*/ 1219274 h 1851290"/>
                    <a:gd name="connsiteX22" fmla="*/ 1456837 w 2936856"/>
                    <a:gd name="connsiteY22" fmla="*/ 1730520 h 1851290"/>
                    <a:gd name="connsiteX23" fmla="*/ 428580 w 2936856"/>
                    <a:gd name="connsiteY23" fmla="*/ 1459520 h 1851290"/>
                    <a:gd name="connsiteX24" fmla="*/ 1168541 w 2936856"/>
                    <a:gd name="connsiteY24" fmla="*/ 700340 h 1851290"/>
                    <a:gd name="connsiteX25" fmla="*/ 924450 w 2936856"/>
                    <a:gd name="connsiteY25" fmla="*/ 1401861 h 1851290"/>
                    <a:gd name="connsiteX26" fmla="*/ 912919 w 2936856"/>
                    <a:gd name="connsiteY26" fmla="*/ 969417 h 1851290"/>
                    <a:gd name="connsiteX27" fmla="*/ 1132024 w 2936856"/>
                    <a:gd name="connsiteY27" fmla="*/ 1171223 h 1851290"/>
                    <a:gd name="connsiteX28" fmla="*/ 1155088 w 2936856"/>
                    <a:gd name="connsiteY28" fmla="*/ 1236571 h 1851290"/>
                    <a:gd name="connsiteX29" fmla="*/ 1220435 w 2936856"/>
                    <a:gd name="connsiteY29" fmla="*/ 1213507 h 1851290"/>
                    <a:gd name="connsiteX30" fmla="*/ 886011 w 2936856"/>
                    <a:gd name="connsiteY30" fmla="*/ 882927 h 1851290"/>
                    <a:gd name="connsiteX31" fmla="*/ 891776 w 2936856"/>
                    <a:gd name="connsiteY31" fmla="*/ 1486428 h 1851290"/>
                    <a:gd name="connsiteX32" fmla="*/ 1218512 w 2936856"/>
                    <a:gd name="connsiteY32" fmla="*/ 615773 h 1851290"/>
                    <a:gd name="connsiteX33" fmla="*/ 342090 w 2936856"/>
                    <a:gd name="connsiteY33" fmla="*/ 1486428 h 1851290"/>
                    <a:gd name="connsiteX34" fmla="*/ 388218 w 2936856"/>
                    <a:gd name="connsiteY34" fmla="*/ 1597902 h 1851290"/>
                    <a:gd name="connsiteX35" fmla="*/ 734174 w 2936856"/>
                    <a:gd name="connsiteY35" fmla="*/ 331320 h 1851290"/>
                    <a:gd name="connsiteX36" fmla="*/ 961448 w 2936856"/>
                    <a:gd name="connsiteY36" fmla="*/ 285673 h 1851290"/>
                    <a:gd name="connsiteX37" fmla="*/ 913664 w 2936856"/>
                    <a:gd name="connsiteY37" fmla="*/ 496 h 1851290"/>
                    <a:gd name="connsiteX38" fmla="*/ 1003097 w 2936856"/>
                    <a:gd name="connsiteY38" fmla="*/ 1893 h 1851290"/>
                    <a:gd name="connsiteX39" fmla="*/ 1879672 w 2936856"/>
                    <a:gd name="connsiteY39" fmla="*/ 1048220 h 1851290"/>
                    <a:gd name="connsiteX40" fmla="*/ 705343 w 2936856"/>
                    <a:gd name="connsiteY40" fmla="*/ 242910 h 1851290"/>
                    <a:gd name="connsiteX41" fmla="*/ 265210 w 2936856"/>
                    <a:gd name="connsiteY41" fmla="*/ 1595982 h 1851290"/>
                    <a:gd name="connsiteX42" fmla="*/ 639995 w 2936856"/>
                    <a:gd name="connsiteY42" fmla="*/ 50712 h 1851290"/>
                    <a:gd name="connsiteX43" fmla="*/ 913664 w 2936856"/>
                    <a:gd name="connsiteY43"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936760 w 2936856"/>
                    <a:gd name="connsiteY3" fmla="*/ 1221197 h 1851290"/>
                    <a:gd name="connsiteX4" fmla="*/ 2875257 w 2936856"/>
                    <a:gd name="connsiteY4" fmla="*/ 1444147 h 1851290"/>
                    <a:gd name="connsiteX5" fmla="*/ 2738798 w 2936856"/>
                    <a:gd name="connsiteY5" fmla="*/ 1396096 h 1851290"/>
                    <a:gd name="connsiteX6" fmla="*/ 2929072 w 2936856"/>
                    <a:gd name="connsiteY6" fmla="*/ 1620969 h 1851290"/>
                    <a:gd name="connsiteX7" fmla="*/ 2779158 w 2936856"/>
                    <a:gd name="connsiteY7" fmla="*/ 1607514 h 1851290"/>
                    <a:gd name="connsiteX8" fmla="*/ 2804145 w 2936856"/>
                    <a:gd name="connsiteY8" fmla="*/ 1709380 h 1851290"/>
                    <a:gd name="connsiteX9" fmla="*/ 2552365 w 2936856"/>
                    <a:gd name="connsiteY9" fmla="*/ 1367268 h 1851290"/>
                    <a:gd name="connsiteX10" fmla="*/ 2302508 w 2936856"/>
                    <a:gd name="connsiteY10" fmla="*/ 1709380 h 1851290"/>
                    <a:gd name="connsiteX11" fmla="*/ 2325571 w 2936856"/>
                    <a:gd name="connsiteY11" fmla="*/ 1605593 h 1851290"/>
                    <a:gd name="connsiteX12" fmla="*/ 2175657 w 2936856"/>
                    <a:gd name="connsiteY12" fmla="*/ 1620969 h 1851290"/>
                    <a:gd name="connsiteX13" fmla="*/ 2371699 w 2936856"/>
                    <a:gd name="connsiteY13" fmla="*/ 1392252 h 1851290"/>
                    <a:gd name="connsiteX14" fmla="*/ 2233316 w 2936856"/>
                    <a:gd name="connsiteY14" fmla="*/ 1444147 h 1851290"/>
                    <a:gd name="connsiteX15" fmla="*/ 2169892 w 2936856"/>
                    <a:gd name="connsiteY15" fmla="*/ 1223118 h 1851290"/>
                    <a:gd name="connsiteX16" fmla="*/ 2231395 w 2936856"/>
                    <a:gd name="connsiteY16" fmla="*/ 1000169 h 1851290"/>
                    <a:gd name="connsiteX17" fmla="*/ 961448 w 2936856"/>
                    <a:gd name="connsiteY17" fmla="*/ 285673 h 1851290"/>
                    <a:gd name="connsiteX18" fmla="*/ 1191604 w 2936856"/>
                    <a:gd name="connsiteY18" fmla="*/ 306334 h 1851290"/>
                    <a:gd name="connsiteX19" fmla="*/ 1654802 w 2936856"/>
                    <a:gd name="connsiteY19" fmla="*/ 654213 h 1851290"/>
                    <a:gd name="connsiteX20" fmla="*/ 1779730 w 2936856"/>
                    <a:gd name="connsiteY20" fmla="*/ 1219274 h 1851290"/>
                    <a:gd name="connsiteX21" fmla="*/ 1456837 w 2936856"/>
                    <a:gd name="connsiteY21" fmla="*/ 1730520 h 1851290"/>
                    <a:gd name="connsiteX22" fmla="*/ 428580 w 2936856"/>
                    <a:gd name="connsiteY22" fmla="*/ 1459520 h 1851290"/>
                    <a:gd name="connsiteX23" fmla="*/ 1168541 w 2936856"/>
                    <a:gd name="connsiteY23" fmla="*/ 700340 h 1851290"/>
                    <a:gd name="connsiteX24" fmla="*/ 924450 w 2936856"/>
                    <a:gd name="connsiteY24" fmla="*/ 1401861 h 1851290"/>
                    <a:gd name="connsiteX25" fmla="*/ 912919 w 2936856"/>
                    <a:gd name="connsiteY25" fmla="*/ 969417 h 1851290"/>
                    <a:gd name="connsiteX26" fmla="*/ 1132024 w 2936856"/>
                    <a:gd name="connsiteY26" fmla="*/ 1171223 h 1851290"/>
                    <a:gd name="connsiteX27" fmla="*/ 1155088 w 2936856"/>
                    <a:gd name="connsiteY27" fmla="*/ 1236571 h 1851290"/>
                    <a:gd name="connsiteX28" fmla="*/ 1220435 w 2936856"/>
                    <a:gd name="connsiteY28" fmla="*/ 1213507 h 1851290"/>
                    <a:gd name="connsiteX29" fmla="*/ 886011 w 2936856"/>
                    <a:gd name="connsiteY29" fmla="*/ 882927 h 1851290"/>
                    <a:gd name="connsiteX30" fmla="*/ 891776 w 2936856"/>
                    <a:gd name="connsiteY30" fmla="*/ 1486428 h 1851290"/>
                    <a:gd name="connsiteX31" fmla="*/ 1218512 w 2936856"/>
                    <a:gd name="connsiteY31" fmla="*/ 615773 h 1851290"/>
                    <a:gd name="connsiteX32" fmla="*/ 342090 w 2936856"/>
                    <a:gd name="connsiteY32" fmla="*/ 1486428 h 1851290"/>
                    <a:gd name="connsiteX33" fmla="*/ 388218 w 2936856"/>
                    <a:gd name="connsiteY33" fmla="*/ 1597902 h 1851290"/>
                    <a:gd name="connsiteX34" fmla="*/ 734174 w 2936856"/>
                    <a:gd name="connsiteY34" fmla="*/ 331320 h 1851290"/>
                    <a:gd name="connsiteX35" fmla="*/ 961448 w 2936856"/>
                    <a:gd name="connsiteY35" fmla="*/ 285673 h 1851290"/>
                    <a:gd name="connsiteX36" fmla="*/ 913664 w 2936856"/>
                    <a:gd name="connsiteY36" fmla="*/ 496 h 1851290"/>
                    <a:gd name="connsiteX37" fmla="*/ 1003097 w 2936856"/>
                    <a:gd name="connsiteY37" fmla="*/ 1893 h 1851290"/>
                    <a:gd name="connsiteX38" fmla="*/ 1879672 w 2936856"/>
                    <a:gd name="connsiteY38" fmla="*/ 1048220 h 1851290"/>
                    <a:gd name="connsiteX39" fmla="*/ 705343 w 2936856"/>
                    <a:gd name="connsiteY39" fmla="*/ 242910 h 1851290"/>
                    <a:gd name="connsiteX40" fmla="*/ 265210 w 2936856"/>
                    <a:gd name="connsiteY40" fmla="*/ 1595982 h 1851290"/>
                    <a:gd name="connsiteX41" fmla="*/ 639995 w 2936856"/>
                    <a:gd name="connsiteY41" fmla="*/ 50712 h 1851290"/>
                    <a:gd name="connsiteX42" fmla="*/ 913664 w 2936856"/>
                    <a:gd name="connsiteY42"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875257 w 2929072"/>
                    <a:gd name="connsiteY3" fmla="*/ 1444147 h 1851290"/>
                    <a:gd name="connsiteX4" fmla="*/ 2738798 w 2929072"/>
                    <a:gd name="connsiteY4" fmla="*/ 1396096 h 1851290"/>
                    <a:gd name="connsiteX5" fmla="*/ 2929072 w 2929072"/>
                    <a:gd name="connsiteY5" fmla="*/ 1620969 h 1851290"/>
                    <a:gd name="connsiteX6" fmla="*/ 2779158 w 2929072"/>
                    <a:gd name="connsiteY6" fmla="*/ 1607514 h 1851290"/>
                    <a:gd name="connsiteX7" fmla="*/ 2804145 w 2929072"/>
                    <a:gd name="connsiteY7" fmla="*/ 1709380 h 1851290"/>
                    <a:gd name="connsiteX8" fmla="*/ 2552365 w 2929072"/>
                    <a:gd name="connsiteY8" fmla="*/ 1367268 h 1851290"/>
                    <a:gd name="connsiteX9" fmla="*/ 2302508 w 2929072"/>
                    <a:gd name="connsiteY9" fmla="*/ 1709380 h 1851290"/>
                    <a:gd name="connsiteX10" fmla="*/ 2325571 w 2929072"/>
                    <a:gd name="connsiteY10" fmla="*/ 1605593 h 1851290"/>
                    <a:gd name="connsiteX11" fmla="*/ 2175657 w 2929072"/>
                    <a:gd name="connsiteY11" fmla="*/ 1620969 h 1851290"/>
                    <a:gd name="connsiteX12" fmla="*/ 2371699 w 2929072"/>
                    <a:gd name="connsiteY12" fmla="*/ 1392252 h 1851290"/>
                    <a:gd name="connsiteX13" fmla="*/ 2233316 w 2929072"/>
                    <a:gd name="connsiteY13" fmla="*/ 1444147 h 1851290"/>
                    <a:gd name="connsiteX14" fmla="*/ 2169892 w 2929072"/>
                    <a:gd name="connsiteY14" fmla="*/ 1223118 h 1851290"/>
                    <a:gd name="connsiteX15" fmla="*/ 2231395 w 2929072"/>
                    <a:gd name="connsiteY15" fmla="*/ 1000169 h 1851290"/>
                    <a:gd name="connsiteX16" fmla="*/ 961448 w 2929072"/>
                    <a:gd name="connsiteY16" fmla="*/ 285673 h 1851290"/>
                    <a:gd name="connsiteX17" fmla="*/ 1191604 w 2929072"/>
                    <a:gd name="connsiteY17" fmla="*/ 306334 h 1851290"/>
                    <a:gd name="connsiteX18" fmla="*/ 1654802 w 2929072"/>
                    <a:gd name="connsiteY18" fmla="*/ 654213 h 1851290"/>
                    <a:gd name="connsiteX19" fmla="*/ 1779730 w 2929072"/>
                    <a:gd name="connsiteY19" fmla="*/ 1219274 h 1851290"/>
                    <a:gd name="connsiteX20" fmla="*/ 1456837 w 2929072"/>
                    <a:gd name="connsiteY20" fmla="*/ 1730520 h 1851290"/>
                    <a:gd name="connsiteX21" fmla="*/ 428580 w 2929072"/>
                    <a:gd name="connsiteY21" fmla="*/ 1459520 h 1851290"/>
                    <a:gd name="connsiteX22" fmla="*/ 1168541 w 2929072"/>
                    <a:gd name="connsiteY22" fmla="*/ 700340 h 1851290"/>
                    <a:gd name="connsiteX23" fmla="*/ 924450 w 2929072"/>
                    <a:gd name="connsiteY23" fmla="*/ 1401861 h 1851290"/>
                    <a:gd name="connsiteX24" fmla="*/ 912919 w 2929072"/>
                    <a:gd name="connsiteY24" fmla="*/ 969417 h 1851290"/>
                    <a:gd name="connsiteX25" fmla="*/ 1132024 w 2929072"/>
                    <a:gd name="connsiteY25" fmla="*/ 1171223 h 1851290"/>
                    <a:gd name="connsiteX26" fmla="*/ 1155088 w 2929072"/>
                    <a:gd name="connsiteY26" fmla="*/ 1236571 h 1851290"/>
                    <a:gd name="connsiteX27" fmla="*/ 1220435 w 2929072"/>
                    <a:gd name="connsiteY27" fmla="*/ 1213507 h 1851290"/>
                    <a:gd name="connsiteX28" fmla="*/ 886011 w 2929072"/>
                    <a:gd name="connsiteY28" fmla="*/ 882927 h 1851290"/>
                    <a:gd name="connsiteX29" fmla="*/ 891776 w 2929072"/>
                    <a:gd name="connsiteY29" fmla="*/ 1486428 h 1851290"/>
                    <a:gd name="connsiteX30" fmla="*/ 1218512 w 2929072"/>
                    <a:gd name="connsiteY30" fmla="*/ 615773 h 1851290"/>
                    <a:gd name="connsiteX31" fmla="*/ 342090 w 2929072"/>
                    <a:gd name="connsiteY31" fmla="*/ 1486428 h 1851290"/>
                    <a:gd name="connsiteX32" fmla="*/ 388218 w 2929072"/>
                    <a:gd name="connsiteY32" fmla="*/ 1597902 h 1851290"/>
                    <a:gd name="connsiteX33" fmla="*/ 734174 w 2929072"/>
                    <a:gd name="connsiteY33" fmla="*/ 331320 h 1851290"/>
                    <a:gd name="connsiteX34" fmla="*/ 961448 w 2929072"/>
                    <a:gd name="connsiteY34" fmla="*/ 285673 h 1851290"/>
                    <a:gd name="connsiteX35" fmla="*/ 913664 w 2929072"/>
                    <a:gd name="connsiteY35" fmla="*/ 496 h 1851290"/>
                    <a:gd name="connsiteX36" fmla="*/ 1003097 w 2929072"/>
                    <a:gd name="connsiteY36" fmla="*/ 1893 h 1851290"/>
                    <a:gd name="connsiteX37" fmla="*/ 1879672 w 2929072"/>
                    <a:gd name="connsiteY37" fmla="*/ 1048220 h 1851290"/>
                    <a:gd name="connsiteX38" fmla="*/ 705343 w 2929072"/>
                    <a:gd name="connsiteY38" fmla="*/ 242910 h 1851290"/>
                    <a:gd name="connsiteX39" fmla="*/ 265210 w 2929072"/>
                    <a:gd name="connsiteY39" fmla="*/ 1595982 h 1851290"/>
                    <a:gd name="connsiteX40" fmla="*/ 639995 w 2929072"/>
                    <a:gd name="connsiteY40" fmla="*/ 50712 h 1851290"/>
                    <a:gd name="connsiteX41" fmla="*/ 913664 w 2929072"/>
                    <a:gd name="connsiteY41"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738798 w 2929072"/>
                    <a:gd name="connsiteY3" fmla="*/ 1396096 h 1851290"/>
                    <a:gd name="connsiteX4" fmla="*/ 2929072 w 2929072"/>
                    <a:gd name="connsiteY4" fmla="*/ 1620969 h 1851290"/>
                    <a:gd name="connsiteX5" fmla="*/ 2779158 w 2929072"/>
                    <a:gd name="connsiteY5" fmla="*/ 1607514 h 1851290"/>
                    <a:gd name="connsiteX6" fmla="*/ 2804145 w 2929072"/>
                    <a:gd name="connsiteY6" fmla="*/ 1709380 h 1851290"/>
                    <a:gd name="connsiteX7" fmla="*/ 2552365 w 2929072"/>
                    <a:gd name="connsiteY7" fmla="*/ 1367268 h 1851290"/>
                    <a:gd name="connsiteX8" fmla="*/ 2302508 w 2929072"/>
                    <a:gd name="connsiteY8" fmla="*/ 1709380 h 1851290"/>
                    <a:gd name="connsiteX9" fmla="*/ 2325571 w 2929072"/>
                    <a:gd name="connsiteY9" fmla="*/ 1605593 h 1851290"/>
                    <a:gd name="connsiteX10" fmla="*/ 2175657 w 2929072"/>
                    <a:gd name="connsiteY10" fmla="*/ 1620969 h 1851290"/>
                    <a:gd name="connsiteX11" fmla="*/ 2371699 w 2929072"/>
                    <a:gd name="connsiteY11" fmla="*/ 1392252 h 1851290"/>
                    <a:gd name="connsiteX12" fmla="*/ 2233316 w 2929072"/>
                    <a:gd name="connsiteY12" fmla="*/ 1444147 h 1851290"/>
                    <a:gd name="connsiteX13" fmla="*/ 2169892 w 2929072"/>
                    <a:gd name="connsiteY13" fmla="*/ 1223118 h 1851290"/>
                    <a:gd name="connsiteX14" fmla="*/ 2231395 w 2929072"/>
                    <a:gd name="connsiteY14" fmla="*/ 1000169 h 1851290"/>
                    <a:gd name="connsiteX15" fmla="*/ 961448 w 2929072"/>
                    <a:gd name="connsiteY15" fmla="*/ 285673 h 1851290"/>
                    <a:gd name="connsiteX16" fmla="*/ 1191604 w 2929072"/>
                    <a:gd name="connsiteY16" fmla="*/ 306334 h 1851290"/>
                    <a:gd name="connsiteX17" fmla="*/ 1654802 w 2929072"/>
                    <a:gd name="connsiteY17" fmla="*/ 654213 h 1851290"/>
                    <a:gd name="connsiteX18" fmla="*/ 1779730 w 2929072"/>
                    <a:gd name="connsiteY18" fmla="*/ 1219274 h 1851290"/>
                    <a:gd name="connsiteX19" fmla="*/ 1456837 w 2929072"/>
                    <a:gd name="connsiteY19" fmla="*/ 1730520 h 1851290"/>
                    <a:gd name="connsiteX20" fmla="*/ 428580 w 2929072"/>
                    <a:gd name="connsiteY20" fmla="*/ 1459520 h 1851290"/>
                    <a:gd name="connsiteX21" fmla="*/ 1168541 w 2929072"/>
                    <a:gd name="connsiteY21" fmla="*/ 700340 h 1851290"/>
                    <a:gd name="connsiteX22" fmla="*/ 924450 w 2929072"/>
                    <a:gd name="connsiteY22" fmla="*/ 1401861 h 1851290"/>
                    <a:gd name="connsiteX23" fmla="*/ 912919 w 2929072"/>
                    <a:gd name="connsiteY23" fmla="*/ 969417 h 1851290"/>
                    <a:gd name="connsiteX24" fmla="*/ 1132024 w 2929072"/>
                    <a:gd name="connsiteY24" fmla="*/ 1171223 h 1851290"/>
                    <a:gd name="connsiteX25" fmla="*/ 1155088 w 2929072"/>
                    <a:gd name="connsiteY25" fmla="*/ 1236571 h 1851290"/>
                    <a:gd name="connsiteX26" fmla="*/ 1220435 w 2929072"/>
                    <a:gd name="connsiteY26" fmla="*/ 1213507 h 1851290"/>
                    <a:gd name="connsiteX27" fmla="*/ 886011 w 2929072"/>
                    <a:gd name="connsiteY27" fmla="*/ 882927 h 1851290"/>
                    <a:gd name="connsiteX28" fmla="*/ 891776 w 2929072"/>
                    <a:gd name="connsiteY28" fmla="*/ 1486428 h 1851290"/>
                    <a:gd name="connsiteX29" fmla="*/ 1218512 w 2929072"/>
                    <a:gd name="connsiteY29" fmla="*/ 615773 h 1851290"/>
                    <a:gd name="connsiteX30" fmla="*/ 342090 w 2929072"/>
                    <a:gd name="connsiteY30" fmla="*/ 1486428 h 1851290"/>
                    <a:gd name="connsiteX31" fmla="*/ 388218 w 2929072"/>
                    <a:gd name="connsiteY31" fmla="*/ 1597902 h 1851290"/>
                    <a:gd name="connsiteX32" fmla="*/ 734174 w 2929072"/>
                    <a:gd name="connsiteY32" fmla="*/ 331320 h 1851290"/>
                    <a:gd name="connsiteX33" fmla="*/ 961448 w 2929072"/>
                    <a:gd name="connsiteY33" fmla="*/ 285673 h 1851290"/>
                    <a:gd name="connsiteX34" fmla="*/ 913664 w 2929072"/>
                    <a:gd name="connsiteY34" fmla="*/ 496 h 1851290"/>
                    <a:gd name="connsiteX35" fmla="*/ 1003097 w 2929072"/>
                    <a:gd name="connsiteY35" fmla="*/ 1893 h 1851290"/>
                    <a:gd name="connsiteX36" fmla="*/ 1879672 w 2929072"/>
                    <a:gd name="connsiteY36" fmla="*/ 1048220 h 1851290"/>
                    <a:gd name="connsiteX37" fmla="*/ 705343 w 2929072"/>
                    <a:gd name="connsiteY37" fmla="*/ 242910 h 1851290"/>
                    <a:gd name="connsiteX38" fmla="*/ 265210 w 2929072"/>
                    <a:gd name="connsiteY38" fmla="*/ 1595982 h 1851290"/>
                    <a:gd name="connsiteX39" fmla="*/ 639995 w 2929072"/>
                    <a:gd name="connsiteY39" fmla="*/ 50712 h 1851290"/>
                    <a:gd name="connsiteX40" fmla="*/ 913664 w 2929072"/>
                    <a:gd name="connsiteY40"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929072 w 2929072"/>
                    <a:gd name="connsiteY3" fmla="*/ 1620969 h 1851290"/>
                    <a:gd name="connsiteX4" fmla="*/ 2779158 w 2929072"/>
                    <a:gd name="connsiteY4" fmla="*/ 1607514 h 1851290"/>
                    <a:gd name="connsiteX5" fmla="*/ 2804145 w 2929072"/>
                    <a:gd name="connsiteY5" fmla="*/ 1709380 h 1851290"/>
                    <a:gd name="connsiteX6" fmla="*/ 2552365 w 2929072"/>
                    <a:gd name="connsiteY6" fmla="*/ 1367268 h 1851290"/>
                    <a:gd name="connsiteX7" fmla="*/ 2302508 w 2929072"/>
                    <a:gd name="connsiteY7" fmla="*/ 1709380 h 1851290"/>
                    <a:gd name="connsiteX8" fmla="*/ 2325571 w 2929072"/>
                    <a:gd name="connsiteY8" fmla="*/ 1605593 h 1851290"/>
                    <a:gd name="connsiteX9" fmla="*/ 2175657 w 2929072"/>
                    <a:gd name="connsiteY9" fmla="*/ 1620969 h 1851290"/>
                    <a:gd name="connsiteX10" fmla="*/ 2371699 w 2929072"/>
                    <a:gd name="connsiteY10" fmla="*/ 1392252 h 1851290"/>
                    <a:gd name="connsiteX11" fmla="*/ 2233316 w 2929072"/>
                    <a:gd name="connsiteY11" fmla="*/ 1444147 h 1851290"/>
                    <a:gd name="connsiteX12" fmla="*/ 2169892 w 2929072"/>
                    <a:gd name="connsiteY12" fmla="*/ 1223118 h 1851290"/>
                    <a:gd name="connsiteX13" fmla="*/ 2231395 w 2929072"/>
                    <a:gd name="connsiteY13" fmla="*/ 1000169 h 1851290"/>
                    <a:gd name="connsiteX14" fmla="*/ 961448 w 2929072"/>
                    <a:gd name="connsiteY14" fmla="*/ 285673 h 1851290"/>
                    <a:gd name="connsiteX15" fmla="*/ 1191604 w 2929072"/>
                    <a:gd name="connsiteY15" fmla="*/ 306334 h 1851290"/>
                    <a:gd name="connsiteX16" fmla="*/ 1654802 w 2929072"/>
                    <a:gd name="connsiteY16" fmla="*/ 654213 h 1851290"/>
                    <a:gd name="connsiteX17" fmla="*/ 1779730 w 2929072"/>
                    <a:gd name="connsiteY17" fmla="*/ 1219274 h 1851290"/>
                    <a:gd name="connsiteX18" fmla="*/ 1456837 w 2929072"/>
                    <a:gd name="connsiteY18" fmla="*/ 1730520 h 1851290"/>
                    <a:gd name="connsiteX19" fmla="*/ 428580 w 2929072"/>
                    <a:gd name="connsiteY19" fmla="*/ 1459520 h 1851290"/>
                    <a:gd name="connsiteX20" fmla="*/ 1168541 w 2929072"/>
                    <a:gd name="connsiteY20" fmla="*/ 700340 h 1851290"/>
                    <a:gd name="connsiteX21" fmla="*/ 924450 w 2929072"/>
                    <a:gd name="connsiteY21" fmla="*/ 1401861 h 1851290"/>
                    <a:gd name="connsiteX22" fmla="*/ 912919 w 2929072"/>
                    <a:gd name="connsiteY22" fmla="*/ 969417 h 1851290"/>
                    <a:gd name="connsiteX23" fmla="*/ 1132024 w 2929072"/>
                    <a:gd name="connsiteY23" fmla="*/ 1171223 h 1851290"/>
                    <a:gd name="connsiteX24" fmla="*/ 1155088 w 2929072"/>
                    <a:gd name="connsiteY24" fmla="*/ 1236571 h 1851290"/>
                    <a:gd name="connsiteX25" fmla="*/ 1220435 w 2929072"/>
                    <a:gd name="connsiteY25" fmla="*/ 1213507 h 1851290"/>
                    <a:gd name="connsiteX26" fmla="*/ 886011 w 2929072"/>
                    <a:gd name="connsiteY26" fmla="*/ 882927 h 1851290"/>
                    <a:gd name="connsiteX27" fmla="*/ 891776 w 2929072"/>
                    <a:gd name="connsiteY27" fmla="*/ 1486428 h 1851290"/>
                    <a:gd name="connsiteX28" fmla="*/ 1218512 w 2929072"/>
                    <a:gd name="connsiteY28" fmla="*/ 615773 h 1851290"/>
                    <a:gd name="connsiteX29" fmla="*/ 342090 w 2929072"/>
                    <a:gd name="connsiteY29" fmla="*/ 1486428 h 1851290"/>
                    <a:gd name="connsiteX30" fmla="*/ 388218 w 2929072"/>
                    <a:gd name="connsiteY30" fmla="*/ 1597902 h 1851290"/>
                    <a:gd name="connsiteX31" fmla="*/ 734174 w 2929072"/>
                    <a:gd name="connsiteY31" fmla="*/ 331320 h 1851290"/>
                    <a:gd name="connsiteX32" fmla="*/ 961448 w 2929072"/>
                    <a:gd name="connsiteY32" fmla="*/ 285673 h 1851290"/>
                    <a:gd name="connsiteX33" fmla="*/ 913664 w 2929072"/>
                    <a:gd name="connsiteY33" fmla="*/ 496 h 1851290"/>
                    <a:gd name="connsiteX34" fmla="*/ 1003097 w 2929072"/>
                    <a:gd name="connsiteY34" fmla="*/ 1893 h 1851290"/>
                    <a:gd name="connsiteX35" fmla="*/ 1879672 w 2929072"/>
                    <a:gd name="connsiteY35" fmla="*/ 1048220 h 1851290"/>
                    <a:gd name="connsiteX36" fmla="*/ 705343 w 2929072"/>
                    <a:gd name="connsiteY36" fmla="*/ 242910 h 1851290"/>
                    <a:gd name="connsiteX37" fmla="*/ 265210 w 2929072"/>
                    <a:gd name="connsiteY37" fmla="*/ 1595982 h 1851290"/>
                    <a:gd name="connsiteX38" fmla="*/ 639995 w 2929072"/>
                    <a:gd name="connsiteY38" fmla="*/ 50712 h 1851290"/>
                    <a:gd name="connsiteX39" fmla="*/ 913664 w 2929072"/>
                    <a:gd name="connsiteY39" fmla="*/ 496 h 1851290"/>
                    <a:gd name="connsiteX0" fmla="*/ 2231395 w 2804145"/>
                    <a:gd name="connsiteY0" fmla="*/ 1000169 h 1851290"/>
                    <a:gd name="connsiteX1" fmla="*/ 2471642 w 2804145"/>
                    <a:gd name="connsiteY1" fmla="*/ 1109723 h 1851290"/>
                    <a:gd name="connsiteX2" fmla="*/ 2471642 w 2804145"/>
                    <a:gd name="connsiteY2" fmla="*/ 1102035 h 1851290"/>
                    <a:gd name="connsiteX3" fmla="*/ 2779158 w 2804145"/>
                    <a:gd name="connsiteY3" fmla="*/ 1607514 h 1851290"/>
                    <a:gd name="connsiteX4" fmla="*/ 2804145 w 2804145"/>
                    <a:gd name="connsiteY4" fmla="*/ 1709380 h 1851290"/>
                    <a:gd name="connsiteX5" fmla="*/ 2552365 w 2804145"/>
                    <a:gd name="connsiteY5" fmla="*/ 1367268 h 1851290"/>
                    <a:gd name="connsiteX6" fmla="*/ 2302508 w 2804145"/>
                    <a:gd name="connsiteY6" fmla="*/ 1709380 h 1851290"/>
                    <a:gd name="connsiteX7" fmla="*/ 2325571 w 2804145"/>
                    <a:gd name="connsiteY7" fmla="*/ 1605593 h 1851290"/>
                    <a:gd name="connsiteX8" fmla="*/ 2175657 w 2804145"/>
                    <a:gd name="connsiteY8" fmla="*/ 1620969 h 1851290"/>
                    <a:gd name="connsiteX9" fmla="*/ 2371699 w 2804145"/>
                    <a:gd name="connsiteY9" fmla="*/ 1392252 h 1851290"/>
                    <a:gd name="connsiteX10" fmla="*/ 2233316 w 2804145"/>
                    <a:gd name="connsiteY10" fmla="*/ 1444147 h 1851290"/>
                    <a:gd name="connsiteX11" fmla="*/ 2169892 w 2804145"/>
                    <a:gd name="connsiteY11" fmla="*/ 1223118 h 1851290"/>
                    <a:gd name="connsiteX12" fmla="*/ 2231395 w 2804145"/>
                    <a:gd name="connsiteY12" fmla="*/ 1000169 h 1851290"/>
                    <a:gd name="connsiteX13" fmla="*/ 961448 w 2804145"/>
                    <a:gd name="connsiteY13" fmla="*/ 285673 h 1851290"/>
                    <a:gd name="connsiteX14" fmla="*/ 1191604 w 2804145"/>
                    <a:gd name="connsiteY14" fmla="*/ 306334 h 1851290"/>
                    <a:gd name="connsiteX15" fmla="*/ 1654802 w 2804145"/>
                    <a:gd name="connsiteY15" fmla="*/ 654213 h 1851290"/>
                    <a:gd name="connsiteX16" fmla="*/ 1779730 w 2804145"/>
                    <a:gd name="connsiteY16" fmla="*/ 1219274 h 1851290"/>
                    <a:gd name="connsiteX17" fmla="*/ 1456837 w 2804145"/>
                    <a:gd name="connsiteY17" fmla="*/ 1730520 h 1851290"/>
                    <a:gd name="connsiteX18" fmla="*/ 428580 w 2804145"/>
                    <a:gd name="connsiteY18" fmla="*/ 1459520 h 1851290"/>
                    <a:gd name="connsiteX19" fmla="*/ 1168541 w 2804145"/>
                    <a:gd name="connsiteY19" fmla="*/ 700340 h 1851290"/>
                    <a:gd name="connsiteX20" fmla="*/ 924450 w 2804145"/>
                    <a:gd name="connsiteY20" fmla="*/ 1401861 h 1851290"/>
                    <a:gd name="connsiteX21" fmla="*/ 912919 w 2804145"/>
                    <a:gd name="connsiteY21" fmla="*/ 969417 h 1851290"/>
                    <a:gd name="connsiteX22" fmla="*/ 1132024 w 2804145"/>
                    <a:gd name="connsiteY22" fmla="*/ 1171223 h 1851290"/>
                    <a:gd name="connsiteX23" fmla="*/ 1155088 w 2804145"/>
                    <a:gd name="connsiteY23" fmla="*/ 1236571 h 1851290"/>
                    <a:gd name="connsiteX24" fmla="*/ 1220435 w 2804145"/>
                    <a:gd name="connsiteY24" fmla="*/ 1213507 h 1851290"/>
                    <a:gd name="connsiteX25" fmla="*/ 886011 w 2804145"/>
                    <a:gd name="connsiteY25" fmla="*/ 882927 h 1851290"/>
                    <a:gd name="connsiteX26" fmla="*/ 891776 w 2804145"/>
                    <a:gd name="connsiteY26" fmla="*/ 1486428 h 1851290"/>
                    <a:gd name="connsiteX27" fmla="*/ 1218512 w 2804145"/>
                    <a:gd name="connsiteY27" fmla="*/ 615773 h 1851290"/>
                    <a:gd name="connsiteX28" fmla="*/ 342090 w 2804145"/>
                    <a:gd name="connsiteY28" fmla="*/ 1486428 h 1851290"/>
                    <a:gd name="connsiteX29" fmla="*/ 388218 w 2804145"/>
                    <a:gd name="connsiteY29" fmla="*/ 1597902 h 1851290"/>
                    <a:gd name="connsiteX30" fmla="*/ 734174 w 2804145"/>
                    <a:gd name="connsiteY30" fmla="*/ 331320 h 1851290"/>
                    <a:gd name="connsiteX31" fmla="*/ 961448 w 2804145"/>
                    <a:gd name="connsiteY31" fmla="*/ 285673 h 1851290"/>
                    <a:gd name="connsiteX32" fmla="*/ 913664 w 2804145"/>
                    <a:gd name="connsiteY32" fmla="*/ 496 h 1851290"/>
                    <a:gd name="connsiteX33" fmla="*/ 1003097 w 2804145"/>
                    <a:gd name="connsiteY33" fmla="*/ 1893 h 1851290"/>
                    <a:gd name="connsiteX34" fmla="*/ 1879672 w 2804145"/>
                    <a:gd name="connsiteY34" fmla="*/ 1048220 h 1851290"/>
                    <a:gd name="connsiteX35" fmla="*/ 705343 w 2804145"/>
                    <a:gd name="connsiteY35" fmla="*/ 242910 h 1851290"/>
                    <a:gd name="connsiteX36" fmla="*/ 265210 w 2804145"/>
                    <a:gd name="connsiteY36" fmla="*/ 1595982 h 1851290"/>
                    <a:gd name="connsiteX37" fmla="*/ 639995 w 2804145"/>
                    <a:gd name="connsiteY37" fmla="*/ 50712 h 1851290"/>
                    <a:gd name="connsiteX38" fmla="*/ 913664 w 2804145"/>
                    <a:gd name="connsiteY38" fmla="*/ 496 h 1851290"/>
                    <a:gd name="connsiteX0" fmla="*/ 2231395 w 2804145"/>
                    <a:gd name="connsiteY0" fmla="*/ 1000169 h 1851290"/>
                    <a:gd name="connsiteX1" fmla="*/ 2471642 w 2804145"/>
                    <a:gd name="connsiteY1" fmla="*/ 1109723 h 1851290"/>
                    <a:gd name="connsiteX2" fmla="*/ 2779158 w 2804145"/>
                    <a:gd name="connsiteY2" fmla="*/ 1607514 h 1851290"/>
                    <a:gd name="connsiteX3" fmla="*/ 2804145 w 2804145"/>
                    <a:gd name="connsiteY3" fmla="*/ 1709380 h 1851290"/>
                    <a:gd name="connsiteX4" fmla="*/ 2552365 w 2804145"/>
                    <a:gd name="connsiteY4" fmla="*/ 1367268 h 1851290"/>
                    <a:gd name="connsiteX5" fmla="*/ 2302508 w 2804145"/>
                    <a:gd name="connsiteY5" fmla="*/ 1709380 h 1851290"/>
                    <a:gd name="connsiteX6" fmla="*/ 2325571 w 2804145"/>
                    <a:gd name="connsiteY6" fmla="*/ 1605593 h 1851290"/>
                    <a:gd name="connsiteX7" fmla="*/ 2175657 w 2804145"/>
                    <a:gd name="connsiteY7" fmla="*/ 1620969 h 1851290"/>
                    <a:gd name="connsiteX8" fmla="*/ 2371699 w 2804145"/>
                    <a:gd name="connsiteY8" fmla="*/ 1392252 h 1851290"/>
                    <a:gd name="connsiteX9" fmla="*/ 2233316 w 2804145"/>
                    <a:gd name="connsiteY9" fmla="*/ 1444147 h 1851290"/>
                    <a:gd name="connsiteX10" fmla="*/ 2169892 w 2804145"/>
                    <a:gd name="connsiteY10" fmla="*/ 1223118 h 1851290"/>
                    <a:gd name="connsiteX11" fmla="*/ 2231395 w 2804145"/>
                    <a:gd name="connsiteY11" fmla="*/ 1000169 h 1851290"/>
                    <a:gd name="connsiteX12" fmla="*/ 961448 w 2804145"/>
                    <a:gd name="connsiteY12" fmla="*/ 285673 h 1851290"/>
                    <a:gd name="connsiteX13" fmla="*/ 1191604 w 2804145"/>
                    <a:gd name="connsiteY13" fmla="*/ 306334 h 1851290"/>
                    <a:gd name="connsiteX14" fmla="*/ 1654802 w 2804145"/>
                    <a:gd name="connsiteY14" fmla="*/ 654213 h 1851290"/>
                    <a:gd name="connsiteX15" fmla="*/ 1779730 w 2804145"/>
                    <a:gd name="connsiteY15" fmla="*/ 1219274 h 1851290"/>
                    <a:gd name="connsiteX16" fmla="*/ 1456837 w 2804145"/>
                    <a:gd name="connsiteY16" fmla="*/ 1730520 h 1851290"/>
                    <a:gd name="connsiteX17" fmla="*/ 428580 w 2804145"/>
                    <a:gd name="connsiteY17" fmla="*/ 1459520 h 1851290"/>
                    <a:gd name="connsiteX18" fmla="*/ 1168541 w 2804145"/>
                    <a:gd name="connsiteY18" fmla="*/ 700340 h 1851290"/>
                    <a:gd name="connsiteX19" fmla="*/ 924450 w 2804145"/>
                    <a:gd name="connsiteY19" fmla="*/ 1401861 h 1851290"/>
                    <a:gd name="connsiteX20" fmla="*/ 912919 w 2804145"/>
                    <a:gd name="connsiteY20" fmla="*/ 969417 h 1851290"/>
                    <a:gd name="connsiteX21" fmla="*/ 1132024 w 2804145"/>
                    <a:gd name="connsiteY21" fmla="*/ 1171223 h 1851290"/>
                    <a:gd name="connsiteX22" fmla="*/ 1155088 w 2804145"/>
                    <a:gd name="connsiteY22" fmla="*/ 1236571 h 1851290"/>
                    <a:gd name="connsiteX23" fmla="*/ 1220435 w 2804145"/>
                    <a:gd name="connsiteY23" fmla="*/ 1213507 h 1851290"/>
                    <a:gd name="connsiteX24" fmla="*/ 886011 w 2804145"/>
                    <a:gd name="connsiteY24" fmla="*/ 882927 h 1851290"/>
                    <a:gd name="connsiteX25" fmla="*/ 891776 w 2804145"/>
                    <a:gd name="connsiteY25" fmla="*/ 1486428 h 1851290"/>
                    <a:gd name="connsiteX26" fmla="*/ 1218512 w 2804145"/>
                    <a:gd name="connsiteY26" fmla="*/ 615773 h 1851290"/>
                    <a:gd name="connsiteX27" fmla="*/ 342090 w 2804145"/>
                    <a:gd name="connsiteY27" fmla="*/ 1486428 h 1851290"/>
                    <a:gd name="connsiteX28" fmla="*/ 388218 w 2804145"/>
                    <a:gd name="connsiteY28" fmla="*/ 1597902 h 1851290"/>
                    <a:gd name="connsiteX29" fmla="*/ 734174 w 2804145"/>
                    <a:gd name="connsiteY29" fmla="*/ 331320 h 1851290"/>
                    <a:gd name="connsiteX30" fmla="*/ 961448 w 2804145"/>
                    <a:gd name="connsiteY30" fmla="*/ 285673 h 1851290"/>
                    <a:gd name="connsiteX31" fmla="*/ 913664 w 2804145"/>
                    <a:gd name="connsiteY31" fmla="*/ 496 h 1851290"/>
                    <a:gd name="connsiteX32" fmla="*/ 1003097 w 2804145"/>
                    <a:gd name="connsiteY32" fmla="*/ 1893 h 1851290"/>
                    <a:gd name="connsiteX33" fmla="*/ 1879672 w 2804145"/>
                    <a:gd name="connsiteY33" fmla="*/ 1048220 h 1851290"/>
                    <a:gd name="connsiteX34" fmla="*/ 705343 w 2804145"/>
                    <a:gd name="connsiteY34" fmla="*/ 242910 h 1851290"/>
                    <a:gd name="connsiteX35" fmla="*/ 265210 w 2804145"/>
                    <a:gd name="connsiteY35" fmla="*/ 1595982 h 1851290"/>
                    <a:gd name="connsiteX36" fmla="*/ 639995 w 2804145"/>
                    <a:gd name="connsiteY36" fmla="*/ 50712 h 1851290"/>
                    <a:gd name="connsiteX37" fmla="*/ 913664 w 2804145"/>
                    <a:gd name="connsiteY37"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552365 w 2804145"/>
                    <a:gd name="connsiteY3" fmla="*/ 1367268 h 1851290"/>
                    <a:gd name="connsiteX4" fmla="*/ 2302508 w 2804145"/>
                    <a:gd name="connsiteY4" fmla="*/ 1709380 h 1851290"/>
                    <a:gd name="connsiteX5" fmla="*/ 2325571 w 2804145"/>
                    <a:gd name="connsiteY5" fmla="*/ 1605593 h 1851290"/>
                    <a:gd name="connsiteX6" fmla="*/ 2175657 w 2804145"/>
                    <a:gd name="connsiteY6" fmla="*/ 1620969 h 1851290"/>
                    <a:gd name="connsiteX7" fmla="*/ 2371699 w 2804145"/>
                    <a:gd name="connsiteY7" fmla="*/ 1392252 h 1851290"/>
                    <a:gd name="connsiteX8" fmla="*/ 2233316 w 2804145"/>
                    <a:gd name="connsiteY8" fmla="*/ 1444147 h 1851290"/>
                    <a:gd name="connsiteX9" fmla="*/ 2169892 w 2804145"/>
                    <a:gd name="connsiteY9" fmla="*/ 1223118 h 1851290"/>
                    <a:gd name="connsiteX10" fmla="*/ 2231395 w 2804145"/>
                    <a:gd name="connsiteY10" fmla="*/ 1000169 h 1851290"/>
                    <a:gd name="connsiteX11" fmla="*/ 961448 w 2804145"/>
                    <a:gd name="connsiteY11" fmla="*/ 285673 h 1851290"/>
                    <a:gd name="connsiteX12" fmla="*/ 1191604 w 2804145"/>
                    <a:gd name="connsiteY12" fmla="*/ 306334 h 1851290"/>
                    <a:gd name="connsiteX13" fmla="*/ 1654802 w 2804145"/>
                    <a:gd name="connsiteY13" fmla="*/ 654213 h 1851290"/>
                    <a:gd name="connsiteX14" fmla="*/ 1779730 w 2804145"/>
                    <a:gd name="connsiteY14" fmla="*/ 1219274 h 1851290"/>
                    <a:gd name="connsiteX15" fmla="*/ 1456837 w 2804145"/>
                    <a:gd name="connsiteY15" fmla="*/ 1730520 h 1851290"/>
                    <a:gd name="connsiteX16" fmla="*/ 428580 w 2804145"/>
                    <a:gd name="connsiteY16" fmla="*/ 1459520 h 1851290"/>
                    <a:gd name="connsiteX17" fmla="*/ 1168541 w 2804145"/>
                    <a:gd name="connsiteY17" fmla="*/ 700340 h 1851290"/>
                    <a:gd name="connsiteX18" fmla="*/ 924450 w 2804145"/>
                    <a:gd name="connsiteY18" fmla="*/ 1401861 h 1851290"/>
                    <a:gd name="connsiteX19" fmla="*/ 912919 w 2804145"/>
                    <a:gd name="connsiteY19" fmla="*/ 969417 h 1851290"/>
                    <a:gd name="connsiteX20" fmla="*/ 1132024 w 2804145"/>
                    <a:gd name="connsiteY20" fmla="*/ 1171223 h 1851290"/>
                    <a:gd name="connsiteX21" fmla="*/ 1155088 w 2804145"/>
                    <a:gd name="connsiteY21" fmla="*/ 1236571 h 1851290"/>
                    <a:gd name="connsiteX22" fmla="*/ 1220435 w 2804145"/>
                    <a:gd name="connsiteY22" fmla="*/ 1213507 h 1851290"/>
                    <a:gd name="connsiteX23" fmla="*/ 886011 w 2804145"/>
                    <a:gd name="connsiteY23" fmla="*/ 882927 h 1851290"/>
                    <a:gd name="connsiteX24" fmla="*/ 891776 w 2804145"/>
                    <a:gd name="connsiteY24" fmla="*/ 1486428 h 1851290"/>
                    <a:gd name="connsiteX25" fmla="*/ 1218512 w 2804145"/>
                    <a:gd name="connsiteY25" fmla="*/ 615773 h 1851290"/>
                    <a:gd name="connsiteX26" fmla="*/ 342090 w 2804145"/>
                    <a:gd name="connsiteY26" fmla="*/ 1486428 h 1851290"/>
                    <a:gd name="connsiteX27" fmla="*/ 388218 w 2804145"/>
                    <a:gd name="connsiteY27" fmla="*/ 1597902 h 1851290"/>
                    <a:gd name="connsiteX28" fmla="*/ 734174 w 2804145"/>
                    <a:gd name="connsiteY28" fmla="*/ 331320 h 1851290"/>
                    <a:gd name="connsiteX29" fmla="*/ 961448 w 2804145"/>
                    <a:gd name="connsiteY29" fmla="*/ 285673 h 1851290"/>
                    <a:gd name="connsiteX30" fmla="*/ 913664 w 2804145"/>
                    <a:gd name="connsiteY30" fmla="*/ 496 h 1851290"/>
                    <a:gd name="connsiteX31" fmla="*/ 1003097 w 2804145"/>
                    <a:gd name="connsiteY31" fmla="*/ 1893 h 1851290"/>
                    <a:gd name="connsiteX32" fmla="*/ 1879672 w 2804145"/>
                    <a:gd name="connsiteY32" fmla="*/ 1048220 h 1851290"/>
                    <a:gd name="connsiteX33" fmla="*/ 705343 w 2804145"/>
                    <a:gd name="connsiteY33" fmla="*/ 242910 h 1851290"/>
                    <a:gd name="connsiteX34" fmla="*/ 265210 w 2804145"/>
                    <a:gd name="connsiteY34" fmla="*/ 1595982 h 1851290"/>
                    <a:gd name="connsiteX35" fmla="*/ 639995 w 2804145"/>
                    <a:gd name="connsiteY35" fmla="*/ 50712 h 1851290"/>
                    <a:gd name="connsiteX36" fmla="*/ 913664 w 2804145"/>
                    <a:gd name="connsiteY36"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302508 w 2804145"/>
                    <a:gd name="connsiteY3" fmla="*/ 1709380 h 1851290"/>
                    <a:gd name="connsiteX4" fmla="*/ 2325571 w 2804145"/>
                    <a:gd name="connsiteY4" fmla="*/ 1605593 h 1851290"/>
                    <a:gd name="connsiteX5" fmla="*/ 2175657 w 2804145"/>
                    <a:gd name="connsiteY5" fmla="*/ 1620969 h 1851290"/>
                    <a:gd name="connsiteX6" fmla="*/ 2371699 w 2804145"/>
                    <a:gd name="connsiteY6" fmla="*/ 1392252 h 1851290"/>
                    <a:gd name="connsiteX7" fmla="*/ 2233316 w 2804145"/>
                    <a:gd name="connsiteY7" fmla="*/ 1444147 h 1851290"/>
                    <a:gd name="connsiteX8" fmla="*/ 2169892 w 2804145"/>
                    <a:gd name="connsiteY8" fmla="*/ 1223118 h 1851290"/>
                    <a:gd name="connsiteX9" fmla="*/ 2231395 w 2804145"/>
                    <a:gd name="connsiteY9" fmla="*/ 1000169 h 1851290"/>
                    <a:gd name="connsiteX10" fmla="*/ 961448 w 2804145"/>
                    <a:gd name="connsiteY10" fmla="*/ 285673 h 1851290"/>
                    <a:gd name="connsiteX11" fmla="*/ 1191604 w 2804145"/>
                    <a:gd name="connsiteY11" fmla="*/ 306334 h 1851290"/>
                    <a:gd name="connsiteX12" fmla="*/ 1654802 w 2804145"/>
                    <a:gd name="connsiteY12" fmla="*/ 654213 h 1851290"/>
                    <a:gd name="connsiteX13" fmla="*/ 1779730 w 2804145"/>
                    <a:gd name="connsiteY13" fmla="*/ 1219274 h 1851290"/>
                    <a:gd name="connsiteX14" fmla="*/ 1456837 w 2804145"/>
                    <a:gd name="connsiteY14" fmla="*/ 1730520 h 1851290"/>
                    <a:gd name="connsiteX15" fmla="*/ 428580 w 2804145"/>
                    <a:gd name="connsiteY15" fmla="*/ 1459520 h 1851290"/>
                    <a:gd name="connsiteX16" fmla="*/ 1168541 w 2804145"/>
                    <a:gd name="connsiteY16" fmla="*/ 700340 h 1851290"/>
                    <a:gd name="connsiteX17" fmla="*/ 924450 w 2804145"/>
                    <a:gd name="connsiteY17" fmla="*/ 1401861 h 1851290"/>
                    <a:gd name="connsiteX18" fmla="*/ 912919 w 2804145"/>
                    <a:gd name="connsiteY18" fmla="*/ 969417 h 1851290"/>
                    <a:gd name="connsiteX19" fmla="*/ 1132024 w 2804145"/>
                    <a:gd name="connsiteY19" fmla="*/ 1171223 h 1851290"/>
                    <a:gd name="connsiteX20" fmla="*/ 1155088 w 2804145"/>
                    <a:gd name="connsiteY20" fmla="*/ 1236571 h 1851290"/>
                    <a:gd name="connsiteX21" fmla="*/ 1220435 w 2804145"/>
                    <a:gd name="connsiteY21" fmla="*/ 1213507 h 1851290"/>
                    <a:gd name="connsiteX22" fmla="*/ 886011 w 2804145"/>
                    <a:gd name="connsiteY22" fmla="*/ 882927 h 1851290"/>
                    <a:gd name="connsiteX23" fmla="*/ 891776 w 2804145"/>
                    <a:gd name="connsiteY23" fmla="*/ 1486428 h 1851290"/>
                    <a:gd name="connsiteX24" fmla="*/ 1218512 w 2804145"/>
                    <a:gd name="connsiteY24" fmla="*/ 615773 h 1851290"/>
                    <a:gd name="connsiteX25" fmla="*/ 342090 w 2804145"/>
                    <a:gd name="connsiteY25" fmla="*/ 1486428 h 1851290"/>
                    <a:gd name="connsiteX26" fmla="*/ 388218 w 2804145"/>
                    <a:gd name="connsiteY26" fmla="*/ 1597902 h 1851290"/>
                    <a:gd name="connsiteX27" fmla="*/ 734174 w 2804145"/>
                    <a:gd name="connsiteY27" fmla="*/ 331320 h 1851290"/>
                    <a:gd name="connsiteX28" fmla="*/ 961448 w 2804145"/>
                    <a:gd name="connsiteY28" fmla="*/ 285673 h 1851290"/>
                    <a:gd name="connsiteX29" fmla="*/ 913664 w 2804145"/>
                    <a:gd name="connsiteY29" fmla="*/ 496 h 1851290"/>
                    <a:gd name="connsiteX30" fmla="*/ 1003097 w 2804145"/>
                    <a:gd name="connsiteY30" fmla="*/ 1893 h 1851290"/>
                    <a:gd name="connsiteX31" fmla="*/ 1879672 w 2804145"/>
                    <a:gd name="connsiteY31" fmla="*/ 1048220 h 1851290"/>
                    <a:gd name="connsiteX32" fmla="*/ 705343 w 2804145"/>
                    <a:gd name="connsiteY32" fmla="*/ 242910 h 1851290"/>
                    <a:gd name="connsiteX33" fmla="*/ 265210 w 2804145"/>
                    <a:gd name="connsiteY33" fmla="*/ 1595982 h 1851290"/>
                    <a:gd name="connsiteX34" fmla="*/ 639995 w 2804145"/>
                    <a:gd name="connsiteY34" fmla="*/ 50712 h 1851290"/>
                    <a:gd name="connsiteX35" fmla="*/ 913664 w 2804145"/>
                    <a:gd name="connsiteY35" fmla="*/ 496 h 1851290"/>
                    <a:gd name="connsiteX0" fmla="*/ 2231395 w 2804145"/>
                    <a:gd name="connsiteY0" fmla="*/ 1000169 h 1851290"/>
                    <a:gd name="connsiteX1" fmla="*/ 2804145 w 2804145"/>
                    <a:gd name="connsiteY1" fmla="*/ 1709380 h 1851290"/>
                    <a:gd name="connsiteX2" fmla="*/ 2302508 w 2804145"/>
                    <a:gd name="connsiteY2" fmla="*/ 1709380 h 1851290"/>
                    <a:gd name="connsiteX3" fmla="*/ 2325571 w 2804145"/>
                    <a:gd name="connsiteY3" fmla="*/ 1605593 h 1851290"/>
                    <a:gd name="connsiteX4" fmla="*/ 2175657 w 2804145"/>
                    <a:gd name="connsiteY4" fmla="*/ 1620969 h 1851290"/>
                    <a:gd name="connsiteX5" fmla="*/ 2371699 w 2804145"/>
                    <a:gd name="connsiteY5" fmla="*/ 1392252 h 1851290"/>
                    <a:gd name="connsiteX6" fmla="*/ 2233316 w 2804145"/>
                    <a:gd name="connsiteY6" fmla="*/ 1444147 h 1851290"/>
                    <a:gd name="connsiteX7" fmla="*/ 2169892 w 2804145"/>
                    <a:gd name="connsiteY7" fmla="*/ 1223118 h 1851290"/>
                    <a:gd name="connsiteX8" fmla="*/ 2231395 w 2804145"/>
                    <a:gd name="connsiteY8" fmla="*/ 1000169 h 1851290"/>
                    <a:gd name="connsiteX9" fmla="*/ 961448 w 2804145"/>
                    <a:gd name="connsiteY9" fmla="*/ 285673 h 1851290"/>
                    <a:gd name="connsiteX10" fmla="*/ 1191604 w 2804145"/>
                    <a:gd name="connsiteY10" fmla="*/ 306334 h 1851290"/>
                    <a:gd name="connsiteX11" fmla="*/ 1654802 w 2804145"/>
                    <a:gd name="connsiteY11" fmla="*/ 654213 h 1851290"/>
                    <a:gd name="connsiteX12" fmla="*/ 1779730 w 2804145"/>
                    <a:gd name="connsiteY12" fmla="*/ 1219274 h 1851290"/>
                    <a:gd name="connsiteX13" fmla="*/ 1456837 w 2804145"/>
                    <a:gd name="connsiteY13" fmla="*/ 1730520 h 1851290"/>
                    <a:gd name="connsiteX14" fmla="*/ 428580 w 2804145"/>
                    <a:gd name="connsiteY14" fmla="*/ 1459520 h 1851290"/>
                    <a:gd name="connsiteX15" fmla="*/ 1168541 w 2804145"/>
                    <a:gd name="connsiteY15" fmla="*/ 700340 h 1851290"/>
                    <a:gd name="connsiteX16" fmla="*/ 924450 w 2804145"/>
                    <a:gd name="connsiteY16" fmla="*/ 1401861 h 1851290"/>
                    <a:gd name="connsiteX17" fmla="*/ 912919 w 2804145"/>
                    <a:gd name="connsiteY17" fmla="*/ 969417 h 1851290"/>
                    <a:gd name="connsiteX18" fmla="*/ 1132024 w 2804145"/>
                    <a:gd name="connsiteY18" fmla="*/ 1171223 h 1851290"/>
                    <a:gd name="connsiteX19" fmla="*/ 1155088 w 2804145"/>
                    <a:gd name="connsiteY19" fmla="*/ 1236571 h 1851290"/>
                    <a:gd name="connsiteX20" fmla="*/ 1220435 w 2804145"/>
                    <a:gd name="connsiteY20" fmla="*/ 1213507 h 1851290"/>
                    <a:gd name="connsiteX21" fmla="*/ 886011 w 2804145"/>
                    <a:gd name="connsiteY21" fmla="*/ 882927 h 1851290"/>
                    <a:gd name="connsiteX22" fmla="*/ 891776 w 2804145"/>
                    <a:gd name="connsiteY22" fmla="*/ 1486428 h 1851290"/>
                    <a:gd name="connsiteX23" fmla="*/ 1218512 w 2804145"/>
                    <a:gd name="connsiteY23" fmla="*/ 615773 h 1851290"/>
                    <a:gd name="connsiteX24" fmla="*/ 342090 w 2804145"/>
                    <a:gd name="connsiteY24" fmla="*/ 1486428 h 1851290"/>
                    <a:gd name="connsiteX25" fmla="*/ 388218 w 2804145"/>
                    <a:gd name="connsiteY25" fmla="*/ 1597902 h 1851290"/>
                    <a:gd name="connsiteX26" fmla="*/ 734174 w 2804145"/>
                    <a:gd name="connsiteY26" fmla="*/ 331320 h 1851290"/>
                    <a:gd name="connsiteX27" fmla="*/ 961448 w 2804145"/>
                    <a:gd name="connsiteY27" fmla="*/ 285673 h 1851290"/>
                    <a:gd name="connsiteX28" fmla="*/ 913664 w 2804145"/>
                    <a:gd name="connsiteY28" fmla="*/ 496 h 1851290"/>
                    <a:gd name="connsiteX29" fmla="*/ 1003097 w 2804145"/>
                    <a:gd name="connsiteY29" fmla="*/ 1893 h 1851290"/>
                    <a:gd name="connsiteX30" fmla="*/ 1879672 w 2804145"/>
                    <a:gd name="connsiteY30" fmla="*/ 1048220 h 1851290"/>
                    <a:gd name="connsiteX31" fmla="*/ 705343 w 2804145"/>
                    <a:gd name="connsiteY31" fmla="*/ 242910 h 1851290"/>
                    <a:gd name="connsiteX32" fmla="*/ 265210 w 2804145"/>
                    <a:gd name="connsiteY32" fmla="*/ 1595982 h 1851290"/>
                    <a:gd name="connsiteX33" fmla="*/ 639995 w 2804145"/>
                    <a:gd name="connsiteY33" fmla="*/ 50712 h 1851290"/>
                    <a:gd name="connsiteX34" fmla="*/ 913664 w 2804145"/>
                    <a:gd name="connsiteY34"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169892 w 2371699"/>
                    <a:gd name="connsiteY6" fmla="*/ 1223118 h 1851290"/>
                    <a:gd name="connsiteX7" fmla="*/ 2231395 w 2371699"/>
                    <a:gd name="connsiteY7" fmla="*/ 1000169 h 1851290"/>
                    <a:gd name="connsiteX8" fmla="*/ 961448 w 2371699"/>
                    <a:gd name="connsiteY8" fmla="*/ 285673 h 1851290"/>
                    <a:gd name="connsiteX9" fmla="*/ 1191604 w 2371699"/>
                    <a:gd name="connsiteY9" fmla="*/ 306334 h 1851290"/>
                    <a:gd name="connsiteX10" fmla="*/ 1654802 w 2371699"/>
                    <a:gd name="connsiteY10" fmla="*/ 654213 h 1851290"/>
                    <a:gd name="connsiteX11" fmla="*/ 1779730 w 2371699"/>
                    <a:gd name="connsiteY11" fmla="*/ 1219274 h 1851290"/>
                    <a:gd name="connsiteX12" fmla="*/ 1456837 w 2371699"/>
                    <a:gd name="connsiteY12" fmla="*/ 1730520 h 1851290"/>
                    <a:gd name="connsiteX13" fmla="*/ 428580 w 2371699"/>
                    <a:gd name="connsiteY13" fmla="*/ 1459520 h 1851290"/>
                    <a:gd name="connsiteX14" fmla="*/ 1168541 w 2371699"/>
                    <a:gd name="connsiteY14" fmla="*/ 700340 h 1851290"/>
                    <a:gd name="connsiteX15" fmla="*/ 924450 w 2371699"/>
                    <a:gd name="connsiteY15" fmla="*/ 1401861 h 1851290"/>
                    <a:gd name="connsiteX16" fmla="*/ 912919 w 2371699"/>
                    <a:gd name="connsiteY16" fmla="*/ 969417 h 1851290"/>
                    <a:gd name="connsiteX17" fmla="*/ 1132024 w 2371699"/>
                    <a:gd name="connsiteY17" fmla="*/ 1171223 h 1851290"/>
                    <a:gd name="connsiteX18" fmla="*/ 1155088 w 2371699"/>
                    <a:gd name="connsiteY18" fmla="*/ 1236571 h 1851290"/>
                    <a:gd name="connsiteX19" fmla="*/ 1220435 w 2371699"/>
                    <a:gd name="connsiteY19" fmla="*/ 1213507 h 1851290"/>
                    <a:gd name="connsiteX20" fmla="*/ 886011 w 2371699"/>
                    <a:gd name="connsiteY20" fmla="*/ 882927 h 1851290"/>
                    <a:gd name="connsiteX21" fmla="*/ 891776 w 2371699"/>
                    <a:gd name="connsiteY21" fmla="*/ 1486428 h 1851290"/>
                    <a:gd name="connsiteX22" fmla="*/ 1218512 w 2371699"/>
                    <a:gd name="connsiteY22" fmla="*/ 615773 h 1851290"/>
                    <a:gd name="connsiteX23" fmla="*/ 342090 w 2371699"/>
                    <a:gd name="connsiteY23" fmla="*/ 1486428 h 1851290"/>
                    <a:gd name="connsiteX24" fmla="*/ 388218 w 2371699"/>
                    <a:gd name="connsiteY24" fmla="*/ 1597902 h 1851290"/>
                    <a:gd name="connsiteX25" fmla="*/ 734174 w 2371699"/>
                    <a:gd name="connsiteY25" fmla="*/ 331320 h 1851290"/>
                    <a:gd name="connsiteX26" fmla="*/ 961448 w 2371699"/>
                    <a:gd name="connsiteY26" fmla="*/ 285673 h 1851290"/>
                    <a:gd name="connsiteX27" fmla="*/ 913664 w 2371699"/>
                    <a:gd name="connsiteY27" fmla="*/ 496 h 1851290"/>
                    <a:gd name="connsiteX28" fmla="*/ 1003097 w 2371699"/>
                    <a:gd name="connsiteY28" fmla="*/ 1893 h 1851290"/>
                    <a:gd name="connsiteX29" fmla="*/ 1879672 w 2371699"/>
                    <a:gd name="connsiteY29" fmla="*/ 1048220 h 1851290"/>
                    <a:gd name="connsiteX30" fmla="*/ 705343 w 2371699"/>
                    <a:gd name="connsiteY30" fmla="*/ 242910 h 1851290"/>
                    <a:gd name="connsiteX31" fmla="*/ 265210 w 2371699"/>
                    <a:gd name="connsiteY31" fmla="*/ 1595982 h 1851290"/>
                    <a:gd name="connsiteX32" fmla="*/ 639995 w 2371699"/>
                    <a:gd name="connsiteY32" fmla="*/ 50712 h 1851290"/>
                    <a:gd name="connsiteX33" fmla="*/ 913664 w 2371699"/>
                    <a:gd name="connsiteY33"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231395 w 2371699"/>
                    <a:gd name="connsiteY6" fmla="*/ 1000169 h 1851290"/>
                    <a:gd name="connsiteX7" fmla="*/ 961448 w 2371699"/>
                    <a:gd name="connsiteY7" fmla="*/ 285673 h 1851290"/>
                    <a:gd name="connsiteX8" fmla="*/ 1191604 w 2371699"/>
                    <a:gd name="connsiteY8" fmla="*/ 306334 h 1851290"/>
                    <a:gd name="connsiteX9" fmla="*/ 1654802 w 2371699"/>
                    <a:gd name="connsiteY9" fmla="*/ 654213 h 1851290"/>
                    <a:gd name="connsiteX10" fmla="*/ 1779730 w 2371699"/>
                    <a:gd name="connsiteY10" fmla="*/ 1219274 h 1851290"/>
                    <a:gd name="connsiteX11" fmla="*/ 1456837 w 2371699"/>
                    <a:gd name="connsiteY11" fmla="*/ 1730520 h 1851290"/>
                    <a:gd name="connsiteX12" fmla="*/ 428580 w 2371699"/>
                    <a:gd name="connsiteY12" fmla="*/ 1459520 h 1851290"/>
                    <a:gd name="connsiteX13" fmla="*/ 1168541 w 2371699"/>
                    <a:gd name="connsiteY13" fmla="*/ 700340 h 1851290"/>
                    <a:gd name="connsiteX14" fmla="*/ 924450 w 2371699"/>
                    <a:gd name="connsiteY14" fmla="*/ 1401861 h 1851290"/>
                    <a:gd name="connsiteX15" fmla="*/ 912919 w 2371699"/>
                    <a:gd name="connsiteY15" fmla="*/ 969417 h 1851290"/>
                    <a:gd name="connsiteX16" fmla="*/ 1132024 w 2371699"/>
                    <a:gd name="connsiteY16" fmla="*/ 1171223 h 1851290"/>
                    <a:gd name="connsiteX17" fmla="*/ 1155088 w 2371699"/>
                    <a:gd name="connsiteY17" fmla="*/ 1236571 h 1851290"/>
                    <a:gd name="connsiteX18" fmla="*/ 1220435 w 2371699"/>
                    <a:gd name="connsiteY18" fmla="*/ 1213507 h 1851290"/>
                    <a:gd name="connsiteX19" fmla="*/ 886011 w 2371699"/>
                    <a:gd name="connsiteY19" fmla="*/ 882927 h 1851290"/>
                    <a:gd name="connsiteX20" fmla="*/ 891776 w 2371699"/>
                    <a:gd name="connsiteY20" fmla="*/ 1486428 h 1851290"/>
                    <a:gd name="connsiteX21" fmla="*/ 1218512 w 2371699"/>
                    <a:gd name="connsiteY21" fmla="*/ 615773 h 1851290"/>
                    <a:gd name="connsiteX22" fmla="*/ 342090 w 2371699"/>
                    <a:gd name="connsiteY22" fmla="*/ 1486428 h 1851290"/>
                    <a:gd name="connsiteX23" fmla="*/ 388218 w 2371699"/>
                    <a:gd name="connsiteY23" fmla="*/ 1597902 h 1851290"/>
                    <a:gd name="connsiteX24" fmla="*/ 734174 w 2371699"/>
                    <a:gd name="connsiteY24" fmla="*/ 331320 h 1851290"/>
                    <a:gd name="connsiteX25" fmla="*/ 961448 w 2371699"/>
                    <a:gd name="connsiteY25" fmla="*/ 285673 h 1851290"/>
                    <a:gd name="connsiteX26" fmla="*/ 913664 w 2371699"/>
                    <a:gd name="connsiteY26" fmla="*/ 496 h 1851290"/>
                    <a:gd name="connsiteX27" fmla="*/ 1003097 w 2371699"/>
                    <a:gd name="connsiteY27" fmla="*/ 1893 h 1851290"/>
                    <a:gd name="connsiteX28" fmla="*/ 1879672 w 2371699"/>
                    <a:gd name="connsiteY28" fmla="*/ 1048220 h 1851290"/>
                    <a:gd name="connsiteX29" fmla="*/ 705343 w 2371699"/>
                    <a:gd name="connsiteY29" fmla="*/ 242910 h 1851290"/>
                    <a:gd name="connsiteX30" fmla="*/ 265210 w 2371699"/>
                    <a:gd name="connsiteY30" fmla="*/ 1595982 h 1851290"/>
                    <a:gd name="connsiteX31" fmla="*/ 639995 w 2371699"/>
                    <a:gd name="connsiteY31" fmla="*/ 50712 h 1851290"/>
                    <a:gd name="connsiteX32" fmla="*/ 913664 w 2371699"/>
                    <a:gd name="connsiteY32" fmla="*/ 496 h 1851290"/>
                    <a:gd name="connsiteX0" fmla="*/ 2233316 w 2371699"/>
                    <a:gd name="connsiteY0" fmla="*/ 1444147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961448 w 2371699"/>
                    <a:gd name="connsiteY6" fmla="*/ 285673 h 1851290"/>
                    <a:gd name="connsiteX7" fmla="*/ 1191604 w 2371699"/>
                    <a:gd name="connsiteY7" fmla="*/ 306334 h 1851290"/>
                    <a:gd name="connsiteX8" fmla="*/ 1654802 w 2371699"/>
                    <a:gd name="connsiteY8" fmla="*/ 654213 h 1851290"/>
                    <a:gd name="connsiteX9" fmla="*/ 1779730 w 2371699"/>
                    <a:gd name="connsiteY9" fmla="*/ 1219274 h 1851290"/>
                    <a:gd name="connsiteX10" fmla="*/ 1456837 w 2371699"/>
                    <a:gd name="connsiteY10" fmla="*/ 1730520 h 1851290"/>
                    <a:gd name="connsiteX11" fmla="*/ 428580 w 2371699"/>
                    <a:gd name="connsiteY11" fmla="*/ 1459520 h 1851290"/>
                    <a:gd name="connsiteX12" fmla="*/ 1168541 w 2371699"/>
                    <a:gd name="connsiteY12" fmla="*/ 700340 h 1851290"/>
                    <a:gd name="connsiteX13" fmla="*/ 924450 w 2371699"/>
                    <a:gd name="connsiteY13" fmla="*/ 1401861 h 1851290"/>
                    <a:gd name="connsiteX14" fmla="*/ 912919 w 2371699"/>
                    <a:gd name="connsiteY14" fmla="*/ 969417 h 1851290"/>
                    <a:gd name="connsiteX15" fmla="*/ 1132024 w 2371699"/>
                    <a:gd name="connsiteY15" fmla="*/ 1171223 h 1851290"/>
                    <a:gd name="connsiteX16" fmla="*/ 1155088 w 2371699"/>
                    <a:gd name="connsiteY16" fmla="*/ 1236571 h 1851290"/>
                    <a:gd name="connsiteX17" fmla="*/ 1220435 w 2371699"/>
                    <a:gd name="connsiteY17" fmla="*/ 1213507 h 1851290"/>
                    <a:gd name="connsiteX18" fmla="*/ 886011 w 2371699"/>
                    <a:gd name="connsiteY18" fmla="*/ 882927 h 1851290"/>
                    <a:gd name="connsiteX19" fmla="*/ 891776 w 2371699"/>
                    <a:gd name="connsiteY19" fmla="*/ 1486428 h 1851290"/>
                    <a:gd name="connsiteX20" fmla="*/ 1218512 w 2371699"/>
                    <a:gd name="connsiteY20" fmla="*/ 615773 h 1851290"/>
                    <a:gd name="connsiteX21" fmla="*/ 342090 w 2371699"/>
                    <a:gd name="connsiteY21" fmla="*/ 1486428 h 1851290"/>
                    <a:gd name="connsiteX22" fmla="*/ 388218 w 2371699"/>
                    <a:gd name="connsiteY22" fmla="*/ 1597902 h 1851290"/>
                    <a:gd name="connsiteX23" fmla="*/ 734174 w 2371699"/>
                    <a:gd name="connsiteY23" fmla="*/ 331320 h 1851290"/>
                    <a:gd name="connsiteX24" fmla="*/ 961448 w 2371699"/>
                    <a:gd name="connsiteY24" fmla="*/ 285673 h 1851290"/>
                    <a:gd name="connsiteX25" fmla="*/ 913664 w 2371699"/>
                    <a:gd name="connsiteY25" fmla="*/ 496 h 1851290"/>
                    <a:gd name="connsiteX26" fmla="*/ 1003097 w 2371699"/>
                    <a:gd name="connsiteY26" fmla="*/ 1893 h 1851290"/>
                    <a:gd name="connsiteX27" fmla="*/ 1879672 w 2371699"/>
                    <a:gd name="connsiteY27" fmla="*/ 1048220 h 1851290"/>
                    <a:gd name="connsiteX28" fmla="*/ 705343 w 2371699"/>
                    <a:gd name="connsiteY28" fmla="*/ 242910 h 1851290"/>
                    <a:gd name="connsiteX29" fmla="*/ 265210 w 2371699"/>
                    <a:gd name="connsiteY29" fmla="*/ 1595982 h 1851290"/>
                    <a:gd name="connsiteX30" fmla="*/ 639995 w 2371699"/>
                    <a:gd name="connsiteY30" fmla="*/ 50712 h 1851290"/>
                    <a:gd name="connsiteX31" fmla="*/ 913664 w 2371699"/>
                    <a:gd name="connsiteY31" fmla="*/ 496 h 1851290"/>
                    <a:gd name="connsiteX0" fmla="*/ 2371699 w 2375148"/>
                    <a:gd name="connsiteY0" fmla="*/ 1392252 h 1851290"/>
                    <a:gd name="connsiteX1" fmla="*/ 2302508 w 2375148"/>
                    <a:gd name="connsiteY1" fmla="*/ 1709380 h 1851290"/>
                    <a:gd name="connsiteX2" fmla="*/ 2325571 w 2375148"/>
                    <a:gd name="connsiteY2" fmla="*/ 1605593 h 1851290"/>
                    <a:gd name="connsiteX3" fmla="*/ 2175657 w 2375148"/>
                    <a:gd name="connsiteY3" fmla="*/ 1620969 h 1851290"/>
                    <a:gd name="connsiteX4" fmla="*/ 2371699 w 2375148"/>
                    <a:gd name="connsiteY4" fmla="*/ 1392252 h 1851290"/>
                    <a:gd name="connsiteX5" fmla="*/ 961448 w 2375148"/>
                    <a:gd name="connsiteY5" fmla="*/ 285673 h 1851290"/>
                    <a:gd name="connsiteX6" fmla="*/ 1191604 w 2375148"/>
                    <a:gd name="connsiteY6" fmla="*/ 306334 h 1851290"/>
                    <a:gd name="connsiteX7" fmla="*/ 1654802 w 2375148"/>
                    <a:gd name="connsiteY7" fmla="*/ 654213 h 1851290"/>
                    <a:gd name="connsiteX8" fmla="*/ 1779730 w 2375148"/>
                    <a:gd name="connsiteY8" fmla="*/ 1219274 h 1851290"/>
                    <a:gd name="connsiteX9" fmla="*/ 1456837 w 2375148"/>
                    <a:gd name="connsiteY9" fmla="*/ 1730520 h 1851290"/>
                    <a:gd name="connsiteX10" fmla="*/ 428580 w 2375148"/>
                    <a:gd name="connsiteY10" fmla="*/ 1459520 h 1851290"/>
                    <a:gd name="connsiteX11" fmla="*/ 1168541 w 2375148"/>
                    <a:gd name="connsiteY11" fmla="*/ 700340 h 1851290"/>
                    <a:gd name="connsiteX12" fmla="*/ 924450 w 2375148"/>
                    <a:gd name="connsiteY12" fmla="*/ 1401861 h 1851290"/>
                    <a:gd name="connsiteX13" fmla="*/ 912919 w 2375148"/>
                    <a:gd name="connsiteY13" fmla="*/ 969417 h 1851290"/>
                    <a:gd name="connsiteX14" fmla="*/ 1132024 w 2375148"/>
                    <a:gd name="connsiteY14" fmla="*/ 1171223 h 1851290"/>
                    <a:gd name="connsiteX15" fmla="*/ 1155088 w 2375148"/>
                    <a:gd name="connsiteY15" fmla="*/ 1236571 h 1851290"/>
                    <a:gd name="connsiteX16" fmla="*/ 1220435 w 2375148"/>
                    <a:gd name="connsiteY16" fmla="*/ 1213507 h 1851290"/>
                    <a:gd name="connsiteX17" fmla="*/ 886011 w 2375148"/>
                    <a:gd name="connsiteY17" fmla="*/ 882927 h 1851290"/>
                    <a:gd name="connsiteX18" fmla="*/ 891776 w 2375148"/>
                    <a:gd name="connsiteY18" fmla="*/ 1486428 h 1851290"/>
                    <a:gd name="connsiteX19" fmla="*/ 1218512 w 2375148"/>
                    <a:gd name="connsiteY19" fmla="*/ 615773 h 1851290"/>
                    <a:gd name="connsiteX20" fmla="*/ 342090 w 2375148"/>
                    <a:gd name="connsiteY20" fmla="*/ 1486428 h 1851290"/>
                    <a:gd name="connsiteX21" fmla="*/ 388218 w 2375148"/>
                    <a:gd name="connsiteY21" fmla="*/ 1597902 h 1851290"/>
                    <a:gd name="connsiteX22" fmla="*/ 734174 w 2375148"/>
                    <a:gd name="connsiteY22" fmla="*/ 331320 h 1851290"/>
                    <a:gd name="connsiteX23" fmla="*/ 961448 w 2375148"/>
                    <a:gd name="connsiteY23" fmla="*/ 285673 h 1851290"/>
                    <a:gd name="connsiteX24" fmla="*/ 913664 w 2375148"/>
                    <a:gd name="connsiteY24" fmla="*/ 496 h 1851290"/>
                    <a:gd name="connsiteX25" fmla="*/ 1003097 w 2375148"/>
                    <a:gd name="connsiteY25" fmla="*/ 1893 h 1851290"/>
                    <a:gd name="connsiteX26" fmla="*/ 1879672 w 2375148"/>
                    <a:gd name="connsiteY26" fmla="*/ 1048220 h 1851290"/>
                    <a:gd name="connsiteX27" fmla="*/ 705343 w 2375148"/>
                    <a:gd name="connsiteY27" fmla="*/ 242910 h 1851290"/>
                    <a:gd name="connsiteX28" fmla="*/ 265210 w 2375148"/>
                    <a:gd name="connsiteY28" fmla="*/ 1595982 h 1851290"/>
                    <a:gd name="connsiteX29" fmla="*/ 639995 w 2375148"/>
                    <a:gd name="connsiteY29" fmla="*/ 50712 h 1851290"/>
                    <a:gd name="connsiteX30" fmla="*/ 913664 w 2375148"/>
                    <a:gd name="connsiteY30" fmla="*/ 496 h 1851290"/>
                    <a:gd name="connsiteX0" fmla="*/ 2175657 w 2325571"/>
                    <a:gd name="connsiteY0" fmla="*/ 1620969 h 1851290"/>
                    <a:gd name="connsiteX1" fmla="*/ 2302508 w 2325571"/>
                    <a:gd name="connsiteY1" fmla="*/ 1709380 h 1851290"/>
                    <a:gd name="connsiteX2" fmla="*/ 2325571 w 2325571"/>
                    <a:gd name="connsiteY2" fmla="*/ 1605593 h 1851290"/>
                    <a:gd name="connsiteX3" fmla="*/ 2175657 w 2325571"/>
                    <a:gd name="connsiteY3" fmla="*/ 1620969 h 1851290"/>
                    <a:gd name="connsiteX4" fmla="*/ 961448 w 2325571"/>
                    <a:gd name="connsiteY4" fmla="*/ 285673 h 1851290"/>
                    <a:gd name="connsiteX5" fmla="*/ 1191604 w 2325571"/>
                    <a:gd name="connsiteY5" fmla="*/ 306334 h 1851290"/>
                    <a:gd name="connsiteX6" fmla="*/ 1654802 w 2325571"/>
                    <a:gd name="connsiteY6" fmla="*/ 654213 h 1851290"/>
                    <a:gd name="connsiteX7" fmla="*/ 1779730 w 2325571"/>
                    <a:gd name="connsiteY7" fmla="*/ 1219274 h 1851290"/>
                    <a:gd name="connsiteX8" fmla="*/ 1456837 w 2325571"/>
                    <a:gd name="connsiteY8" fmla="*/ 1730520 h 1851290"/>
                    <a:gd name="connsiteX9" fmla="*/ 428580 w 2325571"/>
                    <a:gd name="connsiteY9" fmla="*/ 1459520 h 1851290"/>
                    <a:gd name="connsiteX10" fmla="*/ 1168541 w 2325571"/>
                    <a:gd name="connsiteY10" fmla="*/ 700340 h 1851290"/>
                    <a:gd name="connsiteX11" fmla="*/ 924450 w 2325571"/>
                    <a:gd name="connsiteY11" fmla="*/ 1401861 h 1851290"/>
                    <a:gd name="connsiteX12" fmla="*/ 912919 w 2325571"/>
                    <a:gd name="connsiteY12" fmla="*/ 969417 h 1851290"/>
                    <a:gd name="connsiteX13" fmla="*/ 1132024 w 2325571"/>
                    <a:gd name="connsiteY13" fmla="*/ 1171223 h 1851290"/>
                    <a:gd name="connsiteX14" fmla="*/ 1155088 w 2325571"/>
                    <a:gd name="connsiteY14" fmla="*/ 1236571 h 1851290"/>
                    <a:gd name="connsiteX15" fmla="*/ 1220435 w 2325571"/>
                    <a:gd name="connsiteY15" fmla="*/ 1213507 h 1851290"/>
                    <a:gd name="connsiteX16" fmla="*/ 886011 w 2325571"/>
                    <a:gd name="connsiteY16" fmla="*/ 882927 h 1851290"/>
                    <a:gd name="connsiteX17" fmla="*/ 891776 w 2325571"/>
                    <a:gd name="connsiteY17" fmla="*/ 1486428 h 1851290"/>
                    <a:gd name="connsiteX18" fmla="*/ 1218512 w 2325571"/>
                    <a:gd name="connsiteY18" fmla="*/ 615773 h 1851290"/>
                    <a:gd name="connsiteX19" fmla="*/ 342090 w 2325571"/>
                    <a:gd name="connsiteY19" fmla="*/ 1486428 h 1851290"/>
                    <a:gd name="connsiteX20" fmla="*/ 388218 w 2325571"/>
                    <a:gd name="connsiteY20" fmla="*/ 1597902 h 1851290"/>
                    <a:gd name="connsiteX21" fmla="*/ 734174 w 2325571"/>
                    <a:gd name="connsiteY21" fmla="*/ 331320 h 1851290"/>
                    <a:gd name="connsiteX22" fmla="*/ 961448 w 2325571"/>
                    <a:gd name="connsiteY22" fmla="*/ 285673 h 1851290"/>
                    <a:gd name="connsiteX23" fmla="*/ 913664 w 2325571"/>
                    <a:gd name="connsiteY23" fmla="*/ 496 h 1851290"/>
                    <a:gd name="connsiteX24" fmla="*/ 1003097 w 2325571"/>
                    <a:gd name="connsiteY24" fmla="*/ 1893 h 1851290"/>
                    <a:gd name="connsiteX25" fmla="*/ 1879672 w 2325571"/>
                    <a:gd name="connsiteY25" fmla="*/ 1048220 h 1851290"/>
                    <a:gd name="connsiteX26" fmla="*/ 705343 w 2325571"/>
                    <a:gd name="connsiteY26" fmla="*/ 242910 h 1851290"/>
                    <a:gd name="connsiteX27" fmla="*/ 265210 w 2325571"/>
                    <a:gd name="connsiteY27" fmla="*/ 1595982 h 1851290"/>
                    <a:gd name="connsiteX28" fmla="*/ 639995 w 2325571"/>
                    <a:gd name="connsiteY28" fmla="*/ 50712 h 1851290"/>
                    <a:gd name="connsiteX29" fmla="*/ 913664 w 2325571"/>
                    <a:gd name="connsiteY29" fmla="*/ 496 h 1851290"/>
                    <a:gd name="connsiteX0" fmla="*/ 2175657 w 2302508"/>
                    <a:gd name="connsiteY0" fmla="*/ 1620969 h 1851290"/>
                    <a:gd name="connsiteX1" fmla="*/ 2302508 w 2302508"/>
                    <a:gd name="connsiteY1" fmla="*/ 1709380 h 1851290"/>
                    <a:gd name="connsiteX2" fmla="*/ 2175657 w 2302508"/>
                    <a:gd name="connsiteY2" fmla="*/ 1620969 h 1851290"/>
                    <a:gd name="connsiteX3" fmla="*/ 961448 w 2302508"/>
                    <a:gd name="connsiteY3" fmla="*/ 285673 h 1851290"/>
                    <a:gd name="connsiteX4" fmla="*/ 1191604 w 2302508"/>
                    <a:gd name="connsiteY4" fmla="*/ 306334 h 1851290"/>
                    <a:gd name="connsiteX5" fmla="*/ 1654802 w 2302508"/>
                    <a:gd name="connsiteY5" fmla="*/ 654213 h 1851290"/>
                    <a:gd name="connsiteX6" fmla="*/ 1779730 w 2302508"/>
                    <a:gd name="connsiteY6" fmla="*/ 1219274 h 1851290"/>
                    <a:gd name="connsiteX7" fmla="*/ 1456837 w 2302508"/>
                    <a:gd name="connsiteY7" fmla="*/ 1730520 h 1851290"/>
                    <a:gd name="connsiteX8" fmla="*/ 428580 w 2302508"/>
                    <a:gd name="connsiteY8" fmla="*/ 1459520 h 1851290"/>
                    <a:gd name="connsiteX9" fmla="*/ 1168541 w 2302508"/>
                    <a:gd name="connsiteY9" fmla="*/ 700340 h 1851290"/>
                    <a:gd name="connsiteX10" fmla="*/ 924450 w 2302508"/>
                    <a:gd name="connsiteY10" fmla="*/ 1401861 h 1851290"/>
                    <a:gd name="connsiteX11" fmla="*/ 912919 w 2302508"/>
                    <a:gd name="connsiteY11" fmla="*/ 969417 h 1851290"/>
                    <a:gd name="connsiteX12" fmla="*/ 1132024 w 2302508"/>
                    <a:gd name="connsiteY12" fmla="*/ 1171223 h 1851290"/>
                    <a:gd name="connsiteX13" fmla="*/ 1155088 w 2302508"/>
                    <a:gd name="connsiteY13" fmla="*/ 1236571 h 1851290"/>
                    <a:gd name="connsiteX14" fmla="*/ 1220435 w 2302508"/>
                    <a:gd name="connsiteY14" fmla="*/ 1213507 h 1851290"/>
                    <a:gd name="connsiteX15" fmla="*/ 886011 w 2302508"/>
                    <a:gd name="connsiteY15" fmla="*/ 882927 h 1851290"/>
                    <a:gd name="connsiteX16" fmla="*/ 891776 w 2302508"/>
                    <a:gd name="connsiteY16" fmla="*/ 1486428 h 1851290"/>
                    <a:gd name="connsiteX17" fmla="*/ 1218512 w 2302508"/>
                    <a:gd name="connsiteY17" fmla="*/ 615773 h 1851290"/>
                    <a:gd name="connsiteX18" fmla="*/ 342090 w 2302508"/>
                    <a:gd name="connsiteY18" fmla="*/ 1486428 h 1851290"/>
                    <a:gd name="connsiteX19" fmla="*/ 388218 w 2302508"/>
                    <a:gd name="connsiteY19" fmla="*/ 1597902 h 1851290"/>
                    <a:gd name="connsiteX20" fmla="*/ 734174 w 2302508"/>
                    <a:gd name="connsiteY20" fmla="*/ 331320 h 1851290"/>
                    <a:gd name="connsiteX21" fmla="*/ 961448 w 2302508"/>
                    <a:gd name="connsiteY21" fmla="*/ 285673 h 1851290"/>
                    <a:gd name="connsiteX22" fmla="*/ 913664 w 2302508"/>
                    <a:gd name="connsiteY22" fmla="*/ 496 h 1851290"/>
                    <a:gd name="connsiteX23" fmla="*/ 1003097 w 2302508"/>
                    <a:gd name="connsiteY23" fmla="*/ 1893 h 1851290"/>
                    <a:gd name="connsiteX24" fmla="*/ 1879672 w 2302508"/>
                    <a:gd name="connsiteY24" fmla="*/ 1048220 h 1851290"/>
                    <a:gd name="connsiteX25" fmla="*/ 705343 w 2302508"/>
                    <a:gd name="connsiteY25" fmla="*/ 242910 h 1851290"/>
                    <a:gd name="connsiteX26" fmla="*/ 265210 w 2302508"/>
                    <a:gd name="connsiteY26" fmla="*/ 1595982 h 1851290"/>
                    <a:gd name="connsiteX27" fmla="*/ 639995 w 2302508"/>
                    <a:gd name="connsiteY27" fmla="*/ 50712 h 1851290"/>
                    <a:gd name="connsiteX28" fmla="*/ 913664 w 2302508"/>
                    <a:gd name="connsiteY28" fmla="*/ 496 h 1851290"/>
                    <a:gd name="connsiteX0" fmla="*/ 961448 w 1886034"/>
                    <a:gd name="connsiteY0" fmla="*/ 285673 h 1851290"/>
                    <a:gd name="connsiteX1" fmla="*/ 1191604 w 1886034"/>
                    <a:gd name="connsiteY1" fmla="*/ 306334 h 1851290"/>
                    <a:gd name="connsiteX2" fmla="*/ 1654802 w 1886034"/>
                    <a:gd name="connsiteY2" fmla="*/ 654213 h 1851290"/>
                    <a:gd name="connsiteX3" fmla="*/ 1779730 w 1886034"/>
                    <a:gd name="connsiteY3" fmla="*/ 1219274 h 1851290"/>
                    <a:gd name="connsiteX4" fmla="*/ 1456837 w 1886034"/>
                    <a:gd name="connsiteY4" fmla="*/ 1730520 h 1851290"/>
                    <a:gd name="connsiteX5" fmla="*/ 428580 w 1886034"/>
                    <a:gd name="connsiteY5" fmla="*/ 1459520 h 1851290"/>
                    <a:gd name="connsiteX6" fmla="*/ 1168541 w 1886034"/>
                    <a:gd name="connsiteY6" fmla="*/ 700340 h 1851290"/>
                    <a:gd name="connsiteX7" fmla="*/ 924450 w 1886034"/>
                    <a:gd name="connsiteY7" fmla="*/ 1401861 h 1851290"/>
                    <a:gd name="connsiteX8" fmla="*/ 912919 w 1886034"/>
                    <a:gd name="connsiteY8" fmla="*/ 969417 h 1851290"/>
                    <a:gd name="connsiteX9" fmla="*/ 1132024 w 1886034"/>
                    <a:gd name="connsiteY9" fmla="*/ 1171223 h 1851290"/>
                    <a:gd name="connsiteX10" fmla="*/ 1155088 w 1886034"/>
                    <a:gd name="connsiteY10" fmla="*/ 1236571 h 1851290"/>
                    <a:gd name="connsiteX11" fmla="*/ 1220435 w 1886034"/>
                    <a:gd name="connsiteY11" fmla="*/ 1213507 h 1851290"/>
                    <a:gd name="connsiteX12" fmla="*/ 886011 w 1886034"/>
                    <a:gd name="connsiteY12" fmla="*/ 882927 h 1851290"/>
                    <a:gd name="connsiteX13" fmla="*/ 891776 w 1886034"/>
                    <a:gd name="connsiteY13" fmla="*/ 1486428 h 1851290"/>
                    <a:gd name="connsiteX14" fmla="*/ 1218512 w 1886034"/>
                    <a:gd name="connsiteY14" fmla="*/ 615773 h 1851290"/>
                    <a:gd name="connsiteX15" fmla="*/ 342090 w 1886034"/>
                    <a:gd name="connsiteY15" fmla="*/ 1486428 h 1851290"/>
                    <a:gd name="connsiteX16" fmla="*/ 388218 w 1886034"/>
                    <a:gd name="connsiteY16" fmla="*/ 1597902 h 1851290"/>
                    <a:gd name="connsiteX17" fmla="*/ 734174 w 1886034"/>
                    <a:gd name="connsiteY17" fmla="*/ 331320 h 1851290"/>
                    <a:gd name="connsiteX18" fmla="*/ 961448 w 1886034"/>
                    <a:gd name="connsiteY18" fmla="*/ 285673 h 1851290"/>
                    <a:gd name="connsiteX19" fmla="*/ 913664 w 1886034"/>
                    <a:gd name="connsiteY19" fmla="*/ 496 h 1851290"/>
                    <a:gd name="connsiteX20" fmla="*/ 1003097 w 1886034"/>
                    <a:gd name="connsiteY20" fmla="*/ 1893 h 1851290"/>
                    <a:gd name="connsiteX21" fmla="*/ 1879672 w 1886034"/>
                    <a:gd name="connsiteY21" fmla="*/ 1048220 h 1851290"/>
                    <a:gd name="connsiteX22" fmla="*/ 705343 w 1886034"/>
                    <a:gd name="connsiteY22" fmla="*/ 242910 h 1851290"/>
                    <a:gd name="connsiteX23" fmla="*/ 265210 w 1886034"/>
                    <a:gd name="connsiteY23" fmla="*/ 1595982 h 1851290"/>
                    <a:gd name="connsiteX24" fmla="*/ 639995 w 1886034"/>
                    <a:gd name="connsiteY24" fmla="*/ 50712 h 1851290"/>
                    <a:gd name="connsiteX25" fmla="*/ 913664 w 1886034"/>
                    <a:gd name="connsiteY25" fmla="*/ 496 h 185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6034" h="1851290">
                      <a:moveTo>
                        <a:pt x="961448" y="285673"/>
                      </a:moveTo>
                      <a:cubicBezTo>
                        <a:pt x="1038327" y="280868"/>
                        <a:pt x="1115687" y="287114"/>
                        <a:pt x="1191604" y="306334"/>
                      </a:cubicBezTo>
                      <a:cubicBezTo>
                        <a:pt x="1385725" y="354384"/>
                        <a:pt x="1549092" y="485079"/>
                        <a:pt x="1654802" y="654213"/>
                      </a:cubicBezTo>
                      <a:cubicBezTo>
                        <a:pt x="1758589" y="821424"/>
                        <a:pt x="1806637" y="1023232"/>
                        <a:pt x="1779730" y="1219274"/>
                      </a:cubicBezTo>
                      <a:cubicBezTo>
                        <a:pt x="1750901" y="1428768"/>
                        <a:pt x="1631739" y="1613278"/>
                        <a:pt x="1456837" y="1730520"/>
                      </a:cubicBezTo>
                      <a:cubicBezTo>
                        <a:pt x="972499" y="1968845"/>
                        <a:pt x="624622" y="1841994"/>
                        <a:pt x="428580" y="1459520"/>
                      </a:cubicBezTo>
                      <a:cubicBezTo>
                        <a:pt x="249835" y="938665"/>
                        <a:pt x="722642" y="481235"/>
                        <a:pt x="1168541" y="700340"/>
                      </a:cubicBezTo>
                      <a:cubicBezTo>
                        <a:pt x="1614440" y="921366"/>
                        <a:pt x="1345363" y="1609434"/>
                        <a:pt x="924450" y="1401861"/>
                      </a:cubicBezTo>
                      <a:cubicBezTo>
                        <a:pt x="720721" y="1298074"/>
                        <a:pt x="764925" y="1028997"/>
                        <a:pt x="912919" y="969417"/>
                      </a:cubicBezTo>
                      <a:cubicBezTo>
                        <a:pt x="1037846" y="921366"/>
                        <a:pt x="1199292" y="1034764"/>
                        <a:pt x="1132024" y="1171223"/>
                      </a:cubicBezTo>
                      <a:cubicBezTo>
                        <a:pt x="1124336" y="1198131"/>
                        <a:pt x="1133945" y="1225039"/>
                        <a:pt x="1155088" y="1236571"/>
                      </a:cubicBezTo>
                      <a:cubicBezTo>
                        <a:pt x="1181995" y="1244258"/>
                        <a:pt x="1208903" y="1234650"/>
                        <a:pt x="1220435" y="1213507"/>
                      </a:cubicBezTo>
                      <a:cubicBezTo>
                        <a:pt x="1329987" y="1000168"/>
                        <a:pt x="1085897" y="802204"/>
                        <a:pt x="886011" y="882927"/>
                      </a:cubicBezTo>
                      <a:cubicBezTo>
                        <a:pt x="666905" y="971338"/>
                        <a:pt x="607323" y="1346124"/>
                        <a:pt x="891776" y="1486428"/>
                      </a:cubicBezTo>
                      <a:cubicBezTo>
                        <a:pt x="1428009" y="1753583"/>
                        <a:pt x="1781653" y="892538"/>
                        <a:pt x="1218512" y="615773"/>
                      </a:cubicBezTo>
                      <a:cubicBezTo>
                        <a:pt x="688046" y="354384"/>
                        <a:pt x="138360" y="886771"/>
                        <a:pt x="342090" y="1486428"/>
                      </a:cubicBezTo>
                      <a:cubicBezTo>
                        <a:pt x="353622" y="1522946"/>
                        <a:pt x="370921" y="1563307"/>
                        <a:pt x="388218" y="1597902"/>
                      </a:cubicBezTo>
                      <a:cubicBezTo>
                        <a:pt x="19198" y="1169302"/>
                        <a:pt x="205631" y="511986"/>
                        <a:pt x="734174" y="331320"/>
                      </a:cubicBezTo>
                      <a:cubicBezTo>
                        <a:pt x="808171" y="306335"/>
                        <a:pt x="884569" y="290478"/>
                        <a:pt x="961448" y="285673"/>
                      </a:cubicBezTo>
                      <a:close/>
                      <a:moveTo>
                        <a:pt x="913664" y="496"/>
                      </a:moveTo>
                      <a:cubicBezTo>
                        <a:pt x="943702" y="-488"/>
                        <a:pt x="973540" y="-2"/>
                        <a:pt x="1003097" y="1893"/>
                      </a:cubicBezTo>
                      <a:cubicBezTo>
                        <a:pt x="1515427" y="34736"/>
                        <a:pt x="1943697" y="490726"/>
                        <a:pt x="1879672" y="1048220"/>
                      </a:cubicBezTo>
                      <a:cubicBezTo>
                        <a:pt x="1860453" y="458172"/>
                        <a:pt x="1266560" y="52633"/>
                        <a:pt x="705343" y="242910"/>
                      </a:cubicBezTo>
                      <a:cubicBezTo>
                        <a:pt x="146048" y="431264"/>
                        <a:pt x="-78825" y="1107800"/>
                        <a:pt x="265210" y="1595982"/>
                      </a:cubicBezTo>
                      <a:cubicBezTo>
                        <a:pt x="-217207" y="1102035"/>
                        <a:pt x="-11554" y="273662"/>
                        <a:pt x="639995" y="50712"/>
                      </a:cubicBezTo>
                      <a:cubicBezTo>
                        <a:pt x="731619" y="19630"/>
                        <a:pt x="823548" y="3447"/>
                        <a:pt x="913664" y="496"/>
                      </a:cubicBezTo>
                      <a:close/>
                    </a:path>
                  </a:pathLst>
                </a:custGeom>
                <a:solidFill>
                  <a:srgbClr val="FF7DCD"/>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mc:AlternateContent xmlns:mc="http://schemas.openxmlformats.org/markup-compatibility/2006" xmlns:p14="http://schemas.microsoft.com/office/powerpoint/2010/main">
        <mc:Choice Requires="p14">
          <p:contentPart p14:bwMode="auto" r:id="rId10">
            <p14:nvContentPartPr>
              <p14:cNvPr id="78" name="Ink 77">
                <a:extLst>
                  <a:ext uri="{FF2B5EF4-FFF2-40B4-BE49-F238E27FC236}">
                    <a16:creationId xmlns:a16="http://schemas.microsoft.com/office/drawing/2014/main" id="{FD794304-19DD-3F32-C1C6-D5262C69F12D}"/>
                  </a:ext>
                </a:extLst>
              </p14:cNvPr>
              <p14:cNvContentPartPr/>
              <p14:nvPr/>
            </p14:nvContentPartPr>
            <p14:xfrm>
              <a:off x="5086470" y="2438400"/>
              <a:ext cx="6535800" cy="720"/>
            </p14:xfrm>
          </p:contentPart>
        </mc:Choice>
        <mc:Fallback xmlns="">
          <p:pic>
            <p:nvPicPr>
              <p:cNvPr id="78" name="Ink 77">
                <a:extLst>
                  <a:ext uri="{FF2B5EF4-FFF2-40B4-BE49-F238E27FC236}">
                    <a16:creationId xmlns:a16="http://schemas.microsoft.com/office/drawing/2014/main" id="{FD794304-19DD-3F32-C1C6-D5262C69F12D}"/>
                  </a:ext>
                </a:extLst>
              </p:cNvPr>
              <p:cNvPicPr/>
              <p:nvPr/>
            </p:nvPicPr>
            <p:blipFill>
              <a:blip r:embed="rId11"/>
              <a:stretch>
                <a:fillRect/>
              </a:stretch>
            </p:blipFill>
            <p:spPr>
              <a:xfrm>
                <a:off x="5014470" y="2150400"/>
                <a:ext cx="667944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0" name="Ink 79">
                <a:extLst>
                  <a:ext uri="{FF2B5EF4-FFF2-40B4-BE49-F238E27FC236}">
                    <a16:creationId xmlns:a16="http://schemas.microsoft.com/office/drawing/2014/main" id="{E44D428C-224A-8A23-903F-0129F358B7E4}"/>
                  </a:ext>
                </a:extLst>
              </p14:cNvPr>
              <p14:cNvContentPartPr/>
              <p14:nvPr/>
            </p14:nvContentPartPr>
            <p14:xfrm>
              <a:off x="987217" y="2838302"/>
              <a:ext cx="3551400" cy="720"/>
            </p14:xfrm>
          </p:contentPart>
        </mc:Choice>
        <mc:Fallback xmlns="">
          <p:pic>
            <p:nvPicPr>
              <p:cNvPr id="80" name="Ink 79">
                <a:extLst>
                  <a:ext uri="{FF2B5EF4-FFF2-40B4-BE49-F238E27FC236}">
                    <a16:creationId xmlns:a16="http://schemas.microsoft.com/office/drawing/2014/main" id="{E44D428C-224A-8A23-903F-0129F358B7E4}"/>
                  </a:ext>
                </a:extLst>
              </p:cNvPr>
              <p:cNvPicPr/>
              <p:nvPr/>
            </p:nvPicPr>
            <p:blipFill>
              <a:blip r:embed="rId13"/>
              <a:stretch>
                <a:fillRect/>
              </a:stretch>
            </p:blipFill>
            <p:spPr>
              <a:xfrm>
                <a:off x="915217" y="2550302"/>
                <a:ext cx="3695040" cy="576000"/>
              </a:xfrm>
              <a:prstGeom prst="rect">
                <a:avLst/>
              </a:prstGeom>
            </p:spPr>
          </p:pic>
        </mc:Fallback>
      </mc:AlternateContent>
    </p:spTree>
    <p:extLst>
      <p:ext uri="{BB962C8B-B14F-4D97-AF65-F5344CB8AC3E}">
        <p14:creationId xmlns:p14="http://schemas.microsoft.com/office/powerpoint/2010/main" val="1791358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1500"/>
                                        <p:tgtEl>
                                          <p:spTgt spid="78"/>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1000"/>
                                        <p:tgtEl>
                                          <p:spTgt spid="8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randombar(horizontal)">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randombar(horizontal)">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randombar(horizontal)">
                                      <p:cBhvr>
                                        <p:cTn id="71" dur="500"/>
                                        <p:tgtEl>
                                          <p:spTgt spid="60"/>
                                        </p:tgtEl>
                                      </p:cBhvr>
                                    </p:animEffect>
                                  </p:childTnLst>
                                </p:cTn>
                              </p:par>
                            </p:childTnLst>
                          </p:cTn>
                        </p:par>
                      </p:childTnLst>
                    </p:cTn>
                  </p:par>
                  <p:par>
                    <p:cTn id="72" fill="hold">
                      <p:stCondLst>
                        <p:cond delay="indefinite"/>
                      </p:stCondLst>
                      <p:childTnLst>
                        <p:par>
                          <p:cTn id="73" fill="hold">
                            <p:stCondLst>
                              <p:cond delay="0"/>
                            </p:stCondLst>
                            <p:childTnLst>
                              <p:par>
                                <p:cTn id="74" presetID="14" presetClass="entr" presetSubtype="10" fill="hold" nodeType="click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randombar(horizontal)">
                                      <p:cBhvr>
                                        <p:cTn id="7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80A36-7779-0416-E2CB-9FD9D843639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E7D3981-C532-C887-39F3-5DE0CA90B5DC}"/>
              </a:ext>
            </a:extLst>
          </p:cNvPr>
          <p:cNvSpPr/>
          <p:nvPr/>
        </p:nvSpPr>
        <p:spPr>
          <a:xfrm>
            <a:off x="5131947" y="340687"/>
            <a:ext cx="6294982" cy="5851226"/>
          </a:xfrm>
          <a:prstGeom prst="rect">
            <a:avLst/>
          </a:prstGeom>
          <a:solidFill>
            <a:schemeClr val="bg1"/>
          </a:solidFill>
          <a:ln w="38100">
            <a:solidFill>
              <a:schemeClr val="tx1"/>
            </a:solidFill>
          </a:ln>
          <a:effectLst>
            <a:outerShdw blurRad="114300" dist="38100" sx="102000" sy="102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4BF68096-7C34-C21E-9ABB-BC913E5FD2CE}"/>
              </a:ext>
            </a:extLst>
          </p:cNvPr>
          <p:cNvGraphicFramePr>
            <a:graphicFrameLocks noGrp="1"/>
          </p:cNvGraphicFramePr>
          <p:nvPr>
            <p:extLst>
              <p:ext uri="{D42A27DB-BD31-4B8C-83A1-F6EECF244321}">
                <p14:modId xmlns:p14="http://schemas.microsoft.com/office/powerpoint/2010/main" val="1422355361"/>
              </p:ext>
            </p:extLst>
          </p:nvPr>
        </p:nvGraphicFramePr>
        <p:xfrm>
          <a:off x="5261229" y="369049"/>
          <a:ext cx="6036418" cy="5678838"/>
        </p:xfrm>
        <a:graphic>
          <a:graphicData uri="http://schemas.openxmlformats.org/drawingml/2006/table">
            <a:tbl>
              <a:tblPr firstRow="1" bandRow="1">
                <a:tableStyleId>{5C22544A-7EE6-4342-B048-85BDC9FD1C3A}</a:tableStyleId>
              </a:tblPr>
              <a:tblGrid>
                <a:gridCol w="5274417">
                  <a:extLst>
                    <a:ext uri="{9D8B030D-6E8A-4147-A177-3AD203B41FA5}">
                      <a16:colId xmlns:a16="http://schemas.microsoft.com/office/drawing/2014/main" val="3755421360"/>
                    </a:ext>
                  </a:extLst>
                </a:gridCol>
                <a:gridCol w="762001">
                  <a:extLst>
                    <a:ext uri="{9D8B030D-6E8A-4147-A177-3AD203B41FA5}">
                      <a16:colId xmlns:a16="http://schemas.microsoft.com/office/drawing/2014/main" val="1653358849"/>
                    </a:ext>
                  </a:extLst>
                </a:gridCol>
              </a:tblGrid>
              <a:tr h="891333">
                <a:tc gridSpan="2">
                  <a:txBody>
                    <a:bodyPr/>
                    <a:lstStyle/>
                    <a:p>
                      <a:pPr algn="ctr"/>
                      <a:r>
                        <a:rPr lang="en-US" sz="5400" dirty="0">
                          <a:solidFill>
                            <a:sysClr val="windowText" lastClr="000000"/>
                          </a:solidFill>
                          <a:latin typeface="Franklin Gothic Demi" panose="020B0703020102020204" pitchFamily="34" charset="0"/>
                        </a:rPr>
                        <a:t>Nutrition Facts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00931475"/>
                  </a:ext>
                </a:extLst>
              </a:tr>
              <a:tr h="363218">
                <a:tc>
                  <a:txBody>
                    <a:bodyPr/>
                    <a:lstStyle/>
                    <a:p>
                      <a:pPr algn="l">
                        <a:lnSpc>
                          <a:spcPts val="2400"/>
                        </a:lnSpc>
                      </a:pPr>
                      <a:r>
                        <a:rPr lang="en-US" b="0" dirty="0">
                          <a:solidFill>
                            <a:schemeClr val="bg1">
                              <a:lumMod val="50000"/>
                            </a:schemeClr>
                          </a:solidFill>
                          <a:latin typeface="Franklin Gothic Book" panose="020B0503020102020204" pitchFamily="34" charset="0"/>
                        </a:rPr>
                        <a:t>Serving size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2400"/>
                        </a:lnSpc>
                      </a:pPr>
                      <a:r>
                        <a:rPr lang="en-US" sz="1800" b="0" kern="1200" dirty="0">
                          <a:solidFill>
                            <a:schemeClr val="bg1">
                              <a:lumMod val="50000"/>
                            </a:schemeClr>
                          </a:solidFill>
                          <a:latin typeface="Franklin Gothic Book" panose="020B0503020102020204" pitchFamily="34" charset="0"/>
                          <a:ea typeface="+mn-ea"/>
                          <a:cs typeface="+mn-cs"/>
                        </a:rPr>
                        <a:t>20 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3711259"/>
                  </a:ext>
                </a:extLst>
              </a:tr>
              <a:tr h="555498">
                <a:tc>
                  <a:txBody>
                    <a:bodyPr/>
                    <a:lstStyle/>
                    <a:p>
                      <a:pPr algn="l">
                        <a:lnSpc>
                          <a:spcPts val="2400"/>
                        </a:lnSpc>
                      </a:pPr>
                      <a:r>
                        <a:rPr lang="en-US" sz="3200" dirty="0">
                          <a:solidFill>
                            <a:sysClr val="windowText" lastClr="000000"/>
                          </a:solidFill>
                          <a:latin typeface="Franklin Gothic Demi" panose="020B0703020102020204" pitchFamily="34" charset="0"/>
                        </a:rPr>
                        <a:t>What is TRRP?</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2400"/>
                        </a:lnSpc>
                      </a:pPr>
                      <a:r>
                        <a:rPr lang="en-US" sz="2400" kern="1200" dirty="0">
                          <a:solidFill>
                            <a:schemeClr val="bg1">
                              <a:lumMod val="50000"/>
                            </a:schemeClr>
                          </a:solidFill>
                          <a:latin typeface="Franklin Gothic Demi" panose="020B0703020102020204" pitchFamily="34" charset="0"/>
                          <a:ea typeface="+mn-ea"/>
                          <a:cs typeface="+mn-cs"/>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6447076"/>
                  </a:ext>
                </a:extLst>
              </a:tr>
              <a:tr h="386244">
                <a:tc>
                  <a:txBody>
                    <a:bodyPr/>
                    <a:lstStyle/>
                    <a:p>
                      <a:pPr algn="l">
                        <a:lnSpc>
                          <a:spcPts val="2400"/>
                        </a:lnSpc>
                      </a:pPr>
                      <a:r>
                        <a:rPr lang="en-US" sz="1800" b="0" kern="1200" dirty="0">
                          <a:solidFill>
                            <a:schemeClr val="bg1">
                              <a:lumMod val="50000"/>
                            </a:schemeClr>
                          </a:solidFill>
                          <a:latin typeface="Franklin Gothic Book" panose="020B0503020102020204" pitchFamily="34" charset="0"/>
                          <a:ea typeface="+mn-ea"/>
                          <a:cs typeface="+mn-cs"/>
                        </a:rPr>
                        <a:t>  TRRP’s Goal &amp; Annual Updates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2400"/>
                        </a:lnSpc>
                      </a:pPr>
                      <a:r>
                        <a:rPr lang="en-US" sz="1800" b="0" kern="1200" dirty="0">
                          <a:solidFill>
                            <a:schemeClr val="bg1">
                              <a:lumMod val="50000"/>
                            </a:schemeClr>
                          </a:solidFill>
                          <a:latin typeface="Franklin Gothic Book" panose="020B0503020102020204" pitchFamily="34" charset="0"/>
                          <a:ea typeface="+mn-ea"/>
                          <a:cs typeface="+mn-cs"/>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9440501"/>
                  </a:ext>
                </a:extLst>
              </a:tr>
              <a:tr h="499784">
                <a:tc>
                  <a:txBody>
                    <a:bodyPr/>
                    <a:lstStyle/>
                    <a:p>
                      <a:pPr algn="l">
                        <a:lnSpc>
                          <a:spcPts val="2400"/>
                        </a:lnSpc>
                      </a:pPr>
                      <a:r>
                        <a:rPr lang="en-US" sz="3200" dirty="0">
                          <a:solidFill>
                            <a:sysClr val="windowText" lastClr="000000"/>
                          </a:solidFill>
                          <a:latin typeface="Franklin Gothic Demi" panose="020B0703020102020204" pitchFamily="34" charset="0"/>
                        </a:rPr>
                        <a:t>Current Challenges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2400"/>
                        </a:lnSpc>
                      </a:pPr>
                      <a:r>
                        <a:rPr lang="en-US" sz="2400" kern="1200" dirty="0">
                          <a:solidFill>
                            <a:schemeClr val="bg1">
                              <a:lumMod val="50000"/>
                            </a:schemeClr>
                          </a:solidFill>
                          <a:latin typeface="Franklin Gothic Demi" panose="020B0703020102020204" pitchFamily="34" charset="0"/>
                          <a:ea typeface="+mn-ea"/>
                          <a:cs typeface="+mn-cs"/>
                        </a:rPr>
                        <a:t>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983795"/>
                  </a:ext>
                </a:extLst>
              </a:tr>
              <a:tr h="445667">
                <a:tc>
                  <a:txBody>
                    <a:bodyPr/>
                    <a:lstStyle/>
                    <a:p>
                      <a:r>
                        <a:rPr lang="en-US" dirty="0">
                          <a:solidFill>
                            <a:schemeClr val="bg1">
                              <a:lumMod val="50000"/>
                            </a:schemeClr>
                          </a:solidFill>
                        </a:rPr>
                        <a:t>  </a:t>
                      </a:r>
                      <a:r>
                        <a:rPr lang="en-US" sz="1800" b="0" kern="1200" dirty="0">
                          <a:solidFill>
                            <a:schemeClr val="bg1">
                              <a:lumMod val="50000"/>
                            </a:schemeClr>
                          </a:solidFill>
                          <a:latin typeface="Franklin Gothic Book" panose="020B0503020102020204" pitchFamily="34" charset="0"/>
                          <a:ea typeface="+mn-ea"/>
                          <a:cs typeface="+mn-cs"/>
                        </a:rPr>
                        <a:t> Institutional Knowledge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800" b="0" kern="1200" dirty="0">
                          <a:solidFill>
                            <a:schemeClr val="bg1">
                              <a:lumMod val="50000"/>
                            </a:schemeClr>
                          </a:solidFill>
                          <a:latin typeface="Franklin Gothic Book" panose="020B0503020102020204" pitchFamily="34" charset="0"/>
                          <a:ea typeface="+mn-ea"/>
                          <a:cs typeface="+mn-cs"/>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2089592"/>
                  </a:ext>
                </a:extLst>
              </a:tr>
              <a:tr h="386244">
                <a:tc>
                  <a:txBody>
                    <a:bodyPr/>
                    <a:lstStyle/>
                    <a:p>
                      <a:pPr algn="l">
                        <a:lnSpc>
                          <a:spcPts val="2400"/>
                        </a:lnSpc>
                      </a:pPr>
                      <a:r>
                        <a:rPr lang="en-US" sz="1800" b="0" kern="1200" dirty="0">
                          <a:solidFill>
                            <a:schemeClr val="bg1">
                              <a:lumMod val="50000"/>
                            </a:schemeClr>
                          </a:solidFill>
                          <a:latin typeface="Franklin Gothic Book" panose="020B0503020102020204" pitchFamily="34" charset="0"/>
                          <a:ea typeface="+mn-ea"/>
                          <a:cs typeface="+mn-cs"/>
                        </a:rPr>
                        <a:t>   Addressing Uncertainty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2400"/>
                        </a:lnSpc>
                      </a:pPr>
                      <a:r>
                        <a:rPr lang="en-US" sz="1800" b="0" kern="1200" dirty="0">
                          <a:solidFill>
                            <a:schemeClr val="bg1">
                              <a:lumMod val="50000"/>
                            </a:schemeClr>
                          </a:solidFill>
                          <a:latin typeface="Franklin Gothic Book" panose="020B0503020102020204" pitchFamily="34" charset="0"/>
                          <a:ea typeface="+mn-ea"/>
                          <a:cs typeface="+mn-cs"/>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3836814"/>
                  </a:ext>
                </a:extLst>
              </a:tr>
              <a:tr h="386244">
                <a:tc>
                  <a:txBody>
                    <a:bodyPr/>
                    <a:lstStyle/>
                    <a:p>
                      <a:pPr algn="l">
                        <a:lnSpc>
                          <a:spcPts val="2400"/>
                        </a:lnSpc>
                      </a:pPr>
                      <a:r>
                        <a:rPr lang="en-US" sz="1800" b="0" kern="1200" dirty="0">
                          <a:solidFill>
                            <a:schemeClr val="bg1">
                              <a:lumMod val="50000"/>
                            </a:schemeClr>
                          </a:solidFill>
                          <a:latin typeface="Franklin Gothic Book" panose="020B0503020102020204" pitchFamily="34" charset="0"/>
                          <a:ea typeface="+mn-ea"/>
                          <a:cs typeface="+mn-cs"/>
                        </a:rPr>
                        <a:t>   Stakeholder Input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2400"/>
                        </a:lnSpc>
                      </a:pPr>
                      <a:r>
                        <a:rPr lang="en-US" sz="1800" b="0" kern="1200" dirty="0">
                          <a:solidFill>
                            <a:schemeClr val="bg1">
                              <a:lumMod val="50000"/>
                            </a:schemeClr>
                          </a:solidFill>
                          <a:latin typeface="Franklin Gothic Book" panose="020B0503020102020204" pitchFamily="34" charset="0"/>
                          <a:ea typeface="+mn-ea"/>
                          <a:cs typeface="+mn-cs"/>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0351046"/>
                  </a:ext>
                </a:extLst>
              </a:tr>
              <a:tr h="558659">
                <a:tc>
                  <a:txBody>
                    <a:bodyPr/>
                    <a:lstStyle/>
                    <a:p>
                      <a:pPr algn="l">
                        <a:lnSpc>
                          <a:spcPts val="3000"/>
                        </a:lnSpc>
                      </a:pPr>
                      <a:r>
                        <a:rPr lang="en-US" sz="3200" dirty="0">
                          <a:solidFill>
                            <a:sysClr val="windowText" lastClr="000000"/>
                          </a:solidFill>
                          <a:latin typeface="Franklin Gothic Demi" panose="020B0703020102020204" pitchFamily="34" charset="0"/>
                        </a:rPr>
                        <a:t>The “Background” Problem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2400"/>
                        </a:lnSpc>
                      </a:pPr>
                      <a:r>
                        <a:rPr lang="en-US" sz="2400" kern="1200" dirty="0">
                          <a:solidFill>
                            <a:schemeClr val="bg1">
                              <a:lumMod val="50000"/>
                            </a:schemeClr>
                          </a:solidFill>
                          <a:latin typeface="Franklin Gothic Demi" panose="020B0703020102020204" pitchFamily="34" charset="0"/>
                          <a:ea typeface="+mn-ea"/>
                          <a:cs typeface="+mn-cs"/>
                        </a:rPr>
                        <a:t>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8937282"/>
                  </a:ext>
                </a:extLst>
              </a:tr>
              <a:tr h="533400">
                <a:tc>
                  <a:txBody>
                    <a:bodyPr/>
                    <a:lstStyle/>
                    <a:p>
                      <a:pPr algn="l">
                        <a:lnSpc>
                          <a:spcPts val="2400"/>
                        </a:lnSpc>
                      </a:pPr>
                      <a:r>
                        <a:rPr lang="en-US" sz="3200" dirty="0">
                          <a:solidFill>
                            <a:sysClr val="windowText" lastClr="000000"/>
                          </a:solidFill>
                          <a:latin typeface="Franklin Gothic Demi" panose="020B0703020102020204" pitchFamily="34" charset="0"/>
                        </a:rPr>
                        <a:t>New TRRP Memo</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lnSpc>
                          <a:spcPts val="2400"/>
                        </a:lnSpc>
                      </a:pPr>
                      <a:r>
                        <a:rPr lang="en-US" sz="2400" kern="1200" dirty="0">
                          <a:solidFill>
                            <a:schemeClr val="bg1">
                              <a:lumMod val="50000"/>
                            </a:schemeClr>
                          </a:solidFill>
                          <a:latin typeface="Franklin Gothic Demi" panose="020B0703020102020204" pitchFamily="34" charset="0"/>
                          <a:ea typeface="+mn-ea"/>
                          <a:cs typeface="+mn-cs"/>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0046393"/>
                  </a:ext>
                </a:extLst>
              </a:tr>
              <a:tr h="623933">
                <a:tc gridSpan="2">
                  <a:txBody>
                    <a:bodyPr/>
                    <a:lstStyle/>
                    <a:p>
                      <a:pPr marL="0" algn="just" defTabSz="914400" rtl="0" eaLnBrk="1" latinLnBrk="0" hangingPunct="1"/>
                      <a:r>
                        <a:rPr lang="en-US" sz="1200" b="0" kern="1200" dirty="0">
                          <a:solidFill>
                            <a:schemeClr val="bg1">
                              <a:lumMod val="50000"/>
                            </a:schemeClr>
                          </a:solidFill>
                          <a:latin typeface="Franklin Gothic Book" panose="020B0503020102020204" pitchFamily="34" charset="0"/>
                          <a:ea typeface="+mn-ea"/>
                          <a:cs typeface="+mn-cs"/>
                        </a:rPr>
                        <a:t>This is provided for informational purposes only. Please do not harm the messenger. This in not legal or technical advice. But we are glad you are here and hope together we can make TRRP more efficient</a:t>
                      </a:r>
                      <a:r>
                        <a:rPr lang="en-US" sz="1200" b="0" kern="1200" dirty="0">
                          <a:solidFill>
                            <a:sysClr val="windowText" lastClr="000000"/>
                          </a:solidFill>
                          <a:latin typeface="Franklin Gothic Book" panose="020B0503020102020204" pitchFamily="34" charset="0"/>
                          <a:ea typeface="+mn-ea"/>
                          <a:cs typeface="+mn-cs"/>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r"/>
                      <a:endParaRPr lang="en-US" sz="2400" kern="1200" dirty="0">
                        <a:solidFill>
                          <a:sysClr val="windowText" lastClr="000000"/>
                        </a:solidFill>
                        <a:latin typeface="Franklin Gothic Demi" panose="020B0703020102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5905180"/>
                  </a:ext>
                </a:extLst>
              </a:tr>
            </a:tbl>
          </a:graphicData>
        </a:graphic>
      </p:graphicFrame>
      <p:pic>
        <p:nvPicPr>
          <p:cNvPr id="15" name="Picture 14">
            <a:extLst>
              <a:ext uri="{FF2B5EF4-FFF2-40B4-BE49-F238E27FC236}">
                <a16:creationId xmlns:a16="http://schemas.microsoft.com/office/drawing/2014/main" id="{BDB22AE4-7906-D34E-4E81-4006855B846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93" l="2686" r="98438">
                        <a14:foregroundMark x1="14063" y1="56055" x2="14063" y2="56055"/>
                        <a14:foregroundMark x1="5273" y1="50488" x2="5273" y2="50488"/>
                        <a14:foregroundMark x1="4736" y1="61621" x2="4736" y2="61621"/>
                        <a14:foregroundMark x1="2686" y1="58105" x2="2686" y2="58105"/>
                        <a14:foregroundMark x1="2930" y1="53076" x2="2930" y2="53076"/>
                        <a14:foregroundMark x1="90186" y1="39600" x2="90186" y2="39600"/>
                        <a14:foregroundMark x1="98438" y1="42188" x2="98438" y2="42188"/>
                      </a14:backgroundRemoval>
                    </a14:imgEffect>
                  </a14:imgLayer>
                </a14:imgProps>
              </a:ext>
            </a:extLst>
          </a:blip>
          <a:srcRect t="31111" b="31111"/>
          <a:stretch/>
        </p:blipFill>
        <p:spPr>
          <a:xfrm rot="1280530">
            <a:off x="494266" y="4076733"/>
            <a:ext cx="4283242" cy="1618113"/>
          </a:xfrm>
          <a:prstGeom prst="rect">
            <a:avLst/>
          </a:prstGeom>
        </p:spPr>
      </p:pic>
      <p:sp>
        <p:nvSpPr>
          <p:cNvPr id="2" name="Slide Number Placeholder 5">
            <a:extLst>
              <a:ext uri="{FF2B5EF4-FFF2-40B4-BE49-F238E27FC236}">
                <a16:creationId xmlns:a16="http://schemas.microsoft.com/office/drawing/2014/main" id="{8C287B90-D7DF-9215-F1BA-C7B58DD660F2}"/>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grpSp>
        <p:nvGrpSpPr>
          <p:cNvPr id="7" name="Group 6">
            <a:extLst>
              <a:ext uri="{FF2B5EF4-FFF2-40B4-BE49-F238E27FC236}">
                <a16:creationId xmlns:a16="http://schemas.microsoft.com/office/drawing/2014/main" id="{48C251D8-9E87-AD72-DF7A-91DEEE79BAB5}"/>
              </a:ext>
            </a:extLst>
          </p:cNvPr>
          <p:cNvGrpSpPr/>
          <p:nvPr/>
        </p:nvGrpSpPr>
        <p:grpSpPr>
          <a:xfrm>
            <a:off x="346685" y="844673"/>
            <a:ext cx="4545747" cy="2587676"/>
            <a:chOff x="346685" y="116055"/>
            <a:chExt cx="4545747" cy="2587676"/>
          </a:xfrm>
        </p:grpSpPr>
        <p:pic>
          <p:nvPicPr>
            <p:cNvPr id="3" name="Picture 2">
              <a:extLst>
                <a:ext uri="{FF2B5EF4-FFF2-40B4-BE49-F238E27FC236}">
                  <a16:creationId xmlns:a16="http://schemas.microsoft.com/office/drawing/2014/main" id="{22C3916D-68DD-F00B-0D2C-098468820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685" y="685800"/>
              <a:ext cx="4410718" cy="15511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093DCF-2B2E-ED83-19EC-F5C21B9E0BD0}"/>
                </a:ext>
              </a:extLst>
            </p:cNvPr>
            <p:cNvSpPr txBox="1"/>
            <p:nvPr/>
          </p:nvSpPr>
          <p:spPr>
            <a:xfrm>
              <a:off x="1474509" y="2057400"/>
              <a:ext cx="3417923" cy="646331"/>
            </a:xfrm>
            <a:prstGeom prst="rect">
              <a:avLst/>
            </a:prstGeom>
            <a:noFill/>
          </p:spPr>
          <p:txBody>
            <a:bodyPr wrap="none" rtlCol="0">
              <a:spAutoFit/>
            </a:bodyPr>
            <a:lstStyle>
              <a:defPPr>
                <a:defRPr lang="en-US"/>
              </a:defPPr>
              <a:lvl1pPr>
                <a:defRPr sz="3600">
                  <a:latin typeface="Britannic Bold" panose="020B0903060703020204" pitchFamily="34" charset="0"/>
                </a:defRPr>
              </a:lvl1pPr>
            </a:lstStyle>
            <a:p>
              <a:r>
                <a:rPr lang="en-US" dirty="0">
                  <a:solidFill>
                    <a:srgbClr val="231F20"/>
                  </a:solidFill>
                </a:rPr>
                <a:t>Advocacy Award</a:t>
              </a:r>
            </a:p>
          </p:txBody>
        </p:sp>
        <p:sp>
          <p:nvSpPr>
            <p:cNvPr id="6" name="TextBox 5">
              <a:extLst>
                <a:ext uri="{FF2B5EF4-FFF2-40B4-BE49-F238E27FC236}">
                  <a16:creationId xmlns:a16="http://schemas.microsoft.com/office/drawing/2014/main" id="{90BB0EAC-A24E-D359-D64F-EE59FBC76EF4}"/>
                </a:ext>
              </a:extLst>
            </p:cNvPr>
            <p:cNvSpPr txBox="1"/>
            <p:nvPr/>
          </p:nvSpPr>
          <p:spPr>
            <a:xfrm>
              <a:off x="2635887" y="116055"/>
              <a:ext cx="1313180" cy="646331"/>
            </a:xfrm>
            <a:prstGeom prst="rect">
              <a:avLst/>
            </a:prstGeom>
            <a:noFill/>
          </p:spPr>
          <p:txBody>
            <a:bodyPr wrap="none" rtlCol="0">
              <a:spAutoFit/>
            </a:bodyPr>
            <a:lstStyle/>
            <a:p>
              <a:r>
                <a:rPr lang="en-US" sz="3600" dirty="0">
                  <a:solidFill>
                    <a:srgbClr val="231F20"/>
                  </a:solidFill>
                  <a:latin typeface="Britannic Bold" panose="020B0903060703020204" pitchFamily="34" charset="0"/>
                </a:rPr>
                <a:t>2025</a:t>
              </a:r>
            </a:p>
          </p:txBody>
        </p:sp>
      </p:grpSp>
    </p:spTree>
    <p:extLst>
      <p:ext uri="{BB962C8B-B14F-4D97-AF65-F5344CB8AC3E}">
        <p14:creationId xmlns:p14="http://schemas.microsoft.com/office/powerpoint/2010/main" val="1575197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D537C9F-8361-3F61-EB20-F9186E63FD37}"/>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2000" b="1" i="0" u="none" strike="noStrike" kern="1200" cap="none" spc="0" normalizeH="0" baseline="0" noProof="0">
              <a:ln>
                <a:noFill/>
              </a:ln>
              <a:solidFill>
                <a:srgbClr val="17406D"/>
              </a:solidFill>
              <a:effectLst/>
              <a:uLnTx/>
              <a:uFillTx/>
              <a:latin typeface="Candara"/>
              <a:ea typeface="+mn-ea"/>
              <a:cs typeface="+mn-cs"/>
            </a:endParaRPr>
          </a:p>
        </p:txBody>
      </p:sp>
      <p:pic>
        <p:nvPicPr>
          <p:cNvPr id="55" name="Picture 54">
            <a:extLst>
              <a:ext uri="{FF2B5EF4-FFF2-40B4-BE49-F238E27FC236}">
                <a16:creationId xmlns:a16="http://schemas.microsoft.com/office/drawing/2014/main" id="{9060A39F-DE91-A49D-CAD5-A1683C13B3AB}"/>
              </a:ext>
            </a:extLst>
          </p:cNvPr>
          <p:cNvPicPr>
            <a:picLocks noChangeAspect="1"/>
          </p:cNvPicPr>
          <p:nvPr/>
        </p:nvPicPr>
        <p:blipFill>
          <a:blip r:embed="rId3"/>
          <a:stretch>
            <a:fillRect/>
          </a:stretch>
        </p:blipFill>
        <p:spPr>
          <a:xfrm>
            <a:off x="501908" y="978627"/>
            <a:ext cx="2668757" cy="3745773"/>
          </a:xfrm>
          <a:prstGeom prst="rect">
            <a:avLst/>
          </a:prstGeom>
          <a:ln>
            <a:solidFill>
              <a:schemeClr val="tx1"/>
            </a:solidFill>
          </a:ln>
          <a:effectLst>
            <a:outerShdw blurRad="76200" dir="18900000" sy="23000" kx="-1200000" algn="bl" rotWithShape="0">
              <a:prstClr val="black">
                <a:alpha val="20000"/>
              </a:prstClr>
            </a:outerShdw>
          </a:effectLst>
        </p:spPr>
      </p:pic>
      <p:pic>
        <p:nvPicPr>
          <p:cNvPr id="59" name="Picture 58">
            <a:extLst>
              <a:ext uri="{FF2B5EF4-FFF2-40B4-BE49-F238E27FC236}">
                <a16:creationId xmlns:a16="http://schemas.microsoft.com/office/drawing/2014/main" id="{639C29BB-319D-A5CE-AB71-22F02E7A6AB0}"/>
              </a:ext>
            </a:extLst>
          </p:cNvPr>
          <p:cNvPicPr>
            <a:picLocks noChangeAspect="1"/>
          </p:cNvPicPr>
          <p:nvPr/>
        </p:nvPicPr>
        <p:blipFill>
          <a:blip r:embed="rId4"/>
          <a:stretch>
            <a:fillRect/>
          </a:stretch>
        </p:blipFill>
        <p:spPr>
          <a:xfrm>
            <a:off x="3448873" y="969410"/>
            <a:ext cx="2692847" cy="3745774"/>
          </a:xfrm>
          <a:prstGeom prst="rect">
            <a:avLst/>
          </a:prstGeom>
          <a:ln>
            <a:solidFill>
              <a:schemeClr val="tx1"/>
            </a:solidFill>
          </a:ln>
          <a:effectLst>
            <a:outerShdw blurRad="76200" dir="18900000" sy="23000" kx="-1200000" algn="bl" rotWithShape="0">
              <a:prstClr val="black">
                <a:alpha val="20000"/>
              </a:prstClr>
            </a:outerShdw>
          </a:effectLst>
        </p:spPr>
      </p:pic>
      <p:pic>
        <p:nvPicPr>
          <p:cNvPr id="56" name="Picture 55">
            <a:extLst>
              <a:ext uri="{FF2B5EF4-FFF2-40B4-BE49-F238E27FC236}">
                <a16:creationId xmlns:a16="http://schemas.microsoft.com/office/drawing/2014/main" id="{F500AA1D-DDB5-F04C-0740-3DC7AE896C96}"/>
              </a:ext>
            </a:extLst>
          </p:cNvPr>
          <p:cNvPicPr>
            <a:picLocks noChangeAspect="1"/>
          </p:cNvPicPr>
          <p:nvPr/>
        </p:nvPicPr>
        <p:blipFill>
          <a:blip r:embed="rId5"/>
          <a:stretch>
            <a:fillRect/>
          </a:stretch>
        </p:blipFill>
        <p:spPr>
          <a:xfrm>
            <a:off x="6447631" y="993548"/>
            <a:ext cx="2651759" cy="3745773"/>
          </a:xfrm>
          <a:prstGeom prst="rect">
            <a:avLst/>
          </a:prstGeom>
          <a:ln>
            <a:solidFill>
              <a:schemeClr val="tx1"/>
            </a:solidFill>
          </a:ln>
          <a:effectLst>
            <a:outerShdw blurRad="76200" dir="18900000" sy="23000" kx="-1200000" algn="bl" rotWithShape="0">
              <a:prstClr val="black">
                <a:alpha val="20000"/>
              </a:prstClr>
            </a:outerShdw>
          </a:effectLst>
        </p:spPr>
      </p:pic>
      <p:pic>
        <p:nvPicPr>
          <p:cNvPr id="57" name="Picture 56">
            <a:extLst>
              <a:ext uri="{FF2B5EF4-FFF2-40B4-BE49-F238E27FC236}">
                <a16:creationId xmlns:a16="http://schemas.microsoft.com/office/drawing/2014/main" id="{0A4616D8-A541-9907-53CC-1F8E287CF4F6}"/>
              </a:ext>
            </a:extLst>
          </p:cNvPr>
          <p:cNvPicPr>
            <a:picLocks noChangeAspect="1"/>
          </p:cNvPicPr>
          <p:nvPr/>
        </p:nvPicPr>
        <p:blipFill>
          <a:blip r:embed="rId6"/>
          <a:stretch>
            <a:fillRect/>
          </a:stretch>
        </p:blipFill>
        <p:spPr>
          <a:xfrm>
            <a:off x="2040966" y="1703205"/>
            <a:ext cx="2523258" cy="3733404"/>
          </a:xfrm>
          <a:prstGeom prst="rect">
            <a:avLst/>
          </a:prstGeom>
          <a:ln>
            <a:solidFill>
              <a:schemeClr val="tx1"/>
            </a:solidFill>
          </a:ln>
          <a:effectLst>
            <a:outerShdw blurRad="76200" dir="18900000" sy="23000" kx="-1200000" algn="bl" rotWithShape="0">
              <a:prstClr val="black">
                <a:alpha val="20000"/>
              </a:prstClr>
            </a:outerShdw>
          </a:effectLst>
        </p:spPr>
      </p:pic>
      <p:pic>
        <p:nvPicPr>
          <p:cNvPr id="58" name="Picture 57">
            <a:extLst>
              <a:ext uri="{FF2B5EF4-FFF2-40B4-BE49-F238E27FC236}">
                <a16:creationId xmlns:a16="http://schemas.microsoft.com/office/drawing/2014/main" id="{B8382490-9FCF-DECA-B816-49E596FE01CD}"/>
              </a:ext>
            </a:extLst>
          </p:cNvPr>
          <p:cNvPicPr>
            <a:picLocks noChangeAspect="1"/>
          </p:cNvPicPr>
          <p:nvPr/>
        </p:nvPicPr>
        <p:blipFill>
          <a:blip r:embed="rId7"/>
          <a:stretch>
            <a:fillRect/>
          </a:stretch>
        </p:blipFill>
        <p:spPr>
          <a:xfrm>
            <a:off x="8520087" y="1712415"/>
            <a:ext cx="2651384" cy="3733404"/>
          </a:xfrm>
          <a:prstGeom prst="rect">
            <a:avLst/>
          </a:prstGeom>
          <a:ln>
            <a:solidFill>
              <a:schemeClr val="tx1"/>
            </a:solidFill>
          </a:ln>
          <a:effectLst>
            <a:outerShdw blurRad="76200" dir="18900000" sy="23000" kx="-1200000" algn="bl" rotWithShape="0">
              <a:prstClr val="black">
                <a:alpha val="20000"/>
              </a:prstClr>
            </a:outerShdw>
          </a:effectLst>
        </p:spPr>
      </p:pic>
      <p:pic>
        <p:nvPicPr>
          <p:cNvPr id="60" name="Picture 59">
            <a:extLst>
              <a:ext uri="{FF2B5EF4-FFF2-40B4-BE49-F238E27FC236}">
                <a16:creationId xmlns:a16="http://schemas.microsoft.com/office/drawing/2014/main" id="{A91EFCCD-EB69-6076-F70B-1347BC2F3796}"/>
              </a:ext>
            </a:extLst>
          </p:cNvPr>
          <p:cNvPicPr>
            <a:picLocks noChangeAspect="1"/>
          </p:cNvPicPr>
          <p:nvPr/>
        </p:nvPicPr>
        <p:blipFill>
          <a:blip r:embed="rId8"/>
          <a:stretch>
            <a:fillRect/>
          </a:stretch>
        </p:blipFill>
        <p:spPr>
          <a:xfrm>
            <a:off x="5111306" y="1697700"/>
            <a:ext cx="2837525" cy="3724996"/>
          </a:xfrm>
          <a:prstGeom prst="rect">
            <a:avLst/>
          </a:prstGeom>
          <a:ln>
            <a:solidFill>
              <a:schemeClr val="tx1"/>
            </a:solidFill>
          </a:ln>
        </p:spPr>
      </p:pic>
      <p:pic>
        <p:nvPicPr>
          <p:cNvPr id="61" name="Picture 60">
            <a:extLst>
              <a:ext uri="{FF2B5EF4-FFF2-40B4-BE49-F238E27FC236}">
                <a16:creationId xmlns:a16="http://schemas.microsoft.com/office/drawing/2014/main" id="{4A06A28A-D8AB-CA97-CD9B-D976A306BE90}"/>
              </a:ext>
            </a:extLst>
          </p:cNvPr>
          <p:cNvPicPr>
            <a:picLocks noChangeAspect="1"/>
          </p:cNvPicPr>
          <p:nvPr/>
        </p:nvPicPr>
        <p:blipFill>
          <a:blip r:embed="rId9"/>
          <a:srcRect b="7461"/>
          <a:stretch/>
        </p:blipFill>
        <p:spPr>
          <a:xfrm>
            <a:off x="7607966" y="2522936"/>
            <a:ext cx="2973193" cy="3721430"/>
          </a:xfrm>
          <a:prstGeom prst="rect">
            <a:avLst/>
          </a:prstGeom>
          <a:ln>
            <a:solidFill>
              <a:schemeClr val="tx1"/>
            </a:solidFill>
          </a:ln>
          <a:effectLst>
            <a:outerShdw blurRad="76200" dir="18900000" sy="23000" kx="-1200000" algn="bl" rotWithShape="0">
              <a:prstClr val="black">
                <a:alpha val="20000"/>
              </a:prstClr>
            </a:outerShdw>
          </a:effectLst>
        </p:spPr>
      </p:pic>
      <p:pic>
        <p:nvPicPr>
          <p:cNvPr id="62" name="Picture 61">
            <a:extLst>
              <a:ext uri="{FF2B5EF4-FFF2-40B4-BE49-F238E27FC236}">
                <a16:creationId xmlns:a16="http://schemas.microsoft.com/office/drawing/2014/main" id="{AFBD66AA-E174-0E3D-738C-4CCB629F466A}"/>
              </a:ext>
            </a:extLst>
          </p:cNvPr>
          <p:cNvPicPr>
            <a:picLocks noChangeAspect="1"/>
          </p:cNvPicPr>
          <p:nvPr/>
        </p:nvPicPr>
        <p:blipFill>
          <a:blip r:embed="rId10"/>
          <a:stretch>
            <a:fillRect/>
          </a:stretch>
        </p:blipFill>
        <p:spPr>
          <a:xfrm>
            <a:off x="3992933" y="2510360"/>
            <a:ext cx="3134609" cy="3768773"/>
          </a:xfrm>
          <a:prstGeom prst="rect">
            <a:avLst/>
          </a:prstGeom>
          <a:ln>
            <a:solidFill>
              <a:schemeClr val="tx1"/>
            </a:solidFill>
          </a:ln>
          <a:effectLst>
            <a:outerShdw blurRad="76200" dir="18900000" sy="23000" kx="-1200000" algn="bl" rotWithShape="0">
              <a:prstClr val="black">
                <a:alpha val="20000"/>
              </a:prstClr>
            </a:outerShdw>
          </a:effectLst>
        </p:spPr>
      </p:pic>
      <p:grpSp>
        <p:nvGrpSpPr>
          <p:cNvPr id="63" name="Group 62">
            <a:extLst>
              <a:ext uri="{FF2B5EF4-FFF2-40B4-BE49-F238E27FC236}">
                <a16:creationId xmlns:a16="http://schemas.microsoft.com/office/drawing/2014/main" id="{A3647230-3853-14B0-A299-587595EEFE27}"/>
              </a:ext>
            </a:extLst>
          </p:cNvPr>
          <p:cNvGrpSpPr/>
          <p:nvPr/>
        </p:nvGrpSpPr>
        <p:grpSpPr>
          <a:xfrm>
            <a:off x="877795" y="2514600"/>
            <a:ext cx="2617205" cy="3721431"/>
            <a:chOff x="4904557" y="3014485"/>
            <a:chExt cx="1849820" cy="2376922"/>
          </a:xfrm>
        </p:grpSpPr>
        <p:pic>
          <p:nvPicPr>
            <p:cNvPr id="64" name="Picture 63">
              <a:extLst>
                <a:ext uri="{FF2B5EF4-FFF2-40B4-BE49-F238E27FC236}">
                  <a16:creationId xmlns:a16="http://schemas.microsoft.com/office/drawing/2014/main" id="{4E8F9D2F-43AE-BCA7-C26D-A2925FD8C391}"/>
                </a:ext>
              </a:extLst>
            </p:cNvPr>
            <p:cNvPicPr>
              <a:picLocks noChangeAspect="1"/>
            </p:cNvPicPr>
            <p:nvPr/>
          </p:nvPicPr>
          <p:blipFill>
            <a:blip r:embed="rId11"/>
            <a:stretch>
              <a:fillRect/>
            </a:stretch>
          </p:blipFill>
          <p:spPr>
            <a:xfrm>
              <a:off x="4904557" y="3014485"/>
              <a:ext cx="1849820" cy="2376922"/>
            </a:xfrm>
            <a:prstGeom prst="rect">
              <a:avLst/>
            </a:prstGeom>
            <a:ln>
              <a:solidFill>
                <a:schemeClr val="tx1"/>
              </a:solidFill>
            </a:ln>
            <a:effectLst>
              <a:outerShdw blurRad="76200" dir="18900000" sy="23000" kx="-1200000" algn="bl" rotWithShape="0">
                <a:prstClr val="black">
                  <a:alpha val="20000"/>
                </a:prstClr>
              </a:outerShdw>
            </a:effectLst>
          </p:spPr>
        </p:pic>
        <p:pic>
          <p:nvPicPr>
            <p:cNvPr id="65" name="Picture 64">
              <a:extLst>
                <a:ext uri="{FF2B5EF4-FFF2-40B4-BE49-F238E27FC236}">
                  <a16:creationId xmlns:a16="http://schemas.microsoft.com/office/drawing/2014/main" id="{17CD8D1E-366A-139C-335E-6A56E9AF91A4}"/>
                </a:ext>
              </a:extLst>
            </p:cNvPr>
            <p:cNvPicPr>
              <a:picLocks noChangeAspect="1"/>
            </p:cNvPicPr>
            <p:nvPr/>
          </p:nvPicPr>
          <p:blipFill>
            <a:blip r:embed="rId12"/>
            <a:stretch>
              <a:fillRect/>
            </a:stretch>
          </p:blipFill>
          <p:spPr>
            <a:xfrm>
              <a:off x="6109538" y="3137086"/>
              <a:ext cx="425575" cy="291914"/>
            </a:xfrm>
            <a:prstGeom prst="rect">
              <a:avLst/>
            </a:prstGeom>
          </p:spPr>
        </p:pic>
      </p:grpSp>
      <p:pic>
        <p:nvPicPr>
          <p:cNvPr id="66" name="Picture 65">
            <a:extLst>
              <a:ext uri="{FF2B5EF4-FFF2-40B4-BE49-F238E27FC236}">
                <a16:creationId xmlns:a16="http://schemas.microsoft.com/office/drawing/2014/main" id="{91062ED9-1E41-C07C-9CC6-7136317BFDA5}"/>
              </a:ext>
            </a:extLst>
          </p:cNvPr>
          <p:cNvPicPr>
            <a:picLocks noChangeAspect="1"/>
          </p:cNvPicPr>
          <p:nvPr/>
        </p:nvPicPr>
        <p:blipFill>
          <a:blip r:embed="rId13"/>
          <a:srcRect t="2693" b="6079"/>
          <a:stretch/>
        </p:blipFill>
        <p:spPr>
          <a:xfrm>
            <a:off x="6026877" y="3060370"/>
            <a:ext cx="2910029" cy="3721430"/>
          </a:xfrm>
          <a:prstGeom prst="rect">
            <a:avLst/>
          </a:prstGeom>
          <a:ln>
            <a:solidFill>
              <a:schemeClr val="tx1"/>
            </a:solidFill>
          </a:ln>
        </p:spPr>
      </p:pic>
      <p:sp>
        <p:nvSpPr>
          <p:cNvPr id="68" name="Rectangle: Rounded Corners 67">
            <a:extLst>
              <a:ext uri="{FF2B5EF4-FFF2-40B4-BE49-F238E27FC236}">
                <a16:creationId xmlns:a16="http://schemas.microsoft.com/office/drawing/2014/main" id="{55365170-E5A1-F37C-DA1E-A8140E601ABA}"/>
              </a:ext>
            </a:extLst>
          </p:cNvPr>
          <p:cNvSpPr/>
          <p:nvPr/>
        </p:nvSpPr>
        <p:spPr>
          <a:xfrm>
            <a:off x="8333592" y="4921085"/>
            <a:ext cx="3200400" cy="874903"/>
          </a:xfrm>
          <a:prstGeom prst="roundRect">
            <a:avLst/>
          </a:prstGeom>
          <a:solidFill>
            <a:srgbClr val="5C89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TCEQ Chairman meeting in Nov. 2024</a:t>
            </a:r>
            <a:endParaRPr lang="en-US" sz="2400" b="1" dirty="0">
              <a:solidFill>
                <a:schemeClr val="bg1"/>
              </a:solidFill>
            </a:endParaRPr>
          </a:p>
        </p:txBody>
      </p:sp>
      <p:sp>
        <p:nvSpPr>
          <p:cNvPr id="71" name="TextBox 70">
            <a:extLst>
              <a:ext uri="{FF2B5EF4-FFF2-40B4-BE49-F238E27FC236}">
                <a16:creationId xmlns:a16="http://schemas.microsoft.com/office/drawing/2014/main" id="{4D87FEF6-776A-6287-CEDC-81B6993D8EF8}"/>
              </a:ext>
            </a:extLst>
          </p:cNvPr>
          <p:cNvSpPr txBox="1"/>
          <p:nvPr/>
        </p:nvSpPr>
        <p:spPr>
          <a:xfrm>
            <a:off x="279234" y="5715000"/>
            <a:ext cx="5399610" cy="914401"/>
          </a:xfrm>
          <a:prstGeom prst="rect">
            <a:avLst/>
          </a:prstGeom>
          <a:solidFill>
            <a:srgbClr val="FFDB69"/>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2000" b="1" u="none">
                <a:solidFill>
                  <a:srgbClr val="40404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sz="1400" dirty="0"/>
              <a:t>Note: </a:t>
            </a:r>
            <a:r>
              <a:rPr lang="en-US" sz="1400" b="0" dirty="0"/>
              <a:t>All suggested BTVs (lead &amp; arsenic) are </a:t>
            </a:r>
            <a:r>
              <a:rPr lang="en-US" sz="1400" b="0" u="sng" dirty="0"/>
              <a:t>well below </a:t>
            </a:r>
            <a:r>
              <a:rPr lang="en-US" sz="1400" b="0" dirty="0"/>
              <a:t>those </a:t>
            </a:r>
            <a:r>
              <a:rPr lang="en-US" sz="1400" dirty="0"/>
              <a:t>allowed for lawn or home garden </a:t>
            </a:r>
            <a:r>
              <a:rPr lang="en-US" sz="1400" b="0" dirty="0"/>
              <a:t>application under 30 TAC §312.43(a) (1) and (3) [e.g., Arsenic of </a:t>
            </a:r>
            <a:r>
              <a:rPr lang="en-US" sz="1400" dirty="0"/>
              <a:t>41</a:t>
            </a:r>
            <a:r>
              <a:rPr lang="en-US" sz="1400" b="0" dirty="0"/>
              <a:t> mg/Kg or Lead of </a:t>
            </a:r>
            <a:r>
              <a:rPr lang="en-US" sz="1400" dirty="0"/>
              <a:t>300</a:t>
            </a:r>
            <a:r>
              <a:rPr lang="en-US" sz="1400" b="0" dirty="0"/>
              <a:t> mg/Kg] </a:t>
            </a:r>
          </a:p>
        </p:txBody>
      </p:sp>
      <p:sp>
        <p:nvSpPr>
          <p:cNvPr id="70" name="Rectangle 69">
            <a:extLst>
              <a:ext uri="{FF2B5EF4-FFF2-40B4-BE49-F238E27FC236}">
                <a16:creationId xmlns:a16="http://schemas.microsoft.com/office/drawing/2014/main" id="{14BCD73E-1C94-F97B-C317-19DB4F0ABCAF}"/>
              </a:ext>
            </a:extLst>
          </p:cNvPr>
          <p:cNvSpPr>
            <a:spLocks noChangeArrowheads="1"/>
          </p:cNvSpPr>
          <p:nvPr/>
        </p:nvSpPr>
        <p:spPr bwMode="auto">
          <a:xfrm>
            <a:off x="162809" y="76200"/>
            <a:ext cx="1150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Calibri" panose="020F0502020204030204" pitchFamily="34" charset="0"/>
                <a:ea typeface="Calibri" panose="020F0502020204030204" pitchFamily="34" charset="0"/>
                <a:cs typeface="Calibri" panose="020F0502020204030204" pitchFamily="34" charset="0"/>
              </a:rPr>
              <a:t>❺</a:t>
            </a:r>
            <a:r>
              <a:rPr lang="en-US" altLang="en-US" sz="4400" b="1" dirty="0">
                <a:solidFill>
                  <a:srgbClr val="17406D"/>
                </a:solidFill>
                <a:latin typeface="+mj-lt"/>
              </a:rPr>
              <a:t>We Learned: </a:t>
            </a:r>
            <a:r>
              <a:rPr lang="en-US" altLang="en-US" sz="4000" i="1" dirty="0">
                <a:solidFill>
                  <a:srgbClr val="17406D"/>
                </a:solidFill>
                <a:latin typeface="+mj-lt"/>
              </a:rPr>
              <a:t>A lot of folks agree</a:t>
            </a:r>
            <a:endParaRPr lang="en-US" altLang="en-US" sz="4400" i="1" dirty="0">
              <a:solidFill>
                <a:srgbClr val="17406D"/>
              </a:solidFill>
              <a:latin typeface="+mj-lt"/>
            </a:endParaRPr>
          </a:p>
        </p:txBody>
      </p:sp>
      <p:grpSp>
        <p:nvGrpSpPr>
          <p:cNvPr id="51" name="Group 50">
            <a:extLst>
              <a:ext uri="{FF2B5EF4-FFF2-40B4-BE49-F238E27FC236}">
                <a16:creationId xmlns:a16="http://schemas.microsoft.com/office/drawing/2014/main" id="{D66C25C7-8B6B-8810-0C05-FBA73B4929E2}"/>
              </a:ext>
            </a:extLst>
          </p:cNvPr>
          <p:cNvGrpSpPr/>
          <p:nvPr/>
        </p:nvGrpSpPr>
        <p:grpSpPr>
          <a:xfrm>
            <a:off x="9283171" y="100048"/>
            <a:ext cx="2629404" cy="1461415"/>
            <a:chOff x="3544280" y="1544497"/>
            <a:chExt cx="4557382" cy="2702193"/>
          </a:xfrm>
        </p:grpSpPr>
        <p:grpSp>
          <p:nvGrpSpPr>
            <p:cNvPr id="52" name="Group 51">
              <a:extLst>
                <a:ext uri="{FF2B5EF4-FFF2-40B4-BE49-F238E27FC236}">
                  <a16:creationId xmlns:a16="http://schemas.microsoft.com/office/drawing/2014/main" id="{10F033BA-9DCD-67C5-C467-04A5AD359996}"/>
                </a:ext>
              </a:extLst>
            </p:cNvPr>
            <p:cNvGrpSpPr/>
            <p:nvPr/>
          </p:nvGrpSpPr>
          <p:grpSpPr>
            <a:xfrm>
              <a:off x="3544280" y="1544497"/>
              <a:ext cx="4557382" cy="2406974"/>
              <a:chOff x="1092177" y="2889718"/>
              <a:chExt cx="4904706" cy="2317256"/>
            </a:xfrm>
            <a:effectLst/>
          </p:grpSpPr>
          <p:sp>
            <p:nvSpPr>
              <p:cNvPr id="67" name="Rectangle 5">
                <a:extLst>
                  <a:ext uri="{FF2B5EF4-FFF2-40B4-BE49-F238E27FC236}">
                    <a16:creationId xmlns:a16="http://schemas.microsoft.com/office/drawing/2014/main" id="{78D25780-53C4-F387-8982-15516C08FAEE}"/>
                  </a:ext>
                </a:extLst>
              </p:cNvPr>
              <p:cNvSpPr/>
              <p:nvPr/>
            </p:nvSpPr>
            <p:spPr>
              <a:xfrm flipH="1">
                <a:off x="3553796" y="2891678"/>
                <a:ext cx="720127" cy="1539635"/>
              </a:xfrm>
              <a:custGeom>
                <a:avLst/>
                <a:gdLst>
                  <a:gd name="connsiteX0" fmla="*/ 0 w 900187"/>
                  <a:gd name="connsiteY0" fmla="*/ 0 h 3030685"/>
                  <a:gd name="connsiteX1" fmla="*/ 900187 w 900187"/>
                  <a:gd name="connsiteY1" fmla="*/ 0 h 3030685"/>
                  <a:gd name="connsiteX2" fmla="*/ 900187 w 900187"/>
                  <a:gd name="connsiteY2" fmla="*/ 3030685 h 3030685"/>
                  <a:gd name="connsiteX3" fmla="*/ 0 w 900187"/>
                  <a:gd name="connsiteY3" fmla="*/ 3030685 h 3030685"/>
                  <a:gd name="connsiteX4" fmla="*/ 0 w 900187"/>
                  <a:gd name="connsiteY4" fmla="*/ 0 h 3030685"/>
                  <a:gd name="connsiteX0" fmla="*/ 0 w 905212"/>
                  <a:gd name="connsiteY0" fmla="*/ 0 h 3030685"/>
                  <a:gd name="connsiteX1" fmla="*/ 905212 w 905212"/>
                  <a:gd name="connsiteY1" fmla="*/ 45218 h 3030685"/>
                  <a:gd name="connsiteX2" fmla="*/ 900187 w 905212"/>
                  <a:gd name="connsiteY2" fmla="*/ 3030685 h 3030685"/>
                  <a:gd name="connsiteX3" fmla="*/ 0 w 905212"/>
                  <a:gd name="connsiteY3" fmla="*/ 3030685 h 3030685"/>
                  <a:gd name="connsiteX4" fmla="*/ 0 w 905212"/>
                  <a:gd name="connsiteY4" fmla="*/ 0 h 3030685"/>
                  <a:gd name="connsiteX0" fmla="*/ 5024 w 905212"/>
                  <a:gd name="connsiteY0" fmla="*/ 1145511 h 2985467"/>
                  <a:gd name="connsiteX1" fmla="*/ 905212 w 905212"/>
                  <a:gd name="connsiteY1" fmla="*/ 0 h 2985467"/>
                  <a:gd name="connsiteX2" fmla="*/ 900187 w 905212"/>
                  <a:gd name="connsiteY2" fmla="*/ 2985467 h 2985467"/>
                  <a:gd name="connsiteX3" fmla="*/ 0 w 905212"/>
                  <a:gd name="connsiteY3" fmla="*/ 2985467 h 2985467"/>
                  <a:gd name="connsiteX4" fmla="*/ 5024 w 905212"/>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649 w 913204"/>
                  <a:gd name="connsiteY0" fmla="*/ 1154013 h 2985467"/>
                  <a:gd name="connsiteX1" fmla="*/ 913204 w 913204"/>
                  <a:gd name="connsiteY1" fmla="*/ 0 h 2985467"/>
                  <a:gd name="connsiteX2" fmla="*/ 908179 w 913204"/>
                  <a:gd name="connsiteY2" fmla="*/ 2985467 h 2985467"/>
                  <a:gd name="connsiteX3" fmla="*/ 7992 w 913204"/>
                  <a:gd name="connsiteY3" fmla="*/ 2985467 h 2985467"/>
                  <a:gd name="connsiteX4" fmla="*/ 649 w 913204"/>
                  <a:gd name="connsiteY4" fmla="*/ 1154013 h 2985467"/>
                  <a:gd name="connsiteX0" fmla="*/ 645 w 916121"/>
                  <a:gd name="connsiteY0" fmla="*/ 1139406 h 2985467"/>
                  <a:gd name="connsiteX1" fmla="*/ 916121 w 916121"/>
                  <a:gd name="connsiteY1" fmla="*/ 0 h 2985467"/>
                  <a:gd name="connsiteX2" fmla="*/ 911096 w 916121"/>
                  <a:gd name="connsiteY2" fmla="*/ 2985467 h 2985467"/>
                  <a:gd name="connsiteX3" fmla="*/ 10909 w 916121"/>
                  <a:gd name="connsiteY3" fmla="*/ 2985467 h 2985467"/>
                  <a:gd name="connsiteX4" fmla="*/ 645 w 916121"/>
                  <a:gd name="connsiteY4" fmla="*/ 1139406 h 2985467"/>
                  <a:gd name="connsiteX0" fmla="*/ 144 w 915620"/>
                  <a:gd name="connsiteY0" fmla="*/ 1139406 h 2985467"/>
                  <a:gd name="connsiteX1" fmla="*/ 915620 w 915620"/>
                  <a:gd name="connsiteY1" fmla="*/ 0 h 2985467"/>
                  <a:gd name="connsiteX2" fmla="*/ 910595 w 915620"/>
                  <a:gd name="connsiteY2" fmla="*/ 2985467 h 2985467"/>
                  <a:gd name="connsiteX3" fmla="*/ 10408 w 915620"/>
                  <a:gd name="connsiteY3" fmla="*/ 2985467 h 2985467"/>
                  <a:gd name="connsiteX4" fmla="*/ 144 w 915620"/>
                  <a:gd name="connsiteY4" fmla="*/ 1139406 h 2985467"/>
                  <a:gd name="connsiteX0" fmla="*/ 144 w 915620"/>
                  <a:gd name="connsiteY0" fmla="*/ 1139495 h 2985556"/>
                  <a:gd name="connsiteX1" fmla="*/ 915620 w 915620"/>
                  <a:gd name="connsiteY1" fmla="*/ 89 h 2985556"/>
                  <a:gd name="connsiteX2" fmla="*/ 910595 w 915620"/>
                  <a:gd name="connsiteY2" fmla="*/ 2985556 h 2985556"/>
                  <a:gd name="connsiteX3" fmla="*/ 10408 w 915620"/>
                  <a:gd name="connsiteY3" fmla="*/ 2985556 h 2985556"/>
                  <a:gd name="connsiteX4" fmla="*/ 144 w 915620"/>
                  <a:gd name="connsiteY4" fmla="*/ 1139495 h 2985556"/>
                  <a:gd name="connsiteX0" fmla="*/ 144 w 915620"/>
                  <a:gd name="connsiteY0" fmla="*/ 1139506 h 2985567"/>
                  <a:gd name="connsiteX1" fmla="*/ 915620 w 915620"/>
                  <a:gd name="connsiteY1" fmla="*/ 100 h 2985567"/>
                  <a:gd name="connsiteX2" fmla="*/ 910595 w 915620"/>
                  <a:gd name="connsiteY2" fmla="*/ 2985567 h 2985567"/>
                  <a:gd name="connsiteX3" fmla="*/ 10408 w 915620"/>
                  <a:gd name="connsiteY3" fmla="*/ 2985567 h 2985567"/>
                  <a:gd name="connsiteX4" fmla="*/ 144 w 915620"/>
                  <a:gd name="connsiteY4" fmla="*/ 1139506 h 2985567"/>
                  <a:gd name="connsiteX0" fmla="*/ 144 w 915620"/>
                  <a:gd name="connsiteY0" fmla="*/ 1139406 h 2985467"/>
                  <a:gd name="connsiteX1" fmla="*/ 915620 w 915620"/>
                  <a:gd name="connsiteY1" fmla="*/ 0 h 2985467"/>
                  <a:gd name="connsiteX2" fmla="*/ 910595 w 915620"/>
                  <a:gd name="connsiteY2" fmla="*/ 2985467 h 2985467"/>
                  <a:gd name="connsiteX3" fmla="*/ 10408 w 915620"/>
                  <a:gd name="connsiteY3" fmla="*/ 2985467 h 2985467"/>
                  <a:gd name="connsiteX4" fmla="*/ 144 w 915620"/>
                  <a:gd name="connsiteY4" fmla="*/ 1139406 h 2985467"/>
                  <a:gd name="connsiteX0" fmla="*/ 144 w 918541"/>
                  <a:gd name="connsiteY0" fmla="*/ 1151092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51092 h 2997153"/>
                  <a:gd name="connsiteX0" fmla="*/ 144 w 918541"/>
                  <a:gd name="connsiteY0" fmla="*/ 1148171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48171 h 2997153"/>
                  <a:gd name="connsiteX0" fmla="*/ 144 w 918541"/>
                  <a:gd name="connsiteY0" fmla="*/ 1148171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48171 h 2997153"/>
                  <a:gd name="connsiteX0" fmla="*/ 144 w 918541"/>
                  <a:gd name="connsiteY0" fmla="*/ 1186149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86149 h 2997153"/>
                  <a:gd name="connsiteX0" fmla="*/ 144 w 918541"/>
                  <a:gd name="connsiteY0" fmla="*/ 1186149 h 2997153"/>
                  <a:gd name="connsiteX1" fmla="*/ 918541 w 918541"/>
                  <a:gd name="connsiteY1" fmla="*/ 0 h 2997153"/>
                  <a:gd name="connsiteX2" fmla="*/ 910595 w 918541"/>
                  <a:gd name="connsiteY2" fmla="*/ 2997153 h 2997153"/>
                  <a:gd name="connsiteX3" fmla="*/ 10408 w 918541"/>
                  <a:gd name="connsiteY3" fmla="*/ 2997153 h 2997153"/>
                  <a:gd name="connsiteX4" fmla="*/ 144 w 918541"/>
                  <a:gd name="connsiteY4" fmla="*/ 1186149 h 2997153"/>
                  <a:gd name="connsiteX0" fmla="*/ 119 w 921437"/>
                  <a:gd name="connsiteY0" fmla="*/ 1162778 h 2997153"/>
                  <a:gd name="connsiteX1" fmla="*/ 921437 w 921437"/>
                  <a:gd name="connsiteY1" fmla="*/ 0 h 2997153"/>
                  <a:gd name="connsiteX2" fmla="*/ 913491 w 921437"/>
                  <a:gd name="connsiteY2" fmla="*/ 2997153 h 2997153"/>
                  <a:gd name="connsiteX3" fmla="*/ 13304 w 921437"/>
                  <a:gd name="connsiteY3" fmla="*/ 2997153 h 2997153"/>
                  <a:gd name="connsiteX4" fmla="*/ 119 w 921437"/>
                  <a:gd name="connsiteY4" fmla="*/ 1162778 h 2997153"/>
                  <a:gd name="connsiteX0" fmla="*/ 119 w 921437"/>
                  <a:gd name="connsiteY0" fmla="*/ 1154014 h 2997153"/>
                  <a:gd name="connsiteX1" fmla="*/ 921437 w 921437"/>
                  <a:gd name="connsiteY1" fmla="*/ 0 h 2997153"/>
                  <a:gd name="connsiteX2" fmla="*/ 913491 w 921437"/>
                  <a:gd name="connsiteY2" fmla="*/ 2997153 h 2997153"/>
                  <a:gd name="connsiteX3" fmla="*/ 13304 w 921437"/>
                  <a:gd name="connsiteY3" fmla="*/ 2997153 h 2997153"/>
                  <a:gd name="connsiteX4" fmla="*/ 119 w 921437"/>
                  <a:gd name="connsiteY4" fmla="*/ 115401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4342"/>
                  <a:gd name="connsiteY0" fmla="*/ 1133564 h 2997153"/>
                  <a:gd name="connsiteX1" fmla="*/ 924342 w 924342"/>
                  <a:gd name="connsiteY1" fmla="*/ 0 h 2997153"/>
                  <a:gd name="connsiteX2" fmla="*/ 916396 w 924342"/>
                  <a:gd name="connsiteY2" fmla="*/ 2997153 h 2997153"/>
                  <a:gd name="connsiteX3" fmla="*/ 16209 w 924342"/>
                  <a:gd name="connsiteY3" fmla="*/ 2997153 h 2997153"/>
                  <a:gd name="connsiteX4" fmla="*/ 102 w 924342"/>
                  <a:gd name="connsiteY4" fmla="*/ 1133564 h 2997153"/>
                  <a:gd name="connsiteX0" fmla="*/ 102 w 920745"/>
                  <a:gd name="connsiteY0" fmla="*/ 1157865 h 3021454"/>
                  <a:gd name="connsiteX1" fmla="*/ 920745 w 920745"/>
                  <a:gd name="connsiteY1" fmla="*/ 0 h 3021454"/>
                  <a:gd name="connsiteX2" fmla="*/ 916396 w 920745"/>
                  <a:gd name="connsiteY2" fmla="*/ 3021454 h 3021454"/>
                  <a:gd name="connsiteX3" fmla="*/ 16209 w 920745"/>
                  <a:gd name="connsiteY3" fmla="*/ 3021454 h 3021454"/>
                  <a:gd name="connsiteX4" fmla="*/ 102 w 920745"/>
                  <a:gd name="connsiteY4" fmla="*/ 1157865 h 3021454"/>
                  <a:gd name="connsiteX0" fmla="*/ 217 w 910068"/>
                  <a:gd name="connsiteY0" fmla="*/ 1144779 h 3021454"/>
                  <a:gd name="connsiteX1" fmla="*/ 910068 w 910068"/>
                  <a:gd name="connsiteY1" fmla="*/ 0 h 3021454"/>
                  <a:gd name="connsiteX2" fmla="*/ 905719 w 910068"/>
                  <a:gd name="connsiteY2" fmla="*/ 3021454 h 3021454"/>
                  <a:gd name="connsiteX3" fmla="*/ 5532 w 910068"/>
                  <a:gd name="connsiteY3" fmla="*/ 3021454 h 3021454"/>
                  <a:gd name="connsiteX4" fmla="*/ 217 w 910068"/>
                  <a:gd name="connsiteY4" fmla="*/ 1144779 h 3021454"/>
                  <a:gd name="connsiteX0" fmla="*/ 345 w 906598"/>
                  <a:gd name="connsiteY0" fmla="*/ 1144779 h 3021454"/>
                  <a:gd name="connsiteX1" fmla="*/ 906598 w 906598"/>
                  <a:gd name="connsiteY1" fmla="*/ 0 h 3021454"/>
                  <a:gd name="connsiteX2" fmla="*/ 902249 w 906598"/>
                  <a:gd name="connsiteY2" fmla="*/ 3021454 h 3021454"/>
                  <a:gd name="connsiteX3" fmla="*/ 2062 w 906598"/>
                  <a:gd name="connsiteY3" fmla="*/ 3021454 h 3021454"/>
                  <a:gd name="connsiteX4" fmla="*/ 345 w 906598"/>
                  <a:gd name="connsiteY4" fmla="*/ 1144779 h 3021454"/>
                  <a:gd name="connsiteX0" fmla="*/ 345 w 906598"/>
                  <a:gd name="connsiteY0" fmla="*/ 1214730 h 3091405"/>
                  <a:gd name="connsiteX1" fmla="*/ 136659 w 906598"/>
                  <a:gd name="connsiteY1" fmla="*/ 984741 h 3091405"/>
                  <a:gd name="connsiteX2" fmla="*/ 906598 w 906598"/>
                  <a:gd name="connsiteY2" fmla="*/ 69951 h 3091405"/>
                  <a:gd name="connsiteX3" fmla="*/ 902249 w 906598"/>
                  <a:gd name="connsiteY3" fmla="*/ 3091405 h 3091405"/>
                  <a:gd name="connsiteX4" fmla="*/ 2062 w 906598"/>
                  <a:gd name="connsiteY4" fmla="*/ 3091405 h 3091405"/>
                  <a:gd name="connsiteX5" fmla="*/ 345 w 906598"/>
                  <a:gd name="connsiteY5" fmla="*/ 1214730 h 3091405"/>
                  <a:gd name="connsiteX0" fmla="*/ 345 w 906598"/>
                  <a:gd name="connsiteY0" fmla="*/ 1214730 h 3091405"/>
                  <a:gd name="connsiteX1" fmla="*/ 136659 w 906598"/>
                  <a:gd name="connsiteY1" fmla="*/ 984741 h 3091405"/>
                  <a:gd name="connsiteX2" fmla="*/ 906598 w 906598"/>
                  <a:gd name="connsiteY2" fmla="*/ 69951 h 3091405"/>
                  <a:gd name="connsiteX3" fmla="*/ 902249 w 906598"/>
                  <a:gd name="connsiteY3" fmla="*/ 3091405 h 3091405"/>
                  <a:gd name="connsiteX4" fmla="*/ 2062 w 906598"/>
                  <a:gd name="connsiteY4" fmla="*/ 3091405 h 3091405"/>
                  <a:gd name="connsiteX5" fmla="*/ 345 w 906598"/>
                  <a:gd name="connsiteY5" fmla="*/ 1214730 h 3091405"/>
                  <a:gd name="connsiteX0" fmla="*/ 345 w 906598"/>
                  <a:gd name="connsiteY0" fmla="*/ 1219346 h 3096021"/>
                  <a:gd name="connsiteX1" fmla="*/ 146984 w 906598"/>
                  <a:gd name="connsiteY1" fmla="*/ 906578 h 3096021"/>
                  <a:gd name="connsiteX2" fmla="*/ 906598 w 906598"/>
                  <a:gd name="connsiteY2" fmla="*/ 74567 h 3096021"/>
                  <a:gd name="connsiteX3" fmla="*/ 902249 w 906598"/>
                  <a:gd name="connsiteY3" fmla="*/ 3096021 h 3096021"/>
                  <a:gd name="connsiteX4" fmla="*/ 2062 w 906598"/>
                  <a:gd name="connsiteY4" fmla="*/ 3096021 h 3096021"/>
                  <a:gd name="connsiteX5" fmla="*/ 345 w 906598"/>
                  <a:gd name="connsiteY5" fmla="*/ 1219346 h 3096021"/>
                  <a:gd name="connsiteX0" fmla="*/ 345 w 906598"/>
                  <a:gd name="connsiteY0" fmla="*/ 1357930 h 3234605"/>
                  <a:gd name="connsiteX1" fmla="*/ 146984 w 906598"/>
                  <a:gd name="connsiteY1" fmla="*/ 1045162 h 3234605"/>
                  <a:gd name="connsiteX2" fmla="*/ 593507 w 906598"/>
                  <a:gd name="connsiteY2" fmla="*/ 337939 h 3234605"/>
                  <a:gd name="connsiteX3" fmla="*/ 906598 w 906598"/>
                  <a:gd name="connsiteY3" fmla="*/ 213151 h 3234605"/>
                  <a:gd name="connsiteX4" fmla="*/ 902249 w 906598"/>
                  <a:gd name="connsiteY4" fmla="*/ 3234605 h 3234605"/>
                  <a:gd name="connsiteX5" fmla="*/ 2062 w 906598"/>
                  <a:gd name="connsiteY5" fmla="*/ 3234605 h 3234605"/>
                  <a:gd name="connsiteX6" fmla="*/ 345 w 906598"/>
                  <a:gd name="connsiteY6" fmla="*/ 1357930 h 3234605"/>
                  <a:gd name="connsiteX0" fmla="*/ 345 w 906598"/>
                  <a:gd name="connsiteY0" fmla="*/ 1430985 h 3307660"/>
                  <a:gd name="connsiteX1" fmla="*/ 146984 w 906598"/>
                  <a:gd name="connsiteY1" fmla="*/ 1118217 h 3307660"/>
                  <a:gd name="connsiteX2" fmla="*/ 593507 w 906598"/>
                  <a:gd name="connsiteY2" fmla="*/ 410994 h 3307660"/>
                  <a:gd name="connsiteX3" fmla="*/ 758695 w 906598"/>
                  <a:gd name="connsiteY3" fmla="*/ 139260 h 3307660"/>
                  <a:gd name="connsiteX4" fmla="*/ 906598 w 906598"/>
                  <a:gd name="connsiteY4" fmla="*/ 286206 h 3307660"/>
                  <a:gd name="connsiteX5" fmla="*/ 902249 w 906598"/>
                  <a:gd name="connsiteY5" fmla="*/ 3307660 h 3307660"/>
                  <a:gd name="connsiteX6" fmla="*/ 2062 w 906598"/>
                  <a:gd name="connsiteY6" fmla="*/ 3307660 h 3307660"/>
                  <a:gd name="connsiteX7" fmla="*/ 345 w 906598"/>
                  <a:gd name="connsiteY7" fmla="*/ 1430985 h 3307660"/>
                  <a:gd name="connsiteX0" fmla="*/ 345 w 906598"/>
                  <a:gd name="connsiteY0" fmla="*/ 1430987 h 3307662"/>
                  <a:gd name="connsiteX1" fmla="*/ 146984 w 906598"/>
                  <a:gd name="connsiteY1" fmla="*/ 1118219 h 3307662"/>
                  <a:gd name="connsiteX2" fmla="*/ 593507 w 906598"/>
                  <a:gd name="connsiteY2" fmla="*/ 410996 h 3307662"/>
                  <a:gd name="connsiteX3" fmla="*/ 758695 w 906598"/>
                  <a:gd name="connsiteY3" fmla="*/ 139262 h 3307662"/>
                  <a:gd name="connsiteX4" fmla="*/ 906598 w 906598"/>
                  <a:gd name="connsiteY4" fmla="*/ 286208 h 3307662"/>
                  <a:gd name="connsiteX5" fmla="*/ 902249 w 906598"/>
                  <a:gd name="connsiteY5" fmla="*/ 3307662 h 3307662"/>
                  <a:gd name="connsiteX6" fmla="*/ 2062 w 906598"/>
                  <a:gd name="connsiteY6" fmla="*/ 3307662 h 3307662"/>
                  <a:gd name="connsiteX7" fmla="*/ 345 w 906598"/>
                  <a:gd name="connsiteY7" fmla="*/ 1430987 h 3307662"/>
                  <a:gd name="connsiteX0" fmla="*/ 345 w 906598"/>
                  <a:gd name="connsiteY0" fmla="*/ 1291725 h 3168400"/>
                  <a:gd name="connsiteX1" fmla="*/ 146984 w 906598"/>
                  <a:gd name="connsiteY1" fmla="*/ 978957 h 3168400"/>
                  <a:gd name="connsiteX2" fmla="*/ 593507 w 906598"/>
                  <a:gd name="connsiteY2" fmla="*/ 271734 h 3168400"/>
                  <a:gd name="connsiteX3" fmla="*/ 758695 w 906598"/>
                  <a:gd name="connsiteY3" fmla="*/ 0 h 3168400"/>
                  <a:gd name="connsiteX4" fmla="*/ 906598 w 906598"/>
                  <a:gd name="connsiteY4" fmla="*/ 146946 h 3168400"/>
                  <a:gd name="connsiteX5" fmla="*/ 902249 w 906598"/>
                  <a:gd name="connsiteY5" fmla="*/ 3168400 h 3168400"/>
                  <a:gd name="connsiteX6" fmla="*/ 2062 w 906598"/>
                  <a:gd name="connsiteY6" fmla="*/ 3168400 h 3168400"/>
                  <a:gd name="connsiteX7" fmla="*/ 345 w 906598"/>
                  <a:gd name="connsiteY7" fmla="*/ 1291725 h 3168400"/>
                  <a:gd name="connsiteX0" fmla="*/ 345 w 906598"/>
                  <a:gd name="connsiteY0" fmla="*/ 1144779 h 3021454"/>
                  <a:gd name="connsiteX1" fmla="*/ 146984 w 906598"/>
                  <a:gd name="connsiteY1" fmla="*/ 832011 h 3021454"/>
                  <a:gd name="connsiteX2" fmla="*/ 593507 w 906598"/>
                  <a:gd name="connsiteY2" fmla="*/ 124788 h 3021454"/>
                  <a:gd name="connsiteX3" fmla="*/ 775472 w 906598"/>
                  <a:gd name="connsiteY3" fmla="*/ 27612 h 3021454"/>
                  <a:gd name="connsiteX4" fmla="*/ 906598 w 906598"/>
                  <a:gd name="connsiteY4" fmla="*/ 0 h 3021454"/>
                  <a:gd name="connsiteX5" fmla="*/ 902249 w 906598"/>
                  <a:gd name="connsiteY5" fmla="*/ 3021454 h 3021454"/>
                  <a:gd name="connsiteX6" fmla="*/ 2062 w 906598"/>
                  <a:gd name="connsiteY6" fmla="*/ 3021454 h 3021454"/>
                  <a:gd name="connsiteX7" fmla="*/ 345 w 906598"/>
                  <a:gd name="connsiteY7" fmla="*/ 1144779 h 3021454"/>
                  <a:gd name="connsiteX0" fmla="*/ 345 w 906598"/>
                  <a:gd name="connsiteY0" fmla="*/ 1144779 h 3021454"/>
                  <a:gd name="connsiteX1" fmla="*/ 146984 w 906598"/>
                  <a:gd name="connsiteY1" fmla="*/ 832011 h 3021454"/>
                  <a:gd name="connsiteX2" fmla="*/ 554791 w 906598"/>
                  <a:gd name="connsiteY2" fmla="*/ 193172 h 3021454"/>
                  <a:gd name="connsiteX3" fmla="*/ 775472 w 906598"/>
                  <a:gd name="connsiteY3" fmla="*/ 27612 h 3021454"/>
                  <a:gd name="connsiteX4" fmla="*/ 906598 w 906598"/>
                  <a:gd name="connsiteY4" fmla="*/ 0 h 3021454"/>
                  <a:gd name="connsiteX5" fmla="*/ 902249 w 906598"/>
                  <a:gd name="connsiteY5" fmla="*/ 3021454 h 3021454"/>
                  <a:gd name="connsiteX6" fmla="*/ 2062 w 906598"/>
                  <a:gd name="connsiteY6" fmla="*/ 3021454 h 3021454"/>
                  <a:gd name="connsiteX7" fmla="*/ 345 w 906598"/>
                  <a:gd name="connsiteY7" fmla="*/ 1144779 h 3021454"/>
                  <a:gd name="connsiteX0" fmla="*/ 345 w 906598"/>
                  <a:gd name="connsiteY0" fmla="*/ 1144779 h 3021454"/>
                  <a:gd name="connsiteX1" fmla="*/ 146984 w 906598"/>
                  <a:gd name="connsiteY1" fmla="*/ 832011 h 3021454"/>
                  <a:gd name="connsiteX2" fmla="*/ 554791 w 906598"/>
                  <a:gd name="connsiteY2" fmla="*/ 193172 h 3021454"/>
                  <a:gd name="connsiteX3" fmla="*/ 775472 w 906598"/>
                  <a:gd name="connsiteY3" fmla="*/ 27612 h 3021454"/>
                  <a:gd name="connsiteX4" fmla="*/ 906598 w 906598"/>
                  <a:gd name="connsiteY4" fmla="*/ 0 h 3021454"/>
                  <a:gd name="connsiteX5" fmla="*/ 902249 w 906598"/>
                  <a:gd name="connsiteY5" fmla="*/ 3021454 h 3021454"/>
                  <a:gd name="connsiteX6" fmla="*/ 2062 w 906598"/>
                  <a:gd name="connsiteY6" fmla="*/ 3021454 h 3021454"/>
                  <a:gd name="connsiteX7" fmla="*/ 345 w 906598"/>
                  <a:gd name="connsiteY7" fmla="*/ 1144779 h 3021454"/>
                  <a:gd name="connsiteX0" fmla="*/ 345 w 906598"/>
                  <a:gd name="connsiteY0" fmla="*/ 1144779 h 3021454"/>
                  <a:gd name="connsiteX1" fmla="*/ 146984 w 906598"/>
                  <a:gd name="connsiteY1" fmla="*/ 832011 h 3021454"/>
                  <a:gd name="connsiteX2" fmla="*/ 554791 w 906598"/>
                  <a:gd name="connsiteY2" fmla="*/ 193172 h 3021454"/>
                  <a:gd name="connsiteX3" fmla="*/ 775472 w 906598"/>
                  <a:gd name="connsiteY3" fmla="*/ 27612 h 3021454"/>
                  <a:gd name="connsiteX4" fmla="*/ 906598 w 906598"/>
                  <a:gd name="connsiteY4" fmla="*/ 0 h 3021454"/>
                  <a:gd name="connsiteX5" fmla="*/ 902249 w 906598"/>
                  <a:gd name="connsiteY5" fmla="*/ 3021454 h 3021454"/>
                  <a:gd name="connsiteX6" fmla="*/ 2062 w 906598"/>
                  <a:gd name="connsiteY6" fmla="*/ 3021454 h 3021454"/>
                  <a:gd name="connsiteX7" fmla="*/ 345 w 906598"/>
                  <a:gd name="connsiteY7" fmla="*/ 1144779 h 3021454"/>
                  <a:gd name="connsiteX0" fmla="*/ 345 w 906598"/>
                  <a:gd name="connsiteY0" fmla="*/ 1144779 h 3021454"/>
                  <a:gd name="connsiteX1" fmla="*/ 146984 w 906598"/>
                  <a:gd name="connsiteY1" fmla="*/ 832011 h 3021454"/>
                  <a:gd name="connsiteX2" fmla="*/ 554791 w 906598"/>
                  <a:gd name="connsiteY2" fmla="*/ 193172 h 3021454"/>
                  <a:gd name="connsiteX3" fmla="*/ 775472 w 906598"/>
                  <a:gd name="connsiteY3" fmla="*/ 27612 h 3021454"/>
                  <a:gd name="connsiteX4" fmla="*/ 906598 w 906598"/>
                  <a:gd name="connsiteY4" fmla="*/ 0 h 3021454"/>
                  <a:gd name="connsiteX5" fmla="*/ 902249 w 906598"/>
                  <a:gd name="connsiteY5" fmla="*/ 3021454 h 3021454"/>
                  <a:gd name="connsiteX6" fmla="*/ 2062 w 906598"/>
                  <a:gd name="connsiteY6" fmla="*/ 3021454 h 3021454"/>
                  <a:gd name="connsiteX7" fmla="*/ 345 w 906598"/>
                  <a:gd name="connsiteY7" fmla="*/ 1144779 h 3021454"/>
                  <a:gd name="connsiteX0" fmla="*/ 345 w 906598"/>
                  <a:gd name="connsiteY0" fmla="*/ 1144779 h 3021454"/>
                  <a:gd name="connsiteX1" fmla="*/ 146984 w 906598"/>
                  <a:gd name="connsiteY1" fmla="*/ 832011 h 3021454"/>
                  <a:gd name="connsiteX2" fmla="*/ 554791 w 906598"/>
                  <a:gd name="connsiteY2" fmla="*/ 193172 h 3021454"/>
                  <a:gd name="connsiteX3" fmla="*/ 775472 w 906598"/>
                  <a:gd name="connsiteY3" fmla="*/ 27612 h 3021454"/>
                  <a:gd name="connsiteX4" fmla="*/ 906598 w 906598"/>
                  <a:gd name="connsiteY4" fmla="*/ 0 h 3021454"/>
                  <a:gd name="connsiteX5" fmla="*/ 902249 w 906598"/>
                  <a:gd name="connsiteY5" fmla="*/ 3021454 h 3021454"/>
                  <a:gd name="connsiteX6" fmla="*/ 2062 w 906598"/>
                  <a:gd name="connsiteY6" fmla="*/ 3021454 h 3021454"/>
                  <a:gd name="connsiteX7" fmla="*/ 345 w 906598"/>
                  <a:gd name="connsiteY7" fmla="*/ 1144779 h 302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598" h="3021454">
                    <a:moveTo>
                      <a:pt x="345" y="1144779"/>
                    </a:moveTo>
                    <a:lnTo>
                      <a:pt x="146984" y="832011"/>
                    </a:lnTo>
                    <a:cubicBezTo>
                      <a:pt x="245844" y="662013"/>
                      <a:pt x="444966" y="357034"/>
                      <a:pt x="554791" y="193172"/>
                    </a:cubicBezTo>
                    <a:cubicBezTo>
                      <a:pt x="673520" y="37210"/>
                      <a:pt x="701912" y="82799"/>
                      <a:pt x="775472" y="27612"/>
                    </a:cubicBezTo>
                    <a:lnTo>
                      <a:pt x="906598" y="0"/>
                    </a:lnTo>
                    <a:cubicBezTo>
                      <a:pt x="903949" y="999051"/>
                      <a:pt x="904898" y="2022403"/>
                      <a:pt x="902249" y="3021454"/>
                    </a:cubicBezTo>
                    <a:lnTo>
                      <a:pt x="2062" y="3021454"/>
                    </a:lnTo>
                    <a:cubicBezTo>
                      <a:pt x="3737" y="2408135"/>
                      <a:pt x="-1330" y="1758098"/>
                      <a:pt x="345" y="1144779"/>
                    </a:cubicBezTo>
                    <a:close/>
                  </a:path>
                </a:pathLst>
              </a:custGeom>
              <a:solidFill>
                <a:schemeClr val="accent6">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9" name="Rectangle 5">
                <a:extLst>
                  <a:ext uri="{FF2B5EF4-FFF2-40B4-BE49-F238E27FC236}">
                    <a16:creationId xmlns:a16="http://schemas.microsoft.com/office/drawing/2014/main" id="{CEC5D2A1-C9E0-5E81-5ECC-E1F1B72AB638}"/>
                  </a:ext>
                </a:extLst>
              </p:cNvPr>
              <p:cNvSpPr/>
              <p:nvPr/>
            </p:nvSpPr>
            <p:spPr>
              <a:xfrm>
                <a:off x="2799298" y="2896635"/>
                <a:ext cx="726010" cy="1521299"/>
              </a:xfrm>
              <a:custGeom>
                <a:avLst/>
                <a:gdLst>
                  <a:gd name="connsiteX0" fmla="*/ 0 w 900187"/>
                  <a:gd name="connsiteY0" fmla="*/ 0 h 3030685"/>
                  <a:gd name="connsiteX1" fmla="*/ 900187 w 900187"/>
                  <a:gd name="connsiteY1" fmla="*/ 0 h 3030685"/>
                  <a:gd name="connsiteX2" fmla="*/ 900187 w 900187"/>
                  <a:gd name="connsiteY2" fmla="*/ 3030685 h 3030685"/>
                  <a:gd name="connsiteX3" fmla="*/ 0 w 900187"/>
                  <a:gd name="connsiteY3" fmla="*/ 3030685 h 3030685"/>
                  <a:gd name="connsiteX4" fmla="*/ 0 w 900187"/>
                  <a:gd name="connsiteY4" fmla="*/ 0 h 3030685"/>
                  <a:gd name="connsiteX0" fmla="*/ 0 w 905212"/>
                  <a:gd name="connsiteY0" fmla="*/ 0 h 3030685"/>
                  <a:gd name="connsiteX1" fmla="*/ 905212 w 905212"/>
                  <a:gd name="connsiteY1" fmla="*/ 45218 h 3030685"/>
                  <a:gd name="connsiteX2" fmla="*/ 900187 w 905212"/>
                  <a:gd name="connsiteY2" fmla="*/ 3030685 h 3030685"/>
                  <a:gd name="connsiteX3" fmla="*/ 0 w 905212"/>
                  <a:gd name="connsiteY3" fmla="*/ 3030685 h 3030685"/>
                  <a:gd name="connsiteX4" fmla="*/ 0 w 905212"/>
                  <a:gd name="connsiteY4" fmla="*/ 0 h 3030685"/>
                  <a:gd name="connsiteX0" fmla="*/ 5024 w 905212"/>
                  <a:gd name="connsiteY0" fmla="*/ 1145511 h 2985467"/>
                  <a:gd name="connsiteX1" fmla="*/ 905212 w 905212"/>
                  <a:gd name="connsiteY1" fmla="*/ 0 h 2985467"/>
                  <a:gd name="connsiteX2" fmla="*/ 900187 w 905212"/>
                  <a:gd name="connsiteY2" fmla="*/ 2985467 h 2985467"/>
                  <a:gd name="connsiteX3" fmla="*/ 0 w 905212"/>
                  <a:gd name="connsiteY3" fmla="*/ 2985467 h 2985467"/>
                  <a:gd name="connsiteX4" fmla="*/ 5024 w 905212"/>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483 w 905695"/>
                  <a:gd name="connsiteY0" fmla="*/ 1145511 h 2985467"/>
                  <a:gd name="connsiteX1" fmla="*/ 905695 w 905695"/>
                  <a:gd name="connsiteY1" fmla="*/ 0 h 2985467"/>
                  <a:gd name="connsiteX2" fmla="*/ 900670 w 905695"/>
                  <a:gd name="connsiteY2" fmla="*/ 2985467 h 2985467"/>
                  <a:gd name="connsiteX3" fmla="*/ 483 w 905695"/>
                  <a:gd name="connsiteY3" fmla="*/ 2985467 h 2985467"/>
                  <a:gd name="connsiteX4" fmla="*/ 483 w 905695"/>
                  <a:gd name="connsiteY4" fmla="*/ 1145511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45 w 915405"/>
                  <a:gd name="connsiteY0" fmla="*/ 1175656 h 2985467"/>
                  <a:gd name="connsiteX1" fmla="*/ 915405 w 915405"/>
                  <a:gd name="connsiteY1" fmla="*/ 0 h 2985467"/>
                  <a:gd name="connsiteX2" fmla="*/ 910380 w 915405"/>
                  <a:gd name="connsiteY2" fmla="*/ 2985467 h 2985467"/>
                  <a:gd name="connsiteX3" fmla="*/ 10193 w 915405"/>
                  <a:gd name="connsiteY3" fmla="*/ 2985467 h 2985467"/>
                  <a:gd name="connsiteX4" fmla="*/ 145 w 915405"/>
                  <a:gd name="connsiteY4" fmla="*/ 1175656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79 w 912734"/>
                  <a:gd name="connsiteY0" fmla="*/ 1154013 h 2985467"/>
                  <a:gd name="connsiteX1" fmla="*/ 912734 w 912734"/>
                  <a:gd name="connsiteY1" fmla="*/ 0 h 2985467"/>
                  <a:gd name="connsiteX2" fmla="*/ 907709 w 912734"/>
                  <a:gd name="connsiteY2" fmla="*/ 2985467 h 2985467"/>
                  <a:gd name="connsiteX3" fmla="*/ 7522 w 912734"/>
                  <a:gd name="connsiteY3" fmla="*/ 2985467 h 2985467"/>
                  <a:gd name="connsiteX4" fmla="*/ 179 w 912734"/>
                  <a:gd name="connsiteY4" fmla="*/ 1154013 h 2985467"/>
                  <a:gd name="connsiteX0" fmla="*/ 161 w 914006"/>
                  <a:gd name="connsiteY0" fmla="*/ 1139617 h 2985467"/>
                  <a:gd name="connsiteX1" fmla="*/ 914006 w 914006"/>
                  <a:gd name="connsiteY1" fmla="*/ 0 h 2985467"/>
                  <a:gd name="connsiteX2" fmla="*/ 908981 w 914006"/>
                  <a:gd name="connsiteY2" fmla="*/ 2985467 h 2985467"/>
                  <a:gd name="connsiteX3" fmla="*/ 8794 w 914006"/>
                  <a:gd name="connsiteY3" fmla="*/ 2985467 h 2985467"/>
                  <a:gd name="connsiteX4" fmla="*/ 161 w 914006"/>
                  <a:gd name="connsiteY4" fmla="*/ 1139617 h 2985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006" h="2985467">
                    <a:moveTo>
                      <a:pt x="161" y="1139617"/>
                    </a:moveTo>
                    <a:cubicBezTo>
                      <a:pt x="139964" y="954109"/>
                      <a:pt x="469660" y="40965"/>
                      <a:pt x="914006" y="0"/>
                    </a:cubicBezTo>
                    <a:lnTo>
                      <a:pt x="908981" y="2985467"/>
                    </a:lnTo>
                    <a:lnTo>
                      <a:pt x="8794" y="2985467"/>
                    </a:lnTo>
                    <a:cubicBezTo>
                      <a:pt x="10469" y="2372148"/>
                      <a:pt x="-1514" y="1752936"/>
                      <a:pt x="161" y="1139617"/>
                    </a:cubicBezTo>
                    <a:close/>
                  </a:path>
                </a:pathLst>
              </a:custGeom>
              <a:solidFill>
                <a:schemeClr val="accent6">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72" name="Rectangle 7">
                <a:extLst>
                  <a:ext uri="{FF2B5EF4-FFF2-40B4-BE49-F238E27FC236}">
                    <a16:creationId xmlns:a16="http://schemas.microsoft.com/office/drawing/2014/main" id="{0D83413C-426D-89AA-02B4-61F4CBDD861A}"/>
                  </a:ext>
                </a:extLst>
              </p:cNvPr>
              <p:cNvSpPr/>
              <p:nvPr/>
            </p:nvSpPr>
            <p:spPr>
              <a:xfrm>
                <a:off x="2054912" y="3510327"/>
                <a:ext cx="723523" cy="907607"/>
              </a:xfrm>
              <a:custGeom>
                <a:avLst/>
                <a:gdLst>
                  <a:gd name="connsiteX0" fmla="*/ 0 w 891274"/>
                  <a:gd name="connsiteY0" fmla="*/ 0 h 2339835"/>
                  <a:gd name="connsiteX1" fmla="*/ 891274 w 891274"/>
                  <a:gd name="connsiteY1" fmla="*/ 0 h 2339835"/>
                  <a:gd name="connsiteX2" fmla="*/ 891274 w 891274"/>
                  <a:gd name="connsiteY2" fmla="*/ 2339835 h 2339835"/>
                  <a:gd name="connsiteX3" fmla="*/ 0 w 891274"/>
                  <a:gd name="connsiteY3" fmla="*/ 2339835 h 2339835"/>
                  <a:gd name="connsiteX4" fmla="*/ 0 w 891274"/>
                  <a:gd name="connsiteY4" fmla="*/ 0 h 2339835"/>
                  <a:gd name="connsiteX0" fmla="*/ 12700 w 891274"/>
                  <a:gd name="connsiteY0" fmla="*/ 1898650 h 2339835"/>
                  <a:gd name="connsiteX1" fmla="*/ 891274 w 891274"/>
                  <a:gd name="connsiteY1" fmla="*/ 0 h 2339835"/>
                  <a:gd name="connsiteX2" fmla="*/ 891274 w 891274"/>
                  <a:gd name="connsiteY2" fmla="*/ 2339835 h 2339835"/>
                  <a:gd name="connsiteX3" fmla="*/ 0 w 891274"/>
                  <a:gd name="connsiteY3" fmla="*/ 2339835 h 2339835"/>
                  <a:gd name="connsiteX4" fmla="*/ 12700 w 891274"/>
                  <a:gd name="connsiteY4" fmla="*/ 1898650 h 2339835"/>
                  <a:gd name="connsiteX0" fmla="*/ 0 w 892021"/>
                  <a:gd name="connsiteY0" fmla="*/ 1922854 h 2339835"/>
                  <a:gd name="connsiteX1" fmla="*/ 892021 w 892021"/>
                  <a:gd name="connsiteY1" fmla="*/ 0 h 2339835"/>
                  <a:gd name="connsiteX2" fmla="*/ 892021 w 892021"/>
                  <a:gd name="connsiteY2" fmla="*/ 2339835 h 2339835"/>
                  <a:gd name="connsiteX3" fmla="*/ 747 w 892021"/>
                  <a:gd name="connsiteY3" fmla="*/ 2339835 h 2339835"/>
                  <a:gd name="connsiteX4" fmla="*/ 0 w 892021"/>
                  <a:gd name="connsiteY4" fmla="*/ 1922854 h 2339835"/>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262"/>
                  <a:gd name="connsiteY0" fmla="*/ 1320426 h 1737407"/>
                  <a:gd name="connsiteX1" fmla="*/ 900090 w 900262"/>
                  <a:gd name="connsiteY1" fmla="*/ 0 h 1737407"/>
                  <a:gd name="connsiteX2" fmla="*/ 892021 w 900262"/>
                  <a:gd name="connsiteY2" fmla="*/ 1737407 h 1737407"/>
                  <a:gd name="connsiteX3" fmla="*/ 747 w 900262"/>
                  <a:gd name="connsiteY3" fmla="*/ 1737407 h 1737407"/>
                  <a:gd name="connsiteX4" fmla="*/ 0 w 900262"/>
                  <a:gd name="connsiteY4" fmla="*/ 1320426 h 1737407"/>
                  <a:gd name="connsiteX0" fmla="*/ 0 w 900283"/>
                  <a:gd name="connsiteY0" fmla="*/ 1320426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20426 h 1737407"/>
                  <a:gd name="connsiteX0" fmla="*/ 0 w 900283"/>
                  <a:gd name="connsiteY0" fmla="*/ 1333873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33873 h 1737407"/>
                  <a:gd name="connsiteX0" fmla="*/ 0 w 900278"/>
                  <a:gd name="connsiteY0" fmla="*/ 1333873 h 1737407"/>
                  <a:gd name="connsiteX1" fmla="*/ 900090 w 900278"/>
                  <a:gd name="connsiteY1" fmla="*/ 0 h 1737407"/>
                  <a:gd name="connsiteX2" fmla="*/ 892021 w 900278"/>
                  <a:gd name="connsiteY2" fmla="*/ 1737407 h 1737407"/>
                  <a:gd name="connsiteX3" fmla="*/ 747 w 900278"/>
                  <a:gd name="connsiteY3" fmla="*/ 1737407 h 1737407"/>
                  <a:gd name="connsiteX4" fmla="*/ 0 w 900278"/>
                  <a:gd name="connsiteY4" fmla="*/ 1333873 h 1737407"/>
                  <a:gd name="connsiteX0" fmla="*/ 1889 w 899532"/>
                  <a:gd name="connsiteY0" fmla="*/ 1317736 h 1737407"/>
                  <a:gd name="connsiteX1" fmla="*/ 899343 w 899532"/>
                  <a:gd name="connsiteY1" fmla="*/ 0 h 1737407"/>
                  <a:gd name="connsiteX2" fmla="*/ 891274 w 899532"/>
                  <a:gd name="connsiteY2" fmla="*/ 1737407 h 1737407"/>
                  <a:gd name="connsiteX3" fmla="*/ 0 w 899532"/>
                  <a:gd name="connsiteY3" fmla="*/ 1737407 h 1737407"/>
                  <a:gd name="connsiteX4" fmla="*/ 1889 w 899532"/>
                  <a:gd name="connsiteY4" fmla="*/ 1317736 h 1737407"/>
                  <a:gd name="connsiteX0" fmla="*/ 32 w 907009"/>
                  <a:gd name="connsiteY0" fmla="*/ 1320117 h 1737407"/>
                  <a:gd name="connsiteX1" fmla="*/ 906823 w 907009"/>
                  <a:gd name="connsiteY1" fmla="*/ 0 h 1737407"/>
                  <a:gd name="connsiteX2" fmla="*/ 898754 w 907009"/>
                  <a:gd name="connsiteY2" fmla="*/ 1737407 h 1737407"/>
                  <a:gd name="connsiteX3" fmla="*/ 7480 w 907009"/>
                  <a:gd name="connsiteY3" fmla="*/ 1737407 h 1737407"/>
                  <a:gd name="connsiteX4" fmla="*/ 32 w 907009"/>
                  <a:gd name="connsiteY4" fmla="*/ 1320117 h 1737407"/>
                  <a:gd name="connsiteX0" fmla="*/ 44 w 904688"/>
                  <a:gd name="connsiteY0" fmla="*/ 1320117 h 1737407"/>
                  <a:gd name="connsiteX1" fmla="*/ 904501 w 904688"/>
                  <a:gd name="connsiteY1" fmla="*/ 0 h 1737407"/>
                  <a:gd name="connsiteX2" fmla="*/ 896432 w 904688"/>
                  <a:gd name="connsiteY2" fmla="*/ 1737407 h 1737407"/>
                  <a:gd name="connsiteX3" fmla="*/ 5158 w 904688"/>
                  <a:gd name="connsiteY3" fmla="*/ 1737407 h 1737407"/>
                  <a:gd name="connsiteX4" fmla="*/ 44 w 904688"/>
                  <a:gd name="connsiteY4" fmla="*/ 1320117 h 1737407"/>
                  <a:gd name="connsiteX0" fmla="*/ 143 w 900119"/>
                  <a:gd name="connsiteY0" fmla="*/ 1320117 h 1737407"/>
                  <a:gd name="connsiteX1" fmla="*/ 899931 w 900119"/>
                  <a:gd name="connsiteY1" fmla="*/ 0 h 1737407"/>
                  <a:gd name="connsiteX2" fmla="*/ 891862 w 900119"/>
                  <a:gd name="connsiteY2" fmla="*/ 1737407 h 1737407"/>
                  <a:gd name="connsiteX3" fmla="*/ 588 w 900119"/>
                  <a:gd name="connsiteY3" fmla="*/ 1737407 h 1737407"/>
                  <a:gd name="connsiteX4" fmla="*/ 143 w 900119"/>
                  <a:gd name="connsiteY4" fmla="*/ 1320117 h 1737407"/>
                  <a:gd name="connsiteX0" fmla="*/ 143 w 899931"/>
                  <a:gd name="connsiteY0" fmla="*/ 1320117 h 1737407"/>
                  <a:gd name="connsiteX1" fmla="*/ 899931 w 899931"/>
                  <a:gd name="connsiteY1" fmla="*/ 0 h 1737407"/>
                  <a:gd name="connsiteX2" fmla="*/ 891862 w 899931"/>
                  <a:gd name="connsiteY2" fmla="*/ 1737407 h 1737407"/>
                  <a:gd name="connsiteX3" fmla="*/ 588 w 899931"/>
                  <a:gd name="connsiteY3" fmla="*/ 1737407 h 1737407"/>
                  <a:gd name="connsiteX4" fmla="*/ 143 w 899931"/>
                  <a:gd name="connsiteY4" fmla="*/ 1320117 h 1737407"/>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2927"/>
                  <a:gd name="connsiteY0" fmla="*/ 1346310 h 1763600"/>
                  <a:gd name="connsiteX1" fmla="*/ 892927 w 892927"/>
                  <a:gd name="connsiteY1" fmla="*/ 0 h 1763600"/>
                  <a:gd name="connsiteX2" fmla="*/ 891862 w 892927"/>
                  <a:gd name="connsiteY2" fmla="*/ 1763600 h 1763600"/>
                  <a:gd name="connsiteX3" fmla="*/ 588 w 892927"/>
                  <a:gd name="connsiteY3" fmla="*/ 1763600 h 1763600"/>
                  <a:gd name="connsiteX4" fmla="*/ 143 w 892927"/>
                  <a:gd name="connsiteY4" fmla="*/ 1346310 h 1763600"/>
                  <a:gd name="connsiteX0" fmla="*/ 143 w 892927"/>
                  <a:gd name="connsiteY0" fmla="*/ 1363839 h 1781129"/>
                  <a:gd name="connsiteX1" fmla="*/ 892927 w 892927"/>
                  <a:gd name="connsiteY1" fmla="*/ 0 h 1781129"/>
                  <a:gd name="connsiteX2" fmla="*/ 891862 w 892927"/>
                  <a:gd name="connsiteY2" fmla="*/ 1781129 h 1781129"/>
                  <a:gd name="connsiteX3" fmla="*/ 588 w 892927"/>
                  <a:gd name="connsiteY3" fmla="*/ 1781129 h 1781129"/>
                  <a:gd name="connsiteX4" fmla="*/ 143 w 892927"/>
                  <a:gd name="connsiteY4" fmla="*/ 1363839 h 1781129"/>
                  <a:gd name="connsiteX0" fmla="*/ 143 w 892927"/>
                  <a:gd name="connsiteY0" fmla="*/ 1352153 h 1781129"/>
                  <a:gd name="connsiteX1" fmla="*/ 892927 w 892927"/>
                  <a:gd name="connsiteY1" fmla="*/ 0 h 1781129"/>
                  <a:gd name="connsiteX2" fmla="*/ 891862 w 892927"/>
                  <a:gd name="connsiteY2" fmla="*/ 1781129 h 1781129"/>
                  <a:gd name="connsiteX3" fmla="*/ 588 w 892927"/>
                  <a:gd name="connsiteY3" fmla="*/ 1781129 h 1781129"/>
                  <a:gd name="connsiteX4" fmla="*/ 143 w 892927"/>
                  <a:gd name="connsiteY4" fmla="*/ 1352153 h 1781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927" h="1781129">
                    <a:moveTo>
                      <a:pt x="143" y="1352153"/>
                    </a:moveTo>
                    <a:cubicBezTo>
                      <a:pt x="354227" y="1059928"/>
                      <a:pt x="865185" y="30958"/>
                      <a:pt x="892927" y="0"/>
                    </a:cubicBezTo>
                    <a:cubicBezTo>
                      <a:pt x="890237" y="579136"/>
                      <a:pt x="894552" y="1201993"/>
                      <a:pt x="891862" y="1781129"/>
                    </a:cubicBezTo>
                    <a:lnTo>
                      <a:pt x="588" y="1781129"/>
                    </a:lnTo>
                    <a:cubicBezTo>
                      <a:pt x="1218" y="1641239"/>
                      <a:pt x="-487" y="1492043"/>
                      <a:pt x="143" y="1352153"/>
                    </a:cubicBezTo>
                    <a:close/>
                  </a:path>
                </a:pathLst>
              </a:custGeom>
              <a:solidFill>
                <a:schemeClr val="accent6">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73" name="Rectangle 7">
                <a:extLst>
                  <a:ext uri="{FF2B5EF4-FFF2-40B4-BE49-F238E27FC236}">
                    <a16:creationId xmlns:a16="http://schemas.microsoft.com/office/drawing/2014/main" id="{BD4F224D-BA0B-0B9E-80CD-1DFE0F2A20A8}"/>
                  </a:ext>
                </a:extLst>
              </p:cNvPr>
              <p:cNvSpPr/>
              <p:nvPr/>
            </p:nvSpPr>
            <p:spPr>
              <a:xfrm flipH="1">
                <a:off x="4294217" y="3492464"/>
                <a:ext cx="725367" cy="925470"/>
              </a:xfrm>
              <a:custGeom>
                <a:avLst/>
                <a:gdLst>
                  <a:gd name="connsiteX0" fmla="*/ 0 w 891274"/>
                  <a:gd name="connsiteY0" fmla="*/ 0 h 2339835"/>
                  <a:gd name="connsiteX1" fmla="*/ 891274 w 891274"/>
                  <a:gd name="connsiteY1" fmla="*/ 0 h 2339835"/>
                  <a:gd name="connsiteX2" fmla="*/ 891274 w 891274"/>
                  <a:gd name="connsiteY2" fmla="*/ 2339835 h 2339835"/>
                  <a:gd name="connsiteX3" fmla="*/ 0 w 891274"/>
                  <a:gd name="connsiteY3" fmla="*/ 2339835 h 2339835"/>
                  <a:gd name="connsiteX4" fmla="*/ 0 w 891274"/>
                  <a:gd name="connsiteY4" fmla="*/ 0 h 2339835"/>
                  <a:gd name="connsiteX0" fmla="*/ 12700 w 891274"/>
                  <a:gd name="connsiteY0" fmla="*/ 1898650 h 2339835"/>
                  <a:gd name="connsiteX1" fmla="*/ 891274 w 891274"/>
                  <a:gd name="connsiteY1" fmla="*/ 0 h 2339835"/>
                  <a:gd name="connsiteX2" fmla="*/ 891274 w 891274"/>
                  <a:gd name="connsiteY2" fmla="*/ 2339835 h 2339835"/>
                  <a:gd name="connsiteX3" fmla="*/ 0 w 891274"/>
                  <a:gd name="connsiteY3" fmla="*/ 2339835 h 2339835"/>
                  <a:gd name="connsiteX4" fmla="*/ 12700 w 891274"/>
                  <a:gd name="connsiteY4" fmla="*/ 1898650 h 2339835"/>
                  <a:gd name="connsiteX0" fmla="*/ 0 w 892021"/>
                  <a:gd name="connsiteY0" fmla="*/ 1922854 h 2339835"/>
                  <a:gd name="connsiteX1" fmla="*/ 892021 w 892021"/>
                  <a:gd name="connsiteY1" fmla="*/ 0 h 2339835"/>
                  <a:gd name="connsiteX2" fmla="*/ 892021 w 892021"/>
                  <a:gd name="connsiteY2" fmla="*/ 2339835 h 2339835"/>
                  <a:gd name="connsiteX3" fmla="*/ 747 w 892021"/>
                  <a:gd name="connsiteY3" fmla="*/ 2339835 h 2339835"/>
                  <a:gd name="connsiteX4" fmla="*/ 0 w 892021"/>
                  <a:gd name="connsiteY4" fmla="*/ 1922854 h 2339835"/>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262"/>
                  <a:gd name="connsiteY0" fmla="*/ 1320426 h 1737407"/>
                  <a:gd name="connsiteX1" fmla="*/ 900090 w 900262"/>
                  <a:gd name="connsiteY1" fmla="*/ 0 h 1737407"/>
                  <a:gd name="connsiteX2" fmla="*/ 892021 w 900262"/>
                  <a:gd name="connsiteY2" fmla="*/ 1737407 h 1737407"/>
                  <a:gd name="connsiteX3" fmla="*/ 747 w 900262"/>
                  <a:gd name="connsiteY3" fmla="*/ 1737407 h 1737407"/>
                  <a:gd name="connsiteX4" fmla="*/ 0 w 900262"/>
                  <a:gd name="connsiteY4" fmla="*/ 1320426 h 1737407"/>
                  <a:gd name="connsiteX0" fmla="*/ 0 w 900283"/>
                  <a:gd name="connsiteY0" fmla="*/ 1320426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20426 h 1737407"/>
                  <a:gd name="connsiteX0" fmla="*/ 0 w 900283"/>
                  <a:gd name="connsiteY0" fmla="*/ 1333873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33873 h 1737407"/>
                  <a:gd name="connsiteX0" fmla="*/ 0 w 900278"/>
                  <a:gd name="connsiteY0" fmla="*/ 1333873 h 1737407"/>
                  <a:gd name="connsiteX1" fmla="*/ 900090 w 900278"/>
                  <a:gd name="connsiteY1" fmla="*/ 0 h 1737407"/>
                  <a:gd name="connsiteX2" fmla="*/ 892021 w 900278"/>
                  <a:gd name="connsiteY2" fmla="*/ 1737407 h 1737407"/>
                  <a:gd name="connsiteX3" fmla="*/ 747 w 900278"/>
                  <a:gd name="connsiteY3" fmla="*/ 1737407 h 1737407"/>
                  <a:gd name="connsiteX4" fmla="*/ 0 w 900278"/>
                  <a:gd name="connsiteY4" fmla="*/ 1333873 h 1737407"/>
                  <a:gd name="connsiteX0" fmla="*/ 1889 w 899532"/>
                  <a:gd name="connsiteY0" fmla="*/ 1317736 h 1737407"/>
                  <a:gd name="connsiteX1" fmla="*/ 899343 w 899532"/>
                  <a:gd name="connsiteY1" fmla="*/ 0 h 1737407"/>
                  <a:gd name="connsiteX2" fmla="*/ 891274 w 899532"/>
                  <a:gd name="connsiteY2" fmla="*/ 1737407 h 1737407"/>
                  <a:gd name="connsiteX3" fmla="*/ 0 w 899532"/>
                  <a:gd name="connsiteY3" fmla="*/ 1737407 h 1737407"/>
                  <a:gd name="connsiteX4" fmla="*/ 1889 w 899532"/>
                  <a:gd name="connsiteY4" fmla="*/ 1317736 h 1737407"/>
                  <a:gd name="connsiteX0" fmla="*/ 32 w 907009"/>
                  <a:gd name="connsiteY0" fmla="*/ 1320117 h 1737407"/>
                  <a:gd name="connsiteX1" fmla="*/ 906823 w 907009"/>
                  <a:gd name="connsiteY1" fmla="*/ 0 h 1737407"/>
                  <a:gd name="connsiteX2" fmla="*/ 898754 w 907009"/>
                  <a:gd name="connsiteY2" fmla="*/ 1737407 h 1737407"/>
                  <a:gd name="connsiteX3" fmla="*/ 7480 w 907009"/>
                  <a:gd name="connsiteY3" fmla="*/ 1737407 h 1737407"/>
                  <a:gd name="connsiteX4" fmla="*/ 32 w 907009"/>
                  <a:gd name="connsiteY4" fmla="*/ 1320117 h 1737407"/>
                  <a:gd name="connsiteX0" fmla="*/ 44 w 904688"/>
                  <a:gd name="connsiteY0" fmla="*/ 1320117 h 1737407"/>
                  <a:gd name="connsiteX1" fmla="*/ 904501 w 904688"/>
                  <a:gd name="connsiteY1" fmla="*/ 0 h 1737407"/>
                  <a:gd name="connsiteX2" fmla="*/ 896432 w 904688"/>
                  <a:gd name="connsiteY2" fmla="*/ 1737407 h 1737407"/>
                  <a:gd name="connsiteX3" fmla="*/ 5158 w 904688"/>
                  <a:gd name="connsiteY3" fmla="*/ 1737407 h 1737407"/>
                  <a:gd name="connsiteX4" fmla="*/ 44 w 904688"/>
                  <a:gd name="connsiteY4" fmla="*/ 1320117 h 1737407"/>
                  <a:gd name="connsiteX0" fmla="*/ 143 w 900119"/>
                  <a:gd name="connsiteY0" fmla="*/ 1320117 h 1737407"/>
                  <a:gd name="connsiteX1" fmla="*/ 899931 w 900119"/>
                  <a:gd name="connsiteY1" fmla="*/ 0 h 1737407"/>
                  <a:gd name="connsiteX2" fmla="*/ 891862 w 900119"/>
                  <a:gd name="connsiteY2" fmla="*/ 1737407 h 1737407"/>
                  <a:gd name="connsiteX3" fmla="*/ 588 w 900119"/>
                  <a:gd name="connsiteY3" fmla="*/ 1737407 h 1737407"/>
                  <a:gd name="connsiteX4" fmla="*/ 143 w 900119"/>
                  <a:gd name="connsiteY4" fmla="*/ 1320117 h 1737407"/>
                  <a:gd name="connsiteX0" fmla="*/ 143 w 899931"/>
                  <a:gd name="connsiteY0" fmla="*/ 1320117 h 1737407"/>
                  <a:gd name="connsiteX1" fmla="*/ 899931 w 899931"/>
                  <a:gd name="connsiteY1" fmla="*/ 0 h 1737407"/>
                  <a:gd name="connsiteX2" fmla="*/ 891862 w 899931"/>
                  <a:gd name="connsiteY2" fmla="*/ 1737407 h 1737407"/>
                  <a:gd name="connsiteX3" fmla="*/ 588 w 899931"/>
                  <a:gd name="connsiteY3" fmla="*/ 1737407 h 1737407"/>
                  <a:gd name="connsiteX4" fmla="*/ 143 w 899931"/>
                  <a:gd name="connsiteY4" fmla="*/ 1320117 h 1737407"/>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2927"/>
                  <a:gd name="connsiteY0" fmla="*/ 1346310 h 1763600"/>
                  <a:gd name="connsiteX1" fmla="*/ 892927 w 892927"/>
                  <a:gd name="connsiteY1" fmla="*/ 0 h 1763600"/>
                  <a:gd name="connsiteX2" fmla="*/ 891862 w 892927"/>
                  <a:gd name="connsiteY2" fmla="*/ 1763600 h 1763600"/>
                  <a:gd name="connsiteX3" fmla="*/ 588 w 892927"/>
                  <a:gd name="connsiteY3" fmla="*/ 1763600 h 1763600"/>
                  <a:gd name="connsiteX4" fmla="*/ 143 w 892927"/>
                  <a:gd name="connsiteY4" fmla="*/ 1346310 h 1763600"/>
                  <a:gd name="connsiteX0" fmla="*/ 23 w 903189"/>
                  <a:gd name="connsiteY0" fmla="*/ 1332188 h 1763600"/>
                  <a:gd name="connsiteX1" fmla="*/ 903189 w 903189"/>
                  <a:gd name="connsiteY1" fmla="*/ 0 h 1763600"/>
                  <a:gd name="connsiteX2" fmla="*/ 902124 w 903189"/>
                  <a:gd name="connsiteY2" fmla="*/ 1763600 h 1763600"/>
                  <a:gd name="connsiteX3" fmla="*/ 10850 w 903189"/>
                  <a:gd name="connsiteY3" fmla="*/ 1763600 h 1763600"/>
                  <a:gd name="connsiteX4" fmla="*/ 23 w 903189"/>
                  <a:gd name="connsiteY4" fmla="*/ 1332188 h 1763600"/>
                  <a:gd name="connsiteX0" fmla="*/ 23 w 903189"/>
                  <a:gd name="connsiteY0" fmla="*/ 1332188 h 1763600"/>
                  <a:gd name="connsiteX1" fmla="*/ 903189 w 903189"/>
                  <a:gd name="connsiteY1" fmla="*/ 0 h 1763600"/>
                  <a:gd name="connsiteX2" fmla="*/ 902124 w 903189"/>
                  <a:gd name="connsiteY2" fmla="*/ 1763600 h 1763600"/>
                  <a:gd name="connsiteX3" fmla="*/ 10850 w 903189"/>
                  <a:gd name="connsiteY3" fmla="*/ 1763600 h 1763600"/>
                  <a:gd name="connsiteX4" fmla="*/ 23 w 903189"/>
                  <a:gd name="connsiteY4" fmla="*/ 1332188 h 1763600"/>
                  <a:gd name="connsiteX0" fmla="*/ 23 w 906053"/>
                  <a:gd name="connsiteY0" fmla="*/ 1376009 h 1807421"/>
                  <a:gd name="connsiteX1" fmla="*/ 906053 w 906053"/>
                  <a:gd name="connsiteY1" fmla="*/ 0 h 1807421"/>
                  <a:gd name="connsiteX2" fmla="*/ 902124 w 906053"/>
                  <a:gd name="connsiteY2" fmla="*/ 1807421 h 1807421"/>
                  <a:gd name="connsiteX3" fmla="*/ 10850 w 906053"/>
                  <a:gd name="connsiteY3" fmla="*/ 1807421 h 1807421"/>
                  <a:gd name="connsiteX4" fmla="*/ 23 w 906053"/>
                  <a:gd name="connsiteY4" fmla="*/ 1376009 h 1807421"/>
                  <a:gd name="connsiteX0" fmla="*/ 23 w 906053"/>
                  <a:gd name="connsiteY0" fmla="*/ 1384773 h 1816185"/>
                  <a:gd name="connsiteX1" fmla="*/ 906053 w 906053"/>
                  <a:gd name="connsiteY1" fmla="*/ 0 h 1816185"/>
                  <a:gd name="connsiteX2" fmla="*/ 902124 w 906053"/>
                  <a:gd name="connsiteY2" fmla="*/ 1816185 h 1816185"/>
                  <a:gd name="connsiteX3" fmla="*/ 10850 w 906053"/>
                  <a:gd name="connsiteY3" fmla="*/ 1816185 h 1816185"/>
                  <a:gd name="connsiteX4" fmla="*/ 23 w 906053"/>
                  <a:gd name="connsiteY4" fmla="*/ 1384773 h 1816185"/>
                  <a:gd name="connsiteX0" fmla="*/ 31 w 903198"/>
                  <a:gd name="connsiteY0" fmla="*/ 1367244 h 1816185"/>
                  <a:gd name="connsiteX1" fmla="*/ 903198 w 903198"/>
                  <a:gd name="connsiteY1" fmla="*/ 0 h 1816185"/>
                  <a:gd name="connsiteX2" fmla="*/ 899269 w 903198"/>
                  <a:gd name="connsiteY2" fmla="*/ 1816185 h 1816185"/>
                  <a:gd name="connsiteX3" fmla="*/ 7995 w 903198"/>
                  <a:gd name="connsiteY3" fmla="*/ 1816185 h 1816185"/>
                  <a:gd name="connsiteX4" fmla="*/ 31 w 903198"/>
                  <a:gd name="connsiteY4" fmla="*/ 1367244 h 1816185"/>
                  <a:gd name="connsiteX0" fmla="*/ 31 w 903198"/>
                  <a:gd name="connsiteY0" fmla="*/ 1352637 h 1816185"/>
                  <a:gd name="connsiteX1" fmla="*/ 903198 w 903198"/>
                  <a:gd name="connsiteY1" fmla="*/ 0 h 1816185"/>
                  <a:gd name="connsiteX2" fmla="*/ 899269 w 903198"/>
                  <a:gd name="connsiteY2" fmla="*/ 1816185 h 1816185"/>
                  <a:gd name="connsiteX3" fmla="*/ 7995 w 903198"/>
                  <a:gd name="connsiteY3" fmla="*/ 1816185 h 1816185"/>
                  <a:gd name="connsiteX4" fmla="*/ 31 w 903198"/>
                  <a:gd name="connsiteY4" fmla="*/ 1352637 h 1816185"/>
                  <a:gd name="connsiteX0" fmla="*/ 31 w 903198"/>
                  <a:gd name="connsiteY0" fmla="*/ 1338030 h 1816185"/>
                  <a:gd name="connsiteX1" fmla="*/ 903198 w 903198"/>
                  <a:gd name="connsiteY1" fmla="*/ 0 h 1816185"/>
                  <a:gd name="connsiteX2" fmla="*/ 899269 w 903198"/>
                  <a:gd name="connsiteY2" fmla="*/ 1816185 h 1816185"/>
                  <a:gd name="connsiteX3" fmla="*/ 7995 w 903198"/>
                  <a:gd name="connsiteY3" fmla="*/ 1816185 h 1816185"/>
                  <a:gd name="connsiteX4" fmla="*/ 31 w 903198"/>
                  <a:gd name="connsiteY4" fmla="*/ 1338030 h 1816185"/>
                  <a:gd name="connsiteX0" fmla="*/ 31 w 903198"/>
                  <a:gd name="connsiteY0" fmla="*/ 1338030 h 1816185"/>
                  <a:gd name="connsiteX1" fmla="*/ 903198 w 903198"/>
                  <a:gd name="connsiteY1" fmla="*/ 0 h 1816185"/>
                  <a:gd name="connsiteX2" fmla="*/ 899269 w 903198"/>
                  <a:gd name="connsiteY2" fmla="*/ 1816185 h 1816185"/>
                  <a:gd name="connsiteX3" fmla="*/ 7995 w 903198"/>
                  <a:gd name="connsiteY3" fmla="*/ 1816185 h 1816185"/>
                  <a:gd name="connsiteX4" fmla="*/ 31 w 903198"/>
                  <a:gd name="connsiteY4" fmla="*/ 1338030 h 1816185"/>
                  <a:gd name="connsiteX0" fmla="*/ 6356 w 895203"/>
                  <a:gd name="connsiteY0" fmla="*/ 1343872 h 1816185"/>
                  <a:gd name="connsiteX1" fmla="*/ 895203 w 895203"/>
                  <a:gd name="connsiteY1" fmla="*/ 0 h 1816185"/>
                  <a:gd name="connsiteX2" fmla="*/ 891274 w 895203"/>
                  <a:gd name="connsiteY2" fmla="*/ 1816185 h 1816185"/>
                  <a:gd name="connsiteX3" fmla="*/ 0 w 895203"/>
                  <a:gd name="connsiteY3" fmla="*/ 1816185 h 1816185"/>
                  <a:gd name="connsiteX4" fmla="*/ 6356 w 895203"/>
                  <a:gd name="connsiteY4" fmla="*/ 1343872 h 1816185"/>
                  <a:gd name="connsiteX0" fmla="*/ 6356 w 895203"/>
                  <a:gd name="connsiteY0" fmla="*/ 1343872 h 1816185"/>
                  <a:gd name="connsiteX1" fmla="*/ 895203 w 895203"/>
                  <a:gd name="connsiteY1" fmla="*/ 0 h 1816185"/>
                  <a:gd name="connsiteX2" fmla="*/ 891274 w 895203"/>
                  <a:gd name="connsiteY2" fmla="*/ 1816185 h 1816185"/>
                  <a:gd name="connsiteX3" fmla="*/ 0 w 895203"/>
                  <a:gd name="connsiteY3" fmla="*/ 1816185 h 1816185"/>
                  <a:gd name="connsiteX4" fmla="*/ 6356 w 895203"/>
                  <a:gd name="connsiteY4" fmla="*/ 1343872 h 1816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203" h="1816185">
                    <a:moveTo>
                      <a:pt x="6356" y="1343872"/>
                    </a:moveTo>
                    <a:cubicBezTo>
                      <a:pt x="395049" y="1069300"/>
                      <a:pt x="853141" y="28037"/>
                      <a:pt x="895203" y="0"/>
                    </a:cubicBezTo>
                    <a:cubicBezTo>
                      <a:pt x="892513" y="579136"/>
                      <a:pt x="893964" y="1237049"/>
                      <a:pt x="891274" y="1816185"/>
                    </a:cubicBezTo>
                    <a:lnTo>
                      <a:pt x="0" y="1816185"/>
                    </a:lnTo>
                    <a:cubicBezTo>
                      <a:pt x="630" y="1676295"/>
                      <a:pt x="5726" y="1483762"/>
                      <a:pt x="6356" y="1343872"/>
                    </a:cubicBezTo>
                    <a:close/>
                  </a:path>
                </a:pathLst>
              </a:custGeom>
              <a:solidFill>
                <a:schemeClr val="accent6">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74" name="Rectangle 7">
                <a:extLst>
                  <a:ext uri="{FF2B5EF4-FFF2-40B4-BE49-F238E27FC236}">
                    <a16:creationId xmlns:a16="http://schemas.microsoft.com/office/drawing/2014/main" id="{C736C11A-AE58-EA97-80E1-AA280A251E98}"/>
                  </a:ext>
                </a:extLst>
              </p:cNvPr>
              <p:cNvSpPr/>
              <p:nvPr/>
            </p:nvSpPr>
            <p:spPr>
              <a:xfrm>
                <a:off x="1303628" y="4208318"/>
                <a:ext cx="729409" cy="219452"/>
              </a:xfrm>
              <a:custGeom>
                <a:avLst/>
                <a:gdLst>
                  <a:gd name="connsiteX0" fmla="*/ 0 w 891274"/>
                  <a:gd name="connsiteY0" fmla="*/ 0 h 2339835"/>
                  <a:gd name="connsiteX1" fmla="*/ 891274 w 891274"/>
                  <a:gd name="connsiteY1" fmla="*/ 0 h 2339835"/>
                  <a:gd name="connsiteX2" fmla="*/ 891274 w 891274"/>
                  <a:gd name="connsiteY2" fmla="*/ 2339835 h 2339835"/>
                  <a:gd name="connsiteX3" fmla="*/ 0 w 891274"/>
                  <a:gd name="connsiteY3" fmla="*/ 2339835 h 2339835"/>
                  <a:gd name="connsiteX4" fmla="*/ 0 w 891274"/>
                  <a:gd name="connsiteY4" fmla="*/ 0 h 2339835"/>
                  <a:gd name="connsiteX0" fmla="*/ 12700 w 891274"/>
                  <a:gd name="connsiteY0" fmla="*/ 1898650 h 2339835"/>
                  <a:gd name="connsiteX1" fmla="*/ 891274 w 891274"/>
                  <a:gd name="connsiteY1" fmla="*/ 0 h 2339835"/>
                  <a:gd name="connsiteX2" fmla="*/ 891274 w 891274"/>
                  <a:gd name="connsiteY2" fmla="*/ 2339835 h 2339835"/>
                  <a:gd name="connsiteX3" fmla="*/ 0 w 891274"/>
                  <a:gd name="connsiteY3" fmla="*/ 2339835 h 2339835"/>
                  <a:gd name="connsiteX4" fmla="*/ 12700 w 891274"/>
                  <a:gd name="connsiteY4" fmla="*/ 1898650 h 2339835"/>
                  <a:gd name="connsiteX0" fmla="*/ 0 w 892021"/>
                  <a:gd name="connsiteY0" fmla="*/ 1922854 h 2339835"/>
                  <a:gd name="connsiteX1" fmla="*/ 892021 w 892021"/>
                  <a:gd name="connsiteY1" fmla="*/ 0 h 2339835"/>
                  <a:gd name="connsiteX2" fmla="*/ 892021 w 892021"/>
                  <a:gd name="connsiteY2" fmla="*/ 2339835 h 2339835"/>
                  <a:gd name="connsiteX3" fmla="*/ 747 w 892021"/>
                  <a:gd name="connsiteY3" fmla="*/ 2339835 h 2339835"/>
                  <a:gd name="connsiteX4" fmla="*/ 0 w 892021"/>
                  <a:gd name="connsiteY4" fmla="*/ 1922854 h 2339835"/>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090"/>
                  <a:gd name="connsiteY0" fmla="*/ 1320426 h 1737407"/>
                  <a:gd name="connsiteX1" fmla="*/ 900090 w 900090"/>
                  <a:gd name="connsiteY1" fmla="*/ 0 h 1737407"/>
                  <a:gd name="connsiteX2" fmla="*/ 892021 w 900090"/>
                  <a:gd name="connsiteY2" fmla="*/ 1737407 h 1737407"/>
                  <a:gd name="connsiteX3" fmla="*/ 747 w 900090"/>
                  <a:gd name="connsiteY3" fmla="*/ 1737407 h 1737407"/>
                  <a:gd name="connsiteX4" fmla="*/ 0 w 900090"/>
                  <a:gd name="connsiteY4" fmla="*/ 1320426 h 1737407"/>
                  <a:gd name="connsiteX0" fmla="*/ 0 w 900262"/>
                  <a:gd name="connsiteY0" fmla="*/ 1320426 h 1737407"/>
                  <a:gd name="connsiteX1" fmla="*/ 900090 w 900262"/>
                  <a:gd name="connsiteY1" fmla="*/ 0 h 1737407"/>
                  <a:gd name="connsiteX2" fmla="*/ 892021 w 900262"/>
                  <a:gd name="connsiteY2" fmla="*/ 1737407 h 1737407"/>
                  <a:gd name="connsiteX3" fmla="*/ 747 w 900262"/>
                  <a:gd name="connsiteY3" fmla="*/ 1737407 h 1737407"/>
                  <a:gd name="connsiteX4" fmla="*/ 0 w 900262"/>
                  <a:gd name="connsiteY4" fmla="*/ 1320426 h 1737407"/>
                  <a:gd name="connsiteX0" fmla="*/ 0 w 900283"/>
                  <a:gd name="connsiteY0" fmla="*/ 1320426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20426 h 1737407"/>
                  <a:gd name="connsiteX0" fmla="*/ 0 w 900283"/>
                  <a:gd name="connsiteY0" fmla="*/ 1333873 h 1737407"/>
                  <a:gd name="connsiteX1" fmla="*/ 900090 w 900283"/>
                  <a:gd name="connsiteY1" fmla="*/ 0 h 1737407"/>
                  <a:gd name="connsiteX2" fmla="*/ 892021 w 900283"/>
                  <a:gd name="connsiteY2" fmla="*/ 1737407 h 1737407"/>
                  <a:gd name="connsiteX3" fmla="*/ 747 w 900283"/>
                  <a:gd name="connsiteY3" fmla="*/ 1737407 h 1737407"/>
                  <a:gd name="connsiteX4" fmla="*/ 0 w 900283"/>
                  <a:gd name="connsiteY4" fmla="*/ 1333873 h 1737407"/>
                  <a:gd name="connsiteX0" fmla="*/ 0 w 900278"/>
                  <a:gd name="connsiteY0" fmla="*/ 1333873 h 1737407"/>
                  <a:gd name="connsiteX1" fmla="*/ 900090 w 900278"/>
                  <a:gd name="connsiteY1" fmla="*/ 0 h 1737407"/>
                  <a:gd name="connsiteX2" fmla="*/ 892021 w 900278"/>
                  <a:gd name="connsiteY2" fmla="*/ 1737407 h 1737407"/>
                  <a:gd name="connsiteX3" fmla="*/ 747 w 900278"/>
                  <a:gd name="connsiteY3" fmla="*/ 1737407 h 1737407"/>
                  <a:gd name="connsiteX4" fmla="*/ 0 w 900278"/>
                  <a:gd name="connsiteY4" fmla="*/ 1333873 h 1737407"/>
                  <a:gd name="connsiteX0" fmla="*/ 1889 w 899532"/>
                  <a:gd name="connsiteY0" fmla="*/ 1317736 h 1737407"/>
                  <a:gd name="connsiteX1" fmla="*/ 899343 w 899532"/>
                  <a:gd name="connsiteY1" fmla="*/ 0 h 1737407"/>
                  <a:gd name="connsiteX2" fmla="*/ 891274 w 899532"/>
                  <a:gd name="connsiteY2" fmla="*/ 1737407 h 1737407"/>
                  <a:gd name="connsiteX3" fmla="*/ 0 w 899532"/>
                  <a:gd name="connsiteY3" fmla="*/ 1737407 h 1737407"/>
                  <a:gd name="connsiteX4" fmla="*/ 1889 w 899532"/>
                  <a:gd name="connsiteY4" fmla="*/ 1317736 h 1737407"/>
                  <a:gd name="connsiteX0" fmla="*/ 32 w 907009"/>
                  <a:gd name="connsiteY0" fmla="*/ 1320117 h 1737407"/>
                  <a:gd name="connsiteX1" fmla="*/ 906823 w 907009"/>
                  <a:gd name="connsiteY1" fmla="*/ 0 h 1737407"/>
                  <a:gd name="connsiteX2" fmla="*/ 898754 w 907009"/>
                  <a:gd name="connsiteY2" fmla="*/ 1737407 h 1737407"/>
                  <a:gd name="connsiteX3" fmla="*/ 7480 w 907009"/>
                  <a:gd name="connsiteY3" fmla="*/ 1737407 h 1737407"/>
                  <a:gd name="connsiteX4" fmla="*/ 32 w 907009"/>
                  <a:gd name="connsiteY4" fmla="*/ 1320117 h 1737407"/>
                  <a:gd name="connsiteX0" fmla="*/ 44 w 904688"/>
                  <a:gd name="connsiteY0" fmla="*/ 1320117 h 1737407"/>
                  <a:gd name="connsiteX1" fmla="*/ 904501 w 904688"/>
                  <a:gd name="connsiteY1" fmla="*/ 0 h 1737407"/>
                  <a:gd name="connsiteX2" fmla="*/ 896432 w 904688"/>
                  <a:gd name="connsiteY2" fmla="*/ 1737407 h 1737407"/>
                  <a:gd name="connsiteX3" fmla="*/ 5158 w 904688"/>
                  <a:gd name="connsiteY3" fmla="*/ 1737407 h 1737407"/>
                  <a:gd name="connsiteX4" fmla="*/ 44 w 904688"/>
                  <a:gd name="connsiteY4" fmla="*/ 1320117 h 1737407"/>
                  <a:gd name="connsiteX0" fmla="*/ 143 w 900119"/>
                  <a:gd name="connsiteY0" fmla="*/ 1320117 h 1737407"/>
                  <a:gd name="connsiteX1" fmla="*/ 899931 w 900119"/>
                  <a:gd name="connsiteY1" fmla="*/ 0 h 1737407"/>
                  <a:gd name="connsiteX2" fmla="*/ 891862 w 900119"/>
                  <a:gd name="connsiteY2" fmla="*/ 1737407 h 1737407"/>
                  <a:gd name="connsiteX3" fmla="*/ 588 w 900119"/>
                  <a:gd name="connsiteY3" fmla="*/ 1737407 h 1737407"/>
                  <a:gd name="connsiteX4" fmla="*/ 143 w 900119"/>
                  <a:gd name="connsiteY4" fmla="*/ 1320117 h 1737407"/>
                  <a:gd name="connsiteX0" fmla="*/ 143 w 899931"/>
                  <a:gd name="connsiteY0" fmla="*/ 1320117 h 1737407"/>
                  <a:gd name="connsiteX1" fmla="*/ 899931 w 899931"/>
                  <a:gd name="connsiteY1" fmla="*/ 0 h 1737407"/>
                  <a:gd name="connsiteX2" fmla="*/ 891862 w 899931"/>
                  <a:gd name="connsiteY2" fmla="*/ 1737407 h 1737407"/>
                  <a:gd name="connsiteX3" fmla="*/ 588 w 899931"/>
                  <a:gd name="connsiteY3" fmla="*/ 1737407 h 1737407"/>
                  <a:gd name="connsiteX4" fmla="*/ 143 w 899931"/>
                  <a:gd name="connsiteY4" fmla="*/ 1320117 h 1737407"/>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7596"/>
                  <a:gd name="connsiteY0" fmla="*/ 1336785 h 1754075"/>
                  <a:gd name="connsiteX1" fmla="*/ 897596 w 897596"/>
                  <a:gd name="connsiteY1" fmla="*/ 0 h 1754075"/>
                  <a:gd name="connsiteX2" fmla="*/ 891862 w 897596"/>
                  <a:gd name="connsiteY2" fmla="*/ 1754075 h 1754075"/>
                  <a:gd name="connsiteX3" fmla="*/ 588 w 897596"/>
                  <a:gd name="connsiteY3" fmla="*/ 1754075 h 1754075"/>
                  <a:gd name="connsiteX4" fmla="*/ 143 w 897596"/>
                  <a:gd name="connsiteY4" fmla="*/ 1336785 h 1754075"/>
                  <a:gd name="connsiteX0" fmla="*/ 143 w 892927"/>
                  <a:gd name="connsiteY0" fmla="*/ 1346310 h 1763600"/>
                  <a:gd name="connsiteX1" fmla="*/ 892927 w 892927"/>
                  <a:gd name="connsiteY1" fmla="*/ 0 h 1763600"/>
                  <a:gd name="connsiteX2" fmla="*/ 891862 w 892927"/>
                  <a:gd name="connsiteY2" fmla="*/ 1763600 h 1763600"/>
                  <a:gd name="connsiteX3" fmla="*/ 588 w 892927"/>
                  <a:gd name="connsiteY3" fmla="*/ 1763600 h 1763600"/>
                  <a:gd name="connsiteX4" fmla="*/ 143 w 892927"/>
                  <a:gd name="connsiteY4" fmla="*/ 1346310 h 1763600"/>
                  <a:gd name="connsiteX0" fmla="*/ 23 w 903189"/>
                  <a:gd name="connsiteY0" fmla="*/ 1332188 h 1763600"/>
                  <a:gd name="connsiteX1" fmla="*/ 903189 w 903189"/>
                  <a:gd name="connsiteY1" fmla="*/ 0 h 1763600"/>
                  <a:gd name="connsiteX2" fmla="*/ 902124 w 903189"/>
                  <a:gd name="connsiteY2" fmla="*/ 1763600 h 1763600"/>
                  <a:gd name="connsiteX3" fmla="*/ 10850 w 903189"/>
                  <a:gd name="connsiteY3" fmla="*/ 1763600 h 1763600"/>
                  <a:gd name="connsiteX4" fmla="*/ 23 w 903189"/>
                  <a:gd name="connsiteY4" fmla="*/ 1332188 h 1763600"/>
                  <a:gd name="connsiteX0" fmla="*/ 23 w 903189"/>
                  <a:gd name="connsiteY0" fmla="*/ 1332188 h 1763600"/>
                  <a:gd name="connsiteX1" fmla="*/ 903189 w 903189"/>
                  <a:gd name="connsiteY1" fmla="*/ 0 h 1763600"/>
                  <a:gd name="connsiteX2" fmla="*/ 902124 w 903189"/>
                  <a:gd name="connsiteY2" fmla="*/ 1763600 h 1763600"/>
                  <a:gd name="connsiteX3" fmla="*/ 10850 w 903189"/>
                  <a:gd name="connsiteY3" fmla="*/ 1763600 h 1763600"/>
                  <a:gd name="connsiteX4" fmla="*/ 23 w 903189"/>
                  <a:gd name="connsiteY4" fmla="*/ 1332188 h 1763600"/>
                  <a:gd name="connsiteX0" fmla="*/ 23 w 906650"/>
                  <a:gd name="connsiteY0" fmla="*/ 799548 h 1230960"/>
                  <a:gd name="connsiteX1" fmla="*/ 906650 w 906650"/>
                  <a:gd name="connsiteY1" fmla="*/ 0 h 1230960"/>
                  <a:gd name="connsiteX2" fmla="*/ 902124 w 906650"/>
                  <a:gd name="connsiteY2" fmla="*/ 1230960 h 1230960"/>
                  <a:gd name="connsiteX3" fmla="*/ 10850 w 906650"/>
                  <a:gd name="connsiteY3" fmla="*/ 1230960 h 1230960"/>
                  <a:gd name="connsiteX4" fmla="*/ 23 w 906650"/>
                  <a:gd name="connsiteY4" fmla="*/ 799548 h 1230960"/>
                  <a:gd name="connsiteX0" fmla="*/ 13400 w 895800"/>
                  <a:gd name="connsiteY0" fmla="*/ 1154641 h 1230960"/>
                  <a:gd name="connsiteX1" fmla="*/ 895800 w 895800"/>
                  <a:gd name="connsiteY1" fmla="*/ 0 h 1230960"/>
                  <a:gd name="connsiteX2" fmla="*/ 891274 w 895800"/>
                  <a:gd name="connsiteY2" fmla="*/ 1230960 h 1230960"/>
                  <a:gd name="connsiteX3" fmla="*/ 0 w 895800"/>
                  <a:gd name="connsiteY3" fmla="*/ 1230960 h 1230960"/>
                  <a:gd name="connsiteX4" fmla="*/ 13400 w 895800"/>
                  <a:gd name="connsiteY4" fmla="*/ 1154641 h 1230960"/>
                  <a:gd name="connsiteX0" fmla="*/ 6478 w 895800"/>
                  <a:gd name="connsiteY0" fmla="*/ 1112865 h 1230960"/>
                  <a:gd name="connsiteX1" fmla="*/ 895800 w 895800"/>
                  <a:gd name="connsiteY1" fmla="*/ 0 h 1230960"/>
                  <a:gd name="connsiteX2" fmla="*/ 891274 w 895800"/>
                  <a:gd name="connsiteY2" fmla="*/ 1230960 h 1230960"/>
                  <a:gd name="connsiteX3" fmla="*/ 0 w 895800"/>
                  <a:gd name="connsiteY3" fmla="*/ 1230960 h 1230960"/>
                  <a:gd name="connsiteX4" fmla="*/ 6478 w 895800"/>
                  <a:gd name="connsiteY4" fmla="*/ 1112865 h 1230960"/>
                  <a:gd name="connsiteX0" fmla="*/ 6478 w 892034"/>
                  <a:gd name="connsiteY0" fmla="*/ 1098775 h 1216870"/>
                  <a:gd name="connsiteX1" fmla="*/ 891131 w 892034"/>
                  <a:gd name="connsiteY1" fmla="*/ 0 h 1216870"/>
                  <a:gd name="connsiteX2" fmla="*/ 891274 w 892034"/>
                  <a:gd name="connsiteY2" fmla="*/ 1216870 h 1216870"/>
                  <a:gd name="connsiteX3" fmla="*/ 0 w 892034"/>
                  <a:gd name="connsiteY3" fmla="*/ 1216870 h 1216870"/>
                  <a:gd name="connsiteX4" fmla="*/ 6478 w 892034"/>
                  <a:gd name="connsiteY4" fmla="*/ 1098775 h 1216870"/>
                  <a:gd name="connsiteX0" fmla="*/ 6478 w 892034"/>
                  <a:gd name="connsiteY0" fmla="*/ 1084688 h 1202783"/>
                  <a:gd name="connsiteX1" fmla="*/ 891131 w 892034"/>
                  <a:gd name="connsiteY1" fmla="*/ 0 h 1202783"/>
                  <a:gd name="connsiteX2" fmla="*/ 891274 w 892034"/>
                  <a:gd name="connsiteY2" fmla="*/ 1202783 h 1202783"/>
                  <a:gd name="connsiteX3" fmla="*/ 0 w 892034"/>
                  <a:gd name="connsiteY3" fmla="*/ 1202783 h 1202783"/>
                  <a:gd name="connsiteX4" fmla="*/ 6478 w 892034"/>
                  <a:gd name="connsiteY4" fmla="*/ 1084688 h 1202783"/>
                  <a:gd name="connsiteX0" fmla="*/ 6478 w 892034"/>
                  <a:gd name="connsiteY0" fmla="*/ 1091731 h 1209826"/>
                  <a:gd name="connsiteX1" fmla="*/ 891131 w 892034"/>
                  <a:gd name="connsiteY1" fmla="*/ 0 h 1209826"/>
                  <a:gd name="connsiteX2" fmla="*/ 891274 w 892034"/>
                  <a:gd name="connsiteY2" fmla="*/ 1209826 h 1209826"/>
                  <a:gd name="connsiteX3" fmla="*/ 0 w 892034"/>
                  <a:gd name="connsiteY3" fmla="*/ 1209826 h 1209826"/>
                  <a:gd name="connsiteX4" fmla="*/ 6478 w 892034"/>
                  <a:gd name="connsiteY4" fmla="*/ 1091731 h 1209826"/>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6478 w 893465"/>
                  <a:gd name="connsiteY0" fmla="*/ 1112864 h 1230959"/>
                  <a:gd name="connsiteX1" fmla="*/ 893465 w 893465"/>
                  <a:gd name="connsiteY1" fmla="*/ 0 h 1230959"/>
                  <a:gd name="connsiteX2" fmla="*/ 891274 w 893465"/>
                  <a:gd name="connsiteY2" fmla="*/ 1230959 h 1230959"/>
                  <a:gd name="connsiteX3" fmla="*/ 0 w 893465"/>
                  <a:gd name="connsiteY3" fmla="*/ 1230959 h 1230959"/>
                  <a:gd name="connsiteX4" fmla="*/ 6478 w 893465"/>
                  <a:gd name="connsiteY4" fmla="*/ 1112864 h 1230959"/>
                  <a:gd name="connsiteX0" fmla="*/ 1810 w 888797"/>
                  <a:gd name="connsiteY0" fmla="*/ 1112864 h 1238005"/>
                  <a:gd name="connsiteX1" fmla="*/ 888797 w 888797"/>
                  <a:gd name="connsiteY1" fmla="*/ 0 h 1238005"/>
                  <a:gd name="connsiteX2" fmla="*/ 886606 w 888797"/>
                  <a:gd name="connsiteY2" fmla="*/ 1230959 h 1238005"/>
                  <a:gd name="connsiteX3" fmla="*/ 0 w 888797"/>
                  <a:gd name="connsiteY3" fmla="*/ 1238005 h 1238005"/>
                  <a:gd name="connsiteX4" fmla="*/ 1810 w 888797"/>
                  <a:gd name="connsiteY4" fmla="*/ 1112864 h 1238005"/>
                  <a:gd name="connsiteX0" fmla="*/ 6479 w 888797"/>
                  <a:gd name="connsiteY0" fmla="*/ 1070597 h 1238005"/>
                  <a:gd name="connsiteX1" fmla="*/ 888797 w 888797"/>
                  <a:gd name="connsiteY1" fmla="*/ 0 h 1238005"/>
                  <a:gd name="connsiteX2" fmla="*/ 886606 w 888797"/>
                  <a:gd name="connsiteY2" fmla="*/ 1230959 h 1238005"/>
                  <a:gd name="connsiteX3" fmla="*/ 0 w 888797"/>
                  <a:gd name="connsiteY3" fmla="*/ 1238005 h 1238005"/>
                  <a:gd name="connsiteX4" fmla="*/ 6479 w 888797"/>
                  <a:gd name="connsiteY4" fmla="*/ 1070597 h 1238005"/>
                  <a:gd name="connsiteX0" fmla="*/ 137 w 882455"/>
                  <a:gd name="connsiteY0" fmla="*/ 1070597 h 1230959"/>
                  <a:gd name="connsiteX1" fmla="*/ 882455 w 882455"/>
                  <a:gd name="connsiteY1" fmla="*/ 0 h 1230959"/>
                  <a:gd name="connsiteX2" fmla="*/ 880264 w 882455"/>
                  <a:gd name="connsiteY2" fmla="*/ 1230959 h 1230959"/>
                  <a:gd name="connsiteX3" fmla="*/ 661 w 882455"/>
                  <a:gd name="connsiteY3" fmla="*/ 1223918 h 1230959"/>
                  <a:gd name="connsiteX4" fmla="*/ 137 w 882455"/>
                  <a:gd name="connsiteY4" fmla="*/ 1070597 h 1230959"/>
                  <a:gd name="connsiteX0" fmla="*/ 137 w 882455"/>
                  <a:gd name="connsiteY0" fmla="*/ 1070597 h 1230959"/>
                  <a:gd name="connsiteX1" fmla="*/ 882455 w 882455"/>
                  <a:gd name="connsiteY1" fmla="*/ 0 h 1230959"/>
                  <a:gd name="connsiteX2" fmla="*/ 880264 w 882455"/>
                  <a:gd name="connsiteY2" fmla="*/ 1230959 h 1230959"/>
                  <a:gd name="connsiteX3" fmla="*/ 661 w 882455"/>
                  <a:gd name="connsiteY3" fmla="*/ 1223918 h 1230959"/>
                  <a:gd name="connsiteX4" fmla="*/ 137 w 882455"/>
                  <a:gd name="connsiteY4" fmla="*/ 1070597 h 1230959"/>
                  <a:gd name="connsiteX0" fmla="*/ 137 w 882455"/>
                  <a:gd name="connsiteY0" fmla="*/ 1070597 h 1230959"/>
                  <a:gd name="connsiteX1" fmla="*/ 882455 w 882455"/>
                  <a:gd name="connsiteY1" fmla="*/ 0 h 1230959"/>
                  <a:gd name="connsiteX2" fmla="*/ 880264 w 882455"/>
                  <a:gd name="connsiteY2" fmla="*/ 1230959 h 1230959"/>
                  <a:gd name="connsiteX3" fmla="*/ 661 w 882455"/>
                  <a:gd name="connsiteY3" fmla="*/ 1223918 h 1230959"/>
                  <a:gd name="connsiteX4" fmla="*/ 137 w 882455"/>
                  <a:gd name="connsiteY4" fmla="*/ 1070597 h 1230959"/>
                  <a:gd name="connsiteX0" fmla="*/ 6479 w 881794"/>
                  <a:gd name="connsiteY0" fmla="*/ 1056508 h 1230959"/>
                  <a:gd name="connsiteX1" fmla="*/ 881794 w 881794"/>
                  <a:gd name="connsiteY1" fmla="*/ 0 h 1230959"/>
                  <a:gd name="connsiteX2" fmla="*/ 879603 w 881794"/>
                  <a:gd name="connsiteY2" fmla="*/ 1230959 h 1230959"/>
                  <a:gd name="connsiteX3" fmla="*/ 0 w 881794"/>
                  <a:gd name="connsiteY3" fmla="*/ 1223918 h 1230959"/>
                  <a:gd name="connsiteX4" fmla="*/ 6479 w 881794"/>
                  <a:gd name="connsiteY4" fmla="*/ 1056508 h 1230959"/>
                  <a:gd name="connsiteX0" fmla="*/ 136 w 882454"/>
                  <a:gd name="connsiteY0" fmla="*/ 1063551 h 1230959"/>
                  <a:gd name="connsiteX1" fmla="*/ 882454 w 882454"/>
                  <a:gd name="connsiteY1" fmla="*/ 0 h 1230959"/>
                  <a:gd name="connsiteX2" fmla="*/ 880263 w 882454"/>
                  <a:gd name="connsiteY2" fmla="*/ 1230959 h 1230959"/>
                  <a:gd name="connsiteX3" fmla="*/ 660 w 882454"/>
                  <a:gd name="connsiteY3" fmla="*/ 1223918 h 1230959"/>
                  <a:gd name="connsiteX4" fmla="*/ 136 w 882454"/>
                  <a:gd name="connsiteY4" fmla="*/ 1063551 h 1230959"/>
                  <a:gd name="connsiteX0" fmla="*/ 136 w 882454"/>
                  <a:gd name="connsiteY0" fmla="*/ 1049464 h 1216872"/>
                  <a:gd name="connsiteX1" fmla="*/ 882454 w 882454"/>
                  <a:gd name="connsiteY1" fmla="*/ 0 h 1216872"/>
                  <a:gd name="connsiteX2" fmla="*/ 880263 w 882454"/>
                  <a:gd name="connsiteY2" fmla="*/ 1216872 h 1216872"/>
                  <a:gd name="connsiteX3" fmla="*/ 660 w 882454"/>
                  <a:gd name="connsiteY3" fmla="*/ 1209831 h 1216872"/>
                  <a:gd name="connsiteX4" fmla="*/ 136 w 882454"/>
                  <a:gd name="connsiteY4" fmla="*/ 1049464 h 1216872"/>
                  <a:gd name="connsiteX0" fmla="*/ 136 w 882454"/>
                  <a:gd name="connsiteY0" fmla="*/ 1236442 h 1273986"/>
                  <a:gd name="connsiteX1" fmla="*/ 882454 w 882454"/>
                  <a:gd name="connsiteY1" fmla="*/ 0 h 1273986"/>
                  <a:gd name="connsiteX2" fmla="*/ 880263 w 882454"/>
                  <a:gd name="connsiteY2" fmla="*/ 1216872 h 1273986"/>
                  <a:gd name="connsiteX3" fmla="*/ 660 w 882454"/>
                  <a:gd name="connsiteY3" fmla="*/ 1209831 h 1273986"/>
                  <a:gd name="connsiteX4" fmla="*/ 136 w 882454"/>
                  <a:gd name="connsiteY4" fmla="*/ 1236442 h 1273986"/>
                  <a:gd name="connsiteX0" fmla="*/ 136 w 882454"/>
                  <a:gd name="connsiteY0" fmla="*/ 1236442 h 1273986"/>
                  <a:gd name="connsiteX1" fmla="*/ 882454 w 882454"/>
                  <a:gd name="connsiteY1" fmla="*/ 0 h 1273986"/>
                  <a:gd name="connsiteX2" fmla="*/ 880263 w 882454"/>
                  <a:gd name="connsiteY2" fmla="*/ 1216872 h 1273986"/>
                  <a:gd name="connsiteX3" fmla="*/ 660 w 882454"/>
                  <a:gd name="connsiteY3" fmla="*/ 1209831 h 1273986"/>
                  <a:gd name="connsiteX4" fmla="*/ 136 w 882454"/>
                  <a:gd name="connsiteY4" fmla="*/ 1236442 h 127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454" h="1273986">
                    <a:moveTo>
                      <a:pt x="136" y="1236442"/>
                    </a:moveTo>
                    <a:cubicBezTo>
                      <a:pt x="420761" y="918775"/>
                      <a:pt x="840705" y="129575"/>
                      <a:pt x="882454" y="0"/>
                    </a:cubicBezTo>
                    <a:cubicBezTo>
                      <a:pt x="879764" y="579136"/>
                      <a:pt x="882953" y="637736"/>
                      <a:pt x="880263" y="1216872"/>
                    </a:cubicBezTo>
                    <a:lnTo>
                      <a:pt x="660" y="1209831"/>
                    </a:lnTo>
                    <a:cubicBezTo>
                      <a:pt x="1290" y="1069941"/>
                      <a:pt x="-494" y="1376332"/>
                      <a:pt x="136" y="1236442"/>
                    </a:cubicBezTo>
                    <a:close/>
                  </a:path>
                </a:pathLst>
              </a:custGeom>
              <a:solidFill>
                <a:schemeClr val="accent6">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grpSp>
            <p:nvGrpSpPr>
              <p:cNvPr id="75" name="Group 74">
                <a:extLst>
                  <a:ext uri="{FF2B5EF4-FFF2-40B4-BE49-F238E27FC236}">
                    <a16:creationId xmlns:a16="http://schemas.microsoft.com/office/drawing/2014/main" id="{0735CBDE-90CF-9D72-B691-12DCFC03743E}"/>
                  </a:ext>
                </a:extLst>
              </p:cNvPr>
              <p:cNvGrpSpPr/>
              <p:nvPr/>
            </p:nvGrpSpPr>
            <p:grpSpPr>
              <a:xfrm>
                <a:off x="1092177" y="4419288"/>
                <a:ext cx="4904706" cy="76151"/>
                <a:chOff x="604625" y="5261634"/>
                <a:chExt cx="7934750" cy="192039"/>
              </a:xfrm>
            </p:grpSpPr>
            <p:cxnSp>
              <p:nvCxnSpPr>
                <p:cNvPr id="78" name="Straight Connector 77">
                  <a:extLst>
                    <a:ext uri="{FF2B5EF4-FFF2-40B4-BE49-F238E27FC236}">
                      <a16:creationId xmlns:a16="http://schemas.microsoft.com/office/drawing/2014/main" id="{725F9135-A843-DD27-492A-4313616B1124}"/>
                    </a:ext>
                  </a:extLst>
                </p:cNvPr>
                <p:cNvCxnSpPr/>
                <p:nvPr/>
              </p:nvCxnSpPr>
              <p:spPr>
                <a:xfrm>
                  <a:off x="604625" y="5272907"/>
                  <a:ext cx="7934750" cy="0"/>
                </a:xfrm>
                <a:prstGeom prst="line">
                  <a:avLst/>
                </a:prstGeom>
                <a:ln w="3492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AC6E73BB-13DF-C02A-929D-35F655D692E8}"/>
                    </a:ext>
                  </a:extLst>
                </p:cNvPr>
                <p:cNvGrpSpPr/>
                <p:nvPr/>
              </p:nvGrpSpPr>
              <p:grpSpPr>
                <a:xfrm>
                  <a:off x="953882" y="5261634"/>
                  <a:ext cx="7245820" cy="192039"/>
                  <a:chOff x="1411055" y="5002978"/>
                  <a:chExt cx="7245820" cy="192039"/>
                </a:xfrm>
              </p:grpSpPr>
              <p:cxnSp>
                <p:nvCxnSpPr>
                  <p:cNvPr id="80" name="Straight Connector 79">
                    <a:extLst>
                      <a:ext uri="{FF2B5EF4-FFF2-40B4-BE49-F238E27FC236}">
                        <a16:creationId xmlns:a16="http://schemas.microsoft.com/office/drawing/2014/main" id="{2EE50A21-61EA-CB0B-B3EA-52983BB6DFA1}"/>
                      </a:ext>
                    </a:extLst>
                  </p:cNvPr>
                  <p:cNvCxnSpPr/>
                  <p:nvPr/>
                </p:nvCxnSpPr>
                <p:spPr>
                  <a:xfrm rot="16200000">
                    <a:off x="1577630"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8026929-3124-995B-7C45-0F0F41BA9850}"/>
                      </a:ext>
                    </a:extLst>
                  </p:cNvPr>
                  <p:cNvCxnSpPr/>
                  <p:nvPr/>
                </p:nvCxnSpPr>
                <p:spPr>
                  <a:xfrm rot="16200000">
                    <a:off x="1779759"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B7795B3-083C-643F-D045-759AC4031E50}"/>
                      </a:ext>
                    </a:extLst>
                  </p:cNvPr>
                  <p:cNvCxnSpPr/>
                  <p:nvPr/>
                </p:nvCxnSpPr>
                <p:spPr>
                  <a:xfrm rot="16200000">
                    <a:off x="2184017"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D932557-CD0B-EDE9-CCFC-EE9847706B70}"/>
                      </a:ext>
                    </a:extLst>
                  </p:cNvPr>
                  <p:cNvCxnSpPr/>
                  <p:nvPr/>
                </p:nvCxnSpPr>
                <p:spPr>
                  <a:xfrm rot="16200000">
                    <a:off x="1981888"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0CCFAB2-E35C-570C-AA1B-46D8586BCD6E}"/>
                      </a:ext>
                    </a:extLst>
                  </p:cNvPr>
                  <p:cNvCxnSpPr/>
                  <p:nvPr/>
                </p:nvCxnSpPr>
                <p:spPr>
                  <a:xfrm rot="16200000">
                    <a:off x="2386147"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D1619FA-30AF-40C6-97FD-125FEEB0EDFE}"/>
                      </a:ext>
                    </a:extLst>
                  </p:cNvPr>
                  <p:cNvCxnSpPr/>
                  <p:nvPr/>
                </p:nvCxnSpPr>
                <p:spPr>
                  <a:xfrm rot="16200000">
                    <a:off x="2520739" y="5100209"/>
                    <a:ext cx="189612"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448AC65-3B9E-3172-20D8-B5B23791863D}"/>
                      </a:ext>
                    </a:extLst>
                  </p:cNvPr>
                  <p:cNvCxnSpPr/>
                  <p:nvPr/>
                </p:nvCxnSpPr>
                <p:spPr>
                  <a:xfrm rot="16200000">
                    <a:off x="2992534"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DE5961D-4CE3-F0E4-ABA4-5710488A0997}"/>
                      </a:ext>
                    </a:extLst>
                  </p:cNvPr>
                  <p:cNvCxnSpPr/>
                  <p:nvPr/>
                </p:nvCxnSpPr>
                <p:spPr>
                  <a:xfrm rot="16200000">
                    <a:off x="3194664"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491C149-D677-00AE-555C-51042AEB9446}"/>
                      </a:ext>
                    </a:extLst>
                  </p:cNvPr>
                  <p:cNvCxnSpPr/>
                  <p:nvPr/>
                </p:nvCxnSpPr>
                <p:spPr>
                  <a:xfrm rot="16200000">
                    <a:off x="3396793"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C26568B-5569-4987-F9BB-EF52D9C66914}"/>
                      </a:ext>
                    </a:extLst>
                  </p:cNvPr>
                  <p:cNvCxnSpPr/>
                  <p:nvPr/>
                </p:nvCxnSpPr>
                <p:spPr>
                  <a:xfrm rot="16200000">
                    <a:off x="3598922"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F65D8FF-06AD-D014-FE2A-82436878A1CD}"/>
                      </a:ext>
                    </a:extLst>
                  </p:cNvPr>
                  <p:cNvCxnSpPr/>
                  <p:nvPr/>
                </p:nvCxnSpPr>
                <p:spPr>
                  <a:xfrm rot="16200000">
                    <a:off x="4003180"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0995593-E4F5-2388-275E-516A3D65F498}"/>
                      </a:ext>
                    </a:extLst>
                  </p:cNvPr>
                  <p:cNvCxnSpPr/>
                  <p:nvPr/>
                </p:nvCxnSpPr>
                <p:spPr>
                  <a:xfrm rot="16200000">
                    <a:off x="4205310"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FEFB135-F0CA-577F-C4CC-B22BEE9BE245}"/>
                      </a:ext>
                    </a:extLst>
                  </p:cNvPr>
                  <p:cNvCxnSpPr/>
                  <p:nvPr/>
                </p:nvCxnSpPr>
                <p:spPr>
                  <a:xfrm rot="16200000">
                    <a:off x="4407439"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A42AE58-7788-FDE6-C4BA-D3EDEE3B57BA}"/>
                      </a:ext>
                    </a:extLst>
                  </p:cNvPr>
                  <p:cNvCxnSpPr/>
                  <p:nvPr/>
                </p:nvCxnSpPr>
                <p:spPr>
                  <a:xfrm rot="16200000">
                    <a:off x="4609568"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715BFB9-8E28-72E2-00B0-C3A470C26BB9}"/>
                      </a:ext>
                    </a:extLst>
                  </p:cNvPr>
                  <p:cNvCxnSpPr/>
                  <p:nvPr/>
                </p:nvCxnSpPr>
                <p:spPr>
                  <a:xfrm rot="16200000">
                    <a:off x="3718153" y="5099000"/>
                    <a:ext cx="192031"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86EF13F-CF36-87BA-DBF0-E818CFEE1C5C}"/>
                      </a:ext>
                    </a:extLst>
                  </p:cNvPr>
                  <p:cNvCxnSpPr/>
                  <p:nvPr/>
                </p:nvCxnSpPr>
                <p:spPr>
                  <a:xfrm rot="16200000">
                    <a:off x="4918655" y="5100210"/>
                    <a:ext cx="189611"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1F2F402-F368-6DFE-2876-AC1ED3D43E24}"/>
                      </a:ext>
                    </a:extLst>
                  </p:cNvPr>
                  <p:cNvCxnSpPr/>
                  <p:nvPr/>
                </p:nvCxnSpPr>
                <p:spPr>
                  <a:xfrm rot="16200000">
                    <a:off x="5215956"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18818F7-1A72-4EA2-D54B-10B9EAD20D2F}"/>
                      </a:ext>
                    </a:extLst>
                  </p:cNvPr>
                  <p:cNvCxnSpPr/>
                  <p:nvPr/>
                </p:nvCxnSpPr>
                <p:spPr>
                  <a:xfrm rot="16200000">
                    <a:off x="5418085"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AFFEAD4-07C1-C5F3-FFFC-4AFCAC1360EB}"/>
                      </a:ext>
                    </a:extLst>
                  </p:cNvPr>
                  <p:cNvCxnSpPr/>
                  <p:nvPr/>
                </p:nvCxnSpPr>
                <p:spPr>
                  <a:xfrm rot="16200000">
                    <a:off x="5620214"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6196335-67A2-D973-CE55-54B977C2FB9E}"/>
                      </a:ext>
                    </a:extLst>
                  </p:cNvPr>
                  <p:cNvCxnSpPr/>
                  <p:nvPr/>
                </p:nvCxnSpPr>
                <p:spPr>
                  <a:xfrm rot="16200000">
                    <a:off x="6024473"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9CB5ACB-BEA0-BEFE-0A75-164196B79719}"/>
                      </a:ext>
                    </a:extLst>
                  </p:cNvPr>
                  <p:cNvCxnSpPr/>
                  <p:nvPr/>
                </p:nvCxnSpPr>
                <p:spPr>
                  <a:xfrm rot="16200000">
                    <a:off x="6160544" y="5098997"/>
                    <a:ext cx="192035"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714EF2-1637-160F-0107-45F5FA9B2ECD}"/>
                      </a:ext>
                    </a:extLst>
                  </p:cNvPr>
                  <p:cNvCxnSpPr/>
                  <p:nvPr/>
                </p:nvCxnSpPr>
                <p:spPr>
                  <a:xfrm rot="16200000">
                    <a:off x="6428731"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BE0E68B-F4C8-0831-61CA-08164F65F22F}"/>
                      </a:ext>
                    </a:extLst>
                  </p:cNvPr>
                  <p:cNvCxnSpPr/>
                  <p:nvPr/>
                </p:nvCxnSpPr>
                <p:spPr>
                  <a:xfrm rot="16200000">
                    <a:off x="6630861"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2FA1C79-B51B-D6DD-DCF5-38659CFB0B3A}"/>
                      </a:ext>
                    </a:extLst>
                  </p:cNvPr>
                  <p:cNvCxnSpPr/>
                  <p:nvPr/>
                </p:nvCxnSpPr>
                <p:spPr>
                  <a:xfrm rot="16200000">
                    <a:off x="5822344"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B48DB8A-DC65-F7DB-F507-8312BABBA035}"/>
                      </a:ext>
                    </a:extLst>
                  </p:cNvPr>
                  <p:cNvCxnSpPr/>
                  <p:nvPr/>
                </p:nvCxnSpPr>
                <p:spPr>
                  <a:xfrm rot="16200000">
                    <a:off x="7383995" y="5100213"/>
                    <a:ext cx="189608"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B0AFC9A-A5E0-4050-DAD4-1CF4A91DC873}"/>
                      </a:ext>
                    </a:extLst>
                  </p:cNvPr>
                  <p:cNvCxnSpPr/>
                  <p:nvPr/>
                </p:nvCxnSpPr>
                <p:spPr>
                  <a:xfrm rot="16200000">
                    <a:off x="7035119"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C0DE87D-B83F-E4A2-0686-2B6E37961A9D}"/>
                      </a:ext>
                    </a:extLst>
                  </p:cNvPr>
                  <p:cNvCxnSpPr/>
                  <p:nvPr/>
                </p:nvCxnSpPr>
                <p:spPr>
                  <a:xfrm rot="16200000">
                    <a:off x="7237248"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58B86D0-FD3B-D10E-1DDC-BBF615EAADB9}"/>
                      </a:ext>
                    </a:extLst>
                  </p:cNvPr>
                  <p:cNvCxnSpPr/>
                  <p:nvPr/>
                </p:nvCxnSpPr>
                <p:spPr>
                  <a:xfrm rot="16200000">
                    <a:off x="7641507"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D41E29E-F49D-A8C0-1400-AD16E227E141}"/>
                      </a:ext>
                    </a:extLst>
                  </p:cNvPr>
                  <p:cNvCxnSpPr/>
                  <p:nvPr/>
                </p:nvCxnSpPr>
                <p:spPr>
                  <a:xfrm rot="16200000">
                    <a:off x="8045765"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7A06289-14E9-F83A-F5CE-068EF7A35BE3}"/>
                      </a:ext>
                    </a:extLst>
                  </p:cNvPr>
                  <p:cNvCxnSpPr/>
                  <p:nvPr/>
                </p:nvCxnSpPr>
                <p:spPr>
                  <a:xfrm rot="16200000">
                    <a:off x="8247895"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DB3A4F0-E479-A77F-9EEE-758576B40093}"/>
                      </a:ext>
                    </a:extLst>
                  </p:cNvPr>
                  <p:cNvCxnSpPr/>
                  <p:nvPr/>
                </p:nvCxnSpPr>
                <p:spPr>
                  <a:xfrm rot="16200000">
                    <a:off x="8450024"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D1D8462F-BA27-D934-94A2-443D891D2860}"/>
                      </a:ext>
                    </a:extLst>
                  </p:cNvPr>
                  <p:cNvCxnSpPr/>
                  <p:nvPr/>
                </p:nvCxnSpPr>
                <p:spPr>
                  <a:xfrm rot="16200000">
                    <a:off x="8560860" y="5099001"/>
                    <a:ext cx="19203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F3EF7F2-E5FD-84C2-3D62-1A1A19929F1B}"/>
                      </a:ext>
                    </a:extLst>
                  </p:cNvPr>
                  <p:cNvCxnSpPr/>
                  <p:nvPr/>
                </p:nvCxnSpPr>
                <p:spPr>
                  <a:xfrm rot="16200000">
                    <a:off x="7843636"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3FF8FC6-F804-11A2-EA8B-5D2F6D5E8516}"/>
                      </a:ext>
                    </a:extLst>
                  </p:cNvPr>
                  <p:cNvCxnSpPr/>
                  <p:nvPr/>
                </p:nvCxnSpPr>
                <p:spPr>
                  <a:xfrm rot="16200000">
                    <a:off x="1315036" y="5098997"/>
                    <a:ext cx="192038"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B70ADB4-F98E-99F3-E7D0-FD7EFE846EB4}"/>
                      </a:ext>
                    </a:extLst>
                  </p:cNvPr>
                  <p:cNvCxnSpPr/>
                  <p:nvPr/>
                </p:nvCxnSpPr>
                <p:spPr>
                  <a:xfrm rot="16200000">
                    <a:off x="6834131" y="5072134"/>
                    <a:ext cx="93547"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A5A09D5-1350-E096-550A-C5293320E3A1}"/>
                      </a:ext>
                    </a:extLst>
                  </p:cNvPr>
                  <p:cNvCxnSpPr/>
                  <p:nvPr/>
                </p:nvCxnSpPr>
                <p:spPr>
                  <a:xfrm rot="16200000">
                    <a:off x="2789450" y="5072135"/>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7B9D6A0-CE0D-C8BB-971B-A60B658A75FF}"/>
                      </a:ext>
                    </a:extLst>
                  </p:cNvPr>
                  <p:cNvCxnSpPr/>
                  <p:nvPr/>
                </p:nvCxnSpPr>
                <p:spPr>
                  <a:xfrm rot="16200000">
                    <a:off x="4760750" y="5072136"/>
                    <a:ext cx="93550" cy="0"/>
                  </a:xfrm>
                  <a:prstGeom prst="line">
                    <a:avLst/>
                  </a:prstGeom>
                  <a:ln w="25400">
                    <a:solidFill>
                      <a:srgbClr val="404040"/>
                    </a:solidFill>
                  </a:ln>
                </p:spPr>
                <p:style>
                  <a:lnRef idx="1">
                    <a:schemeClr val="accent1"/>
                  </a:lnRef>
                  <a:fillRef idx="0">
                    <a:schemeClr val="accent1"/>
                  </a:fillRef>
                  <a:effectRef idx="0">
                    <a:schemeClr val="accent1"/>
                  </a:effectRef>
                  <a:fontRef idx="minor">
                    <a:schemeClr val="tx1"/>
                  </a:fontRef>
                </p:style>
              </p:cxnSp>
            </p:grpSp>
          </p:grpSp>
          <p:sp>
            <p:nvSpPr>
              <p:cNvPr id="76" name="Freeform 8">
                <a:extLst>
                  <a:ext uri="{FF2B5EF4-FFF2-40B4-BE49-F238E27FC236}">
                    <a16:creationId xmlns:a16="http://schemas.microsoft.com/office/drawing/2014/main" id="{142A1DFA-7BEF-1CE8-92A5-1EA289CEF3FD}"/>
                  </a:ext>
                </a:extLst>
              </p:cNvPr>
              <p:cNvSpPr/>
              <p:nvPr/>
            </p:nvSpPr>
            <p:spPr>
              <a:xfrm>
                <a:off x="1219200" y="2889718"/>
                <a:ext cx="4676878" cy="1535766"/>
              </a:xfrm>
              <a:custGeom>
                <a:avLst/>
                <a:gdLst>
                  <a:gd name="connsiteX0" fmla="*/ 0 w 6486525"/>
                  <a:gd name="connsiteY0" fmla="*/ 3035664 h 3066698"/>
                  <a:gd name="connsiteX1" fmla="*/ 895350 w 6486525"/>
                  <a:gd name="connsiteY1" fmla="*/ 2692764 h 3066698"/>
                  <a:gd name="connsiteX2" fmla="*/ 2133600 w 6486525"/>
                  <a:gd name="connsiteY2" fmla="*/ 787764 h 3066698"/>
                  <a:gd name="connsiteX3" fmla="*/ 2647950 w 6486525"/>
                  <a:gd name="connsiteY3" fmla="*/ 63864 h 3066698"/>
                  <a:gd name="connsiteX4" fmla="*/ 3200400 w 6486525"/>
                  <a:gd name="connsiteY4" fmla="*/ 330564 h 3066698"/>
                  <a:gd name="connsiteX5" fmla="*/ 4667250 w 6486525"/>
                  <a:gd name="connsiteY5" fmla="*/ 2664189 h 3066698"/>
                  <a:gd name="connsiteX6" fmla="*/ 6105525 w 6486525"/>
                  <a:gd name="connsiteY6" fmla="*/ 3007089 h 3066698"/>
                  <a:gd name="connsiteX7" fmla="*/ 6486525 w 6486525"/>
                  <a:gd name="connsiteY7" fmla="*/ 3064239 h 3066698"/>
                  <a:gd name="connsiteX0" fmla="*/ 0 w 6105525"/>
                  <a:gd name="connsiteY0" fmla="*/ 3035664 h 3042065"/>
                  <a:gd name="connsiteX1" fmla="*/ 895350 w 6105525"/>
                  <a:gd name="connsiteY1" fmla="*/ 2692764 h 3042065"/>
                  <a:gd name="connsiteX2" fmla="*/ 2133600 w 6105525"/>
                  <a:gd name="connsiteY2" fmla="*/ 787764 h 3042065"/>
                  <a:gd name="connsiteX3" fmla="*/ 2647950 w 6105525"/>
                  <a:gd name="connsiteY3" fmla="*/ 63864 h 3042065"/>
                  <a:gd name="connsiteX4" fmla="*/ 3200400 w 6105525"/>
                  <a:gd name="connsiteY4" fmla="*/ 330564 h 3042065"/>
                  <a:gd name="connsiteX5" fmla="*/ 4667250 w 6105525"/>
                  <a:gd name="connsiteY5" fmla="*/ 2664189 h 3042065"/>
                  <a:gd name="connsiteX6" fmla="*/ 6105525 w 6105525"/>
                  <a:gd name="connsiteY6" fmla="*/ 3007089 h 3042065"/>
                  <a:gd name="connsiteX0" fmla="*/ 0 w 5616240"/>
                  <a:gd name="connsiteY0" fmla="*/ 3035664 h 3043184"/>
                  <a:gd name="connsiteX1" fmla="*/ 895350 w 5616240"/>
                  <a:gd name="connsiteY1" fmla="*/ 2692764 h 3043184"/>
                  <a:gd name="connsiteX2" fmla="*/ 2133600 w 5616240"/>
                  <a:gd name="connsiteY2" fmla="*/ 787764 h 3043184"/>
                  <a:gd name="connsiteX3" fmla="*/ 2647950 w 5616240"/>
                  <a:gd name="connsiteY3" fmla="*/ 63864 h 3043184"/>
                  <a:gd name="connsiteX4" fmla="*/ 3200400 w 5616240"/>
                  <a:gd name="connsiteY4" fmla="*/ 330564 h 3043184"/>
                  <a:gd name="connsiteX5" fmla="*/ 4667250 w 5616240"/>
                  <a:gd name="connsiteY5" fmla="*/ 2664189 h 3043184"/>
                  <a:gd name="connsiteX6" fmla="*/ 5616240 w 5616240"/>
                  <a:gd name="connsiteY6" fmla="*/ 3043184 h 3043184"/>
                  <a:gd name="connsiteX0" fmla="*/ 0 w 5616240"/>
                  <a:gd name="connsiteY0" fmla="*/ 3035664 h 3043184"/>
                  <a:gd name="connsiteX1" fmla="*/ 895350 w 5616240"/>
                  <a:gd name="connsiteY1" fmla="*/ 2692764 h 3043184"/>
                  <a:gd name="connsiteX2" fmla="*/ 2133600 w 5616240"/>
                  <a:gd name="connsiteY2" fmla="*/ 787764 h 3043184"/>
                  <a:gd name="connsiteX3" fmla="*/ 2647950 w 5616240"/>
                  <a:gd name="connsiteY3" fmla="*/ 63864 h 3043184"/>
                  <a:gd name="connsiteX4" fmla="*/ 3200400 w 5616240"/>
                  <a:gd name="connsiteY4" fmla="*/ 330564 h 3043184"/>
                  <a:gd name="connsiteX5" fmla="*/ 4667250 w 5616240"/>
                  <a:gd name="connsiteY5" fmla="*/ 2664189 h 3043184"/>
                  <a:gd name="connsiteX6" fmla="*/ 5616240 w 5616240"/>
                  <a:gd name="connsiteY6" fmla="*/ 3043184 h 3043184"/>
                  <a:gd name="connsiteX0" fmla="*/ 0 w 5616240"/>
                  <a:gd name="connsiteY0" fmla="*/ 3035664 h 3043184"/>
                  <a:gd name="connsiteX1" fmla="*/ 895350 w 5616240"/>
                  <a:gd name="connsiteY1" fmla="*/ 2692764 h 3043184"/>
                  <a:gd name="connsiteX2" fmla="*/ 2133600 w 5616240"/>
                  <a:gd name="connsiteY2" fmla="*/ 787764 h 3043184"/>
                  <a:gd name="connsiteX3" fmla="*/ 2647950 w 5616240"/>
                  <a:gd name="connsiteY3" fmla="*/ 63864 h 3043184"/>
                  <a:gd name="connsiteX4" fmla="*/ 3200400 w 5616240"/>
                  <a:gd name="connsiteY4" fmla="*/ 330564 h 3043184"/>
                  <a:gd name="connsiteX5" fmla="*/ 4667250 w 5616240"/>
                  <a:gd name="connsiteY5" fmla="*/ 2664189 h 3043184"/>
                  <a:gd name="connsiteX6" fmla="*/ 5616240 w 5616240"/>
                  <a:gd name="connsiteY6" fmla="*/ 3043184 h 3043184"/>
                  <a:gd name="connsiteX0" fmla="*/ 0 w 5616240"/>
                  <a:gd name="connsiteY0" fmla="*/ 2821114 h 2828634"/>
                  <a:gd name="connsiteX1" fmla="*/ 895350 w 5616240"/>
                  <a:gd name="connsiteY1" fmla="*/ 2478214 h 2828634"/>
                  <a:gd name="connsiteX2" fmla="*/ 2133600 w 5616240"/>
                  <a:gd name="connsiteY2" fmla="*/ 573214 h 2828634"/>
                  <a:gd name="connsiteX3" fmla="*/ 3200400 w 5616240"/>
                  <a:gd name="connsiteY3" fmla="*/ 116014 h 2828634"/>
                  <a:gd name="connsiteX4" fmla="*/ 4667250 w 5616240"/>
                  <a:gd name="connsiteY4" fmla="*/ 2449639 h 2828634"/>
                  <a:gd name="connsiteX5" fmla="*/ 5616240 w 5616240"/>
                  <a:gd name="connsiteY5" fmla="*/ 2828634 h 2828634"/>
                  <a:gd name="connsiteX0" fmla="*/ 0 w 5616240"/>
                  <a:gd name="connsiteY0" fmla="*/ 2821114 h 2828634"/>
                  <a:gd name="connsiteX1" fmla="*/ 895350 w 5616240"/>
                  <a:gd name="connsiteY1" fmla="*/ 2478214 h 2828634"/>
                  <a:gd name="connsiteX2" fmla="*/ 2133600 w 5616240"/>
                  <a:gd name="connsiteY2" fmla="*/ 573214 h 2828634"/>
                  <a:gd name="connsiteX3" fmla="*/ 3200400 w 5616240"/>
                  <a:gd name="connsiteY3" fmla="*/ 116014 h 2828634"/>
                  <a:gd name="connsiteX4" fmla="*/ 4667250 w 5616240"/>
                  <a:gd name="connsiteY4" fmla="*/ 2449639 h 2828634"/>
                  <a:gd name="connsiteX5" fmla="*/ 5616240 w 5616240"/>
                  <a:gd name="connsiteY5" fmla="*/ 2828634 h 2828634"/>
                  <a:gd name="connsiteX0" fmla="*/ 0 w 5616240"/>
                  <a:gd name="connsiteY0" fmla="*/ 2919858 h 2927378"/>
                  <a:gd name="connsiteX1" fmla="*/ 895350 w 5616240"/>
                  <a:gd name="connsiteY1" fmla="*/ 2576958 h 2927378"/>
                  <a:gd name="connsiteX2" fmla="*/ 2133600 w 5616240"/>
                  <a:gd name="connsiteY2" fmla="*/ 671958 h 2927378"/>
                  <a:gd name="connsiteX3" fmla="*/ 3200400 w 5616240"/>
                  <a:gd name="connsiteY3" fmla="*/ 214758 h 2927378"/>
                  <a:gd name="connsiteX4" fmla="*/ 4667250 w 5616240"/>
                  <a:gd name="connsiteY4" fmla="*/ 2548383 h 2927378"/>
                  <a:gd name="connsiteX5" fmla="*/ 5616240 w 5616240"/>
                  <a:gd name="connsiteY5" fmla="*/ 2927378 h 2927378"/>
                  <a:gd name="connsiteX0" fmla="*/ 0 w 5616240"/>
                  <a:gd name="connsiteY0" fmla="*/ 2919858 h 2927378"/>
                  <a:gd name="connsiteX1" fmla="*/ 895350 w 5616240"/>
                  <a:gd name="connsiteY1" fmla="*/ 2576958 h 2927378"/>
                  <a:gd name="connsiteX2" fmla="*/ 2133600 w 5616240"/>
                  <a:gd name="connsiteY2" fmla="*/ 671958 h 2927378"/>
                  <a:gd name="connsiteX3" fmla="*/ 3200400 w 5616240"/>
                  <a:gd name="connsiteY3" fmla="*/ 214758 h 2927378"/>
                  <a:gd name="connsiteX4" fmla="*/ 4667250 w 5616240"/>
                  <a:gd name="connsiteY4" fmla="*/ 2548383 h 2927378"/>
                  <a:gd name="connsiteX5" fmla="*/ 5616240 w 5616240"/>
                  <a:gd name="connsiteY5" fmla="*/ 2927378 h 2927378"/>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16240"/>
                  <a:gd name="connsiteY0" fmla="*/ 2935347 h 2942867"/>
                  <a:gd name="connsiteX1" fmla="*/ 895350 w 5616240"/>
                  <a:gd name="connsiteY1" fmla="*/ 2592447 h 2942867"/>
                  <a:gd name="connsiteX2" fmla="*/ 2133600 w 5616240"/>
                  <a:gd name="connsiteY2" fmla="*/ 687447 h 2942867"/>
                  <a:gd name="connsiteX3" fmla="*/ 3200400 w 5616240"/>
                  <a:gd name="connsiteY3" fmla="*/ 230247 h 2942867"/>
                  <a:gd name="connsiteX4" fmla="*/ 4667250 w 5616240"/>
                  <a:gd name="connsiteY4" fmla="*/ 2563872 h 2942867"/>
                  <a:gd name="connsiteX5" fmla="*/ 5616240 w 5616240"/>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00198"/>
                  <a:gd name="connsiteY0" fmla="*/ 2931337 h 2942867"/>
                  <a:gd name="connsiteX1" fmla="*/ 879308 w 5600198"/>
                  <a:gd name="connsiteY1" fmla="*/ 2592447 h 2942867"/>
                  <a:gd name="connsiteX2" fmla="*/ 2117558 w 5600198"/>
                  <a:gd name="connsiteY2" fmla="*/ 687447 h 2942867"/>
                  <a:gd name="connsiteX3" fmla="*/ 3184358 w 5600198"/>
                  <a:gd name="connsiteY3" fmla="*/ 230247 h 2942867"/>
                  <a:gd name="connsiteX4" fmla="*/ 4651208 w 5600198"/>
                  <a:gd name="connsiteY4" fmla="*/ 2563872 h 2942867"/>
                  <a:gd name="connsiteX5" fmla="*/ 5600198 w 5600198"/>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51208 w 5620251"/>
                  <a:gd name="connsiteY4" fmla="*/ 2563872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23134 w 5620251"/>
                  <a:gd name="connsiteY4" fmla="*/ 2523766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23134 w 5620251"/>
                  <a:gd name="connsiteY4" fmla="*/ 2523766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23134 w 5620251"/>
                  <a:gd name="connsiteY4" fmla="*/ 2523766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11102 w 5620251"/>
                  <a:gd name="connsiteY4" fmla="*/ 2491682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11102 w 5620251"/>
                  <a:gd name="connsiteY4" fmla="*/ 2491682 h 2942867"/>
                  <a:gd name="connsiteX5" fmla="*/ 5620251 w 5620251"/>
                  <a:gd name="connsiteY5" fmla="*/ 2942867 h 2942867"/>
                  <a:gd name="connsiteX0" fmla="*/ 0 w 5620251"/>
                  <a:gd name="connsiteY0" fmla="*/ 2931337 h 2942867"/>
                  <a:gd name="connsiteX1" fmla="*/ 879308 w 5620251"/>
                  <a:gd name="connsiteY1" fmla="*/ 2592447 h 2942867"/>
                  <a:gd name="connsiteX2" fmla="*/ 2117558 w 5620251"/>
                  <a:gd name="connsiteY2" fmla="*/ 687447 h 2942867"/>
                  <a:gd name="connsiteX3" fmla="*/ 3184358 w 5620251"/>
                  <a:gd name="connsiteY3" fmla="*/ 230247 h 2942867"/>
                  <a:gd name="connsiteX4" fmla="*/ 4611102 w 5620251"/>
                  <a:gd name="connsiteY4" fmla="*/ 2491682 h 2942867"/>
                  <a:gd name="connsiteX5" fmla="*/ 5620251 w 5620251"/>
                  <a:gd name="connsiteY5" fmla="*/ 2942867 h 2942867"/>
                  <a:gd name="connsiteX0" fmla="*/ 0 w 5634539"/>
                  <a:gd name="connsiteY0" fmla="*/ 2936099 h 2942867"/>
                  <a:gd name="connsiteX1" fmla="*/ 893596 w 5634539"/>
                  <a:gd name="connsiteY1" fmla="*/ 2592447 h 2942867"/>
                  <a:gd name="connsiteX2" fmla="*/ 2131846 w 5634539"/>
                  <a:gd name="connsiteY2" fmla="*/ 687447 h 2942867"/>
                  <a:gd name="connsiteX3" fmla="*/ 3198646 w 5634539"/>
                  <a:gd name="connsiteY3" fmla="*/ 230247 h 2942867"/>
                  <a:gd name="connsiteX4" fmla="*/ 4625390 w 5634539"/>
                  <a:gd name="connsiteY4" fmla="*/ 2491682 h 2942867"/>
                  <a:gd name="connsiteX5" fmla="*/ 5634539 w 5634539"/>
                  <a:gd name="connsiteY5" fmla="*/ 2942867 h 2942867"/>
                  <a:gd name="connsiteX0" fmla="*/ 0 w 5769107"/>
                  <a:gd name="connsiteY0" fmla="*/ 2936099 h 3001995"/>
                  <a:gd name="connsiteX1" fmla="*/ 893596 w 5769107"/>
                  <a:gd name="connsiteY1" fmla="*/ 2592447 h 3001995"/>
                  <a:gd name="connsiteX2" fmla="*/ 2131846 w 5769107"/>
                  <a:gd name="connsiteY2" fmla="*/ 687447 h 3001995"/>
                  <a:gd name="connsiteX3" fmla="*/ 3198646 w 5769107"/>
                  <a:gd name="connsiteY3" fmla="*/ 230247 h 3001995"/>
                  <a:gd name="connsiteX4" fmla="*/ 4625390 w 5769107"/>
                  <a:gd name="connsiteY4" fmla="*/ 2491682 h 3001995"/>
                  <a:gd name="connsiteX5" fmla="*/ 5769107 w 5769107"/>
                  <a:gd name="connsiteY5" fmla="*/ 3001995 h 3001995"/>
                  <a:gd name="connsiteX0" fmla="*/ 0 w 5775224"/>
                  <a:gd name="connsiteY0" fmla="*/ 2936099 h 3006073"/>
                  <a:gd name="connsiteX1" fmla="*/ 893596 w 5775224"/>
                  <a:gd name="connsiteY1" fmla="*/ 2592447 h 3006073"/>
                  <a:gd name="connsiteX2" fmla="*/ 2131846 w 5775224"/>
                  <a:gd name="connsiteY2" fmla="*/ 687447 h 3006073"/>
                  <a:gd name="connsiteX3" fmla="*/ 3198646 w 5775224"/>
                  <a:gd name="connsiteY3" fmla="*/ 230247 h 3006073"/>
                  <a:gd name="connsiteX4" fmla="*/ 4625390 w 5775224"/>
                  <a:gd name="connsiteY4" fmla="*/ 2491682 h 3006073"/>
                  <a:gd name="connsiteX5" fmla="*/ 5775224 w 5775224"/>
                  <a:gd name="connsiteY5" fmla="*/ 3006073 h 3006073"/>
                  <a:gd name="connsiteX0" fmla="*/ 0 w 5781341"/>
                  <a:gd name="connsiteY0" fmla="*/ 2936099 h 3010151"/>
                  <a:gd name="connsiteX1" fmla="*/ 893596 w 5781341"/>
                  <a:gd name="connsiteY1" fmla="*/ 2592447 h 3010151"/>
                  <a:gd name="connsiteX2" fmla="*/ 2131846 w 5781341"/>
                  <a:gd name="connsiteY2" fmla="*/ 687447 h 3010151"/>
                  <a:gd name="connsiteX3" fmla="*/ 3198646 w 5781341"/>
                  <a:gd name="connsiteY3" fmla="*/ 230247 h 3010151"/>
                  <a:gd name="connsiteX4" fmla="*/ 4625390 w 5781341"/>
                  <a:gd name="connsiteY4" fmla="*/ 2491682 h 3010151"/>
                  <a:gd name="connsiteX5" fmla="*/ 5781341 w 5781341"/>
                  <a:gd name="connsiteY5" fmla="*/ 3010151 h 3010151"/>
                  <a:gd name="connsiteX0" fmla="*/ 0 w 5893481"/>
                  <a:gd name="connsiteY0" fmla="*/ 3013578 h 3013578"/>
                  <a:gd name="connsiteX1" fmla="*/ 1005736 w 5893481"/>
                  <a:gd name="connsiteY1" fmla="*/ 2592447 h 3013578"/>
                  <a:gd name="connsiteX2" fmla="*/ 2243986 w 5893481"/>
                  <a:gd name="connsiteY2" fmla="*/ 687447 h 3013578"/>
                  <a:gd name="connsiteX3" fmla="*/ 3310786 w 5893481"/>
                  <a:gd name="connsiteY3" fmla="*/ 230247 h 3013578"/>
                  <a:gd name="connsiteX4" fmla="*/ 4737530 w 5893481"/>
                  <a:gd name="connsiteY4" fmla="*/ 2491682 h 3013578"/>
                  <a:gd name="connsiteX5" fmla="*/ 5893481 w 5893481"/>
                  <a:gd name="connsiteY5" fmla="*/ 3010151 h 3013578"/>
                  <a:gd name="connsiteX0" fmla="*/ 0 w 5891627"/>
                  <a:gd name="connsiteY0" fmla="*/ 3006166 h 3010151"/>
                  <a:gd name="connsiteX1" fmla="*/ 1003882 w 5891627"/>
                  <a:gd name="connsiteY1" fmla="*/ 2592447 h 3010151"/>
                  <a:gd name="connsiteX2" fmla="*/ 2242132 w 5891627"/>
                  <a:gd name="connsiteY2" fmla="*/ 687447 h 3010151"/>
                  <a:gd name="connsiteX3" fmla="*/ 3308932 w 5891627"/>
                  <a:gd name="connsiteY3" fmla="*/ 230247 h 3010151"/>
                  <a:gd name="connsiteX4" fmla="*/ 4735676 w 5891627"/>
                  <a:gd name="connsiteY4" fmla="*/ 2491682 h 3010151"/>
                  <a:gd name="connsiteX5" fmla="*/ 5891627 w 5891627"/>
                  <a:gd name="connsiteY5" fmla="*/ 3010151 h 3010151"/>
                  <a:gd name="connsiteX0" fmla="*/ 0 w 5893480"/>
                  <a:gd name="connsiteY0" fmla="*/ 3006166 h 3006166"/>
                  <a:gd name="connsiteX1" fmla="*/ 1003882 w 5893480"/>
                  <a:gd name="connsiteY1" fmla="*/ 2592447 h 3006166"/>
                  <a:gd name="connsiteX2" fmla="*/ 2242132 w 5893480"/>
                  <a:gd name="connsiteY2" fmla="*/ 687447 h 3006166"/>
                  <a:gd name="connsiteX3" fmla="*/ 3308932 w 5893480"/>
                  <a:gd name="connsiteY3" fmla="*/ 230247 h 3006166"/>
                  <a:gd name="connsiteX4" fmla="*/ 4735676 w 5893480"/>
                  <a:gd name="connsiteY4" fmla="*/ 2491682 h 3006166"/>
                  <a:gd name="connsiteX5" fmla="*/ 5893480 w 5893480"/>
                  <a:gd name="connsiteY5" fmla="*/ 3004592 h 3006166"/>
                  <a:gd name="connsiteX0" fmla="*/ 0 w 5887921"/>
                  <a:gd name="connsiteY0" fmla="*/ 3006166 h 3013858"/>
                  <a:gd name="connsiteX1" fmla="*/ 1003882 w 5887921"/>
                  <a:gd name="connsiteY1" fmla="*/ 2592447 h 3013858"/>
                  <a:gd name="connsiteX2" fmla="*/ 2242132 w 5887921"/>
                  <a:gd name="connsiteY2" fmla="*/ 687447 h 3013858"/>
                  <a:gd name="connsiteX3" fmla="*/ 3308932 w 5887921"/>
                  <a:gd name="connsiteY3" fmla="*/ 230247 h 3013858"/>
                  <a:gd name="connsiteX4" fmla="*/ 4735676 w 5887921"/>
                  <a:gd name="connsiteY4" fmla="*/ 2491682 h 3013858"/>
                  <a:gd name="connsiteX5" fmla="*/ 5887921 w 5887921"/>
                  <a:gd name="connsiteY5" fmla="*/ 3013858 h 301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7921" h="3013858">
                    <a:moveTo>
                      <a:pt x="0" y="3006166"/>
                    </a:moveTo>
                    <a:cubicBezTo>
                      <a:pt x="378160" y="2965894"/>
                      <a:pt x="835441" y="2716398"/>
                      <a:pt x="1003882" y="2592447"/>
                    </a:cubicBezTo>
                    <a:cubicBezTo>
                      <a:pt x="1412955" y="2338781"/>
                      <a:pt x="1958221" y="1185421"/>
                      <a:pt x="2242132" y="687447"/>
                    </a:cubicBezTo>
                    <a:cubicBezTo>
                      <a:pt x="2666412" y="-147411"/>
                      <a:pt x="3043067" y="-118585"/>
                      <a:pt x="3308932" y="230247"/>
                    </a:cubicBezTo>
                    <a:cubicBezTo>
                      <a:pt x="3681577" y="667644"/>
                      <a:pt x="4272878" y="2139843"/>
                      <a:pt x="4735676" y="2491682"/>
                    </a:cubicBezTo>
                    <a:cubicBezTo>
                      <a:pt x="5114253" y="2827480"/>
                      <a:pt x="5596741" y="2971246"/>
                      <a:pt x="5887921" y="301385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77" name="TextBox 76">
                <a:extLst>
                  <a:ext uri="{FF2B5EF4-FFF2-40B4-BE49-F238E27FC236}">
                    <a16:creationId xmlns:a16="http://schemas.microsoft.com/office/drawing/2014/main" id="{CADD22D2-EFE3-01C6-7F4C-9EBA652DD093}"/>
                  </a:ext>
                </a:extLst>
              </p:cNvPr>
              <p:cNvSpPr txBox="1"/>
              <p:nvPr/>
            </p:nvSpPr>
            <p:spPr>
              <a:xfrm>
                <a:off x="1258956" y="4385162"/>
                <a:ext cx="4491653" cy="821812"/>
              </a:xfrm>
              <a:prstGeom prst="rect">
                <a:avLst/>
              </a:prstGeom>
              <a:noFill/>
            </p:spPr>
            <p:txBody>
              <a:bodyPr wrap="none" rtlCol="0">
                <a:spAutoFit/>
              </a:bodyPr>
              <a:lstStyle/>
              <a:p>
                <a:pPr algn="ctr"/>
                <a:r>
                  <a:rPr lang="en-US" sz="2400" dirty="0">
                    <a:ln w="0"/>
                    <a:effectLst>
                      <a:outerShdw blurRad="50800" dist="38100" algn="l" rotWithShape="0">
                        <a:prstClr val="black">
                          <a:alpha val="40000"/>
                        </a:prstClr>
                      </a:outerShdw>
                    </a:effectLst>
                    <a:latin typeface="Broadway" panose="04040905080B02020502" pitchFamily="82" charset="0"/>
                  </a:rPr>
                  <a:t>Back the BTV</a:t>
                </a:r>
              </a:p>
            </p:txBody>
          </p:sp>
        </p:grpSp>
        <p:sp>
          <p:nvSpPr>
            <p:cNvPr id="53" name="TextBox 52">
              <a:extLst>
                <a:ext uri="{FF2B5EF4-FFF2-40B4-BE49-F238E27FC236}">
                  <a16:creationId xmlns:a16="http://schemas.microsoft.com/office/drawing/2014/main" id="{13DD7649-3386-263A-EF28-C41D66003CC5}"/>
                </a:ext>
              </a:extLst>
            </p:cNvPr>
            <p:cNvSpPr txBox="1"/>
            <p:nvPr/>
          </p:nvSpPr>
          <p:spPr>
            <a:xfrm>
              <a:off x="3929522" y="3676965"/>
              <a:ext cx="3748920" cy="569725"/>
            </a:xfrm>
            <a:prstGeom prst="rect">
              <a:avLst/>
            </a:prstGeom>
            <a:noFill/>
          </p:spPr>
          <p:txBody>
            <a:bodyPr wrap="none" rtlCol="0">
              <a:spAutoFit/>
            </a:bodyPr>
            <a:lstStyle/>
            <a:p>
              <a:pPr algn="ctr"/>
              <a:r>
                <a:rPr lang="en-US" sz="2000" dirty="0">
                  <a:ln w="0"/>
                  <a:effectLst>
                    <a:outerShdw blurRad="50800" dist="38100" algn="l" rotWithShape="0">
                      <a:prstClr val="black">
                        <a:alpha val="40000"/>
                      </a:prstClr>
                    </a:outerShdw>
                  </a:effectLst>
                  <a:latin typeface="Broadway" panose="04040905080B02020502" pitchFamily="82" charset="0"/>
                </a:rPr>
                <a:t>#mediansomean</a:t>
              </a:r>
            </a:p>
          </p:txBody>
        </p:sp>
      </p:grpSp>
    </p:spTree>
    <p:extLst>
      <p:ext uri="{BB962C8B-B14F-4D97-AF65-F5344CB8AC3E}">
        <p14:creationId xmlns:p14="http://schemas.microsoft.com/office/powerpoint/2010/main" val="34759049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500" fill="hold"/>
                                        <p:tgtEl>
                                          <p:spTgt spid="56"/>
                                        </p:tgtEl>
                                        <p:attrNameLst>
                                          <p:attrName>ppt_x</p:attrName>
                                        </p:attrNameLst>
                                      </p:cBhvr>
                                      <p:tavLst>
                                        <p:tav tm="0">
                                          <p:val>
                                            <p:strVal val="#ppt_x"/>
                                          </p:val>
                                        </p:tav>
                                        <p:tav tm="100000">
                                          <p:val>
                                            <p:strVal val="#ppt_x"/>
                                          </p:val>
                                        </p:tav>
                                      </p:tavLst>
                                    </p:anim>
                                    <p:anim calcmode="lin" valueType="num">
                                      <p:cBhvr additive="base">
                                        <p:cTn id="13" dur="500" fill="hold"/>
                                        <p:tgtEl>
                                          <p:spTgt spid="5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ppt_x"/>
                                          </p:val>
                                        </p:tav>
                                        <p:tav tm="100000">
                                          <p:val>
                                            <p:strVal val="#ppt_x"/>
                                          </p:val>
                                        </p:tav>
                                      </p:tavLst>
                                    </p:anim>
                                    <p:anim calcmode="lin" valueType="num">
                                      <p:cBhvr additive="base">
                                        <p:cTn id="18" dur="500" fill="hold"/>
                                        <p:tgtEl>
                                          <p:spTgt spid="5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500" fill="hold"/>
                                        <p:tgtEl>
                                          <p:spTgt spid="58"/>
                                        </p:tgtEl>
                                        <p:attrNameLst>
                                          <p:attrName>ppt_x</p:attrName>
                                        </p:attrNameLst>
                                      </p:cBhvr>
                                      <p:tavLst>
                                        <p:tav tm="0">
                                          <p:val>
                                            <p:strVal val="#ppt_x"/>
                                          </p:val>
                                        </p:tav>
                                        <p:tav tm="100000">
                                          <p:val>
                                            <p:strVal val="#ppt_x"/>
                                          </p:val>
                                        </p:tav>
                                      </p:tavLst>
                                    </p:anim>
                                    <p:anim calcmode="lin" valueType="num">
                                      <p:cBhvr additive="base">
                                        <p:cTn id="23" dur="500" fill="hold"/>
                                        <p:tgtEl>
                                          <p:spTgt spid="58"/>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500" fill="hold"/>
                                        <p:tgtEl>
                                          <p:spTgt spid="59"/>
                                        </p:tgtEl>
                                        <p:attrNameLst>
                                          <p:attrName>ppt_x</p:attrName>
                                        </p:attrNameLst>
                                      </p:cBhvr>
                                      <p:tavLst>
                                        <p:tav tm="0">
                                          <p:val>
                                            <p:strVal val="#ppt_x"/>
                                          </p:val>
                                        </p:tav>
                                        <p:tav tm="100000">
                                          <p:val>
                                            <p:strVal val="#ppt_x"/>
                                          </p:val>
                                        </p:tav>
                                      </p:tavLst>
                                    </p:anim>
                                    <p:anim calcmode="lin" valueType="num">
                                      <p:cBhvr additive="base">
                                        <p:cTn id="28" dur="500" fill="hold"/>
                                        <p:tgtEl>
                                          <p:spTgt spid="59"/>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additive="base">
                                        <p:cTn id="32" dur="500" fill="hold"/>
                                        <p:tgtEl>
                                          <p:spTgt spid="60"/>
                                        </p:tgtEl>
                                        <p:attrNameLst>
                                          <p:attrName>ppt_x</p:attrName>
                                        </p:attrNameLst>
                                      </p:cBhvr>
                                      <p:tavLst>
                                        <p:tav tm="0">
                                          <p:val>
                                            <p:strVal val="#ppt_x"/>
                                          </p:val>
                                        </p:tav>
                                        <p:tav tm="100000">
                                          <p:val>
                                            <p:strVal val="#ppt_x"/>
                                          </p:val>
                                        </p:tav>
                                      </p:tavLst>
                                    </p:anim>
                                    <p:anim calcmode="lin" valueType="num">
                                      <p:cBhvr additive="base">
                                        <p:cTn id="33" dur="500" fill="hold"/>
                                        <p:tgtEl>
                                          <p:spTgt spid="60"/>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fill="hold" nodeType="after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additive="base">
                                        <p:cTn id="42" dur="500" fill="hold"/>
                                        <p:tgtEl>
                                          <p:spTgt spid="62"/>
                                        </p:tgtEl>
                                        <p:attrNameLst>
                                          <p:attrName>ppt_x</p:attrName>
                                        </p:attrNameLst>
                                      </p:cBhvr>
                                      <p:tavLst>
                                        <p:tav tm="0">
                                          <p:val>
                                            <p:strVal val="#ppt_x"/>
                                          </p:val>
                                        </p:tav>
                                        <p:tav tm="100000">
                                          <p:val>
                                            <p:strVal val="#ppt_x"/>
                                          </p:val>
                                        </p:tav>
                                      </p:tavLst>
                                    </p:anim>
                                    <p:anim calcmode="lin" valueType="num">
                                      <p:cBhvr additive="base">
                                        <p:cTn id="43" dur="500" fill="hold"/>
                                        <p:tgtEl>
                                          <p:spTgt spid="62"/>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fill="hold" nodeType="after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fill="hold"/>
                                        <p:tgtEl>
                                          <p:spTgt spid="63"/>
                                        </p:tgtEl>
                                        <p:attrNameLst>
                                          <p:attrName>ppt_x</p:attrName>
                                        </p:attrNameLst>
                                      </p:cBhvr>
                                      <p:tavLst>
                                        <p:tav tm="0">
                                          <p:val>
                                            <p:strVal val="#ppt_x"/>
                                          </p:val>
                                        </p:tav>
                                        <p:tav tm="100000">
                                          <p:val>
                                            <p:strVal val="#ppt_x"/>
                                          </p:val>
                                        </p:tav>
                                      </p:tavLst>
                                    </p:anim>
                                    <p:anim calcmode="lin" valueType="num">
                                      <p:cBhvr additive="base">
                                        <p:cTn id="48" dur="500" fill="hold"/>
                                        <p:tgtEl>
                                          <p:spTgt spid="63"/>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2" presetClass="entr" presetSubtype="1" fill="hold" nodeType="after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ppt_x"/>
                                          </p:val>
                                        </p:tav>
                                        <p:tav tm="100000">
                                          <p:val>
                                            <p:strVal val="#ppt_x"/>
                                          </p:val>
                                        </p:tav>
                                      </p:tavLst>
                                    </p:anim>
                                    <p:anim calcmode="lin" valueType="num">
                                      <p:cBhvr additive="base">
                                        <p:cTn id="53"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randombar(horizontal)">
                                      <p:cBhvr>
                                        <p:cTn id="58" dur="500"/>
                                        <p:tgtEl>
                                          <p:spTgt spid="7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1000"/>
                                        <p:tgtEl>
                                          <p:spTgt spid="68"/>
                                        </p:tgtEl>
                                      </p:cBhvr>
                                    </p:animEffect>
                                    <p:anim calcmode="lin" valueType="num">
                                      <p:cBhvr>
                                        <p:cTn id="64" dur="1000" fill="hold"/>
                                        <p:tgtEl>
                                          <p:spTgt spid="68"/>
                                        </p:tgtEl>
                                        <p:attrNameLst>
                                          <p:attrName>ppt_x</p:attrName>
                                        </p:attrNameLst>
                                      </p:cBhvr>
                                      <p:tavLst>
                                        <p:tav tm="0">
                                          <p:val>
                                            <p:strVal val="#ppt_x"/>
                                          </p:val>
                                        </p:tav>
                                        <p:tav tm="100000">
                                          <p:val>
                                            <p:strVal val="#ppt_x"/>
                                          </p:val>
                                        </p:tav>
                                      </p:tavLst>
                                    </p:anim>
                                    <p:anim calcmode="lin" valueType="num">
                                      <p:cBhvr>
                                        <p:cTn id="65"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7DD801-5BB9-BE33-06E1-DB7450AA06C7}"/>
              </a:ext>
            </a:extLst>
          </p:cNvPr>
          <p:cNvSpPr txBox="1">
            <a:spLocks/>
          </p:cNvSpPr>
          <p:nvPr/>
        </p:nvSpPr>
        <p:spPr>
          <a:xfrm>
            <a:off x="228600" y="1356872"/>
            <a:ext cx="11734800" cy="39624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Clr>
                <a:srgbClr val="5C8944"/>
              </a:buClr>
              <a:buFont typeface="Wingdings" panose="05000000000000000000" pitchFamily="2" charset="2"/>
              <a:buChar char="§"/>
            </a:pPr>
            <a:r>
              <a:rPr lang="en-US" altLang="en-US" sz="2800" dirty="0">
                <a:solidFill>
                  <a:schemeClr val="tx1"/>
                </a:solidFill>
                <a:highlight>
                  <a:srgbClr val="FFDB69"/>
                </a:highlight>
              </a:rPr>
              <a:t>Update Tier 1 PCLs </a:t>
            </a:r>
            <a:r>
              <a:rPr lang="en-US" altLang="en-US" sz="2800" dirty="0">
                <a:solidFill>
                  <a:schemeClr val="tx1"/>
                </a:solidFill>
              </a:rPr>
              <a:t>for the 13 metals affected</a:t>
            </a:r>
            <a:r>
              <a:rPr lang="en-US" altLang="en-US" sz="2800" baseline="30000" dirty="0">
                <a:solidFill>
                  <a:schemeClr val="tx1"/>
                </a:solidFill>
              </a:rPr>
              <a:t>1</a:t>
            </a:r>
            <a:r>
              <a:rPr lang="en-US" altLang="en-US" sz="2800" dirty="0">
                <a:solidFill>
                  <a:schemeClr val="tx1"/>
                </a:solidFill>
              </a:rPr>
              <a:t>. </a:t>
            </a:r>
            <a:r>
              <a:rPr lang="en-US" altLang="en-US" sz="2800" b="1" dirty="0">
                <a:solidFill>
                  <a:schemeClr val="tx1"/>
                </a:solidFill>
              </a:rPr>
              <a:t>Offer pH 6.8 PCLs just like TCEQ added for mercury in 2001.</a:t>
            </a:r>
            <a:r>
              <a:rPr lang="en-US" altLang="en-US" sz="2800" dirty="0">
                <a:solidFill>
                  <a:schemeClr val="tx1"/>
                </a:solidFill>
              </a:rPr>
              <a:t> </a:t>
            </a:r>
          </a:p>
          <a:p>
            <a:pPr>
              <a:buClr>
                <a:srgbClr val="5C8944"/>
              </a:buClr>
              <a:buFont typeface="Wingdings" panose="05000000000000000000" pitchFamily="2" charset="2"/>
              <a:buChar char="§"/>
            </a:pPr>
            <a:r>
              <a:rPr lang="en-US" altLang="en-US" sz="2800" dirty="0">
                <a:solidFill>
                  <a:schemeClr val="tx1"/>
                </a:solidFill>
                <a:highlight>
                  <a:srgbClr val="FFDB69"/>
                </a:highlight>
              </a:rPr>
              <a:t>Update the TRRP Memo ( </a:t>
            </a:r>
            <a:r>
              <a:rPr lang="en-US" altLang="en-US" sz="2800" i="1" dirty="0">
                <a:solidFill>
                  <a:schemeClr val="tx1"/>
                </a:solidFill>
                <a:highlight>
                  <a:srgbClr val="FFDB69"/>
                </a:highlight>
              </a:rPr>
              <a:t>now RG-649</a:t>
            </a:r>
            <a:r>
              <a:rPr lang="en-US" altLang="en-US" sz="2800" dirty="0">
                <a:solidFill>
                  <a:schemeClr val="tx1"/>
                </a:solidFill>
                <a:highlight>
                  <a:srgbClr val="FFDB69"/>
                </a:highlight>
              </a:rPr>
              <a:t>) </a:t>
            </a:r>
            <a:r>
              <a:rPr lang="en-US" altLang="en-US" sz="2800" dirty="0">
                <a:solidFill>
                  <a:schemeClr val="tx1"/>
                </a:solidFill>
              </a:rPr>
              <a:t>to allow Licensed Professionals</a:t>
            </a:r>
            <a:r>
              <a:rPr lang="en-US" altLang="en-US" sz="2800" baseline="30000" dirty="0">
                <a:solidFill>
                  <a:schemeClr val="tx1"/>
                </a:solidFill>
              </a:rPr>
              <a:t>2</a:t>
            </a:r>
            <a:r>
              <a:rPr lang="en-US" altLang="en-US" sz="2800" dirty="0">
                <a:solidFill>
                  <a:schemeClr val="tx1"/>
                </a:solidFill>
              </a:rPr>
              <a:t> to </a:t>
            </a:r>
            <a:r>
              <a:rPr lang="en-US" altLang="en-US" sz="2800" b="1" dirty="0">
                <a:solidFill>
                  <a:schemeClr val="tx1"/>
                </a:solidFill>
              </a:rPr>
              <a:t>utilize USGS data</a:t>
            </a:r>
            <a:r>
              <a:rPr lang="en-US" altLang="en-US" sz="2800" dirty="0">
                <a:solidFill>
                  <a:schemeClr val="tx1"/>
                </a:solidFill>
              </a:rPr>
              <a:t> for realistic BTVs</a:t>
            </a:r>
            <a:r>
              <a:rPr lang="en-US" altLang="en-US" sz="2800" baseline="30000" dirty="0">
                <a:solidFill>
                  <a:schemeClr val="tx1"/>
                </a:solidFill>
              </a:rPr>
              <a:t>3</a:t>
            </a:r>
            <a:r>
              <a:rPr lang="en-US" altLang="en-US" sz="2800" dirty="0">
                <a:solidFill>
                  <a:schemeClr val="tx1"/>
                </a:solidFill>
              </a:rPr>
              <a:t>, reference peer-reviewed BTVs, &amp; allow more leaching demonstrations (Tier 2 and 3 options) for </a:t>
            </a:r>
            <a:r>
              <a:rPr lang="en-US" altLang="en-US" sz="2800" baseline="30000" dirty="0">
                <a:solidFill>
                  <a:schemeClr val="tx1"/>
                </a:solidFill>
              </a:rPr>
              <a:t>GW</a:t>
            </a:r>
            <a:r>
              <a:rPr lang="en-US" altLang="en-US" sz="2800" dirty="0">
                <a:solidFill>
                  <a:schemeClr val="tx1"/>
                </a:solidFill>
              </a:rPr>
              <a:t>Soil PCLs</a:t>
            </a:r>
          </a:p>
          <a:p>
            <a:pPr>
              <a:buClr>
                <a:srgbClr val="5C8944"/>
              </a:buClr>
              <a:buFont typeface="Wingdings" panose="05000000000000000000" pitchFamily="2" charset="2"/>
              <a:buChar char="§"/>
            </a:pPr>
            <a:r>
              <a:rPr lang="en-US" altLang="en-US" sz="2800" i="1" dirty="0">
                <a:solidFill>
                  <a:schemeClr val="tx1"/>
                </a:solidFill>
              </a:rPr>
              <a:t>Create a </a:t>
            </a:r>
            <a:r>
              <a:rPr lang="en-US" altLang="en-US" sz="2800" b="1" i="1" dirty="0">
                <a:solidFill>
                  <a:schemeClr val="tx1"/>
                </a:solidFill>
                <a:highlight>
                  <a:srgbClr val="FFDB69"/>
                </a:highlight>
              </a:rPr>
              <a:t>TRRP Ombudsman</a:t>
            </a:r>
            <a:r>
              <a:rPr lang="en-US" altLang="en-US" sz="2800" i="1" dirty="0">
                <a:solidFill>
                  <a:schemeClr val="tx1"/>
                </a:solidFill>
              </a:rPr>
              <a:t> and/or restart the </a:t>
            </a:r>
            <a:r>
              <a:rPr lang="en-US" altLang="en-US" sz="2800" b="1" i="1" dirty="0">
                <a:solidFill>
                  <a:schemeClr val="tx1"/>
                </a:solidFill>
                <a:highlight>
                  <a:srgbClr val="FFDB69"/>
                </a:highlight>
              </a:rPr>
              <a:t>TRRP Steering Committee </a:t>
            </a:r>
            <a:r>
              <a:rPr lang="en-US" altLang="en-US" sz="2800" i="1" dirty="0">
                <a:solidFill>
                  <a:schemeClr val="tx1"/>
                </a:solidFill>
              </a:rPr>
              <a:t>to bridge the institutional knowledge gap – lessen uncertainty and ensure flexibility (renew stakeholder input)</a:t>
            </a:r>
          </a:p>
        </p:txBody>
      </p:sp>
      <p:sp>
        <p:nvSpPr>
          <p:cNvPr id="4" name="Rectangle: Rounded Corners 3">
            <a:extLst>
              <a:ext uri="{FF2B5EF4-FFF2-40B4-BE49-F238E27FC236}">
                <a16:creationId xmlns:a16="http://schemas.microsoft.com/office/drawing/2014/main" id="{8A2EB60D-4734-A6B7-1066-554BE718FD39}"/>
              </a:ext>
            </a:extLst>
          </p:cNvPr>
          <p:cNvSpPr/>
          <p:nvPr/>
        </p:nvSpPr>
        <p:spPr>
          <a:xfrm>
            <a:off x="2895600" y="5389626"/>
            <a:ext cx="9085943" cy="1137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1- EPA Soil Screening Guidance (source of TRRP </a:t>
            </a:r>
            <a:r>
              <a:rPr lang="en-US" dirty="0" err="1">
                <a:solidFill>
                  <a:schemeClr val="tx1"/>
                </a:solidFill>
              </a:rPr>
              <a:t>K</a:t>
            </a:r>
            <a:r>
              <a:rPr lang="en-US" baseline="-25000" dirty="0" err="1">
                <a:solidFill>
                  <a:schemeClr val="tx1"/>
                </a:solidFill>
              </a:rPr>
              <a:t>d</a:t>
            </a:r>
            <a:r>
              <a:rPr lang="en-US" dirty="0">
                <a:solidFill>
                  <a:schemeClr val="tx1"/>
                </a:solidFill>
              </a:rPr>
              <a:t> Table) – </a:t>
            </a:r>
            <a:r>
              <a:rPr lang="en-US" b="1" i="1" dirty="0">
                <a:solidFill>
                  <a:schemeClr val="tx1"/>
                </a:solidFill>
              </a:rPr>
              <a:t>“Where site-specific soil pH values are not available, values corresponding to a pH of 6.8 should be used”</a:t>
            </a:r>
          </a:p>
          <a:p>
            <a:r>
              <a:rPr lang="en-US" dirty="0">
                <a:solidFill>
                  <a:schemeClr val="tx1"/>
                </a:solidFill>
              </a:rPr>
              <a:t>2-Texas </a:t>
            </a:r>
            <a:r>
              <a:rPr lang="en-US" i="1" dirty="0">
                <a:solidFill>
                  <a:schemeClr val="tx1"/>
                </a:solidFill>
              </a:rPr>
              <a:t>Professional Engineers </a:t>
            </a:r>
            <a:r>
              <a:rPr lang="en-US" dirty="0">
                <a:solidFill>
                  <a:schemeClr val="tx1"/>
                </a:solidFill>
              </a:rPr>
              <a:t>and </a:t>
            </a:r>
            <a:r>
              <a:rPr lang="en-US" i="1" dirty="0">
                <a:solidFill>
                  <a:schemeClr val="tx1"/>
                </a:solidFill>
              </a:rPr>
              <a:t>Professional Geoscientists</a:t>
            </a:r>
          </a:p>
          <a:p>
            <a:r>
              <a:rPr lang="en-US" dirty="0">
                <a:solidFill>
                  <a:schemeClr val="tx1"/>
                </a:solidFill>
              </a:rPr>
              <a:t>3- Utilize the conservative method outlined here: </a:t>
            </a:r>
            <a:r>
              <a:rPr lang="en-US" dirty="0">
                <a:solidFill>
                  <a:schemeClr val="tx1"/>
                </a:solidFill>
                <a:hlinkClick r:id="rId2">
                  <a:extLst>
                    <a:ext uri="{A12FA001-AC4F-418D-AE19-62706E023703}">
                      <ahyp:hlinkClr xmlns:ahyp="http://schemas.microsoft.com/office/drawing/2018/hyperlinkcolor" val="tx"/>
                    </a:ext>
                  </a:extLst>
                </a:hlinkClick>
              </a:rPr>
              <a:t>https://doi.org/10.21663/EEG-D-24-00009</a:t>
            </a:r>
            <a:endParaRPr lang="en-US" dirty="0">
              <a:solidFill>
                <a:schemeClr val="tx1"/>
              </a:solidFill>
            </a:endParaRPr>
          </a:p>
        </p:txBody>
      </p:sp>
      <p:sp>
        <p:nvSpPr>
          <p:cNvPr id="6" name="Slide Number Placeholder 5">
            <a:extLst>
              <a:ext uri="{FF2B5EF4-FFF2-40B4-BE49-F238E27FC236}">
                <a16:creationId xmlns:a16="http://schemas.microsoft.com/office/drawing/2014/main" id="{889912D1-4DAB-752D-59CA-46C117D24D0A}"/>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
        <p:nvSpPr>
          <p:cNvPr id="2" name="Rectangle 1">
            <a:extLst>
              <a:ext uri="{FF2B5EF4-FFF2-40B4-BE49-F238E27FC236}">
                <a16:creationId xmlns:a16="http://schemas.microsoft.com/office/drawing/2014/main" id="{51B2C697-0DD4-10ED-EC5F-56FCC4C187DB}"/>
              </a:ext>
            </a:extLst>
          </p:cNvPr>
          <p:cNvSpPr>
            <a:spLocks noChangeArrowheads="1"/>
          </p:cNvSpPr>
          <p:nvPr/>
        </p:nvSpPr>
        <p:spPr bwMode="auto">
          <a:xfrm>
            <a:off x="162809" y="76200"/>
            <a:ext cx="1150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mj-lt"/>
              </a:rPr>
              <a:t>Suggestions:</a:t>
            </a:r>
            <a:endParaRPr lang="en-US" altLang="en-US" sz="4400" i="1" dirty="0">
              <a:solidFill>
                <a:srgbClr val="17406D"/>
              </a:solidFill>
              <a:latin typeface="+mj-lt"/>
            </a:endParaRPr>
          </a:p>
        </p:txBody>
      </p:sp>
      <p:grpSp>
        <p:nvGrpSpPr>
          <p:cNvPr id="5" name="Group 4">
            <a:extLst>
              <a:ext uri="{FF2B5EF4-FFF2-40B4-BE49-F238E27FC236}">
                <a16:creationId xmlns:a16="http://schemas.microsoft.com/office/drawing/2014/main" id="{4614D67B-D3E2-6779-2DD8-2FD37FFC1039}"/>
              </a:ext>
            </a:extLst>
          </p:cNvPr>
          <p:cNvGrpSpPr/>
          <p:nvPr/>
        </p:nvGrpSpPr>
        <p:grpSpPr>
          <a:xfrm>
            <a:off x="10820400" y="185251"/>
            <a:ext cx="533400" cy="914400"/>
            <a:chOff x="1242050" y="508738"/>
            <a:chExt cx="3181577" cy="6078200"/>
          </a:xfrm>
        </p:grpSpPr>
        <p:sp>
          <p:nvSpPr>
            <p:cNvPr id="7" name="Oval 6">
              <a:extLst>
                <a:ext uri="{FF2B5EF4-FFF2-40B4-BE49-F238E27FC236}">
                  <a16:creationId xmlns:a16="http://schemas.microsoft.com/office/drawing/2014/main" id="{F683B991-5463-98BB-CFA8-98D93C8EB7D6}"/>
                </a:ext>
              </a:extLst>
            </p:cNvPr>
            <p:cNvSpPr/>
            <p:nvPr/>
          </p:nvSpPr>
          <p:spPr>
            <a:xfrm>
              <a:off x="1242050" y="5850979"/>
              <a:ext cx="3181577" cy="735959"/>
            </a:xfrm>
            <a:prstGeom prst="ellipse">
              <a:avLst/>
            </a:prstGeom>
            <a:solidFill>
              <a:srgbClr val="E6C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 name="Group 7">
              <a:extLst>
                <a:ext uri="{FF2B5EF4-FFF2-40B4-BE49-F238E27FC236}">
                  <a16:creationId xmlns:a16="http://schemas.microsoft.com/office/drawing/2014/main" id="{107CF604-F660-BCB0-15A7-29FCF4775DD3}"/>
                </a:ext>
              </a:extLst>
            </p:cNvPr>
            <p:cNvGrpSpPr/>
            <p:nvPr/>
          </p:nvGrpSpPr>
          <p:grpSpPr>
            <a:xfrm>
              <a:off x="1351054" y="508738"/>
              <a:ext cx="2600760" cy="5840524"/>
              <a:chOff x="1355521" y="635001"/>
              <a:chExt cx="2573961" cy="5780345"/>
            </a:xfrm>
          </p:grpSpPr>
          <p:grpSp>
            <p:nvGrpSpPr>
              <p:cNvPr id="9" name="Group 8">
                <a:extLst>
                  <a:ext uri="{FF2B5EF4-FFF2-40B4-BE49-F238E27FC236}">
                    <a16:creationId xmlns:a16="http://schemas.microsoft.com/office/drawing/2014/main" id="{3298BBDB-42A4-2F0D-0F45-7B00F694A3B5}"/>
                  </a:ext>
                </a:extLst>
              </p:cNvPr>
              <p:cNvGrpSpPr/>
              <p:nvPr/>
            </p:nvGrpSpPr>
            <p:grpSpPr>
              <a:xfrm>
                <a:off x="1759556" y="635001"/>
                <a:ext cx="2169926" cy="5780345"/>
                <a:chOff x="1759556" y="635001"/>
                <a:chExt cx="2169926" cy="5780345"/>
              </a:xfrm>
              <a:solidFill>
                <a:srgbClr val="3A9498"/>
              </a:solidFill>
            </p:grpSpPr>
            <p:sp>
              <p:nvSpPr>
                <p:cNvPr id="30" name="Freeform: Shape 29">
                  <a:extLst>
                    <a:ext uri="{FF2B5EF4-FFF2-40B4-BE49-F238E27FC236}">
                      <a16:creationId xmlns:a16="http://schemas.microsoft.com/office/drawing/2014/main" id="{7C22AF75-52B2-5E6C-157F-8617C056C266}"/>
                    </a:ext>
                  </a:extLst>
                </p:cNvPr>
                <p:cNvSpPr/>
                <p:nvPr/>
              </p:nvSpPr>
              <p:spPr>
                <a:xfrm>
                  <a:off x="1759556" y="1889493"/>
                  <a:ext cx="2169926" cy="2850738"/>
                </a:xfrm>
                <a:custGeom>
                  <a:avLst/>
                  <a:gdLst>
                    <a:gd name="connsiteX0" fmla="*/ 592464 w 2169926"/>
                    <a:gd name="connsiteY0" fmla="*/ 0 h 2850738"/>
                    <a:gd name="connsiteX1" fmla="*/ 1530088 w 2169926"/>
                    <a:gd name="connsiteY1" fmla="*/ 0 h 2850738"/>
                    <a:gd name="connsiteX2" fmla="*/ 1569503 w 2169926"/>
                    <a:gd name="connsiteY2" fmla="*/ 4222 h 2850738"/>
                    <a:gd name="connsiteX3" fmla="*/ 1591392 w 2169926"/>
                    <a:gd name="connsiteY3" fmla="*/ 2912 h 2850738"/>
                    <a:gd name="connsiteX4" fmla="*/ 1679904 w 2169926"/>
                    <a:gd name="connsiteY4" fmla="*/ 20873 h 2850738"/>
                    <a:gd name="connsiteX5" fmla="*/ 1731864 w 2169926"/>
                    <a:gd name="connsiteY5" fmla="*/ 48126 h 2850738"/>
                    <a:gd name="connsiteX6" fmla="*/ 1814355 w 2169926"/>
                    <a:gd name="connsiteY6" fmla="*/ 114478 h 2850738"/>
                    <a:gd name="connsiteX7" fmla="*/ 1974122 w 2169926"/>
                    <a:gd name="connsiteY7" fmla="*/ 316618 h 2850738"/>
                    <a:gd name="connsiteX8" fmla="*/ 2169926 w 2169926"/>
                    <a:gd name="connsiteY8" fmla="*/ 1015334 h 2850738"/>
                    <a:gd name="connsiteX9" fmla="*/ 2169271 w 2169926"/>
                    <a:gd name="connsiteY9" fmla="*/ 1053533 h 2850738"/>
                    <a:gd name="connsiteX10" fmla="*/ 2156458 w 2169926"/>
                    <a:gd name="connsiteY10" fmla="*/ 1209367 h 2850738"/>
                    <a:gd name="connsiteX11" fmla="*/ 2156432 w 2169926"/>
                    <a:gd name="connsiteY11" fmla="*/ 1209441 h 2850738"/>
                    <a:gd name="connsiteX12" fmla="*/ 2156432 w 2169926"/>
                    <a:gd name="connsiteY12" fmla="*/ 1209586 h 2850738"/>
                    <a:gd name="connsiteX13" fmla="*/ 1717641 w 2169926"/>
                    <a:gd name="connsiteY13" fmla="*/ 2139760 h 2850738"/>
                    <a:gd name="connsiteX14" fmla="*/ 1621025 w 2169926"/>
                    <a:gd name="connsiteY14" fmla="*/ 2252612 h 2850738"/>
                    <a:gd name="connsiteX15" fmla="*/ 1558531 w 2169926"/>
                    <a:gd name="connsiteY15" fmla="*/ 2319521 h 2850738"/>
                    <a:gd name="connsiteX16" fmla="*/ 1546349 w 2169926"/>
                    <a:gd name="connsiteY16" fmla="*/ 2332483 h 2850738"/>
                    <a:gd name="connsiteX17" fmla="*/ 1406777 w 2169926"/>
                    <a:gd name="connsiteY17" fmla="*/ 2391652 h 2850738"/>
                    <a:gd name="connsiteX18" fmla="*/ 1271790 w 2169926"/>
                    <a:gd name="connsiteY18" fmla="*/ 2337021 h 2850738"/>
                    <a:gd name="connsiteX19" fmla="*/ 1267250 w 2169926"/>
                    <a:gd name="connsiteY19" fmla="*/ 2062462 h 2850738"/>
                    <a:gd name="connsiteX20" fmla="*/ 1293000 w 2169926"/>
                    <a:gd name="connsiteY20" fmla="*/ 2034964 h 2850738"/>
                    <a:gd name="connsiteX21" fmla="*/ 1459051 w 2169926"/>
                    <a:gd name="connsiteY21" fmla="*/ 1840590 h 2850738"/>
                    <a:gd name="connsiteX22" fmla="*/ 1518561 w 2169926"/>
                    <a:gd name="connsiteY22" fmla="*/ 1759336 h 2850738"/>
                    <a:gd name="connsiteX23" fmla="*/ 1717180 w 2169926"/>
                    <a:gd name="connsiteY23" fmla="*/ 1378501 h 2850738"/>
                    <a:gd name="connsiteX24" fmla="*/ 1717667 w 2169926"/>
                    <a:gd name="connsiteY24" fmla="*/ 1377143 h 2850738"/>
                    <a:gd name="connsiteX25" fmla="*/ 1771811 w 2169926"/>
                    <a:gd name="connsiteY25" fmla="*/ 1156194 h 2850738"/>
                    <a:gd name="connsiteX26" fmla="*/ 1771811 w 2169926"/>
                    <a:gd name="connsiteY26" fmla="*/ 1156168 h 2850738"/>
                    <a:gd name="connsiteX27" fmla="*/ 1771811 w 2169926"/>
                    <a:gd name="connsiteY27" fmla="*/ 1156145 h 2850738"/>
                    <a:gd name="connsiteX28" fmla="*/ 1781300 w 2169926"/>
                    <a:gd name="connsiteY28" fmla="*/ 1023926 h 2850738"/>
                    <a:gd name="connsiteX29" fmla="*/ 1781616 w 2169926"/>
                    <a:gd name="connsiteY29" fmla="*/ 1015309 h 2850738"/>
                    <a:gd name="connsiteX30" fmla="*/ 1717667 w 2169926"/>
                    <a:gd name="connsiteY30" fmla="*/ 670758 h 2850738"/>
                    <a:gd name="connsiteX31" fmla="*/ 1717667 w 2169926"/>
                    <a:gd name="connsiteY31" fmla="*/ 1185704 h 2850738"/>
                    <a:gd name="connsiteX32" fmla="*/ 1696965 w 2169926"/>
                    <a:gd name="connsiteY32" fmla="*/ 1278779 h 2850738"/>
                    <a:gd name="connsiteX33" fmla="*/ 1504825 w 2169926"/>
                    <a:gd name="connsiteY33" fmla="*/ 1692984 h 2850738"/>
                    <a:gd name="connsiteX34" fmla="*/ 1445921 w 2169926"/>
                    <a:gd name="connsiteY34" fmla="*/ 1777199 h 2850738"/>
                    <a:gd name="connsiteX35" fmla="*/ 1444936 w 2169926"/>
                    <a:gd name="connsiteY35" fmla="*/ 1772457 h 2850738"/>
                    <a:gd name="connsiteX36" fmla="*/ 1402293 w 2169926"/>
                    <a:gd name="connsiteY36" fmla="*/ 1835175 h 2850738"/>
                    <a:gd name="connsiteX37" fmla="*/ 1174143 w 2169926"/>
                    <a:gd name="connsiteY37" fmla="*/ 2146724 h 2850738"/>
                    <a:gd name="connsiteX38" fmla="*/ 1581337 w 2169926"/>
                    <a:gd name="connsiteY38" fmla="*/ 2375325 h 2850738"/>
                    <a:gd name="connsiteX39" fmla="*/ 1637249 w 2169926"/>
                    <a:gd name="connsiteY39" fmla="*/ 2612277 h 2850738"/>
                    <a:gd name="connsiteX40" fmla="*/ 403574 w 2169926"/>
                    <a:gd name="connsiteY40" fmla="*/ 2850738 h 2850738"/>
                    <a:gd name="connsiteX41" fmla="*/ 54235 w 2169926"/>
                    <a:gd name="connsiteY41" fmla="*/ 629027 h 2850738"/>
                    <a:gd name="connsiteX42" fmla="*/ 51377 w 2169926"/>
                    <a:gd name="connsiteY42" fmla="*/ 629621 h 2850738"/>
                    <a:gd name="connsiteX43" fmla="*/ 36477 w 2169926"/>
                    <a:gd name="connsiteY43" fmla="*/ 556303 h 2850738"/>
                    <a:gd name="connsiteX44" fmla="*/ 34365 w 2169926"/>
                    <a:gd name="connsiteY44" fmla="*/ 545892 h 2850738"/>
                    <a:gd name="connsiteX45" fmla="*/ 0 w 2169926"/>
                    <a:gd name="connsiteY45" fmla="*/ 462673 h 2850738"/>
                    <a:gd name="connsiteX46" fmla="*/ 206678 w 2169926"/>
                    <a:gd name="connsiteY46" fmla="*/ 209468 h 2850738"/>
                    <a:gd name="connsiteX47" fmla="*/ 417920 w 2169926"/>
                    <a:gd name="connsiteY47" fmla="*/ 46623 h 2850738"/>
                    <a:gd name="connsiteX48" fmla="*/ 550794 w 2169926"/>
                    <a:gd name="connsiteY48" fmla="*/ 4806 h 2850738"/>
                    <a:gd name="connsiteX49" fmla="*/ 592464 w 2169926"/>
                    <a:gd name="connsiteY49" fmla="*/ 0 h 2850738"/>
                    <a:gd name="connsiteX0" fmla="*/ 592464 w 2169926"/>
                    <a:gd name="connsiteY0" fmla="*/ 0 h 2850738"/>
                    <a:gd name="connsiteX1" fmla="*/ 1530088 w 2169926"/>
                    <a:gd name="connsiteY1" fmla="*/ 0 h 2850738"/>
                    <a:gd name="connsiteX2" fmla="*/ 1569503 w 2169926"/>
                    <a:gd name="connsiteY2" fmla="*/ 4222 h 2850738"/>
                    <a:gd name="connsiteX3" fmla="*/ 1591392 w 2169926"/>
                    <a:gd name="connsiteY3" fmla="*/ 2912 h 2850738"/>
                    <a:gd name="connsiteX4" fmla="*/ 1679904 w 2169926"/>
                    <a:gd name="connsiteY4" fmla="*/ 20873 h 2850738"/>
                    <a:gd name="connsiteX5" fmla="*/ 1731864 w 2169926"/>
                    <a:gd name="connsiteY5" fmla="*/ 48126 h 2850738"/>
                    <a:gd name="connsiteX6" fmla="*/ 1814355 w 2169926"/>
                    <a:gd name="connsiteY6" fmla="*/ 114478 h 2850738"/>
                    <a:gd name="connsiteX7" fmla="*/ 1974122 w 2169926"/>
                    <a:gd name="connsiteY7" fmla="*/ 316618 h 2850738"/>
                    <a:gd name="connsiteX8" fmla="*/ 2169926 w 2169926"/>
                    <a:gd name="connsiteY8" fmla="*/ 1015334 h 2850738"/>
                    <a:gd name="connsiteX9" fmla="*/ 2169271 w 2169926"/>
                    <a:gd name="connsiteY9" fmla="*/ 1053533 h 2850738"/>
                    <a:gd name="connsiteX10" fmla="*/ 2156458 w 2169926"/>
                    <a:gd name="connsiteY10" fmla="*/ 1209367 h 2850738"/>
                    <a:gd name="connsiteX11" fmla="*/ 2156432 w 2169926"/>
                    <a:gd name="connsiteY11" fmla="*/ 1209441 h 2850738"/>
                    <a:gd name="connsiteX12" fmla="*/ 2156432 w 2169926"/>
                    <a:gd name="connsiteY12" fmla="*/ 1209586 h 2850738"/>
                    <a:gd name="connsiteX13" fmla="*/ 1717641 w 2169926"/>
                    <a:gd name="connsiteY13" fmla="*/ 2139760 h 2850738"/>
                    <a:gd name="connsiteX14" fmla="*/ 1621025 w 2169926"/>
                    <a:gd name="connsiteY14" fmla="*/ 2252612 h 2850738"/>
                    <a:gd name="connsiteX15" fmla="*/ 1558531 w 2169926"/>
                    <a:gd name="connsiteY15" fmla="*/ 2319521 h 2850738"/>
                    <a:gd name="connsiteX16" fmla="*/ 1546349 w 2169926"/>
                    <a:gd name="connsiteY16" fmla="*/ 2332483 h 2850738"/>
                    <a:gd name="connsiteX17" fmla="*/ 1406777 w 2169926"/>
                    <a:gd name="connsiteY17" fmla="*/ 2391652 h 2850738"/>
                    <a:gd name="connsiteX18" fmla="*/ 1271790 w 2169926"/>
                    <a:gd name="connsiteY18" fmla="*/ 2337021 h 2850738"/>
                    <a:gd name="connsiteX19" fmla="*/ 1267250 w 2169926"/>
                    <a:gd name="connsiteY19" fmla="*/ 2062462 h 2850738"/>
                    <a:gd name="connsiteX20" fmla="*/ 1293000 w 2169926"/>
                    <a:gd name="connsiteY20" fmla="*/ 2034964 h 2850738"/>
                    <a:gd name="connsiteX21" fmla="*/ 1459051 w 2169926"/>
                    <a:gd name="connsiteY21" fmla="*/ 1840590 h 2850738"/>
                    <a:gd name="connsiteX22" fmla="*/ 1518561 w 2169926"/>
                    <a:gd name="connsiteY22" fmla="*/ 1759336 h 2850738"/>
                    <a:gd name="connsiteX23" fmla="*/ 1717180 w 2169926"/>
                    <a:gd name="connsiteY23" fmla="*/ 1378501 h 2850738"/>
                    <a:gd name="connsiteX24" fmla="*/ 1717667 w 2169926"/>
                    <a:gd name="connsiteY24" fmla="*/ 1377143 h 2850738"/>
                    <a:gd name="connsiteX25" fmla="*/ 1771811 w 2169926"/>
                    <a:gd name="connsiteY25" fmla="*/ 1156194 h 2850738"/>
                    <a:gd name="connsiteX26" fmla="*/ 1771811 w 2169926"/>
                    <a:gd name="connsiteY26" fmla="*/ 1156168 h 2850738"/>
                    <a:gd name="connsiteX27" fmla="*/ 1771811 w 2169926"/>
                    <a:gd name="connsiteY27" fmla="*/ 1156145 h 2850738"/>
                    <a:gd name="connsiteX28" fmla="*/ 1781300 w 2169926"/>
                    <a:gd name="connsiteY28" fmla="*/ 1023926 h 2850738"/>
                    <a:gd name="connsiteX29" fmla="*/ 1781616 w 2169926"/>
                    <a:gd name="connsiteY29" fmla="*/ 1015309 h 2850738"/>
                    <a:gd name="connsiteX30" fmla="*/ 1717667 w 2169926"/>
                    <a:gd name="connsiteY30" fmla="*/ 670758 h 2850738"/>
                    <a:gd name="connsiteX31" fmla="*/ 1717667 w 2169926"/>
                    <a:gd name="connsiteY31" fmla="*/ 1185704 h 2850738"/>
                    <a:gd name="connsiteX32" fmla="*/ 1696965 w 2169926"/>
                    <a:gd name="connsiteY32" fmla="*/ 1278779 h 2850738"/>
                    <a:gd name="connsiteX33" fmla="*/ 1504825 w 2169926"/>
                    <a:gd name="connsiteY33" fmla="*/ 1692984 h 2850738"/>
                    <a:gd name="connsiteX34" fmla="*/ 1445921 w 2169926"/>
                    <a:gd name="connsiteY34" fmla="*/ 1777199 h 2850738"/>
                    <a:gd name="connsiteX35" fmla="*/ 1402293 w 2169926"/>
                    <a:gd name="connsiteY35" fmla="*/ 1835175 h 2850738"/>
                    <a:gd name="connsiteX36" fmla="*/ 1174143 w 2169926"/>
                    <a:gd name="connsiteY36" fmla="*/ 2146724 h 2850738"/>
                    <a:gd name="connsiteX37" fmla="*/ 1581337 w 2169926"/>
                    <a:gd name="connsiteY37" fmla="*/ 2375325 h 2850738"/>
                    <a:gd name="connsiteX38" fmla="*/ 1637249 w 2169926"/>
                    <a:gd name="connsiteY38" fmla="*/ 2612277 h 2850738"/>
                    <a:gd name="connsiteX39" fmla="*/ 403574 w 2169926"/>
                    <a:gd name="connsiteY39" fmla="*/ 2850738 h 2850738"/>
                    <a:gd name="connsiteX40" fmla="*/ 54235 w 2169926"/>
                    <a:gd name="connsiteY40" fmla="*/ 629027 h 2850738"/>
                    <a:gd name="connsiteX41" fmla="*/ 51377 w 2169926"/>
                    <a:gd name="connsiteY41" fmla="*/ 629621 h 2850738"/>
                    <a:gd name="connsiteX42" fmla="*/ 36477 w 2169926"/>
                    <a:gd name="connsiteY42" fmla="*/ 556303 h 2850738"/>
                    <a:gd name="connsiteX43" fmla="*/ 34365 w 2169926"/>
                    <a:gd name="connsiteY43" fmla="*/ 545892 h 2850738"/>
                    <a:gd name="connsiteX44" fmla="*/ 0 w 2169926"/>
                    <a:gd name="connsiteY44" fmla="*/ 462673 h 2850738"/>
                    <a:gd name="connsiteX45" fmla="*/ 206678 w 2169926"/>
                    <a:gd name="connsiteY45" fmla="*/ 209468 h 2850738"/>
                    <a:gd name="connsiteX46" fmla="*/ 417920 w 2169926"/>
                    <a:gd name="connsiteY46" fmla="*/ 46623 h 2850738"/>
                    <a:gd name="connsiteX47" fmla="*/ 550794 w 2169926"/>
                    <a:gd name="connsiteY47" fmla="*/ 4806 h 2850738"/>
                    <a:gd name="connsiteX48" fmla="*/ 592464 w 2169926"/>
                    <a:gd name="connsiteY48" fmla="*/ 0 h 2850738"/>
                    <a:gd name="connsiteX0" fmla="*/ 592464 w 2169926"/>
                    <a:gd name="connsiteY0" fmla="*/ 0 h 2850738"/>
                    <a:gd name="connsiteX1" fmla="*/ 1530088 w 2169926"/>
                    <a:gd name="connsiteY1" fmla="*/ 0 h 2850738"/>
                    <a:gd name="connsiteX2" fmla="*/ 1569503 w 2169926"/>
                    <a:gd name="connsiteY2" fmla="*/ 4222 h 2850738"/>
                    <a:gd name="connsiteX3" fmla="*/ 1591392 w 2169926"/>
                    <a:gd name="connsiteY3" fmla="*/ 2912 h 2850738"/>
                    <a:gd name="connsiteX4" fmla="*/ 1679904 w 2169926"/>
                    <a:gd name="connsiteY4" fmla="*/ 20873 h 2850738"/>
                    <a:gd name="connsiteX5" fmla="*/ 1731864 w 2169926"/>
                    <a:gd name="connsiteY5" fmla="*/ 48126 h 2850738"/>
                    <a:gd name="connsiteX6" fmla="*/ 1814355 w 2169926"/>
                    <a:gd name="connsiteY6" fmla="*/ 114478 h 2850738"/>
                    <a:gd name="connsiteX7" fmla="*/ 1974122 w 2169926"/>
                    <a:gd name="connsiteY7" fmla="*/ 316618 h 2850738"/>
                    <a:gd name="connsiteX8" fmla="*/ 2169926 w 2169926"/>
                    <a:gd name="connsiteY8" fmla="*/ 1015334 h 2850738"/>
                    <a:gd name="connsiteX9" fmla="*/ 2169271 w 2169926"/>
                    <a:gd name="connsiteY9" fmla="*/ 1053533 h 2850738"/>
                    <a:gd name="connsiteX10" fmla="*/ 2156458 w 2169926"/>
                    <a:gd name="connsiteY10" fmla="*/ 1209367 h 2850738"/>
                    <a:gd name="connsiteX11" fmla="*/ 2156432 w 2169926"/>
                    <a:gd name="connsiteY11" fmla="*/ 1209441 h 2850738"/>
                    <a:gd name="connsiteX12" fmla="*/ 2156432 w 2169926"/>
                    <a:gd name="connsiteY12" fmla="*/ 1209586 h 2850738"/>
                    <a:gd name="connsiteX13" fmla="*/ 1717641 w 2169926"/>
                    <a:gd name="connsiteY13" fmla="*/ 2139760 h 2850738"/>
                    <a:gd name="connsiteX14" fmla="*/ 1621025 w 2169926"/>
                    <a:gd name="connsiteY14" fmla="*/ 2252612 h 2850738"/>
                    <a:gd name="connsiteX15" fmla="*/ 1558531 w 2169926"/>
                    <a:gd name="connsiteY15" fmla="*/ 2319521 h 2850738"/>
                    <a:gd name="connsiteX16" fmla="*/ 1546349 w 2169926"/>
                    <a:gd name="connsiteY16" fmla="*/ 2332483 h 2850738"/>
                    <a:gd name="connsiteX17" fmla="*/ 1406777 w 2169926"/>
                    <a:gd name="connsiteY17" fmla="*/ 2391652 h 2850738"/>
                    <a:gd name="connsiteX18" fmla="*/ 1271790 w 2169926"/>
                    <a:gd name="connsiteY18" fmla="*/ 2337021 h 2850738"/>
                    <a:gd name="connsiteX19" fmla="*/ 1267250 w 2169926"/>
                    <a:gd name="connsiteY19" fmla="*/ 2062462 h 2850738"/>
                    <a:gd name="connsiteX20" fmla="*/ 1293000 w 2169926"/>
                    <a:gd name="connsiteY20" fmla="*/ 2034964 h 2850738"/>
                    <a:gd name="connsiteX21" fmla="*/ 1459051 w 2169926"/>
                    <a:gd name="connsiteY21" fmla="*/ 1840590 h 2850738"/>
                    <a:gd name="connsiteX22" fmla="*/ 1518561 w 2169926"/>
                    <a:gd name="connsiteY22" fmla="*/ 1759336 h 2850738"/>
                    <a:gd name="connsiteX23" fmla="*/ 1717180 w 2169926"/>
                    <a:gd name="connsiteY23" fmla="*/ 1378501 h 2850738"/>
                    <a:gd name="connsiteX24" fmla="*/ 1717667 w 2169926"/>
                    <a:gd name="connsiteY24" fmla="*/ 1377143 h 2850738"/>
                    <a:gd name="connsiteX25" fmla="*/ 1771811 w 2169926"/>
                    <a:gd name="connsiteY25" fmla="*/ 1156194 h 2850738"/>
                    <a:gd name="connsiteX26" fmla="*/ 1771811 w 2169926"/>
                    <a:gd name="connsiteY26" fmla="*/ 1156168 h 2850738"/>
                    <a:gd name="connsiteX27" fmla="*/ 1771811 w 2169926"/>
                    <a:gd name="connsiteY27" fmla="*/ 1156145 h 2850738"/>
                    <a:gd name="connsiteX28" fmla="*/ 1781300 w 2169926"/>
                    <a:gd name="connsiteY28" fmla="*/ 1023926 h 2850738"/>
                    <a:gd name="connsiteX29" fmla="*/ 1781616 w 2169926"/>
                    <a:gd name="connsiteY29" fmla="*/ 1015309 h 2850738"/>
                    <a:gd name="connsiteX30" fmla="*/ 1717667 w 2169926"/>
                    <a:gd name="connsiteY30" fmla="*/ 670758 h 2850738"/>
                    <a:gd name="connsiteX31" fmla="*/ 1717667 w 2169926"/>
                    <a:gd name="connsiteY31" fmla="*/ 1185704 h 2850738"/>
                    <a:gd name="connsiteX32" fmla="*/ 1696965 w 2169926"/>
                    <a:gd name="connsiteY32" fmla="*/ 1278779 h 2850738"/>
                    <a:gd name="connsiteX33" fmla="*/ 1504825 w 2169926"/>
                    <a:gd name="connsiteY33" fmla="*/ 1692984 h 2850738"/>
                    <a:gd name="connsiteX34" fmla="*/ 1445921 w 2169926"/>
                    <a:gd name="connsiteY34" fmla="*/ 1777199 h 2850738"/>
                    <a:gd name="connsiteX35" fmla="*/ 1402293 w 2169926"/>
                    <a:gd name="connsiteY35" fmla="*/ 1835175 h 2850738"/>
                    <a:gd name="connsiteX36" fmla="*/ 1174143 w 2169926"/>
                    <a:gd name="connsiteY36" fmla="*/ 2146724 h 2850738"/>
                    <a:gd name="connsiteX37" fmla="*/ 1581337 w 2169926"/>
                    <a:gd name="connsiteY37" fmla="*/ 2382469 h 2850738"/>
                    <a:gd name="connsiteX38" fmla="*/ 1637249 w 2169926"/>
                    <a:gd name="connsiteY38" fmla="*/ 2612277 h 2850738"/>
                    <a:gd name="connsiteX39" fmla="*/ 403574 w 2169926"/>
                    <a:gd name="connsiteY39" fmla="*/ 2850738 h 2850738"/>
                    <a:gd name="connsiteX40" fmla="*/ 54235 w 2169926"/>
                    <a:gd name="connsiteY40" fmla="*/ 629027 h 2850738"/>
                    <a:gd name="connsiteX41" fmla="*/ 51377 w 2169926"/>
                    <a:gd name="connsiteY41" fmla="*/ 629621 h 2850738"/>
                    <a:gd name="connsiteX42" fmla="*/ 36477 w 2169926"/>
                    <a:gd name="connsiteY42" fmla="*/ 556303 h 2850738"/>
                    <a:gd name="connsiteX43" fmla="*/ 34365 w 2169926"/>
                    <a:gd name="connsiteY43" fmla="*/ 545892 h 2850738"/>
                    <a:gd name="connsiteX44" fmla="*/ 0 w 2169926"/>
                    <a:gd name="connsiteY44" fmla="*/ 462673 h 2850738"/>
                    <a:gd name="connsiteX45" fmla="*/ 206678 w 2169926"/>
                    <a:gd name="connsiteY45" fmla="*/ 209468 h 2850738"/>
                    <a:gd name="connsiteX46" fmla="*/ 417920 w 2169926"/>
                    <a:gd name="connsiteY46" fmla="*/ 46623 h 2850738"/>
                    <a:gd name="connsiteX47" fmla="*/ 550794 w 2169926"/>
                    <a:gd name="connsiteY47" fmla="*/ 4806 h 2850738"/>
                    <a:gd name="connsiteX48" fmla="*/ 592464 w 2169926"/>
                    <a:gd name="connsiteY48" fmla="*/ 0 h 2850738"/>
                    <a:gd name="connsiteX0" fmla="*/ 592464 w 2169926"/>
                    <a:gd name="connsiteY0" fmla="*/ 0 h 2850738"/>
                    <a:gd name="connsiteX1" fmla="*/ 1530088 w 2169926"/>
                    <a:gd name="connsiteY1" fmla="*/ 0 h 2850738"/>
                    <a:gd name="connsiteX2" fmla="*/ 1569503 w 2169926"/>
                    <a:gd name="connsiteY2" fmla="*/ 4222 h 2850738"/>
                    <a:gd name="connsiteX3" fmla="*/ 1591392 w 2169926"/>
                    <a:gd name="connsiteY3" fmla="*/ 2912 h 2850738"/>
                    <a:gd name="connsiteX4" fmla="*/ 1679904 w 2169926"/>
                    <a:gd name="connsiteY4" fmla="*/ 20873 h 2850738"/>
                    <a:gd name="connsiteX5" fmla="*/ 1731864 w 2169926"/>
                    <a:gd name="connsiteY5" fmla="*/ 48126 h 2850738"/>
                    <a:gd name="connsiteX6" fmla="*/ 1814355 w 2169926"/>
                    <a:gd name="connsiteY6" fmla="*/ 114478 h 2850738"/>
                    <a:gd name="connsiteX7" fmla="*/ 1974122 w 2169926"/>
                    <a:gd name="connsiteY7" fmla="*/ 316618 h 2850738"/>
                    <a:gd name="connsiteX8" fmla="*/ 2169926 w 2169926"/>
                    <a:gd name="connsiteY8" fmla="*/ 1015334 h 2850738"/>
                    <a:gd name="connsiteX9" fmla="*/ 2169271 w 2169926"/>
                    <a:gd name="connsiteY9" fmla="*/ 1053533 h 2850738"/>
                    <a:gd name="connsiteX10" fmla="*/ 2156458 w 2169926"/>
                    <a:gd name="connsiteY10" fmla="*/ 1209367 h 2850738"/>
                    <a:gd name="connsiteX11" fmla="*/ 2156432 w 2169926"/>
                    <a:gd name="connsiteY11" fmla="*/ 1209441 h 2850738"/>
                    <a:gd name="connsiteX12" fmla="*/ 2156432 w 2169926"/>
                    <a:gd name="connsiteY12" fmla="*/ 1209586 h 2850738"/>
                    <a:gd name="connsiteX13" fmla="*/ 1717641 w 2169926"/>
                    <a:gd name="connsiteY13" fmla="*/ 2139760 h 2850738"/>
                    <a:gd name="connsiteX14" fmla="*/ 1621025 w 2169926"/>
                    <a:gd name="connsiteY14" fmla="*/ 2252612 h 2850738"/>
                    <a:gd name="connsiteX15" fmla="*/ 1558531 w 2169926"/>
                    <a:gd name="connsiteY15" fmla="*/ 2319521 h 2850738"/>
                    <a:gd name="connsiteX16" fmla="*/ 1546349 w 2169926"/>
                    <a:gd name="connsiteY16" fmla="*/ 2332483 h 2850738"/>
                    <a:gd name="connsiteX17" fmla="*/ 1406777 w 2169926"/>
                    <a:gd name="connsiteY17" fmla="*/ 2391652 h 2850738"/>
                    <a:gd name="connsiteX18" fmla="*/ 1271790 w 2169926"/>
                    <a:gd name="connsiteY18" fmla="*/ 2337021 h 2850738"/>
                    <a:gd name="connsiteX19" fmla="*/ 1267250 w 2169926"/>
                    <a:gd name="connsiteY19" fmla="*/ 2062462 h 2850738"/>
                    <a:gd name="connsiteX20" fmla="*/ 1293000 w 2169926"/>
                    <a:gd name="connsiteY20" fmla="*/ 2034964 h 2850738"/>
                    <a:gd name="connsiteX21" fmla="*/ 1459051 w 2169926"/>
                    <a:gd name="connsiteY21" fmla="*/ 1840590 h 2850738"/>
                    <a:gd name="connsiteX22" fmla="*/ 1518561 w 2169926"/>
                    <a:gd name="connsiteY22" fmla="*/ 1759336 h 2850738"/>
                    <a:gd name="connsiteX23" fmla="*/ 1717180 w 2169926"/>
                    <a:gd name="connsiteY23" fmla="*/ 1378501 h 2850738"/>
                    <a:gd name="connsiteX24" fmla="*/ 1717667 w 2169926"/>
                    <a:gd name="connsiteY24" fmla="*/ 1377143 h 2850738"/>
                    <a:gd name="connsiteX25" fmla="*/ 1771811 w 2169926"/>
                    <a:gd name="connsiteY25" fmla="*/ 1156194 h 2850738"/>
                    <a:gd name="connsiteX26" fmla="*/ 1771811 w 2169926"/>
                    <a:gd name="connsiteY26" fmla="*/ 1156168 h 2850738"/>
                    <a:gd name="connsiteX27" fmla="*/ 1771811 w 2169926"/>
                    <a:gd name="connsiteY27" fmla="*/ 1156145 h 2850738"/>
                    <a:gd name="connsiteX28" fmla="*/ 1781300 w 2169926"/>
                    <a:gd name="connsiteY28" fmla="*/ 1023926 h 2850738"/>
                    <a:gd name="connsiteX29" fmla="*/ 1781616 w 2169926"/>
                    <a:gd name="connsiteY29" fmla="*/ 1015309 h 2850738"/>
                    <a:gd name="connsiteX30" fmla="*/ 1717667 w 2169926"/>
                    <a:gd name="connsiteY30" fmla="*/ 670758 h 2850738"/>
                    <a:gd name="connsiteX31" fmla="*/ 1717667 w 2169926"/>
                    <a:gd name="connsiteY31" fmla="*/ 1185704 h 2850738"/>
                    <a:gd name="connsiteX32" fmla="*/ 1696965 w 2169926"/>
                    <a:gd name="connsiteY32" fmla="*/ 1278779 h 2850738"/>
                    <a:gd name="connsiteX33" fmla="*/ 1504825 w 2169926"/>
                    <a:gd name="connsiteY33" fmla="*/ 1692984 h 2850738"/>
                    <a:gd name="connsiteX34" fmla="*/ 1445921 w 2169926"/>
                    <a:gd name="connsiteY34" fmla="*/ 1777199 h 2850738"/>
                    <a:gd name="connsiteX35" fmla="*/ 1402293 w 2169926"/>
                    <a:gd name="connsiteY35" fmla="*/ 1835175 h 2850738"/>
                    <a:gd name="connsiteX36" fmla="*/ 1174143 w 2169926"/>
                    <a:gd name="connsiteY36" fmla="*/ 2146724 h 2850738"/>
                    <a:gd name="connsiteX37" fmla="*/ 1578956 w 2169926"/>
                    <a:gd name="connsiteY37" fmla="*/ 2377706 h 2850738"/>
                    <a:gd name="connsiteX38" fmla="*/ 1637249 w 2169926"/>
                    <a:gd name="connsiteY38" fmla="*/ 2612277 h 2850738"/>
                    <a:gd name="connsiteX39" fmla="*/ 403574 w 2169926"/>
                    <a:gd name="connsiteY39" fmla="*/ 2850738 h 2850738"/>
                    <a:gd name="connsiteX40" fmla="*/ 54235 w 2169926"/>
                    <a:gd name="connsiteY40" fmla="*/ 629027 h 2850738"/>
                    <a:gd name="connsiteX41" fmla="*/ 51377 w 2169926"/>
                    <a:gd name="connsiteY41" fmla="*/ 629621 h 2850738"/>
                    <a:gd name="connsiteX42" fmla="*/ 36477 w 2169926"/>
                    <a:gd name="connsiteY42" fmla="*/ 556303 h 2850738"/>
                    <a:gd name="connsiteX43" fmla="*/ 34365 w 2169926"/>
                    <a:gd name="connsiteY43" fmla="*/ 545892 h 2850738"/>
                    <a:gd name="connsiteX44" fmla="*/ 0 w 2169926"/>
                    <a:gd name="connsiteY44" fmla="*/ 462673 h 2850738"/>
                    <a:gd name="connsiteX45" fmla="*/ 206678 w 2169926"/>
                    <a:gd name="connsiteY45" fmla="*/ 209468 h 2850738"/>
                    <a:gd name="connsiteX46" fmla="*/ 417920 w 2169926"/>
                    <a:gd name="connsiteY46" fmla="*/ 46623 h 2850738"/>
                    <a:gd name="connsiteX47" fmla="*/ 550794 w 2169926"/>
                    <a:gd name="connsiteY47" fmla="*/ 4806 h 2850738"/>
                    <a:gd name="connsiteX48" fmla="*/ 592464 w 2169926"/>
                    <a:gd name="connsiteY48" fmla="*/ 0 h 285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69926" h="2850738">
                      <a:moveTo>
                        <a:pt x="592464" y="0"/>
                      </a:moveTo>
                      <a:lnTo>
                        <a:pt x="1530088" y="0"/>
                      </a:lnTo>
                      <a:cubicBezTo>
                        <a:pt x="1543631" y="0"/>
                        <a:pt x="1556786" y="1506"/>
                        <a:pt x="1569503" y="4222"/>
                      </a:cubicBezTo>
                      <a:cubicBezTo>
                        <a:pt x="1576685" y="3422"/>
                        <a:pt x="1583967" y="2912"/>
                        <a:pt x="1591392" y="2912"/>
                      </a:cubicBezTo>
                      <a:cubicBezTo>
                        <a:pt x="1633574" y="3544"/>
                        <a:pt x="1658837" y="12814"/>
                        <a:pt x="1679904" y="20873"/>
                      </a:cubicBezTo>
                      <a:cubicBezTo>
                        <a:pt x="1700654" y="29391"/>
                        <a:pt x="1716719" y="38515"/>
                        <a:pt x="1731864" y="48126"/>
                      </a:cubicBezTo>
                      <a:cubicBezTo>
                        <a:pt x="1761668" y="67322"/>
                        <a:pt x="1787563" y="88924"/>
                        <a:pt x="1814355" y="114478"/>
                      </a:cubicBezTo>
                      <a:cubicBezTo>
                        <a:pt x="1867289" y="165445"/>
                        <a:pt x="1921943" y="232306"/>
                        <a:pt x="1974122" y="316618"/>
                      </a:cubicBezTo>
                      <a:cubicBezTo>
                        <a:pt x="2077702" y="484417"/>
                        <a:pt x="2169758" y="723495"/>
                        <a:pt x="2169926" y="1015334"/>
                      </a:cubicBezTo>
                      <a:cubicBezTo>
                        <a:pt x="2169926" y="1027954"/>
                        <a:pt x="2169636" y="1040745"/>
                        <a:pt x="2169271" y="1053533"/>
                      </a:cubicBezTo>
                      <a:cubicBezTo>
                        <a:pt x="2167888" y="1104256"/>
                        <a:pt x="2163786" y="1156242"/>
                        <a:pt x="2156458" y="1209367"/>
                      </a:cubicBezTo>
                      <a:cubicBezTo>
                        <a:pt x="2156458" y="1209416"/>
                        <a:pt x="2156458" y="1209416"/>
                        <a:pt x="2156432" y="1209441"/>
                      </a:cubicBezTo>
                      <a:lnTo>
                        <a:pt x="2156432" y="1209586"/>
                      </a:lnTo>
                      <a:cubicBezTo>
                        <a:pt x="2117091" y="1495381"/>
                        <a:pt x="1984702" y="1811977"/>
                        <a:pt x="1717641" y="2139760"/>
                      </a:cubicBezTo>
                      <a:cubicBezTo>
                        <a:pt x="1687112" y="2177256"/>
                        <a:pt x="1655173" y="2214848"/>
                        <a:pt x="1621025" y="2252612"/>
                      </a:cubicBezTo>
                      <a:cubicBezTo>
                        <a:pt x="1600883" y="2274866"/>
                        <a:pt x="1579962" y="2297193"/>
                        <a:pt x="1558531" y="2319521"/>
                      </a:cubicBezTo>
                      <a:cubicBezTo>
                        <a:pt x="1554383" y="2323843"/>
                        <a:pt x="1550548" y="2328139"/>
                        <a:pt x="1546349" y="2332483"/>
                      </a:cubicBezTo>
                      <a:cubicBezTo>
                        <a:pt x="1508247" y="2371872"/>
                        <a:pt x="1457547" y="2391652"/>
                        <a:pt x="1406777" y="2391652"/>
                      </a:cubicBezTo>
                      <a:cubicBezTo>
                        <a:pt x="1358164" y="2391652"/>
                        <a:pt x="1309454" y="2373497"/>
                        <a:pt x="1271790" y="2337021"/>
                      </a:cubicBezTo>
                      <a:cubicBezTo>
                        <a:pt x="1194686" y="2262442"/>
                        <a:pt x="1192696" y="2139492"/>
                        <a:pt x="1267250" y="2062462"/>
                      </a:cubicBezTo>
                      <a:cubicBezTo>
                        <a:pt x="1276183" y="2053216"/>
                        <a:pt x="1284385" y="2044137"/>
                        <a:pt x="1293000" y="2034964"/>
                      </a:cubicBezTo>
                      <a:cubicBezTo>
                        <a:pt x="1355542" y="1968491"/>
                        <a:pt x="1410683" y="1903691"/>
                        <a:pt x="1459051" y="1840590"/>
                      </a:cubicBezTo>
                      <a:cubicBezTo>
                        <a:pt x="1480069" y="1813189"/>
                        <a:pt x="1500020" y="1786056"/>
                        <a:pt x="1518561" y="1759336"/>
                      </a:cubicBezTo>
                      <a:cubicBezTo>
                        <a:pt x="1612945" y="1623404"/>
                        <a:pt x="1676288" y="1496233"/>
                        <a:pt x="1717180" y="1378501"/>
                      </a:cubicBezTo>
                      <a:cubicBezTo>
                        <a:pt x="1717351" y="1378040"/>
                        <a:pt x="1717522" y="1377604"/>
                        <a:pt x="1717667" y="1377143"/>
                      </a:cubicBezTo>
                      <a:cubicBezTo>
                        <a:pt x="1744607" y="1299285"/>
                        <a:pt x="1762081" y="1225458"/>
                        <a:pt x="1771811" y="1156194"/>
                      </a:cubicBezTo>
                      <a:lnTo>
                        <a:pt x="1771811" y="1156168"/>
                      </a:lnTo>
                      <a:lnTo>
                        <a:pt x="1771811" y="1156145"/>
                      </a:lnTo>
                      <a:cubicBezTo>
                        <a:pt x="1778097" y="1110131"/>
                        <a:pt x="1780938" y="1066202"/>
                        <a:pt x="1781300" y="1023926"/>
                      </a:cubicBezTo>
                      <a:cubicBezTo>
                        <a:pt x="1781325" y="1021111"/>
                        <a:pt x="1781616" y="1018124"/>
                        <a:pt x="1781616" y="1015309"/>
                      </a:cubicBezTo>
                      <a:cubicBezTo>
                        <a:pt x="1782077" y="884351"/>
                        <a:pt x="1755237" y="767932"/>
                        <a:pt x="1717667" y="670758"/>
                      </a:cubicBezTo>
                      <a:lnTo>
                        <a:pt x="1717667" y="1185704"/>
                      </a:lnTo>
                      <a:cubicBezTo>
                        <a:pt x="1712230" y="1216624"/>
                        <a:pt x="1705314" y="1247666"/>
                        <a:pt x="1696965" y="1278779"/>
                      </a:cubicBezTo>
                      <a:cubicBezTo>
                        <a:pt x="1660343" y="1415536"/>
                        <a:pt x="1596320" y="1553921"/>
                        <a:pt x="1504825" y="1692984"/>
                      </a:cubicBezTo>
                      <a:cubicBezTo>
                        <a:pt x="1486380" y="1721040"/>
                        <a:pt x="1466575" y="1749118"/>
                        <a:pt x="1445921" y="1777199"/>
                      </a:cubicBezTo>
                      <a:lnTo>
                        <a:pt x="1402293" y="1835175"/>
                      </a:lnTo>
                      <a:cubicBezTo>
                        <a:pt x="1288469" y="1988924"/>
                        <a:pt x="1203315" y="2017541"/>
                        <a:pt x="1174143" y="2146724"/>
                      </a:cubicBezTo>
                      <a:cubicBezTo>
                        <a:pt x="1107468" y="2406280"/>
                        <a:pt x="1433905" y="2529904"/>
                        <a:pt x="1578956" y="2377706"/>
                      </a:cubicBezTo>
                      <a:lnTo>
                        <a:pt x="1637249" y="2612277"/>
                      </a:lnTo>
                      <a:lnTo>
                        <a:pt x="403574" y="2850738"/>
                      </a:lnTo>
                      <a:lnTo>
                        <a:pt x="54235" y="629027"/>
                      </a:lnTo>
                      <a:lnTo>
                        <a:pt x="51377" y="629621"/>
                      </a:lnTo>
                      <a:lnTo>
                        <a:pt x="36477" y="556303"/>
                      </a:lnTo>
                      <a:lnTo>
                        <a:pt x="34365" y="545892"/>
                      </a:lnTo>
                      <a:cubicBezTo>
                        <a:pt x="28226" y="515675"/>
                        <a:pt x="16261" y="487620"/>
                        <a:pt x="0" y="462673"/>
                      </a:cubicBezTo>
                      <a:cubicBezTo>
                        <a:pt x="62955" y="368798"/>
                        <a:pt x="133942" y="282351"/>
                        <a:pt x="206678" y="209468"/>
                      </a:cubicBezTo>
                      <a:cubicBezTo>
                        <a:pt x="274195" y="142656"/>
                        <a:pt x="340768" y="87054"/>
                        <a:pt x="417920" y="46623"/>
                      </a:cubicBezTo>
                      <a:cubicBezTo>
                        <a:pt x="455829" y="27765"/>
                        <a:pt x="497086" y="10363"/>
                        <a:pt x="550794" y="4806"/>
                      </a:cubicBezTo>
                      <a:cubicBezTo>
                        <a:pt x="564215" y="1748"/>
                        <a:pt x="578121" y="0"/>
                        <a:pt x="592464" y="0"/>
                      </a:cubicBezTo>
                      <a:close/>
                    </a:path>
                  </a:pathLst>
                </a:custGeom>
                <a:solidFill>
                  <a:srgbClr val="C55A11"/>
                </a:solidFill>
                <a:ln w="9525" cap="flat">
                  <a:noFill/>
                  <a:prstDash val="solid"/>
                  <a:miter/>
                </a:ln>
              </p:spPr>
              <p:txBody>
                <a:bodyPr rtlCol="0" anchor="ctr"/>
                <a:lstStyle/>
                <a:p>
                  <a:endParaRPr lang="en-US" sz="1350" dirty="0"/>
                </a:p>
              </p:txBody>
            </p:sp>
            <p:sp>
              <p:nvSpPr>
                <p:cNvPr id="31" name="Freeform: Shape 30">
                  <a:extLst>
                    <a:ext uri="{FF2B5EF4-FFF2-40B4-BE49-F238E27FC236}">
                      <a16:creationId xmlns:a16="http://schemas.microsoft.com/office/drawing/2014/main" id="{EB009E56-FC1A-5D35-3A5E-B40C10DC58B3}"/>
                    </a:ext>
                  </a:extLst>
                </p:cNvPr>
                <p:cNvSpPr/>
                <p:nvPr/>
              </p:nvSpPr>
              <p:spPr>
                <a:xfrm>
                  <a:off x="2164469" y="4114800"/>
                  <a:ext cx="1315136" cy="2300546"/>
                </a:xfrm>
                <a:custGeom>
                  <a:avLst/>
                  <a:gdLst>
                    <a:gd name="connsiteX0" fmla="*/ 768525 w 886301"/>
                    <a:gd name="connsiteY0" fmla="*/ 1519190 h 1519189"/>
                    <a:gd name="connsiteX1" fmla="*/ 886301 w 886301"/>
                    <a:gd name="connsiteY1" fmla="*/ 1401432 h 1519189"/>
                    <a:gd name="connsiteX2" fmla="*/ 886301 w 886301"/>
                    <a:gd name="connsiteY2" fmla="*/ 612667 h 1519189"/>
                    <a:gd name="connsiteX3" fmla="*/ 853145 w 886301"/>
                    <a:gd name="connsiteY3" fmla="*/ 649948 h 1519189"/>
                    <a:gd name="connsiteX4" fmla="*/ 832733 w 886301"/>
                    <a:gd name="connsiteY4" fmla="*/ 671617 h 1519189"/>
                    <a:gd name="connsiteX5" fmla="*/ 828485 w 886301"/>
                    <a:gd name="connsiteY5" fmla="*/ 675589 h 1519189"/>
                    <a:gd name="connsiteX6" fmla="*/ 846506 w 886301"/>
                    <a:gd name="connsiteY6" fmla="*/ 762333 h 1519189"/>
                    <a:gd name="connsiteX7" fmla="*/ 650767 w 886301"/>
                    <a:gd name="connsiteY7" fmla="*/ 802986 h 1519189"/>
                    <a:gd name="connsiteX8" fmla="*/ 606619 w 886301"/>
                    <a:gd name="connsiteY8" fmla="*/ 812159 h 1519189"/>
                    <a:gd name="connsiteX9" fmla="*/ 371084 w 886301"/>
                    <a:gd name="connsiteY9" fmla="*/ 861079 h 1519189"/>
                    <a:gd name="connsiteX10" fmla="*/ 213903 w 886301"/>
                    <a:gd name="connsiteY10" fmla="*/ 893731 h 1519189"/>
                    <a:gd name="connsiteX11" fmla="*/ 34719 w 886301"/>
                    <a:gd name="connsiteY11" fmla="*/ 31080 h 1519189"/>
                    <a:gd name="connsiteX12" fmla="*/ 45815 w 886301"/>
                    <a:gd name="connsiteY12" fmla="*/ 28775 h 1519189"/>
                    <a:gd name="connsiteX13" fmla="*/ 39967 w 886301"/>
                    <a:gd name="connsiteY13" fmla="*/ 0 h 1519189"/>
                    <a:gd name="connsiteX14" fmla="*/ 0 w 886301"/>
                    <a:gd name="connsiteY14" fmla="*/ 8296 h 1519189"/>
                    <a:gd name="connsiteX15" fmla="*/ 191100 w 886301"/>
                    <a:gd name="connsiteY15" fmla="*/ 928440 h 1519189"/>
                    <a:gd name="connsiteX16" fmla="*/ 371075 w 886301"/>
                    <a:gd name="connsiteY16" fmla="*/ 891054 h 1519189"/>
                    <a:gd name="connsiteX17" fmla="*/ 371075 w 886301"/>
                    <a:gd name="connsiteY17" fmla="*/ 1401423 h 1519189"/>
                    <a:gd name="connsiteX18" fmla="*/ 488833 w 886301"/>
                    <a:gd name="connsiteY18" fmla="*/ 1519180 h 1519189"/>
                    <a:gd name="connsiteX19" fmla="*/ 606609 w 886301"/>
                    <a:gd name="connsiteY19" fmla="*/ 1401423 h 1519189"/>
                    <a:gd name="connsiteX20" fmla="*/ 606609 w 886301"/>
                    <a:gd name="connsiteY20" fmla="*/ 842134 h 1519189"/>
                    <a:gd name="connsiteX21" fmla="*/ 650758 w 886301"/>
                    <a:gd name="connsiteY21" fmla="*/ 832961 h 1519189"/>
                    <a:gd name="connsiteX22" fmla="*/ 650758 w 886301"/>
                    <a:gd name="connsiteY22" fmla="*/ 1401423 h 1519189"/>
                    <a:gd name="connsiteX23" fmla="*/ 768525 w 886301"/>
                    <a:gd name="connsiteY23" fmla="*/ 1519190 h 1519189"/>
                    <a:gd name="connsiteX0" fmla="*/ 768525 w 886301"/>
                    <a:gd name="connsiteY0" fmla="*/ 1510894 h 1510894"/>
                    <a:gd name="connsiteX1" fmla="*/ 886301 w 886301"/>
                    <a:gd name="connsiteY1" fmla="*/ 1393136 h 1510894"/>
                    <a:gd name="connsiteX2" fmla="*/ 886301 w 886301"/>
                    <a:gd name="connsiteY2" fmla="*/ 604371 h 1510894"/>
                    <a:gd name="connsiteX3" fmla="*/ 853145 w 886301"/>
                    <a:gd name="connsiteY3" fmla="*/ 641652 h 1510894"/>
                    <a:gd name="connsiteX4" fmla="*/ 832733 w 886301"/>
                    <a:gd name="connsiteY4" fmla="*/ 663321 h 1510894"/>
                    <a:gd name="connsiteX5" fmla="*/ 828485 w 886301"/>
                    <a:gd name="connsiteY5" fmla="*/ 667293 h 1510894"/>
                    <a:gd name="connsiteX6" fmla="*/ 846506 w 886301"/>
                    <a:gd name="connsiteY6" fmla="*/ 754037 h 1510894"/>
                    <a:gd name="connsiteX7" fmla="*/ 650767 w 886301"/>
                    <a:gd name="connsiteY7" fmla="*/ 794690 h 1510894"/>
                    <a:gd name="connsiteX8" fmla="*/ 606619 w 886301"/>
                    <a:gd name="connsiteY8" fmla="*/ 803863 h 1510894"/>
                    <a:gd name="connsiteX9" fmla="*/ 371084 w 886301"/>
                    <a:gd name="connsiteY9" fmla="*/ 852783 h 1510894"/>
                    <a:gd name="connsiteX10" fmla="*/ 213903 w 886301"/>
                    <a:gd name="connsiteY10" fmla="*/ 885435 h 1510894"/>
                    <a:gd name="connsiteX11" fmla="*/ 34719 w 886301"/>
                    <a:gd name="connsiteY11" fmla="*/ 22784 h 1510894"/>
                    <a:gd name="connsiteX12" fmla="*/ 45815 w 886301"/>
                    <a:gd name="connsiteY12" fmla="*/ 20479 h 1510894"/>
                    <a:gd name="connsiteX13" fmla="*/ 0 w 886301"/>
                    <a:gd name="connsiteY13" fmla="*/ 0 h 1510894"/>
                    <a:gd name="connsiteX14" fmla="*/ 191100 w 886301"/>
                    <a:gd name="connsiteY14" fmla="*/ 920144 h 1510894"/>
                    <a:gd name="connsiteX15" fmla="*/ 371075 w 886301"/>
                    <a:gd name="connsiteY15" fmla="*/ 882758 h 1510894"/>
                    <a:gd name="connsiteX16" fmla="*/ 371075 w 886301"/>
                    <a:gd name="connsiteY16" fmla="*/ 1393127 h 1510894"/>
                    <a:gd name="connsiteX17" fmla="*/ 488833 w 886301"/>
                    <a:gd name="connsiteY17" fmla="*/ 1510884 h 1510894"/>
                    <a:gd name="connsiteX18" fmla="*/ 606609 w 886301"/>
                    <a:gd name="connsiteY18" fmla="*/ 1393127 h 1510894"/>
                    <a:gd name="connsiteX19" fmla="*/ 606609 w 886301"/>
                    <a:gd name="connsiteY19" fmla="*/ 833838 h 1510894"/>
                    <a:gd name="connsiteX20" fmla="*/ 650758 w 886301"/>
                    <a:gd name="connsiteY20" fmla="*/ 824665 h 1510894"/>
                    <a:gd name="connsiteX21" fmla="*/ 650758 w 886301"/>
                    <a:gd name="connsiteY21" fmla="*/ 1393127 h 1510894"/>
                    <a:gd name="connsiteX22" fmla="*/ 768525 w 886301"/>
                    <a:gd name="connsiteY22" fmla="*/ 1510894 h 1510894"/>
                    <a:gd name="connsiteX0" fmla="*/ 733806 w 851582"/>
                    <a:gd name="connsiteY0" fmla="*/ 1490415 h 1490415"/>
                    <a:gd name="connsiteX1" fmla="*/ 851582 w 851582"/>
                    <a:gd name="connsiteY1" fmla="*/ 1372657 h 1490415"/>
                    <a:gd name="connsiteX2" fmla="*/ 851582 w 851582"/>
                    <a:gd name="connsiteY2" fmla="*/ 583892 h 1490415"/>
                    <a:gd name="connsiteX3" fmla="*/ 818426 w 851582"/>
                    <a:gd name="connsiteY3" fmla="*/ 621173 h 1490415"/>
                    <a:gd name="connsiteX4" fmla="*/ 798014 w 851582"/>
                    <a:gd name="connsiteY4" fmla="*/ 642842 h 1490415"/>
                    <a:gd name="connsiteX5" fmla="*/ 793766 w 851582"/>
                    <a:gd name="connsiteY5" fmla="*/ 646814 h 1490415"/>
                    <a:gd name="connsiteX6" fmla="*/ 811787 w 851582"/>
                    <a:gd name="connsiteY6" fmla="*/ 733558 h 1490415"/>
                    <a:gd name="connsiteX7" fmla="*/ 616048 w 851582"/>
                    <a:gd name="connsiteY7" fmla="*/ 774211 h 1490415"/>
                    <a:gd name="connsiteX8" fmla="*/ 571900 w 851582"/>
                    <a:gd name="connsiteY8" fmla="*/ 783384 h 1490415"/>
                    <a:gd name="connsiteX9" fmla="*/ 336365 w 851582"/>
                    <a:gd name="connsiteY9" fmla="*/ 832304 h 1490415"/>
                    <a:gd name="connsiteX10" fmla="*/ 179184 w 851582"/>
                    <a:gd name="connsiteY10" fmla="*/ 864956 h 1490415"/>
                    <a:gd name="connsiteX11" fmla="*/ 0 w 851582"/>
                    <a:gd name="connsiteY11" fmla="*/ 2305 h 1490415"/>
                    <a:gd name="connsiteX12" fmla="*/ 11096 w 851582"/>
                    <a:gd name="connsiteY12" fmla="*/ 0 h 1490415"/>
                    <a:gd name="connsiteX13" fmla="*/ 156381 w 851582"/>
                    <a:gd name="connsiteY13" fmla="*/ 899665 h 1490415"/>
                    <a:gd name="connsiteX14" fmla="*/ 336356 w 851582"/>
                    <a:gd name="connsiteY14" fmla="*/ 862279 h 1490415"/>
                    <a:gd name="connsiteX15" fmla="*/ 336356 w 851582"/>
                    <a:gd name="connsiteY15" fmla="*/ 1372648 h 1490415"/>
                    <a:gd name="connsiteX16" fmla="*/ 454114 w 851582"/>
                    <a:gd name="connsiteY16" fmla="*/ 1490405 h 1490415"/>
                    <a:gd name="connsiteX17" fmla="*/ 571890 w 851582"/>
                    <a:gd name="connsiteY17" fmla="*/ 1372648 h 1490415"/>
                    <a:gd name="connsiteX18" fmla="*/ 571890 w 851582"/>
                    <a:gd name="connsiteY18" fmla="*/ 813359 h 1490415"/>
                    <a:gd name="connsiteX19" fmla="*/ 616039 w 851582"/>
                    <a:gd name="connsiteY19" fmla="*/ 804186 h 1490415"/>
                    <a:gd name="connsiteX20" fmla="*/ 616039 w 851582"/>
                    <a:gd name="connsiteY20" fmla="*/ 1372648 h 1490415"/>
                    <a:gd name="connsiteX21" fmla="*/ 733806 w 851582"/>
                    <a:gd name="connsiteY21" fmla="*/ 1490415 h 1490415"/>
                    <a:gd name="connsiteX0" fmla="*/ 733806 w 851582"/>
                    <a:gd name="connsiteY0" fmla="*/ 1488110 h 1488110"/>
                    <a:gd name="connsiteX1" fmla="*/ 851582 w 851582"/>
                    <a:gd name="connsiteY1" fmla="*/ 1370352 h 1488110"/>
                    <a:gd name="connsiteX2" fmla="*/ 851582 w 851582"/>
                    <a:gd name="connsiteY2" fmla="*/ 581587 h 1488110"/>
                    <a:gd name="connsiteX3" fmla="*/ 818426 w 851582"/>
                    <a:gd name="connsiteY3" fmla="*/ 618868 h 1488110"/>
                    <a:gd name="connsiteX4" fmla="*/ 798014 w 851582"/>
                    <a:gd name="connsiteY4" fmla="*/ 640537 h 1488110"/>
                    <a:gd name="connsiteX5" fmla="*/ 793766 w 851582"/>
                    <a:gd name="connsiteY5" fmla="*/ 644509 h 1488110"/>
                    <a:gd name="connsiteX6" fmla="*/ 811787 w 851582"/>
                    <a:gd name="connsiteY6" fmla="*/ 731253 h 1488110"/>
                    <a:gd name="connsiteX7" fmla="*/ 616048 w 851582"/>
                    <a:gd name="connsiteY7" fmla="*/ 771906 h 1488110"/>
                    <a:gd name="connsiteX8" fmla="*/ 571900 w 851582"/>
                    <a:gd name="connsiteY8" fmla="*/ 781079 h 1488110"/>
                    <a:gd name="connsiteX9" fmla="*/ 336365 w 851582"/>
                    <a:gd name="connsiteY9" fmla="*/ 829999 h 1488110"/>
                    <a:gd name="connsiteX10" fmla="*/ 179184 w 851582"/>
                    <a:gd name="connsiteY10" fmla="*/ 862651 h 1488110"/>
                    <a:gd name="connsiteX11" fmla="*/ 0 w 851582"/>
                    <a:gd name="connsiteY11" fmla="*/ 0 h 1488110"/>
                    <a:gd name="connsiteX12" fmla="*/ 156381 w 851582"/>
                    <a:gd name="connsiteY12" fmla="*/ 897360 h 1488110"/>
                    <a:gd name="connsiteX13" fmla="*/ 336356 w 851582"/>
                    <a:gd name="connsiteY13" fmla="*/ 859974 h 1488110"/>
                    <a:gd name="connsiteX14" fmla="*/ 336356 w 851582"/>
                    <a:gd name="connsiteY14" fmla="*/ 1370343 h 1488110"/>
                    <a:gd name="connsiteX15" fmla="*/ 454114 w 851582"/>
                    <a:gd name="connsiteY15" fmla="*/ 1488100 h 1488110"/>
                    <a:gd name="connsiteX16" fmla="*/ 571890 w 851582"/>
                    <a:gd name="connsiteY16" fmla="*/ 1370343 h 1488110"/>
                    <a:gd name="connsiteX17" fmla="*/ 571890 w 851582"/>
                    <a:gd name="connsiteY17" fmla="*/ 811054 h 1488110"/>
                    <a:gd name="connsiteX18" fmla="*/ 616039 w 851582"/>
                    <a:gd name="connsiteY18" fmla="*/ 801881 h 1488110"/>
                    <a:gd name="connsiteX19" fmla="*/ 616039 w 851582"/>
                    <a:gd name="connsiteY19" fmla="*/ 1370343 h 1488110"/>
                    <a:gd name="connsiteX20" fmla="*/ 733806 w 851582"/>
                    <a:gd name="connsiteY20" fmla="*/ 1488110 h 1488110"/>
                    <a:gd name="connsiteX0" fmla="*/ 577425 w 695201"/>
                    <a:gd name="connsiteY0" fmla="*/ 906523 h 906523"/>
                    <a:gd name="connsiteX1" fmla="*/ 695201 w 695201"/>
                    <a:gd name="connsiteY1" fmla="*/ 788765 h 906523"/>
                    <a:gd name="connsiteX2" fmla="*/ 695201 w 695201"/>
                    <a:gd name="connsiteY2" fmla="*/ 0 h 906523"/>
                    <a:gd name="connsiteX3" fmla="*/ 662045 w 695201"/>
                    <a:gd name="connsiteY3" fmla="*/ 37281 h 906523"/>
                    <a:gd name="connsiteX4" fmla="*/ 641633 w 695201"/>
                    <a:gd name="connsiteY4" fmla="*/ 58950 h 906523"/>
                    <a:gd name="connsiteX5" fmla="*/ 637385 w 695201"/>
                    <a:gd name="connsiteY5" fmla="*/ 62922 h 906523"/>
                    <a:gd name="connsiteX6" fmla="*/ 655406 w 695201"/>
                    <a:gd name="connsiteY6" fmla="*/ 149666 h 906523"/>
                    <a:gd name="connsiteX7" fmla="*/ 459667 w 695201"/>
                    <a:gd name="connsiteY7" fmla="*/ 190319 h 906523"/>
                    <a:gd name="connsiteX8" fmla="*/ 415519 w 695201"/>
                    <a:gd name="connsiteY8" fmla="*/ 199492 h 906523"/>
                    <a:gd name="connsiteX9" fmla="*/ 179984 w 695201"/>
                    <a:gd name="connsiteY9" fmla="*/ 248412 h 906523"/>
                    <a:gd name="connsiteX10" fmla="*/ 22803 w 695201"/>
                    <a:gd name="connsiteY10" fmla="*/ 281064 h 906523"/>
                    <a:gd name="connsiteX11" fmla="*/ 0 w 695201"/>
                    <a:gd name="connsiteY11" fmla="*/ 315773 h 906523"/>
                    <a:gd name="connsiteX12" fmla="*/ 179975 w 695201"/>
                    <a:gd name="connsiteY12" fmla="*/ 278387 h 906523"/>
                    <a:gd name="connsiteX13" fmla="*/ 179975 w 695201"/>
                    <a:gd name="connsiteY13" fmla="*/ 788756 h 906523"/>
                    <a:gd name="connsiteX14" fmla="*/ 297733 w 695201"/>
                    <a:gd name="connsiteY14" fmla="*/ 906513 h 906523"/>
                    <a:gd name="connsiteX15" fmla="*/ 415509 w 695201"/>
                    <a:gd name="connsiteY15" fmla="*/ 788756 h 906523"/>
                    <a:gd name="connsiteX16" fmla="*/ 415509 w 695201"/>
                    <a:gd name="connsiteY16" fmla="*/ 229467 h 906523"/>
                    <a:gd name="connsiteX17" fmla="*/ 459658 w 695201"/>
                    <a:gd name="connsiteY17" fmla="*/ 220294 h 906523"/>
                    <a:gd name="connsiteX18" fmla="*/ 459658 w 695201"/>
                    <a:gd name="connsiteY18" fmla="*/ 788756 h 906523"/>
                    <a:gd name="connsiteX19" fmla="*/ 577425 w 695201"/>
                    <a:gd name="connsiteY19" fmla="*/ 906523 h 906523"/>
                    <a:gd name="connsiteX0" fmla="*/ 577425 w 695201"/>
                    <a:gd name="connsiteY0" fmla="*/ 906523 h 906523"/>
                    <a:gd name="connsiteX1" fmla="*/ 695201 w 695201"/>
                    <a:gd name="connsiteY1" fmla="*/ 788765 h 906523"/>
                    <a:gd name="connsiteX2" fmla="*/ 695201 w 695201"/>
                    <a:gd name="connsiteY2" fmla="*/ 0 h 906523"/>
                    <a:gd name="connsiteX3" fmla="*/ 662045 w 695201"/>
                    <a:gd name="connsiteY3" fmla="*/ 37281 h 906523"/>
                    <a:gd name="connsiteX4" fmla="*/ 641633 w 695201"/>
                    <a:gd name="connsiteY4" fmla="*/ 58950 h 906523"/>
                    <a:gd name="connsiteX5" fmla="*/ 637385 w 695201"/>
                    <a:gd name="connsiteY5" fmla="*/ 62922 h 906523"/>
                    <a:gd name="connsiteX6" fmla="*/ 655406 w 695201"/>
                    <a:gd name="connsiteY6" fmla="*/ 149666 h 906523"/>
                    <a:gd name="connsiteX7" fmla="*/ 459667 w 695201"/>
                    <a:gd name="connsiteY7" fmla="*/ 190319 h 906523"/>
                    <a:gd name="connsiteX8" fmla="*/ 415519 w 695201"/>
                    <a:gd name="connsiteY8" fmla="*/ 199492 h 906523"/>
                    <a:gd name="connsiteX9" fmla="*/ 179984 w 695201"/>
                    <a:gd name="connsiteY9" fmla="*/ 248412 h 906523"/>
                    <a:gd name="connsiteX10" fmla="*/ 0 w 695201"/>
                    <a:gd name="connsiteY10" fmla="*/ 315773 h 906523"/>
                    <a:gd name="connsiteX11" fmla="*/ 179975 w 695201"/>
                    <a:gd name="connsiteY11" fmla="*/ 278387 h 906523"/>
                    <a:gd name="connsiteX12" fmla="*/ 179975 w 695201"/>
                    <a:gd name="connsiteY12" fmla="*/ 788756 h 906523"/>
                    <a:gd name="connsiteX13" fmla="*/ 297733 w 695201"/>
                    <a:gd name="connsiteY13" fmla="*/ 906513 h 906523"/>
                    <a:gd name="connsiteX14" fmla="*/ 415509 w 695201"/>
                    <a:gd name="connsiteY14" fmla="*/ 788756 h 906523"/>
                    <a:gd name="connsiteX15" fmla="*/ 415509 w 695201"/>
                    <a:gd name="connsiteY15" fmla="*/ 229467 h 906523"/>
                    <a:gd name="connsiteX16" fmla="*/ 459658 w 695201"/>
                    <a:gd name="connsiteY16" fmla="*/ 220294 h 906523"/>
                    <a:gd name="connsiteX17" fmla="*/ 459658 w 695201"/>
                    <a:gd name="connsiteY17" fmla="*/ 788756 h 906523"/>
                    <a:gd name="connsiteX18" fmla="*/ 577425 w 695201"/>
                    <a:gd name="connsiteY18" fmla="*/ 906523 h 906523"/>
                    <a:gd name="connsiteX0" fmla="*/ 397450 w 515226"/>
                    <a:gd name="connsiteY0" fmla="*/ 906523 h 906523"/>
                    <a:gd name="connsiteX1" fmla="*/ 515226 w 515226"/>
                    <a:gd name="connsiteY1" fmla="*/ 788765 h 906523"/>
                    <a:gd name="connsiteX2" fmla="*/ 515226 w 515226"/>
                    <a:gd name="connsiteY2" fmla="*/ 0 h 906523"/>
                    <a:gd name="connsiteX3" fmla="*/ 482070 w 515226"/>
                    <a:gd name="connsiteY3" fmla="*/ 37281 h 906523"/>
                    <a:gd name="connsiteX4" fmla="*/ 461658 w 515226"/>
                    <a:gd name="connsiteY4" fmla="*/ 58950 h 906523"/>
                    <a:gd name="connsiteX5" fmla="*/ 457410 w 515226"/>
                    <a:gd name="connsiteY5" fmla="*/ 62922 h 906523"/>
                    <a:gd name="connsiteX6" fmla="*/ 475431 w 515226"/>
                    <a:gd name="connsiteY6" fmla="*/ 149666 h 906523"/>
                    <a:gd name="connsiteX7" fmla="*/ 279692 w 515226"/>
                    <a:gd name="connsiteY7" fmla="*/ 190319 h 906523"/>
                    <a:gd name="connsiteX8" fmla="*/ 235544 w 515226"/>
                    <a:gd name="connsiteY8" fmla="*/ 199492 h 906523"/>
                    <a:gd name="connsiteX9" fmla="*/ 9 w 515226"/>
                    <a:gd name="connsiteY9" fmla="*/ 248412 h 906523"/>
                    <a:gd name="connsiteX10" fmla="*/ 0 w 515226"/>
                    <a:gd name="connsiteY10" fmla="*/ 278387 h 906523"/>
                    <a:gd name="connsiteX11" fmla="*/ 0 w 515226"/>
                    <a:gd name="connsiteY11" fmla="*/ 788756 h 906523"/>
                    <a:gd name="connsiteX12" fmla="*/ 117758 w 515226"/>
                    <a:gd name="connsiteY12" fmla="*/ 906513 h 906523"/>
                    <a:gd name="connsiteX13" fmla="*/ 235534 w 515226"/>
                    <a:gd name="connsiteY13" fmla="*/ 788756 h 906523"/>
                    <a:gd name="connsiteX14" fmla="*/ 235534 w 515226"/>
                    <a:gd name="connsiteY14" fmla="*/ 229467 h 906523"/>
                    <a:gd name="connsiteX15" fmla="*/ 279683 w 515226"/>
                    <a:gd name="connsiteY15" fmla="*/ 220294 h 906523"/>
                    <a:gd name="connsiteX16" fmla="*/ 279683 w 515226"/>
                    <a:gd name="connsiteY16" fmla="*/ 788756 h 906523"/>
                    <a:gd name="connsiteX17" fmla="*/ 397450 w 515226"/>
                    <a:gd name="connsiteY17" fmla="*/ 906523 h 906523"/>
                    <a:gd name="connsiteX0" fmla="*/ 398375 w 516151"/>
                    <a:gd name="connsiteY0" fmla="*/ 906523 h 906523"/>
                    <a:gd name="connsiteX1" fmla="*/ 516151 w 516151"/>
                    <a:gd name="connsiteY1" fmla="*/ 788765 h 906523"/>
                    <a:gd name="connsiteX2" fmla="*/ 516151 w 516151"/>
                    <a:gd name="connsiteY2" fmla="*/ 0 h 906523"/>
                    <a:gd name="connsiteX3" fmla="*/ 482995 w 516151"/>
                    <a:gd name="connsiteY3" fmla="*/ 37281 h 906523"/>
                    <a:gd name="connsiteX4" fmla="*/ 462583 w 516151"/>
                    <a:gd name="connsiteY4" fmla="*/ 58950 h 906523"/>
                    <a:gd name="connsiteX5" fmla="*/ 458335 w 516151"/>
                    <a:gd name="connsiteY5" fmla="*/ 62922 h 906523"/>
                    <a:gd name="connsiteX6" fmla="*/ 476356 w 516151"/>
                    <a:gd name="connsiteY6" fmla="*/ 149666 h 906523"/>
                    <a:gd name="connsiteX7" fmla="*/ 280617 w 516151"/>
                    <a:gd name="connsiteY7" fmla="*/ 190319 h 906523"/>
                    <a:gd name="connsiteX8" fmla="*/ 236469 w 516151"/>
                    <a:gd name="connsiteY8" fmla="*/ 199492 h 906523"/>
                    <a:gd name="connsiteX9" fmla="*/ 0 w 516151"/>
                    <a:gd name="connsiteY9" fmla="*/ 242782 h 906523"/>
                    <a:gd name="connsiteX10" fmla="*/ 925 w 516151"/>
                    <a:gd name="connsiteY10" fmla="*/ 278387 h 906523"/>
                    <a:gd name="connsiteX11" fmla="*/ 925 w 516151"/>
                    <a:gd name="connsiteY11" fmla="*/ 788756 h 906523"/>
                    <a:gd name="connsiteX12" fmla="*/ 118683 w 516151"/>
                    <a:gd name="connsiteY12" fmla="*/ 906513 h 906523"/>
                    <a:gd name="connsiteX13" fmla="*/ 236459 w 516151"/>
                    <a:gd name="connsiteY13" fmla="*/ 788756 h 906523"/>
                    <a:gd name="connsiteX14" fmla="*/ 236459 w 516151"/>
                    <a:gd name="connsiteY14" fmla="*/ 229467 h 906523"/>
                    <a:gd name="connsiteX15" fmla="*/ 280608 w 516151"/>
                    <a:gd name="connsiteY15" fmla="*/ 220294 h 906523"/>
                    <a:gd name="connsiteX16" fmla="*/ 280608 w 516151"/>
                    <a:gd name="connsiteY16" fmla="*/ 788756 h 906523"/>
                    <a:gd name="connsiteX17" fmla="*/ 398375 w 516151"/>
                    <a:gd name="connsiteY17" fmla="*/ 906523 h 906523"/>
                    <a:gd name="connsiteX0" fmla="*/ 398375 w 516151"/>
                    <a:gd name="connsiteY0" fmla="*/ 906523 h 906523"/>
                    <a:gd name="connsiteX1" fmla="*/ 516151 w 516151"/>
                    <a:gd name="connsiteY1" fmla="*/ 788765 h 906523"/>
                    <a:gd name="connsiteX2" fmla="*/ 516151 w 516151"/>
                    <a:gd name="connsiteY2" fmla="*/ 0 h 906523"/>
                    <a:gd name="connsiteX3" fmla="*/ 482995 w 516151"/>
                    <a:gd name="connsiteY3" fmla="*/ 37281 h 906523"/>
                    <a:gd name="connsiteX4" fmla="*/ 462583 w 516151"/>
                    <a:gd name="connsiteY4" fmla="*/ 58950 h 906523"/>
                    <a:gd name="connsiteX5" fmla="*/ 458335 w 516151"/>
                    <a:gd name="connsiteY5" fmla="*/ 62922 h 906523"/>
                    <a:gd name="connsiteX6" fmla="*/ 476356 w 516151"/>
                    <a:gd name="connsiteY6" fmla="*/ 149666 h 906523"/>
                    <a:gd name="connsiteX7" fmla="*/ 280617 w 516151"/>
                    <a:gd name="connsiteY7" fmla="*/ 190319 h 906523"/>
                    <a:gd name="connsiteX8" fmla="*/ 184333 w 516151"/>
                    <a:gd name="connsiteY8" fmla="*/ 127517 h 906523"/>
                    <a:gd name="connsiteX9" fmla="*/ 0 w 516151"/>
                    <a:gd name="connsiteY9" fmla="*/ 242782 h 906523"/>
                    <a:gd name="connsiteX10" fmla="*/ 925 w 516151"/>
                    <a:gd name="connsiteY10" fmla="*/ 278387 h 906523"/>
                    <a:gd name="connsiteX11" fmla="*/ 925 w 516151"/>
                    <a:gd name="connsiteY11" fmla="*/ 788756 h 906523"/>
                    <a:gd name="connsiteX12" fmla="*/ 118683 w 516151"/>
                    <a:gd name="connsiteY12" fmla="*/ 906513 h 906523"/>
                    <a:gd name="connsiteX13" fmla="*/ 236459 w 516151"/>
                    <a:gd name="connsiteY13" fmla="*/ 788756 h 906523"/>
                    <a:gd name="connsiteX14" fmla="*/ 236459 w 516151"/>
                    <a:gd name="connsiteY14" fmla="*/ 229467 h 906523"/>
                    <a:gd name="connsiteX15" fmla="*/ 280608 w 516151"/>
                    <a:gd name="connsiteY15" fmla="*/ 220294 h 906523"/>
                    <a:gd name="connsiteX16" fmla="*/ 280608 w 516151"/>
                    <a:gd name="connsiteY16" fmla="*/ 788756 h 906523"/>
                    <a:gd name="connsiteX17" fmla="*/ 398375 w 516151"/>
                    <a:gd name="connsiteY17" fmla="*/ 906523 h 906523"/>
                    <a:gd name="connsiteX0" fmla="*/ 398375 w 516151"/>
                    <a:gd name="connsiteY0" fmla="*/ 906523 h 906523"/>
                    <a:gd name="connsiteX1" fmla="*/ 516151 w 516151"/>
                    <a:gd name="connsiteY1" fmla="*/ 788765 h 906523"/>
                    <a:gd name="connsiteX2" fmla="*/ 516151 w 516151"/>
                    <a:gd name="connsiteY2" fmla="*/ 0 h 906523"/>
                    <a:gd name="connsiteX3" fmla="*/ 482995 w 516151"/>
                    <a:gd name="connsiteY3" fmla="*/ 37281 h 906523"/>
                    <a:gd name="connsiteX4" fmla="*/ 462583 w 516151"/>
                    <a:gd name="connsiteY4" fmla="*/ 58950 h 906523"/>
                    <a:gd name="connsiteX5" fmla="*/ 458335 w 516151"/>
                    <a:gd name="connsiteY5" fmla="*/ 62922 h 906523"/>
                    <a:gd name="connsiteX6" fmla="*/ 476356 w 516151"/>
                    <a:gd name="connsiteY6" fmla="*/ 149666 h 906523"/>
                    <a:gd name="connsiteX7" fmla="*/ 294944 w 516151"/>
                    <a:gd name="connsiteY7" fmla="*/ 141439 h 906523"/>
                    <a:gd name="connsiteX8" fmla="*/ 280617 w 516151"/>
                    <a:gd name="connsiteY8" fmla="*/ 190319 h 906523"/>
                    <a:gd name="connsiteX9" fmla="*/ 184333 w 516151"/>
                    <a:gd name="connsiteY9" fmla="*/ 127517 h 906523"/>
                    <a:gd name="connsiteX10" fmla="*/ 0 w 516151"/>
                    <a:gd name="connsiteY10" fmla="*/ 242782 h 906523"/>
                    <a:gd name="connsiteX11" fmla="*/ 925 w 516151"/>
                    <a:gd name="connsiteY11" fmla="*/ 278387 h 906523"/>
                    <a:gd name="connsiteX12" fmla="*/ 925 w 516151"/>
                    <a:gd name="connsiteY12" fmla="*/ 788756 h 906523"/>
                    <a:gd name="connsiteX13" fmla="*/ 118683 w 516151"/>
                    <a:gd name="connsiteY13" fmla="*/ 906513 h 906523"/>
                    <a:gd name="connsiteX14" fmla="*/ 236459 w 516151"/>
                    <a:gd name="connsiteY14" fmla="*/ 788756 h 906523"/>
                    <a:gd name="connsiteX15" fmla="*/ 236459 w 516151"/>
                    <a:gd name="connsiteY15" fmla="*/ 229467 h 906523"/>
                    <a:gd name="connsiteX16" fmla="*/ 280608 w 516151"/>
                    <a:gd name="connsiteY16" fmla="*/ 220294 h 906523"/>
                    <a:gd name="connsiteX17" fmla="*/ 280608 w 516151"/>
                    <a:gd name="connsiteY17" fmla="*/ 788756 h 906523"/>
                    <a:gd name="connsiteX18" fmla="*/ 398375 w 516151"/>
                    <a:gd name="connsiteY18" fmla="*/ 906523 h 906523"/>
                    <a:gd name="connsiteX0" fmla="*/ 398375 w 516151"/>
                    <a:gd name="connsiteY0" fmla="*/ 906523 h 906523"/>
                    <a:gd name="connsiteX1" fmla="*/ 516151 w 516151"/>
                    <a:gd name="connsiteY1" fmla="*/ 788765 h 906523"/>
                    <a:gd name="connsiteX2" fmla="*/ 516151 w 516151"/>
                    <a:gd name="connsiteY2" fmla="*/ 0 h 906523"/>
                    <a:gd name="connsiteX3" fmla="*/ 482995 w 516151"/>
                    <a:gd name="connsiteY3" fmla="*/ 37281 h 906523"/>
                    <a:gd name="connsiteX4" fmla="*/ 462583 w 516151"/>
                    <a:gd name="connsiteY4" fmla="*/ 58950 h 906523"/>
                    <a:gd name="connsiteX5" fmla="*/ 458335 w 516151"/>
                    <a:gd name="connsiteY5" fmla="*/ 62922 h 906523"/>
                    <a:gd name="connsiteX6" fmla="*/ 476356 w 516151"/>
                    <a:gd name="connsiteY6" fmla="*/ 149666 h 906523"/>
                    <a:gd name="connsiteX7" fmla="*/ 294944 w 516151"/>
                    <a:gd name="connsiteY7" fmla="*/ 141439 h 906523"/>
                    <a:gd name="connsiteX8" fmla="*/ 267583 w 516151"/>
                    <a:gd name="connsiteY8" fmla="*/ 134702 h 906523"/>
                    <a:gd name="connsiteX9" fmla="*/ 184333 w 516151"/>
                    <a:gd name="connsiteY9" fmla="*/ 127517 h 906523"/>
                    <a:gd name="connsiteX10" fmla="*/ 0 w 516151"/>
                    <a:gd name="connsiteY10" fmla="*/ 242782 h 906523"/>
                    <a:gd name="connsiteX11" fmla="*/ 925 w 516151"/>
                    <a:gd name="connsiteY11" fmla="*/ 278387 h 906523"/>
                    <a:gd name="connsiteX12" fmla="*/ 925 w 516151"/>
                    <a:gd name="connsiteY12" fmla="*/ 788756 h 906523"/>
                    <a:gd name="connsiteX13" fmla="*/ 118683 w 516151"/>
                    <a:gd name="connsiteY13" fmla="*/ 906513 h 906523"/>
                    <a:gd name="connsiteX14" fmla="*/ 236459 w 516151"/>
                    <a:gd name="connsiteY14" fmla="*/ 788756 h 906523"/>
                    <a:gd name="connsiteX15" fmla="*/ 236459 w 516151"/>
                    <a:gd name="connsiteY15" fmla="*/ 229467 h 906523"/>
                    <a:gd name="connsiteX16" fmla="*/ 280608 w 516151"/>
                    <a:gd name="connsiteY16" fmla="*/ 220294 h 906523"/>
                    <a:gd name="connsiteX17" fmla="*/ 280608 w 516151"/>
                    <a:gd name="connsiteY17" fmla="*/ 788756 h 906523"/>
                    <a:gd name="connsiteX18" fmla="*/ 398375 w 516151"/>
                    <a:gd name="connsiteY18" fmla="*/ 906523 h 90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151" h="906523">
                      <a:moveTo>
                        <a:pt x="398375" y="906523"/>
                      </a:moveTo>
                      <a:cubicBezTo>
                        <a:pt x="463411" y="906523"/>
                        <a:pt x="516151" y="853802"/>
                        <a:pt x="516151" y="788765"/>
                      </a:cubicBezTo>
                      <a:lnTo>
                        <a:pt x="516151" y="0"/>
                      </a:lnTo>
                      <a:cubicBezTo>
                        <a:pt x="505531" y="12478"/>
                        <a:pt x="494463" y="24898"/>
                        <a:pt x="482995" y="37281"/>
                      </a:cubicBezTo>
                      <a:cubicBezTo>
                        <a:pt x="476299" y="44520"/>
                        <a:pt x="469574" y="51740"/>
                        <a:pt x="462583" y="58950"/>
                      </a:cubicBezTo>
                      <a:cubicBezTo>
                        <a:pt x="461221" y="60350"/>
                        <a:pt x="459763" y="61608"/>
                        <a:pt x="458335" y="62922"/>
                      </a:cubicBezTo>
                      <a:lnTo>
                        <a:pt x="476356" y="149666"/>
                      </a:lnTo>
                      <a:cubicBezTo>
                        <a:pt x="421316" y="161101"/>
                        <a:pt x="349984" y="130004"/>
                        <a:pt x="294944" y="141439"/>
                      </a:cubicBezTo>
                      <a:lnTo>
                        <a:pt x="267583" y="134702"/>
                      </a:lnTo>
                      <a:lnTo>
                        <a:pt x="184333" y="127517"/>
                      </a:lnTo>
                      <a:cubicBezTo>
                        <a:pt x="105510" y="141947"/>
                        <a:pt x="78823" y="228352"/>
                        <a:pt x="0" y="242782"/>
                      </a:cubicBezTo>
                      <a:cubicBezTo>
                        <a:pt x="-3" y="252774"/>
                        <a:pt x="928" y="268395"/>
                        <a:pt x="925" y="278387"/>
                      </a:cubicBezTo>
                      <a:lnTo>
                        <a:pt x="925" y="788756"/>
                      </a:lnTo>
                      <a:cubicBezTo>
                        <a:pt x="925" y="853792"/>
                        <a:pt x="53665" y="906513"/>
                        <a:pt x="118683" y="906513"/>
                      </a:cubicBezTo>
                      <a:cubicBezTo>
                        <a:pt x="183719" y="906513"/>
                        <a:pt x="236459" y="853792"/>
                        <a:pt x="236459" y="788756"/>
                      </a:cubicBezTo>
                      <a:lnTo>
                        <a:pt x="236459" y="229467"/>
                      </a:lnTo>
                      <a:lnTo>
                        <a:pt x="280608" y="220294"/>
                      </a:lnTo>
                      <a:lnTo>
                        <a:pt x="280608" y="788756"/>
                      </a:lnTo>
                      <a:cubicBezTo>
                        <a:pt x="280608" y="853792"/>
                        <a:pt x="333347" y="906523"/>
                        <a:pt x="398375" y="906523"/>
                      </a:cubicBezTo>
                      <a:close/>
                    </a:path>
                  </a:pathLst>
                </a:custGeom>
                <a:solidFill>
                  <a:srgbClr val="C55A11"/>
                </a:solidFill>
                <a:ln w="9525" cap="flat">
                  <a:noFill/>
                  <a:prstDash val="solid"/>
                  <a:miter/>
                </a:ln>
              </p:spPr>
              <p:txBody>
                <a:bodyPr rtlCol="0" anchor="ctr"/>
                <a:lstStyle/>
                <a:p>
                  <a:endParaRPr lang="en-US" sz="1350" dirty="0"/>
                </a:p>
              </p:txBody>
            </p:sp>
            <p:sp>
              <p:nvSpPr>
                <p:cNvPr id="32" name="Freeform: Shape 31">
                  <a:extLst>
                    <a:ext uri="{FF2B5EF4-FFF2-40B4-BE49-F238E27FC236}">
                      <a16:creationId xmlns:a16="http://schemas.microsoft.com/office/drawing/2014/main" id="{A6989473-06DA-151B-FE78-9F762533AEED}"/>
                    </a:ext>
                  </a:extLst>
                </p:cNvPr>
                <p:cNvSpPr/>
                <p:nvPr/>
              </p:nvSpPr>
              <p:spPr>
                <a:xfrm rot="16986557">
                  <a:off x="2277307" y="635000"/>
                  <a:ext cx="1091834" cy="1091835"/>
                </a:xfrm>
                <a:custGeom>
                  <a:avLst/>
                  <a:gdLst>
                    <a:gd name="connsiteX0" fmla="*/ 428513 w 428512"/>
                    <a:gd name="connsiteY0" fmla="*/ 214256 h 428512"/>
                    <a:gd name="connsiteX1" fmla="*/ 214256 w 428512"/>
                    <a:gd name="connsiteY1" fmla="*/ 428512 h 428512"/>
                    <a:gd name="connsiteX2" fmla="*/ 0 w 428512"/>
                    <a:gd name="connsiteY2" fmla="*/ 214256 h 428512"/>
                    <a:gd name="connsiteX3" fmla="*/ 214256 w 428512"/>
                    <a:gd name="connsiteY3" fmla="*/ 0 h 428512"/>
                    <a:gd name="connsiteX4" fmla="*/ 428513 w 428512"/>
                    <a:gd name="connsiteY4" fmla="*/ 214256 h 42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512" h="428512">
                      <a:moveTo>
                        <a:pt x="428513" y="214256"/>
                      </a:moveTo>
                      <a:cubicBezTo>
                        <a:pt x="428513" y="332587"/>
                        <a:pt x="332587" y="428512"/>
                        <a:pt x="214256" y="428512"/>
                      </a:cubicBezTo>
                      <a:cubicBezTo>
                        <a:pt x="95926" y="428512"/>
                        <a:pt x="0" y="332587"/>
                        <a:pt x="0" y="214256"/>
                      </a:cubicBezTo>
                      <a:cubicBezTo>
                        <a:pt x="0" y="95926"/>
                        <a:pt x="95926" y="0"/>
                        <a:pt x="214256" y="0"/>
                      </a:cubicBezTo>
                      <a:cubicBezTo>
                        <a:pt x="332587" y="0"/>
                        <a:pt x="428513" y="95926"/>
                        <a:pt x="428513" y="214256"/>
                      </a:cubicBezTo>
                      <a:close/>
                    </a:path>
                  </a:pathLst>
                </a:custGeom>
                <a:solidFill>
                  <a:srgbClr val="C55A11"/>
                </a:solidFill>
                <a:ln w="9525" cap="flat">
                  <a:noFill/>
                  <a:prstDash val="solid"/>
                  <a:miter/>
                </a:ln>
              </p:spPr>
              <p:txBody>
                <a:bodyPr rtlCol="0" anchor="ctr"/>
                <a:lstStyle/>
                <a:p>
                  <a:endParaRPr lang="en-US" sz="1350"/>
                </a:p>
              </p:txBody>
            </p:sp>
          </p:grpSp>
          <p:grpSp>
            <p:nvGrpSpPr>
              <p:cNvPr id="10" name="Group 9">
                <a:extLst>
                  <a:ext uri="{FF2B5EF4-FFF2-40B4-BE49-F238E27FC236}">
                    <a16:creationId xmlns:a16="http://schemas.microsoft.com/office/drawing/2014/main" id="{ADBC2A8F-9FF2-5AD7-79C8-A2EC7A26C607}"/>
                  </a:ext>
                </a:extLst>
              </p:cNvPr>
              <p:cNvGrpSpPr/>
              <p:nvPr/>
            </p:nvGrpSpPr>
            <p:grpSpPr>
              <a:xfrm>
                <a:off x="1355521" y="2289545"/>
                <a:ext cx="1439064" cy="2180688"/>
                <a:chOff x="1355521" y="2289545"/>
                <a:chExt cx="1439064" cy="2180688"/>
              </a:xfrm>
            </p:grpSpPr>
            <p:grpSp>
              <p:nvGrpSpPr>
                <p:cNvPr id="11" name="Group 10">
                  <a:extLst>
                    <a:ext uri="{FF2B5EF4-FFF2-40B4-BE49-F238E27FC236}">
                      <a16:creationId xmlns:a16="http://schemas.microsoft.com/office/drawing/2014/main" id="{3C05579F-832C-3108-B553-1707350BEDDD}"/>
                    </a:ext>
                  </a:extLst>
                </p:cNvPr>
                <p:cNvGrpSpPr/>
                <p:nvPr/>
              </p:nvGrpSpPr>
              <p:grpSpPr>
                <a:xfrm>
                  <a:off x="1355521" y="2457212"/>
                  <a:ext cx="1439064" cy="2013021"/>
                  <a:chOff x="1355521" y="2457212"/>
                  <a:chExt cx="1439064" cy="2013021"/>
                </a:xfrm>
              </p:grpSpPr>
              <p:sp>
                <p:nvSpPr>
                  <p:cNvPr id="13" name="Freeform: Shape 12">
                    <a:extLst>
                      <a:ext uri="{FF2B5EF4-FFF2-40B4-BE49-F238E27FC236}">
                        <a16:creationId xmlns:a16="http://schemas.microsoft.com/office/drawing/2014/main" id="{D329D99B-57ED-7462-C6E6-9357DBBB08B1}"/>
                      </a:ext>
                    </a:extLst>
                  </p:cNvPr>
                  <p:cNvSpPr/>
                  <p:nvPr/>
                </p:nvSpPr>
                <p:spPr>
                  <a:xfrm rot="20489440">
                    <a:off x="1394737" y="2687956"/>
                    <a:ext cx="1399848" cy="1782277"/>
                  </a:xfrm>
                  <a:custGeom>
                    <a:avLst/>
                    <a:gdLst>
                      <a:gd name="connsiteX0" fmla="*/ 3228813 w 3375993"/>
                      <a:gd name="connsiteY0" fmla="*/ 0 h 4097512"/>
                      <a:gd name="connsiteX1" fmla="*/ 147171 w 3375993"/>
                      <a:gd name="connsiteY1" fmla="*/ 0 h 4097512"/>
                      <a:gd name="connsiteX2" fmla="*/ 0 w 3375993"/>
                      <a:gd name="connsiteY2" fmla="*/ 147180 h 4097512"/>
                      <a:gd name="connsiteX3" fmla="*/ 0 w 3375993"/>
                      <a:gd name="connsiteY3" fmla="*/ 3950322 h 4097512"/>
                      <a:gd name="connsiteX4" fmla="*/ 147171 w 3375993"/>
                      <a:gd name="connsiteY4" fmla="*/ 4097512 h 4097512"/>
                      <a:gd name="connsiteX5" fmla="*/ 3228823 w 3375993"/>
                      <a:gd name="connsiteY5" fmla="*/ 4097512 h 4097512"/>
                      <a:gd name="connsiteX6" fmla="*/ 3375993 w 3375993"/>
                      <a:gd name="connsiteY6" fmla="*/ 3950322 h 4097512"/>
                      <a:gd name="connsiteX7" fmla="*/ 3375993 w 3375993"/>
                      <a:gd name="connsiteY7" fmla="*/ 147180 h 4097512"/>
                      <a:gd name="connsiteX8" fmla="*/ 3228813 w 3375993"/>
                      <a:gd name="connsiteY8" fmla="*/ 0 h 409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5993" h="4097512">
                        <a:moveTo>
                          <a:pt x="3228813" y="0"/>
                        </a:moveTo>
                        <a:lnTo>
                          <a:pt x="147171" y="0"/>
                        </a:lnTo>
                        <a:cubicBezTo>
                          <a:pt x="65894" y="0"/>
                          <a:pt x="0" y="65894"/>
                          <a:pt x="0" y="147180"/>
                        </a:cubicBezTo>
                        <a:lnTo>
                          <a:pt x="0" y="3950322"/>
                        </a:lnTo>
                        <a:cubicBezTo>
                          <a:pt x="0" y="4031618"/>
                          <a:pt x="65894" y="4097512"/>
                          <a:pt x="147171" y="4097512"/>
                        </a:cubicBezTo>
                        <a:lnTo>
                          <a:pt x="3228823" y="4097512"/>
                        </a:lnTo>
                        <a:cubicBezTo>
                          <a:pt x="3310100" y="4097512"/>
                          <a:pt x="3375993" y="4031618"/>
                          <a:pt x="3375993" y="3950322"/>
                        </a:cubicBezTo>
                        <a:lnTo>
                          <a:pt x="3375993" y="147180"/>
                        </a:lnTo>
                        <a:cubicBezTo>
                          <a:pt x="3375984" y="65894"/>
                          <a:pt x="3310090" y="0"/>
                          <a:pt x="3228813" y="0"/>
                        </a:cubicBezTo>
                        <a:close/>
                      </a:path>
                    </a:pathLst>
                  </a:custGeom>
                  <a:solidFill>
                    <a:srgbClr val="CE9402"/>
                  </a:solidFill>
                  <a:ln w="9525" cap="flat">
                    <a:noFill/>
                    <a:prstDash val="solid"/>
                    <a:miter/>
                  </a:ln>
                </p:spPr>
                <p:txBody>
                  <a:bodyPr rtlCol="0" anchor="ctr"/>
                  <a:lstStyle/>
                  <a:p>
                    <a:endParaRPr lang="en-US" sz="1350"/>
                  </a:p>
                </p:txBody>
              </p:sp>
              <p:sp>
                <p:nvSpPr>
                  <p:cNvPr id="14" name="Freeform: Shape 13">
                    <a:extLst>
                      <a:ext uri="{FF2B5EF4-FFF2-40B4-BE49-F238E27FC236}">
                        <a16:creationId xmlns:a16="http://schemas.microsoft.com/office/drawing/2014/main" id="{15C072F6-5FF8-4290-AF5B-404E470C1DD7}"/>
                      </a:ext>
                    </a:extLst>
                  </p:cNvPr>
                  <p:cNvSpPr/>
                  <p:nvPr/>
                </p:nvSpPr>
                <p:spPr>
                  <a:xfrm rot="20489440">
                    <a:off x="1383359" y="2653973"/>
                    <a:ext cx="1399848" cy="1782273"/>
                  </a:xfrm>
                  <a:custGeom>
                    <a:avLst/>
                    <a:gdLst>
                      <a:gd name="connsiteX0" fmla="*/ 3228813 w 3375993"/>
                      <a:gd name="connsiteY0" fmla="*/ 0 h 4097502"/>
                      <a:gd name="connsiteX1" fmla="*/ 147171 w 3375993"/>
                      <a:gd name="connsiteY1" fmla="*/ 0 h 4097502"/>
                      <a:gd name="connsiteX2" fmla="*/ 0 w 3375993"/>
                      <a:gd name="connsiteY2" fmla="*/ 147180 h 4097502"/>
                      <a:gd name="connsiteX3" fmla="*/ 0 w 3375993"/>
                      <a:gd name="connsiteY3" fmla="*/ 3950322 h 4097502"/>
                      <a:gd name="connsiteX4" fmla="*/ 147171 w 3375993"/>
                      <a:gd name="connsiteY4" fmla="*/ 4097503 h 4097502"/>
                      <a:gd name="connsiteX5" fmla="*/ 3228823 w 3375993"/>
                      <a:gd name="connsiteY5" fmla="*/ 4097503 h 4097502"/>
                      <a:gd name="connsiteX6" fmla="*/ 3375993 w 3375993"/>
                      <a:gd name="connsiteY6" fmla="*/ 3950322 h 4097502"/>
                      <a:gd name="connsiteX7" fmla="*/ 3375993 w 3375993"/>
                      <a:gd name="connsiteY7" fmla="*/ 147180 h 4097502"/>
                      <a:gd name="connsiteX8" fmla="*/ 3228813 w 3375993"/>
                      <a:gd name="connsiteY8" fmla="*/ 0 h 409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5993" h="4097502">
                        <a:moveTo>
                          <a:pt x="3228813" y="0"/>
                        </a:moveTo>
                        <a:lnTo>
                          <a:pt x="147171" y="0"/>
                        </a:lnTo>
                        <a:cubicBezTo>
                          <a:pt x="65894" y="0"/>
                          <a:pt x="0" y="65903"/>
                          <a:pt x="0" y="147180"/>
                        </a:cubicBezTo>
                        <a:lnTo>
                          <a:pt x="0" y="3950322"/>
                        </a:lnTo>
                        <a:cubicBezTo>
                          <a:pt x="0" y="4031618"/>
                          <a:pt x="65894" y="4097503"/>
                          <a:pt x="147171" y="4097503"/>
                        </a:cubicBezTo>
                        <a:lnTo>
                          <a:pt x="3228823" y="4097503"/>
                        </a:lnTo>
                        <a:cubicBezTo>
                          <a:pt x="3310100" y="4097503"/>
                          <a:pt x="3375993" y="4031609"/>
                          <a:pt x="3375993" y="3950322"/>
                        </a:cubicBezTo>
                        <a:lnTo>
                          <a:pt x="3375993" y="147180"/>
                        </a:lnTo>
                        <a:cubicBezTo>
                          <a:pt x="3375984" y="65903"/>
                          <a:pt x="3310090" y="0"/>
                          <a:pt x="3228813" y="0"/>
                        </a:cubicBezTo>
                        <a:close/>
                      </a:path>
                    </a:pathLst>
                  </a:custGeom>
                  <a:solidFill>
                    <a:schemeClr val="tx1"/>
                  </a:solidFill>
                  <a:ln w="9525" cap="flat">
                    <a:noFill/>
                    <a:prstDash val="solid"/>
                    <a:miter/>
                  </a:ln>
                </p:spPr>
                <p:txBody>
                  <a:bodyPr rtlCol="0" anchor="ctr"/>
                  <a:lstStyle/>
                  <a:p>
                    <a:endParaRPr lang="en-US" sz="1350" dirty="0"/>
                  </a:p>
                </p:txBody>
              </p:sp>
              <p:sp>
                <p:nvSpPr>
                  <p:cNvPr id="15" name="Freeform: Shape 14">
                    <a:extLst>
                      <a:ext uri="{FF2B5EF4-FFF2-40B4-BE49-F238E27FC236}">
                        <a16:creationId xmlns:a16="http://schemas.microsoft.com/office/drawing/2014/main" id="{BA4B0D24-E841-8A81-B4D0-FD7BC04DB0AC}"/>
                      </a:ext>
                    </a:extLst>
                  </p:cNvPr>
                  <p:cNvSpPr/>
                  <p:nvPr/>
                </p:nvSpPr>
                <p:spPr>
                  <a:xfrm rot="20489440">
                    <a:off x="1496497" y="2762496"/>
                    <a:ext cx="1172486" cy="1561871"/>
                  </a:xfrm>
                  <a:custGeom>
                    <a:avLst/>
                    <a:gdLst>
                      <a:gd name="connsiteX0" fmla="*/ 0 w 2827667"/>
                      <a:gd name="connsiteY0" fmla="*/ 0 h 3590791"/>
                      <a:gd name="connsiteX1" fmla="*/ 2827668 w 2827667"/>
                      <a:gd name="connsiteY1" fmla="*/ 0 h 3590791"/>
                      <a:gd name="connsiteX2" fmla="*/ 2827668 w 2827667"/>
                      <a:gd name="connsiteY2" fmla="*/ 3590792 h 3590791"/>
                      <a:gd name="connsiteX3" fmla="*/ 0 w 2827667"/>
                      <a:gd name="connsiteY3" fmla="*/ 3590792 h 3590791"/>
                    </a:gdLst>
                    <a:ahLst/>
                    <a:cxnLst>
                      <a:cxn ang="0">
                        <a:pos x="connsiteX0" y="connsiteY0"/>
                      </a:cxn>
                      <a:cxn ang="0">
                        <a:pos x="connsiteX1" y="connsiteY1"/>
                      </a:cxn>
                      <a:cxn ang="0">
                        <a:pos x="connsiteX2" y="connsiteY2"/>
                      </a:cxn>
                      <a:cxn ang="0">
                        <a:pos x="connsiteX3" y="connsiteY3"/>
                      </a:cxn>
                    </a:cxnLst>
                    <a:rect l="l" t="t" r="r" b="b"/>
                    <a:pathLst>
                      <a:path w="2827667" h="3590791">
                        <a:moveTo>
                          <a:pt x="0" y="0"/>
                        </a:moveTo>
                        <a:lnTo>
                          <a:pt x="2827668" y="0"/>
                        </a:lnTo>
                        <a:lnTo>
                          <a:pt x="2827668" y="3590792"/>
                        </a:lnTo>
                        <a:lnTo>
                          <a:pt x="0" y="3590792"/>
                        </a:lnTo>
                        <a:close/>
                      </a:path>
                    </a:pathLst>
                  </a:custGeom>
                  <a:solidFill>
                    <a:schemeClr val="bg1"/>
                  </a:solidFill>
                  <a:ln w="9525" cap="flat">
                    <a:noFill/>
                    <a:prstDash val="solid"/>
                    <a:miter/>
                  </a:ln>
                </p:spPr>
                <p:txBody>
                  <a:bodyPr rtlCol="0" anchor="ctr"/>
                  <a:lstStyle/>
                  <a:p>
                    <a:endParaRPr lang="en-US" sz="1350" dirty="0"/>
                  </a:p>
                </p:txBody>
              </p:sp>
              <p:sp>
                <p:nvSpPr>
                  <p:cNvPr id="16" name="Freeform: Shape 15">
                    <a:extLst>
                      <a:ext uri="{FF2B5EF4-FFF2-40B4-BE49-F238E27FC236}">
                        <a16:creationId xmlns:a16="http://schemas.microsoft.com/office/drawing/2014/main" id="{DEDE5BD4-FCE1-3165-97B2-6CB771C3B493}"/>
                      </a:ext>
                    </a:extLst>
                  </p:cNvPr>
                  <p:cNvSpPr/>
                  <p:nvPr/>
                </p:nvSpPr>
                <p:spPr>
                  <a:xfrm rot="20489440">
                    <a:off x="1355521" y="2457212"/>
                    <a:ext cx="856761" cy="349026"/>
                  </a:xfrm>
                  <a:custGeom>
                    <a:avLst/>
                    <a:gdLst>
                      <a:gd name="connsiteX0" fmla="*/ 1962712 w 2066239"/>
                      <a:gd name="connsiteY0" fmla="*/ 393983 h 841743"/>
                      <a:gd name="connsiteX1" fmla="*/ 1812655 w 2066239"/>
                      <a:gd name="connsiteY1" fmla="*/ 274672 h 841743"/>
                      <a:gd name="connsiteX2" fmla="*/ 1307792 w 2066239"/>
                      <a:gd name="connsiteY2" fmla="*/ 274672 h 841743"/>
                      <a:gd name="connsiteX3" fmla="*/ 1033120 w 2066239"/>
                      <a:gd name="connsiteY3" fmla="*/ 0 h 841743"/>
                      <a:gd name="connsiteX4" fmla="*/ 758457 w 2066239"/>
                      <a:gd name="connsiteY4" fmla="*/ 274672 h 841743"/>
                      <a:gd name="connsiteX5" fmla="*/ 253584 w 2066239"/>
                      <a:gd name="connsiteY5" fmla="*/ 274672 h 841743"/>
                      <a:gd name="connsiteX6" fmla="*/ 103537 w 2066239"/>
                      <a:gd name="connsiteY6" fmla="*/ 393983 h 841743"/>
                      <a:gd name="connsiteX7" fmla="*/ 0 w 2066239"/>
                      <a:gd name="connsiteY7" fmla="*/ 841743 h 841743"/>
                      <a:gd name="connsiteX8" fmla="*/ 2066239 w 2066239"/>
                      <a:gd name="connsiteY8" fmla="*/ 841743 h 841743"/>
                      <a:gd name="connsiteX9" fmla="*/ 1962712 w 2066239"/>
                      <a:gd name="connsiteY9" fmla="*/ 393983 h 841743"/>
                      <a:gd name="connsiteX10" fmla="*/ 1033120 w 2066239"/>
                      <a:gd name="connsiteY10" fmla="*/ 406689 h 841743"/>
                      <a:gd name="connsiteX11" fmla="*/ 901113 w 2066239"/>
                      <a:gd name="connsiteY11" fmla="*/ 274672 h 841743"/>
                      <a:gd name="connsiteX12" fmla="*/ 1033120 w 2066239"/>
                      <a:gd name="connsiteY12" fmla="*/ 142656 h 841743"/>
                      <a:gd name="connsiteX13" fmla="*/ 1165146 w 2066239"/>
                      <a:gd name="connsiteY13" fmla="*/ 274672 h 841743"/>
                      <a:gd name="connsiteX14" fmla="*/ 1033120 w 2066239"/>
                      <a:gd name="connsiteY14" fmla="*/ 406689 h 84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6239" h="841743">
                        <a:moveTo>
                          <a:pt x="1962712" y="393983"/>
                        </a:moveTo>
                        <a:cubicBezTo>
                          <a:pt x="1946558" y="324136"/>
                          <a:pt x="1884340" y="274672"/>
                          <a:pt x="1812655" y="274672"/>
                        </a:cubicBezTo>
                        <a:lnTo>
                          <a:pt x="1307792" y="274672"/>
                        </a:lnTo>
                        <a:cubicBezTo>
                          <a:pt x="1307801" y="122977"/>
                          <a:pt x="1184824" y="0"/>
                          <a:pt x="1033120" y="0"/>
                        </a:cubicBezTo>
                        <a:cubicBezTo>
                          <a:pt x="881434" y="0"/>
                          <a:pt x="758457" y="122977"/>
                          <a:pt x="758457" y="274672"/>
                        </a:cubicBezTo>
                        <a:lnTo>
                          <a:pt x="253584" y="274672"/>
                        </a:lnTo>
                        <a:cubicBezTo>
                          <a:pt x="181909" y="274672"/>
                          <a:pt x="119691" y="324136"/>
                          <a:pt x="103537" y="393983"/>
                        </a:cubicBezTo>
                        <a:lnTo>
                          <a:pt x="0" y="841743"/>
                        </a:lnTo>
                        <a:lnTo>
                          <a:pt x="2066239" y="841743"/>
                        </a:lnTo>
                        <a:lnTo>
                          <a:pt x="1962712" y="393983"/>
                        </a:lnTo>
                        <a:close/>
                        <a:moveTo>
                          <a:pt x="1033120" y="406689"/>
                        </a:moveTo>
                        <a:cubicBezTo>
                          <a:pt x="960215" y="406689"/>
                          <a:pt x="901113" y="347586"/>
                          <a:pt x="901113" y="274672"/>
                        </a:cubicBezTo>
                        <a:cubicBezTo>
                          <a:pt x="901113" y="201759"/>
                          <a:pt x="960215" y="142656"/>
                          <a:pt x="1033120" y="142656"/>
                        </a:cubicBezTo>
                        <a:cubicBezTo>
                          <a:pt x="1106043" y="142656"/>
                          <a:pt x="1165146" y="201759"/>
                          <a:pt x="1165146" y="274672"/>
                        </a:cubicBezTo>
                        <a:cubicBezTo>
                          <a:pt x="1165146" y="347586"/>
                          <a:pt x="1106043" y="406689"/>
                          <a:pt x="1033120" y="406689"/>
                        </a:cubicBezTo>
                        <a:close/>
                      </a:path>
                    </a:pathLst>
                  </a:custGeom>
                  <a:solidFill>
                    <a:schemeClr val="bg1">
                      <a:lumMod val="75000"/>
                    </a:schemeClr>
                  </a:solidFill>
                  <a:ln w="9525" cap="flat">
                    <a:noFill/>
                    <a:prstDash val="solid"/>
                    <a:miter/>
                  </a:ln>
                </p:spPr>
                <p:txBody>
                  <a:bodyPr rtlCol="0" anchor="ctr"/>
                  <a:lstStyle/>
                  <a:p>
                    <a:endParaRPr lang="en-US" sz="1350" dirty="0"/>
                  </a:p>
                </p:txBody>
              </p:sp>
              <p:grpSp>
                <p:nvGrpSpPr>
                  <p:cNvPr id="17" name="Group 16">
                    <a:extLst>
                      <a:ext uri="{FF2B5EF4-FFF2-40B4-BE49-F238E27FC236}">
                        <a16:creationId xmlns:a16="http://schemas.microsoft.com/office/drawing/2014/main" id="{5C6EF182-C7EC-8FAA-1776-C5B75BAB1E34}"/>
                      </a:ext>
                    </a:extLst>
                  </p:cNvPr>
                  <p:cNvGrpSpPr/>
                  <p:nvPr/>
                </p:nvGrpSpPr>
                <p:grpSpPr>
                  <a:xfrm rot="20489440">
                    <a:off x="1583329" y="3026384"/>
                    <a:ext cx="1047573" cy="1161992"/>
                    <a:chOff x="2268469" y="2770379"/>
                    <a:chExt cx="1696638" cy="1881952"/>
                  </a:xfrm>
                  <a:solidFill>
                    <a:srgbClr val="79A0B3"/>
                  </a:solidFill>
                </p:grpSpPr>
                <p:sp>
                  <p:nvSpPr>
                    <p:cNvPr id="18" name="Freeform: Shape 17">
                      <a:extLst>
                        <a:ext uri="{FF2B5EF4-FFF2-40B4-BE49-F238E27FC236}">
                          <a16:creationId xmlns:a16="http://schemas.microsoft.com/office/drawing/2014/main" id="{55E94682-9EB5-AD4C-6BD2-DDB73376B87F}"/>
                        </a:ext>
                      </a:extLst>
                    </p:cNvPr>
                    <p:cNvSpPr/>
                    <p:nvPr/>
                  </p:nvSpPr>
                  <p:spPr>
                    <a:xfrm>
                      <a:off x="2268469" y="2779599"/>
                      <a:ext cx="381830" cy="381849"/>
                    </a:xfrm>
                    <a:custGeom>
                      <a:avLst/>
                      <a:gdLst>
                        <a:gd name="connsiteX0" fmla="*/ 698268 w 698268"/>
                        <a:gd name="connsiteY0" fmla="*/ 698306 h 698306"/>
                        <a:gd name="connsiteX1" fmla="*/ 0 w 698268"/>
                        <a:gd name="connsiteY1" fmla="*/ 698306 h 698306"/>
                        <a:gd name="connsiteX2" fmla="*/ 0 w 698268"/>
                        <a:gd name="connsiteY2" fmla="*/ 0 h 698306"/>
                        <a:gd name="connsiteX3" fmla="*/ 698268 w 698268"/>
                        <a:gd name="connsiteY3" fmla="*/ 0 h 698306"/>
                        <a:gd name="connsiteX4" fmla="*/ 698268 w 698268"/>
                        <a:gd name="connsiteY4" fmla="*/ 698306 h 698306"/>
                        <a:gd name="connsiteX5" fmla="*/ 127692 w 698268"/>
                        <a:gd name="connsiteY5" fmla="*/ 570624 h 698306"/>
                        <a:gd name="connsiteX6" fmla="*/ 570595 w 698268"/>
                        <a:gd name="connsiteY6" fmla="*/ 570624 h 698306"/>
                        <a:gd name="connsiteX7" fmla="*/ 570595 w 698268"/>
                        <a:gd name="connsiteY7" fmla="*/ 127683 h 698306"/>
                        <a:gd name="connsiteX8" fmla="*/ 127692 w 698268"/>
                        <a:gd name="connsiteY8" fmla="*/ 127683 h 698306"/>
                        <a:gd name="connsiteX9" fmla="*/ 127692 w 698268"/>
                        <a:gd name="connsiteY9" fmla="*/ 570624 h 69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268" h="698306">
                          <a:moveTo>
                            <a:pt x="698268" y="698306"/>
                          </a:moveTo>
                          <a:lnTo>
                            <a:pt x="0" y="698306"/>
                          </a:lnTo>
                          <a:lnTo>
                            <a:pt x="0" y="0"/>
                          </a:lnTo>
                          <a:lnTo>
                            <a:pt x="698268" y="0"/>
                          </a:lnTo>
                          <a:lnTo>
                            <a:pt x="698268" y="698306"/>
                          </a:lnTo>
                          <a:close/>
                          <a:moveTo>
                            <a:pt x="127692" y="570624"/>
                          </a:moveTo>
                          <a:lnTo>
                            <a:pt x="570595" y="570624"/>
                          </a:lnTo>
                          <a:lnTo>
                            <a:pt x="570595" y="127683"/>
                          </a:lnTo>
                          <a:lnTo>
                            <a:pt x="127692" y="127683"/>
                          </a:lnTo>
                          <a:lnTo>
                            <a:pt x="127692" y="570624"/>
                          </a:lnTo>
                          <a:close/>
                        </a:path>
                      </a:pathLst>
                    </a:custGeom>
                    <a:solidFill>
                      <a:schemeClr val="tx1"/>
                    </a:solidFill>
                    <a:ln w="9525" cap="flat">
                      <a:noFill/>
                      <a:prstDash val="solid"/>
                      <a:miter/>
                    </a:ln>
                  </p:spPr>
                  <p:txBody>
                    <a:bodyPr rtlCol="0" anchor="ctr"/>
                    <a:lstStyle/>
                    <a:p>
                      <a:endParaRPr lang="en-US" sz="1350"/>
                    </a:p>
                  </p:txBody>
                </p:sp>
                <p:grpSp>
                  <p:nvGrpSpPr>
                    <p:cNvPr id="19" name="Graphic 4">
                      <a:extLst>
                        <a:ext uri="{FF2B5EF4-FFF2-40B4-BE49-F238E27FC236}">
                          <a16:creationId xmlns:a16="http://schemas.microsoft.com/office/drawing/2014/main" id="{9D1D4A58-BB37-1D23-5796-3CC5053778D0}"/>
                        </a:ext>
                      </a:extLst>
                    </p:cNvPr>
                    <p:cNvGrpSpPr/>
                    <p:nvPr/>
                  </p:nvGrpSpPr>
                  <p:grpSpPr>
                    <a:xfrm>
                      <a:off x="2834385" y="2770379"/>
                      <a:ext cx="1130722" cy="400352"/>
                      <a:chOff x="5758681" y="2262130"/>
                      <a:chExt cx="1553946" cy="550202"/>
                    </a:xfrm>
                    <a:grpFill/>
                  </p:grpSpPr>
                  <p:sp>
                    <p:nvSpPr>
                      <p:cNvPr id="28" name="Freeform: Shape 27">
                        <a:extLst>
                          <a:ext uri="{FF2B5EF4-FFF2-40B4-BE49-F238E27FC236}">
                            <a16:creationId xmlns:a16="http://schemas.microsoft.com/office/drawing/2014/main" id="{163B317A-5D96-8E13-9840-E8083D40D95C}"/>
                          </a:ext>
                        </a:extLst>
                      </p:cNvPr>
                      <p:cNvSpPr/>
                      <p:nvPr/>
                    </p:nvSpPr>
                    <p:spPr>
                      <a:xfrm>
                        <a:off x="5758681" y="2262130"/>
                        <a:ext cx="776973" cy="121624"/>
                      </a:xfrm>
                      <a:custGeom>
                        <a:avLst/>
                        <a:gdLst>
                          <a:gd name="connsiteX0" fmla="*/ 0 w 776973"/>
                          <a:gd name="connsiteY0" fmla="*/ 0 h 121624"/>
                          <a:gd name="connsiteX1" fmla="*/ 776973 w 776973"/>
                          <a:gd name="connsiteY1" fmla="*/ 0 h 121624"/>
                          <a:gd name="connsiteX2" fmla="*/ 776973 w 776973"/>
                          <a:gd name="connsiteY2" fmla="*/ 121625 h 121624"/>
                          <a:gd name="connsiteX3" fmla="*/ 0 w 776973"/>
                          <a:gd name="connsiteY3" fmla="*/ 121625 h 121624"/>
                        </a:gdLst>
                        <a:ahLst/>
                        <a:cxnLst>
                          <a:cxn ang="0">
                            <a:pos x="connsiteX0" y="connsiteY0"/>
                          </a:cxn>
                          <a:cxn ang="0">
                            <a:pos x="connsiteX1" y="connsiteY1"/>
                          </a:cxn>
                          <a:cxn ang="0">
                            <a:pos x="connsiteX2" y="connsiteY2"/>
                          </a:cxn>
                          <a:cxn ang="0">
                            <a:pos x="connsiteX3" y="connsiteY3"/>
                          </a:cxn>
                        </a:cxnLst>
                        <a:rect l="l" t="t" r="r" b="b"/>
                        <a:pathLst>
                          <a:path w="776973" h="121624">
                            <a:moveTo>
                              <a:pt x="0" y="0"/>
                            </a:moveTo>
                            <a:lnTo>
                              <a:pt x="776973" y="0"/>
                            </a:lnTo>
                            <a:lnTo>
                              <a:pt x="776973" y="121625"/>
                            </a:lnTo>
                            <a:lnTo>
                              <a:pt x="0" y="121625"/>
                            </a:lnTo>
                            <a:close/>
                          </a:path>
                        </a:pathLst>
                      </a:custGeom>
                      <a:solidFill>
                        <a:schemeClr val="tx1"/>
                      </a:solidFill>
                      <a:ln w="9525" cap="flat">
                        <a:noFill/>
                        <a:prstDash val="solid"/>
                        <a:miter/>
                      </a:ln>
                    </p:spPr>
                    <p:txBody>
                      <a:bodyPr rtlCol="0" anchor="ctr"/>
                      <a:lstStyle/>
                      <a:p>
                        <a:endParaRPr lang="en-US" sz="1350"/>
                      </a:p>
                    </p:txBody>
                  </p:sp>
                  <p:sp>
                    <p:nvSpPr>
                      <p:cNvPr id="29" name="Freeform: Shape 28">
                        <a:extLst>
                          <a:ext uri="{FF2B5EF4-FFF2-40B4-BE49-F238E27FC236}">
                            <a16:creationId xmlns:a16="http://schemas.microsoft.com/office/drawing/2014/main" id="{FFDDF6AC-4C67-8449-FFED-6A10D5C99F06}"/>
                          </a:ext>
                        </a:extLst>
                      </p:cNvPr>
                      <p:cNvSpPr/>
                      <p:nvPr/>
                    </p:nvSpPr>
                    <p:spPr>
                      <a:xfrm>
                        <a:off x="5758681" y="2690707"/>
                        <a:ext cx="1553946" cy="121624"/>
                      </a:xfrm>
                      <a:custGeom>
                        <a:avLst/>
                        <a:gdLst>
                          <a:gd name="connsiteX0" fmla="*/ 0 w 1553946"/>
                          <a:gd name="connsiteY0" fmla="*/ 0 h 121624"/>
                          <a:gd name="connsiteX1" fmla="*/ 1553947 w 1553946"/>
                          <a:gd name="connsiteY1" fmla="*/ 0 h 121624"/>
                          <a:gd name="connsiteX2" fmla="*/ 1553947 w 1553946"/>
                          <a:gd name="connsiteY2" fmla="*/ 121625 h 121624"/>
                          <a:gd name="connsiteX3" fmla="*/ 0 w 1553946"/>
                          <a:gd name="connsiteY3" fmla="*/ 121625 h 121624"/>
                        </a:gdLst>
                        <a:ahLst/>
                        <a:cxnLst>
                          <a:cxn ang="0">
                            <a:pos x="connsiteX0" y="connsiteY0"/>
                          </a:cxn>
                          <a:cxn ang="0">
                            <a:pos x="connsiteX1" y="connsiteY1"/>
                          </a:cxn>
                          <a:cxn ang="0">
                            <a:pos x="connsiteX2" y="connsiteY2"/>
                          </a:cxn>
                          <a:cxn ang="0">
                            <a:pos x="connsiteX3" y="connsiteY3"/>
                          </a:cxn>
                        </a:cxnLst>
                        <a:rect l="l" t="t" r="r" b="b"/>
                        <a:pathLst>
                          <a:path w="1553946" h="121624">
                            <a:moveTo>
                              <a:pt x="0" y="0"/>
                            </a:moveTo>
                            <a:lnTo>
                              <a:pt x="1553947" y="0"/>
                            </a:lnTo>
                            <a:lnTo>
                              <a:pt x="1553947" y="121625"/>
                            </a:lnTo>
                            <a:lnTo>
                              <a:pt x="0" y="121625"/>
                            </a:lnTo>
                            <a:close/>
                          </a:path>
                        </a:pathLst>
                      </a:custGeom>
                      <a:solidFill>
                        <a:schemeClr val="tx1"/>
                      </a:solidFill>
                      <a:ln w="9525" cap="flat">
                        <a:solidFill>
                          <a:schemeClr val="tx1"/>
                        </a:solidFill>
                        <a:prstDash val="solid"/>
                        <a:miter/>
                      </a:ln>
                    </p:spPr>
                    <p:txBody>
                      <a:bodyPr rtlCol="0" anchor="ctr"/>
                      <a:lstStyle/>
                      <a:p>
                        <a:endParaRPr lang="en-US" sz="1350" dirty="0"/>
                      </a:p>
                    </p:txBody>
                  </p:sp>
                </p:grpSp>
                <p:sp>
                  <p:nvSpPr>
                    <p:cNvPr id="20" name="Freeform: Shape 19">
                      <a:extLst>
                        <a:ext uri="{FF2B5EF4-FFF2-40B4-BE49-F238E27FC236}">
                          <a16:creationId xmlns:a16="http://schemas.microsoft.com/office/drawing/2014/main" id="{B03C688B-A099-650D-3159-D7E15F757F68}"/>
                        </a:ext>
                      </a:extLst>
                    </p:cNvPr>
                    <p:cNvSpPr/>
                    <p:nvPr/>
                  </p:nvSpPr>
                  <p:spPr>
                    <a:xfrm>
                      <a:off x="2268469" y="3520469"/>
                      <a:ext cx="381830" cy="381853"/>
                    </a:xfrm>
                    <a:custGeom>
                      <a:avLst/>
                      <a:gdLst>
                        <a:gd name="connsiteX0" fmla="*/ 698268 w 698268"/>
                        <a:gd name="connsiteY0" fmla="*/ 698316 h 698315"/>
                        <a:gd name="connsiteX1" fmla="*/ 0 w 698268"/>
                        <a:gd name="connsiteY1" fmla="*/ 698316 h 698315"/>
                        <a:gd name="connsiteX2" fmla="*/ 0 w 698268"/>
                        <a:gd name="connsiteY2" fmla="*/ 0 h 698315"/>
                        <a:gd name="connsiteX3" fmla="*/ 698268 w 698268"/>
                        <a:gd name="connsiteY3" fmla="*/ 0 h 698315"/>
                        <a:gd name="connsiteX4" fmla="*/ 698268 w 698268"/>
                        <a:gd name="connsiteY4" fmla="*/ 698316 h 698315"/>
                        <a:gd name="connsiteX5" fmla="*/ 127692 w 698268"/>
                        <a:gd name="connsiteY5" fmla="*/ 570633 h 698315"/>
                        <a:gd name="connsiteX6" fmla="*/ 570595 w 698268"/>
                        <a:gd name="connsiteY6" fmla="*/ 570633 h 698315"/>
                        <a:gd name="connsiteX7" fmla="*/ 570595 w 698268"/>
                        <a:gd name="connsiteY7" fmla="*/ 127692 h 698315"/>
                        <a:gd name="connsiteX8" fmla="*/ 127692 w 698268"/>
                        <a:gd name="connsiteY8" fmla="*/ 127692 h 698315"/>
                        <a:gd name="connsiteX9" fmla="*/ 127692 w 698268"/>
                        <a:gd name="connsiteY9" fmla="*/ 570633 h 69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268" h="698315">
                          <a:moveTo>
                            <a:pt x="698268" y="698316"/>
                          </a:moveTo>
                          <a:lnTo>
                            <a:pt x="0" y="698316"/>
                          </a:lnTo>
                          <a:lnTo>
                            <a:pt x="0" y="0"/>
                          </a:lnTo>
                          <a:lnTo>
                            <a:pt x="698268" y="0"/>
                          </a:lnTo>
                          <a:lnTo>
                            <a:pt x="698268" y="698316"/>
                          </a:lnTo>
                          <a:close/>
                          <a:moveTo>
                            <a:pt x="127692" y="570633"/>
                          </a:moveTo>
                          <a:lnTo>
                            <a:pt x="570595" y="570633"/>
                          </a:lnTo>
                          <a:lnTo>
                            <a:pt x="570595" y="127692"/>
                          </a:lnTo>
                          <a:lnTo>
                            <a:pt x="127692" y="127692"/>
                          </a:lnTo>
                          <a:lnTo>
                            <a:pt x="127692" y="570633"/>
                          </a:lnTo>
                          <a:close/>
                        </a:path>
                      </a:pathLst>
                    </a:custGeom>
                    <a:solidFill>
                      <a:schemeClr val="tx1"/>
                    </a:solidFill>
                    <a:ln w="9525" cap="flat">
                      <a:noFill/>
                      <a:prstDash val="solid"/>
                      <a:miter/>
                    </a:ln>
                  </p:spPr>
                  <p:txBody>
                    <a:bodyPr rtlCol="0" anchor="ctr"/>
                    <a:lstStyle/>
                    <a:p>
                      <a:endParaRPr lang="en-US" sz="1350"/>
                    </a:p>
                  </p:txBody>
                </p:sp>
                <p:grpSp>
                  <p:nvGrpSpPr>
                    <p:cNvPr id="21" name="Graphic 4">
                      <a:extLst>
                        <a:ext uri="{FF2B5EF4-FFF2-40B4-BE49-F238E27FC236}">
                          <a16:creationId xmlns:a16="http://schemas.microsoft.com/office/drawing/2014/main" id="{2FAC168C-76FD-A46E-2B01-DEE3A06E84BD}"/>
                        </a:ext>
                      </a:extLst>
                    </p:cNvPr>
                    <p:cNvGrpSpPr/>
                    <p:nvPr/>
                  </p:nvGrpSpPr>
                  <p:grpSpPr>
                    <a:xfrm>
                      <a:off x="2834385" y="3511221"/>
                      <a:ext cx="1130722" cy="400379"/>
                      <a:chOff x="5758681" y="3280267"/>
                      <a:chExt cx="1553946" cy="550240"/>
                    </a:xfrm>
                    <a:grpFill/>
                  </p:grpSpPr>
                  <p:sp>
                    <p:nvSpPr>
                      <p:cNvPr id="26" name="Freeform: Shape 25">
                        <a:extLst>
                          <a:ext uri="{FF2B5EF4-FFF2-40B4-BE49-F238E27FC236}">
                            <a16:creationId xmlns:a16="http://schemas.microsoft.com/office/drawing/2014/main" id="{A06FACDD-5A66-C035-871F-0D26A28538DE}"/>
                          </a:ext>
                        </a:extLst>
                      </p:cNvPr>
                      <p:cNvSpPr/>
                      <p:nvPr/>
                    </p:nvSpPr>
                    <p:spPr>
                      <a:xfrm>
                        <a:off x="5758681" y="3280267"/>
                        <a:ext cx="776973" cy="121624"/>
                      </a:xfrm>
                      <a:custGeom>
                        <a:avLst/>
                        <a:gdLst>
                          <a:gd name="connsiteX0" fmla="*/ 0 w 776973"/>
                          <a:gd name="connsiteY0" fmla="*/ 0 h 121624"/>
                          <a:gd name="connsiteX1" fmla="*/ 776973 w 776973"/>
                          <a:gd name="connsiteY1" fmla="*/ 0 h 121624"/>
                          <a:gd name="connsiteX2" fmla="*/ 776973 w 776973"/>
                          <a:gd name="connsiteY2" fmla="*/ 121625 h 121624"/>
                          <a:gd name="connsiteX3" fmla="*/ 0 w 776973"/>
                          <a:gd name="connsiteY3" fmla="*/ 121625 h 121624"/>
                        </a:gdLst>
                        <a:ahLst/>
                        <a:cxnLst>
                          <a:cxn ang="0">
                            <a:pos x="connsiteX0" y="connsiteY0"/>
                          </a:cxn>
                          <a:cxn ang="0">
                            <a:pos x="connsiteX1" y="connsiteY1"/>
                          </a:cxn>
                          <a:cxn ang="0">
                            <a:pos x="connsiteX2" y="connsiteY2"/>
                          </a:cxn>
                          <a:cxn ang="0">
                            <a:pos x="connsiteX3" y="connsiteY3"/>
                          </a:cxn>
                        </a:cxnLst>
                        <a:rect l="l" t="t" r="r" b="b"/>
                        <a:pathLst>
                          <a:path w="776973" h="121624">
                            <a:moveTo>
                              <a:pt x="0" y="0"/>
                            </a:moveTo>
                            <a:lnTo>
                              <a:pt x="776973" y="0"/>
                            </a:lnTo>
                            <a:lnTo>
                              <a:pt x="776973" y="121625"/>
                            </a:lnTo>
                            <a:lnTo>
                              <a:pt x="0" y="121625"/>
                            </a:lnTo>
                            <a:close/>
                          </a:path>
                        </a:pathLst>
                      </a:custGeom>
                      <a:solidFill>
                        <a:schemeClr val="tx1"/>
                      </a:solidFill>
                      <a:ln w="9525" cap="flat">
                        <a:noFill/>
                        <a:prstDash val="solid"/>
                        <a:miter/>
                      </a:ln>
                    </p:spPr>
                    <p:txBody>
                      <a:bodyPr rtlCol="0" anchor="ctr"/>
                      <a:lstStyle/>
                      <a:p>
                        <a:endParaRPr lang="en-US" sz="1350"/>
                      </a:p>
                    </p:txBody>
                  </p:sp>
                  <p:sp>
                    <p:nvSpPr>
                      <p:cNvPr id="27" name="Freeform: Shape 26">
                        <a:extLst>
                          <a:ext uri="{FF2B5EF4-FFF2-40B4-BE49-F238E27FC236}">
                            <a16:creationId xmlns:a16="http://schemas.microsoft.com/office/drawing/2014/main" id="{D3E3513B-48E3-AD35-8656-CBC1B9B24CA3}"/>
                          </a:ext>
                        </a:extLst>
                      </p:cNvPr>
                      <p:cNvSpPr/>
                      <p:nvPr/>
                    </p:nvSpPr>
                    <p:spPr>
                      <a:xfrm>
                        <a:off x="5758681" y="3708882"/>
                        <a:ext cx="1553946" cy="121624"/>
                      </a:xfrm>
                      <a:custGeom>
                        <a:avLst/>
                        <a:gdLst>
                          <a:gd name="connsiteX0" fmla="*/ 0 w 1553946"/>
                          <a:gd name="connsiteY0" fmla="*/ 0 h 121624"/>
                          <a:gd name="connsiteX1" fmla="*/ 1553947 w 1553946"/>
                          <a:gd name="connsiteY1" fmla="*/ 0 h 121624"/>
                          <a:gd name="connsiteX2" fmla="*/ 1553947 w 1553946"/>
                          <a:gd name="connsiteY2" fmla="*/ 121625 h 121624"/>
                          <a:gd name="connsiteX3" fmla="*/ 0 w 1553946"/>
                          <a:gd name="connsiteY3" fmla="*/ 121625 h 121624"/>
                        </a:gdLst>
                        <a:ahLst/>
                        <a:cxnLst>
                          <a:cxn ang="0">
                            <a:pos x="connsiteX0" y="connsiteY0"/>
                          </a:cxn>
                          <a:cxn ang="0">
                            <a:pos x="connsiteX1" y="connsiteY1"/>
                          </a:cxn>
                          <a:cxn ang="0">
                            <a:pos x="connsiteX2" y="connsiteY2"/>
                          </a:cxn>
                          <a:cxn ang="0">
                            <a:pos x="connsiteX3" y="connsiteY3"/>
                          </a:cxn>
                        </a:cxnLst>
                        <a:rect l="l" t="t" r="r" b="b"/>
                        <a:pathLst>
                          <a:path w="1553946" h="121624">
                            <a:moveTo>
                              <a:pt x="0" y="0"/>
                            </a:moveTo>
                            <a:lnTo>
                              <a:pt x="1553947" y="0"/>
                            </a:lnTo>
                            <a:lnTo>
                              <a:pt x="1553947" y="121625"/>
                            </a:lnTo>
                            <a:lnTo>
                              <a:pt x="0" y="121625"/>
                            </a:lnTo>
                            <a:close/>
                          </a:path>
                        </a:pathLst>
                      </a:custGeom>
                      <a:solidFill>
                        <a:schemeClr val="tx1"/>
                      </a:solidFill>
                      <a:ln w="9525" cap="flat">
                        <a:noFill/>
                        <a:prstDash val="solid"/>
                        <a:miter/>
                      </a:ln>
                    </p:spPr>
                    <p:txBody>
                      <a:bodyPr rtlCol="0" anchor="ctr"/>
                      <a:lstStyle/>
                      <a:p>
                        <a:endParaRPr lang="en-US" sz="1350"/>
                      </a:p>
                    </p:txBody>
                  </p:sp>
                </p:grpSp>
                <p:sp>
                  <p:nvSpPr>
                    <p:cNvPr id="22" name="Freeform: Shape 21">
                      <a:extLst>
                        <a:ext uri="{FF2B5EF4-FFF2-40B4-BE49-F238E27FC236}">
                          <a16:creationId xmlns:a16="http://schemas.microsoft.com/office/drawing/2014/main" id="{2673104F-4BE2-9892-20B5-4DD5892B2290}"/>
                        </a:ext>
                      </a:extLst>
                    </p:cNvPr>
                    <p:cNvSpPr/>
                    <p:nvPr/>
                  </p:nvSpPr>
                  <p:spPr>
                    <a:xfrm>
                      <a:off x="2268469" y="4261345"/>
                      <a:ext cx="381830" cy="381849"/>
                    </a:xfrm>
                    <a:custGeom>
                      <a:avLst/>
                      <a:gdLst>
                        <a:gd name="connsiteX0" fmla="*/ 698268 w 698268"/>
                        <a:gd name="connsiteY0" fmla="*/ 698306 h 698306"/>
                        <a:gd name="connsiteX1" fmla="*/ 0 w 698268"/>
                        <a:gd name="connsiteY1" fmla="*/ 698306 h 698306"/>
                        <a:gd name="connsiteX2" fmla="*/ 0 w 698268"/>
                        <a:gd name="connsiteY2" fmla="*/ 0 h 698306"/>
                        <a:gd name="connsiteX3" fmla="*/ 698268 w 698268"/>
                        <a:gd name="connsiteY3" fmla="*/ 0 h 698306"/>
                        <a:gd name="connsiteX4" fmla="*/ 698268 w 698268"/>
                        <a:gd name="connsiteY4" fmla="*/ 698306 h 698306"/>
                        <a:gd name="connsiteX5" fmla="*/ 127692 w 698268"/>
                        <a:gd name="connsiteY5" fmla="*/ 570624 h 698306"/>
                        <a:gd name="connsiteX6" fmla="*/ 570595 w 698268"/>
                        <a:gd name="connsiteY6" fmla="*/ 570624 h 698306"/>
                        <a:gd name="connsiteX7" fmla="*/ 570595 w 698268"/>
                        <a:gd name="connsiteY7" fmla="*/ 127683 h 698306"/>
                        <a:gd name="connsiteX8" fmla="*/ 127692 w 698268"/>
                        <a:gd name="connsiteY8" fmla="*/ 127683 h 698306"/>
                        <a:gd name="connsiteX9" fmla="*/ 127692 w 698268"/>
                        <a:gd name="connsiteY9" fmla="*/ 570624 h 698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8268" h="698306">
                          <a:moveTo>
                            <a:pt x="698268" y="698306"/>
                          </a:moveTo>
                          <a:lnTo>
                            <a:pt x="0" y="698306"/>
                          </a:lnTo>
                          <a:lnTo>
                            <a:pt x="0" y="0"/>
                          </a:lnTo>
                          <a:lnTo>
                            <a:pt x="698268" y="0"/>
                          </a:lnTo>
                          <a:lnTo>
                            <a:pt x="698268" y="698306"/>
                          </a:lnTo>
                          <a:close/>
                          <a:moveTo>
                            <a:pt x="127692" y="570624"/>
                          </a:moveTo>
                          <a:lnTo>
                            <a:pt x="570595" y="570624"/>
                          </a:lnTo>
                          <a:lnTo>
                            <a:pt x="570595" y="127683"/>
                          </a:lnTo>
                          <a:lnTo>
                            <a:pt x="127692" y="127683"/>
                          </a:lnTo>
                          <a:lnTo>
                            <a:pt x="127692" y="570624"/>
                          </a:lnTo>
                          <a:close/>
                        </a:path>
                      </a:pathLst>
                    </a:custGeom>
                    <a:solidFill>
                      <a:schemeClr val="tx1"/>
                    </a:solidFill>
                    <a:ln w="9525" cap="flat">
                      <a:noFill/>
                      <a:prstDash val="solid"/>
                      <a:miter/>
                    </a:ln>
                  </p:spPr>
                  <p:txBody>
                    <a:bodyPr rtlCol="0" anchor="ctr"/>
                    <a:lstStyle/>
                    <a:p>
                      <a:endParaRPr lang="en-US" sz="1350" dirty="0"/>
                    </a:p>
                  </p:txBody>
                </p:sp>
                <p:grpSp>
                  <p:nvGrpSpPr>
                    <p:cNvPr id="23" name="Graphic 4">
                      <a:extLst>
                        <a:ext uri="{FF2B5EF4-FFF2-40B4-BE49-F238E27FC236}">
                          <a16:creationId xmlns:a16="http://schemas.microsoft.com/office/drawing/2014/main" id="{DC075977-787A-A60B-E94E-E83A6B031EA6}"/>
                        </a:ext>
                      </a:extLst>
                    </p:cNvPr>
                    <p:cNvGrpSpPr/>
                    <p:nvPr/>
                  </p:nvGrpSpPr>
                  <p:grpSpPr>
                    <a:xfrm>
                      <a:off x="2834386" y="4252091"/>
                      <a:ext cx="842058" cy="400240"/>
                      <a:chOff x="5758681" y="4298442"/>
                      <a:chExt cx="1157236" cy="550049"/>
                    </a:xfrm>
                    <a:grpFill/>
                  </p:grpSpPr>
                  <p:sp>
                    <p:nvSpPr>
                      <p:cNvPr id="24" name="Freeform: Shape 23">
                        <a:extLst>
                          <a:ext uri="{FF2B5EF4-FFF2-40B4-BE49-F238E27FC236}">
                            <a16:creationId xmlns:a16="http://schemas.microsoft.com/office/drawing/2014/main" id="{7C61305B-D481-0D57-DFCA-CFA0E1CABE9C}"/>
                          </a:ext>
                        </a:extLst>
                      </p:cNvPr>
                      <p:cNvSpPr/>
                      <p:nvPr/>
                    </p:nvSpPr>
                    <p:spPr>
                      <a:xfrm>
                        <a:off x="5758681" y="4298442"/>
                        <a:ext cx="776973" cy="121624"/>
                      </a:xfrm>
                      <a:custGeom>
                        <a:avLst/>
                        <a:gdLst>
                          <a:gd name="connsiteX0" fmla="*/ 0 w 776973"/>
                          <a:gd name="connsiteY0" fmla="*/ 0 h 121624"/>
                          <a:gd name="connsiteX1" fmla="*/ 776973 w 776973"/>
                          <a:gd name="connsiteY1" fmla="*/ 0 h 121624"/>
                          <a:gd name="connsiteX2" fmla="*/ 776973 w 776973"/>
                          <a:gd name="connsiteY2" fmla="*/ 121625 h 121624"/>
                          <a:gd name="connsiteX3" fmla="*/ 0 w 776973"/>
                          <a:gd name="connsiteY3" fmla="*/ 121625 h 121624"/>
                        </a:gdLst>
                        <a:ahLst/>
                        <a:cxnLst>
                          <a:cxn ang="0">
                            <a:pos x="connsiteX0" y="connsiteY0"/>
                          </a:cxn>
                          <a:cxn ang="0">
                            <a:pos x="connsiteX1" y="connsiteY1"/>
                          </a:cxn>
                          <a:cxn ang="0">
                            <a:pos x="connsiteX2" y="connsiteY2"/>
                          </a:cxn>
                          <a:cxn ang="0">
                            <a:pos x="connsiteX3" y="connsiteY3"/>
                          </a:cxn>
                        </a:cxnLst>
                        <a:rect l="l" t="t" r="r" b="b"/>
                        <a:pathLst>
                          <a:path w="776973" h="121624">
                            <a:moveTo>
                              <a:pt x="0" y="0"/>
                            </a:moveTo>
                            <a:lnTo>
                              <a:pt x="776973" y="0"/>
                            </a:lnTo>
                            <a:lnTo>
                              <a:pt x="776973" y="121625"/>
                            </a:lnTo>
                            <a:lnTo>
                              <a:pt x="0" y="121625"/>
                            </a:lnTo>
                            <a:close/>
                          </a:path>
                        </a:pathLst>
                      </a:custGeom>
                      <a:solidFill>
                        <a:schemeClr val="tx1"/>
                      </a:solidFill>
                      <a:ln w="9525" cap="flat">
                        <a:noFill/>
                        <a:prstDash val="solid"/>
                        <a:miter/>
                      </a:ln>
                    </p:spPr>
                    <p:txBody>
                      <a:bodyPr rtlCol="0" anchor="ctr"/>
                      <a:lstStyle/>
                      <a:p>
                        <a:endParaRPr lang="en-US" sz="1350"/>
                      </a:p>
                    </p:txBody>
                  </p:sp>
                  <p:sp>
                    <p:nvSpPr>
                      <p:cNvPr id="25" name="Freeform: Shape 24">
                        <a:extLst>
                          <a:ext uri="{FF2B5EF4-FFF2-40B4-BE49-F238E27FC236}">
                            <a16:creationId xmlns:a16="http://schemas.microsoft.com/office/drawing/2014/main" id="{DDA35233-2505-D065-D677-B590B6BBA682}"/>
                          </a:ext>
                        </a:extLst>
                      </p:cNvPr>
                      <p:cNvSpPr/>
                      <p:nvPr/>
                    </p:nvSpPr>
                    <p:spPr>
                      <a:xfrm>
                        <a:off x="5758683" y="4726867"/>
                        <a:ext cx="1157234" cy="121624"/>
                      </a:xfrm>
                      <a:custGeom>
                        <a:avLst/>
                        <a:gdLst>
                          <a:gd name="connsiteX0" fmla="*/ 0 w 1553946"/>
                          <a:gd name="connsiteY0" fmla="*/ 0 h 121624"/>
                          <a:gd name="connsiteX1" fmla="*/ 1553947 w 1553946"/>
                          <a:gd name="connsiteY1" fmla="*/ 0 h 121624"/>
                          <a:gd name="connsiteX2" fmla="*/ 1553947 w 1553946"/>
                          <a:gd name="connsiteY2" fmla="*/ 121625 h 121624"/>
                          <a:gd name="connsiteX3" fmla="*/ 0 w 1553946"/>
                          <a:gd name="connsiteY3" fmla="*/ 121625 h 121624"/>
                        </a:gdLst>
                        <a:ahLst/>
                        <a:cxnLst>
                          <a:cxn ang="0">
                            <a:pos x="connsiteX0" y="connsiteY0"/>
                          </a:cxn>
                          <a:cxn ang="0">
                            <a:pos x="connsiteX1" y="connsiteY1"/>
                          </a:cxn>
                          <a:cxn ang="0">
                            <a:pos x="connsiteX2" y="connsiteY2"/>
                          </a:cxn>
                          <a:cxn ang="0">
                            <a:pos x="connsiteX3" y="connsiteY3"/>
                          </a:cxn>
                        </a:cxnLst>
                        <a:rect l="l" t="t" r="r" b="b"/>
                        <a:pathLst>
                          <a:path w="1553946" h="121624">
                            <a:moveTo>
                              <a:pt x="0" y="0"/>
                            </a:moveTo>
                            <a:lnTo>
                              <a:pt x="1553947" y="0"/>
                            </a:lnTo>
                            <a:lnTo>
                              <a:pt x="1553947" y="121625"/>
                            </a:lnTo>
                            <a:lnTo>
                              <a:pt x="0" y="121625"/>
                            </a:lnTo>
                            <a:close/>
                          </a:path>
                        </a:pathLst>
                      </a:custGeom>
                      <a:solidFill>
                        <a:schemeClr val="tx1"/>
                      </a:solidFill>
                      <a:ln w="9525" cap="flat">
                        <a:noFill/>
                        <a:prstDash val="solid"/>
                        <a:miter/>
                      </a:ln>
                    </p:spPr>
                    <p:txBody>
                      <a:bodyPr rtlCol="0" anchor="ctr"/>
                      <a:lstStyle/>
                      <a:p>
                        <a:endParaRPr lang="en-US" sz="1350" dirty="0"/>
                      </a:p>
                    </p:txBody>
                  </p:sp>
                </p:grpSp>
              </p:grpSp>
            </p:grpSp>
            <p:sp>
              <p:nvSpPr>
                <p:cNvPr id="12" name="Freeform: Shape 11">
                  <a:extLst>
                    <a:ext uri="{FF2B5EF4-FFF2-40B4-BE49-F238E27FC236}">
                      <a16:creationId xmlns:a16="http://schemas.microsoft.com/office/drawing/2014/main" id="{BF8BD328-1DAC-8849-94A2-42DC0EE5FA4B}"/>
                    </a:ext>
                  </a:extLst>
                </p:cNvPr>
                <p:cNvSpPr/>
                <p:nvPr/>
              </p:nvSpPr>
              <p:spPr>
                <a:xfrm>
                  <a:off x="1364301" y="2289545"/>
                  <a:ext cx="413658" cy="512513"/>
                </a:xfrm>
                <a:custGeom>
                  <a:avLst/>
                  <a:gdLst>
                    <a:gd name="connsiteX0" fmla="*/ 79212 w 162348"/>
                    <a:gd name="connsiteY0" fmla="*/ 200846 h 201146"/>
                    <a:gd name="connsiteX1" fmla="*/ 79336 w 162348"/>
                    <a:gd name="connsiteY1" fmla="*/ 200846 h 201146"/>
                    <a:gd name="connsiteX2" fmla="*/ 101329 w 162348"/>
                    <a:gd name="connsiteY2" fmla="*/ 199617 h 201146"/>
                    <a:gd name="connsiteX3" fmla="*/ 160803 w 162348"/>
                    <a:gd name="connsiteY3" fmla="*/ 109749 h 201146"/>
                    <a:gd name="connsiteX4" fmla="*/ 157593 w 162348"/>
                    <a:gd name="connsiteY4" fmla="*/ 93966 h 201146"/>
                    <a:gd name="connsiteX5" fmla="*/ 151735 w 162348"/>
                    <a:gd name="connsiteY5" fmla="*/ 65191 h 201146"/>
                    <a:gd name="connsiteX6" fmla="*/ 150888 w 162348"/>
                    <a:gd name="connsiteY6" fmla="*/ 61019 h 201146"/>
                    <a:gd name="connsiteX7" fmla="*/ 144468 w 162348"/>
                    <a:gd name="connsiteY7" fmla="*/ 42493 h 201146"/>
                    <a:gd name="connsiteX8" fmla="*/ 61019 w 162348"/>
                    <a:gd name="connsiteY8" fmla="*/ 1545 h 201146"/>
                    <a:gd name="connsiteX9" fmla="*/ 1545 w 162348"/>
                    <a:gd name="connsiteY9" fmla="*/ 91404 h 201146"/>
                    <a:gd name="connsiteX10" fmla="*/ 2517 w 162348"/>
                    <a:gd name="connsiteY10" fmla="*/ 96185 h 201146"/>
                    <a:gd name="connsiteX11" fmla="*/ 8365 w 162348"/>
                    <a:gd name="connsiteY11" fmla="*/ 124960 h 201146"/>
                    <a:gd name="connsiteX12" fmla="*/ 11451 w 162348"/>
                    <a:gd name="connsiteY12" fmla="*/ 140124 h 201146"/>
                    <a:gd name="connsiteX13" fmla="*/ 79212 w 162348"/>
                    <a:gd name="connsiteY13" fmla="*/ 200846 h 20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2348" h="201146">
                      <a:moveTo>
                        <a:pt x="79212" y="200846"/>
                      </a:moveTo>
                      <a:cubicBezTo>
                        <a:pt x="79250" y="200846"/>
                        <a:pt x="79298" y="200846"/>
                        <a:pt x="79336" y="200846"/>
                      </a:cubicBezTo>
                      <a:cubicBezTo>
                        <a:pt x="86518" y="201484"/>
                        <a:pt x="93890" y="201122"/>
                        <a:pt x="101329" y="199617"/>
                      </a:cubicBezTo>
                      <a:cubicBezTo>
                        <a:pt x="142563" y="191207"/>
                        <a:pt x="169195" y="150992"/>
                        <a:pt x="160803" y="109749"/>
                      </a:cubicBezTo>
                      <a:lnTo>
                        <a:pt x="157593" y="93966"/>
                      </a:lnTo>
                      <a:lnTo>
                        <a:pt x="151735" y="65191"/>
                      </a:lnTo>
                      <a:lnTo>
                        <a:pt x="150888" y="61019"/>
                      </a:lnTo>
                      <a:cubicBezTo>
                        <a:pt x="149544" y="54428"/>
                        <a:pt x="147316" y="48255"/>
                        <a:pt x="144468" y="42493"/>
                      </a:cubicBezTo>
                      <a:cubicBezTo>
                        <a:pt x="129532" y="12213"/>
                        <a:pt x="95671" y="-5513"/>
                        <a:pt x="61019" y="1545"/>
                      </a:cubicBezTo>
                      <a:cubicBezTo>
                        <a:pt x="19785" y="9936"/>
                        <a:pt x="-6846" y="50170"/>
                        <a:pt x="1545" y="91404"/>
                      </a:cubicBezTo>
                      <a:lnTo>
                        <a:pt x="2517" y="96185"/>
                      </a:lnTo>
                      <a:lnTo>
                        <a:pt x="8365" y="124960"/>
                      </a:lnTo>
                      <a:lnTo>
                        <a:pt x="11451" y="140124"/>
                      </a:lnTo>
                      <a:cubicBezTo>
                        <a:pt x="18328" y="173900"/>
                        <a:pt x="46560" y="197874"/>
                        <a:pt x="79212" y="200846"/>
                      </a:cubicBezTo>
                      <a:close/>
                    </a:path>
                  </a:pathLst>
                </a:custGeom>
                <a:solidFill>
                  <a:srgbClr val="C55A11"/>
                </a:solidFill>
                <a:ln w="9525" cap="flat">
                  <a:noFill/>
                  <a:prstDash val="solid"/>
                  <a:miter/>
                </a:ln>
              </p:spPr>
              <p:txBody>
                <a:bodyPr rtlCol="0" anchor="ctr"/>
                <a:lstStyle/>
                <a:p>
                  <a:endParaRPr lang="en-US" sz="1350"/>
                </a:p>
              </p:txBody>
            </p:sp>
          </p:grpSp>
        </p:grpSp>
      </p:grpSp>
      <p:sp>
        <p:nvSpPr>
          <p:cNvPr id="37" name="Oval 36">
            <a:extLst>
              <a:ext uri="{FF2B5EF4-FFF2-40B4-BE49-F238E27FC236}">
                <a16:creationId xmlns:a16="http://schemas.microsoft.com/office/drawing/2014/main" id="{27796041-34A3-5609-1E4E-4E96716CA418}"/>
              </a:ext>
            </a:extLst>
          </p:cNvPr>
          <p:cNvSpPr/>
          <p:nvPr/>
        </p:nvSpPr>
        <p:spPr>
          <a:xfrm>
            <a:off x="10363200" y="987617"/>
            <a:ext cx="381000" cy="110717"/>
          </a:xfrm>
          <a:prstGeom prst="ellipse">
            <a:avLst/>
          </a:prstGeom>
          <a:solidFill>
            <a:srgbClr val="E6C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3" name="Group 32">
            <a:extLst>
              <a:ext uri="{FF2B5EF4-FFF2-40B4-BE49-F238E27FC236}">
                <a16:creationId xmlns:a16="http://schemas.microsoft.com/office/drawing/2014/main" id="{A7B0F897-0C80-28A9-37DC-D20C9D125081}"/>
              </a:ext>
            </a:extLst>
          </p:cNvPr>
          <p:cNvGrpSpPr/>
          <p:nvPr/>
        </p:nvGrpSpPr>
        <p:grpSpPr>
          <a:xfrm>
            <a:off x="10410708" y="830049"/>
            <a:ext cx="285981" cy="210894"/>
            <a:chOff x="11213438" y="3346833"/>
            <a:chExt cx="285981" cy="210894"/>
          </a:xfrm>
        </p:grpSpPr>
        <p:sp>
          <p:nvSpPr>
            <p:cNvPr id="34" name="Rectangle: Rounded Corners 33">
              <a:extLst>
                <a:ext uri="{FF2B5EF4-FFF2-40B4-BE49-F238E27FC236}">
                  <a16:creationId xmlns:a16="http://schemas.microsoft.com/office/drawing/2014/main" id="{EBAC3B9D-237C-BAA5-5444-A71F2D0A1896}"/>
                </a:ext>
              </a:extLst>
            </p:cNvPr>
            <p:cNvSpPr/>
            <p:nvPr/>
          </p:nvSpPr>
          <p:spPr>
            <a:xfrm flipH="1">
              <a:off x="11213438" y="3347757"/>
              <a:ext cx="284930" cy="209970"/>
            </a:xfrm>
            <a:prstGeom prst="roundRect">
              <a:avLst>
                <a:gd name="adj" fmla="val 6523"/>
              </a:avLst>
            </a:prstGeom>
            <a:solidFill>
              <a:srgbClr val="C00000"/>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58F3FD79-717D-E0A1-BE41-58A8A078869B}"/>
                </a:ext>
              </a:extLst>
            </p:cNvPr>
            <p:cNvSpPr/>
            <p:nvPr/>
          </p:nvSpPr>
          <p:spPr>
            <a:xfrm flipH="1">
              <a:off x="11214489" y="3346833"/>
              <a:ext cx="284930" cy="51229"/>
            </a:xfrm>
            <a:prstGeom prst="roundRect">
              <a:avLst>
                <a:gd name="adj" fmla="val 6523"/>
              </a:avLst>
            </a:prstGeom>
            <a:solidFill>
              <a:schemeClr val="bg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43B779BC-78ED-ACEC-0B79-EF081E3AD84F}"/>
                </a:ext>
              </a:extLst>
            </p:cNvPr>
            <p:cNvSpPr/>
            <p:nvPr/>
          </p:nvSpPr>
          <p:spPr>
            <a:xfrm flipH="1">
              <a:off x="11324869" y="3416249"/>
              <a:ext cx="62067" cy="45719"/>
            </a:xfrm>
            <a:prstGeom prst="roundRect">
              <a:avLst>
                <a:gd name="adj" fmla="val 6523"/>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6124A624-E088-9DFB-6BA8-FD5D9AF19ABF}"/>
              </a:ext>
            </a:extLst>
          </p:cNvPr>
          <p:cNvGrpSpPr/>
          <p:nvPr/>
        </p:nvGrpSpPr>
        <p:grpSpPr>
          <a:xfrm rot="3846806">
            <a:off x="10108235" y="927924"/>
            <a:ext cx="527837" cy="366366"/>
            <a:chOff x="8242631" y="1165811"/>
            <a:chExt cx="889424" cy="584667"/>
          </a:xfrm>
        </p:grpSpPr>
        <p:sp>
          <p:nvSpPr>
            <p:cNvPr id="39" name="Oval 38">
              <a:extLst>
                <a:ext uri="{FF2B5EF4-FFF2-40B4-BE49-F238E27FC236}">
                  <a16:creationId xmlns:a16="http://schemas.microsoft.com/office/drawing/2014/main" id="{A1D325F5-959F-8077-E669-9B1794A075FA}"/>
                </a:ext>
              </a:extLst>
            </p:cNvPr>
            <p:cNvSpPr/>
            <p:nvPr/>
          </p:nvSpPr>
          <p:spPr>
            <a:xfrm>
              <a:off x="8271063" y="1288293"/>
              <a:ext cx="442516" cy="46218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E3E5BF15-3906-93F5-8C30-CE7CDD45BD48}"/>
                </a:ext>
              </a:extLst>
            </p:cNvPr>
            <p:cNvGrpSpPr/>
            <p:nvPr/>
          </p:nvGrpSpPr>
          <p:grpSpPr>
            <a:xfrm rot="20340889">
              <a:off x="8242631" y="1165811"/>
              <a:ext cx="889424" cy="500474"/>
              <a:chOff x="-98612" y="5370340"/>
              <a:chExt cx="3678120" cy="2080501"/>
            </a:xfrm>
          </p:grpSpPr>
          <p:sp>
            <p:nvSpPr>
              <p:cNvPr id="46" name="Rectangle 45">
                <a:extLst>
                  <a:ext uri="{FF2B5EF4-FFF2-40B4-BE49-F238E27FC236}">
                    <a16:creationId xmlns:a16="http://schemas.microsoft.com/office/drawing/2014/main" id="{F306622C-7192-B16F-B3F3-CEEA80E21AFF}"/>
                  </a:ext>
                </a:extLst>
              </p:cNvPr>
              <p:cNvSpPr/>
              <p:nvPr/>
            </p:nvSpPr>
            <p:spPr>
              <a:xfrm rot="2841660">
                <a:off x="2272982" y="4193516"/>
                <a:ext cx="129701" cy="24833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FCC92AE-9A2A-9D52-3253-04F3AAC69832}"/>
                  </a:ext>
                </a:extLst>
              </p:cNvPr>
              <p:cNvSpPr/>
              <p:nvPr/>
            </p:nvSpPr>
            <p:spPr>
              <a:xfrm>
                <a:off x="-98612" y="5599551"/>
                <a:ext cx="1886034" cy="1851290"/>
              </a:xfrm>
              <a:custGeom>
                <a:avLst/>
                <a:gdLst>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646543 w 2936856"/>
                  <a:gd name="connsiteY6" fmla="*/ 1102035 h 1851290"/>
                  <a:gd name="connsiteX7" fmla="*/ 2873336 w 2936856"/>
                  <a:gd name="connsiteY7" fmla="*/ 1000169 h 1851290"/>
                  <a:gd name="connsiteX8" fmla="*/ 2936760 w 2936856"/>
                  <a:gd name="connsiteY8" fmla="*/ 1221197 h 1851290"/>
                  <a:gd name="connsiteX9" fmla="*/ 2875257 w 2936856"/>
                  <a:gd name="connsiteY9" fmla="*/ 1444147 h 1851290"/>
                  <a:gd name="connsiteX10" fmla="*/ 2738798 w 2936856"/>
                  <a:gd name="connsiteY10" fmla="*/ 1396096 h 1851290"/>
                  <a:gd name="connsiteX11" fmla="*/ 2929072 w 2936856"/>
                  <a:gd name="connsiteY11" fmla="*/ 1620969 h 1851290"/>
                  <a:gd name="connsiteX12" fmla="*/ 2779158 w 2936856"/>
                  <a:gd name="connsiteY12" fmla="*/ 1607514 h 1851290"/>
                  <a:gd name="connsiteX13" fmla="*/ 2804145 w 2936856"/>
                  <a:gd name="connsiteY13" fmla="*/ 1709380 h 1851290"/>
                  <a:gd name="connsiteX14" fmla="*/ 2552365 w 2936856"/>
                  <a:gd name="connsiteY14" fmla="*/ 1367268 h 1851290"/>
                  <a:gd name="connsiteX15" fmla="*/ 2302508 w 2936856"/>
                  <a:gd name="connsiteY15" fmla="*/ 1709380 h 1851290"/>
                  <a:gd name="connsiteX16" fmla="*/ 2325571 w 2936856"/>
                  <a:gd name="connsiteY16" fmla="*/ 1605593 h 1851290"/>
                  <a:gd name="connsiteX17" fmla="*/ 2175657 w 2936856"/>
                  <a:gd name="connsiteY17" fmla="*/ 1620969 h 1851290"/>
                  <a:gd name="connsiteX18" fmla="*/ 2371699 w 2936856"/>
                  <a:gd name="connsiteY18" fmla="*/ 1392252 h 1851290"/>
                  <a:gd name="connsiteX19" fmla="*/ 2233316 w 2936856"/>
                  <a:gd name="connsiteY19" fmla="*/ 1444147 h 1851290"/>
                  <a:gd name="connsiteX20" fmla="*/ 2169892 w 2936856"/>
                  <a:gd name="connsiteY20" fmla="*/ 1223118 h 1851290"/>
                  <a:gd name="connsiteX21" fmla="*/ 2231395 w 2936856"/>
                  <a:gd name="connsiteY21" fmla="*/ 1000169 h 1851290"/>
                  <a:gd name="connsiteX22" fmla="*/ 961448 w 2936856"/>
                  <a:gd name="connsiteY22" fmla="*/ 285673 h 1851290"/>
                  <a:gd name="connsiteX23" fmla="*/ 1191604 w 2936856"/>
                  <a:gd name="connsiteY23" fmla="*/ 306334 h 1851290"/>
                  <a:gd name="connsiteX24" fmla="*/ 1654802 w 2936856"/>
                  <a:gd name="connsiteY24" fmla="*/ 654213 h 1851290"/>
                  <a:gd name="connsiteX25" fmla="*/ 1779730 w 2936856"/>
                  <a:gd name="connsiteY25" fmla="*/ 1219274 h 1851290"/>
                  <a:gd name="connsiteX26" fmla="*/ 1456837 w 2936856"/>
                  <a:gd name="connsiteY26" fmla="*/ 1730520 h 1851290"/>
                  <a:gd name="connsiteX27" fmla="*/ 428580 w 2936856"/>
                  <a:gd name="connsiteY27" fmla="*/ 1459520 h 1851290"/>
                  <a:gd name="connsiteX28" fmla="*/ 1168541 w 2936856"/>
                  <a:gd name="connsiteY28" fmla="*/ 700340 h 1851290"/>
                  <a:gd name="connsiteX29" fmla="*/ 924450 w 2936856"/>
                  <a:gd name="connsiteY29" fmla="*/ 1401861 h 1851290"/>
                  <a:gd name="connsiteX30" fmla="*/ 912919 w 2936856"/>
                  <a:gd name="connsiteY30" fmla="*/ 969417 h 1851290"/>
                  <a:gd name="connsiteX31" fmla="*/ 1132024 w 2936856"/>
                  <a:gd name="connsiteY31" fmla="*/ 1171223 h 1851290"/>
                  <a:gd name="connsiteX32" fmla="*/ 1155088 w 2936856"/>
                  <a:gd name="connsiteY32" fmla="*/ 1236571 h 1851290"/>
                  <a:gd name="connsiteX33" fmla="*/ 1220435 w 2936856"/>
                  <a:gd name="connsiteY33" fmla="*/ 1213507 h 1851290"/>
                  <a:gd name="connsiteX34" fmla="*/ 886011 w 2936856"/>
                  <a:gd name="connsiteY34" fmla="*/ 882927 h 1851290"/>
                  <a:gd name="connsiteX35" fmla="*/ 891776 w 2936856"/>
                  <a:gd name="connsiteY35" fmla="*/ 1486428 h 1851290"/>
                  <a:gd name="connsiteX36" fmla="*/ 1218512 w 2936856"/>
                  <a:gd name="connsiteY36" fmla="*/ 615773 h 1851290"/>
                  <a:gd name="connsiteX37" fmla="*/ 342090 w 2936856"/>
                  <a:gd name="connsiteY37" fmla="*/ 1486428 h 1851290"/>
                  <a:gd name="connsiteX38" fmla="*/ 388218 w 2936856"/>
                  <a:gd name="connsiteY38" fmla="*/ 1597902 h 1851290"/>
                  <a:gd name="connsiteX39" fmla="*/ 734174 w 2936856"/>
                  <a:gd name="connsiteY39" fmla="*/ 331320 h 1851290"/>
                  <a:gd name="connsiteX40" fmla="*/ 961448 w 2936856"/>
                  <a:gd name="connsiteY40" fmla="*/ 285673 h 1851290"/>
                  <a:gd name="connsiteX41" fmla="*/ 913664 w 2936856"/>
                  <a:gd name="connsiteY41" fmla="*/ 496 h 1851290"/>
                  <a:gd name="connsiteX42" fmla="*/ 1003097 w 2936856"/>
                  <a:gd name="connsiteY42" fmla="*/ 1893 h 1851290"/>
                  <a:gd name="connsiteX43" fmla="*/ 1879672 w 2936856"/>
                  <a:gd name="connsiteY43" fmla="*/ 1048220 h 1851290"/>
                  <a:gd name="connsiteX44" fmla="*/ 705343 w 2936856"/>
                  <a:gd name="connsiteY44" fmla="*/ 242910 h 1851290"/>
                  <a:gd name="connsiteX45" fmla="*/ 265210 w 2936856"/>
                  <a:gd name="connsiteY45" fmla="*/ 1595982 h 1851290"/>
                  <a:gd name="connsiteX46" fmla="*/ 639995 w 2936856"/>
                  <a:gd name="connsiteY46" fmla="*/ 50712 h 1851290"/>
                  <a:gd name="connsiteX47" fmla="*/ 913664 w 2936856"/>
                  <a:gd name="connsiteY47"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873336 w 2936856"/>
                  <a:gd name="connsiteY6" fmla="*/ 1000169 h 1851290"/>
                  <a:gd name="connsiteX7" fmla="*/ 2936760 w 2936856"/>
                  <a:gd name="connsiteY7" fmla="*/ 1221197 h 1851290"/>
                  <a:gd name="connsiteX8" fmla="*/ 2875257 w 2936856"/>
                  <a:gd name="connsiteY8" fmla="*/ 1444147 h 1851290"/>
                  <a:gd name="connsiteX9" fmla="*/ 2738798 w 2936856"/>
                  <a:gd name="connsiteY9" fmla="*/ 1396096 h 1851290"/>
                  <a:gd name="connsiteX10" fmla="*/ 2929072 w 2936856"/>
                  <a:gd name="connsiteY10" fmla="*/ 1620969 h 1851290"/>
                  <a:gd name="connsiteX11" fmla="*/ 2779158 w 2936856"/>
                  <a:gd name="connsiteY11" fmla="*/ 1607514 h 1851290"/>
                  <a:gd name="connsiteX12" fmla="*/ 2804145 w 2936856"/>
                  <a:gd name="connsiteY12" fmla="*/ 1709380 h 1851290"/>
                  <a:gd name="connsiteX13" fmla="*/ 2552365 w 2936856"/>
                  <a:gd name="connsiteY13" fmla="*/ 1367268 h 1851290"/>
                  <a:gd name="connsiteX14" fmla="*/ 2302508 w 2936856"/>
                  <a:gd name="connsiteY14" fmla="*/ 1709380 h 1851290"/>
                  <a:gd name="connsiteX15" fmla="*/ 2325571 w 2936856"/>
                  <a:gd name="connsiteY15" fmla="*/ 1605593 h 1851290"/>
                  <a:gd name="connsiteX16" fmla="*/ 2175657 w 2936856"/>
                  <a:gd name="connsiteY16" fmla="*/ 1620969 h 1851290"/>
                  <a:gd name="connsiteX17" fmla="*/ 2371699 w 2936856"/>
                  <a:gd name="connsiteY17" fmla="*/ 1392252 h 1851290"/>
                  <a:gd name="connsiteX18" fmla="*/ 2233316 w 2936856"/>
                  <a:gd name="connsiteY18" fmla="*/ 1444147 h 1851290"/>
                  <a:gd name="connsiteX19" fmla="*/ 2169892 w 2936856"/>
                  <a:gd name="connsiteY19" fmla="*/ 1223118 h 1851290"/>
                  <a:gd name="connsiteX20" fmla="*/ 2231395 w 2936856"/>
                  <a:gd name="connsiteY20" fmla="*/ 1000169 h 1851290"/>
                  <a:gd name="connsiteX21" fmla="*/ 961448 w 2936856"/>
                  <a:gd name="connsiteY21" fmla="*/ 285673 h 1851290"/>
                  <a:gd name="connsiteX22" fmla="*/ 1191604 w 2936856"/>
                  <a:gd name="connsiteY22" fmla="*/ 306334 h 1851290"/>
                  <a:gd name="connsiteX23" fmla="*/ 1654802 w 2936856"/>
                  <a:gd name="connsiteY23" fmla="*/ 654213 h 1851290"/>
                  <a:gd name="connsiteX24" fmla="*/ 1779730 w 2936856"/>
                  <a:gd name="connsiteY24" fmla="*/ 1219274 h 1851290"/>
                  <a:gd name="connsiteX25" fmla="*/ 1456837 w 2936856"/>
                  <a:gd name="connsiteY25" fmla="*/ 1730520 h 1851290"/>
                  <a:gd name="connsiteX26" fmla="*/ 428580 w 2936856"/>
                  <a:gd name="connsiteY26" fmla="*/ 1459520 h 1851290"/>
                  <a:gd name="connsiteX27" fmla="*/ 1168541 w 2936856"/>
                  <a:gd name="connsiteY27" fmla="*/ 700340 h 1851290"/>
                  <a:gd name="connsiteX28" fmla="*/ 924450 w 2936856"/>
                  <a:gd name="connsiteY28" fmla="*/ 1401861 h 1851290"/>
                  <a:gd name="connsiteX29" fmla="*/ 912919 w 2936856"/>
                  <a:gd name="connsiteY29" fmla="*/ 969417 h 1851290"/>
                  <a:gd name="connsiteX30" fmla="*/ 1132024 w 2936856"/>
                  <a:gd name="connsiteY30" fmla="*/ 1171223 h 1851290"/>
                  <a:gd name="connsiteX31" fmla="*/ 1155088 w 2936856"/>
                  <a:gd name="connsiteY31" fmla="*/ 1236571 h 1851290"/>
                  <a:gd name="connsiteX32" fmla="*/ 1220435 w 2936856"/>
                  <a:gd name="connsiteY32" fmla="*/ 1213507 h 1851290"/>
                  <a:gd name="connsiteX33" fmla="*/ 886011 w 2936856"/>
                  <a:gd name="connsiteY33" fmla="*/ 882927 h 1851290"/>
                  <a:gd name="connsiteX34" fmla="*/ 891776 w 2936856"/>
                  <a:gd name="connsiteY34" fmla="*/ 1486428 h 1851290"/>
                  <a:gd name="connsiteX35" fmla="*/ 1218512 w 2936856"/>
                  <a:gd name="connsiteY35" fmla="*/ 615773 h 1851290"/>
                  <a:gd name="connsiteX36" fmla="*/ 342090 w 2936856"/>
                  <a:gd name="connsiteY36" fmla="*/ 1486428 h 1851290"/>
                  <a:gd name="connsiteX37" fmla="*/ 388218 w 2936856"/>
                  <a:gd name="connsiteY37" fmla="*/ 1597902 h 1851290"/>
                  <a:gd name="connsiteX38" fmla="*/ 734174 w 2936856"/>
                  <a:gd name="connsiteY38" fmla="*/ 331320 h 1851290"/>
                  <a:gd name="connsiteX39" fmla="*/ 961448 w 2936856"/>
                  <a:gd name="connsiteY39" fmla="*/ 285673 h 1851290"/>
                  <a:gd name="connsiteX40" fmla="*/ 913664 w 2936856"/>
                  <a:gd name="connsiteY40" fmla="*/ 496 h 1851290"/>
                  <a:gd name="connsiteX41" fmla="*/ 1003097 w 2936856"/>
                  <a:gd name="connsiteY41" fmla="*/ 1893 h 1851290"/>
                  <a:gd name="connsiteX42" fmla="*/ 1879672 w 2936856"/>
                  <a:gd name="connsiteY42" fmla="*/ 1048220 h 1851290"/>
                  <a:gd name="connsiteX43" fmla="*/ 705343 w 2936856"/>
                  <a:gd name="connsiteY43" fmla="*/ 242910 h 1851290"/>
                  <a:gd name="connsiteX44" fmla="*/ 265210 w 2936856"/>
                  <a:gd name="connsiteY44" fmla="*/ 1595982 h 1851290"/>
                  <a:gd name="connsiteX45" fmla="*/ 639995 w 2936856"/>
                  <a:gd name="connsiteY45" fmla="*/ 50712 h 1851290"/>
                  <a:gd name="connsiteX46" fmla="*/ 913664 w 2936856"/>
                  <a:gd name="connsiteY46"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873336 w 2936856"/>
                  <a:gd name="connsiteY5" fmla="*/ 1000169 h 1851290"/>
                  <a:gd name="connsiteX6" fmla="*/ 2936760 w 2936856"/>
                  <a:gd name="connsiteY6" fmla="*/ 1221197 h 1851290"/>
                  <a:gd name="connsiteX7" fmla="*/ 2875257 w 2936856"/>
                  <a:gd name="connsiteY7" fmla="*/ 1444147 h 1851290"/>
                  <a:gd name="connsiteX8" fmla="*/ 2738798 w 2936856"/>
                  <a:gd name="connsiteY8" fmla="*/ 1396096 h 1851290"/>
                  <a:gd name="connsiteX9" fmla="*/ 2929072 w 2936856"/>
                  <a:gd name="connsiteY9" fmla="*/ 1620969 h 1851290"/>
                  <a:gd name="connsiteX10" fmla="*/ 2779158 w 2936856"/>
                  <a:gd name="connsiteY10" fmla="*/ 1607514 h 1851290"/>
                  <a:gd name="connsiteX11" fmla="*/ 2804145 w 2936856"/>
                  <a:gd name="connsiteY11" fmla="*/ 1709380 h 1851290"/>
                  <a:gd name="connsiteX12" fmla="*/ 2552365 w 2936856"/>
                  <a:gd name="connsiteY12" fmla="*/ 1367268 h 1851290"/>
                  <a:gd name="connsiteX13" fmla="*/ 2302508 w 2936856"/>
                  <a:gd name="connsiteY13" fmla="*/ 1709380 h 1851290"/>
                  <a:gd name="connsiteX14" fmla="*/ 2325571 w 2936856"/>
                  <a:gd name="connsiteY14" fmla="*/ 1605593 h 1851290"/>
                  <a:gd name="connsiteX15" fmla="*/ 2175657 w 2936856"/>
                  <a:gd name="connsiteY15" fmla="*/ 1620969 h 1851290"/>
                  <a:gd name="connsiteX16" fmla="*/ 2371699 w 2936856"/>
                  <a:gd name="connsiteY16" fmla="*/ 1392252 h 1851290"/>
                  <a:gd name="connsiteX17" fmla="*/ 2233316 w 2936856"/>
                  <a:gd name="connsiteY17" fmla="*/ 1444147 h 1851290"/>
                  <a:gd name="connsiteX18" fmla="*/ 2169892 w 2936856"/>
                  <a:gd name="connsiteY18" fmla="*/ 1223118 h 1851290"/>
                  <a:gd name="connsiteX19" fmla="*/ 2231395 w 2936856"/>
                  <a:gd name="connsiteY19" fmla="*/ 1000169 h 1851290"/>
                  <a:gd name="connsiteX20" fmla="*/ 961448 w 2936856"/>
                  <a:gd name="connsiteY20" fmla="*/ 285673 h 1851290"/>
                  <a:gd name="connsiteX21" fmla="*/ 1191604 w 2936856"/>
                  <a:gd name="connsiteY21" fmla="*/ 306334 h 1851290"/>
                  <a:gd name="connsiteX22" fmla="*/ 1654802 w 2936856"/>
                  <a:gd name="connsiteY22" fmla="*/ 654213 h 1851290"/>
                  <a:gd name="connsiteX23" fmla="*/ 1779730 w 2936856"/>
                  <a:gd name="connsiteY23" fmla="*/ 1219274 h 1851290"/>
                  <a:gd name="connsiteX24" fmla="*/ 1456837 w 2936856"/>
                  <a:gd name="connsiteY24" fmla="*/ 1730520 h 1851290"/>
                  <a:gd name="connsiteX25" fmla="*/ 428580 w 2936856"/>
                  <a:gd name="connsiteY25" fmla="*/ 1459520 h 1851290"/>
                  <a:gd name="connsiteX26" fmla="*/ 1168541 w 2936856"/>
                  <a:gd name="connsiteY26" fmla="*/ 700340 h 1851290"/>
                  <a:gd name="connsiteX27" fmla="*/ 924450 w 2936856"/>
                  <a:gd name="connsiteY27" fmla="*/ 1401861 h 1851290"/>
                  <a:gd name="connsiteX28" fmla="*/ 912919 w 2936856"/>
                  <a:gd name="connsiteY28" fmla="*/ 969417 h 1851290"/>
                  <a:gd name="connsiteX29" fmla="*/ 1132024 w 2936856"/>
                  <a:gd name="connsiteY29" fmla="*/ 1171223 h 1851290"/>
                  <a:gd name="connsiteX30" fmla="*/ 1155088 w 2936856"/>
                  <a:gd name="connsiteY30" fmla="*/ 1236571 h 1851290"/>
                  <a:gd name="connsiteX31" fmla="*/ 1220435 w 2936856"/>
                  <a:gd name="connsiteY31" fmla="*/ 1213507 h 1851290"/>
                  <a:gd name="connsiteX32" fmla="*/ 886011 w 2936856"/>
                  <a:gd name="connsiteY32" fmla="*/ 882927 h 1851290"/>
                  <a:gd name="connsiteX33" fmla="*/ 891776 w 2936856"/>
                  <a:gd name="connsiteY33" fmla="*/ 1486428 h 1851290"/>
                  <a:gd name="connsiteX34" fmla="*/ 1218512 w 2936856"/>
                  <a:gd name="connsiteY34" fmla="*/ 615773 h 1851290"/>
                  <a:gd name="connsiteX35" fmla="*/ 342090 w 2936856"/>
                  <a:gd name="connsiteY35" fmla="*/ 1486428 h 1851290"/>
                  <a:gd name="connsiteX36" fmla="*/ 388218 w 2936856"/>
                  <a:gd name="connsiteY36" fmla="*/ 1597902 h 1851290"/>
                  <a:gd name="connsiteX37" fmla="*/ 734174 w 2936856"/>
                  <a:gd name="connsiteY37" fmla="*/ 331320 h 1851290"/>
                  <a:gd name="connsiteX38" fmla="*/ 961448 w 2936856"/>
                  <a:gd name="connsiteY38" fmla="*/ 285673 h 1851290"/>
                  <a:gd name="connsiteX39" fmla="*/ 913664 w 2936856"/>
                  <a:gd name="connsiteY39" fmla="*/ 496 h 1851290"/>
                  <a:gd name="connsiteX40" fmla="*/ 1003097 w 2936856"/>
                  <a:gd name="connsiteY40" fmla="*/ 1893 h 1851290"/>
                  <a:gd name="connsiteX41" fmla="*/ 1879672 w 2936856"/>
                  <a:gd name="connsiteY41" fmla="*/ 1048220 h 1851290"/>
                  <a:gd name="connsiteX42" fmla="*/ 705343 w 2936856"/>
                  <a:gd name="connsiteY42" fmla="*/ 242910 h 1851290"/>
                  <a:gd name="connsiteX43" fmla="*/ 265210 w 2936856"/>
                  <a:gd name="connsiteY43" fmla="*/ 1595982 h 1851290"/>
                  <a:gd name="connsiteX44" fmla="*/ 639995 w 2936856"/>
                  <a:gd name="connsiteY44" fmla="*/ 50712 h 1851290"/>
                  <a:gd name="connsiteX45" fmla="*/ 913664 w 2936856"/>
                  <a:gd name="connsiteY45"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873336 w 2936856"/>
                  <a:gd name="connsiteY4" fmla="*/ 1000169 h 1851290"/>
                  <a:gd name="connsiteX5" fmla="*/ 2936760 w 2936856"/>
                  <a:gd name="connsiteY5" fmla="*/ 1221197 h 1851290"/>
                  <a:gd name="connsiteX6" fmla="*/ 2875257 w 2936856"/>
                  <a:gd name="connsiteY6" fmla="*/ 1444147 h 1851290"/>
                  <a:gd name="connsiteX7" fmla="*/ 2738798 w 2936856"/>
                  <a:gd name="connsiteY7" fmla="*/ 1396096 h 1851290"/>
                  <a:gd name="connsiteX8" fmla="*/ 2929072 w 2936856"/>
                  <a:gd name="connsiteY8" fmla="*/ 1620969 h 1851290"/>
                  <a:gd name="connsiteX9" fmla="*/ 2779158 w 2936856"/>
                  <a:gd name="connsiteY9" fmla="*/ 1607514 h 1851290"/>
                  <a:gd name="connsiteX10" fmla="*/ 2804145 w 2936856"/>
                  <a:gd name="connsiteY10" fmla="*/ 1709380 h 1851290"/>
                  <a:gd name="connsiteX11" fmla="*/ 2552365 w 2936856"/>
                  <a:gd name="connsiteY11" fmla="*/ 1367268 h 1851290"/>
                  <a:gd name="connsiteX12" fmla="*/ 2302508 w 2936856"/>
                  <a:gd name="connsiteY12" fmla="*/ 1709380 h 1851290"/>
                  <a:gd name="connsiteX13" fmla="*/ 2325571 w 2936856"/>
                  <a:gd name="connsiteY13" fmla="*/ 1605593 h 1851290"/>
                  <a:gd name="connsiteX14" fmla="*/ 2175657 w 2936856"/>
                  <a:gd name="connsiteY14" fmla="*/ 1620969 h 1851290"/>
                  <a:gd name="connsiteX15" fmla="*/ 2371699 w 2936856"/>
                  <a:gd name="connsiteY15" fmla="*/ 1392252 h 1851290"/>
                  <a:gd name="connsiteX16" fmla="*/ 2233316 w 2936856"/>
                  <a:gd name="connsiteY16" fmla="*/ 1444147 h 1851290"/>
                  <a:gd name="connsiteX17" fmla="*/ 2169892 w 2936856"/>
                  <a:gd name="connsiteY17" fmla="*/ 1223118 h 1851290"/>
                  <a:gd name="connsiteX18" fmla="*/ 2231395 w 2936856"/>
                  <a:gd name="connsiteY18" fmla="*/ 1000169 h 1851290"/>
                  <a:gd name="connsiteX19" fmla="*/ 961448 w 2936856"/>
                  <a:gd name="connsiteY19" fmla="*/ 285673 h 1851290"/>
                  <a:gd name="connsiteX20" fmla="*/ 1191604 w 2936856"/>
                  <a:gd name="connsiteY20" fmla="*/ 306334 h 1851290"/>
                  <a:gd name="connsiteX21" fmla="*/ 1654802 w 2936856"/>
                  <a:gd name="connsiteY21" fmla="*/ 654213 h 1851290"/>
                  <a:gd name="connsiteX22" fmla="*/ 1779730 w 2936856"/>
                  <a:gd name="connsiteY22" fmla="*/ 1219274 h 1851290"/>
                  <a:gd name="connsiteX23" fmla="*/ 1456837 w 2936856"/>
                  <a:gd name="connsiteY23" fmla="*/ 1730520 h 1851290"/>
                  <a:gd name="connsiteX24" fmla="*/ 428580 w 2936856"/>
                  <a:gd name="connsiteY24" fmla="*/ 1459520 h 1851290"/>
                  <a:gd name="connsiteX25" fmla="*/ 1168541 w 2936856"/>
                  <a:gd name="connsiteY25" fmla="*/ 700340 h 1851290"/>
                  <a:gd name="connsiteX26" fmla="*/ 924450 w 2936856"/>
                  <a:gd name="connsiteY26" fmla="*/ 1401861 h 1851290"/>
                  <a:gd name="connsiteX27" fmla="*/ 912919 w 2936856"/>
                  <a:gd name="connsiteY27" fmla="*/ 969417 h 1851290"/>
                  <a:gd name="connsiteX28" fmla="*/ 1132024 w 2936856"/>
                  <a:gd name="connsiteY28" fmla="*/ 1171223 h 1851290"/>
                  <a:gd name="connsiteX29" fmla="*/ 1155088 w 2936856"/>
                  <a:gd name="connsiteY29" fmla="*/ 1236571 h 1851290"/>
                  <a:gd name="connsiteX30" fmla="*/ 1220435 w 2936856"/>
                  <a:gd name="connsiteY30" fmla="*/ 1213507 h 1851290"/>
                  <a:gd name="connsiteX31" fmla="*/ 886011 w 2936856"/>
                  <a:gd name="connsiteY31" fmla="*/ 882927 h 1851290"/>
                  <a:gd name="connsiteX32" fmla="*/ 891776 w 2936856"/>
                  <a:gd name="connsiteY32" fmla="*/ 1486428 h 1851290"/>
                  <a:gd name="connsiteX33" fmla="*/ 1218512 w 2936856"/>
                  <a:gd name="connsiteY33" fmla="*/ 615773 h 1851290"/>
                  <a:gd name="connsiteX34" fmla="*/ 342090 w 2936856"/>
                  <a:gd name="connsiteY34" fmla="*/ 1486428 h 1851290"/>
                  <a:gd name="connsiteX35" fmla="*/ 388218 w 2936856"/>
                  <a:gd name="connsiteY35" fmla="*/ 1597902 h 1851290"/>
                  <a:gd name="connsiteX36" fmla="*/ 734174 w 2936856"/>
                  <a:gd name="connsiteY36" fmla="*/ 331320 h 1851290"/>
                  <a:gd name="connsiteX37" fmla="*/ 961448 w 2936856"/>
                  <a:gd name="connsiteY37" fmla="*/ 285673 h 1851290"/>
                  <a:gd name="connsiteX38" fmla="*/ 913664 w 2936856"/>
                  <a:gd name="connsiteY38" fmla="*/ 496 h 1851290"/>
                  <a:gd name="connsiteX39" fmla="*/ 1003097 w 2936856"/>
                  <a:gd name="connsiteY39" fmla="*/ 1893 h 1851290"/>
                  <a:gd name="connsiteX40" fmla="*/ 1879672 w 2936856"/>
                  <a:gd name="connsiteY40" fmla="*/ 1048220 h 1851290"/>
                  <a:gd name="connsiteX41" fmla="*/ 705343 w 2936856"/>
                  <a:gd name="connsiteY41" fmla="*/ 242910 h 1851290"/>
                  <a:gd name="connsiteX42" fmla="*/ 265210 w 2936856"/>
                  <a:gd name="connsiteY42" fmla="*/ 1595982 h 1851290"/>
                  <a:gd name="connsiteX43" fmla="*/ 639995 w 2936856"/>
                  <a:gd name="connsiteY43" fmla="*/ 50712 h 1851290"/>
                  <a:gd name="connsiteX44" fmla="*/ 913664 w 2936856"/>
                  <a:gd name="connsiteY44"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873336 w 2936856"/>
                  <a:gd name="connsiteY3" fmla="*/ 1000169 h 1851290"/>
                  <a:gd name="connsiteX4" fmla="*/ 2936760 w 2936856"/>
                  <a:gd name="connsiteY4" fmla="*/ 1221197 h 1851290"/>
                  <a:gd name="connsiteX5" fmla="*/ 2875257 w 2936856"/>
                  <a:gd name="connsiteY5" fmla="*/ 1444147 h 1851290"/>
                  <a:gd name="connsiteX6" fmla="*/ 2738798 w 2936856"/>
                  <a:gd name="connsiteY6" fmla="*/ 1396096 h 1851290"/>
                  <a:gd name="connsiteX7" fmla="*/ 2929072 w 2936856"/>
                  <a:gd name="connsiteY7" fmla="*/ 1620969 h 1851290"/>
                  <a:gd name="connsiteX8" fmla="*/ 2779158 w 2936856"/>
                  <a:gd name="connsiteY8" fmla="*/ 1607514 h 1851290"/>
                  <a:gd name="connsiteX9" fmla="*/ 2804145 w 2936856"/>
                  <a:gd name="connsiteY9" fmla="*/ 1709380 h 1851290"/>
                  <a:gd name="connsiteX10" fmla="*/ 2552365 w 2936856"/>
                  <a:gd name="connsiteY10" fmla="*/ 1367268 h 1851290"/>
                  <a:gd name="connsiteX11" fmla="*/ 2302508 w 2936856"/>
                  <a:gd name="connsiteY11" fmla="*/ 1709380 h 1851290"/>
                  <a:gd name="connsiteX12" fmla="*/ 2325571 w 2936856"/>
                  <a:gd name="connsiteY12" fmla="*/ 1605593 h 1851290"/>
                  <a:gd name="connsiteX13" fmla="*/ 2175657 w 2936856"/>
                  <a:gd name="connsiteY13" fmla="*/ 1620969 h 1851290"/>
                  <a:gd name="connsiteX14" fmla="*/ 2371699 w 2936856"/>
                  <a:gd name="connsiteY14" fmla="*/ 1392252 h 1851290"/>
                  <a:gd name="connsiteX15" fmla="*/ 2233316 w 2936856"/>
                  <a:gd name="connsiteY15" fmla="*/ 1444147 h 1851290"/>
                  <a:gd name="connsiteX16" fmla="*/ 2169892 w 2936856"/>
                  <a:gd name="connsiteY16" fmla="*/ 1223118 h 1851290"/>
                  <a:gd name="connsiteX17" fmla="*/ 2231395 w 2936856"/>
                  <a:gd name="connsiteY17" fmla="*/ 1000169 h 1851290"/>
                  <a:gd name="connsiteX18" fmla="*/ 961448 w 2936856"/>
                  <a:gd name="connsiteY18" fmla="*/ 285673 h 1851290"/>
                  <a:gd name="connsiteX19" fmla="*/ 1191604 w 2936856"/>
                  <a:gd name="connsiteY19" fmla="*/ 306334 h 1851290"/>
                  <a:gd name="connsiteX20" fmla="*/ 1654802 w 2936856"/>
                  <a:gd name="connsiteY20" fmla="*/ 654213 h 1851290"/>
                  <a:gd name="connsiteX21" fmla="*/ 1779730 w 2936856"/>
                  <a:gd name="connsiteY21" fmla="*/ 1219274 h 1851290"/>
                  <a:gd name="connsiteX22" fmla="*/ 1456837 w 2936856"/>
                  <a:gd name="connsiteY22" fmla="*/ 1730520 h 1851290"/>
                  <a:gd name="connsiteX23" fmla="*/ 428580 w 2936856"/>
                  <a:gd name="connsiteY23" fmla="*/ 1459520 h 1851290"/>
                  <a:gd name="connsiteX24" fmla="*/ 1168541 w 2936856"/>
                  <a:gd name="connsiteY24" fmla="*/ 700340 h 1851290"/>
                  <a:gd name="connsiteX25" fmla="*/ 924450 w 2936856"/>
                  <a:gd name="connsiteY25" fmla="*/ 1401861 h 1851290"/>
                  <a:gd name="connsiteX26" fmla="*/ 912919 w 2936856"/>
                  <a:gd name="connsiteY26" fmla="*/ 969417 h 1851290"/>
                  <a:gd name="connsiteX27" fmla="*/ 1132024 w 2936856"/>
                  <a:gd name="connsiteY27" fmla="*/ 1171223 h 1851290"/>
                  <a:gd name="connsiteX28" fmla="*/ 1155088 w 2936856"/>
                  <a:gd name="connsiteY28" fmla="*/ 1236571 h 1851290"/>
                  <a:gd name="connsiteX29" fmla="*/ 1220435 w 2936856"/>
                  <a:gd name="connsiteY29" fmla="*/ 1213507 h 1851290"/>
                  <a:gd name="connsiteX30" fmla="*/ 886011 w 2936856"/>
                  <a:gd name="connsiteY30" fmla="*/ 882927 h 1851290"/>
                  <a:gd name="connsiteX31" fmla="*/ 891776 w 2936856"/>
                  <a:gd name="connsiteY31" fmla="*/ 1486428 h 1851290"/>
                  <a:gd name="connsiteX32" fmla="*/ 1218512 w 2936856"/>
                  <a:gd name="connsiteY32" fmla="*/ 615773 h 1851290"/>
                  <a:gd name="connsiteX33" fmla="*/ 342090 w 2936856"/>
                  <a:gd name="connsiteY33" fmla="*/ 1486428 h 1851290"/>
                  <a:gd name="connsiteX34" fmla="*/ 388218 w 2936856"/>
                  <a:gd name="connsiteY34" fmla="*/ 1597902 h 1851290"/>
                  <a:gd name="connsiteX35" fmla="*/ 734174 w 2936856"/>
                  <a:gd name="connsiteY35" fmla="*/ 331320 h 1851290"/>
                  <a:gd name="connsiteX36" fmla="*/ 961448 w 2936856"/>
                  <a:gd name="connsiteY36" fmla="*/ 285673 h 1851290"/>
                  <a:gd name="connsiteX37" fmla="*/ 913664 w 2936856"/>
                  <a:gd name="connsiteY37" fmla="*/ 496 h 1851290"/>
                  <a:gd name="connsiteX38" fmla="*/ 1003097 w 2936856"/>
                  <a:gd name="connsiteY38" fmla="*/ 1893 h 1851290"/>
                  <a:gd name="connsiteX39" fmla="*/ 1879672 w 2936856"/>
                  <a:gd name="connsiteY39" fmla="*/ 1048220 h 1851290"/>
                  <a:gd name="connsiteX40" fmla="*/ 705343 w 2936856"/>
                  <a:gd name="connsiteY40" fmla="*/ 242910 h 1851290"/>
                  <a:gd name="connsiteX41" fmla="*/ 265210 w 2936856"/>
                  <a:gd name="connsiteY41" fmla="*/ 1595982 h 1851290"/>
                  <a:gd name="connsiteX42" fmla="*/ 639995 w 2936856"/>
                  <a:gd name="connsiteY42" fmla="*/ 50712 h 1851290"/>
                  <a:gd name="connsiteX43" fmla="*/ 913664 w 2936856"/>
                  <a:gd name="connsiteY43"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936760 w 2936856"/>
                  <a:gd name="connsiteY3" fmla="*/ 1221197 h 1851290"/>
                  <a:gd name="connsiteX4" fmla="*/ 2875257 w 2936856"/>
                  <a:gd name="connsiteY4" fmla="*/ 1444147 h 1851290"/>
                  <a:gd name="connsiteX5" fmla="*/ 2738798 w 2936856"/>
                  <a:gd name="connsiteY5" fmla="*/ 1396096 h 1851290"/>
                  <a:gd name="connsiteX6" fmla="*/ 2929072 w 2936856"/>
                  <a:gd name="connsiteY6" fmla="*/ 1620969 h 1851290"/>
                  <a:gd name="connsiteX7" fmla="*/ 2779158 w 2936856"/>
                  <a:gd name="connsiteY7" fmla="*/ 1607514 h 1851290"/>
                  <a:gd name="connsiteX8" fmla="*/ 2804145 w 2936856"/>
                  <a:gd name="connsiteY8" fmla="*/ 1709380 h 1851290"/>
                  <a:gd name="connsiteX9" fmla="*/ 2552365 w 2936856"/>
                  <a:gd name="connsiteY9" fmla="*/ 1367268 h 1851290"/>
                  <a:gd name="connsiteX10" fmla="*/ 2302508 w 2936856"/>
                  <a:gd name="connsiteY10" fmla="*/ 1709380 h 1851290"/>
                  <a:gd name="connsiteX11" fmla="*/ 2325571 w 2936856"/>
                  <a:gd name="connsiteY11" fmla="*/ 1605593 h 1851290"/>
                  <a:gd name="connsiteX12" fmla="*/ 2175657 w 2936856"/>
                  <a:gd name="connsiteY12" fmla="*/ 1620969 h 1851290"/>
                  <a:gd name="connsiteX13" fmla="*/ 2371699 w 2936856"/>
                  <a:gd name="connsiteY13" fmla="*/ 1392252 h 1851290"/>
                  <a:gd name="connsiteX14" fmla="*/ 2233316 w 2936856"/>
                  <a:gd name="connsiteY14" fmla="*/ 1444147 h 1851290"/>
                  <a:gd name="connsiteX15" fmla="*/ 2169892 w 2936856"/>
                  <a:gd name="connsiteY15" fmla="*/ 1223118 h 1851290"/>
                  <a:gd name="connsiteX16" fmla="*/ 2231395 w 2936856"/>
                  <a:gd name="connsiteY16" fmla="*/ 1000169 h 1851290"/>
                  <a:gd name="connsiteX17" fmla="*/ 961448 w 2936856"/>
                  <a:gd name="connsiteY17" fmla="*/ 285673 h 1851290"/>
                  <a:gd name="connsiteX18" fmla="*/ 1191604 w 2936856"/>
                  <a:gd name="connsiteY18" fmla="*/ 306334 h 1851290"/>
                  <a:gd name="connsiteX19" fmla="*/ 1654802 w 2936856"/>
                  <a:gd name="connsiteY19" fmla="*/ 654213 h 1851290"/>
                  <a:gd name="connsiteX20" fmla="*/ 1779730 w 2936856"/>
                  <a:gd name="connsiteY20" fmla="*/ 1219274 h 1851290"/>
                  <a:gd name="connsiteX21" fmla="*/ 1456837 w 2936856"/>
                  <a:gd name="connsiteY21" fmla="*/ 1730520 h 1851290"/>
                  <a:gd name="connsiteX22" fmla="*/ 428580 w 2936856"/>
                  <a:gd name="connsiteY22" fmla="*/ 1459520 h 1851290"/>
                  <a:gd name="connsiteX23" fmla="*/ 1168541 w 2936856"/>
                  <a:gd name="connsiteY23" fmla="*/ 700340 h 1851290"/>
                  <a:gd name="connsiteX24" fmla="*/ 924450 w 2936856"/>
                  <a:gd name="connsiteY24" fmla="*/ 1401861 h 1851290"/>
                  <a:gd name="connsiteX25" fmla="*/ 912919 w 2936856"/>
                  <a:gd name="connsiteY25" fmla="*/ 969417 h 1851290"/>
                  <a:gd name="connsiteX26" fmla="*/ 1132024 w 2936856"/>
                  <a:gd name="connsiteY26" fmla="*/ 1171223 h 1851290"/>
                  <a:gd name="connsiteX27" fmla="*/ 1155088 w 2936856"/>
                  <a:gd name="connsiteY27" fmla="*/ 1236571 h 1851290"/>
                  <a:gd name="connsiteX28" fmla="*/ 1220435 w 2936856"/>
                  <a:gd name="connsiteY28" fmla="*/ 1213507 h 1851290"/>
                  <a:gd name="connsiteX29" fmla="*/ 886011 w 2936856"/>
                  <a:gd name="connsiteY29" fmla="*/ 882927 h 1851290"/>
                  <a:gd name="connsiteX30" fmla="*/ 891776 w 2936856"/>
                  <a:gd name="connsiteY30" fmla="*/ 1486428 h 1851290"/>
                  <a:gd name="connsiteX31" fmla="*/ 1218512 w 2936856"/>
                  <a:gd name="connsiteY31" fmla="*/ 615773 h 1851290"/>
                  <a:gd name="connsiteX32" fmla="*/ 342090 w 2936856"/>
                  <a:gd name="connsiteY32" fmla="*/ 1486428 h 1851290"/>
                  <a:gd name="connsiteX33" fmla="*/ 388218 w 2936856"/>
                  <a:gd name="connsiteY33" fmla="*/ 1597902 h 1851290"/>
                  <a:gd name="connsiteX34" fmla="*/ 734174 w 2936856"/>
                  <a:gd name="connsiteY34" fmla="*/ 331320 h 1851290"/>
                  <a:gd name="connsiteX35" fmla="*/ 961448 w 2936856"/>
                  <a:gd name="connsiteY35" fmla="*/ 285673 h 1851290"/>
                  <a:gd name="connsiteX36" fmla="*/ 913664 w 2936856"/>
                  <a:gd name="connsiteY36" fmla="*/ 496 h 1851290"/>
                  <a:gd name="connsiteX37" fmla="*/ 1003097 w 2936856"/>
                  <a:gd name="connsiteY37" fmla="*/ 1893 h 1851290"/>
                  <a:gd name="connsiteX38" fmla="*/ 1879672 w 2936856"/>
                  <a:gd name="connsiteY38" fmla="*/ 1048220 h 1851290"/>
                  <a:gd name="connsiteX39" fmla="*/ 705343 w 2936856"/>
                  <a:gd name="connsiteY39" fmla="*/ 242910 h 1851290"/>
                  <a:gd name="connsiteX40" fmla="*/ 265210 w 2936856"/>
                  <a:gd name="connsiteY40" fmla="*/ 1595982 h 1851290"/>
                  <a:gd name="connsiteX41" fmla="*/ 639995 w 2936856"/>
                  <a:gd name="connsiteY41" fmla="*/ 50712 h 1851290"/>
                  <a:gd name="connsiteX42" fmla="*/ 913664 w 2936856"/>
                  <a:gd name="connsiteY42"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875257 w 2929072"/>
                  <a:gd name="connsiteY3" fmla="*/ 1444147 h 1851290"/>
                  <a:gd name="connsiteX4" fmla="*/ 2738798 w 2929072"/>
                  <a:gd name="connsiteY4" fmla="*/ 1396096 h 1851290"/>
                  <a:gd name="connsiteX5" fmla="*/ 2929072 w 2929072"/>
                  <a:gd name="connsiteY5" fmla="*/ 1620969 h 1851290"/>
                  <a:gd name="connsiteX6" fmla="*/ 2779158 w 2929072"/>
                  <a:gd name="connsiteY6" fmla="*/ 1607514 h 1851290"/>
                  <a:gd name="connsiteX7" fmla="*/ 2804145 w 2929072"/>
                  <a:gd name="connsiteY7" fmla="*/ 1709380 h 1851290"/>
                  <a:gd name="connsiteX8" fmla="*/ 2552365 w 2929072"/>
                  <a:gd name="connsiteY8" fmla="*/ 1367268 h 1851290"/>
                  <a:gd name="connsiteX9" fmla="*/ 2302508 w 2929072"/>
                  <a:gd name="connsiteY9" fmla="*/ 1709380 h 1851290"/>
                  <a:gd name="connsiteX10" fmla="*/ 2325571 w 2929072"/>
                  <a:gd name="connsiteY10" fmla="*/ 1605593 h 1851290"/>
                  <a:gd name="connsiteX11" fmla="*/ 2175657 w 2929072"/>
                  <a:gd name="connsiteY11" fmla="*/ 1620969 h 1851290"/>
                  <a:gd name="connsiteX12" fmla="*/ 2371699 w 2929072"/>
                  <a:gd name="connsiteY12" fmla="*/ 1392252 h 1851290"/>
                  <a:gd name="connsiteX13" fmla="*/ 2233316 w 2929072"/>
                  <a:gd name="connsiteY13" fmla="*/ 1444147 h 1851290"/>
                  <a:gd name="connsiteX14" fmla="*/ 2169892 w 2929072"/>
                  <a:gd name="connsiteY14" fmla="*/ 1223118 h 1851290"/>
                  <a:gd name="connsiteX15" fmla="*/ 2231395 w 2929072"/>
                  <a:gd name="connsiteY15" fmla="*/ 1000169 h 1851290"/>
                  <a:gd name="connsiteX16" fmla="*/ 961448 w 2929072"/>
                  <a:gd name="connsiteY16" fmla="*/ 285673 h 1851290"/>
                  <a:gd name="connsiteX17" fmla="*/ 1191604 w 2929072"/>
                  <a:gd name="connsiteY17" fmla="*/ 306334 h 1851290"/>
                  <a:gd name="connsiteX18" fmla="*/ 1654802 w 2929072"/>
                  <a:gd name="connsiteY18" fmla="*/ 654213 h 1851290"/>
                  <a:gd name="connsiteX19" fmla="*/ 1779730 w 2929072"/>
                  <a:gd name="connsiteY19" fmla="*/ 1219274 h 1851290"/>
                  <a:gd name="connsiteX20" fmla="*/ 1456837 w 2929072"/>
                  <a:gd name="connsiteY20" fmla="*/ 1730520 h 1851290"/>
                  <a:gd name="connsiteX21" fmla="*/ 428580 w 2929072"/>
                  <a:gd name="connsiteY21" fmla="*/ 1459520 h 1851290"/>
                  <a:gd name="connsiteX22" fmla="*/ 1168541 w 2929072"/>
                  <a:gd name="connsiteY22" fmla="*/ 700340 h 1851290"/>
                  <a:gd name="connsiteX23" fmla="*/ 924450 w 2929072"/>
                  <a:gd name="connsiteY23" fmla="*/ 1401861 h 1851290"/>
                  <a:gd name="connsiteX24" fmla="*/ 912919 w 2929072"/>
                  <a:gd name="connsiteY24" fmla="*/ 969417 h 1851290"/>
                  <a:gd name="connsiteX25" fmla="*/ 1132024 w 2929072"/>
                  <a:gd name="connsiteY25" fmla="*/ 1171223 h 1851290"/>
                  <a:gd name="connsiteX26" fmla="*/ 1155088 w 2929072"/>
                  <a:gd name="connsiteY26" fmla="*/ 1236571 h 1851290"/>
                  <a:gd name="connsiteX27" fmla="*/ 1220435 w 2929072"/>
                  <a:gd name="connsiteY27" fmla="*/ 1213507 h 1851290"/>
                  <a:gd name="connsiteX28" fmla="*/ 886011 w 2929072"/>
                  <a:gd name="connsiteY28" fmla="*/ 882927 h 1851290"/>
                  <a:gd name="connsiteX29" fmla="*/ 891776 w 2929072"/>
                  <a:gd name="connsiteY29" fmla="*/ 1486428 h 1851290"/>
                  <a:gd name="connsiteX30" fmla="*/ 1218512 w 2929072"/>
                  <a:gd name="connsiteY30" fmla="*/ 615773 h 1851290"/>
                  <a:gd name="connsiteX31" fmla="*/ 342090 w 2929072"/>
                  <a:gd name="connsiteY31" fmla="*/ 1486428 h 1851290"/>
                  <a:gd name="connsiteX32" fmla="*/ 388218 w 2929072"/>
                  <a:gd name="connsiteY32" fmla="*/ 1597902 h 1851290"/>
                  <a:gd name="connsiteX33" fmla="*/ 734174 w 2929072"/>
                  <a:gd name="connsiteY33" fmla="*/ 331320 h 1851290"/>
                  <a:gd name="connsiteX34" fmla="*/ 961448 w 2929072"/>
                  <a:gd name="connsiteY34" fmla="*/ 285673 h 1851290"/>
                  <a:gd name="connsiteX35" fmla="*/ 913664 w 2929072"/>
                  <a:gd name="connsiteY35" fmla="*/ 496 h 1851290"/>
                  <a:gd name="connsiteX36" fmla="*/ 1003097 w 2929072"/>
                  <a:gd name="connsiteY36" fmla="*/ 1893 h 1851290"/>
                  <a:gd name="connsiteX37" fmla="*/ 1879672 w 2929072"/>
                  <a:gd name="connsiteY37" fmla="*/ 1048220 h 1851290"/>
                  <a:gd name="connsiteX38" fmla="*/ 705343 w 2929072"/>
                  <a:gd name="connsiteY38" fmla="*/ 242910 h 1851290"/>
                  <a:gd name="connsiteX39" fmla="*/ 265210 w 2929072"/>
                  <a:gd name="connsiteY39" fmla="*/ 1595982 h 1851290"/>
                  <a:gd name="connsiteX40" fmla="*/ 639995 w 2929072"/>
                  <a:gd name="connsiteY40" fmla="*/ 50712 h 1851290"/>
                  <a:gd name="connsiteX41" fmla="*/ 913664 w 2929072"/>
                  <a:gd name="connsiteY41"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738798 w 2929072"/>
                  <a:gd name="connsiteY3" fmla="*/ 1396096 h 1851290"/>
                  <a:gd name="connsiteX4" fmla="*/ 2929072 w 2929072"/>
                  <a:gd name="connsiteY4" fmla="*/ 1620969 h 1851290"/>
                  <a:gd name="connsiteX5" fmla="*/ 2779158 w 2929072"/>
                  <a:gd name="connsiteY5" fmla="*/ 1607514 h 1851290"/>
                  <a:gd name="connsiteX6" fmla="*/ 2804145 w 2929072"/>
                  <a:gd name="connsiteY6" fmla="*/ 1709380 h 1851290"/>
                  <a:gd name="connsiteX7" fmla="*/ 2552365 w 2929072"/>
                  <a:gd name="connsiteY7" fmla="*/ 1367268 h 1851290"/>
                  <a:gd name="connsiteX8" fmla="*/ 2302508 w 2929072"/>
                  <a:gd name="connsiteY8" fmla="*/ 1709380 h 1851290"/>
                  <a:gd name="connsiteX9" fmla="*/ 2325571 w 2929072"/>
                  <a:gd name="connsiteY9" fmla="*/ 1605593 h 1851290"/>
                  <a:gd name="connsiteX10" fmla="*/ 2175657 w 2929072"/>
                  <a:gd name="connsiteY10" fmla="*/ 1620969 h 1851290"/>
                  <a:gd name="connsiteX11" fmla="*/ 2371699 w 2929072"/>
                  <a:gd name="connsiteY11" fmla="*/ 1392252 h 1851290"/>
                  <a:gd name="connsiteX12" fmla="*/ 2233316 w 2929072"/>
                  <a:gd name="connsiteY12" fmla="*/ 1444147 h 1851290"/>
                  <a:gd name="connsiteX13" fmla="*/ 2169892 w 2929072"/>
                  <a:gd name="connsiteY13" fmla="*/ 1223118 h 1851290"/>
                  <a:gd name="connsiteX14" fmla="*/ 2231395 w 2929072"/>
                  <a:gd name="connsiteY14" fmla="*/ 1000169 h 1851290"/>
                  <a:gd name="connsiteX15" fmla="*/ 961448 w 2929072"/>
                  <a:gd name="connsiteY15" fmla="*/ 285673 h 1851290"/>
                  <a:gd name="connsiteX16" fmla="*/ 1191604 w 2929072"/>
                  <a:gd name="connsiteY16" fmla="*/ 306334 h 1851290"/>
                  <a:gd name="connsiteX17" fmla="*/ 1654802 w 2929072"/>
                  <a:gd name="connsiteY17" fmla="*/ 654213 h 1851290"/>
                  <a:gd name="connsiteX18" fmla="*/ 1779730 w 2929072"/>
                  <a:gd name="connsiteY18" fmla="*/ 1219274 h 1851290"/>
                  <a:gd name="connsiteX19" fmla="*/ 1456837 w 2929072"/>
                  <a:gd name="connsiteY19" fmla="*/ 1730520 h 1851290"/>
                  <a:gd name="connsiteX20" fmla="*/ 428580 w 2929072"/>
                  <a:gd name="connsiteY20" fmla="*/ 1459520 h 1851290"/>
                  <a:gd name="connsiteX21" fmla="*/ 1168541 w 2929072"/>
                  <a:gd name="connsiteY21" fmla="*/ 700340 h 1851290"/>
                  <a:gd name="connsiteX22" fmla="*/ 924450 w 2929072"/>
                  <a:gd name="connsiteY22" fmla="*/ 1401861 h 1851290"/>
                  <a:gd name="connsiteX23" fmla="*/ 912919 w 2929072"/>
                  <a:gd name="connsiteY23" fmla="*/ 969417 h 1851290"/>
                  <a:gd name="connsiteX24" fmla="*/ 1132024 w 2929072"/>
                  <a:gd name="connsiteY24" fmla="*/ 1171223 h 1851290"/>
                  <a:gd name="connsiteX25" fmla="*/ 1155088 w 2929072"/>
                  <a:gd name="connsiteY25" fmla="*/ 1236571 h 1851290"/>
                  <a:gd name="connsiteX26" fmla="*/ 1220435 w 2929072"/>
                  <a:gd name="connsiteY26" fmla="*/ 1213507 h 1851290"/>
                  <a:gd name="connsiteX27" fmla="*/ 886011 w 2929072"/>
                  <a:gd name="connsiteY27" fmla="*/ 882927 h 1851290"/>
                  <a:gd name="connsiteX28" fmla="*/ 891776 w 2929072"/>
                  <a:gd name="connsiteY28" fmla="*/ 1486428 h 1851290"/>
                  <a:gd name="connsiteX29" fmla="*/ 1218512 w 2929072"/>
                  <a:gd name="connsiteY29" fmla="*/ 615773 h 1851290"/>
                  <a:gd name="connsiteX30" fmla="*/ 342090 w 2929072"/>
                  <a:gd name="connsiteY30" fmla="*/ 1486428 h 1851290"/>
                  <a:gd name="connsiteX31" fmla="*/ 388218 w 2929072"/>
                  <a:gd name="connsiteY31" fmla="*/ 1597902 h 1851290"/>
                  <a:gd name="connsiteX32" fmla="*/ 734174 w 2929072"/>
                  <a:gd name="connsiteY32" fmla="*/ 331320 h 1851290"/>
                  <a:gd name="connsiteX33" fmla="*/ 961448 w 2929072"/>
                  <a:gd name="connsiteY33" fmla="*/ 285673 h 1851290"/>
                  <a:gd name="connsiteX34" fmla="*/ 913664 w 2929072"/>
                  <a:gd name="connsiteY34" fmla="*/ 496 h 1851290"/>
                  <a:gd name="connsiteX35" fmla="*/ 1003097 w 2929072"/>
                  <a:gd name="connsiteY35" fmla="*/ 1893 h 1851290"/>
                  <a:gd name="connsiteX36" fmla="*/ 1879672 w 2929072"/>
                  <a:gd name="connsiteY36" fmla="*/ 1048220 h 1851290"/>
                  <a:gd name="connsiteX37" fmla="*/ 705343 w 2929072"/>
                  <a:gd name="connsiteY37" fmla="*/ 242910 h 1851290"/>
                  <a:gd name="connsiteX38" fmla="*/ 265210 w 2929072"/>
                  <a:gd name="connsiteY38" fmla="*/ 1595982 h 1851290"/>
                  <a:gd name="connsiteX39" fmla="*/ 639995 w 2929072"/>
                  <a:gd name="connsiteY39" fmla="*/ 50712 h 1851290"/>
                  <a:gd name="connsiteX40" fmla="*/ 913664 w 2929072"/>
                  <a:gd name="connsiteY40"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929072 w 2929072"/>
                  <a:gd name="connsiteY3" fmla="*/ 1620969 h 1851290"/>
                  <a:gd name="connsiteX4" fmla="*/ 2779158 w 2929072"/>
                  <a:gd name="connsiteY4" fmla="*/ 1607514 h 1851290"/>
                  <a:gd name="connsiteX5" fmla="*/ 2804145 w 2929072"/>
                  <a:gd name="connsiteY5" fmla="*/ 1709380 h 1851290"/>
                  <a:gd name="connsiteX6" fmla="*/ 2552365 w 2929072"/>
                  <a:gd name="connsiteY6" fmla="*/ 1367268 h 1851290"/>
                  <a:gd name="connsiteX7" fmla="*/ 2302508 w 2929072"/>
                  <a:gd name="connsiteY7" fmla="*/ 1709380 h 1851290"/>
                  <a:gd name="connsiteX8" fmla="*/ 2325571 w 2929072"/>
                  <a:gd name="connsiteY8" fmla="*/ 1605593 h 1851290"/>
                  <a:gd name="connsiteX9" fmla="*/ 2175657 w 2929072"/>
                  <a:gd name="connsiteY9" fmla="*/ 1620969 h 1851290"/>
                  <a:gd name="connsiteX10" fmla="*/ 2371699 w 2929072"/>
                  <a:gd name="connsiteY10" fmla="*/ 1392252 h 1851290"/>
                  <a:gd name="connsiteX11" fmla="*/ 2233316 w 2929072"/>
                  <a:gd name="connsiteY11" fmla="*/ 1444147 h 1851290"/>
                  <a:gd name="connsiteX12" fmla="*/ 2169892 w 2929072"/>
                  <a:gd name="connsiteY12" fmla="*/ 1223118 h 1851290"/>
                  <a:gd name="connsiteX13" fmla="*/ 2231395 w 2929072"/>
                  <a:gd name="connsiteY13" fmla="*/ 1000169 h 1851290"/>
                  <a:gd name="connsiteX14" fmla="*/ 961448 w 2929072"/>
                  <a:gd name="connsiteY14" fmla="*/ 285673 h 1851290"/>
                  <a:gd name="connsiteX15" fmla="*/ 1191604 w 2929072"/>
                  <a:gd name="connsiteY15" fmla="*/ 306334 h 1851290"/>
                  <a:gd name="connsiteX16" fmla="*/ 1654802 w 2929072"/>
                  <a:gd name="connsiteY16" fmla="*/ 654213 h 1851290"/>
                  <a:gd name="connsiteX17" fmla="*/ 1779730 w 2929072"/>
                  <a:gd name="connsiteY17" fmla="*/ 1219274 h 1851290"/>
                  <a:gd name="connsiteX18" fmla="*/ 1456837 w 2929072"/>
                  <a:gd name="connsiteY18" fmla="*/ 1730520 h 1851290"/>
                  <a:gd name="connsiteX19" fmla="*/ 428580 w 2929072"/>
                  <a:gd name="connsiteY19" fmla="*/ 1459520 h 1851290"/>
                  <a:gd name="connsiteX20" fmla="*/ 1168541 w 2929072"/>
                  <a:gd name="connsiteY20" fmla="*/ 700340 h 1851290"/>
                  <a:gd name="connsiteX21" fmla="*/ 924450 w 2929072"/>
                  <a:gd name="connsiteY21" fmla="*/ 1401861 h 1851290"/>
                  <a:gd name="connsiteX22" fmla="*/ 912919 w 2929072"/>
                  <a:gd name="connsiteY22" fmla="*/ 969417 h 1851290"/>
                  <a:gd name="connsiteX23" fmla="*/ 1132024 w 2929072"/>
                  <a:gd name="connsiteY23" fmla="*/ 1171223 h 1851290"/>
                  <a:gd name="connsiteX24" fmla="*/ 1155088 w 2929072"/>
                  <a:gd name="connsiteY24" fmla="*/ 1236571 h 1851290"/>
                  <a:gd name="connsiteX25" fmla="*/ 1220435 w 2929072"/>
                  <a:gd name="connsiteY25" fmla="*/ 1213507 h 1851290"/>
                  <a:gd name="connsiteX26" fmla="*/ 886011 w 2929072"/>
                  <a:gd name="connsiteY26" fmla="*/ 882927 h 1851290"/>
                  <a:gd name="connsiteX27" fmla="*/ 891776 w 2929072"/>
                  <a:gd name="connsiteY27" fmla="*/ 1486428 h 1851290"/>
                  <a:gd name="connsiteX28" fmla="*/ 1218512 w 2929072"/>
                  <a:gd name="connsiteY28" fmla="*/ 615773 h 1851290"/>
                  <a:gd name="connsiteX29" fmla="*/ 342090 w 2929072"/>
                  <a:gd name="connsiteY29" fmla="*/ 1486428 h 1851290"/>
                  <a:gd name="connsiteX30" fmla="*/ 388218 w 2929072"/>
                  <a:gd name="connsiteY30" fmla="*/ 1597902 h 1851290"/>
                  <a:gd name="connsiteX31" fmla="*/ 734174 w 2929072"/>
                  <a:gd name="connsiteY31" fmla="*/ 331320 h 1851290"/>
                  <a:gd name="connsiteX32" fmla="*/ 961448 w 2929072"/>
                  <a:gd name="connsiteY32" fmla="*/ 285673 h 1851290"/>
                  <a:gd name="connsiteX33" fmla="*/ 913664 w 2929072"/>
                  <a:gd name="connsiteY33" fmla="*/ 496 h 1851290"/>
                  <a:gd name="connsiteX34" fmla="*/ 1003097 w 2929072"/>
                  <a:gd name="connsiteY34" fmla="*/ 1893 h 1851290"/>
                  <a:gd name="connsiteX35" fmla="*/ 1879672 w 2929072"/>
                  <a:gd name="connsiteY35" fmla="*/ 1048220 h 1851290"/>
                  <a:gd name="connsiteX36" fmla="*/ 705343 w 2929072"/>
                  <a:gd name="connsiteY36" fmla="*/ 242910 h 1851290"/>
                  <a:gd name="connsiteX37" fmla="*/ 265210 w 2929072"/>
                  <a:gd name="connsiteY37" fmla="*/ 1595982 h 1851290"/>
                  <a:gd name="connsiteX38" fmla="*/ 639995 w 2929072"/>
                  <a:gd name="connsiteY38" fmla="*/ 50712 h 1851290"/>
                  <a:gd name="connsiteX39" fmla="*/ 913664 w 2929072"/>
                  <a:gd name="connsiteY39" fmla="*/ 496 h 1851290"/>
                  <a:gd name="connsiteX0" fmla="*/ 2231395 w 2804145"/>
                  <a:gd name="connsiteY0" fmla="*/ 1000169 h 1851290"/>
                  <a:gd name="connsiteX1" fmla="*/ 2471642 w 2804145"/>
                  <a:gd name="connsiteY1" fmla="*/ 1109723 h 1851290"/>
                  <a:gd name="connsiteX2" fmla="*/ 2471642 w 2804145"/>
                  <a:gd name="connsiteY2" fmla="*/ 1102035 h 1851290"/>
                  <a:gd name="connsiteX3" fmla="*/ 2779158 w 2804145"/>
                  <a:gd name="connsiteY3" fmla="*/ 1607514 h 1851290"/>
                  <a:gd name="connsiteX4" fmla="*/ 2804145 w 2804145"/>
                  <a:gd name="connsiteY4" fmla="*/ 1709380 h 1851290"/>
                  <a:gd name="connsiteX5" fmla="*/ 2552365 w 2804145"/>
                  <a:gd name="connsiteY5" fmla="*/ 1367268 h 1851290"/>
                  <a:gd name="connsiteX6" fmla="*/ 2302508 w 2804145"/>
                  <a:gd name="connsiteY6" fmla="*/ 1709380 h 1851290"/>
                  <a:gd name="connsiteX7" fmla="*/ 2325571 w 2804145"/>
                  <a:gd name="connsiteY7" fmla="*/ 1605593 h 1851290"/>
                  <a:gd name="connsiteX8" fmla="*/ 2175657 w 2804145"/>
                  <a:gd name="connsiteY8" fmla="*/ 1620969 h 1851290"/>
                  <a:gd name="connsiteX9" fmla="*/ 2371699 w 2804145"/>
                  <a:gd name="connsiteY9" fmla="*/ 1392252 h 1851290"/>
                  <a:gd name="connsiteX10" fmla="*/ 2233316 w 2804145"/>
                  <a:gd name="connsiteY10" fmla="*/ 1444147 h 1851290"/>
                  <a:gd name="connsiteX11" fmla="*/ 2169892 w 2804145"/>
                  <a:gd name="connsiteY11" fmla="*/ 1223118 h 1851290"/>
                  <a:gd name="connsiteX12" fmla="*/ 2231395 w 2804145"/>
                  <a:gd name="connsiteY12" fmla="*/ 1000169 h 1851290"/>
                  <a:gd name="connsiteX13" fmla="*/ 961448 w 2804145"/>
                  <a:gd name="connsiteY13" fmla="*/ 285673 h 1851290"/>
                  <a:gd name="connsiteX14" fmla="*/ 1191604 w 2804145"/>
                  <a:gd name="connsiteY14" fmla="*/ 306334 h 1851290"/>
                  <a:gd name="connsiteX15" fmla="*/ 1654802 w 2804145"/>
                  <a:gd name="connsiteY15" fmla="*/ 654213 h 1851290"/>
                  <a:gd name="connsiteX16" fmla="*/ 1779730 w 2804145"/>
                  <a:gd name="connsiteY16" fmla="*/ 1219274 h 1851290"/>
                  <a:gd name="connsiteX17" fmla="*/ 1456837 w 2804145"/>
                  <a:gd name="connsiteY17" fmla="*/ 1730520 h 1851290"/>
                  <a:gd name="connsiteX18" fmla="*/ 428580 w 2804145"/>
                  <a:gd name="connsiteY18" fmla="*/ 1459520 h 1851290"/>
                  <a:gd name="connsiteX19" fmla="*/ 1168541 w 2804145"/>
                  <a:gd name="connsiteY19" fmla="*/ 700340 h 1851290"/>
                  <a:gd name="connsiteX20" fmla="*/ 924450 w 2804145"/>
                  <a:gd name="connsiteY20" fmla="*/ 1401861 h 1851290"/>
                  <a:gd name="connsiteX21" fmla="*/ 912919 w 2804145"/>
                  <a:gd name="connsiteY21" fmla="*/ 969417 h 1851290"/>
                  <a:gd name="connsiteX22" fmla="*/ 1132024 w 2804145"/>
                  <a:gd name="connsiteY22" fmla="*/ 1171223 h 1851290"/>
                  <a:gd name="connsiteX23" fmla="*/ 1155088 w 2804145"/>
                  <a:gd name="connsiteY23" fmla="*/ 1236571 h 1851290"/>
                  <a:gd name="connsiteX24" fmla="*/ 1220435 w 2804145"/>
                  <a:gd name="connsiteY24" fmla="*/ 1213507 h 1851290"/>
                  <a:gd name="connsiteX25" fmla="*/ 886011 w 2804145"/>
                  <a:gd name="connsiteY25" fmla="*/ 882927 h 1851290"/>
                  <a:gd name="connsiteX26" fmla="*/ 891776 w 2804145"/>
                  <a:gd name="connsiteY26" fmla="*/ 1486428 h 1851290"/>
                  <a:gd name="connsiteX27" fmla="*/ 1218512 w 2804145"/>
                  <a:gd name="connsiteY27" fmla="*/ 615773 h 1851290"/>
                  <a:gd name="connsiteX28" fmla="*/ 342090 w 2804145"/>
                  <a:gd name="connsiteY28" fmla="*/ 1486428 h 1851290"/>
                  <a:gd name="connsiteX29" fmla="*/ 388218 w 2804145"/>
                  <a:gd name="connsiteY29" fmla="*/ 1597902 h 1851290"/>
                  <a:gd name="connsiteX30" fmla="*/ 734174 w 2804145"/>
                  <a:gd name="connsiteY30" fmla="*/ 331320 h 1851290"/>
                  <a:gd name="connsiteX31" fmla="*/ 961448 w 2804145"/>
                  <a:gd name="connsiteY31" fmla="*/ 285673 h 1851290"/>
                  <a:gd name="connsiteX32" fmla="*/ 913664 w 2804145"/>
                  <a:gd name="connsiteY32" fmla="*/ 496 h 1851290"/>
                  <a:gd name="connsiteX33" fmla="*/ 1003097 w 2804145"/>
                  <a:gd name="connsiteY33" fmla="*/ 1893 h 1851290"/>
                  <a:gd name="connsiteX34" fmla="*/ 1879672 w 2804145"/>
                  <a:gd name="connsiteY34" fmla="*/ 1048220 h 1851290"/>
                  <a:gd name="connsiteX35" fmla="*/ 705343 w 2804145"/>
                  <a:gd name="connsiteY35" fmla="*/ 242910 h 1851290"/>
                  <a:gd name="connsiteX36" fmla="*/ 265210 w 2804145"/>
                  <a:gd name="connsiteY36" fmla="*/ 1595982 h 1851290"/>
                  <a:gd name="connsiteX37" fmla="*/ 639995 w 2804145"/>
                  <a:gd name="connsiteY37" fmla="*/ 50712 h 1851290"/>
                  <a:gd name="connsiteX38" fmla="*/ 913664 w 2804145"/>
                  <a:gd name="connsiteY38" fmla="*/ 496 h 1851290"/>
                  <a:gd name="connsiteX0" fmla="*/ 2231395 w 2804145"/>
                  <a:gd name="connsiteY0" fmla="*/ 1000169 h 1851290"/>
                  <a:gd name="connsiteX1" fmla="*/ 2471642 w 2804145"/>
                  <a:gd name="connsiteY1" fmla="*/ 1109723 h 1851290"/>
                  <a:gd name="connsiteX2" fmla="*/ 2779158 w 2804145"/>
                  <a:gd name="connsiteY2" fmla="*/ 1607514 h 1851290"/>
                  <a:gd name="connsiteX3" fmla="*/ 2804145 w 2804145"/>
                  <a:gd name="connsiteY3" fmla="*/ 1709380 h 1851290"/>
                  <a:gd name="connsiteX4" fmla="*/ 2552365 w 2804145"/>
                  <a:gd name="connsiteY4" fmla="*/ 1367268 h 1851290"/>
                  <a:gd name="connsiteX5" fmla="*/ 2302508 w 2804145"/>
                  <a:gd name="connsiteY5" fmla="*/ 1709380 h 1851290"/>
                  <a:gd name="connsiteX6" fmla="*/ 2325571 w 2804145"/>
                  <a:gd name="connsiteY6" fmla="*/ 1605593 h 1851290"/>
                  <a:gd name="connsiteX7" fmla="*/ 2175657 w 2804145"/>
                  <a:gd name="connsiteY7" fmla="*/ 1620969 h 1851290"/>
                  <a:gd name="connsiteX8" fmla="*/ 2371699 w 2804145"/>
                  <a:gd name="connsiteY8" fmla="*/ 1392252 h 1851290"/>
                  <a:gd name="connsiteX9" fmla="*/ 2233316 w 2804145"/>
                  <a:gd name="connsiteY9" fmla="*/ 1444147 h 1851290"/>
                  <a:gd name="connsiteX10" fmla="*/ 2169892 w 2804145"/>
                  <a:gd name="connsiteY10" fmla="*/ 1223118 h 1851290"/>
                  <a:gd name="connsiteX11" fmla="*/ 2231395 w 2804145"/>
                  <a:gd name="connsiteY11" fmla="*/ 1000169 h 1851290"/>
                  <a:gd name="connsiteX12" fmla="*/ 961448 w 2804145"/>
                  <a:gd name="connsiteY12" fmla="*/ 285673 h 1851290"/>
                  <a:gd name="connsiteX13" fmla="*/ 1191604 w 2804145"/>
                  <a:gd name="connsiteY13" fmla="*/ 306334 h 1851290"/>
                  <a:gd name="connsiteX14" fmla="*/ 1654802 w 2804145"/>
                  <a:gd name="connsiteY14" fmla="*/ 654213 h 1851290"/>
                  <a:gd name="connsiteX15" fmla="*/ 1779730 w 2804145"/>
                  <a:gd name="connsiteY15" fmla="*/ 1219274 h 1851290"/>
                  <a:gd name="connsiteX16" fmla="*/ 1456837 w 2804145"/>
                  <a:gd name="connsiteY16" fmla="*/ 1730520 h 1851290"/>
                  <a:gd name="connsiteX17" fmla="*/ 428580 w 2804145"/>
                  <a:gd name="connsiteY17" fmla="*/ 1459520 h 1851290"/>
                  <a:gd name="connsiteX18" fmla="*/ 1168541 w 2804145"/>
                  <a:gd name="connsiteY18" fmla="*/ 700340 h 1851290"/>
                  <a:gd name="connsiteX19" fmla="*/ 924450 w 2804145"/>
                  <a:gd name="connsiteY19" fmla="*/ 1401861 h 1851290"/>
                  <a:gd name="connsiteX20" fmla="*/ 912919 w 2804145"/>
                  <a:gd name="connsiteY20" fmla="*/ 969417 h 1851290"/>
                  <a:gd name="connsiteX21" fmla="*/ 1132024 w 2804145"/>
                  <a:gd name="connsiteY21" fmla="*/ 1171223 h 1851290"/>
                  <a:gd name="connsiteX22" fmla="*/ 1155088 w 2804145"/>
                  <a:gd name="connsiteY22" fmla="*/ 1236571 h 1851290"/>
                  <a:gd name="connsiteX23" fmla="*/ 1220435 w 2804145"/>
                  <a:gd name="connsiteY23" fmla="*/ 1213507 h 1851290"/>
                  <a:gd name="connsiteX24" fmla="*/ 886011 w 2804145"/>
                  <a:gd name="connsiteY24" fmla="*/ 882927 h 1851290"/>
                  <a:gd name="connsiteX25" fmla="*/ 891776 w 2804145"/>
                  <a:gd name="connsiteY25" fmla="*/ 1486428 h 1851290"/>
                  <a:gd name="connsiteX26" fmla="*/ 1218512 w 2804145"/>
                  <a:gd name="connsiteY26" fmla="*/ 615773 h 1851290"/>
                  <a:gd name="connsiteX27" fmla="*/ 342090 w 2804145"/>
                  <a:gd name="connsiteY27" fmla="*/ 1486428 h 1851290"/>
                  <a:gd name="connsiteX28" fmla="*/ 388218 w 2804145"/>
                  <a:gd name="connsiteY28" fmla="*/ 1597902 h 1851290"/>
                  <a:gd name="connsiteX29" fmla="*/ 734174 w 2804145"/>
                  <a:gd name="connsiteY29" fmla="*/ 331320 h 1851290"/>
                  <a:gd name="connsiteX30" fmla="*/ 961448 w 2804145"/>
                  <a:gd name="connsiteY30" fmla="*/ 285673 h 1851290"/>
                  <a:gd name="connsiteX31" fmla="*/ 913664 w 2804145"/>
                  <a:gd name="connsiteY31" fmla="*/ 496 h 1851290"/>
                  <a:gd name="connsiteX32" fmla="*/ 1003097 w 2804145"/>
                  <a:gd name="connsiteY32" fmla="*/ 1893 h 1851290"/>
                  <a:gd name="connsiteX33" fmla="*/ 1879672 w 2804145"/>
                  <a:gd name="connsiteY33" fmla="*/ 1048220 h 1851290"/>
                  <a:gd name="connsiteX34" fmla="*/ 705343 w 2804145"/>
                  <a:gd name="connsiteY34" fmla="*/ 242910 h 1851290"/>
                  <a:gd name="connsiteX35" fmla="*/ 265210 w 2804145"/>
                  <a:gd name="connsiteY35" fmla="*/ 1595982 h 1851290"/>
                  <a:gd name="connsiteX36" fmla="*/ 639995 w 2804145"/>
                  <a:gd name="connsiteY36" fmla="*/ 50712 h 1851290"/>
                  <a:gd name="connsiteX37" fmla="*/ 913664 w 2804145"/>
                  <a:gd name="connsiteY37"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552365 w 2804145"/>
                  <a:gd name="connsiteY3" fmla="*/ 1367268 h 1851290"/>
                  <a:gd name="connsiteX4" fmla="*/ 2302508 w 2804145"/>
                  <a:gd name="connsiteY4" fmla="*/ 1709380 h 1851290"/>
                  <a:gd name="connsiteX5" fmla="*/ 2325571 w 2804145"/>
                  <a:gd name="connsiteY5" fmla="*/ 1605593 h 1851290"/>
                  <a:gd name="connsiteX6" fmla="*/ 2175657 w 2804145"/>
                  <a:gd name="connsiteY6" fmla="*/ 1620969 h 1851290"/>
                  <a:gd name="connsiteX7" fmla="*/ 2371699 w 2804145"/>
                  <a:gd name="connsiteY7" fmla="*/ 1392252 h 1851290"/>
                  <a:gd name="connsiteX8" fmla="*/ 2233316 w 2804145"/>
                  <a:gd name="connsiteY8" fmla="*/ 1444147 h 1851290"/>
                  <a:gd name="connsiteX9" fmla="*/ 2169892 w 2804145"/>
                  <a:gd name="connsiteY9" fmla="*/ 1223118 h 1851290"/>
                  <a:gd name="connsiteX10" fmla="*/ 2231395 w 2804145"/>
                  <a:gd name="connsiteY10" fmla="*/ 1000169 h 1851290"/>
                  <a:gd name="connsiteX11" fmla="*/ 961448 w 2804145"/>
                  <a:gd name="connsiteY11" fmla="*/ 285673 h 1851290"/>
                  <a:gd name="connsiteX12" fmla="*/ 1191604 w 2804145"/>
                  <a:gd name="connsiteY12" fmla="*/ 306334 h 1851290"/>
                  <a:gd name="connsiteX13" fmla="*/ 1654802 w 2804145"/>
                  <a:gd name="connsiteY13" fmla="*/ 654213 h 1851290"/>
                  <a:gd name="connsiteX14" fmla="*/ 1779730 w 2804145"/>
                  <a:gd name="connsiteY14" fmla="*/ 1219274 h 1851290"/>
                  <a:gd name="connsiteX15" fmla="*/ 1456837 w 2804145"/>
                  <a:gd name="connsiteY15" fmla="*/ 1730520 h 1851290"/>
                  <a:gd name="connsiteX16" fmla="*/ 428580 w 2804145"/>
                  <a:gd name="connsiteY16" fmla="*/ 1459520 h 1851290"/>
                  <a:gd name="connsiteX17" fmla="*/ 1168541 w 2804145"/>
                  <a:gd name="connsiteY17" fmla="*/ 700340 h 1851290"/>
                  <a:gd name="connsiteX18" fmla="*/ 924450 w 2804145"/>
                  <a:gd name="connsiteY18" fmla="*/ 1401861 h 1851290"/>
                  <a:gd name="connsiteX19" fmla="*/ 912919 w 2804145"/>
                  <a:gd name="connsiteY19" fmla="*/ 969417 h 1851290"/>
                  <a:gd name="connsiteX20" fmla="*/ 1132024 w 2804145"/>
                  <a:gd name="connsiteY20" fmla="*/ 1171223 h 1851290"/>
                  <a:gd name="connsiteX21" fmla="*/ 1155088 w 2804145"/>
                  <a:gd name="connsiteY21" fmla="*/ 1236571 h 1851290"/>
                  <a:gd name="connsiteX22" fmla="*/ 1220435 w 2804145"/>
                  <a:gd name="connsiteY22" fmla="*/ 1213507 h 1851290"/>
                  <a:gd name="connsiteX23" fmla="*/ 886011 w 2804145"/>
                  <a:gd name="connsiteY23" fmla="*/ 882927 h 1851290"/>
                  <a:gd name="connsiteX24" fmla="*/ 891776 w 2804145"/>
                  <a:gd name="connsiteY24" fmla="*/ 1486428 h 1851290"/>
                  <a:gd name="connsiteX25" fmla="*/ 1218512 w 2804145"/>
                  <a:gd name="connsiteY25" fmla="*/ 615773 h 1851290"/>
                  <a:gd name="connsiteX26" fmla="*/ 342090 w 2804145"/>
                  <a:gd name="connsiteY26" fmla="*/ 1486428 h 1851290"/>
                  <a:gd name="connsiteX27" fmla="*/ 388218 w 2804145"/>
                  <a:gd name="connsiteY27" fmla="*/ 1597902 h 1851290"/>
                  <a:gd name="connsiteX28" fmla="*/ 734174 w 2804145"/>
                  <a:gd name="connsiteY28" fmla="*/ 331320 h 1851290"/>
                  <a:gd name="connsiteX29" fmla="*/ 961448 w 2804145"/>
                  <a:gd name="connsiteY29" fmla="*/ 285673 h 1851290"/>
                  <a:gd name="connsiteX30" fmla="*/ 913664 w 2804145"/>
                  <a:gd name="connsiteY30" fmla="*/ 496 h 1851290"/>
                  <a:gd name="connsiteX31" fmla="*/ 1003097 w 2804145"/>
                  <a:gd name="connsiteY31" fmla="*/ 1893 h 1851290"/>
                  <a:gd name="connsiteX32" fmla="*/ 1879672 w 2804145"/>
                  <a:gd name="connsiteY32" fmla="*/ 1048220 h 1851290"/>
                  <a:gd name="connsiteX33" fmla="*/ 705343 w 2804145"/>
                  <a:gd name="connsiteY33" fmla="*/ 242910 h 1851290"/>
                  <a:gd name="connsiteX34" fmla="*/ 265210 w 2804145"/>
                  <a:gd name="connsiteY34" fmla="*/ 1595982 h 1851290"/>
                  <a:gd name="connsiteX35" fmla="*/ 639995 w 2804145"/>
                  <a:gd name="connsiteY35" fmla="*/ 50712 h 1851290"/>
                  <a:gd name="connsiteX36" fmla="*/ 913664 w 2804145"/>
                  <a:gd name="connsiteY36"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302508 w 2804145"/>
                  <a:gd name="connsiteY3" fmla="*/ 1709380 h 1851290"/>
                  <a:gd name="connsiteX4" fmla="*/ 2325571 w 2804145"/>
                  <a:gd name="connsiteY4" fmla="*/ 1605593 h 1851290"/>
                  <a:gd name="connsiteX5" fmla="*/ 2175657 w 2804145"/>
                  <a:gd name="connsiteY5" fmla="*/ 1620969 h 1851290"/>
                  <a:gd name="connsiteX6" fmla="*/ 2371699 w 2804145"/>
                  <a:gd name="connsiteY6" fmla="*/ 1392252 h 1851290"/>
                  <a:gd name="connsiteX7" fmla="*/ 2233316 w 2804145"/>
                  <a:gd name="connsiteY7" fmla="*/ 1444147 h 1851290"/>
                  <a:gd name="connsiteX8" fmla="*/ 2169892 w 2804145"/>
                  <a:gd name="connsiteY8" fmla="*/ 1223118 h 1851290"/>
                  <a:gd name="connsiteX9" fmla="*/ 2231395 w 2804145"/>
                  <a:gd name="connsiteY9" fmla="*/ 1000169 h 1851290"/>
                  <a:gd name="connsiteX10" fmla="*/ 961448 w 2804145"/>
                  <a:gd name="connsiteY10" fmla="*/ 285673 h 1851290"/>
                  <a:gd name="connsiteX11" fmla="*/ 1191604 w 2804145"/>
                  <a:gd name="connsiteY11" fmla="*/ 306334 h 1851290"/>
                  <a:gd name="connsiteX12" fmla="*/ 1654802 w 2804145"/>
                  <a:gd name="connsiteY12" fmla="*/ 654213 h 1851290"/>
                  <a:gd name="connsiteX13" fmla="*/ 1779730 w 2804145"/>
                  <a:gd name="connsiteY13" fmla="*/ 1219274 h 1851290"/>
                  <a:gd name="connsiteX14" fmla="*/ 1456837 w 2804145"/>
                  <a:gd name="connsiteY14" fmla="*/ 1730520 h 1851290"/>
                  <a:gd name="connsiteX15" fmla="*/ 428580 w 2804145"/>
                  <a:gd name="connsiteY15" fmla="*/ 1459520 h 1851290"/>
                  <a:gd name="connsiteX16" fmla="*/ 1168541 w 2804145"/>
                  <a:gd name="connsiteY16" fmla="*/ 700340 h 1851290"/>
                  <a:gd name="connsiteX17" fmla="*/ 924450 w 2804145"/>
                  <a:gd name="connsiteY17" fmla="*/ 1401861 h 1851290"/>
                  <a:gd name="connsiteX18" fmla="*/ 912919 w 2804145"/>
                  <a:gd name="connsiteY18" fmla="*/ 969417 h 1851290"/>
                  <a:gd name="connsiteX19" fmla="*/ 1132024 w 2804145"/>
                  <a:gd name="connsiteY19" fmla="*/ 1171223 h 1851290"/>
                  <a:gd name="connsiteX20" fmla="*/ 1155088 w 2804145"/>
                  <a:gd name="connsiteY20" fmla="*/ 1236571 h 1851290"/>
                  <a:gd name="connsiteX21" fmla="*/ 1220435 w 2804145"/>
                  <a:gd name="connsiteY21" fmla="*/ 1213507 h 1851290"/>
                  <a:gd name="connsiteX22" fmla="*/ 886011 w 2804145"/>
                  <a:gd name="connsiteY22" fmla="*/ 882927 h 1851290"/>
                  <a:gd name="connsiteX23" fmla="*/ 891776 w 2804145"/>
                  <a:gd name="connsiteY23" fmla="*/ 1486428 h 1851290"/>
                  <a:gd name="connsiteX24" fmla="*/ 1218512 w 2804145"/>
                  <a:gd name="connsiteY24" fmla="*/ 615773 h 1851290"/>
                  <a:gd name="connsiteX25" fmla="*/ 342090 w 2804145"/>
                  <a:gd name="connsiteY25" fmla="*/ 1486428 h 1851290"/>
                  <a:gd name="connsiteX26" fmla="*/ 388218 w 2804145"/>
                  <a:gd name="connsiteY26" fmla="*/ 1597902 h 1851290"/>
                  <a:gd name="connsiteX27" fmla="*/ 734174 w 2804145"/>
                  <a:gd name="connsiteY27" fmla="*/ 331320 h 1851290"/>
                  <a:gd name="connsiteX28" fmla="*/ 961448 w 2804145"/>
                  <a:gd name="connsiteY28" fmla="*/ 285673 h 1851290"/>
                  <a:gd name="connsiteX29" fmla="*/ 913664 w 2804145"/>
                  <a:gd name="connsiteY29" fmla="*/ 496 h 1851290"/>
                  <a:gd name="connsiteX30" fmla="*/ 1003097 w 2804145"/>
                  <a:gd name="connsiteY30" fmla="*/ 1893 h 1851290"/>
                  <a:gd name="connsiteX31" fmla="*/ 1879672 w 2804145"/>
                  <a:gd name="connsiteY31" fmla="*/ 1048220 h 1851290"/>
                  <a:gd name="connsiteX32" fmla="*/ 705343 w 2804145"/>
                  <a:gd name="connsiteY32" fmla="*/ 242910 h 1851290"/>
                  <a:gd name="connsiteX33" fmla="*/ 265210 w 2804145"/>
                  <a:gd name="connsiteY33" fmla="*/ 1595982 h 1851290"/>
                  <a:gd name="connsiteX34" fmla="*/ 639995 w 2804145"/>
                  <a:gd name="connsiteY34" fmla="*/ 50712 h 1851290"/>
                  <a:gd name="connsiteX35" fmla="*/ 913664 w 2804145"/>
                  <a:gd name="connsiteY35" fmla="*/ 496 h 1851290"/>
                  <a:gd name="connsiteX0" fmla="*/ 2231395 w 2804145"/>
                  <a:gd name="connsiteY0" fmla="*/ 1000169 h 1851290"/>
                  <a:gd name="connsiteX1" fmla="*/ 2804145 w 2804145"/>
                  <a:gd name="connsiteY1" fmla="*/ 1709380 h 1851290"/>
                  <a:gd name="connsiteX2" fmla="*/ 2302508 w 2804145"/>
                  <a:gd name="connsiteY2" fmla="*/ 1709380 h 1851290"/>
                  <a:gd name="connsiteX3" fmla="*/ 2325571 w 2804145"/>
                  <a:gd name="connsiteY3" fmla="*/ 1605593 h 1851290"/>
                  <a:gd name="connsiteX4" fmla="*/ 2175657 w 2804145"/>
                  <a:gd name="connsiteY4" fmla="*/ 1620969 h 1851290"/>
                  <a:gd name="connsiteX5" fmla="*/ 2371699 w 2804145"/>
                  <a:gd name="connsiteY5" fmla="*/ 1392252 h 1851290"/>
                  <a:gd name="connsiteX6" fmla="*/ 2233316 w 2804145"/>
                  <a:gd name="connsiteY6" fmla="*/ 1444147 h 1851290"/>
                  <a:gd name="connsiteX7" fmla="*/ 2169892 w 2804145"/>
                  <a:gd name="connsiteY7" fmla="*/ 1223118 h 1851290"/>
                  <a:gd name="connsiteX8" fmla="*/ 2231395 w 2804145"/>
                  <a:gd name="connsiteY8" fmla="*/ 1000169 h 1851290"/>
                  <a:gd name="connsiteX9" fmla="*/ 961448 w 2804145"/>
                  <a:gd name="connsiteY9" fmla="*/ 285673 h 1851290"/>
                  <a:gd name="connsiteX10" fmla="*/ 1191604 w 2804145"/>
                  <a:gd name="connsiteY10" fmla="*/ 306334 h 1851290"/>
                  <a:gd name="connsiteX11" fmla="*/ 1654802 w 2804145"/>
                  <a:gd name="connsiteY11" fmla="*/ 654213 h 1851290"/>
                  <a:gd name="connsiteX12" fmla="*/ 1779730 w 2804145"/>
                  <a:gd name="connsiteY12" fmla="*/ 1219274 h 1851290"/>
                  <a:gd name="connsiteX13" fmla="*/ 1456837 w 2804145"/>
                  <a:gd name="connsiteY13" fmla="*/ 1730520 h 1851290"/>
                  <a:gd name="connsiteX14" fmla="*/ 428580 w 2804145"/>
                  <a:gd name="connsiteY14" fmla="*/ 1459520 h 1851290"/>
                  <a:gd name="connsiteX15" fmla="*/ 1168541 w 2804145"/>
                  <a:gd name="connsiteY15" fmla="*/ 700340 h 1851290"/>
                  <a:gd name="connsiteX16" fmla="*/ 924450 w 2804145"/>
                  <a:gd name="connsiteY16" fmla="*/ 1401861 h 1851290"/>
                  <a:gd name="connsiteX17" fmla="*/ 912919 w 2804145"/>
                  <a:gd name="connsiteY17" fmla="*/ 969417 h 1851290"/>
                  <a:gd name="connsiteX18" fmla="*/ 1132024 w 2804145"/>
                  <a:gd name="connsiteY18" fmla="*/ 1171223 h 1851290"/>
                  <a:gd name="connsiteX19" fmla="*/ 1155088 w 2804145"/>
                  <a:gd name="connsiteY19" fmla="*/ 1236571 h 1851290"/>
                  <a:gd name="connsiteX20" fmla="*/ 1220435 w 2804145"/>
                  <a:gd name="connsiteY20" fmla="*/ 1213507 h 1851290"/>
                  <a:gd name="connsiteX21" fmla="*/ 886011 w 2804145"/>
                  <a:gd name="connsiteY21" fmla="*/ 882927 h 1851290"/>
                  <a:gd name="connsiteX22" fmla="*/ 891776 w 2804145"/>
                  <a:gd name="connsiteY22" fmla="*/ 1486428 h 1851290"/>
                  <a:gd name="connsiteX23" fmla="*/ 1218512 w 2804145"/>
                  <a:gd name="connsiteY23" fmla="*/ 615773 h 1851290"/>
                  <a:gd name="connsiteX24" fmla="*/ 342090 w 2804145"/>
                  <a:gd name="connsiteY24" fmla="*/ 1486428 h 1851290"/>
                  <a:gd name="connsiteX25" fmla="*/ 388218 w 2804145"/>
                  <a:gd name="connsiteY25" fmla="*/ 1597902 h 1851290"/>
                  <a:gd name="connsiteX26" fmla="*/ 734174 w 2804145"/>
                  <a:gd name="connsiteY26" fmla="*/ 331320 h 1851290"/>
                  <a:gd name="connsiteX27" fmla="*/ 961448 w 2804145"/>
                  <a:gd name="connsiteY27" fmla="*/ 285673 h 1851290"/>
                  <a:gd name="connsiteX28" fmla="*/ 913664 w 2804145"/>
                  <a:gd name="connsiteY28" fmla="*/ 496 h 1851290"/>
                  <a:gd name="connsiteX29" fmla="*/ 1003097 w 2804145"/>
                  <a:gd name="connsiteY29" fmla="*/ 1893 h 1851290"/>
                  <a:gd name="connsiteX30" fmla="*/ 1879672 w 2804145"/>
                  <a:gd name="connsiteY30" fmla="*/ 1048220 h 1851290"/>
                  <a:gd name="connsiteX31" fmla="*/ 705343 w 2804145"/>
                  <a:gd name="connsiteY31" fmla="*/ 242910 h 1851290"/>
                  <a:gd name="connsiteX32" fmla="*/ 265210 w 2804145"/>
                  <a:gd name="connsiteY32" fmla="*/ 1595982 h 1851290"/>
                  <a:gd name="connsiteX33" fmla="*/ 639995 w 2804145"/>
                  <a:gd name="connsiteY33" fmla="*/ 50712 h 1851290"/>
                  <a:gd name="connsiteX34" fmla="*/ 913664 w 2804145"/>
                  <a:gd name="connsiteY34"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169892 w 2371699"/>
                  <a:gd name="connsiteY6" fmla="*/ 1223118 h 1851290"/>
                  <a:gd name="connsiteX7" fmla="*/ 2231395 w 2371699"/>
                  <a:gd name="connsiteY7" fmla="*/ 1000169 h 1851290"/>
                  <a:gd name="connsiteX8" fmla="*/ 961448 w 2371699"/>
                  <a:gd name="connsiteY8" fmla="*/ 285673 h 1851290"/>
                  <a:gd name="connsiteX9" fmla="*/ 1191604 w 2371699"/>
                  <a:gd name="connsiteY9" fmla="*/ 306334 h 1851290"/>
                  <a:gd name="connsiteX10" fmla="*/ 1654802 w 2371699"/>
                  <a:gd name="connsiteY10" fmla="*/ 654213 h 1851290"/>
                  <a:gd name="connsiteX11" fmla="*/ 1779730 w 2371699"/>
                  <a:gd name="connsiteY11" fmla="*/ 1219274 h 1851290"/>
                  <a:gd name="connsiteX12" fmla="*/ 1456837 w 2371699"/>
                  <a:gd name="connsiteY12" fmla="*/ 1730520 h 1851290"/>
                  <a:gd name="connsiteX13" fmla="*/ 428580 w 2371699"/>
                  <a:gd name="connsiteY13" fmla="*/ 1459520 h 1851290"/>
                  <a:gd name="connsiteX14" fmla="*/ 1168541 w 2371699"/>
                  <a:gd name="connsiteY14" fmla="*/ 700340 h 1851290"/>
                  <a:gd name="connsiteX15" fmla="*/ 924450 w 2371699"/>
                  <a:gd name="connsiteY15" fmla="*/ 1401861 h 1851290"/>
                  <a:gd name="connsiteX16" fmla="*/ 912919 w 2371699"/>
                  <a:gd name="connsiteY16" fmla="*/ 969417 h 1851290"/>
                  <a:gd name="connsiteX17" fmla="*/ 1132024 w 2371699"/>
                  <a:gd name="connsiteY17" fmla="*/ 1171223 h 1851290"/>
                  <a:gd name="connsiteX18" fmla="*/ 1155088 w 2371699"/>
                  <a:gd name="connsiteY18" fmla="*/ 1236571 h 1851290"/>
                  <a:gd name="connsiteX19" fmla="*/ 1220435 w 2371699"/>
                  <a:gd name="connsiteY19" fmla="*/ 1213507 h 1851290"/>
                  <a:gd name="connsiteX20" fmla="*/ 886011 w 2371699"/>
                  <a:gd name="connsiteY20" fmla="*/ 882927 h 1851290"/>
                  <a:gd name="connsiteX21" fmla="*/ 891776 w 2371699"/>
                  <a:gd name="connsiteY21" fmla="*/ 1486428 h 1851290"/>
                  <a:gd name="connsiteX22" fmla="*/ 1218512 w 2371699"/>
                  <a:gd name="connsiteY22" fmla="*/ 615773 h 1851290"/>
                  <a:gd name="connsiteX23" fmla="*/ 342090 w 2371699"/>
                  <a:gd name="connsiteY23" fmla="*/ 1486428 h 1851290"/>
                  <a:gd name="connsiteX24" fmla="*/ 388218 w 2371699"/>
                  <a:gd name="connsiteY24" fmla="*/ 1597902 h 1851290"/>
                  <a:gd name="connsiteX25" fmla="*/ 734174 w 2371699"/>
                  <a:gd name="connsiteY25" fmla="*/ 331320 h 1851290"/>
                  <a:gd name="connsiteX26" fmla="*/ 961448 w 2371699"/>
                  <a:gd name="connsiteY26" fmla="*/ 285673 h 1851290"/>
                  <a:gd name="connsiteX27" fmla="*/ 913664 w 2371699"/>
                  <a:gd name="connsiteY27" fmla="*/ 496 h 1851290"/>
                  <a:gd name="connsiteX28" fmla="*/ 1003097 w 2371699"/>
                  <a:gd name="connsiteY28" fmla="*/ 1893 h 1851290"/>
                  <a:gd name="connsiteX29" fmla="*/ 1879672 w 2371699"/>
                  <a:gd name="connsiteY29" fmla="*/ 1048220 h 1851290"/>
                  <a:gd name="connsiteX30" fmla="*/ 705343 w 2371699"/>
                  <a:gd name="connsiteY30" fmla="*/ 242910 h 1851290"/>
                  <a:gd name="connsiteX31" fmla="*/ 265210 w 2371699"/>
                  <a:gd name="connsiteY31" fmla="*/ 1595982 h 1851290"/>
                  <a:gd name="connsiteX32" fmla="*/ 639995 w 2371699"/>
                  <a:gd name="connsiteY32" fmla="*/ 50712 h 1851290"/>
                  <a:gd name="connsiteX33" fmla="*/ 913664 w 2371699"/>
                  <a:gd name="connsiteY33"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231395 w 2371699"/>
                  <a:gd name="connsiteY6" fmla="*/ 1000169 h 1851290"/>
                  <a:gd name="connsiteX7" fmla="*/ 961448 w 2371699"/>
                  <a:gd name="connsiteY7" fmla="*/ 285673 h 1851290"/>
                  <a:gd name="connsiteX8" fmla="*/ 1191604 w 2371699"/>
                  <a:gd name="connsiteY8" fmla="*/ 306334 h 1851290"/>
                  <a:gd name="connsiteX9" fmla="*/ 1654802 w 2371699"/>
                  <a:gd name="connsiteY9" fmla="*/ 654213 h 1851290"/>
                  <a:gd name="connsiteX10" fmla="*/ 1779730 w 2371699"/>
                  <a:gd name="connsiteY10" fmla="*/ 1219274 h 1851290"/>
                  <a:gd name="connsiteX11" fmla="*/ 1456837 w 2371699"/>
                  <a:gd name="connsiteY11" fmla="*/ 1730520 h 1851290"/>
                  <a:gd name="connsiteX12" fmla="*/ 428580 w 2371699"/>
                  <a:gd name="connsiteY12" fmla="*/ 1459520 h 1851290"/>
                  <a:gd name="connsiteX13" fmla="*/ 1168541 w 2371699"/>
                  <a:gd name="connsiteY13" fmla="*/ 700340 h 1851290"/>
                  <a:gd name="connsiteX14" fmla="*/ 924450 w 2371699"/>
                  <a:gd name="connsiteY14" fmla="*/ 1401861 h 1851290"/>
                  <a:gd name="connsiteX15" fmla="*/ 912919 w 2371699"/>
                  <a:gd name="connsiteY15" fmla="*/ 969417 h 1851290"/>
                  <a:gd name="connsiteX16" fmla="*/ 1132024 w 2371699"/>
                  <a:gd name="connsiteY16" fmla="*/ 1171223 h 1851290"/>
                  <a:gd name="connsiteX17" fmla="*/ 1155088 w 2371699"/>
                  <a:gd name="connsiteY17" fmla="*/ 1236571 h 1851290"/>
                  <a:gd name="connsiteX18" fmla="*/ 1220435 w 2371699"/>
                  <a:gd name="connsiteY18" fmla="*/ 1213507 h 1851290"/>
                  <a:gd name="connsiteX19" fmla="*/ 886011 w 2371699"/>
                  <a:gd name="connsiteY19" fmla="*/ 882927 h 1851290"/>
                  <a:gd name="connsiteX20" fmla="*/ 891776 w 2371699"/>
                  <a:gd name="connsiteY20" fmla="*/ 1486428 h 1851290"/>
                  <a:gd name="connsiteX21" fmla="*/ 1218512 w 2371699"/>
                  <a:gd name="connsiteY21" fmla="*/ 615773 h 1851290"/>
                  <a:gd name="connsiteX22" fmla="*/ 342090 w 2371699"/>
                  <a:gd name="connsiteY22" fmla="*/ 1486428 h 1851290"/>
                  <a:gd name="connsiteX23" fmla="*/ 388218 w 2371699"/>
                  <a:gd name="connsiteY23" fmla="*/ 1597902 h 1851290"/>
                  <a:gd name="connsiteX24" fmla="*/ 734174 w 2371699"/>
                  <a:gd name="connsiteY24" fmla="*/ 331320 h 1851290"/>
                  <a:gd name="connsiteX25" fmla="*/ 961448 w 2371699"/>
                  <a:gd name="connsiteY25" fmla="*/ 285673 h 1851290"/>
                  <a:gd name="connsiteX26" fmla="*/ 913664 w 2371699"/>
                  <a:gd name="connsiteY26" fmla="*/ 496 h 1851290"/>
                  <a:gd name="connsiteX27" fmla="*/ 1003097 w 2371699"/>
                  <a:gd name="connsiteY27" fmla="*/ 1893 h 1851290"/>
                  <a:gd name="connsiteX28" fmla="*/ 1879672 w 2371699"/>
                  <a:gd name="connsiteY28" fmla="*/ 1048220 h 1851290"/>
                  <a:gd name="connsiteX29" fmla="*/ 705343 w 2371699"/>
                  <a:gd name="connsiteY29" fmla="*/ 242910 h 1851290"/>
                  <a:gd name="connsiteX30" fmla="*/ 265210 w 2371699"/>
                  <a:gd name="connsiteY30" fmla="*/ 1595982 h 1851290"/>
                  <a:gd name="connsiteX31" fmla="*/ 639995 w 2371699"/>
                  <a:gd name="connsiteY31" fmla="*/ 50712 h 1851290"/>
                  <a:gd name="connsiteX32" fmla="*/ 913664 w 2371699"/>
                  <a:gd name="connsiteY32" fmla="*/ 496 h 1851290"/>
                  <a:gd name="connsiteX0" fmla="*/ 2233316 w 2371699"/>
                  <a:gd name="connsiteY0" fmla="*/ 1444147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961448 w 2371699"/>
                  <a:gd name="connsiteY6" fmla="*/ 285673 h 1851290"/>
                  <a:gd name="connsiteX7" fmla="*/ 1191604 w 2371699"/>
                  <a:gd name="connsiteY7" fmla="*/ 306334 h 1851290"/>
                  <a:gd name="connsiteX8" fmla="*/ 1654802 w 2371699"/>
                  <a:gd name="connsiteY8" fmla="*/ 654213 h 1851290"/>
                  <a:gd name="connsiteX9" fmla="*/ 1779730 w 2371699"/>
                  <a:gd name="connsiteY9" fmla="*/ 1219274 h 1851290"/>
                  <a:gd name="connsiteX10" fmla="*/ 1456837 w 2371699"/>
                  <a:gd name="connsiteY10" fmla="*/ 1730520 h 1851290"/>
                  <a:gd name="connsiteX11" fmla="*/ 428580 w 2371699"/>
                  <a:gd name="connsiteY11" fmla="*/ 1459520 h 1851290"/>
                  <a:gd name="connsiteX12" fmla="*/ 1168541 w 2371699"/>
                  <a:gd name="connsiteY12" fmla="*/ 700340 h 1851290"/>
                  <a:gd name="connsiteX13" fmla="*/ 924450 w 2371699"/>
                  <a:gd name="connsiteY13" fmla="*/ 1401861 h 1851290"/>
                  <a:gd name="connsiteX14" fmla="*/ 912919 w 2371699"/>
                  <a:gd name="connsiteY14" fmla="*/ 969417 h 1851290"/>
                  <a:gd name="connsiteX15" fmla="*/ 1132024 w 2371699"/>
                  <a:gd name="connsiteY15" fmla="*/ 1171223 h 1851290"/>
                  <a:gd name="connsiteX16" fmla="*/ 1155088 w 2371699"/>
                  <a:gd name="connsiteY16" fmla="*/ 1236571 h 1851290"/>
                  <a:gd name="connsiteX17" fmla="*/ 1220435 w 2371699"/>
                  <a:gd name="connsiteY17" fmla="*/ 1213507 h 1851290"/>
                  <a:gd name="connsiteX18" fmla="*/ 886011 w 2371699"/>
                  <a:gd name="connsiteY18" fmla="*/ 882927 h 1851290"/>
                  <a:gd name="connsiteX19" fmla="*/ 891776 w 2371699"/>
                  <a:gd name="connsiteY19" fmla="*/ 1486428 h 1851290"/>
                  <a:gd name="connsiteX20" fmla="*/ 1218512 w 2371699"/>
                  <a:gd name="connsiteY20" fmla="*/ 615773 h 1851290"/>
                  <a:gd name="connsiteX21" fmla="*/ 342090 w 2371699"/>
                  <a:gd name="connsiteY21" fmla="*/ 1486428 h 1851290"/>
                  <a:gd name="connsiteX22" fmla="*/ 388218 w 2371699"/>
                  <a:gd name="connsiteY22" fmla="*/ 1597902 h 1851290"/>
                  <a:gd name="connsiteX23" fmla="*/ 734174 w 2371699"/>
                  <a:gd name="connsiteY23" fmla="*/ 331320 h 1851290"/>
                  <a:gd name="connsiteX24" fmla="*/ 961448 w 2371699"/>
                  <a:gd name="connsiteY24" fmla="*/ 285673 h 1851290"/>
                  <a:gd name="connsiteX25" fmla="*/ 913664 w 2371699"/>
                  <a:gd name="connsiteY25" fmla="*/ 496 h 1851290"/>
                  <a:gd name="connsiteX26" fmla="*/ 1003097 w 2371699"/>
                  <a:gd name="connsiteY26" fmla="*/ 1893 h 1851290"/>
                  <a:gd name="connsiteX27" fmla="*/ 1879672 w 2371699"/>
                  <a:gd name="connsiteY27" fmla="*/ 1048220 h 1851290"/>
                  <a:gd name="connsiteX28" fmla="*/ 705343 w 2371699"/>
                  <a:gd name="connsiteY28" fmla="*/ 242910 h 1851290"/>
                  <a:gd name="connsiteX29" fmla="*/ 265210 w 2371699"/>
                  <a:gd name="connsiteY29" fmla="*/ 1595982 h 1851290"/>
                  <a:gd name="connsiteX30" fmla="*/ 639995 w 2371699"/>
                  <a:gd name="connsiteY30" fmla="*/ 50712 h 1851290"/>
                  <a:gd name="connsiteX31" fmla="*/ 913664 w 2371699"/>
                  <a:gd name="connsiteY31" fmla="*/ 496 h 1851290"/>
                  <a:gd name="connsiteX0" fmla="*/ 2371699 w 2375148"/>
                  <a:gd name="connsiteY0" fmla="*/ 1392252 h 1851290"/>
                  <a:gd name="connsiteX1" fmla="*/ 2302508 w 2375148"/>
                  <a:gd name="connsiteY1" fmla="*/ 1709380 h 1851290"/>
                  <a:gd name="connsiteX2" fmla="*/ 2325571 w 2375148"/>
                  <a:gd name="connsiteY2" fmla="*/ 1605593 h 1851290"/>
                  <a:gd name="connsiteX3" fmla="*/ 2175657 w 2375148"/>
                  <a:gd name="connsiteY3" fmla="*/ 1620969 h 1851290"/>
                  <a:gd name="connsiteX4" fmla="*/ 2371699 w 2375148"/>
                  <a:gd name="connsiteY4" fmla="*/ 1392252 h 1851290"/>
                  <a:gd name="connsiteX5" fmla="*/ 961448 w 2375148"/>
                  <a:gd name="connsiteY5" fmla="*/ 285673 h 1851290"/>
                  <a:gd name="connsiteX6" fmla="*/ 1191604 w 2375148"/>
                  <a:gd name="connsiteY6" fmla="*/ 306334 h 1851290"/>
                  <a:gd name="connsiteX7" fmla="*/ 1654802 w 2375148"/>
                  <a:gd name="connsiteY7" fmla="*/ 654213 h 1851290"/>
                  <a:gd name="connsiteX8" fmla="*/ 1779730 w 2375148"/>
                  <a:gd name="connsiteY8" fmla="*/ 1219274 h 1851290"/>
                  <a:gd name="connsiteX9" fmla="*/ 1456837 w 2375148"/>
                  <a:gd name="connsiteY9" fmla="*/ 1730520 h 1851290"/>
                  <a:gd name="connsiteX10" fmla="*/ 428580 w 2375148"/>
                  <a:gd name="connsiteY10" fmla="*/ 1459520 h 1851290"/>
                  <a:gd name="connsiteX11" fmla="*/ 1168541 w 2375148"/>
                  <a:gd name="connsiteY11" fmla="*/ 700340 h 1851290"/>
                  <a:gd name="connsiteX12" fmla="*/ 924450 w 2375148"/>
                  <a:gd name="connsiteY12" fmla="*/ 1401861 h 1851290"/>
                  <a:gd name="connsiteX13" fmla="*/ 912919 w 2375148"/>
                  <a:gd name="connsiteY13" fmla="*/ 969417 h 1851290"/>
                  <a:gd name="connsiteX14" fmla="*/ 1132024 w 2375148"/>
                  <a:gd name="connsiteY14" fmla="*/ 1171223 h 1851290"/>
                  <a:gd name="connsiteX15" fmla="*/ 1155088 w 2375148"/>
                  <a:gd name="connsiteY15" fmla="*/ 1236571 h 1851290"/>
                  <a:gd name="connsiteX16" fmla="*/ 1220435 w 2375148"/>
                  <a:gd name="connsiteY16" fmla="*/ 1213507 h 1851290"/>
                  <a:gd name="connsiteX17" fmla="*/ 886011 w 2375148"/>
                  <a:gd name="connsiteY17" fmla="*/ 882927 h 1851290"/>
                  <a:gd name="connsiteX18" fmla="*/ 891776 w 2375148"/>
                  <a:gd name="connsiteY18" fmla="*/ 1486428 h 1851290"/>
                  <a:gd name="connsiteX19" fmla="*/ 1218512 w 2375148"/>
                  <a:gd name="connsiteY19" fmla="*/ 615773 h 1851290"/>
                  <a:gd name="connsiteX20" fmla="*/ 342090 w 2375148"/>
                  <a:gd name="connsiteY20" fmla="*/ 1486428 h 1851290"/>
                  <a:gd name="connsiteX21" fmla="*/ 388218 w 2375148"/>
                  <a:gd name="connsiteY21" fmla="*/ 1597902 h 1851290"/>
                  <a:gd name="connsiteX22" fmla="*/ 734174 w 2375148"/>
                  <a:gd name="connsiteY22" fmla="*/ 331320 h 1851290"/>
                  <a:gd name="connsiteX23" fmla="*/ 961448 w 2375148"/>
                  <a:gd name="connsiteY23" fmla="*/ 285673 h 1851290"/>
                  <a:gd name="connsiteX24" fmla="*/ 913664 w 2375148"/>
                  <a:gd name="connsiteY24" fmla="*/ 496 h 1851290"/>
                  <a:gd name="connsiteX25" fmla="*/ 1003097 w 2375148"/>
                  <a:gd name="connsiteY25" fmla="*/ 1893 h 1851290"/>
                  <a:gd name="connsiteX26" fmla="*/ 1879672 w 2375148"/>
                  <a:gd name="connsiteY26" fmla="*/ 1048220 h 1851290"/>
                  <a:gd name="connsiteX27" fmla="*/ 705343 w 2375148"/>
                  <a:gd name="connsiteY27" fmla="*/ 242910 h 1851290"/>
                  <a:gd name="connsiteX28" fmla="*/ 265210 w 2375148"/>
                  <a:gd name="connsiteY28" fmla="*/ 1595982 h 1851290"/>
                  <a:gd name="connsiteX29" fmla="*/ 639995 w 2375148"/>
                  <a:gd name="connsiteY29" fmla="*/ 50712 h 1851290"/>
                  <a:gd name="connsiteX30" fmla="*/ 913664 w 2375148"/>
                  <a:gd name="connsiteY30" fmla="*/ 496 h 1851290"/>
                  <a:gd name="connsiteX0" fmla="*/ 2175657 w 2325571"/>
                  <a:gd name="connsiteY0" fmla="*/ 1620969 h 1851290"/>
                  <a:gd name="connsiteX1" fmla="*/ 2302508 w 2325571"/>
                  <a:gd name="connsiteY1" fmla="*/ 1709380 h 1851290"/>
                  <a:gd name="connsiteX2" fmla="*/ 2325571 w 2325571"/>
                  <a:gd name="connsiteY2" fmla="*/ 1605593 h 1851290"/>
                  <a:gd name="connsiteX3" fmla="*/ 2175657 w 2325571"/>
                  <a:gd name="connsiteY3" fmla="*/ 1620969 h 1851290"/>
                  <a:gd name="connsiteX4" fmla="*/ 961448 w 2325571"/>
                  <a:gd name="connsiteY4" fmla="*/ 285673 h 1851290"/>
                  <a:gd name="connsiteX5" fmla="*/ 1191604 w 2325571"/>
                  <a:gd name="connsiteY5" fmla="*/ 306334 h 1851290"/>
                  <a:gd name="connsiteX6" fmla="*/ 1654802 w 2325571"/>
                  <a:gd name="connsiteY6" fmla="*/ 654213 h 1851290"/>
                  <a:gd name="connsiteX7" fmla="*/ 1779730 w 2325571"/>
                  <a:gd name="connsiteY7" fmla="*/ 1219274 h 1851290"/>
                  <a:gd name="connsiteX8" fmla="*/ 1456837 w 2325571"/>
                  <a:gd name="connsiteY8" fmla="*/ 1730520 h 1851290"/>
                  <a:gd name="connsiteX9" fmla="*/ 428580 w 2325571"/>
                  <a:gd name="connsiteY9" fmla="*/ 1459520 h 1851290"/>
                  <a:gd name="connsiteX10" fmla="*/ 1168541 w 2325571"/>
                  <a:gd name="connsiteY10" fmla="*/ 700340 h 1851290"/>
                  <a:gd name="connsiteX11" fmla="*/ 924450 w 2325571"/>
                  <a:gd name="connsiteY11" fmla="*/ 1401861 h 1851290"/>
                  <a:gd name="connsiteX12" fmla="*/ 912919 w 2325571"/>
                  <a:gd name="connsiteY12" fmla="*/ 969417 h 1851290"/>
                  <a:gd name="connsiteX13" fmla="*/ 1132024 w 2325571"/>
                  <a:gd name="connsiteY13" fmla="*/ 1171223 h 1851290"/>
                  <a:gd name="connsiteX14" fmla="*/ 1155088 w 2325571"/>
                  <a:gd name="connsiteY14" fmla="*/ 1236571 h 1851290"/>
                  <a:gd name="connsiteX15" fmla="*/ 1220435 w 2325571"/>
                  <a:gd name="connsiteY15" fmla="*/ 1213507 h 1851290"/>
                  <a:gd name="connsiteX16" fmla="*/ 886011 w 2325571"/>
                  <a:gd name="connsiteY16" fmla="*/ 882927 h 1851290"/>
                  <a:gd name="connsiteX17" fmla="*/ 891776 w 2325571"/>
                  <a:gd name="connsiteY17" fmla="*/ 1486428 h 1851290"/>
                  <a:gd name="connsiteX18" fmla="*/ 1218512 w 2325571"/>
                  <a:gd name="connsiteY18" fmla="*/ 615773 h 1851290"/>
                  <a:gd name="connsiteX19" fmla="*/ 342090 w 2325571"/>
                  <a:gd name="connsiteY19" fmla="*/ 1486428 h 1851290"/>
                  <a:gd name="connsiteX20" fmla="*/ 388218 w 2325571"/>
                  <a:gd name="connsiteY20" fmla="*/ 1597902 h 1851290"/>
                  <a:gd name="connsiteX21" fmla="*/ 734174 w 2325571"/>
                  <a:gd name="connsiteY21" fmla="*/ 331320 h 1851290"/>
                  <a:gd name="connsiteX22" fmla="*/ 961448 w 2325571"/>
                  <a:gd name="connsiteY22" fmla="*/ 285673 h 1851290"/>
                  <a:gd name="connsiteX23" fmla="*/ 913664 w 2325571"/>
                  <a:gd name="connsiteY23" fmla="*/ 496 h 1851290"/>
                  <a:gd name="connsiteX24" fmla="*/ 1003097 w 2325571"/>
                  <a:gd name="connsiteY24" fmla="*/ 1893 h 1851290"/>
                  <a:gd name="connsiteX25" fmla="*/ 1879672 w 2325571"/>
                  <a:gd name="connsiteY25" fmla="*/ 1048220 h 1851290"/>
                  <a:gd name="connsiteX26" fmla="*/ 705343 w 2325571"/>
                  <a:gd name="connsiteY26" fmla="*/ 242910 h 1851290"/>
                  <a:gd name="connsiteX27" fmla="*/ 265210 w 2325571"/>
                  <a:gd name="connsiteY27" fmla="*/ 1595982 h 1851290"/>
                  <a:gd name="connsiteX28" fmla="*/ 639995 w 2325571"/>
                  <a:gd name="connsiteY28" fmla="*/ 50712 h 1851290"/>
                  <a:gd name="connsiteX29" fmla="*/ 913664 w 2325571"/>
                  <a:gd name="connsiteY29" fmla="*/ 496 h 1851290"/>
                  <a:gd name="connsiteX0" fmla="*/ 2175657 w 2302508"/>
                  <a:gd name="connsiteY0" fmla="*/ 1620969 h 1851290"/>
                  <a:gd name="connsiteX1" fmla="*/ 2302508 w 2302508"/>
                  <a:gd name="connsiteY1" fmla="*/ 1709380 h 1851290"/>
                  <a:gd name="connsiteX2" fmla="*/ 2175657 w 2302508"/>
                  <a:gd name="connsiteY2" fmla="*/ 1620969 h 1851290"/>
                  <a:gd name="connsiteX3" fmla="*/ 961448 w 2302508"/>
                  <a:gd name="connsiteY3" fmla="*/ 285673 h 1851290"/>
                  <a:gd name="connsiteX4" fmla="*/ 1191604 w 2302508"/>
                  <a:gd name="connsiteY4" fmla="*/ 306334 h 1851290"/>
                  <a:gd name="connsiteX5" fmla="*/ 1654802 w 2302508"/>
                  <a:gd name="connsiteY5" fmla="*/ 654213 h 1851290"/>
                  <a:gd name="connsiteX6" fmla="*/ 1779730 w 2302508"/>
                  <a:gd name="connsiteY6" fmla="*/ 1219274 h 1851290"/>
                  <a:gd name="connsiteX7" fmla="*/ 1456837 w 2302508"/>
                  <a:gd name="connsiteY7" fmla="*/ 1730520 h 1851290"/>
                  <a:gd name="connsiteX8" fmla="*/ 428580 w 2302508"/>
                  <a:gd name="connsiteY8" fmla="*/ 1459520 h 1851290"/>
                  <a:gd name="connsiteX9" fmla="*/ 1168541 w 2302508"/>
                  <a:gd name="connsiteY9" fmla="*/ 700340 h 1851290"/>
                  <a:gd name="connsiteX10" fmla="*/ 924450 w 2302508"/>
                  <a:gd name="connsiteY10" fmla="*/ 1401861 h 1851290"/>
                  <a:gd name="connsiteX11" fmla="*/ 912919 w 2302508"/>
                  <a:gd name="connsiteY11" fmla="*/ 969417 h 1851290"/>
                  <a:gd name="connsiteX12" fmla="*/ 1132024 w 2302508"/>
                  <a:gd name="connsiteY12" fmla="*/ 1171223 h 1851290"/>
                  <a:gd name="connsiteX13" fmla="*/ 1155088 w 2302508"/>
                  <a:gd name="connsiteY13" fmla="*/ 1236571 h 1851290"/>
                  <a:gd name="connsiteX14" fmla="*/ 1220435 w 2302508"/>
                  <a:gd name="connsiteY14" fmla="*/ 1213507 h 1851290"/>
                  <a:gd name="connsiteX15" fmla="*/ 886011 w 2302508"/>
                  <a:gd name="connsiteY15" fmla="*/ 882927 h 1851290"/>
                  <a:gd name="connsiteX16" fmla="*/ 891776 w 2302508"/>
                  <a:gd name="connsiteY16" fmla="*/ 1486428 h 1851290"/>
                  <a:gd name="connsiteX17" fmla="*/ 1218512 w 2302508"/>
                  <a:gd name="connsiteY17" fmla="*/ 615773 h 1851290"/>
                  <a:gd name="connsiteX18" fmla="*/ 342090 w 2302508"/>
                  <a:gd name="connsiteY18" fmla="*/ 1486428 h 1851290"/>
                  <a:gd name="connsiteX19" fmla="*/ 388218 w 2302508"/>
                  <a:gd name="connsiteY19" fmla="*/ 1597902 h 1851290"/>
                  <a:gd name="connsiteX20" fmla="*/ 734174 w 2302508"/>
                  <a:gd name="connsiteY20" fmla="*/ 331320 h 1851290"/>
                  <a:gd name="connsiteX21" fmla="*/ 961448 w 2302508"/>
                  <a:gd name="connsiteY21" fmla="*/ 285673 h 1851290"/>
                  <a:gd name="connsiteX22" fmla="*/ 913664 w 2302508"/>
                  <a:gd name="connsiteY22" fmla="*/ 496 h 1851290"/>
                  <a:gd name="connsiteX23" fmla="*/ 1003097 w 2302508"/>
                  <a:gd name="connsiteY23" fmla="*/ 1893 h 1851290"/>
                  <a:gd name="connsiteX24" fmla="*/ 1879672 w 2302508"/>
                  <a:gd name="connsiteY24" fmla="*/ 1048220 h 1851290"/>
                  <a:gd name="connsiteX25" fmla="*/ 705343 w 2302508"/>
                  <a:gd name="connsiteY25" fmla="*/ 242910 h 1851290"/>
                  <a:gd name="connsiteX26" fmla="*/ 265210 w 2302508"/>
                  <a:gd name="connsiteY26" fmla="*/ 1595982 h 1851290"/>
                  <a:gd name="connsiteX27" fmla="*/ 639995 w 2302508"/>
                  <a:gd name="connsiteY27" fmla="*/ 50712 h 1851290"/>
                  <a:gd name="connsiteX28" fmla="*/ 913664 w 2302508"/>
                  <a:gd name="connsiteY28" fmla="*/ 496 h 1851290"/>
                  <a:gd name="connsiteX0" fmla="*/ 961448 w 1886034"/>
                  <a:gd name="connsiteY0" fmla="*/ 285673 h 1851290"/>
                  <a:gd name="connsiteX1" fmla="*/ 1191604 w 1886034"/>
                  <a:gd name="connsiteY1" fmla="*/ 306334 h 1851290"/>
                  <a:gd name="connsiteX2" fmla="*/ 1654802 w 1886034"/>
                  <a:gd name="connsiteY2" fmla="*/ 654213 h 1851290"/>
                  <a:gd name="connsiteX3" fmla="*/ 1779730 w 1886034"/>
                  <a:gd name="connsiteY3" fmla="*/ 1219274 h 1851290"/>
                  <a:gd name="connsiteX4" fmla="*/ 1456837 w 1886034"/>
                  <a:gd name="connsiteY4" fmla="*/ 1730520 h 1851290"/>
                  <a:gd name="connsiteX5" fmla="*/ 428580 w 1886034"/>
                  <a:gd name="connsiteY5" fmla="*/ 1459520 h 1851290"/>
                  <a:gd name="connsiteX6" fmla="*/ 1168541 w 1886034"/>
                  <a:gd name="connsiteY6" fmla="*/ 700340 h 1851290"/>
                  <a:gd name="connsiteX7" fmla="*/ 924450 w 1886034"/>
                  <a:gd name="connsiteY7" fmla="*/ 1401861 h 1851290"/>
                  <a:gd name="connsiteX8" fmla="*/ 912919 w 1886034"/>
                  <a:gd name="connsiteY8" fmla="*/ 969417 h 1851290"/>
                  <a:gd name="connsiteX9" fmla="*/ 1132024 w 1886034"/>
                  <a:gd name="connsiteY9" fmla="*/ 1171223 h 1851290"/>
                  <a:gd name="connsiteX10" fmla="*/ 1155088 w 1886034"/>
                  <a:gd name="connsiteY10" fmla="*/ 1236571 h 1851290"/>
                  <a:gd name="connsiteX11" fmla="*/ 1220435 w 1886034"/>
                  <a:gd name="connsiteY11" fmla="*/ 1213507 h 1851290"/>
                  <a:gd name="connsiteX12" fmla="*/ 886011 w 1886034"/>
                  <a:gd name="connsiteY12" fmla="*/ 882927 h 1851290"/>
                  <a:gd name="connsiteX13" fmla="*/ 891776 w 1886034"/>
                  <a:gd name="connsiteY13" fmla="*/ 1486428 h 1851290"/>
                  <a:gd name="connsiteX14" fmla="*/ 1218512 w 1886034"/>
                  <a:gd name="connsiteY14" fmla="*/ 615773 h 1851290"/>
                  <a:gd name="connsiteX15" fmla="*/ 342090 w 1886034"/>
                  <a:gd name="connsiteY15" fmla="*/ 1486428 h 1851290"/>
                  <a:gd name="connsiteX16" fmla="*/ 388218 w 1886034"/>
                  <a:gd name="connsiteY16" fmla="*/ 1597902 h 1851290"/>
                  <a:gd name="connsiteX17" fmla="*/ 734174 w 1886034"/>
                  <a:gd name="connsiteY17" fmla="*/ 331320 h 1851290"/>
                  <a:gd name="connsiteX18" fmla="*/ 961448 w 1886034"/>
                  <a:gd name="connsiteY18" fmla="*/ 285673 h 1851290"/>
                  <a:gd name="connsiteX19" fmla="*/ 913664 w 1886034"/>
                  <a:gd name="connsiteY19" fmla="*/ 496 h 1851290"/>
                  <a:gd name="connsiteX20" fmla="*/ 1003097 w 1886034"/>
                  <a:gd name="connsiteY20" fmla="*/ 1893 h 1851290"/>
                  <a:gd name="connsiteX21" fmla="*/ 1879672 w 1886034"/>
                  <a:gd name="connsiteY21" fmla="*/ 1048220 h 1851290"/>
                  <a:gd name="connsiteX22" fmla="*/ 705343 w 1886034"/>
                  <a:gd name="connsiteY22" fmla="*/ 242910 h 1851290"/>
                  <a:gd name="connsiteX23" fmla="*/ 265210 w 1886034"/>
                  <a:gd name="connsiteY23" fmla="*/ 1595982 h 1851290"/>
                  <a:gd name="connsiteX24" fmla="*/ 639995 w 1886034"/>
                  <a:gd name="connsiteY24" fmla="*/ 50712 h 1851290"/>
                  <a:gd name="connsiteX25" fmla="*/ 913664 w 1886034"/>
                  <a:gd name="connsiteY25" fmla="*/ 496 h 185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6034" h="1851290">
                    <a:moveTo>
                      <a:pt x="961448" y="285673"/>
                    </a:moveTo>
                    <a:cubicBezTo>
                      <a:pt x="1038327" y="280868"/>
                      <a:pt x="1115687" y="287114"/>
                      <a:pt x="1191604" y="306334"/>
                    </a:cubicBezTo>
                    <a:cubicBezTo>
                      <a:pt x="1385725" y="354384"/>
                      <a:pt x="1549092" y="485079"/>
                      <a:pt x="1654802" y="654213"/>
                    </a:cubicBezTo>
                    <a:cubicBezTo>
                      <a:pt x="1758589" y="821424"/>
                      <a:pt x="1806637" y="1023232"/>
                      <a:pt x="1779730" y="1219274"/>
                    </a:cubicBezTo>
                    <a:cubicBezTo>
                      <a:pt x="1750901" y="1428768"/>
                      <a:pt x="1631739" y="1613278"/>
                      <a:pt x="1456837" y="1730520"/>
                    </a:cubicBezTo>
                    <a:cubicBezTo>
                      <a:pt x="972499" y="1968845"/>
                      <a:pt x="624622" y="1841994"/>
                      <a:pt x="428580" y="1459520"/>
                    </a:cubicBezTo>
                    <a:cubicBezTo>
                      <a:pt x="249835" y="938665"/>
                      <a:pt x="722642" y="481235"/>
                      <a:pt x="1168541" y="700340"/>
                    </a:cubicBezTo>
                    <a:cubicBezTo>
                      <a:pt x="1614440" y="921366"/>
                      <a:pt x="1345363" y="1609434"/>
                      <a:pt x="924450" y="1401861"/>
                    </a:cubicBezTo>
                    <a:cubicBezTo>
                      <a:pt x="720721" y="1298074"/>
                      <a:pt x="764925" y="1028997"/>
                      <a:pt x="912919" y="969417"/>
                    </a:cubicBezTo>
                    <a:cubicBezTo>
                      <a:pt x="1037846" y="921366"/>
                      <a:pt x="1199292" y="1034764"/>
                      <a:pt x="1132024" y="1171223"/>
                    </a:cubicBezTo>
                    <a:cubicBezTo>
                      <a:pt x="1124336" y="1198131"/>
                      <a:pt x="1133945" y="1225039"/>
                      <a:pt x="1155088" y="1236571"/>
                    </a:cubicBezTo>
                    <a:cubicBezTo>
                      <a:pt x="1181995" y="1244258"/>
                      <a:pt x="1208903" y="1234650"/>
                      <a:pt x="1220435" y="1213507"/>
                    </a:cubicBezTo>
                    <a:cubicBezTo>
                      <a:pt x="1329987" y="1000168"/>
                      <a:pt x="1085897" y="802204"/>
                      <a:pt x="886011" y="882927"/>
                    </a:cubicBezTo>
                    <a:cubicBezTo>
                      <a:pt x="666905" y="971338"/>
                      <a:pt x="607323" y="1346124"/>
                      <a:pt x="891776" y="1486428"/>
                    </a:cubicBezTo>
                    <a:cubicBezTo>
                      <a:pt x="1428009" y="1753583"/>
                      <a:pt x="1781653" y="892538"/>
                      <a:pt x="1218512" y="615773"/>
                    </a:cubicBezTo>
                    <a:cubicBezTo>
                      <a:pt x="688046" y="354384"/>
                      <a:pt x="138360" y="886771"/>
                      <a:pt x="342090" y="1486428"/>
                    </a:cubicBezTo>
                    <a:cubicBezTo>
                      <a:pt x="353622" y="1522946"/>
                      <a:pt x="370921" y="1563307"/>
                      <a:pt x="388218" y="1597902"/>
                    </a:cubicBezTo>
                    <a:cubicBezTo>
                      <a:pt x="19198" y="1169302"/>
                      <a:pt x="205631" y="511986"/>
                      <a:pt x="734174" y="331320"/>
                    </a:cubicBezTo>
                    <a:cubicBezTo>
                      <a:pt x="808171" y="306335"/>
                      <a:pt x="884569" y="290478"/>
                      <a:pt x="961448" y="285673"/>
                    </a:cubicBezTo>
                    <a:close/>
                    <a:moveTo>
                      <a:pt x="913664" y="496"/>
                    </a:moveTo>
                    <a:cubicBezTo>
                      <a:pt x="943702" y="-488"/>
                      <a:pt x="973540" y="-2"/>
                      <a:pt x="1003097" y="1893"/>
                    </a:cubicBezTo>
                    <a:cubicBezTo>
                      <a:pt x="1515427" y="34736"/>
                      <a:pt x="1943697" y="490726"/>
                      <a:pt x="1879672" y="1048220"/>
                    </a:cubicBezTo>
                    <a:cubicBezTo>
                      <a:pt x="1860453" y="458172"/>
                      <a:pt x="1266560" y="52633"/>
                      <a:pt x="705343" y="242910"/>
                    </a:cubicBezTo>
                    <a:cubicBezTo>
                      <a:pt x="146048" y="431264"/>
                      <a:pt x="-78825" y="1107800"/>
                      <a:pt x="265210" y="1595982"/>
                    </a:cubicBezTo>
                    <a:cubicBezTo>
                      <a:pt x="-217207" y="1102035"/>
                      <a:pt x="-11554" y="273662"/>
                      <a:pt x="639995" y="50712"/>
                    </a:cubicBezTo>
                    <a:cubicBezTo>
                      <a:pt x="731619" y="19630"/>
                      <a:pt x="823548" y="3447"/>
                      <a:pt x="913664" y="496"/>
                    </a:cubicBezTo>
                    <a:close/>
                  </a:path>
                </a:pathLst>
              </a:custGeom>
              <a:solidFill>
                <a:schemeClr val="accent6">
                  <a:lumMod val="60000"/>
                  <a:lumOff val="40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8" name="Group 47">
            <a:extLst>
              <a:ext uri="{FF2B5EF4-FFF2-40B4-BE49-F238E27FC236}">
                <a16:creationId xmlns:a16="http://schemas.microsoft.com/office/drawing/2014/main" id="{F2818568-5894-8741-C704-1A4BD3590A58}"/>
              </a:ext>
            </a:extLst>
          </p:cNvPr>
          <p:cNvGrpSpPr/>
          <p:nvPr/>
        </p:nvGrpSpPr>
        <p:grpSpPr>
          <a:xfrm rot="20695860">
            <a:off x="11002344" y="387235"/>
            <a:ext cx="294735" cy="460015"/>
            <a:chOff x="7315200" y="774817"/>
            <a:chExt cx="523583" cy="901182"/>
          </a:xfrm>
        </p:grpSpPr>
        <p:sp>
          <p:nvSpPr>
            <p:cNvPr id="40" name="Oval 39">
              <a:extLst>
                <a:ext uri="{FF2B5EF4-FFF2-40B4-BE49-F238E27FC236}">
                  <a16:creationId xmlns:a16="http://schemas.microsoft.com/office/drawing/2014/main" id="{E9C23CBC-291F-6DF6-7ADB-03A8DA9967D9}"/>
                </a:ext>
              </a:extLst>
            </p:cNvPr>
            <p:cNvSpPr/>
            <p:nvPr/>
          </p:nvSpPr>
          <p:spPr>
            <a:xfrm>
              <a:off x="7396267" y="792836"/>
              <a:ext cx="442516" cy="46218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B109C9C9-0F14-1AC0-5F55-4B6372159630}"/>
                </a:ext>
              </a:extLst>
            </p:cNvPr>
            <p:cNvGrpSpPr/>
            <p:nvPr/>
          </p:nvGrpSpPr>
          <p:grpSpPr>
            <a:xfrm rot="1060427">
              <a:off x="7315200" y="774817"/>
              <a:ext cx="456071" cy="901182"/>
              <a:chOff x="-2587888" y="3131241"/>
              <a:chExt cx="1886033" cy="3746276"/>
            </a:xfrm>
          </p:grpSpPr>
          <p:sp>
            <p:nvSpPr>
              <p:cNvPr id="44" name="Rectangle 43">
                <a:extLst>
                  <a:ext uri="{FF2B5EF4-FFF2-40B4-BE49-F238E27FC236}">
                    <a16:creationId xmlns:a16="http://schemas.microsoft.com/office/drawing/2014/main" id="{9147CBF9-E233-D9D0-6E2B-77F54D8F41F8}"/>
                  </a:ext>
                </a:extLst>
              </p:cNvPr>
              <p:cNvSpPr/>
              <p:nvPr/>
            </p:nvSpPr>
            <p:spPr>
              <a:xfrm>
                <a:off x="-1632922" y="4381149"/>
                <a:ext cx="129024" cy="24963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EB26CF73-9841-1DC8-BDF9-7BB8638D04FD}"/>
                  </a:ext>
                </a:extLst>
              </p:cNvPr>
              <p:cNvSpPr/>
              <p:nvPr/>
            </p:nvSpPr>
            <p:spPr>
              <a:xfrm>
                <a:off x="-2587888" y="3131241"/>
                <a:ext cx="1886033" cy="1851290"/>
              </a:xfrm>
              <a:custGeom>
                <a:avLst/>
                <a:gdLst>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646543 w 2936856"/>
                  <a:gd name="connsiteY6" fmla="*/ 1102035 h 1851290"/>
                  <a:gd name="connsiteX7" fmla="*/ 2873336 w 2936856"/>
                  <a:gd name="connsiteY7" fmla="*/ 1000169 h 1851290"/>
                  <a:gd name="connsiteX8" fmla="*/ 2936760 w 2936856"/>
                  <a:gd name="connsiteY8" fmla="*/ 1221197 h 1851290"/>
                  <a:gd name="connsiteX9" fmla="*/ 2875257 w 2936856"/>
                  <a:gd name="connsiteY9" fmla="*/ 1444147 h 1851290"/>
                  <a:gd name="connsiteX10" fmla="*/ 2738798 w 2936856"/>
                  <a:gd name="connsiteY10" fmla="*/ 1396096 h 1851290"/>
                  <a:gd name="connsiteX11" fmla="*/ 2929072 w 2936856"/>
                  <a:gd name="connsiteY11" fmla="*/ 1620969 h 1851290"/>
                  <a:gd name="connsiteX12" fmla="*/ 2779158 w 2936856"/>
                  <a:gd name="connsiteY12" fmla="*/ 1607514 h 1851290"/>
                  <a:gd name="connsiteX13" fmla="*/ 2804145 w 2936856"/>
                  <a:gd name="connsiteY13" fmla="*/ 1709380 h 1851290"/>
                  <a:gd name="connsiteX14" fmla="*/ 2552365 w 2936856"/>
                  <a:gd name="connsiteY14" fmla="*/ 1367268 h 1851290"/>
                  <a:gd name="connsiteX15" fmla="*/ 2302508 w 2936856"/>
                  <a:gd name="connsiteY15" fmla="*/ 1709380 h 1851290"/>
                  <a:gd name="connsiteX16" fmla="*/ 2325571 w 2936856"/>
                  <a:gd name="connsiteY16" fmla="*/ 1605593 h 1851290"/>
                  <a:gd name="connsiteX17" fmla="*/ 2175657 w 2936856"/>
                  <a:gd name="connsiteY17" fmla="*/ 1620969 h 1851290"/>
                  <a:gd name="connsiteX18" fmla="*/ 2371699 w 2936856"/>
                  <a:gd name="connsiteY18" fmla="*/ 1392252 h 1851290"/>
                  <a:gd name="connsiteX19" fmla="*/ 2233316 w 2936856"/>
                  <a:gd name="connsiteY19" fmla="*/ 1444147 h 1851290"/>
                  <a:gd name="connsiteX20" fmla="*/ 2169892 w 2936856"/>
                  <a:gd name="connsiteY20" fmla="*/ 1223118 h 1851290"/>
                  <a:gd name="connsiteX21" fmla="*/ 2231395 w 2936856"/>
                  <a:gd name="connsiteY21" fmla="*/ 1000169 h 1851290"/>
                  <a:gd name="connsiteX22" fmla="*/ 961448 w 2936856"/>
                  <a:gd name="connsiteY22" fmla="*/ 285673 h 1851290"/>
                  <a:gd name="connsiteX23" fmla="*/ 1191604 w 2936856"/>
                  <a:gd name="connsiteY23" fmla="*/ 306334 h 1851290"/>
                  <a:gd name="connsiteX24" fmla="*/ 1654802 w 2936856"/>
                  <a:gd name="connsiteY24" fmla="*/ 654213 h 1851290"/>
                  <a:gd name="connsiteX25" fmla="*/ 1779730 w 2936856"/>
                  <a:gd name="connsiteY25" fmla="*/ 1219274 h 1851290"/>
                  <a:gd name="connsiteX26" fmla="*/ 1456837 w 2936856"/>
                  <a:gd name="connsiteY26" fmla="*/ 1730520 h 1851290"/>
                  <a:gd name="connsiteX27" fmla="*/ 428580 w 2936856"/>
                  <a:gd name="connsiteY27" fmla="*/ 1459520 h 1851290"/>
                  <a:gd name="connsiteX28" fmla="*/ 1168541 w 2936856"/>
                  <a:gd name="connsiteY28" fmla="*/ 700340 h 1851290"/>
                  <a:gd name="connsiteX29" fmla="*/ 924450 w 2936856"/>
                  <a:gd name="connsiteY29" fmla="*/ 1401861 h 1851290"/>
                  <a:gd name="connsiteX30" fmla="*/ 912919 w 2936856"/>
                  <a:gd name="connsiteY30" fmla="*/ 969417 h 1851290"/>
                  <a:gd name="connsiteX31" fmla="*/ 1132024 w 2936856"/>
                  <a:gd name="connsiteY31" fmla="*/ 1171223 h 1851290"/>
                  <a:gd name="connsiteX32" fmla="*/ 1155088 w 2936856"/>
                  <a:gd name="connsiteY32" fmla="*/ 1236571 h 1851290"/>
                  <a:gd name="connsiteX33" fmla="*/ 1220435 w 2936856"/>
                  <a:gd name="connsiteY33" fmla="*/ 1213507 h 1851290"/>
                  <a:gd name="connsiteX34" fmla="*/ 886011 w 2936856"/>
                  <a:gd name="connsiteY34" fmla="*/ 882927 h 1851290"/>
                  <a:gd name="connsiteX35" fmla="*/ 891776 w 2936856"/>
                  <a:gd name="connsiteY35" fmla="*/ 1486428 h 1851290"/>
                  <a:gd name="connsiteX36" fmla="*/ 1218512 w 2936856"/>
                  <a:gd name="connsiteY36" fmla="*/ 615773 h 1851290"/>
                  <a:gd name="connsiteX37" fmla="*/ 342090 w 2936856"/>
                  <a:gd name="connsiteY37" fmla="*/ 1486428 h 1851290"/>
                  <a:gd name="connsiteX38" fmla="*/ 388218 w 2936856"/>
                  <a:gd name="connsiteY38" fmla="*/ 1597902 h 1851290"/>
                  <a:gd name="connsiteX39" fmla="*/ 734174 w 2936856"/>
                  <a:gd name="connsiteY39" fmla="*/ 331320 h 1851290"/>
                  <a:gd name="connsiteX40" fmla="*/ 961448 w 2936856"/>
                  <a:gd name="connsiteY40" fmla="*/ 285673 h 1851290"/>
                  <a:gd name="connsiteX41" fmla="*/ 913664 w 2936856"/>
                  <a:gd name="connsiteY41" fmla="*/ 496 h 1851290"/>
                  <a:gd name="connsiteX42" fmla="*/ 1003097 w 2936856"/>
                  <a:gd name="connsiteY42" fmla="*/ 1893 h 1851290"/>
                  <a:gd name="connsiteX43" fmla="*/ 1879672 w 2936856"/>
                  <a:gd name="connsiteY43" fmla="*/ 1048220 h 1851290"/>
                  <a:gd name="connsiteX44" fmla="*/ 705343 w 2936856"/>
                  <a:gd name="connsiteY44" fmla="*/ 242910 h 1851290"/>
                  <a:gd name="connsiteX45" fmla="*/ 265210 w 2936856"/>
                  <a:gd name="connsiteY45" fmla="*/ 1595982 h 1851290"/>
                  <a:gd name="connsiteX46" fmla="*/ 639995 w 2936856"/>
                  <a:gd name="connsiteY46" fmla="*/ 50712 h 1851290"/>
                  <a:gd name="connsiteX47" fmla="*/ 913664 w 2936856"/>
                  <a:gd name="connsiteY47"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873336 w 2936856"/>
                  <a:gd name="connsiteY6" fmla="*/ 1000169 h 1851290"/>
                  <a:gd name="connsiteX7" fmla="*/ 2936760 w 2936856"/>
                  <a:gd name="connsiteY7" fmla="*/ 1221197 h 1851290"/>
                  <a:gd name="connsiteX8" fmla="*/ 2875257 w 2936856"/>
                  <a:gd name="connsiteY8" fmla="*/ 1444147 h 1851290"/>
                  <a:gd name="connsiteX9" fmla="*/ 2738798 w 2936856"/>
                  <a:gd name="connsiteY9" fmla="*/ 1396096 h 1851290"/>
                  <a:gd name="connsiteX10" fmla="*/ 2929072 w 2936856"/>
                  <a:gd name="connsiteY10" fmla="*/ 1620969 h 1851290"/>
                  <a:gd name="connsiteX11" fmla="*/ 2779158 w 2936856"/>
                  <a:gd name="connsiteY11" fmla="*/ 1607514 h 1851290"/>
                  <a:gd name="connsiteX12" fmla="*/ 2804145 w 2936856"/>
                  <a:gd name="connsiteY12" fmla="*/ 1709380 h 1851290"/>
                  <a:gd name="connsiteX13" fmla="*/ 2552365 w 2936856"/>
                  <a:gd name="connsiteY13" fmla="*/ 1367268 h 1851290"/>
                  <a:gd name="connsiteX14" fmla="*/ 2302508 w 2936856"/>
                  <a:gd name="connsiteY14" fmla="*/ 1709380 h 1851290"/>
                  <a:gd name="connsiteX15" fmla="*/ 2325571 w 2936856"/>
                  <a:gd name="connsiteY15" fmla="*/ 1605593 h 1851290"/>
                  <a:gd name="connsiteX16" fmla="*/ 2175657 w 2936856"/>
                  <a:gd name="connsiteY16" fmla="*/ 1620969 h 1851290"/>
                  <a:gd name="connsiteX17" fmla="*/ 2371699 w 2936856"/>
                  <a:gd name="connsiteY17" fmla="*/ 1392252 h 1851290"/>
                  <a:gd name="connsiteX18" fmla="*/ 2233316 w 2936856"/>
                  <a:gd name="connsiteY18" fmla="*/ 1444147 h 1851290"/>
                  <a:gd name="connsiteX19" fmla="*/ 2169892 w 2936856"/>
                  <a:gd name="connsiteY19" fmla="*/ 1223118 h 1851290"/>
                  <a:gd name="connsiteX20" fmla="*/ 2231395 w 2936856"/>
                  <a:gd name="connsiteY20" fmla="*/ 1000169 h 1851290"/>
                  <a:gd name="connsiteX21" fmla="*/ 961448 w 2936856"/>
                  <a:gd name="connsiteY21" fmla="*/ 285673 h 1851290"/>
                  <a:gd name="connsiteX22" fmla="*/ 1191604 w 2936856"/>
                  <a:gd name="connsiteY22" fmla="*/ 306334 h 1851290"/>
                  <a:gd name="connsiteX23" fmla="*/ 1654802 w 2936856"/>
                  <a:gd name="connsiteY23" fmla="*/ 654213 h 1851290"/>
                  <a:gd name="connsiteX24" fmla="*/ 1779730 w 2936856"/>
                  <a:gd name="connsiteY24" fmla="*/ 1219274 h 1851290"/>
                  <a:gd name="connsiteX25" fmla="*/ 1456837 w 2936856"/>
                  <a:gd name="connsiteY25" fmla="*/ 1730520 h 1851290"/>
                  <a:gd name="connsiteX26" fmla="*/ 428580 w 2936856"/>
                  <a:gd name="connsiteY26" fmla="*/ 1459520 h 1851290"/>
                  <a:gd name="connsiteX27" fmla="*/ 1168541 w 2936856"/>
                  <a:gd name="connsiteY27" fmla="*/ 700340 h 1851290"/>
                  <a:gd name="connsiteX28" fmla="*/ 924450 w 2936856"/>
                  <a:gd name="connsiteY28" fmla="*/ 1401861 h 1851290"/>
                  <a:gd name="connsiteX29" fmla="*/ 912919 w 2936856"/>
                  <a:gd name="connsiteY29" fmla="*/ 969417 h 1851290"/>
                  <a:gd name="connsiteX30" fmla="*/ 1132024 w 2936856"/>
                  <a:gd name="connsiteY30" fmla="*/ 1171223 h 1851290"/>
                  <a:gd name="connsiteX31" fmla="*/ 1155088 w 2936856"/>
                  <a:gd name="connsiteY31" fmla="*/ 1236571 h 1851290"/>
                  <a:gd name="connsiteX32" fmla="*/ 1220435 w 2936856"/>
                  <a:gd name="connsiteY32" fmla="*/ 1213507 h 1851290"/>
                  <a:gd name="connsiteX33" fmla="*/ 886011 w 2936856"/>
                  <a:gd name="connsiteY33" fmla="*/ 882927 h 1851290"/>
                  <a:gd name="connsiteX34" fmla="*/ 891776 w 2936856"/>
                  <a:gd name="connsiteY34" fmla="*/ 1486428 h 1851290"/>
                  <a:gd name="connsiteX35" fmla="*/ 1218512 w 2936856"/>
                  <a:gd name="connsiteY35" fmla="*/ 615773 h 1851290"/>
                  <a:gd name="connsiteX36" fmla="*/ 342090 w 2936856"/>
                  <a:gd name="connsiteY36" fmla="*/ 1486428 h 1851290"/>
                  <a:gd name="connsiteX37" fmla="*/ 388218 w 2936856"/>
                  <a:gd name="connsiteY37" fmla="*/ 1597902 h 1851290"/>
                  <a:gd name="connsiteX38" fmla="*/ 734174 w 2936856"/>
                  <a:gd name="connsiteY38" fmla="*/ 331320 h 1851290"/>
                  <a:gd name="connsiteX39" fmla="*/ 961448 w 2936856"/>
                  <a:gd name="connsiteY39" fmla="*/ 285673 h 1851290"/>
                  <a:gd name="connsiteX40" fmla="*/ 913664 w 2936856"/>
                  <a:gd name="connsiteY40" fmla="*/ 496 h 1851290"/>
                  <a:gd name="connsiteX41" fmla="*/ 1003097 w 2936856"/>
                  <a:gd name="connsiteY41" fmla="*/ 1893 h 1851290"/>
                  <a:gd name="connsiteX42" fmla="*/ 1879672 w 2936856"/>
                  <a:gd name="connsiteY42" fmla="*/ 1048220 h 1851290"/>
                  <a:gd name="connsiteX43" fmla="*/ 705343 w 2936856"/>
                  <a:gd name="connsiteY43" fmla="*/ 242910 h 1851290"/>
                  <a:gd name="connsiteX44" fmla="*/ 265210 w 2936856"/>
                  <a:gd name="connsiteY44" fmla="*/ 1595982 h 1851290"/>
                  <a:gd name="connsiteX45" fmla="*/ 639995 w 2936856"/>
                  <a:gd name="connsiteY45" fmla="*/ 50712 h 1851290"/>
                  <a:gd name="connsiteX46" fmla="*/ 913664 w 2936856"/>
                  <a:gd name="connsiteY46"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873336 w 2936856"/>
                  <a:gd name="connsiteY5" fmla="*/ 1000169 h 1851290"/>
                  <a:gd name="connsiteX6" fmla="*/ 2936760 w 2936856"/>
                  <a:gd name="connsiteY6" fmla="*/ 1221197 h 1851290"/>
                  <a:gd name="connsiteX7" fmla="*/ 2875257 w 2936856"/>
                  <a:gd name="connsiteY7" fmla="*/ 1444147 h 1851290"/>
                  <a:gd name="connsiteX8" fmla="*/ 2738798 w 2936856"/>
                  <a:gd name="connsiteY8" fmla="*/ 1396096 h 1851290"/>
                  <a:gd name="connsiteX9" fmla="*/ 2929072 w 2936856"/>
                  <a:gd name="connsiteY9" fmla="*/ 1620969 h 1851290"/>
                  <a:gd name="connsiteX10" fmla="*/ 2779158 w 2936856"/>
                  <a:gd name="connsiteY10" fmla="*/ 1607514 h 1851290"/>
                  <a:gd name="connsiteX11" fmla="*/ 2804145 w 2936856"/>
                  <a:gd name="connsiteY11" fmla="*/ 1709380 h 1851290"/>
                  <a:gd name="connsiteX12" fmla="*/ 2552365 w 2936856"/>
                  <a:gd name="connsiteY12" fmla="*/ 1367268 h 1851290"/>
                  <a:gd name="connsiteX13" fmla="*/ 2302508 w 2936856"/>
                  <a:gd name="connsiteY13" fmla="*/ 1709380 h 1851290"/>
                  <a:gd name="connsiteX14" fmla="*/ 2325571 w 2936856"/>
                  <a:gd name="connsiteY14" fmla="*/ 1605593 h 1851290"/>
                  <a:gd name="connsiteX15" fmla="*/ 2175657 w 2936856"/>
                  <a:gd name="connsiteY15" fmla="*/ 1620969 h 1851290"/>
                  <a:gd name="connsiteX16" fmla="*/ 2371699 w 2936856"/>
                  <a:gd name="connsiteY16" fmla="*/ 1392252 h 1851290"/>
                  <a:gd name="connsiteX17" fmla="*/ 2233316 w 2936856"/>
                  <a:gd name="connsiteY17" fmla="*/ 1444147 h 1851290"/>
                  <a:gd name="connsiteX18" fmla="*/ 2169892 w 2936856"/>
                  <a:gd name="connsiteY18" fmla="*/ 1223118 h 1851290"/>
                  <a:gd name="connsiteX19" fmla="*/ 2231395 w 2936856"/>
                  <a:gd name="connsiteY19" fmla="*/ 1000169 h 1851290"/>
                  <a:gd name="connsiteX20" fmla="*/ 961448 w 2936856"/>
                  <a:gd name="connsiteY20" fmla="*/ 285673 h 1851290"/>
                  <a:gd name="connsiteX21" fmla="*/ 1191604 w 2936856"/>
                  <a:gd name="connsiteY21" fmla="*/ 306334 h 1851290"/>
                  <a:gd name="connsiteX22" fmla="*/ 1654802 w 2936856"/>
                  <a:gd name="connsiteY22" fmla="*/ 654213 h 1851290"/>
                  <a:gd name="connsiteX23" fmla="*/ 1779730 w 2936856"/>
                  <a:gd name="connsiteY23" fmla="*/ 1219274 h 1851290"/>
                  <a:gd name="connsiteX24" fmla="*/ 1456837 w 2936856"/>
                  <a:gd name="connsiteY24" fmla="*/ 1730520 h 1851290"/>
                  <a:gd name="connsiteX25" fmla="*/ 428580 w 2936856"/>
                  <a:gd name="connsiteY25" fmla="*/ 1459520 h 1851290"/>
                  <a:gd name="connsiteX26" fmla="*/ 1168541 w 2936856"/>
                  <a:gd name="connsiteY26" fmla="*/ 700340 h 1851290"/>
                  <a:gd name="connsiteX27" fmla="*/ 924450 w 2936856"/>
                  <a:gd name="connsiteY27" fmla="*/ 1401861 h 1851290"/>
                  <a:gd name="connsiteX28" fmla="*/ 912919 w 2936856"/>
                  <a:gd name="connsiteY28" fmla="*/ 969417 h 1851290"/>
                  <a:gd name="connsiteX29" fmla="*/ 1132024 w 2936856"/>
                  <a:gd name="connsiteY29" fmla="*/ 1171223 h 1851290"/>
                  <a:gd name="connsiteX30" fmla="*/ 1155088 w 2936856"/>
                  <a:gd name="connsiteY30" fmla="*/ 1236571 h 1851290"/>
                  <a:gd name="connsiteX31" fmla="*/ 1220435 w 2936856"/>
                  <a:gd name="connsiteY31" fmla="*/ 1213507 h 1851290"/>
                  <a:gd name="connsiteX32" fmla="*/ 886011 w 2936856"/>
                  <a:gd name="connsiteY32" fmla="*/ 882927 h 1851290"/>
                  <a:gd name="connsiteX33" fmla="*/ 891776 w 2936856"/>
                  <a:gd name="connsiteY33" fmla="*/ 1486428 h 1851290"/>
                  <a:gd name="connsiteX34" fmla="*/ 1218512 w 2936856"/>
                  <a:gd name="connsiteY34" fmla="*/ 615773 h 1851290"/>
                  <a:gd name="connsiteX35" fmla="*/ 342090 w 2936856"/>
                  <a:gd name="connsiteY35" fmla="*/ 1486428 h 1851290"/>
                  <a:gd name="connsiteX36" fmla="*/ 388218 w 2936856"/>
                  <a:gd name="connsiteY36" fmla="*/ 1597902 h 1851290"/>
                  <a:gd name="connsiteX37" fmla="*/ 734174 w 2936856"/>
                  <a:gd name="connsiteY37" fmla="*/ 331320 h 1851290"/>
                  <a:gd name="connsiteX38" fmla="*/ 961448 w 2936856"/>
                  <a:gd name="connsiteY38" fmla="*/ 285673 h 1851290"/>
                  <a:gd name="connsiteX39" fmla="*/ 913664 w 2936856"/>
                  <a:gd name="connsiteY39" fmla="*/ 496 h 1851290"/>
                  <a:gd name="connsiteX40" fmla="*/ 1003097 w 2936856"/>
                  <a:gd name="connsiteY40" fmla="*/ 1893 h 1851290"/>
                  <a:gd name="connsiteX41" fmla="*/ 1879672 w 2936856"/>
                  <a:gd name="connsiteY41" fmla="*/ 1048220 h 1851290"/>
                  <a:gd name="connsiteX42" fmla="*/ 705343 w 2936856"/>
                  <a:gd name="connsiteY42" fmla="*/ 242910 h 1851290"/>
                  <a:gd name="connsiteX43" fmla="*/ 265210 w 2936856"/>
                  <a:gd name="connsiteY43" fmla="*/ 1595982 h 1851290"/>
                  <a:gd name="connsiteX44" fmla="*/ 639995 w 2936856"/>
                  <a:gd name="connsiteY44" fmla="*/ 50712 h 1851290"/>
                  <a:gd name="connsiteX45" fmla="*/ 913664 w 2936856"/>
                  <a:gd name="connsiteY45"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873336 w 2936856"/>
                  <a:gd name="connsiteY4" fmla="*/ 1000169 h 1851290"/>
                  <a:gd name="connsiteX5" fmla="*/ 2936760 w 2936856"/>
                  <a:gd name="connsiteY5" fmla="*/ 1221197 h 1851290"/>
                  <a:gd name="connsiteX6" fmla="*/ 2875257 w 2936856"/>
                  <a:gd name="connsiteY6" fmla="*/ 1444147 h 1851290"/>
                  <a:gd name="connsiteX7" fmla="*/ 2738798 w 2936856"/>
                  <a:gd name="connsiteY7" fmla="*/ 1396096 h 1851290"/>
                  <a:gd name="connsiteX8" fmla="*/ 2929072 w 2936856"/>
                  <a:gd name="connsiteY8" fmla="*/ 1620969 h 1851290"/>
                  <a:gd name="connsiteX9" fmla="*/ 2779158 w 2936856"/>
                  <a:gd name="connsiteY9" fmla="*/ 1607514 h 1851290"/>
                  <a:gd name="connsiteX10" fmla="*/ 2804145 w 2936856"/>
                  <a:gd name="connsiteY10" fmla="*/ 1709380 h 1851290"/>
                  <a:gd name="connsiteX11" fmla="*/ 2552365 w 2936856"/>
                  <a:gd name="connsiteY11" fmla="*/ 1367268 h 1851290"/>
                  <a:gd name="connsiteX12" fmla="*/ 2302508 w 2936856"/>
                  <a:gd name="connsiteY12" fmla="*/ 1709380 h 1851290"/>
                  <a:gd name="connsiteX13" fmla="*/ 2325571 w 2936856"/>
                  <a:gd name="connsiteY13" fmla="*/ 1605593 h 1851290"/>
                  <a:gd name="connsiteX14" fmla="*/ 2175657 w 2936856"/>
                  <a:gd name="connsiteY14" fmla="*/ 1620969 h 1851290"/>
                  <a:gd name="connsiteX15" fmla="*/ 2371699 w 2936856"/>
                  <a:gd name="connsiteY15" fmla="*/ 1392252 h 1851290"/>
                  <a:gd name="connsiteX16" fmla="*/ 2233316 w 2936856"/>
                  <a:gd name="connsiteY16" fmla="*/ 1444147 h 1851290"/>
                  <a:gd name="connsiteX17" fmla="*/ 2169892 w 2936856"/>
                  <a:gd name="connsiteY17" fmla="*/ 1223118 h 1851290"/>
                  <a:gd name="connsiteX18" fmla="*/ 2231395 w 2936856"/>
                  <a:gd name="connsiteY18" fmla="*/ 1000169 h 1851290"/>
                  <a:gd name="connsiteX19" fmla="*/ 961448 w 2936856"/>
                  <a:gd name="connsiteY19" fmla="*/ 285673 h 1851290"/>
                  <a:gd name="connsiteX20" fmla="*/ 1191604 w 2936856"/>
                  <a:gd name="connsiteY20" fmla="*/ 306334 h 1851290"/>
                  <a:gd name="connsiteX21" fmla="*/ 1654802 w 2936856"/>
                  <a:gd name="connsiteY21" fmla="*/ 654213 h 1851290"/>
                  <a:gd name="connsiteX22" fmla="*/ 1779730 w 2936856"/>
                  <a:gd name="connsiteY22" fmla="*/ 1219274 h 1851290"/>
                  <a:gd name="connsiteX23" fmla="*/ 1456837 w 2936856"/>
                  <a:gd name="connsiteY23" fmla="*/ 1730520 h 1851290"/>
                  <a:gd name="connsiteX24" fmla="*/ 428580 w 2936856"/>
                  <a:gd name="connsiteY24" fmla="*/ 1459520 h 1851290"/>
                  <a:gd name="connsiteX25" fmla="*/ 1168541 w 2936856"/>
                  <a:gd name="connsiteY25" fmla="*/ 700340 h 1851290"/>
                  <a:gd name="connsiteX26" fmla="*/ 924450 w 2936856"/>
                  <a:gd name="connsiteY26" fmla="*/ 1401861 h 1851290"/>
                  <a:gd name="connsiteX27" fmla="*/ 912919 w 2936856"/>
                  <a:gd name="connsiteY27" fmla="*/ 969417 h 1851290"/>
                  <a:gd name="connsiteX28" fmla="*/ 1132024 w 2936856"/>
                  <a:gd name="connsiteY28" fmla="*/ 1171223 h 1851290"/>
                  <a:gd name="connsiteX29" fmla="*/ 1155088 w 2936856"/>
                  <a:gd name="connsiteY29" fmla="*/ 1236571 h 1851290"/>
                  <a:gd name="connsiteX30" fmla="*/ 1220435 w 2936856"/>
                  <a:gd name="connsiteY30" fmla="*/ 1213507 h 1851290"/>
                  <a:gd name="connsiteX31" fmla="*/ 886011 w 2936856"/>
                  <a:gd name="connsiteY31" fmla="*/ 882927 h 1851290"/>
                  <a:gd name="connsiteX32" fmla="*/ 891776 w 2936856"/>
                  <a:gd name="connsiteY32" fmla="*/ 1486428 h 1851290"/>
                  <a:gd name="connsiteX33" fmla="*/ 1218512 w 2936856"/>
                  <a:gd name="connsiteY33" fmla="*/ 615773 h 1851290"/>
                  <a:gd name="connsiteX34" fmla="*/ 342090 w 2936856"/>
                  <a:gd name="connsiteY34" fmla="*/ 1486428 h 1851290"/>
                  <a:gd name="connsiteX35" fmla="*/ 388218 w 2936856"/>
                  <a:gd name="connsiteY35" fmla="*/ 1597902 h 1851290"/>
                  <a:gd name="connsiteX36" fmla="*/ 734174 w 2936856"/>
                  <a:gd name="connsiteY36" fmla="*/ 331320 h 1851290"/>
                  <a:gd name="connsiteX37" fmla="*/ 961448 w 2936856"/>
                  <a:gd name="connsiteY37" fmla="*/ 285673 h 1851290"/>
                  <a:gd name="connsiteX38" fmla="*/ 913664 w 2936856"/>
                  <a:gd name="connsiteY38" fmla="*/ 496 h 1851290"/>
                  <a:gd name="connsiteX39" fmla="*/ 1003097 w 2936856"/>
                  <a:gd name="connsiteY39" fmla="*/ 1893 h 1851290"/>
                  <a:gd name="connsiteX40" fmla="*/ 1879672 w 2936856"/>
                  <a:gd name="connsiteY40" fmla="*/ 1048220 h 1851290"/>
                  <a:gd name="connsiteX41" fmla="*/ 705343 w 2936856"/>
                  <a:gd name="connsiteY41" fmla="*/ 242910 h 1851290"/>
                  <a:gd name="connsiteX42" fmla="*/ 265210 w 2936856"/>
                  <a:gd name="connsiteY42" fmla="*/ 1595982 h 1851290"/>
                  <a:gd name="connsiteX43" fmla="*/ 639995 w 2936856"/>
                  <a:gd name="connsiteY43" fmla="*/ 50712 h 1851290"/>
                  <a:gd name="connsiteX44" fmla="*/ 913664 w 2936856"/>
                  <a:gd name="connsiteY44"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873336 w 2936856"/>
                  <a:gd name="connsiteY3" fmla="*/ 1000169 h 1851290"/>
                  <a:gd name="connsiteX4" fmla="*/ 2936760 w 2936856"/>
                  <a:gd name="connsiteY4" fmla="*/ 1221197 h 1851290"/>
                  <a:gd name="connsiteX5" fmla="*/ 2875257 w 2936856"/>
                  <a:gd name="connsiteY5" fmla="*/ 1444147 h 1851290"/>
                  <a:gd name="connsiteX6" fmla="*/ 2738798 w 2936856"/>
                  <a:gd name="connsiteY6" fmla="*/ 1396096 h 1851290"/>
                  <a:gd name="connsiteX7" fmla="*/ 2929072 w 2936856"/>
                  <a:gd name="connsiteY7" fmla="*/ 1620969 h 1851290"/>
                  <a:gd name="connsiteX8" fmla="*/ 2779158 w 2936856"/>
                  <a:gd name="connsiteY8" fmla="*/ 1607514 h 1851290"/>
                  <a:gd name="connsiteX9" fmla="*/ 2804145 w 2936856"/>
                  <a:gd name="connsiteY9" fmla="*/ 1709380 h 1851290"/>
                  <a:gd name="connsiteX10" fmla="*/ 2552365 w 2936856"/>
                  <a:gd name="connsiteY10" fmla="*/ 1367268 h 1851290"/>
                  <a:gd name="connsiteX11" fmla="*/ 2302508 w 2936856"/>
                  <a:gd name="connsiteY11" fmla="*/ 1709380 h 1851290"/>
                  <a:gd name="connsiteX12" fmla="*/ 2325571 w 2936856"/>
                  <a:gd name="connsiteY12" fmla="*/ 1605593 h 1851290"/>
                  <a:gd name="connsiteX13" fmla="*/ 2175657 w 2936856"/>
                  <a:gd name="connsiteY13" fmla="*/ 1620969 h 1851290"/>
                  <a:gd name="connsiteX14" fmla="*/ 2371699 w 2936856"/>
                  <a:gd name="connsiteY14" fmla="*/ 1392252 h 1851290"/>
                  <a:gd name="connsiteX15" fmla="*/ 2233316 w 2936856"/>
                  <a:gd name="connsiteY15" fmla="*/ 1444147 h 1851290"/>
                  <a:gd name="connsiteX16" fmla="*/ 2169892 w 2936856"/>
                  <a:gd name="connsiteY16" fmla="*/ 1223118 h 1851290"/>
                  <a:gd name="connsiteX17" fmla="*/ 2231395 w 2936856"/>
                  <a:gd name="connsiteY17" fmla="*/ 1000169 h 1851290"/>
                  <a:gd name="connsiteX18" fmla="*/ 961448 w 2936856"/>
                  <a:gd name="connsiteY18" fmla="*/ 285673 h 1851290"/>
                  <a:gd name="connsiteX19" fmla="*/ 1191604 w 2936856"/>
                  <a:gd name="connsiteY19" fmla="*/ 306334 h 1851290"/>
                  <a:gd name="connsiteX20" fmla="*/ 1654802 w 2936856"/>
                  <a:gd name="connsiteY20" fmla="*/ 654213 h 1851290"/>
                  <a:gd name="connsiteX21" fmla="*/ 1779730 w 2936856"/>
                  <a:gd name="connsiteY21" fmla="*/ 1219274 h 1851290"/>
                  <a:gd name="connsiteX22" fmla="*/ 1456837 w 2936856"/>
                  <a:gd name="connsiteY22" fmla="*/ 1730520 h 1851290"/>
                  <a:gd name="connsiteX23" fmla="*/ 428580 w 2936856"/>
                  <a:gd name="connsiteY23" fmla="*/ 1459520 h 1851290"/>
                  <a:gd name="connsiteX24" fmla="*/ 1168541 w 2936856"/>
                  <a:gd name="connsiteY24" fmla="*/ 700340 h 1851290"/>
                  <a:gd name="connsiteX25" fmla="*/ 924450 w 2936856"/>
                  <a:gd name="connsiteY25" fmla="*/ 1401861 h 1851290"/>
                  <a:gd name="connsiteX26" fmla="*/ 912919 w 2936856"/>
                  <a:gd name="connsiteY26" fmla="*/ 969417 h 1851290"/>
                  <a:gd name="connsiteX27" fmla="*/ 1132024 w 2936856"/>
                  <a:gd name="connsiteY27" fmla="*/ 1171223 h 1851290"/>
                  <a:gd name="connsiteX28" fmla="*/ 1155088 w 2936856"/>
                  <a:gd name="connsiteY28" fmla="*/ 1236571 h 1851290"/>
                  <a:gd name="connsiteX29" fmla="*/ 1220435 w 2936856"/>
                  <a:gd name="connsiteY29" fmla="*/ 1213507 h 1851290"/>
                  <a:gd name="connsiteX30" fmla="*/ 886011 w 2936856"/>
                  <a:gd name="connsiteY30" fmla="*/ 882927 h 1851290"/>
                  <a:gd name="connsiteX31" fmla="*/ 891776 w 2936856"/>
                  <a:gd name="connsiteY31" fmla="*/ 1486428 h 1851290"/>
                  <a:gd name="connsiteX32" fmla="*/ 1218512 w 2936856"/>
                  <a:gd name="connsiteY32" fmla="*/ 615773 h 1851290"/>
                  <a:gd name="connsiteX33" fmla="*/ 342090 w 2936856"/>
                  <a:gd name="connsiteY33" fmla="*/ 1486428 h 1851290"/>
                  <a:gd name="connsiteX34" fmla="*/ 388218 w 2936856"/>
                  <a:gd name="connsiteY34" fmla="*/ 1597902 h 1851290"/>
                  <a:gd name="connsiteX35" fmla="*/ 734174 w 2936856"/>
                  <a:gd name="connsiteY35" fmla="*/ 331320 h 1851290"/>
                  <a:gd name="connsiteX36" fmla="*/ 961448 w 2936856"/>
                  <a:gd name="connsiteY36" fmla="*/ 285673 h 1851290"/>
                  <a:gd name="connsiteX37" fmla="*/ 913664 w 2936856"/>
                  <a:gd name="connsiteY37" fmla="*/ 496 h 1851290"/>
                  <a:gd name="connsiteX38" fmla="*/ 1003097 w 2936856"/>
                  <a:gd name="connsiteY38" fmla="*/ 1893 h 1851290"/>
                  <a:gd name="connsiteX39" fmla="*/ 1879672 w 2936856"/>
                  <a:gd name="connsiteY39" fmla="*/ 1048220 h 1851290"/>
                  <a:gd name="connsiteX40" fmla="*/ 705343 w 2936856"/>
                  <a:gd name="connsiteY40" fmla="*/ 242910 h 1851290"/>
                  <a:gd name="connsiteX41" fmla="*/ 265210 w 2936856"/>
                  <a:gd name="connsiteY41" fmla="*/ 1595982 h 1851290"/>
                  <a:gd name="connsiteX42" fmla="*/ 639995 w 2936856"/>
                  <a:gd name="connsiteY42" fmla="*/ 50712 h 1851290"/>
                  <a:gd name="connsiteX43" fmla="*/ 913664 w 2936856"/>
                  <a:gd name="connsiteY43"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936760 w 2936856"/>
                  <a:gd name="connsiteY3" fmla="*/ 1221197 h 1851290"/>
                  <a:gd name="connsiteX4" fmla="*/ 2875257 w 2936856"/>
                  <a:gd name="connsiteY4" fmla="*/ 1444147 h 1851290"/>
                  <a:gd name="connsiteX5" fmla="*/ 2738798 w 2936856"/>
                  <a:gd name="connsiteY5" fmla="*/ 1396096 h 1851290"/>
                  <a:gd name="connsiteX6" fmla="*/ 2929072 w 2936856"/>
                  <a:gd name="connsiteY6" fmla="*/ 1620969 h 1851290"/>
                  <a:gd name="connsiteX7" fmla="*/ 2779158 w 2936856"/>
                  <a:gd name="connsiteY7" fmla="*/ 1607514 h 1851290"/>
                  <a:gd name="connsiteX8" fmla="*/ 2804145 w 2936856"/>
                  <a:gd name="connsiteY8" fmla="*/ 1709380 h 1851290"/>
                  <a:gd name="connsiteX9" fmla="*/ 2552365 w 2936856"/>
                  <a:gd name="connsiteY9" fmla="*/ 1367268 h 1851290"/>
                  <a:gd name="connsiteX10" fmla="*/ 2302508 w 2936856"/>
                  <a:gd name="connsiteY10" fmla="*/ 1709380 h 1851290"/>
                  <a:gd name="connsiteX11" fmla="*/ 2325571 w 2936856"/>
                  <a:gd name="connsiteY11" fmla="*/ 1605593 h 1851290"/>
                  <a:gd name="connsiteX12" fmla="*/ 2175657 w 2936856"/>
                  <a:gd name="connsiteY12" fmla="*/ 1620969 h 1851290"/>
                  <a:gd name="connsiteX13" fmla="*/ 2371699 w 2936856"/>
                  <a:gd name="connsiteY13" fmla="*/ 1392252 h 1851290"/>
                  <a:gd name="connsiteX14" fmla="*/ 2233316 w 2936856"/>
                  <a:gd name="connsiteY14" fmla="*/ 1444147 h 1851290"/>
                  <a:gd name="connsiteX15" fmla="*/ 2169892 w 2936856"/>
                  <a:gd name="connsiteY15" fmla="*/ 1223118 h 1851290"/>
                  <a:gd name="connsiteX16" fmla="*/ 2231395 w 2936856"/>
                  <a:gd name="connsiteY16" fmla="*/ 1000169 h 1851290"/>
                  <a:gd name="connsiteX17" fmla="*/ 961448 w 2936856"/>
                  <a:gd name="connsiteY17" fmla="*/ 285673 h 1851290"/>
                  <a:gd name="connsiteX18" fmla="*/ 1191604 w 2936856"/>
                  <a:gd name="connsiteY18" fmla="*/ 306334 h 1851290"/>
                  <a:gd name="connsiteX19" fmla="*/ 1654802 w 2936856"/>
                  <a:gd name="connsiteY19" fmla="*/ 654213 h 1851290"/>
                  <a:gd name="connsiteX20" fmla="*/ 1779730 w 2936856"/>
                  <a:gd name="connsiteY20" fmla="*/ 1219274 h 1851290"/>
                  <a:gd name="connsiteX21" fmla="*/ 1456837 w 2936856"/>
                  <a:gd name="connsiteY21" fmla="*/ 1730520 h 1851290"/>
                  <a:gd name="connsiteX22" fmla="*/ 428580 w 2936856"/>
                  <a:gd name="connsiteY22" fmla="*/ 1459520 h 1851290"/>
                  <a:gd name="connsiteX23" fmla="*/ 1168541 w 2936856"/>
                  <a:gd name="connsiteY23" fmla="*/ 700340 h 1851290"/>
                  <a:gd name="connsiteX24" fmla="*/ 924450 w 2936856"/>
                  <a:gd name="connsiteY24" fmla="*/ 1401861 h 1851290"/>
                  <a:gd name="connsiteX25" fmla="*/ 912919 w 2936856"/>
                  <a:gd name="connsiteY25" fmla="*/ 969417 h 1851290"/>
                  <a:gd name="connsiteX26" fmla="*/ 1132024 w 2936856"/>
                  <a:gd name="connsiteY26" fmla="*/ 1171223 h 1851290"/>
                  <a:gd name="connsiteX27" fmla="*/ 1155088 w 2936856"/>
                  <a:gd name="connsiteY27" fmla="*/ 1236571 h 1851290"/>
                  <a:gd name="connsiteX28" fmla="*/ 1220435 w 2936856"/>
                  <a:gd name="connsiteY28" fmla="*/ 1213507 h 1851290"/>
                  <a:gd name="connsiteX29" fmla="*/ 886011 w 2936856"/>
                  <a:gd name="connsiteY29" fmla="*/ 882927 h 1851290"/>
                  <a:gd name="connsiteX30" fmla="*/ 891776 w 2936856"/>
                  <a:gd name="connsiteY30" fmla="*/ 1486428 h 1851290"/>
                  <a:gd name="connsiteX31" fmla="*/ 1218512 w 2936856"/>
                  <a:gd name="connsiteY31" fmla="*/ 615773 h 1851290"/>
                  <a:gd name="connsiteX32" fmla="*/ 342090 w 2936856"/>
                  <a:gd name="connsiteY32" fmla="*/ 1486428 h 1851290"/>
                  <a:gd name="connsiteX33" fmla="*/ 388218 w 2936856"/>
                  <a:gd name="connsiteY33" fmla="*/ 1597902 h 1851290"/>
                  <a:gd name="connsiteX34" fmla="*/ 734174 w 2936856"/>
                  <a:gd name="connsiteY34" fmla="*/ 331320 h 1851290"/>
                  <a:gd name="connsiteX35" fmla="*/ 961448 w 2936856"/>
                  <a:gd name="connsiteY35" fmla="*/ 285673 h 1851290"/>
                  <a:gd name="connsiteX36" fmla="*/ 913664 w 2936856"/>
                  <a:gd name="connsiteY36" fmla="*/ 496 h 1851290"/>
                  <a:gd name="connsiteX37" fmla="*/ 1003097 w 2936856"/>
                  <a:gd name="connsiteY37" fmla="*/ 1893 h 1851290"/>
                  <a:gd name="connsiteX38" fmla="*/ 1879672 w 2936856"/>
                  <a:gd name="connsiteY38" fmla="*/ 1048220 h 1851290"/>
                  <a:gd name="connsiteX39" fmla="*/ 705343 w 2936856"/>
                  <a:gd name="connsiteY39" fmla="*/ 242910 h 1851290"/>
                  <a:gd name="connsiteX40" fmla="*/ 265210 w 2936856"/>
                  <a:gd name="connsiteY40" fmla="*/ 1595982 h 1851290"/>
                  <a:gd name="connsiteX41" fmla="*/ 639995 w 2936856"/>
                  <a:gd name="connsiteY41" fmla="*/ 50712 h 1851290"/>
                  <a:gd name="connsiteX42" fmla="*/ 913664 w 2936856"/>
                  <a:gd name="connsiteY42"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875257 w 2929072"/>
                  <a:gd name="connsiteY3" fmla="*/ 1444147 h 1851290"/>
                  <a:gd name="connsiteX4" fmla="*/ 2738798 w 2929072"/>
                  <a:gd name="connsiteY4" fmla="*/ 1396096 h 1851290"/>
                  <a:gd name="connsiteX5" fmla="*/ 2929072 w 2929072"/>
                  <a:gd name="connsiteY5" fmla="*/ 1620969 h 1851290"/>
                  <a:gd name="connsiteX6" fmla="*/ 2779158 w 2929072"/>
                  <a:gd name="connsiteY6" fmla="*/ 1607514 h 1851290"/>
                  <a:gd name="connsiteX7" fmla="*/ 2804145 w 2929072"/>
                  <a:gd name="connsiteY7" fmla="*/ 1709380 h 1851290"/>
                  <a:gd name="connsiteX8" fmla="*/ 2552365 w 2929072"/>
                  <a:gd name="connsiteY8" fmla="*/ 1367268 h 1851290"/>
                  <a:gd name="connsiteX9" fmla="*/ 2302508 w 2929072"/>
                  <a:gd name="connsiteY9" fmla="*/ 1709380 h 1851290"/>
                  <a:gd name="connsiteX10" fmla="*/ 2325571 w 2929072"/>
                  <a:gd name="connsiteY10" fmla="*/ 1605593 h 1851290"/>
                  <a:gd name="connsiteX11" fmla="*/ 2175657 w 2929072"/>
                  <a:gd name="connsiteY11" fmla="*/ 1620969 h 1851290"/>
                  <a:gd name="connsiteX12" fmla="*/ 2371699 w 2929072"/>
                  <a:gd name="connsiteY12" fmla="*/ 1392252 h 1851290"/>
                  <a:gd name="connsiteX13" fmla="*/ 2233316 w 2929072"/>
                  <a:gd name="connsiteY13" fmla="*/ 1444147 h 1851290"/>
                  <a:gd name="connsiteX14" fmla="*/ 2169892 w 2929072"/>
                  <a:gd name="connsiteY14" fmla="*/ 1223118 h 1851290"/>
                  <a:gd name="connsiteX15" fmla="*/ 2231395 w 2929072"/>
                  <a:gd name="connsiteY15" fmla="*/ 1000169 h 1851290"/>
                  <a:gd name="connsiteX16" fmla="*/ 961448 w 2929072"/>
                  <a:gd name="connsiteY16" fmla="*/ 285673 h 1851290"/>
                  <a:gd name="connsiteX17" fmla="*/ 1191604 w 2929072"/>
                  <a:gd name="connsiteY17" fmla="*/ 306334 h 1851290"/>
                  <a:gd name="connsiteX18" fmla="*/ 1654802 w 2929072"/>
                  <a:gd name="connsiteY18" fmla="*/ 654213 h 1851290"/>
                  <a:gd name="connsiteX19" fmla="*/ 1779730 w 2929072"/>
                  <a:gd name="connsiteY19" fmla="*/ 1219274 h 1851290"/>
                  <a:gd name="connsiteX20" fmla="*/ 1456837 w 2929072"/>
                  <a:gd name="connsiteY20" fmla="*/ 1730520 h 1851290"/>
                  <a:gd name="connsiteX21" fmla="*/ 428580 w 2929072"/>
                  <a:gd name="connsiteY21" fmla="*/ 1459520 h 1851290"/>
                  <a:gd name="connsiteX22" fmla="*/ 1168541 w 2929072"/>
                  <a:gd name="connsiteY22" fmla="*/ 700340 h 1851290"/>
                  <a:gd name="connsiteX23" fmla="*/ 924450 w 2929072"/>
                  <a:gd name="connsiteY23" fmla="*/ 1401861 h 1851290"/>
                  <a:gd name="connsiteX24" fmla="*/ 912919 w 2929072"/>
                  <a:gd name="connsiteY24" fmla="*/ 969417 h 1851290"/>
                  <a:gd name="connsiteX25" fmla="*/ 1132024 w 2929072"/>
                  <a:gd name="connsiteY25" fmla="*/ 1171223 h 1851290"/>
                  <a:gd name="connsiteX26" fmla="*/ 1155088 w 2929072"/>
                  <a:gd name="connsiteY26" fmla="*/ 1236571 h 1851290"/>
                  <a:gd name="connsiteX27" fmla="*/ 1220435 w 2929072"/>
                  <a:gd name="connsiteY27" fmla="*/ 1213507 h 1851290"/>
                  <a:gd name="connsiteX28" fmla="*/ 886011 w 2929072"/>
                  <a:gd name="connsiteY28" fmla="*/ 882927 h 1851290"/>
                  <a:gd name="connsiteX29" fmla="*/ 891776 w 2929072"/>
                  <a:gd name="connsiteY29" fmla="*/ 1486428 h 1851290"/>
                  <a:gd name="connsiteX30" fmla="*/ 1218512 w 2929072"/>
                  <a:gd name="connsiteY30" fmla="*/ 615773 h 1851290"/>
                  <a:gd name="connsiteX31" fmla="*/ 342090 w 2929072"/>
                  <a:gd name="connsiteY31" fmla="*/ 1486428 h 1851290"/>
                  <a:gd name="connsiteX32" fmla="*/ 388218 w 2929072"/>
                  <a:gd name="connsiteY32" fmla="*/ 1597902 h 1851290"/>
                  <a:gd name="connsiteX33" fmla="*/ 734174 w 2929072"/>
                  <a:gd name="connsiteY33" fmla="*/ 331320 h 1851290"/>
                  <a:gd name="connsiteX34" fmla="*/ 961448 w 2929072"/>
                  <a:gd name="connsiteY34" fmla="*/ 285673 h 1851290"/>
                  <a:gd name="connsiteX35" fmla="*/ 913664 w 2929072"/>
                  <a:gd name="connsiteY35" fmla="*/ 496 h 1851290"/>
                  <a:gd name="connsiteX36" fmla="*/ 1003097 w 2929072"/>
                  <a:gd name="connsiteY36" fmla="*/ 1893 h 1851290"/>
                  <a:gd name="connsiteX37" fmla="*/ 1879672 w 2929072"/>
                  <a:gd name="connsiteY37" fmla="*/ 1048220 h 1851290"/>
                  <a:gd name="connsiteX38" fmla="*/ 705343 w 2929072"/>
                  <a:gd name="connsiteY38" fmla="*/ 242910 h 1851290"/>
                  <a:gd name="connsiteX39" fmla="*/ 265210 w 2929072"/>
                  <a:gd name="connsiteY39" fmla="*/ 1595982 h 1851290"/>
                  <a:gd name="connsiteX40" fmla="*/ 639995 w 2929072"/>
                  <a:gd name="connsiteY40" fmla="*/ 50712 h 1851290"/>
                  <a:gd name="connsiteX41" fmla="*/ 913664 w 2929072"/>
                  <a:gd name="connsiteY41"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738798 w 2929072"/>
                  <a:gd name="connsiteY3" fmla="*/ 1396096 h 1851290"/>
                  <a:gd name="connsiteX4" fmla="*/ 2929072 w 2929072"/>
                  <a:gd name="connsiteY4" fmla="*/ 1620969 h 1851290"/>
                  <a:gd name="connsiteX5" fmla="*/ 2779158 w 2929072"/>
                  <a:gd name="connsiteY5" fmla="*/ 1607514 h 1851290"/>
                  <a:gd name="connsiteX6" fmla="*/ 2804145 w 2929072"/>
                  <a:gd name="connsiteY6" fmla="*/ 1709380 h 1851290"/>
                  <a:gd name="connsiteX7" fmla="*/ 2552365 w 2929072"/>
                  <a:gd name="connsiteY7" fmla="*/ 1367268 h 1851290"/>
                  <a:gd name="connsiteX8" fmla="*/ 2302508 w 2929072"/>
                  <a:gd name="connsiteY8" fmla="*/ 1709380 h 1851290"/>
                  <a:gd name="connsiteX9" fmla="*/ 2325571 w 2929072"/>
                  <a:gd name="connsiteY9" fmla="*/ 1605593 h 1851290"/>
                  <a:gd name="connsiteX10" fmla="*/ 2175657 w 2929072"/>
                  <a:gd name="connsiteY10" fmla="*/ 1620969 h 1851290"/>
                  <a:gd name="connsiteX11" fmla="*/ 2371699 w 2929072"/>
                  <a:gd name="connsiteY11" fmla="*/ 1392252 h 1851290"/>
                  <a:gd name="connsiteX12" fmla="*/ 2233316 w 2929072"/>
                  <a:gd name="connsiteY12" fmla="*/ 1444147 h 1851290"/>
                  <a:gd name="connsiteX13" fmla="*/ 2169892 w 2929072"/>
                  <a:gd name="connsiteY13" fmla="*/ 1223118 h 1851290"/>
                  <a:gd name="connsiteX14" fmla="*/ 2231395 w 2929072"/>
                  <a:gd name="connsiteY14" fmla="*/ 1000169 h 1851290"/>
                  <a:gd name="connsiteX15" fmla="*/ 961448 w 2929072"/>
                  <a:gd name="connsiteY15" fmla="*/ 285673 h 1851290"/>
                  <a:gd name="connsiteX16" fmla="*/ 1191604 w 2929072"/>
                  <a:gd name="connsiteY16" fmla="*/ 306334 h 1851290"/>
                  <a:gd name="connsiteX17" fmla="*/ 1654802 w 2929072"/>
                  <a:gd name="connsiteY17" fmla="*/ 654213 h 1851290"/>
                  <a:gd name="connsiteX18" fmla="*/ 1779730 w 2929072"/>
                  <a:gd name="connsiteY18" fmla="*/ 1219274 h 1851290"/>
                  <a:gd name="connsiteX19" fmla="*/ 1456837 w 2929072"/>
                  <a:gd name="connsiteY19" fmla="*/ 1730520 h 1851290"/>
                  <a:gd name="connsiteX20" fmla="*/ 428580 w 2929072"/>
                  <a:gd name="connsiteY20" fmla="*/ 1459520 h 1851290"/>
                  <a:gd name="connsiteX21" fmla="*/ 1168541 w 2929072"/>
                  <a:gd name="connsiteY21" fmla="*/ 700340 h 1851290"/>
                  <a:gd name="connsiteX22" fmla="*/ 924450 w 2929072"/>
                  <a:gd name="connsiteY22" fmla="*/ 1401861 h 1851290"/>
                  <a:gd name="connsiteX23" fmla="*/ 912919 w 2929072"/>
                  <a:gd name="connsiteY23" fmla="*/ 969417 h 1851290"/>
                  <a:gd name="connsiteX24" fmla="*/ 1132024 w 2929072"/>
                  <a:gd name="connsiteY24" fmla="*/ 1171223 h 1851290"/>
                  <a:gd name="connsiteX25" fmla="*/ 1155088 w 2929072"/>
                  <a:gd name="connsiteY25" fmla="*/ 1236571 h 1851290"/>
                  <a:gd name="connsiteX26" fmla="*/ 1220435 w 2929072"/>
                  <a:gd name="connsiteY26" fmla="*/ 1213507 h 1851290"/>
                  <a:gd name="connsiteX27" fmla="*/ 886011 w 2929072"/>
                  <a:gd name="connsiteY27" fmla="*/ 882927 h 1851290"/>
                  <a:gd name="connsiteX28" fmla="*/ 891776 w 2929072"/>
                  <a:gd name="connsiteY28" fmla="*/ 1486428 h 1851290"/>
                  <a:gd name="connsiteX29" fmla="*/ 1218512 w 2929072"/>
                  <a:gd name="connsiteY29" fmla="*/ 615773 h 1851290"/>
                  <a:gd name="connsiteX30" fmla="*/ 342090 w 2929072"/>
                  <a:gd name="connsiteY30" fmla="*/ 1486428 h 1851290"/>
                  <a:gd name="connsiteX31" fmla="*/ 388218 w 2929072"/>
                  <a:gd name="connsiteY31" fmla="*/ 1597902 h 1851290"/>
                  <a:gd name="connsiteX32" fmla="*/ 734174 w 2929072"/>
                  <a:gd name="connsiteY32" fmla="*/ 331320 h 1851290"/>
                  <a:gd name="connsiteX33" fmla="*/ 961448 w 2929072"/>
                  <a:gd name="connsiteY33" fmla="*/ 285673 h 1851290"/>
                  <a:gd name="connsiteX34" fmla="*/ 913664 w 2929072"/>
                  <a:gd name="connsiteY34" fmla="*/ 496 h 1851290"/>
                  <a:gd name="connsiteX35" fmla="*/ 1003097 w 2929072"/>
                  <a:gd name="connsiteY35" fmla="*/ 1893 h 1851290"/>
                  <a:gd name="connsiteX36" fmla="*/ 1879672 w 2929072"/>
                  <a:gd name="connsiteY36" fmla="*/ 1048220 h 1851290"/>
                  <a:gd name="connsiteX37" fmla="*/ 705343 w 2929072"/>
                  <a:gd name="connsiteY37" fmla="*/ 242910 h 1851290"/>
                  <a:gd name="connsiteX38" fmla="*/ 265210 w 2929072"/>
                  <a:gd name="connsiteY38" fmla="*/ 1595982 h 1851290"/>
                  <a:gd name="connsiteX39" fmla="*/ 639995 w 2929072"/>
                  <a:gd name="connsiteY39" fmla="*/ 50712 h 1851290"/>
                  <a:gd name="connsiteX40" fmla="*/ 913664 w 2929072"/>
                  <a:gd name="connsiteY40"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929072 w 2929072"/>
                  <a:gd name="connsiteY3" fmla="*/ 1620969 h 1851290"/>
                  <a:gd name="connsiteX4" fmla="*/ 2779158 w 2929072"/>
                  <a:gd name="connsiteY4" fmla="*/ 1607514 h 1851290"/>
                  <a:gd name="connsiteX5" fmla="*/ 2804145 w 2929072"/>
                  <a:gd name="connsiteY5" fmla="*/ 1709380 h 1851290"/>
                  <a:gd name="connsiteX6" fmla="*/ 2552365 w 2929072"/>
                  <a:gd name="connsiteY6" fmla="*/ 1367268 h 1851290"/>
                  <a:gd name="connsiteX7" fmla="*/ 2302508 w 2929072"/>
                  <a:gd name="connsiteY7" fmla="*/ 1709380 h 1851290"/>
                  <a:gd name="connsiteX8" fmla="*/ 2325571 w 2929072"/>
                  <a:gd name="connsiteY8" fmla="*/ 1605593 h 1851290"/>
                  <a:gd name="connsiteX9" fmla="*/ 2175657 w 2929072"/>
                  <a:gd name="connsiteY9" fmla="*/ 1620969 h 1851290"/>
                  <a:gd name="connsiteX10" fmla="*/ 2371699 w 2929072"/>
                  <a:gd name="connsiteY10" fmla="*/ 1392252 h 1851290"/>
                  <a:gd name="connsiteX11" fmla="*/ 2233316 w 2929072"/>
                  <a:gd name="connsiteY11" fmla="*/ 1444147 h 1851290"/>
                  <a:gd name="connsiteX12" fmla="*/ 2169892 w 2929072"/>
                  <a:gd name="connsiteY12" fmla="*/ 1223118 h 1851290"/>
                  <a:gd name="connsiteX13" fmla="*/ 2231395 w 2929072"/>
                  <a:gd name="connsiteY13" fmla="*/ 1000169 h 1851290"/>
                  <a:gd name="connsiteX14" fmla="*/ 961448 w 2929072"/>
                  <a:gd name="connsiteY14" fmla="*/ 285673 h 1851290"/>
                  <a:gd name="connsiteX15" fmla="*/ 1191604 w 2929072"/>
                  <a:gd name="connsiteY15" fmla="*/ 306334 h 1851290"/>
                  <a:gd name="connsiteX16" fmla="*/ 1654802 w 2929072"/>
                  <a:gd name="connsiteY16" fmla="*/ 654213 h 1851290"/>
                  <a:gd name="connsiteX17" fmla="*/ 1779730 w 2929072"/>
                  <a:gd name="connsiteY17" fmla="*/ 1219274 h 1851290"/>
                  <a:gd name="connsiteX18" fmla="*/ 1456837 w 2929072"/>
                  <a:gd name="connsiteY18" fmla="*/ 1730520 h 1851290"/>
                  <a:gd name="connsiteX19" fmla="*/ 428580 w 2929072"/>
                  <a:gd name="connsiteY19" fmla="*/ 1459520 h 1851290"/>
                  <a:gd name="connsiteX20" fmla="*/ 1168541 w 2929072"/>
                  <a:gd name="connsiteY20" fmla="*/ 700340 h 1851290"/>
                  <a:gd name="connsiteX21" fmla="*/ 924450 w 2929072"/>
                  <a:gd name="connsiteY21" fmla="*/ 1401861 h 1851290"/>
                  <a:gd name="connsiteX22" fmla="*/ 912919 w 2929072"/>
                  <a:gd name="connsiteY22" fmla="*/ 969417 h 1851290"/>
                  <a:gd name="connsiteX23" fmla="*/ 1132024 w 2929072"/>
                  <a:gd name="connsiteY23" fmla="*/ 1171223 h 1851290"/>
                  <a:gd name="connsiteX24" fmla="*/ 1155088 w 2929072"/>
                  <a:gd name="connsiteY24" fmla="*/ 1236571 h 1851290"/>
                  <a:gd name="connsiteX25" fmla="*/ 1220435 w 2929072"/>
                  <a:gd name="connsiteY25" fmla="*/ 1213507 h 1851290"/>
                  <a:gd name="connsiteX26" fmla="*/ 886011 w 2929072"/>
                  <a:gd name="connsiteY26" fmla="*/ 882927 h 1851290"/>
                  <a:gd name="connsiteX27" fmla="*/ 891776 w 2929072"/>
                  <a:gd name="connsiteY27" fmla="*/ 1486428 h 1851290"/>
                  <a:gd name="connsiteX28" fmla="*/ 1218512 w 2929072"/>
                  <a:gd name="connsiteY28" fmla="*/ 615773 h 1851290"/>
                  <a:gd name="connsiteX29" fmla="*/ 342090 w 2929072"/>
                  <a:gd name="connsiteY29" fmla="*/ 1486428 h 1851290"/>
                  <a:gd name="connsiteX30" fmla="*/ 388218 w 2929072"/>
                  <a:gd name="connsiteY30" fmla="*/ 1597902 h 1851290"/>
                  <a:gd name="connsiteX31" fmla="*/ 734174 w 2929072"/>
                  <a:gd name="connsiteY31" fmla="*/ 331320 h 1851290"/>
                  <a:gd name="connsiteX32" fmla="*/ 961448 w 2929072"/>
                  <a:gd name="connsiteY32" fmla="*/ 285673 h 1851290"/>
                  <a:gd name="connsiteX33" fmla="*/ 913664 w 2929072"/>
                  <a:gd name="connsiteY33" fmla="*/ 496 h 1851290"/>
                  <a:gd name="connsiteX34" fmla="*/ 1003097 w 2929072"/>
                  <a:gd name="connsiteY34" fmla="*/ 1893 h 1851290"/>
                  <a:gd name="connsiteX35" fmla="*/ 1879672 w 2929072"/>
                  <a:gd name="connsiteY35" fmla="*/ 1048220 h 1851290"/>
                  <a:gd name="connsiteX36" fmla="*/ 705343 w 2929072"/>
                  <a:gd name="connsiteY36" fmla="*/ 242910 h 1851290"/>
                  <a:gd name="connsiteX37" fmla="*/ 265210 w 2929072"/>
                  <a:gd name="connsiteY37" fmla="*/ 1595982 h 1851290"/>
                  <a:gd name="connsiteX38" fmla="*/ 639995 w 2929072"/>
                  <a:gd name="connsiteY38" fmla="*/ 50712 h 1851290"/>
                  <a:gd name="connsiteX39" fmla="*/ 913664 w 2929072"/>
                  <a:gd name="connsiteY39" fmla="*/ 496 h 1851290"/>
                  <a:gd name="connsiteX0" fmla="*/ 2231395 w 2804145"/>
                  <a:gd name="connsiteY0" fmla="*/ 1000169 h 1851290"/>
                  <a:gd name="connsiteX1" fmla="*/ 2471642 w 2804145"/>
                  <a:gd name="connsiteY1" fmla="*/ 1109723 h 1851290"/>
                  <a:gd name="connsiteX2" fmla="*/ 2471642 w 2804145"/>
                  <a:gd name="connsiteY2" fmla="*/ 1102035 h 1851290"/>
                  <a:gd name="connsiteX3" fmla="*/ 2779158 w 2804145"/>
                  <a:gd name="connsiteY3" fmla="*/ 1607514 h 1851290"/>
                  <a:gd name="connsiteX4" fmla="*/ 2804145 w 2804145"/>
                  <a:gd name="connsiteY4" fmla="*/ 1709380 h 1851290"/>
                  <a:gd name="connsiteX5" fmla="*/ 2552365 w 2804145"/>
                  <a:gd name="connsiteY5" fmla="*/ 1367268 h 1851290"/>
                  <a:gd name="connsiteX6" fmla="*/ 2302508 w 2804145"/>
                  <a:gd name="connsiteY6" fmla="*/ 1709380 h 1851290"/>
                  <a:gd name="connsiteX7" fmla="*/ 2325571 w 2804145"/>
                  <a:gd name="connsiteY7" fmla="*/ 1605593 h 1851290"/>
                  <a:gd name="connsiteX8" fmla="*/ 2175657 w 2804145"/>
                  <a:gd name="connsiteY8" fmla="*/ 1620969 h 1851290"/>
                  <a:gd name="connsiteX9" fmla="*/ 2371699 w 2804145"/>
                  <a:gd name="connsiteY9" fmla="*/ 1392252 h 1851290"/>
                  <a:gd name="connsiteX10" fmla="*/ 2233316 w 2804145"/>
                  <a:gd name="connsiteY10" fmla="*/ 1444147 h 1851290"/>
                  <a:gd name="connsiteX11" fmla="*/ 2169892 w 2804145"/>
                  <a:gd name="connsiteY11" fmla="*/ 1223118 h 1851290"/>
                  <a:gd name="connsiteX12" fmla="*/ 2231395 w 2804145"/>
                  <a:gd name="connsiteY12" fmla="*/ 1000169 h 1851290"/>
                  <a:gd name="connsiteX13" fmla="*/ 961448 w 2804145"/>
                  <a:gd name="connsiteY13" fmla="*/ 285673 h 1851290"/>
                  <a:gd name="connsiteX14" fmla="*/ 1191604 w 2804145"/>
                  <a:gd name="connsiteY14" fmla="*/ 306334 h 1851290"/>
                  <a:gd name="connsiteX15" fmla="*/ 1654802 w 2804145"/>
                  <a:gd name="connsiteY15" fmla="*/ 654213 h 1851290"/>
                  <a:gd name="connsiteX16" fmla="*/ 1779730 w 2804145"/>
                  <a:gd name="connsiteY16" fmla="*/ 1219274 h 1851290"/>
                  <a:gd name="connsiteX17" fmla="*/ 1456837 w 2804145"/>
                  <a:gd name="connsiteY17" fmla="*/ 1730520 h 1851290"/>
                  <a:gd name="connsiteX18" fmla="*/ 428580 w 2804145"/>
                  <a:gd name="connsiteY18" fmla="*/ 1459520 h 1851290"/>
                  <a:gd name="connsiteX19" fmla="*/ 1168541 w 2804145"/>
                  <a:gd name="connsiteY19" fmla="*/ 700340 h 1851290"/>
                  <a:gd name="connsiteX20" fmla="*/ 924450 w 2804145"/>
                  <a:gd name="connsiteY20" fmla="*/ 1401861 h 1851290"/>
                  <a:gd name="connsiteX21" fmla="*/ 912919 w 2804145"/>
                  <a:gd name="connsiteY21" fmla="*/ 969417 h 1851290"/>
                  <a:gd name="connsiteX22" fmla="*/ 1132024 w 2804145"/>
                  <a:gd name="connsiteY22" fmla="*/ 1171223 h 1851290"/>
                  <a:gd name="connsiteX23" fmla="*/ 1155088 w 2804145"/>
                  <a:gd name="connsiteY23" fmla="*/ 1236571 h 1851290"/>
                  <a:gd name="connsiteX24" fmla="*/ 1220435 w 2804145"/>
                  <a:gd name="connsiteY24" fmla="*/ 1213507 h 1851290"/>
                  <a:gd name="connsiteX25" fmla="*/ 886011 w 2804145"/>
                  <a:gd name="connsiteY25" fmla="*/ 882927 h 1851290"/>
                  <a:gd name="connsiteX26" fmla="*/ 891776 w 2804145"/>
                  <a:gd name="connsiteY26" fmla="*/ 1486428 h 1851290"/>
                  <a:gd name="connsiteX27" fmla="*/ 1218512 w 2804145"/>
                  <a:gd name="connsiteY27" fmla="*/ 615773 h 1851290"/>
                  <a:gd name="connsiteX28" fmla="*/ 342090 w 2804145"/>
                  <a:gd name="connsiteY28" fmla="*/ 1486428 h 1851290"/>
                  <a:gd name="connsiteX29" fmla="*/ 388218 w 2804145"/>
                  <a:gd name="connsiteY29" fmla="*/ 1597902 h 1851290"/>
                  <a:gd name="connsiteX30" fmla="*/ 734174 w 2804145"/>
                  <a:gd name="connsiteY30" fmla="*/ 331320 h 1851290"/>
                  <a:gd name="connsiteX31" fmla="*/ 961448 w 2804145"/>
                  <a:gd name="connsiteY31" fmla="*/ 285673 h 1851290"/>
                  <a:gd name="connsiteX32" fmla="*/ 913664 w 2804145"/>
                  <a:gd name="connsiteY32" fmla="*/ 496 h 1851290"/>
                  <a:gd name="connsiteX33" fmla="*/ 1003097 w 2804145"/>
                  <a:gd name="connsiteY33" fmla="*/ 1893 h 1851290"/>
                  <a:gd name="connsiteX34" fmla="*/ 1879672 w 2804145"/>
                  <a:gd name="connsiteY34" fmla="*/ 1048220 h 1851290"/>
                  <a:gd name="connsiteX35" fmla="*/ 705343 w 2804145"/>
                  <a:gd name="connsiteY35" fmla="*/ 242910 h 1851290"/>
                  <a:gd name="connsiteX36" fmla="*/ 265210 w 2804145"/>
                  <a:gd name="connsiteY36" fmla="*/ 1595982 h 1851290"/>
                  <a:gd name="connsiteX37" fmla="*/ 639995 w 2804145"/>
                  <a:gd name="connsiteY37" fmla="*/ 50712 h 1851290"/>
                  <a:gd name="connsiteX38" fmla="*/ 913664 w 2804145"/>
                  <a:gd name="connsiteY38" fmla="*/ 496 h 1851290"/>
                  <a:gd name="connsiteX0" fmla="*/ 2231395 w 2804145"/>
                  <a:gd name="connsiteY0" fmla="*/ 1000169 h 1851290"/>
                  <a:gd name="connsiteX1" fmla="*/ 2471642 w 2804145"/>
                  <a:gd name="connsiteY1" fmla="*/ 1109723 h 1851290"/>
                  <a:gd name="connsiteX2" fmla="*/ 2779158 w 2804145"/>
                  <a:gd name="connsiteY2" fmla="*/ 1607514 h 1851290"/>
                  <a:gd name="connsiteX3" fmla="*/ 2804145 w 2804145"/>
                  <a:gd name="connsiteY3" fmla="*/ 1709380 h 1851290"/>
                  <a:gd name="connsiteX4" fmla="*/ 2552365 w 2804145"/>
                  <a:gd name="connsiteY4" fmla="*/ 1367268 h 1851290"/>
                  <a:gd name="connsiteX5" fmla="*/ 2302508 w 2804145"/>
                  <a:gd name="connsiteY5" fmla="*/ 1709380 h 1851290"/>
                  <a:gd name="connsiteX6" fmla="*/ 2325571 w 2804145"/>
                  <a:gd name="connsiteY6" fmla="*/ 1605593 h 1851290"/>
                  <a:gd name="connsiteX7" fmla="*/ 2175657 w 2804145"/>
                  <a:gd name="connsiteY7" fmla="*/ 1620969 h 1851290"/>
                  <a:gd name="connsiteX8" fmla="*/ 2371699 w 2804145"/>
                  <a:gd name="connsiteY8" fmla="*/ 1392252 h 1851290"/>
                  <a:gd name="connsiteX9" fmla="*/ 2233316 w 2804145"/>
                  <a:gd name="connsiteY9" fmla="*/ 1444147 h 1851290"/>
                  <a:gd name="connsiteX10" fmla="*/ 2169892 w 2804145"/>
                  <a:gd name="connsiteY10" fmla="*/ 1223118 h 1851290"/>
                  <a:gd name="connsiteX11" fmla="*/ 2231395 w 2804145"/>
                  <a:gd name="connsiteY11" fmla="*/ 1000169 h 1851290"/>
                  <a:gd name="connsiteX12" fmla="*/ 961448 w 2804145"/>
                  <a:gd name="connsiteY12" fmla="*/ 285673 h 1851290"/>
                  <a:gd name="connsiteX13" fmla="*/ 1191604 w 2804145"/>
                  <a:gd name="connsiteY13" fmla="*/ 306334 h 1851290"/>
                  <a:gd name="connsiteX14" fmla="*/ 1654802 w 2804145"/>
                  <a:gd name="connsiteY14" fmla="*/ 654213 h 1851290"/>
                  <a:gd name="connsiteX15" fmla="*/ 1779730 w 2804145"/>
                  <a:gd name="connsiteY15" fmla="*/ 1219274 h 1851290"/>
                  <a:gd name="connsiteX16" fmla="*/ 1456837 w 2804145"/>
                  <a:gd name="connsiteY16" fmla="*/ 1730520 h 1851290"/>
                  <a:gd name="connsiteX17" fmla="*/ 428580 w 2804145"/>
                  <a:gd name="connsiteY17" fmla="*/ 1459520 h 1851290"/>
                  <a:gd name="connsiteX18" fmla="*/ 1168541 w 2804145"/>
                  <a:gd name="connsiteY18" fmla="*/ 700340 h 1851290"/>
                  <a:gd name="connsiteX19" fmla="*/ 924450 w 2804145"/>
                  <a:gd name="connsiteY19" fmla="*/ 1401861 h 1851290"/>
                  <a:gd name="connsiteX20" fmla="*/ 912919 w 2804145"/>
                  <a:gd name="connsiteY20" fmla="*/ 969417 h 1851290"/>
                  <a:gd name="connsiteX21" fmla="*/ 1132024 w 2804145"/>
                  <a:gd name="connsiteY21" fmla="*/ 1171223 h 1851290"/>
                  <a:gd name="connsiteX22" fmla="*/ 1155088 w 2804145"/>
                  <a:gd name="connsiteY22" fmla="*/ 1236571 h 1851290"/>
                  <a:gd name="connsiteX23" fmla="*/ 1220435 w 2804145"/>
                  <a:gd name="connsiteY23" fmla="*/ 1213507 h 1851290"/>
                  <a:gd name="connsiteX24" fmla="*/ 886011 w 2804145"/>
                  <a:gd name="connsiteY24" fmla="*/ 882927 h 1851290"/>
                  <a:gd name="connsiteX25" fmla="*/ 891776 w 2804145"/>
                  <a:gd name="connsiteY25" fmla="*/ 1486428 h 1851290"/>
                  <a:gd name="connsiteX26" fmla="*/ 1218512 w 2804145"/>
                  <a:gd name="connsiteY26" fmla="*/ 615773 h 1851290"/>
                  <a:gd name="connsiteX27" fmla="*/ 342090 w 2804145"/>
                  <a:gd name="connsiteY27" fmla="*/ 1486428 h 1851290"/>
                  <a:gd name="connsiteX28" fmla="*/ 388218 w 2804145"/>
                  <a:gd name="connsiteY28" fmla="*/ 1597902 h 1851290"/>
                  <a:gd name="connsiteX29" fmla="*/ 734174 w 2804145"/>
                  <a:gd name="connsiteY29" fmla="*/ 331320 h 1851290"/>
                  <a:gd name="connsiteX30" fmla="*/ 961448 w 2804145"/>
                  <a:gd name="connsiteY30" fmla="*/ 285673 h 1851290"/>
                  <a:gd name="connsiteX31" fmla="*/ 913664 w 2804145"/>
                  <a:gd name="connsiteY31" fmla="*/ 496 h 1851290"/>
                  <a:gd name="connsiteX32" fmla="*/ 1003097 w 2804145"/>
                  <a:gd name="connsiteY32" fmla="*/ 1893 h 1851290"/>
                  <a:gd name="connsiteX33" fmla="*/ 1879672 w 2804145"/>
                  <a:gd name="connsiteY33" fmla="*/ 1048220 h 1851290"/>
                  <a:gd name="connsiteX34" fmla="*/ 705343 w 2804145"/>
                  <a:gd name="connsiteY34" fmla="*/ 242910 h 1851290"/>
                  <a:gd name="connsiteX35" fmla="*/ 265210 w 2804145"/>
                  <a:gd name="connsiteY35" fmla="*/ 1595982 h 1851290"/>
                  <a:gd name="connsiteX36" fmla="*/ 639995 w 2804145"/>
                  <a:gd name="connsiteY36" fmla="*/ 50712 h 1851290"/>
                  <a:gd name="connsiteX37" fmla="*/ 913664 w 2804145"/>
                  <a:gd name="connsiteY37"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552365 w 2804145"/>
                  <a:gd name="connsiteY3" fmla="*/ 1367268 h 1851290"/>
                  <a:gd name="connsiteX4" fmla="*/ 2302508 w 2804145"/>
                  <a:gd name="connsiteY4" fmla="*/ 1709380 h 1851290"/>
                  <a:gd name="connsiteX5" fmla="*/ 2325571 w 2804145"/>
                  <a:gd name="connsiteY5" fmla="*/ 1605593 h 1851290"/>
                  <a:gd name="connsiteX6" fmla="*/ 2175657 w 2804145"/>
                  <a:gd name="connsiteY6" fmla="*/ 1620969 h 1851290"/>
                  <a:gd name="connsiteX7" fmla="*/ 2371699 w 2804145"/>
                  <a:gd name="connsiteY7" fmla="*/ 1392252 h 1851290"/>
                  <a:gd name="connsiteX8" fmla="*/ 2233316 w 2804145"/>
                  <a:gd name="connsiteY8" fmla="*/ 1444147 h 1851290"/>
                  <a:gd name="connsiteX9" fmla="*/ 2169892 w 2804145"/>
                  <a:gd name="connsiteY9" fmla="*/ 1223118 h 1851290"/>
                  <a:gd name="connsiteX10" fmla="*/ 2231395 w 2804145"/>
                  <a:gd name="connsiteY10" fmla="*/ 1000169 h 1851290"/>
                  <a:gd name="connsiteX11" fmla="*/ 961448 w 2804145"/>
                  <a:gd name="connsiteY11" fmla="*/ 285673 h 1851290"/>
                  <a:gd name="connsiteX12" fmla="*/ 1191604 w 2804145"/>
                  <a:gd name="connsiteY12" fmla="*/ 306334 h 1851290"/>
                  <a:gd name="connsiteX13" fmla="*/ 1654802 w 2804145"/>
                  <a:gd name="connsiteY13" fmla="*/ 654213 h 1851290"/>
                  <a:gd name="connsiteX14" fmla="*/ 1779730 w 2804145"/>
                  <a:gd name="connsiteY14" fmla="*/ 1219274 h 1851290"/>
                  <a:gd name="connsiteX15" fmla="*/ 1456837 w 2804145"/>
                  <a:gd name="connsiteY15" fmla="*/ 1730520 h 1851290"/>
                  <a:gd name="connsiteX16" fmla="*/ 428580 w 2804145"/>
                  <a:gd name="connsiteY16" fmla="*/ 1459520 h 1851290"/>
                  <a:gd name="connsiteX17" fmla="*/ 1168541 w 2804145"/>
                  <a:gd name="connsiteY17" fmla="*/ 700340 h 1851290"/>
                  <a:gd name="connsiteX18" fmla="*/ 924450 w 2804145"/>
                  <a:gd name="connsiteY18" fmla="*/ 1401861 h 1851290"/>
                  <a:gd name="connsiteX19" fmla="*/ 912919 w 2804145"/>
                  <a:gd name="connsiteY19" fmla="*/ 969417 h 1851290"/>
                  <a:gd name="connsiteX20" fmla="*/ 1132024 w 2804145"/>
                  <a:gd name="connsiteY20" fmla="*/ 1171223 h 1851290"/>
                  <a:gd name="connsiteX21" fmla="*/ 1155088 w 2804145"/>
                  <a:gd name="connsiteY21" fmla="*/ 1236571 h 1851290"/>
                  <a:gd name="connsiteX22" fmla="*/ 1220435 w 2804145"/>
                  <a:gd name="connsiteY22" fmla="*/ 1213507 h 1851290"/>
                  <a:gd name="connsiteX23" fmla="*/ 886011 w 2804145"/>
                  <a:gd name="connsiteY23" fmla="*/ 882927 h 1851290"/>
                  <a:gd name="connsiteX24" fmla="*/ 891776 w 2804145"/>
                  <a:gd name="connsiteY24" fmla="*/ 1486428 h 1851290"/>
                  <a:gd name="connsiteX25" fmla="*/ 1218512 w 2804145"/>
                  <a:gd name="connsiteY25" fmla="*/ 615773 h 1851290"/>
                  <a:gd name="connsiteX26" fmla="*/ 342090 w 2804145"/>
                  <a:gd name="connsiteY26" fmla="*/ 1486428 h 1851290"/>
                  <a:gd name="connsiteX27" fmla="*/ 388218 w 2804145"/>
                  <a:gd name="connsiteY27" fmla="*/ 1597902 h 1851290"/>
                  <a:gd name="connsiteX28" fmla="*/ 734174 w 2804145"/>
                  <a:gd name="connsiteY28" fmla="*/ 331320 h 1851290"/>
                  <a:gd name="connsiteX29" fmla="*/ 961448 w 2804145"/>
                  <a:gd name="connsiteY29" fmla="*/ 285673 h 1851290"/>
                  <a:gd name="connsiteX30" fmla="*/ 913664 w 2804145"/>
                  <a:gd name="connsiteY30" fmla="*/ 496 h 1851290"/>
                  <a:gd name="connsiteX31" fmla="*/ 1003097 w 2804145"/>
                  <a:gd name="connsiteY31" fmla="*/ 1893 h 1851290"/>
                  <a:gd name="connsiteX32" fmla="*/ 1879672 w 2804145"/>
                  <a:gd name="connsiteY32" fmla="*/ 1048220 h 1851290"/>
                  <a:gd name="connsiteX33" fmla="*/ 705343 w 2804145"/>
                  <a:gd name="connsiteY33" fmla="*/ 242910 h 1851290"/>
                  <a:gd name="connsiteX34" fmla="*/ 265210 w 2804145"/>
                  <a:gd name="connsiteY34" fmla="*/ 1595982 h 1851290"/>
                  <a:gd name="connsiteX35" fmla="*/ 639995 w 2804145"/>
                  <a:gd name="connsiteY35" fmla="*/ 50712 h 1851290"/>
                  <a:gd name="connsiteX36" fmla="*/ 913664 w 2804145"/>
                  <a:gd name="connsiteY36"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302508 w 2804145"/>
                  <a:gd name="connsiteY3" fmla="*/ 1709380 h 1851290"/>
                  <a:gd name="connsiteX4" fmla="*/ 2325571 w 2804145"/>
                  <a:gd name="connsiteY4" fmla="*/ 1605593 h 1851290"/>
                  <a:gd name="connsiteX5" fmla="*/ 2175657 w 2804145"/>
                  <a:gd name="connsiteY5" fmla="*/ 1620969 h 1851290"/>
                  <a:gd name="connsiteX6" fmla="*/ 2371699 w 2804145"/>
                  <a:gd name="connsiteY6" fmla="*/ 1392252 h 1851290"/>
                  <a:gd name="connsiteX7" fmla="*/ 2233316 w 2804145"/>
                  <a:gd name="connsiteY7" fmla="*/ 1444147 h 1851290"/>
                  <a:gd name="connsiteX8" fmla="*/ 2169892 w 2804145"/>
                  <a:gd name="connsiteY8" fmla="*/ 1223118 h 1851290"/>
                  <a:gd name="connsiteX9" fmla="*/ 2231395 w 2804145"/>
                  <a:gd name="connsiteY9" fmla="*/ 1000169 h 1851290"/>
                  <a:gd name="connsiteX10" fmla="*/ 961448 w 2804145"/>
                  <a:gd name="connsiteY10" fmla="*/ 285673 h 1851290"/>
                  <a:gd name="connsiteX11" fmla="*/ 1191604 w 2804145"/>
                  <a:gd name="connsiteY11" fmla="*/ 306334 h 1851290"/>
                  <a:gd name="connsiteX12" fmla="*/ 1654802 w 2804145"/>
                  <a:gd name="connsiteY12" fmla="*/ 654213 h 1851290"/>
                  <a:gd name="connsiteX13" fmla="*/ 1779730 w 2804145"/>
                  <a:gd name="connsiteY13" fmla="*/ 1219274 h 1851290"/>
                  <a:gd name="connsiteX14" fmla="*/ 1456837 w 2804145"/>
                  <a:gd name="connsiteY14" fmla="*/ 1730520 h 1851290"/>
                  <a:gd name="connsiteX15" fmla="*/ 428580 w 2804145"/>
                  <a:gd name="connsiteY15" fmla="*/ 1459520 h 1851290"/>
                  <a:gd name="connsiteX16" fmla="*/ 1168541 w 2804145"/>
                  <a:gd name="connsiteY16" fmla="*/ 700340 h 1851290"/>
                  <a:gd name="connsiteX17" fmla="*/ 924450 w 2804145"/>
                  <a:gd name="connsiteY17" fmla="*/ 1401861 h 1851290"/>
                  <a:gd name="connsiteX18" fmla="*/ 912919 w 2804145"/>
                  <a:gd name="connsiteY18" fmla="*/ 969417 h 1851290"/>
                  <a:gd name="connsiteX19" fmla="*/ 1132024 w 2804145"/>
                  <a:gd name="connsiteY19" fmla="*/ 1171223 h 1851290"/>
                  <a:gd name="connsiteX20" fmla="*/ 1155088 w 2804145"/>
                  <a:gd name="connsiteY20" fmla="*/ 1236571 h 1851290"/>
                  <a:gd name="connsiteX21" fmla="*/ 1220435 w 2804145"/>
                  <a:gd name="connsiteY21" fmla="*/ 1213507 h 1851290"/>
                  <a:gd name="connsiteX22" fmla="*/ 886011 w 2804145"/>
                  <a:gd name="connsiteY22" fmla="*/ 882927 h 1851290"/>
                  <a:gd name="connsiteX23" fmla="*/ 891776 w 2804145"/>
                  <a:gd name="connsiteY23" fmla="*/ 1486428 h 1851290"/>
                  <a:gd name="connsiteX24" fmla="*/ 1218512 w 2804145"/>
                  <a:gd name="connsiteY24" fmla="*/ 615773 h 1851290"/>
                  <a:gd name="connsiteX25" fmla="*/ 342090 w 2804145"/>
                  <a:gd name="connsiteY25" fmla="*/ 1486428 h 1851290"/>
                  <a:gd name="connsiteX26" fmla="*/ 388218 w 2804145"/>
                  <a:gd name="connsiteY26" fmla="*/ 1597902 h 1851290"/>
                  <a:gd name="connsiteX27" fmla="*/ 734174 w 2804145"/>
                  <a:gd name="connsiteY27" fmla="*/ 331320 h 1851290"/>
                  <a:gd name="connsiteX28" fmla="*/ 961448 w 2804145"/>
                  <a:gd name="connsiteY28" fmla="*/ 285673 h 1851290"/>
                  <a:gd name="connsiteX29" fmla="*/ 913664 w 2804145"/>
                  <a:gd name="connsiteY29" fmla="*/ 496 h 1851290"/>
                  <a:gd name="connsiteX30" fmla="*/ 1003097 w 2804145"/>
                  <a:gd name="connsiteY30" fmla="*/ 1893 h 1851290"/>
                  <a:gd name="connsiteX31" fmla="*/ 1879672 w 2804145"/>
                  <a:gd name="connsiteY31" fmla="*/ 1048220 h 1851290"/>
                  <a:gd name="connsiteX32" fmla="*/ 705343 w 2804145"/>
                  <a:gd name="connsiteY32" fmla="*/ 242910 h 1851290"/>
                  <a:gd name="connsiteX33" fmla="*/ 265210 w 2804145"/>
                  <a:gd name="connsiteY33" fmla="*/ 1595982 h 1851290"/>
                  <a:gd name="connsiteX34" fmla="*/ 639995 w 2804145"/>
                  <a:gd name="connsiteY34" fmla="*/ 50712 h 1851290"/>
                  <a:gd name="connsiteX35" fmla="*/ 913664 w 2804145"/>
                  <a:gd name="connsiteY35" fmla="*/ 496 h 1851290"/>
                  <a:gd name="connsiteX0" fmla="*/ 2231395 w 2804145"/>
                  <a:gd name="connsiteY0" fmla="*/ 1000169 h 1851290"/>
                  <a:gd name="connsiteX1" fmla="*/ 2804145 w 2804145"/>
                  <a:gd name="connsiteY1" fmla="*/ 1709380 h 1851290"/>
                  <a:gd name="connsiteX2" fmla="*/ 2302508 w 2804145"/>
                  <a:gd name="connsiteY2" fmla="*/ 1709380 h 1851290"/>
                  <a:gd name="connsiteX3" fmla="*/ 2325571 w 2804145"/>
                  <a:gd name="connsiteY3" fmla="*/ 1605593 h 1851290"/>
                  <a:gd name="connsiteX4" fmla="*/ 2175657 w 2804145"/>
                  <a:gd name="connsiteY4" fmla="*/ 1620969 h 1851290"/>
                  <a:gd name="connsiteX5" fmla="*/ 2371699 w 2804145"/>
                  <a:gd name="connsiteY5" fmla="*/ 1392252 h 1851290"/>
                  <a:gd name="connsiteX6" fmla="*/ 2233316 w 2804145"/>
                  <a:gd name="connsiteY6" fmla="*/ 1444147 h 1851290"/>
                  <a:gd name="connsiteX7" fmla="*/ 2169892 w 2804145"/>
                  <a:gd name="connsiteY7" fmla="*/ 1223118 h 1851290"/>
                  <a:gd name="connsiteX8" fmla="*/ 2231395 w 2804145"/>
                  <a:gd name="connsiteY8" fmla="*/ 1000169 h 1851290"/>
                  <a:gd name="connsiteX9" fmla="*/ 961448 w 2804145"/>
                  <a:gd name="connsiteY9" fmla="*/ 285673 h 1851290"/>
                  <a:gd name="connsiteX10" fmla="*/ 1191604 w 2804145"/>
                  <a:gd name="connsiteY10" fmla="*/ 306334 h 1851290"/>
                  <a:gd name="connsiteX11" fmla="*/ 1654802 w 2804145"/>
                  <a:gd name="connsiteY11" fmla="*/ 654213 h 1851290"/>
                  <a:gd name="connsiteX12" fmla="*/ 1779730 w 2804145"/>
                  <a:gd name="connsiteY12" fmla="*/ 1219274 h 1851290"/>
                  <a:gd name="connsiteX13" fmla="*/ 1456837 w 2804145"/>
                  <a:gd name="connsiteY13" fmla="*/ 1730520 h 1851290"/>
                  <a:gd name="connsiteX14" fmla="*/ 428580 w 2804145"/>
                  <a:gd name="connsiteY14" fmla="*/ 1459520 h 1851290"/>
                  <a:gd name="connsiteX15" fmla="*/ 1168541 w 2804145"/>
                  <a:gd name="connsiteY15" fmla="*/ 700340 h 1851290"/>
                  <a:gd name="connsiteX16" fmla="*/ 924450 w 2804145"/>
                  <a:gd name="connsiteY16" fmla="*/ 1401861 h 1851290"/>
                  <a:gd name="connsiteX17" fmla="*/ 912919 w 2804145"/>
                  <a:gd name="connsiteY17" fmla="*/ 969417 h 1851290"/>
                  <a:gd name="connsiteX18" fmla="*/ 1132024 w 2804145"/>
                  <a:gd name="connsiteY18" fmla="*/ 1171223 h 1851290"/>
                  <a:gd name="connsiteX19" fmla="*/ 1155088 w 2804145"/>
                  <a:gd name="connsiteY19" fmla="*/ 1236571 h 1851290"/>
                  <a:gd name="connsiteX20" fmla="*/ 1220435 w 2804145"/>
                  <a:gd name="connsiteY20" fmla="*/ 1213507 h 1851290"/>
                  <a:gd name="connsiteX21" fmla="*/ 886011 w 2804145"/>
                  <a:gd name="connsiteY21" fmla="*/ 882927 h 1851290"/>
                  <a:gd name="connsiteX22" fmla="*/ 891776 w 2804145"/>
                  <a:gd name="connsiteY22" fmla="*/ 1486428 h 1851290"/>
                  <a:gd name="connsiteX23" fmla="*/ 1218512 w 2804145"/>
                  <a:gd name="connsiteY23" fmla="*/ 615773 h 1851290"/>
                  <a:gd name="connsiteX24" fmla="*/ 342090 w 2804145"/>
                  <a:gd name="connsiteY24" fmla="*/ 1486428 h 1851290"/>
                  <a:gd name="connsiteX25" fmla="*/ 388218 w 2804145"/>
                  <a:gd name="connsiteY25" fmla="*/ 1597902 h 1851290"/>
                  <a:gd name="connsiteX26" fmla="*/ 734174 w 2804145"/>
                  <a:gd name="connsiteY26" fmla="*/ 331320 h 1851290"/>
                  <a:gd name="connsiteX27" fmla="*/ 961448 w 2804145"/>
                  <a:gd name="connsiteY27" fmla="*/ 285673 h 1851290"/>
                  <a:gd name="connsiteX28" fmla="*/ 913664 w 2804145"/>
                  <a:gd name="connsiteY28" fmla="*/ 496 h 1851290"/>
                  <a:gd name="connsiteX29" fmla="*/ 1003097 w 2804145"/>
                  <a:gd name="connsiteY29" fmla="*/ 1893 h 1851290"/>
                  <a:gd name="connsiteX30" fmla="*/ 1879672 w 2804145"/>
                  <a:gd name="connsiteY30" fmla="*/ 1048220 h 1851290"/>
                  <a:gd name="connsiteX31" fmla="*/ 705343 w 2804145"/>
                  <a:gd name="connsiteY31" fmla="*/ 242910 h 1851290"/>
                  <a:gd name="connsiteX32" fmla="*/ 265210 w 2804145"/>
                  <a:gd name="connsiteY32" fmla="*/ 1595982 h 1851290"/>
                  <a:gd name="connsiteX33" fmla="*/ 639995 w 2804145"/>
                  <a:gd name="connsiteY33" fmla="*/ 50712 h 1851290"/>
                  <a:gd name="connsiteX34" fmla="*/ 913664 w 2804145"/>
                  <a:gd name="connsiteY34"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169892 w 2371699"/>
                  <a:gd name="connsiteY6" fmla="*/ 1223118 h 1851290"/>
                  <a:gd name="connsiteX7" fmla="*/ 2231395 w 2371699"/>
                  <a:gd name="connsiteY7" fmla="*/ 1000169 h 1851290"/>
                  <a:gd name="connsiteX8" fmla="*/ 961448 w 2371699"/>
                  <a:gd name="connsiteY8" fmla="*/ 285673 h 1851290"/>
                  <a:gd name="connsiteX9" fmla="*/ 1191604 w 2371699"/>
                  <a:gd name="connsiteY9" fmla="*/ 306334 h 1851290"/>
                  <a:gd name="connsiteX10" fmla="*/ 1654802 w 2371699"/>
                  <a:gd name="connsiteY10" fmla="*/ 654213 h 1851290"/>
                  <a:gd name="connsiteX11" fmla="*/ 1779730 w 2371699"/>
                  <a:gd name="connsiteY11" fmla="*/ 1219274 h 1851290"/>
                  <a:gd name="connsiteX12" fmla="*/ 1456837 w 2371699"/>
                  <a:gd name="connsiteY12" fmla="*/ 1730520 h 1851290"/>
                  <a:gd name="connsiteX13" fmla="*/ 428580 w 2371699"/>
                  <a:gd name="connsiteY13" fmla="*/ 1459520 h 1851290"/>
                  <a:gd name="connsiteX14" fmla="*/ 1168541 w 2371699"/>
                  <a:gd name="connsiteY14" fmla="*/ 700340 h 1851290"/>
                  <a:gd name="connsiteX15" fmla="*/ 924450 w 2371699"/>
                  <a:gd name="connsiteY15" fmla="*/ 1401861 h 1851290"/>
                  <a:gd name="connsiteX16" fmla="*/ 912919 w 2371699"/>
                  <a:gd name="connsiteY16" fmla="*/ 969417 h 1851290"/>
                  <a:gd name="connsiteX17" fmla="*/ 1132024 w 2371699"/>
                  <a:gd name="connsiteY17" fmla="*/ 1171223 h 1851290"/>
                  <a:gd name="connsiteX18" fmla="*/ 1155088 w 2371699"/>
                  <a:gd name="connsiteY18" fmla="*/ 1236571 h 1851290"/>
                  <a:gd name="connsiteX19" fmla="*/ 1220435 w 2371699"/>
                  <a:gd name="connsiteY19" fmla="*/ 1213507 h 1851290"/>
                  <a:gd name="connsiteX20" fmla="*/ 886011 w 2371699"/>
                  <a:gd name="connsiteY20" fmla="*/ 882927 h 1851290"/>
                  <a:gd name="connsiteX21" fmla="*/ 891776 w 2371699"/>
                  <a:gd name="connsiteY21" fmla="*/ 1486428 h 1851290"/>
                  <a:gd name="connsiteX22" fmla="*/ 1218512 w 2371699"/>
                  <a:gd name="connsiteY22" fmla="*/ 615773 h 1851290"/>
                  <a:gd name="connsiteX23" fmla="*/ 342090 w 2371699"/>
                  <a:gd name="connsiteY23" fmla="*/ 1486428 h 1851290"/>
                  <a:gd name="connsiteX24" fmla="*/ 388218 w 2371699"/>
                  <a:gd name="connsiteY24" fmla="*/ 1597902 h 1851290"/>
                  <a:gd name="connsiteX25" fmla="*/ 734174 w 2371699"/>
                  <a:gd name="connsiteY25" fmla="*/ 331320 h 1851290"/>
                  <a:gd name="connsiteX26" fmla="*/ 961448 w 2371699"/>
                  <a:gd name="connsiteY26" fmla="*/ 285673 h 1851290"/>
                  <a:gd name="connsiteX27" fmla="*/ 913664 w 2371699"/>
                  <a:gd name="connsiteY27" fmla="*/ 496 h 1851290"/>
                  <a:gd name="connsiteX28" fmla="*/ 1003097 w 2371699"/>
                  <a:gd name="connsiteY28" fmla="*/ 1893 h 1851290"/>
                  <a:gd name="connsiteX29" fmla="*/ 1879672 w 2371699"/>
                  <a:gd name="connsiteY29" fmla="*/ 1048220 h 1851290"/>
                  <a:gd name="connsiteX30" fmla="*/ 705343 w 2371699"/>
                  <a:gd name="connsiteY30" fmla="*/ 242910 h 1851290"/>
                  <a:gd name="connsiteX31" fmla="*/ 265210 w 2371699"/>
                  <a:gd name="connsiteY31" fmla="*/ 1595982 h 1851290"/>
                  <a:gd name="connsiteX32" fmla="*/ 639995 w 2371699"/>
                  <a:gd name="connsiteY32" fmla="*/ 50712 h 1851290"/>
                  <a:gd name="connsiteX33" fmla="*/ 913664 w 2371699"/>
                  <a:gd name="connsiteY33"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231395 w 2371699"/>
                  <a:gd name="connsiteY6" fmla="*/ 1000169 h 1851290"/>
                  <a:gd name="connsiteX7" fmla="*/ 961448 w 2371699"/>
                  <a:gd name="connsiteY7" fmla="*/ 285673 h 1851290"/>
                  <a:gd name="connsiteX8" fmla="*/ 1191604 w 2371699"/>
                  <a:gd name="connsiteY8" fmla="*/ 306334 h 1851290"/>
                  <a:gd name="connsiteX9" fmla="*/ 1654802 w 2371699"/>
                  <a:gd name="connsiteY9" fmla="*/ 654213 h 1851290"/>
                  <a:gd name="connsiteX10" fmla="*/ 1779730 w 2371699"/>
                  <a:gd name="connsiteY10" fmla="*/ 1219274 h 1851290"/>
                  <a:gd name="connsiteX11" fmla="*/ 1456837 w 2371699"/>
                  <a:gd name="connsiteY11" fmla="*/ 1730520 h 1851290"/>
                  <a:gd name="connsiteX12" fmla="*/ 428580 w 2371699"/>
                  <a:gd name="connsiteY12" fmla="*/ 1459520 h 1851290"/>
                  <a:gd name="connsiteX13" fmla="*/ 1168541 w 2371699"/>
                  <a:gd name="connsiteY13" fmla="*/ 700340 h 1851290"/>
                  <a:gd name="connsiteX14" fmla="*/ 924450 w 2371699"/>
                  <a:gd name="connsiteY14" fmla="*/ 1401861 h 1851290"/>
                  <a:gd name="connsiteX15" fmla="*/ 912919 w 2371699"/>
                  <a:gd name="connsiteY15" fmla="*/ 969417 h 1851290"/>
                  <a:gd name="connsiteX16" fmla="*/ 1132024 w 2371699"/>
                  <a:gd name="connsiteY16" fmla="*/ 1171223 h 1851290"/>
                  <a:gd name="connsiteX17" fmla="*/ 1155088 w 2371699"/>
                  <a:gd name="connsiteY17" fmla="*/ 1236571 h 1851290"/>
                  <a:gd name="connsiteX18" fmla="*/ 1220435 w 2371699"/>
                  <a:gd name="connsiteY18" fmla="*/ 1213507 h 1851290"/>
                  <a:gd name="connsiteX19" fmla="*/ 886011 w 2371699"/>
                  <a:gd name="connsiteY19" fmla="*/ 882927 h 1851290"/>
                  <a:gd name="connsiteX20" fmla="*/ 891776 w 2371699"/>
                  <a:gd name="connsiteY20" fmla="*/ 1486428 h 1851290"/>
                  <a:gd name="connsiteX21" fmla="*/ 1218512 w 2371699"/>
                  <a:gd name="connsiteY21" fmla="*/ 615773 h 1851290"/>
                  <a:gd name="connsiteX22" fmla="*/ 342090 w 2371699"/>
                  <a:gd name="connsiteY22" fmla="*/ 1486428 h 1851290"/>
                  <a:gd name="connsiteX23" fmla="*/ 388218 w 2371699"/>
                  <a:gd name="connsiteY23" fmla="*/ 1597902 h 1851290"/>
                  <a:gd name="connsiteX24" fmla="*/ 734174 w 2371699"/>
                  <a:gd name="connsiteY24" fmla="*/ 331320 h 1851290"/>
                  <a:gd name="connsiteX25" fmla="*/ 961448 w 2371699"/>
                  <a:gd name="connsiteY25" fmla="*/ 285673 h 1851290"/>
                  <a:gd name="connsiteX26" fmla="*/ 913664 w 2371699"/>
                  <a:gd name="connsiteY26" fmla="*/ 496 h 1851290"/>
                  <a:gd name="connsiteX27" fmla="*/ 1003097 w 2371699"/>
                  <a:gd name="connsiteY27" fmla="*/ 1893 h 1851290"/>
                  <a:gd name="connsiteX28" fmla="*/ 1879672 w 2371699"/>
                  <a:gd name="connsiteY28" fmla="*/ 1048220 h 1851290"/>
                  <a:gd name="connsiteX29" fmla="*/ 705343 w 2371699"/>
                  <a:gd name="connsiteY29" fmla="*/ 242910 h 1851290"/>
                  <a:gd name="connsiteX30" fmla="*/ 265210 w 2371699"/>
                  <a:gd name="connsiteY30" fmla="*/ 1595982 h 1851290"/>
                  <a:gd name="connsiteX31" fmla="*/ 639995 w 2371699"/>
                  <a:gd name="connsiteY31" fmla="*/ 50712 h 1851290"/>
                  <a:gd name="connsiteX32" fmla="*/ 913664 w 2371699"/>
                  <a:gd name="connsiteY32" fmla="*/ 496 h 1851290"/>
                  <a:gd name="connsiteX0" fmla="*/ 2233316 w 2371699"/>
                  <a:gd name="connsiteY0" fmla="*/ 1444147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961448 w 2371699"/>
                  <a:gd name="connsiteY6" fmla="*/ 285673 h 1851290"/>
                  <a:gd name="connsiteX7" fmla="*/ 1191604 w 2371699"/>
                  <a:gd name="connsiteY7" fmla="*/ 306334 h 1851290"/>
                  <a:gd name="connsiteX8" fmla="*/ 1654802 w 2371699"/>
                  <a:gd name="connsiteY8" fmla="*/ 654213 h 1851290"/>
                  <a:gd name="connsiteX9" fmla="*/ 1779730 w 2371699"/>
                  <a:gd name="connsiteY9" fmla="*/ 1219274 h 1851290"/>
                  <a:gd name="connsiteX10" fmla="*/ 1456837 w 2371699"/>
                  <a:gd name="connsiteY10" fmla="*/ 1730520 h 1851290"/>
                  <a:gd name="connsiteX11" fmla="*/ 428580 w 2371699"/>
                  <a:gd name="connsiteY11" fmla="*/ 1459520 h 1851290"/>
                  <a:gd name="connsiteX12" fmla="*/ 1168541 w 2371699"/>
                  <a:gd name="connsiteY12" fmla="*/ 700340 h 1851290"/>
                  <a:gd name="connsiteX13" fmla="*/ 924450 w 2371699"/>
                  <a:gd name="connsiteY13" fmla="*/ 1401861 h 1851290"/>
                  <a:gd name="connsiteX14" fmla="*/ 912919 w 2371699"/>
                  <a:gd name="connsiteY14" fmla="*/ 969417 h 1851290"/>
                  <a:gd name="connsiteX15" fmla="*/ 1132024 w 2371699"/>
                  <a:gd name="connsiteY15" fmla="*/ 1171223 h 1851290"/>
                  <a:gd name="connsiteX16" fmla="*/ 1155088 w 2371699"/>
                  <a:gd name="connsiteY16" fmla="*/ 1236571 h 1851290"/>
                  <a:gd name="connsiteX17" fmla="*/ 1220435 w 2371699"/>
                  <a:gd name="connsiteY17" fmla="*/ 1213507 h 1851290"/>
                  <a:gd name="connsiteX18" fmla="*/ 886011 w 2371699"/>
                  <a:gd name="connsiteY18" fmla="*/ 882927 h 1851290"/>
                  <a:gd name="connsiteX19" fmla="*/ 891776 w 2371699"/>
                  <a:gd name="connsiteY19" fmla="*/ 1486428 h 1851290"/>
                  <a:gd name="connsiteX20" fmla="*/ 1218512 w 2371699"/>
                  <a:gd name="connsiteY20" fmla="*/ 615773 h 1851290"/>
                  <a:gd name="connsiteX21" fmla="*/ 342090 w 2371699"/>
                  <a:gd name="connsiteY21" fmla="*/ 1486428 h 1851290"/>
                  <a:gd name="connsiteX22" fmla="*/ 388218 w 2371699"/>
                  <a:gd name="connsiteY22" fmla="*/ 1597902 h 1851290"/>
                  <a:gd name="connsiteX23" fmla="*/ 734174 w 2371699"/>
                  <a:gd name="connsiteY23" fmla="*/ 331320 h 1851290"/>
                  <a:gd name="connsiteX24" fmla="*/ 961448 w 2371699"/>
                  <a:gd name="connsiteY24" fmla="*/ 285673 h 1851290"/>
                  <a:gd name="connsiteX25" fmla="*/ 913664 w 2371699"/>
                  <a:gd name="connsiteY25" fmla="*/ 496 h 1851290"/>
                  <a:gd name="connsiteX26" fmla="*/ 1003097 w 2371699"/>
                  <a:gd name="connsiteY26" fmla="*/ 1893 h 1851290"/>
                  <a:gd name="connsiteX27" fmla="*/ 1879672 w 2371699"/>
                  <a:gd name="connsiteY27" fmla="*/ 1048220 h 1851290"/>
                  <a:gd name="connsiteX28" fmla="*/ 705343 w 2371699"/>
                  <a:gd name="connsiteY28" fmla="*/ 242910 h 1851290"/>
                  <a:gd name="connsiteX29" fmla="*/ 265210 w 2371699"/>
                  <a:gd name="connsiteY29" fmla="*/ 1595982 h 1851290"/>
                  <a:gd name="connsiteX30" fmla="*/ 639995 w 2371699"/>
                  <a:gd name="connsiteY30" fmla="*/ 50712 h 1851290"/>
                  <a:gd name="connsiteX31" fmla="*/ 913664 w 2371699"/>
                  <a:gd name="connsiteY31" fmla="*/ 496 h 1851290"/>
                  <a:gd name="connsiteX0" fmla="*/ 2371699 w 2375148"/>
                  <a:gd name="connsiteY0" fmla="*/ 1392252 h 1851290"/>
                  <a:gd name="connsiteX1" fmla="*/ 2302508 w 2375148"/>
                  <a:gd name="connsiteY1" fmla="*/ 1709380 h 1851290"/>
                  <a:gd name="connsiteX2" fmla="*/ 2325571 w 2375148"/>
                  <a:gd name="connsiteY2" fmla="*/ 1605593 h 1851290"/>
                  <a:gd name="connsiteX3" fmla="*/ 2175657 w 2375148"/>
                  <a:gd name="connsiteY3" fmla="*/ 1620969 h 1851290"/>
                  <a:gd name="connsiteX4" fmla="*/ 2371699 w 2375148"/>
                  <a:gd name="connsiteY4" fmla="*/ 1392252 h 1851290"/>
                  <a:gd name="connsiteX5" fmla="*/ 961448 w 2375148"/>
                  <a:gd name="connsiteY5" fmla="*/ 285673 h 1851290"/>
                  <a:gd name="connsiteX6" fmla="*/ 1191604 w 2375148"/>
                  <a:gd name="connsiteY6" fmla="*/ 306334 h 1851290"/>
                  <a:gd name="connsiteX7" fmla="*/ 1654802 w 2375148"/>
                  <a:gd name="connsiteY7" fmla="*/ 654213 h 1851290"/>
                  <a:gd name="connsiteX8" fmla="*/ 1779730 w 2375148"/>
                  <a:gd name="connsiteY8" fmla="*/ 1219274 h 1851290"/>
                  <a:gd name="connsiteX9" fmla="*/ 1456837 w 2375148"/>
                  <a:gd name="connsiteY9" fmla="*/ 1730520 h 1851290"/>
                  <a:gd name="connsiteX10" fmla="*/ 428580 w 2375148"/>
                  <a:gd name="connsiteY10" fmla="*/ 1459520 h 1851290"/>
                  <a:gd name="connsiteX11" fmla="*/ 1168541 w 2375148"/>
                  <a:gd name="connsiteY11" fmla="*/ 700340 h 1851290"/>
                  <a:gd name="connsiteX12" fmla="*/ 924450 w 2375148"/>
                  <a:gd name="connsiteY12" fmla="*/ 1401861 h 1851290"/>
                  <a:gd name="connsiteX13" fmla="*/ 912919 w 2375148"/>
                  <a:gd name="connsiteY13" fmla="*/ 969417 h 1851290"/>
                  <a:gd name="connsiteX14" fmla="*/ 1132024 w 2375148"/>
                  <a:gd name="connsiteY14" fmla="*/ 1171223 h 1851290"/>
                  <a:gd name="connsiteX15" fmla="*/ 1155088 w 2375148"/>
                  <a:gd name="connsiteY15" fmla="*/ 1236571 h 1851290"/>
                  <a:gd name="connsiteX16" fmla="*/ 1220435 w 2375148"/>
                  <a:gd name="connsiteY16" fmla="*/ 1213507 h 1851290"/>
                  <a:gd name="connsiteX17" fmla="*/ 886011 w 2375148"/>
                  <a:gd name="connsiteY17" fmla="*/ 882927 h 1851290"/>
                  <a:gd name="connsiteX18" fmla="*/ 891776 w 2375148"/>
                  <a:gd name="connsiteY18" fmla="*/ 1486428 h 1851290"/>
                  <a:gd name="connsiteX19" fmla="*/ 1218512 w 2375148"/>
                  <a:gd name="connsiteY19" fmla="*/ 615773 h 1851290"/>
                  <a:gd name="connsiteX20" fmla="*/ 342090 w 2375148"/>
                  <a:gd name="connsiteY20" fmla="*/ 1486428 h 1851290"/>
                  <a:gd name="connsiteX21" fmla="*/ 388218 w 2375148"/>
                  <a:gd name="connsiteY21" fmla="*/ 1597902 h 1851290"/>
                  <a:gd name="connsiteX22" fmla="*/ 734174 w 2375148"/>
                  <a:gd name="connsiteY22" fmla="*/ 331320 h 1851290"/>
                  <a:gd name="connsiteX23" fmla="*/ 961448 w 2375148"/>
                  <a:gd name="connsiteY23" fmla="*/ 285673 h 1851290"/>
                  <a:gd name="connsiteX24" fmla="*/ 913664 w 2375148"/>
                  <a:gd name="connsiteY24" fmla="*/ 496 h 1851290"/>
                  <a:gd name="connsiteX25" fmla="*/ 1003097 w 2375148"/>
                  <a:gd name="connsiteY25" fmla="*/ 1893 h 1851290"/>
                  <a:gd name="connsiteX26" fmla="*/ 1879672 w 2375148"/>
                  <a:gd name="connsiteY26" fmla="*/ 1048220 h 1851290"/>
                  <a:gd name="connsiteX27" fmla="*/ 705343 w 2375148"/>
                  <a:gd name="connsiteY27" fmla="*/ 242910 h 1851290"/>
                  <a:gd name="connsiteX28" fmla="*/ 265210 w 2375148"/>
                  <a:gd name="connsiteY28" fmla="*/ 1595982 h 1851290"/>
                  <a:gd name="connsiteX29" fmla="*/ 639995 w 2375148"/>
                  <a:gd name="connsiteY29" fmla="*/ 50712 h 1851290"/>
                  <a:gd name="connsiteX30" fmla="*/ 913664 w 2375148"/>
                  <a:gd name="connsiteY30" fmla="*/ 496 h 1851290"/>
                  <a:gd name="connsiteX0" fmla="*/ 2175657 w 2325571"/>
                  <a:gd name="connsiteY0" fmla="*/ 1620969 h 1851290"/>
                  <a:gd name="connsiteX1" fmla="*/ 2302508 w 2325571"/>
                  <a:gd name="connsiteY1" fmla="*/ 1709380 h 1851290"/>
                  <a:gd name="connsiteX2" fmla="*/ 2325571 w 2325571"/>
                  <a:gd name="connsiteY2" fmla="*/ 1605593 h 1851290"/>
                  <a:gd name="connsiteX3" fmla="*/ 2175657 w 2325571"/>
                  <a:gd name="connsiteY3" fmla="*/ 1620969 h 1851290"/>
                  <a:gd name="connsiteX4" fmla="*/ 961448 w 2325571"/>
                  <a:gd name="connsiteY4" fmla="*/ 285673 h 1851290"/>
                  <a:gd name="connsiteX5" fmla="*/ 1191604 w 2325571"/>
                  <a:gd name="connsiteY5" fmla="*/ 306334 h 1851290"/>
                  <a:gd name="connsiteX6" fmla="*/ 1654802 w 2325571"/>
                  <a:gd name="connsiteY6" fmla="*/ 654213 h 1851290"/>
                  <a:gd name="connsiteX7" fmla="*/ 1779730 w 2325571"/>
                  <a:gd name="connsiteY7" fmla="*/ 1219274 h 1851290"/>
                  <a:gd name="connsiteX8" fmla="*/ 1456837 w 2325571"/>
                  <a:gd name="connsiteY8" fmla="*/ 1730520 h 1851290"/>
                  <a:gd name="connsiteX9" fmla="*/ 428580 w 2325571"/>
                  <a:gd name="connsiteY9" fmla="*/ 1459520 h 1851290"/>
                  <a:gd name="connsiteX10" fmla="*/ 1168541 w 2325571"/>
                  <a:gd name="connsiteY10" fmla="*/ 700340 h 1851290"/>
                  <a:gd name="connsiteX11" fmla="*/ 924450 w 2325571"/>
                  <a:gd name="connsiteY11" fmla="*/ 1401861 h 1851290"/>
                  <a:gd name="connsiteX12" fmla="*/ 912919 w 2325571"/>
                  <a:gd name="connsiteY12" fmla="*/ 969417 h 1851290"/>
                  <a:gd name="connsiteX13" fmla="*/ 1132024 w 2325571"/>
                  <a:gd name="connsiteY13" fmla="*/ 1171223 h 1851290"/>
                  <a:gd name="connsiteX14" fmla="*/ 1155088 w 2325571"/>
                  <a:gd name="connsiteY14" fmla="*/ 1236571 h 1851290"/>
                  <a:gd name="connsiteX15" fmla="*/ 1220435 w 2325571"/>
                  <a:gd name="connsiteY15" fmla="*/ 1213507 h 1851290"/>
                  <a:gd name="connsiteX16" fmla="*/ 886011 w 2325571"/>
                  <a:gd name="connsiteY16" fmla="*/ 882927 h 1851290"/>
                  <a:gd name="connsiteX17" fmla="*/ 891776 w 2325571"/>
                  <a:gd name="connsiteY17" fmla="*/ 1486428 h 1851290"/>
                  <a:gd name="connsiteX18" fmla="*/ 1218512 w 2325571"/>
                  <a:gd name="connsiteY18" fmla="*/ 615773 h 1851290"/>
                  <a:gd name="connsiteX19" fmla="*/ 342090 w 2325571"/>
                  <a:gd name="connsiteY19" fmla="*/ 1486428 h 1851290"/>
                  <a:gd name="connsiteX20" fmla="*/ 388218 w 2325571"/>
                  <a:gd name="connsiteY20" fmla="*/ 1597902 h 1851290"/>
                  <a:gd name="connsiteX21" fmla="*/ 734174 w 2325571"/>
                  <a:gd name="connsiteY21" fmla="*/ 331320 h 1851290"/>
                  <a:gd name="connsiteX22" fmla="*/ 961448 w 2325571"/>
                  <a:gd name="connsiteY22" fmla="*/ 285673 h 1851290"/>
                  <a:gd name="connsiteX23" fmla="*/ 913664 w 2325571"/>
                  <a:gd name="connsiteY23" fmla="*/ 496 h 1851290"/>
                  <a:gd name="connsiteX24" fmla="*/ 1003097 w 2325571"/>
                  <a:gd name="connsiteY24" fmla="*/ 1893 h 1851290"/>
                  <a:gd name="connsiteX25" fmla="*/ 1879672 w 2325571"/>
                  <a:gd name="connsiteY25" fmla="*/ 1048220 h 1851290"/>
                  <a:gd name="connsiteX26" fmla="*/ 705343 w 2325571"/>
                  <a:gd name="connsiteY26" fmla="*/ 242910 h 1851290"/>
                  <a:gd name="connsiteX27" fmla="*/ 265210 w 2325571"/>
                  <a:gd name="connsiteY27" fmla="*/ 1595982 h 1851290"/>
                  <a:gd name="connsiteX28" fmla="*/ 639995 w 2325571"/>
                  <a:gd name="connsiteY28" fmla="*/ 50712 h 1851290"/>
                  <a:gd name="connsiteX29" fmla="*/ 913664 w 2325571"/>
                  <a:gd name="connsiteY29" fmla="*/ 496 h 1851290"/>
                  <a:gd name="connsiteX0" fmla="*/ 2175657 w 2302508"/>
                  <a:gd name="connsiteY0" fmla="*/ 1620969 h 1851290"/>
                  <a:gd name="connsiteX1" fmla="*/ 2302508 w 2302508"/>
                  <a:gd name="connsiteY1" fmla="*/ 1709380 h 1851290"/>
                  <a:gd name="connsiteX2" fmla="*/ 2175657 w 2302508"/>
                  <a:gd name="connsiteY2" fmla="*/ 1620969 h 1851290"/>
                  <a:gd name="connsiteX3" fmla="*/ 961448 w 2302508"/>
                  <a:gd name="connsiteY3" fmla="*/ 285673 h 1851290"/>
                  <a:gd name="connsiteX4" fmla="*/ 1191604 w 2302508"/>
                  <a:gd name="connsiteY4" fmla="*/ 306334 h 1851290"/>
                  <a:gd name="connsiteX5" fmla="*/ 1654802 w 2302508"/>
                  <a:gd name="connsiteY5" fmla="*/ 654213 h 1851290"/>
                  <a:gd name="connsiteX6" fmla="*/ 1779730 w 2302508"/>
                  <a:gd name="connsiteY6" fmla="*/ 1219274 h 1851290"/>
                  <a:gd name="connsiteX7" fmla="*/ 1456837 w 2302508"/>
                  <a:gd name="connsiteY7" fmla="*/ 1730520 h 1851290"/>
                  <a:gd name="connsiteX8" fmla="*/ 428580 w 2302508"/>
                  <a:gd name="connsiteY8" fmla="*/ 1459520 h 1851290"/>
                  <a:gd name="connsiteX9" fmla="*/ 1168541 w 2302508"/>
                  <a:gd name="connsiteY9" fmla="*/ 700340 h 1851290"/>
                  <a:gd name="connsiteX10" fmla="*/ 924450 w 2302508"/>
                  <a:gd name="connsiteY10" fmla="*/ 1401861 h 1851290"/>
                  <a:gd name="connsiteX11" fmla="*/ 912919 w 2302508"/>
                  <a:gd name="connsiteY11" fmla="*/ 969417 h 1851290"/>
                  <a:gd name="connsiteX12" fmla="*/ 1132024 w 2302508"/>
                  <a:gd name="connsiteY12" fmla="*/ 1171223 h 1851290"/>
                  <a:gd name="connsiteX13" fmla="*/ 1155088 w 2302508"/>
                  <a:gd name="connsiteY13" fmla="*/ 1236571 h 1851290"/>
                  <a:gd name="connsiteX14" fmla="*/ 1220435 w 2302508"/>
                  <a:gd name="connsiteY14" fmla="*/ 1213507 h 1851290"/>
                  <a:gd name="connsiteX15" fmla="*/ 886011 w 2302508"/>
                  <a:gd name="connsiteY15" fmla="*/ 882927 h 1851290"/>
                  <a:gd name="connsiteX16" fmla="*/ 891776 w 2302508"/>
                  <a:gd name="connsiteY16" fmla="*/ 1486428 h 1851290"/>
                  <a:gd name="connsiteX17" fmla="*/ 1218512 w 2302508"/>
                  <a:gd name="connsiteY17" fmla="*/ 615773 h 1851290"/>
                  <a:gd name="connsiteX18" fmla="*/ 342090 w 2302508"/>
                  <a:gd name="connsiteY18" fmla="*/ 1486428 h 1851290"/>
                  <a:gd name="connsiteX19" fmla="*/ 388218 w 2302508"/>
                  <a:gd name="connsiteY19" fmla="*/ 1597902 h 1851290"/>
                  <a:gd name="connsiteX20" fmla="*/ 734174 w 2302508"/>
                  <a:gd name="connsiteY20" fmla="*/ 331320 h 1851290"/>
                  <a:gd name="connsiteX21" fmla="*/ 961448 w 2302508"/>
                  <a:gd name="connsiteY21" fmla="*/ 285673 h 1851290"/>
                  <a:gd name="connsiteX22" fmla="*/ 913664 w 2302508"/>
                  <a:gd name="connsiteY22" fmla="*/ 496 h 1851290"/>
                  <a:gd name="connsiteX23" fmla="*/ 1003097 w 2302508"/>
                  <a:gd name="connsiteY23" fmla="*/ 1893 h 1851290"/>
                  <a:gd name="connsiteX24" fmla="*/ 1879672 w 2302508"/>
                  <a:gd name="connsiteY24" fmla="*/ 1048220 h 1851290"/>
                  <a:gd name="connsiteX25" fmla="*/ 705343 w 2302508"/>
                  <a:gd name="connsiteY25" fmla="*/ 242910 h 1851290"/>
                  <a:gd name="connsiteX26" fmla="*/ 265210 w 2302508"/>
                  <a:gd name="connsiteY26" fmla="*/ 1595982 h 1851290"/>
                  <a:gd name="connsiteX27" fmla="*/ 639995 w 2302508"/>
                  <a:gd name="connsiteY27" fmla="*/ 50712 h 1851290"/>
                  <a:gd name="connsiteX28" fmla="*/ 913664 w 2302508"/>
                  <a:gd name="connsiteY28" fmla="*/ 496 h 1851290"/>
                  <a:gd name="connsiteX0" fmla="*/ 961448 w 1886034"/>
                  <a:gd name="connsiteY0" fmla="*/ 285673 h 1851290"/>
                  <a:gd name="connsiteX1" fmla="*/ 1191604 w 1886034"/>
                  <a:gd name="connsiteY1" fmla="*/ 306334 h 1851290"/>
                  <a:gd name="connsiteX2" fmla="*/ 1654802 w 1886034"/>
                  <a:gd name="connsiteY2" fmla="*/ 654213 h 1851290"/>
                  <a:gd name="connsiteX3" fmla="*/ 1779730 w 1886034"/>
                  <a:gd name="connsiteY3" fmla="*/ 1219274 h 1851290"/>
                  <a:gd name="connsiteX4" fmla="*/ 1456837 w 1886034"/>
                  <a:gd name="connsiteY4" fmla="*/ 1730520 h 1851290"/>
                  <a:gd name="connsiteX5" fmla="*/ 428580 w 1886034"/>
                  <a:gd name="connsiteY5" fmla="*/ 1459520 h 1851290"/>
                  <a:gd name="connsiteX6" fmla="*/ 1168541 w 1886034"/>
                  <a:gd name="connsiteY6" fmla="*/ 700340 h 1851290"/>
                  <a:gd name="connsiteX7" fmla="*/ 924450 w 1886034"/>
                  <a:gd name="connsiteY7" fmla="*/ 1401861 h 1851290"/>
                  <a:gd name="connsiteX8" fmla="*/ 912919 w 1886034"/>
                  <a:gd name="connsiteY8" fmla="*/ 969417 h 1851290"/>
                  <a:gd name="connsiteX9" fmla="*/ 1132024 w 1886034"/>
                  <a:gd name="connsiteY9" fmla="*/ 1171223 h 1851290"/>
                  <a:gd name="connsiteX10" fmla="*/ 1155088 w 1886034"/>
                  <a:gd name="connsiteY10" fmla="*/ 1236571 h 1851290"/>
                  <a:gd name="connsiteX11" fmla="*/ 1220435 w 1886034"/>
                  <a:gd name="connsiteY11" fmla="*/ 1213507 h 1851290"/>
                  <a:gd name="connsiteX12" fmla="*/ 886011 w 1886034"/>
                  <a:gd name="connsiteY12" fmla="*/ 882927 h 1851290"/>
                  <a:gd name="connsiteX13" fmla="*/ 891776 w 1886034"/>
                  <a:gd name="connsiteY13" fmla="*/ 1486428 h 1851290"/>
                  <a:gd name="connsiteX14" fmla="*/ 1218512 w 1886034"/>
                  <a:gd name="connsiteY14" fmla="*/ 615773 h 1851290"/>
                  <a:gd name="connsiteX15" fmla="*/ 342090 w 1886034"/>
                  <a:gd name="connsiteY15" fmla="*/ 1486428 h 1851290"/>
                  <a:gd name="connsiteX16" fmla="*/ 388218 w 1886034"/>
                  <a:gd name="connsiteY16" fmla="*/ 1597902 h 1851290"/>
                  <a:gd name="connsiteX17" fmla="*/ 734174 w 1886034"/>
                  <a:gd name="connsiteY17" fmla="*/ 331320 h 1851290"/>
                  <a:gd name="connsiteX18" fmla="*/ 961448 w 1886034"/>
                  <a:gd name="connsiteY18" fmla="*/ 285673 h 1851290"/>
                  <a:gd name="connsiteX19" fmla="*/ 913664 w 1886034"/>
                  <a:gd name="connsiteY19" fmla="*/ 496 h 1851290"/>
                  <a:gd name="connsiteX20" fmla="*/ 1003097 w 1886034"/>
                  <a:gd name="connsiteY20" fmla="*/ 1893 h 1851290"/>
                  <a:gd name="connsiteX21" fmla="*/ 1879672 w 1886034"/>
                  <a:gd name="connsiteY21" fmla="*/ 1048220 h 1851290"/>
                  <a:gd name="connsiteX22" fmla="*/ 705343 w 1886034"/>
                  <a:gd name="connsiteY22" fmla="*/ 242910 h 1851290"/>
                  <a:gd name="connsiteX23" fmla="*/ 265210 w 1886034"/>
                  <a:gd name="connsiteY23" fmla="*/ 1595982 h 1851290"/>
                  <a:gd name="connsiteX24" fmla="*/ 639995 w 1886034"/>
                  <a:gd name="connsiteY24" fmla="*/ 50712 h 1851290"/>
                  <a:gd name="connsiteX25" fmla="*/ 913664 w 1886034"/>
                  <a:gd name="connsiteY25" fmla="*/ 496 h 185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6034" h="1851290">
                    <a:moveTo>
                      <a:pt x="961448" y="285673"/>
                    </a:moveTo>
                    <a:cubicBezTo>
                      <a:pt x="1038327" y="280868"/>
                      <a:pt x="1115687" y="287114"/>
                      <a:pt x="1191604" y="306334"/>
                    </a:cubicBezTo>
                    <a:cubicBezTo>
                      <a:pt x="1385725" y="354384"/>
                      <a:pt x="1549092" y="485079"/>
                      <a:pt x="1654802" y="654213"/>
                    </a:cubicBezTo>
                    <a:cubicBezTo>
                      <a:pt x="1758589" y="821424"/>
                      <a:pt x="1806637" y="1023232"/>
                      <a:pt x="1779730" y="1219274"/>
                    </a:cubicBezTo>
                    <a:cubicBezTo>
                      <a:pt x="1750901" y="1428768"/>
                      <a:pt x="1631739" y="1613278"/>
                      <a:pt x="1456837" y="1730520"/>
                    </a:cubicBezTo>
                    <a:cubicBezTo>
                      <a:pt x="972499" y="1968845"/>
                      <a:pt x="624622" y="1841994"/>
                      <a:pt x="428580" y="1459520"/>
                    </a:cubicBezTo>
                    <a:cubicBezTo>
                      <a:pt x="249835" y="938665"/>
                      <a:pt x="722642" y="481235"/>
                      <a:pt x="1168541" y="700340"/>
                    </a:cubicBezTo>
                    <a:cubicBezTo>
                      <a:pt x="1614440" y="921366"/>
                      <a:pt x="1345363" y="1609434"/>
                      <a:pt x="924450" y="1401861"/>
                    </a:cubicBezTo>
                    <a:cubicBezTo>
                      <a:pt x="720721" y="1298074"/>
                      <a:pt x="764925" y="1028997"/>
                      <a:pt x="912919" y="969417"/>
                    </a:cubicBezTo>
                    <a:cubicBezTo>
                      <a:pt x="1037846" y="921366"/>
                      <a:pt x="1199292" y="1034764"/>
                      <a:pt x="1132024" y="1171223"/>
                    </a:cubicBezTo>
                    <a:cubicBezTo>
                      <a:pt x="1124336" y="1198131"/>
                      <a:pt x="1133945" y="1225039"/>
                      <a:pt x="1155088" y="1236571"/>
                    </a:cubicBezTo>
                    <a:cubicBezTo>
                      <a:pt x="1181995" y="1244258"/>
                      <a:pt x="1208903" y="1234650"/>
                      <a:pt x="1220435" y="1213507"/>
                    </a:cubicBezTo>
                    <a:cubicBezTo>
                      <a:pt x="1329987" y="1000168"/>
                      <a:pt x="1085897" y="802204"/>
                      <a:pt x="886011" y="882927"/>
                    </a:cubicBezTo>
                    <a:cubicBezTo>
                      <a:pt x="666905" y="971338"/>
                      <a:pt x="607323" y="1346124"/>
                      <a:pt x="891776" y="1486428"/>
                    </a:cubicBezTo>
                    <a:cubicBezTo>
                      <a:pt x="1428009" y="1753583"/>
                      <a:pt x="1781653" y="892538"/>
                      <a:pt x="1218512" y="615773"/>
                    </a:cubicBezTo>
                    <a:cubicBezTo>
                      <a:pt x="688046" y="354384"/>
                      <a:pt x="138360" y="886771"/>
                      <a:pt x="342090" y="1486428"/>
                    </a:cubicBezTo>
                    <a:cubicBezTo>
                      <a:pt x="353622" y="1522946"/>
                      <a:pt x="370921" y="1563307"/>
                      <a:pt x="388218" y="1597902"/>
                    </a:cubicBezTo>
                    <a:cubicBezTo>
                      <a:pt x="19198" y="1169302"/>
                      <a:pt x="205631" y="511986"/>
                      <a:pt x="734174" y="331320"/>
                    </a:cubicBezTo>
                    <a:cubicBezTo>
                      <a:pt x="808171" y="306335"/>
                      <a:pt x="884569" y="290478"/>
                      <a:pt x="961448" y="285673"/>
                    </a:cubicBezTo>
                    <a:close/>
                    <a:moveTo>
                      <a:pt x="913664" y="496"/>
                    </a:moveTo>
                    <a:cubicBezTo>
                      <a:pt x="943702" y="-488"/>
                      <a:pt x="973540" y="-2"/>
                      <a:pt x="1003097" y="1893"/>
                    </a:cubicBezTo>
                    <a:cubicBezTo>
                      <a:pt x="1515427" y="34736"/>
                      <a:pt x="1943697" y="490726"/>
                      <a:pt x="1879672" y="1048220"/>
                    </a:cubicBezTo>
                    <a:cubicBezTo>
                      <a:pt x="1860453" y="458172"/>
                      <a:pt x="1266560" y="52633"/>
                      <a:pt x="705343" y="242910"/>
                    </a:cubicBezTo>
                    <a:cubicBezTo>
                      <a:pt x="146048" y="431264"/>
                      <a:pt x="-78825" y="1107800"/>
                      <a:pt x="265210" y="1595982"/>
                    </a:cubicBezTo>
                    <a:cubicBezTo>
                      <a:pt x="-217207" y="1102035"/>
                      <a:pt x="-11554" y="273662"/>
                      <a:pt x="639995" y="50712"/>
                    </a:cubicBezTo>
                    <a:cubicBezTo>
                      <a:pt x="731619" y="19630"/>
                      <a:pt x="823548" y="3447"/>
                      <a:pt x="913664" y="496"/>
                    </a:cubicBezTo>
                    <a:close/>
                  </a:path>
                </a:pathLst>
              </a:custGeom>
              <a:solidFill>
                <a:srgbClr val="FF7DCD"/>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76744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430A3-12A3-A771-EFFF-D9E46E731B7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39930D5-83B8-1DD8-5FF2-A9111A1A71DE}"/>
              </a:ext>
            </a:extLst>
          </p:cNvPr>
          <p:cNvPicPr>
            <a:picLocks noChangeAspect="1"/>
          </p:cNvPicPr>
          <p:nvPr/>
        </p:nvPicPr>
        <p:blipFill>
          <a:blip r:embed="rId2"/>
          <a:stretch>
            <a:fillRect/>
          </a:stretch>
        </p:blipFill>
        <p:spPr>
          <a:xfrm>
            <a:off x="8382253" y="1006653"/>
            <a:ext cx="3460725" cy="4769816"/>
          </a:xfrm>
          <a:prstGeom prst="rect">
            <a:avLst/>
          </a:prstGeom>
          <a:ln>
            <a:solidFill>
              <a:schemeClr val="tx1"/>
            </a:solidFill>
          </a:ln>
          <a:effectLst>
            <a:outerShdw blurRad="50800" dist="1270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84EA16B5-3C9D-A183-DF2D-7D5A92376EF0}"/>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
        <p:nvSpPr>
          <p:cNvPr id="13" name="Rectangle 2">
            <a:extLst>
              <a:ext uri="{FF2B5EF4-FFF2-40B4-BE49-F238E27FC236}">
                <a16:creationId xmlns:a16="http://schemas.microsoft.com/office/drawing/2014/main" id="{28677932-9813-ADF0-F58E-DA31BF8BE058}"/>
              </a:ext>
            </a:extLst>
          </p:cNvPr>
          <p:cNvSpPr txBox="1">
            <a:spLocks/>
          </p:cNvSpPr>
          <p:nvPr/>
        </p:nvSpPr>
        <p:spPr>
          <a:xfrm>
            <a:off x="67380" y="925208"/>
            <a:ext cx="8077200" cy="28956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spcBef>
                <a:spcPts val="0"/>
              </a:spcBef>
              <a:buClr>
                <a:srgbClr val="5C8944"/>
              </a:buClr>
              <a:buFont typeface="Wingdings" panose="05000000000000000000" pitchFamily="2" charset="2"/>
              <a:buChar char="§"/>
            </a:pPr>
            <a:r>
              <a:rPr lang="en-US" altLang="en-US" sz="3200" b="1" u="sng" dirty="0">
                <a:solidFill>
                  <a:srgbClr val="009BC9"/>
                </a:solidFill>
              </a:rPr>
              <a:t>Change:</a:t>
            </a:r>
            <a:r>
              <a:rPr lang="en-US" altLang="en-US" sz="3200" b="1" dirty="0">
                <a:solidFill>
                  <a:srgbClr val="009BC9"/>
                </a:solidFill>
              </a:rPr>
              <a:t> </a:t>
            </a:r>
            <a:r>
              <a:rPr lang="en-US" altLang="en-US" sz="3200" b="1" dirty="0">
                <a:solidFill>
                  <a:schemeClr val="tx1"/>
                </a:solidFill>
              </a:rPr>
              <a:t>Added approach to calculate </a:t>
            </a:r>
            <a:r>
              <a:rPr lang="en-US" altLang="en-US" sz="3200" b="1" baseline="30000" dirty="0">
                <a:solidFill>
                  <a:schemeClr val="tx1"/>
                </a:solidFill>
              </a:rPr>
              <a:t>GW</a:t>
            </a:r>
            <a:r>
              <a:rPr lang="en-US" altLang="en-US" sz="3200" b="1" dirty="0">
                <a:solidFill>
                  <a:schemeClr val="tx1"/>
                </a:solidFill>
              </a:rPr>
              <a:t>Soil PCL or “Action Level” </a:t>
            </a:r>
            <a:r>
              <a:rPr lang="en-US" altLang="en-US" sz="3200" dirty="0">
                <a:solidFill>
                  <a:schemeClr val="tx1"/>
                </a:solidFill>
              </a:rPr>
              <a:t>for screening </a:t>
            </a:r>
            <a:r>
              <a:rPr lang="en-US" altLang="en-US" sz="3200" i="1" dirty="0">
                <a:solidFill>
                  <a:schemeClr val="tx1"/>
                </a:solidFill>
              </a:rPr>
              <a:t>without</a:t>
            </a:r>
            <a:r>
              <a:rPr lang="en-US" altLang="en-US" sz="3200" dirty="0">
                <a:solidFill>
                  <a:schemeClr val="tx1"/>
                </a:solidFill>
              </a:rPr>
              <a:t> reporting</a:t>
            </a:r>
          </a:p>
          <a:p>
            <a:pPr>
              <a:spcBef>
                <a:spcPts val="0"/>
              </a:spcBef>
              <a:buClr>
                <a:srgbClr val="5C8944"/>
              </a:buClr>
              <a:buFont typeface="Wingdings" panose="05000000000000000000" pitchFamily="2" charset="2"/>
              <a:buChar char="§"/>
            </a:pPr>
            <a:r>
              <a:rPr lang="en-US" altLang="en-US" sz="3200" b="1" u="sng" dirty="0">
                <a:solidFill>
                  <a:srgbClr val="7DA638"/>
                </a:solidFill>
              </a:rPr>
              <a:t>Unchanged:</a:t>
            </a:r>
            <a:r>
              <a:rPr lang="en-US" altLang="en-US" sz="3200" b="1" dirty="0">
                <a:solidFill>
                  <a:srgbClr val="7DA638"/>
                </a:solidFill>
              </a:rPr>
              <a:t> </a:t>
            </a:r>
            <a:r>
              <a:rPr lang="en-US" altLang="en-US" sz="3200" b="1" dirty="0">
                <a:solidFill>
                  <a:schemeClr val="tx1"/>
                </a:solidFill>
              </a:rPr>
              <a:t>Did not simplify screening. </a:t>
            </a:r>
            <a:r>
              <a:rPr lang="en-US" altLang="en-US" sz="3200" dirty="0">
                <a:solidFill>
                  <a:schemeClr val="tx1"/>
                </a:solidFill>
              </a:rPr>
              <a:t>Continues required use of MEDIAN values in screening as “background” </a:t>
            </a:r>
          </a:p>
          <a:p>
            <a:pPr marL="0" indent="0">
              <a:spcBef>
                <a:spcPts val="0"/>
              </a:spcBef>
              <a:buClr>
                <a:srgbClr val="5C8944"/>
              </a:buClr>
              <a:buNone/>
            </a:pPr>
            <a:r>
              <a:rPr lang="en-US" altLang="en-US" sz="3200" dirty="0">
                <a:solidFill>
                  <a:schemeClr val="tx1"/>
                </a:solidFill>
              </a:rPr>
              <a:t>	</a:t>
            </a:r>
            <a:r>
              <a:rPr lang="en-US" altLang="en-US" sz="2800" dirty="0">
                <a:solidFill>
                  <a:schemeClr val="tx1"/>
                </a:solidFill>
              </a:rPr>
              <a:t>- </a:t>
            </a:r>
            <a:r>
              <a:rPr lang="en-US" altLang="en-US" sz="2800" i="1" dirty="0">
                <a:solidFill>
                  <a:schemeClr val="tx1"/>
                </a:solidFill>
              </a:rPr>
              <a:t>unless experienced professionals engaged for 	numerical/risk modeling efforts.</a:t>
            </a:r>
            <a:endParaRPr lang="en-US" altLang="en-US" sz="3200" i="1" dirty="0">
              <a:solidFill>
                <a:schemeClr val="tx1"/>
              </a:solidFill>
            </a:endParaRPr>
          </a:p>
        </p:txBody>
      </p:sp>
      <p:pic>
        <p:nvPicPr>
          <p:cNvPr id="4" name="Picture 3">
            <a:extLst>
              <a:ext uri="{FF2B5EF4-FFF2-40B4-BE49-F238E27FC236}">
                <a16:creationId xmlns:a16="http://schemas.microsoft.com/office/drawing/2014/main" id="{1FEEBBF1-4A66-7151-92A9-DC61D7201868}"/>
              </a:ext>
            </a:extLst>
          </p:cNvPr>
          <p:cNvPicPr>
            <a:picLocks noChangeAspect="1"/>
          </p:cNvPicPr>
          <p:nvPr/>
        </p:nvPicPr>
        <p:blipFill>
          <a:blip r:embed="rId3"/>
          <a:stretch>
            <a:fillRect/>
          </a:stretch>
        </p:blipFill>
        <p:spPr>
          <a:xfrm>
            <a:off x="228600" y="5047598"/>
            <a:ext cx="11379046" cy="1524000"/>
          </a:xfrm>
          <a:prstGeom prst="rect">
            <a:avLst/>
          </a:prstGeom>
          <a:ln>
            <a:solidFill>
              <a:schemeClr val="tx1"/>
            </a:solidFill>
          </a:ln>
          <a:effectLst>
            <a:outerShdw blurRad="50800" dist="127000" dir="2700000" algn="tl" rotWithShape="0">
              <a:prstClr val="black">
                <a:alpha val="40000"/>
              </a:prstClr>
            </a:outerShdw>
          </a:effectLst>
        </p:spPr>
      </p:pic>
      <p:sp>
        <p:nvSpPr>
          <p:cNvPr id="3" name="Rectangle 2">
            <a:extLst>
              <a:ext uri="{FF2B5EF4-FFF2-40B4-BE49-F238E27FC236}">
                <a16:creationId xmlns:a16="http://schemas.microsoft.com/office/drawing/2014/main" id="{92A638B2-2D01-DFD4-1171-A2F3296C9C6F}"/>
              </a:ext>
            </a:extLst>
          </p:cNvPr>
          <p:cNvSpPr/>
          <p:nvPr/>
        </p:nvSpPr>
        <p:spPr>
          <a:xfrm>
            <a:off x="1388180" y="5390774"/>
            <a:ext cx="6756400" cy="320763"/>
          </a:xfrm>
          <a:prstGeom prst="rect">
            <a:avLst/>
          </a:prstGeom>
          <a:noFill/>
          <a:ln w="38100">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2" name="Rectangle 1">
            <a:extLst>
              <a:ext uri="{FF2B5EF4-FFF2-40B4-BE49-F238E27FC236}">
                <a16:creationId xmlns:a16="http://schemas.microsoft.com/office/drawing/2014/main" id="{EE190FB0-BFFC-81A7-746D-3F44755E950D}"/>
              </a:ext>
            </a:extLst>
          </p:cNvPr>
          <p:cNvSpPr>
            <a:spLocks noChangeArrowheads="1"/>
          </p:cNvSpPr>
          <p:nvPr/>
        </p:nvSpPr>
        <p:spPr bwMode="auto">
          <a:xfrm>
            <a:off x="162809" y="76200"/>
            <a:ext cx="1150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i="1" dirty="0">
                <a:solidFill>
                  <a:srgbClr val="17406D"/>
                </a:solidFill>
                <a:latin typeface="+mj-lt"/>
              </a:rPr>
              <a:t>Updated TRRP Memo (RG-649; March 2025)</a:t>
            </a:r>
          </a:p>
        </p:txBody>
      </p:sp>
    </p:spTree>
    <p:extLst>
      <p:ext uri="{BB962C8B-B14F-4D97-AF65-F5344CB8AC3E}">
        <p14:creationId xmlns:p14="http://schemas.microsoft.com/office/powerpoint/2010/main" val="3575881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10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1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4F3E7-E89E-36A1-297A-BB73DC8EF603}"/>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3D130A92-BD9C-371C-2669-BD08B4E4B4DA}"/>
              </a:ext>
            </a:extLst>
          </p:cNvPr>
          <p:cNvSpPr/>
          <p:nvPr/>
        </p:nvSpPr>
        <p:spPr>
          <a:xfrm>
            <a:off x="2057400" y="2854335"/>
            <a:ext cx="5430746" cy="118426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0" name="Picture 59">
            <a:extLst>
              <a:ext uri="{FF2B5EF4-FFF2-40B4-BE49-F238E27FC236}">
                <a16:creationId xmlns:a16="http://schemas.microsoft.com/office/drawing/2014/main" id="{070B5E39-CE77-F8DB-4D3A-708E01643515}"/>
              </a:ext>
            </a:extLst>
          </p:cNvPr>
          <p:cNvPicPr>
            <a:picLocks noChangeAspect="1"/>
          </p:cNvPicPr>
          <p:nvPr/>
        </p:nvPicPr>
        <p:blipFill>
          <a:blip r:embed="rId2"/>
          <a:stretch>
            <a:fillRect/>
          </a:stretch>
        </p:blipFill>
        <p:spPr>
          <a:xfrm>
            <a:off x="8113693" y="919532"/>
            <a:ext cx="4018524" cy="5690151"/>
          </a:xfrm>
          <a:prstGeom prst="rect">
            <a:avLst/>
          </a:prstGeom>
          <a:ln>
            <a:solidFill>
              <a:schemeClr val="tx1"/>
            </a:solidFill>
          </a:ln>
          <a:effectLst>
            <a:outerShdw blurRad="50800" dist="127000" dir="2700000" algn="tl" rotWithShape="0">
              <a:prstClr val="black">
                <a:alpha val="40000"/>
              </a:prstClr>
            </a:outerShdw>
          </a:effectLst>
        </p:spPr>
      </p:pic>
      <p:sp>
        <p:nvSpPr>
          <p:cNvPr id="2" name="Rectangle 2">
            <a:extLst>
              <a:ext uri="{FF2B5EF4-FFF2-40B4-BE49-F238E27FC236}">
                <a16:creationId xmlns:a16="http://schemas.microsoft.com/office/drawing/2014/main" id="{D485FB17-BFD2-D93C-A58F-F58509BDB778}"/>
              </a:ext>
            </a:extLst>
          </p:cNvPr>
          <p:cNvSpPr txBox="1">
            <a:spLocks/>
          </p:cNvSpPr>
          <p:nvPr/>
        </p:nvSpPr>
        <p:spPr>
          <a:xfrm>
            <a:off x="457200" y="1032832"/>
            <a:ext cx="7772400" cy="151687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Clr>
                <a:schemeClr val="tx1"/>
              </a:buClr>
              <a:buFont typeface="Wingdings" panose="05000000000000000000" pitchFamily="2" charset="2"/>
              <a:buChar char="§"/>
            </a:pPr>
            <a:r>
              <a:rPr lang="en-US" altLang="en-US" sz="2800" dirty="0">
                <a:solidFill>
                  <a:schemeClr val="tx1"/>
                </a:solidFill>
                <a:cs typeface="MV Boli" panose="02000500030200090000" pitchFamily="2" charset="0"/>
              </a:rPr>
              <a:t>Site-specific “Action Level” calculation needs use of §350.75(b)(1) </a:t>
            </a:r>
          </a:p>
          <a:p>
            <a:pPr>
              <a:buClr>
                <a:schemeClr val="tx1"/>
              </a:buClr>
              <a:buFont typeface="Wingdings" panose="05000000000000000000" pitchFamily="2" charset="2"/>
              <a:buChar char="§"/>
            </a:pPr>
            <a:r>
              <a:rPr lang="en-US" altLang="en-US" sz="2800" dirty="0">
                <a:solidFill>
                  <a:schemeClr val="tx1"/>
                </a:solidFill>
                <a:cs typeface="MV Boli" panose="02000500030200090000" pitchFamily="2" charset="0"/>
              </a:rPr>
              <a:t>PCL/“site-specific” BTV requires experienced professional</a:t>
            </a:r>
            <a:endParaRPr lang="en-US" altLang="en-US" sz="2800" dirty="0">
              <a:solidFill>
                <a:schemeClr val="tx1"/>
              </a:solidFill>
            </a:endParaRPr>
          </a:p>
        </p:txBody>
      </p:sp>
      <p:sp>
        <p:nvSpPr>
          <p:cNvPr id="7" name="Speech Bubble: Rectangle with Corners Rounded 6">
            <a:extLst>
              <a:ext uri="{FF2B5EF4-FFF2-40B4-BE49-F238E27FC236}">
                <a16:creationId xmlns:a16="http://schemas.microsoft.com/office/drawing/2014/main" id="{03C44A82-1705-FF12-9B6B-DD344D7BECCC}"/>
              </a:ext>
            </a:extLst>
          </p:cNvPr>
          <p:cNvSpPr/>
          <p:nvPr/>
        </p:nvSpPr>
        <p:spPr>
          <a:xfrm>
            <a:off x="8190852" y="400662"/>
            <a:ext cx="917563" cy="584152"/>
          </a:xfrm>
          <a:prstGeom prst="wedgeRoundRectCallout">
            <a:avLst>
              <a:gd name="adj1" fmla="val -322"/>
              <a:gd name="adj2" fmla="val 120670"/>
              <a:gd name="adj3" fmla="val 16667"/>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 report</a:t>
            </a:r>
          </a:p>
        </p:txBody>
      </p:sp>
      <p:sp>
        <p:nvSpPr>
          <p:cNvPr id="8" name="Speech Bubble: Rectangle with Corners Rounded 7">
            <a:extLst>
              <a:ext uri="{FF2B5EF4-FFF2-40B4-BE49-F238E27FC236}">
                <a16:creationId xmlns:a16="http://schemas.microsoft.com/office/drawing/2014/main" id="{63C061E3-8572-8F97-AA15-77D8E7703AEA}"/>
              </a:ext>
            </a:extLst>
          </p:cNvPr>
          <p:cNvSpPr/>
          <p:nvPr/>
        </p:nvSpPr>
        <p:spPr>
          <a:xfrm>
            <a:off x="10943082" y="1696834"/>
            <a:ext cx="1096517" cy="526572"/>
          </a:xfrm>
          <a:prstGeom prst="wedgeRoundRectCallout">
            <a:avLst>
              <a:gd name="adj1" fmla="val -78740"/>
              <a:gd name="adj2" fmla="val -46183"/>
              <a:gd name="adj3" fmla="val 166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2400" b="1" dirty="0">
                <a:solidFill>
                  <a:schemeClr val="bg1"/>
                </a:solidFill>
              </a:rPr>
              <a:t>&gt;</a:t>
            </a:r>
            <a:r>
              <a:rPr lang="en-US" dirty="0">
                <a:solidFill>
                  <a:schemeClr val="bg1"/>
                </a:solidFill>
              </a:rPr>
              <a:t> TSSBC</a:t>
            </a:r>
          </a:p>
          <a:p>
            <a:pPr algn="ctr">
              <a:lnSpc>
                <a:spcPts val="1800"/>
              </a:lnSpc>
            </a:pPr>
            <a:r>
              <a:rPr lang="en-US" i="1" dirty="0">
                <a:solidFill>
                  <a:schemeClr val="bg1"/>
                </a:solidFill>
              </a:rPr>
              <a:t>of 15</a:t>
            </a:r>
          </a:p>
        </p:txBody>
      </p:sp>
      <p:cxnSp>
        <p:nvCxnSpPr>
          <p:cNvPr id="11" name="Connector: Elbow 10">
            <a:extLst>
              <a:ext uri="{FF2B5EF4-FFF2-40B4-BE49-F238E27FC236}">
                <a16:creationId xmlns:a16="http://schemas.microsoft.com/office/drawing/2014/main" id="{81751B6F-91A8-86F5-4EE7-C947957AEEAD}"/>
              </a:ext>
            </a:extLst>
          </p:cNvPr>
          <p:cNvCxnSpPr/>
          <p:nvPr/>
        </p:nvCxnSpPr>
        <p:spPr>
          <a:xfrm rot="16200000" flipV="1">
            <a:off x="8501452" y="2343223"/>
            <a:ext cx="1466601" cy="762000"/>
          </a:xfrm>
          <a:prstGeom prst="bentConnector3">
            <a:avLst>
              <a:gd name="adj1" fmla="val -106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9FBA5AAC-553A-9D47-512A-A11BA2FD1043}"/>
              </a:ext>
            </a:extLst>
          </p:cNvPr>
          <p:cNvCxnSpPr>
            <a:cxnSpLocks/>
          </p:cNvCxnSpPr>
          <p:nvPr/>
        </p:nvCxnSpPr>
        <p:spPr>
          <a:xfrm rot="16200000" flipH="1">
            <a:off x="9889746" y="1245939"/>
            <a:ext cx="637396" cy="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2A7F730C-9087-9D32-F16A-0981FEA06F31}"/>
              </a:ext>
            </a:extLst>
          </p:cNvPr>
          <p:cNvCxnSpPr>
            <a:cxnSpLocks/>
          </p:cNvCxnSpPr>
          <p:nvPr/>
        </p:nvCxnSpPr>
        <p:spPr>
          <a:xfrm rot="16200000" flipH="1">
            <a:off x="9615587" y="2524323"/>
            <a:ext cx="1185705" cy="5"/>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103CD2D-FAE0-AA08-D5C9-BF6E7F129E49}"/>
              </a:ext>
            </a:extLst>
          </p:cNvPr>
          <p:cNvSpPr>
            <a:spLocks noChangeArrowheads="1"/>
          </p:cNvSpPr>
          <p:nvPr/>
        </p:nvSpPr>
        <p:spPr bwMode="auto">
          <a:xfrm>
            <a:off x="162809" y="76200"/>
            <a:ext cx="2424465" cy="72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mj-lt"/>
              </a:rPr>
              <a:t>Change:</a:t>
            </a:r>
            <a:endParaRPr lang="en-US" altLang="en-US" sz="4400" i="1" dirty="0">
              <a:solidFill>
                <a:srgbClr val="17406D"/>
              </a:solidFill>
              <a:latin typeface="+mj-lt"/>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F05BC2D-1747-2527-403B-CD9A251DEC2F}"/>
                  </a:ext>
                </a:extLst>
              </p:cNvPr>
              <p:cNvSpPr txBox="1"/>
              <p:nvPr/>
            </p:nvSpPr>
            <p:spPr>
              <a:xfrm>
                <a:off x="2196747" y="2933755"/>
                <a:ext cx="5193921" cy="9242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baseline="30000" smtClean="0">
                          <a:solidFill>
                            <a:schemeClr val="tx1"/>
                          </a:solidFill>
                          <a:latin typeface="Cambria Math" panose="02040503050406030204" pitchFamily="18" charset="0"/>
                        </a:rPr>
                        <m:t>𝑮𝑾</m:t>
                      </m:r>
                      <m:r>
                        <a:rPr lang="en-US" sz="3200" b="1" i="1" smtClean="0">
                          <a:solidFill>
                            <a:schemeClr val="tx1"/>
                          </a:solidFill>
                          <a:latin typeface="Cambria Math" panose="02040503050406030204" pitchFamily="18" charset="0"/>
                        </a:rPr>
                        <m:t>𝑺𝒐𝒊𝒍</m:t>
                      </m:r>
                      <m:r>
                        <a:rPr lang="en-US" sz="3200" b="0" i="1" smtClean="0">
                          <a:solidFill>
                            <a:schemeClr val="tx1"/>
                          </a:solidFill>
                          <a:latin typeface="Cambria Math" panose="02040503050406030204" pitchFamily="18" charset="0"/>
                        </a:rPr>
                        <m:t>=</m:t>
                      </m:r>
                      <m:f>
                        <m:fPr>
                          <m:ctrlPr>
                            <a:rPr lang="en-US" sz="3200" b="0" i="1" smtClean="0">
                              <a:solidFill>
                                <a:schemeClr val="tx1"/>
                              </a:solidFill>
                              <a:latin typeface="Cambria Math" panose="02040503050406030204" pitchFamily="18" charset="0"/>
                            </a:rPr>
                          </m:ctrlPr>
                        </m:fPr>
                        <m:num>
                          <m:r>
                            <a:rPr lang="en-US" sz="3200" b="0" i="1" baseline="30000" smtClean="0">
                              <a:solidFill>
                                <a:schemeClr val="tx1"/>
                              </a:solidFill>
                              <a:latin typeface="Cambria Math" panose="02040503050406030204" pitchFamily="18" charset="0"/>
                            </a:rPr>
                            <m:t>𝐺𝑊</m:t>
                          </m:r>
                          <m:r>
                            <a:rPr lang="en-US" sz="3200" b="0" i="1" smtClean="0">
                              <a:solidFill>
                                <a:schemeClr val="tx1"/>
                              </a:solidFill>
                              <a:latin typeface="Cambria Math" panose="02040503050406030204" pitchFamily="18" charset="0"/>
                            </a:rPr>
                            <m:t>𝐺𝑤</m:t>
                          </m:r>
                          <m:r>
                            <a:rPr lang="en-US" sz="3200" b="0" i="1" baseline="-25000" smtClean="0">
                              <a:solidFill>
                                <a:schemeClr val="tx1"/>
                              </a:solidFill>
                              <a:latin typeface="Cambria Math" panose="02040503050406030204" pitchFamily="18" charset="0"/>
                            </a:rPr>
                            <m:t>𝐼𝑛𝑔</m:t>
                          </m:r>
                          <m:r>
                            <a:rPr lang="en-US" sz="3200" b="0" i="1" smtClean="0">
                              <a:solidFill>
                                <a:schemeClr val="tx1"/>
                              </a:solidFill>
                              <a:latin typeface="Cambria Math" panose="02040503050406030204" pitchFamily="18" charset="0"/>
                              <a:ea typeface="Cambria Math" panose="02040503050406030204" pitchFamily="18" charset="0"/>
                            </a:rPr>
                            <m:t>∙</m:t>
                          </m:r>
                          <m:r>
                            <a:rPr lang="en-US" sz="3200" b="0" i="1" smtClean="0">
                              <a:solidFill>
                                <a:schemeClr val="tx1"/>
                              </a:solidFill>
                              <a:latin typeface="Cambria Math" panose="02040503050406030204" pitchFamily="18" charset="0"/>
                              <a:ea typeface="Cambria Math" panose="02040503050406030204" pitchFamily="18" charset="0"/>
                            </a:rPr>
                            <m:t>𝐿𝐷𝐹</m:t>
                          </m:r>
                        </m:num>
                        <m:den>
                          <m:r>
                            <a:rPr lang="en-US" sz="3200" b="0" i="1" smtClean="0">
                              <a:solidFill>
                                <a:schemeClr val="tx1"/>
                              </a:solidFill>
                              <a:latin typeface="Cambria Math" panose="02040503050406030204" pitchFamily="18" charset="0"/>
                            </a:rPr>
                            <m:t>𝐾</m:t>
                          </m:r>
                          <m:r>
                            <a:rPr lang="en-US" sz="3200" b="0" i="1" baseline="-25000" smtClean="0">
                              <a:solidFill>
                                <a:schemeClr val="tx1"/>
                              </a:solidFill>
                              <a:latin typeface="Cambria Math" panose="02040503050406030204" pitchFamily="18" charset="0"/>
                            </a:rPr>
                            <m:t>𝑆𝑊</m:t>
                          </m:r>
                        </m:den>
                      </m:f>
                      <m:r>
                        <a:rPr lang="en-US" sz="3200" b="0" i="1" smtClean="0">
                          <a:solidFill>
                            <a:schemeClr val="tx1"/>
                          </a:solidFill>
                          <a:latin typeface="Cambria Math" panose="02040503050406030204" pitchFamily="18" charset="0"/>
                        </a:rPr>
                        <m:t> </m:t>
                      </m:r>
                      <m:r>
                        <a:rPr lang="en-US" sz="3200" b="0" i="1" smtClean="0">
                          <a:solidFill>
                            <a:schemeClr val="tx1"/>
                          </a:solidFill>
                          <a:latin typeface="Cambria Math" panose="02040503050406030204" pitchFamily="18" charset="0"/>
                          <a:ea typeface="Cambria Math" panose="02040503050406030204" pitchFamily="18" charset="0"/>
                        </a:rPr>
                        <m:t>∙ </m:t>
                      </m:r>
                      <m:f>
                        <m:fPr>
                          <m:ctrlPr>
                            <a:rPr lang="en-US" sz="3200" b="0" i="1" smtClean="0">
                              <a:solidFill>
                                <a:schemeClr val="tx1"/>
                              </a:solidFill>
                              <a:latin typeface="Cambria Math" panose="02040503050406030204" pitchFamily="18" charset="0"/>
                              <a:ea typeface="Cambria Math" panose="02040503050406030204" pitchFamily="18" charset="0"/>
                            </a:rPr>
                          </m:ctrlPr>
                        </m:fPr>
                        <m:num>
                          <m:r>
                            <a:rPr lang="en-US" sz="3200" b="0" i="1" smtClean="0">
                              <a:solidFill>
                                <a:schemeClr val="tx1"/>
                              </a:solidFill>
                              <a:latin typeface="Cambria Math" panose="02040503050406030204" pitchFamily="18" charset="0"/>
                              <a:ea typeface="Cambria Math" panose="02040503050406030204" pitchFamily="18" charset="0"/>
                            </a:rPr>
                            <m:t>𝐿</m:t>
                          </m:r>
                          <m:r>
                            <a:rPr lang="en-US" sz="3200" b="0" i="1" baseline="-25000" smtClean="0">
                              <a:solidFill>
                                <a:schemeClr val="tx1"/>
                              </a:solidFill>
                              <a:latin typeface="Cambria Math" panose="02040503050406030204" pitchFamily="18" charset="0"/>
                              <a:ea typeface="Cambria Math" panose="02040503050406030204" pitchFamily="18" charset="0"/>
                            </a:rPr>
                            <m:t>2</m:t>
                          </m:r>
                        </m:num>
                        <m:den>
                          <m:r>
                            <a:rPr lang="en-US" sz="3200" b="0" i="1" smtClean="0">
                              <a:solidFill>
                                <a:schemeClr val="tx1"/>
                              </a:solidFill>
                              <a:latin typeface="Cambria Math" panose="02040503050406030204" pitchFamily="18" charset="0"/>
                              <a:ea typeface="Cambria Math" panose="02040503050406030204" pitchFamily="18" charset="0"/>
                            </a:rPr>
                            <m:t>𝐿</m:t>
                          </m:r>
                          <m:r>
                            <a:rPr lang="en-US" sz="3200" b="0" i="1" baseline="-25000" smtClean="0">
                              <a:solidFill>
                                <a:schemeClr val="tx1"/>
                              </a:solidFill>
                              <a:latin typeface="Cambria Math" panose="02040503050406030204" pitchFamily="18" charset="0"/>
                              <a:ea typeface="Cambria Math" panose="02040503050406030204" pitchFamily="18" charset="0"/>
                            </a:rPr>
                            <m:t>1</m:t>
                          </m:r>
                        </m:den>
                      </m:f>
                    </m:oMath>
                  </m:oMathPara>
                </a14:m>
                <a:endParaRPr lang="en-US" sz="3600" dirty="0">
                  <a:solidFill>
                    <a:schemeClr val="tx1"/>
                  </a:solidFill>
                </a:endParaRPr>
              </a:p>
            </p:txBody>
          </p:sp>
        </mc:Choice>
        <mc:Fallback xmlns="">
          <p:sp>
            <p:nvSpPr>
              <p:cNvPr id="19" name="TextBox 18">
                <a:extLst>
                  <a:ext uri="{FF2B5EF4-FFF2-40B4-BE49-F238E27FC236}">
                    <a16:creationId xmlns:a16="http://schemas.microsoft.com/office/drawing/2014/main" id="{4F05BC2D-1747-2527-403B-CD9A251DEC2F}"/>
                  </a:ext>
                </a:extLst>
              </p:cNvPr>
              <p:cNvSpPr txBox="1">
                <a:spLocks noRot="1" noChangeAspect="1" noMove="1" noResize="1" noEditPoints="1" noAdjustHandles="1" noChangeArrowheads="1" noChangeShapeType="1" noTextEdit="1"/>
              </p:cNvSpPr>
              <p:nvPr/>
            </p:nvSpPr>
            <p:spPr>
              <a:xfrm>
                <a:off x="2196747" y="2933755"/>
                <a:ext cx="5193921" cy="924292"/>
              </a:xfrm>
              <a:prstGeom prst="rect">
                <a:avLst/>
              </a:prstGeom>
              <a:blipFill>
                <a:blip r:embed="rId3"/>
                <a:stretch>
                  <a:fillRect b="-9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337F266-CAA5-3D59-A9B8-CDEE284DD386}"/>
                  </a:ext>
                </a:extLst>
              </p:cNvPr>
              <p:cNvSpPr txBox="1"/>
              <p:nvPr/>
            </p:nvSpPr>
            <p:spPr>
              <a:xfrm>
                <a:off x="197099" y="4291045"/>
                <a:ext cx="4758995" cy="810671"/>
              </a:xfrm>
              <a:prstGeom prst="rect">
                <a:avLst/>
              </a:prstGeom>
              <a:solidFill>
                <a:schemeClr val="bg1">
                  <a:lumMod val="85000"/>
                </a:schemeClr>
              </a:solidFill>
              <a:ln w="57150">
                <a:solidFill>
                  <a:srgbClr val="D9D9D9"/>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𝑲</m:t>
                      </m:r>
                      <m:r>
                        <a:rPr lang="en-US" sz="2800" b="1" i="1" baseline="-25000" smtClean="0">
                          <a:solidFill>
                            <a:schemeClr val="tx1"/>
                          </a:solidFill>
                          <a:latin typeface="Cambria Math" panose="02040503050406030204" pitchFamily="18" charset="0"/>
                        </a:rPr>
                        <m:t>𝑺𝑾</m:t>
                      </m:r>
                      <m:r>
                        <a:rPr lang="en-US" sz="2800" b="0" i="1" smtClean="0">
                          <a:solidFill>
                            <a:schemeClr val="tx1"/>
                          </a:solidFill>
                          <a:latin typeface="Cambria Math" panose="02040503050406030204" pitchFamily="18" charset="0"/>
                        </a:rPr>
                        <m:t>=</m:t>
                      </m:r>
                      <m:f>
                        <m:fPr>
                          <m:ctrlPr>
                            <a:rPr lang="en-US" sz="2800" b="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ea typeface="Cambria Math" panose="02040503050406030204" pitchFamily="18" charset="0"/>
                            </a:rPr>
                            <m:t>𝜌</m:t>
                          </m:r>
                          <m:r>
                            <a:rPr lang="en-US" sz="2800" b="0" i="1" baseline="-25000" smtClean="0">
                              <a:solidFill>
                                <a:schemeClr val="tx1"/>
                              </a:solidFill>
                              <a:latin typeface="Cambria Math" panose="02040503050406030204" pitchFamily="18" charset="0"/>
                            </a:rPr>
                            <m:t>𝑏</m:t>
                          </m:r>
                        </m:num>
                        <m:den>
                          <m:r>
                            <a:rPr lang="en-US" sz="2800" b="0" i="1" smtClean="0">
                              <a:solidFill>
                                <a:schemeClr val="tx1"/>
                              </a:solidFill>
                              <a:latin typeface="Cambria Math" panose="02040503050406030204" pitchFamily="18" charset="0"/>
                              <a:ea typeface="Cambria Math" panose="02040503050406030204" pitchFamily="18" charset="0"/>
                            </a:rPr>
                            <m:t>𝜃</m:t>
                          </m:r>
                          <m:r>
                            <a:rPr lang="en-US" sz="2800" b="0" i="1" baseline="-25000" smtClean="0">
                              <a:solidFill>
                                <a:schemeClr val="tx1"/>
                              </a:solidFill>
                              <a:latin typeface="Cambria Math" panose="02040503050406030204" pitchFamily="18" charset="0"/>
                              <a:ea typeface="Cambria Math" panose="02040503050406030204" pitchFamily="18" charset="0"/>
                            </a:rPr>
                            <m:t>𝑤𝑠</m:t>
                          </m:r>
                          <m:r>
                            <a:rPr lang="en-US" sz="2800" b="0" i="1" smtClean="0">
                              <a:solidFill>
                                <a:schemeClr val="tx1"/>
                              </a:solidFill>
                              <a:latin typeface="Cambria Math" panose="02040503050406030204" pitchFamily="18" charset="0"/>
                              <a:ea typeface="Cambria Math" panose="02040503050406030204" pitchFamily="18" charset="0"/>
                            </a:rPr>
                            <m:t> +</m:t>
                          </m:r>
                          <m:r>
                            <a:rPr lang="en-US" sz="2800" b="0" i="1" smtClean="0">
                              <a:solidFill>
                                <a:schemeClr val="tx1"/>
                              </a:solidFill>
                              <a:latin typeface="Cambria Math" panose="02040503050406030204" pitchFamily="18" charset="0"/>
                              <a:ea typeface="Cambria Math" panose="02040503050406030204" pitchFamily="18" charset="0"/>
                            </a:rPr>
                            <m:t>𝐾𝑑</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𝜌</m:t>
                          </m:r>
                          <m:r>
                            <a:rPr lang="en-US" sz="2800" b="0" i="1" baseline="-25000" smtClean="0">
                              <a:solidFill>
                                <a:schemeClr val="tx1"/>
                              </a:solidFill>
                              <a:latin typeface="Cambria Math" panose="02040503050406030204" pitchFamily="18" charset="0"/>
                              <a:ea typeface="Cambria Math" panose="02040503050406030204" pitchFamily="18" charset="0"/>
                            </a:rPr>
                            <m:t>𝑏</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𝐻</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𝜃</m:t>
                          </m:r>
                          <m:r>
                            <a:rPr lang="en-US" sz="2800" b="0" i="1" baseline="-25000" smtClean="0">
                              <a:solidFill>
                                <a:schemeClr val="tx1"/>
                              </a:solidFill>
                              <a:latin typeface="Cambria Math" panose="02040503050406030204" pitchFamily="18" charset="0"/>
                              <a:ea typeface="Cambria Math" panose="02040503050406030204" pitchFamily="18" charset="0"/>
                            </a:rPr>
                            <m:t>𝑎𝑠</m:t>
                          </m:r>
                        </m:den>
                      </m:f>
                    </m:oMath>
                  </m:oMathPara>
                </a14:m>
                <a:endParaRPr lang="en-US" sz="2800" dirty="0">
                  <a:solidFill>
                    <a:schemeClr val="tx1"/>
                  </a:solidFill>
                </a:endParaRPr>
              </a:p>
            </p:txBody>
          </p:sp>
        </mc:Choice>
        <mc:Fallback xmlns="">
          <p:sp>
            <p:nvSpPr>
              <p:cNvPr id="20" name="TextBox 19">
                <a:extLst>
                  <a:ext uri="{FF2B5EF4-FFF2-40B4-BE49-F238E27FC236}">
                    <a16:creationId xmlns:a16="http://schemas.microsoft.com/office/drawing/2014/main" id="{7337F266-CAA5-3D59-A9B8-CDEE284DD386}"/>
                  </a:ext>
                </a:extLst>
              </p:cNvPr>
              <p:cNvSpPr txBox="1">
                <a:spLocks noRot="1" noChangeAspect="1" noMove="1" noResize="1" noEditPoints="1" noAdjustHandles="1" noChangeArrowheads="1" noChangeShapeType="1" noTextEdit="1"/>
              </p:cNvSpPr>
              <p:nvPr/>
            </p:nvSpPr>
            <p:spPr>
              <a:xfrm>
                <a:off x="197099" y="4291045"/>
                <a:ext cx="4758995" cy="810671"/>
              </a:xfrm>
              <a:prstGeom prst="rect">
                <a:avLst/>
              </a:prstGeom>
              <a:blipFill>
                <a:blip r:embed="rId4"/>
                <a:stretch>
                  <a:fillRect/>
                </a:stretch>
              </a:blipFill>
              <a:ln w="57150">
                <a:solidFill>
                  <a:srgbClr val="D9D9D9"/>
                </a:solidFill>
              </a:ln>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0D89E337-078D-7EB1-316E-E15291CB8C29}"/>
              </a:ext>
            </a:extLst>
          </p:cNvPr>
          <p:cNvGrpSpPr/>
          <p:nvPr/>
        </p:nvGrpSpPr>
        <p:grpSpPr>
          <a:xfrm>
            <a:off x="9710333" y="169899"/>
            <a:ext cx="824265" cy="755692"/>
            <a:chOff x="9710333" y="169899"/>
            <a:chExt cx="824265" cy="755692"/>
          </a:xfrm>
        </p:grpSpPr>
        <p:grpSp>
          <p:nvGrpSpPr>
            <p:cNvPr id="26" name="Group 25">
              <a:extLst>
                <a:ext uri="{FF2B5EF4-FFF2-40B4-BE49-F238E27FC236}">
                  <a16:creationId xmlns:a16="http://schemas.microsoft.com/office/drawing/2014/main" id="{94B2ACDB-2D2D-51CF-53E8-14DE761D32F5}"/>
                </a:ext>
              </a:extLst>
            </p:cNvPr>
            <p:cNvGrpSpPr/>
            <p:nvPr/>
          </p:nvGrpSpPr>
          <p:grpSpPr>
            <a:xfrm>
              <a:off x="9771638" y="169899"/>
              <a:ext cx="711571" cy="706489"/>
              <a:chOff x="3828194" y="1823065"/>
              <a:chExt cx="4531802" cy="4099764"/>
            </a:xfrm>
          </p:grpSpPr>
          <p:sp>
            <p:nvSpPr>
              <p:cNvPr id="28" name="Freeform: Shape 27">
                <a:extLst>
                  <a:ext uri="{FF2B5EF4-FFF2-40B4-BE49-F238E27FC236}">
                    <a16:creationId xmlns:a16="http://schemas.microsoft.com/office/drawing/2014/main" id="{F6D930A3-F062-1419-865D-FF2275378DC4}"/>
                  </a:ext>
                </a:extLst>
              </p:cNvPr>
              <p:cNvSpPr/>
              <p:nvPr/>
            </p:nvSpPr>
            <p:spPr>
              <a:xfrm>
                <a:off x="6190407" y="2278127"/>
                <a:ext cx="1659508" cy="2716730"/>
              </a:xfrm>
              <a:custGeom>
                <a:avLst/>
                <a:gdLst>
                  <a:gd name="connsiteX0" fmla="*/ 953 w 1247300"/>
                  <a:gd name="connsiteY0" fmla="*/ 708660 h 2041917"/>
                  <a:gd name="connsiteX1" fmla="*/ 163830 w 1247300"/>
                  <a:gd name="connsiteY1" fmla="*/ 807720 h 2041917"/>
                  <a:gd name="connsiteX2" fmla="*/ 141923 w 1247300"/>
                  <a:gd name="connsiteY2" fmla="*/ 816293 h 2041917"/>
                  <a:gd name="connsiteX3" fmla="*/ 126683 w 1247300"/>
                  <a:gd name="connsiteY3" fmla="*/ 821055 h 2041917"/>
                  <a:gd name="connsiteX4" fmla="*/ 3810 w 1247300"/>
                  <a:gd name="connsiteY4" fmla="*/ 754380 h 2041917"/>
                  <a:gd name="connsiteX5" fmla="*/ 0 w 1247300"/>
                  <a:gd name="connsiteY5" fmla="*/ 723900 h 2041917"/>
                  <a:gd name="connsiteX6" fmla="*/ 953 w 1247300"/>
                  <a:gd name="connsiteY6" fmla="*/ 708660 h 2041917"/>
                  <a:gd name="connsiteX7" fmla="*/ 953 w 1247300"/>
                  <a:gd name="connsiteY7" fmla="*/ 708660 h 2041917"/>
                  <a:gd name="connsiteX8" fmla="*/ 953 w 1247300"/>
                  <a:gd name="connsiteY8" fmla="*/ 708660 h 2041917"/>
                  <a:gd name="connsiteX9" fmla="*/ 678180 w 1247300"/>
                  <a:gd name="connsiteY9" fmla="*/ 290513 h 2041917"/>
                  <a:gd name="connsiteX10" fmla="*/ 801053 w 1247300"/>
                  <a:gd name="connsiteY10" fmla="*/ 365760 h 2041917"/>
                  <a:gd name="connsiteX11" fmla="*/ 967740 w 1247300"/>
                  <a:gd name="connsiteY11" fmla="*/ 832485 h 2041917"/>
                  <a:gd name="connsiteX12" fmla="*/ 978218 w 1247300"/>
                  <a:gd name="connsiteY12" fmla="*/ 1198245 h 2041917"/>
                  <a:gd name="connsiteX13" fmla="*/ 974408 w 1247300"/>
                  <a:gd name="connsiteY13" fmla="*/ 1331595 h 2041917"/>
                  <a:gd name="connsiteX14" fmla="*/ 1221105 w 1247300"/>
                  <a:gd name="connsiteY14" fmla="*/ 1685925 h 2041917"/>
                  <a:gd name="connsiteX15" fmla="*/ 1205865 w 1247300"/>
                  <a:gd name="connsiteY15" fmla="*/ 1846898 h 2041917"/>
                  <a:gd name="connsiteX16" fmla="*/ 1166813 w 1247300"/>
                  <a:gd name="connsiteY16" fmla="*/ 1866900 h 2041917"/>
                  <a:gd name="connsiteX17" fmla="*/ 1042035 w 1247300"/>
                  <a:gd name="connsiteY17" fmla="*/ 1828800 h 2041917"/>
                  <a:gd name="connsiteX18" fmla="*/ 753428 w 1247300"/>
                  <a:gd name="connsiteY18" fmla="*/ 1400175 h 2041917"/>
                  <a:gd name="connsiteX19" fmla="*/ 747713 w 1247300"/>
                  <a:gd name="connsiteY19" fmla="*/ 1179195 h 2041917"/>
                  <a:gd name="connsiteX20" fmla="*/ 746760 w 1247300"/>
                  <a:gd name="connsiteY20" fmla="*/ 1176337 h 2041917"/>
                  <a:gd name="connsiteX21" fmla="*/ 626745 w 1247300"/>
                  <a:gd name="connsiteY21" fmla="*/ 1343978 h 2041917"/>
                  <a:gd name="connsiteX22" fmla="*/ 618173 w 1247300"/>
                  <a:gd name="connsiteY22" fmla="*/ 1354455 h 2041917"/>
                  <a:gd name="connsiteX23" fmla="*/ 688658 w 1247300"/>
                  <a:gd name="connsiteY23" fmla="*/ 1904048 h 2041917"/>
                  <a:gd name="connsiteX24" fmla="*/ 607695 w 1247300"/>
                  <a:gd name="connsiteY24" fmla="*/ 2036445 h 2041917"/>
                  <a:gd name="connsiteX25" fmla="*/ 594360 w 1247300"/>
                  <a:gd name="connsiteY25" fmla="*/ 2040255 h 2041917"/>
                  <a:gd name="connsiteX26" fmla="*/ 459105 w 1247300"/>
                  <a:gd name="connsiteY26" fmla="*/ 1946910 h 2041917"/>
                  <a:gd name="connsiteX27" fmla="*/ 413385 w 1247300"/>
                  <a:gd name="connsiteY27" fmla="*/ 1245870 h 2041917"/>
                  <a:gd name="connsiteX28" fmla="*/ 428625 w 1247300"/>
                  <a:gd name="connsiteY28" fmla="*/ 1221105 h 2041917"/>
                  <a:gd name="connsiteX29" fmla="*/ 561023 w 1247300"/>
                  <a:gd name="connsiteY29" fmla="*/ 1035368 h 2041917"/>
                  <a:gd name="connsiteX30" fmla="*/ 541973 w 1247300"/>
                  <a:gd name="connsiteY30" fmla="*/ 928687 h 2041917"/>
                  <a:gd name="connsiteX31" fmla="*/ 368618 w 1247300"/>
                  <a:gd name="connsiteY31" fmla="*/ 1032510 h 2041917"/>
                  <a:gd name="connsiteX32" fmla="*/ 255270 w 1247300"/>
                  <a:gd name="connsiteY32" fmla="*/ 984885 h 2041917"/>
                  <a:gd name="connsiteX33" fmla="*/ 260985 w 1247300"/>
                  <a:gd name="connsiteY33" fmla="*/ 884873 h 2041917"/>
                  <a:gd name="connsiteX34" fmla="*/ 268605 w 1247300"/>
                  <a:gd name="connsiteY34" fmla="*/ 879157 h 2041917"/>
                  <a:gd name="connsiteX35" fmla="*/ 274320 w 1247300"/>
                  <a:gd name="connsiteY35" fmla="*/ 875348 h 2041917"/>
                  <a:gd name="connsiteX36" fmla="*/ 276225 w 1247300"/>
                  <a:gd name="connsiteY36" fmla="*/ 876300 h 2041917"/>
                  <a:gd name="connsiteX37" fmla="*/ 288608 w 1247300"/>
                  <a:gd name="connsiteY37" fmla="*/ 867728 h 2041917"/>
                  <a:gd name="connsiteX38" fmla="*/ 320040 w 1247300"/>
                  <a:gd name="connsiteY38" fmla="*/ 845820 h 2041917"/>
                  <a:gd name="connsiteX39" fmla="*/ 350520 w 1247300"/>
                  <a:gd name="connsiteY39" fmla="*/ 824865 h 2041917"/>
                  <a:gd name="connsiteX40" fmla="*/ 348615 w 1247300"/>
                  <a:gd name="connsiteY40" fmla="*/ 823913 h 2041917"/>
                  <a:gd name="connsiteX41" fmla="*/ 359093 w 1247300"/>
                  <a:gd name="connsiteY41" fmla="*/ 817245 h 2041917"/>
                  <a:gd name="connsiteX42" fmla="*/ 492443 w 1247300"/>
                  <a:gd name="connsiteY42" fmla="*/ 721995 h 2041917"/>
                  <a:gd name="connsiteX43" fmla="*/ 449580 w 1247300"/>
                  <a:gd name="connsiteY43" fmla="*/ 597218 h 2041917"/>
                  <a:gd name="connsiteX44" fmla="*/ 371475 w 1247300"/>
                  <a:gd name="connsiteY44" fmla="*/ 681038 h 2041917"/>
                  <a:gd name="connsiteX45" fmla="*/ 260985 w 1247300"/>
                  <a:gd name="connsiteY45" fmla="*/ 753428 h 2041917"/>
                  <a:gd name="connsiteX46" fmla="*/ 246698 w 1247300"/>
                  <a:gd name="connsiteY46" fmla="*/ 762000 h 2041917"/>
                  <a:gd name="connsiteX47" fmla="*/ 40958 w 1247300"/>
                  <a:gd name="connsiteY47" fmla="*/ 654368 h 2041917"/>
                  <a:gd name="connsiteX48" fmla="*/ 52388 w 1247300"/>
                  <a:gd name="connsiteY48" fmla="*/ 642938 h 2041917"/>
                  <a:gd name="connsiteX49" fmla="*/ 115253 w 1247300"/>
                  <a:gd name="connsiteY49" fmla="*/ 613410 h 2041917"/>
                  <a:gd name="connsiteX50" fmla="*/ 240983 w 1247300"/>
                  <a:gd name="connsiteY50" fmla="*/ 535305 h 2041917"/>
                  <a:gd name="connsiteX51" fmla="*/ 307658 w 1247300"/>
                  <a:gd name="connsiteY51" fmla="*/ 464820 h 2041917"/>
                  <a:gd name="connsiteX52" fmla="*/ 471488 w 1247300"/>
                  <a:gd name="connsiteY52" fmla="*/ 326707 h 2041917"/>
                  <a:gd name="connsiteX53" fmla="*/ 619125 w 1247300"/>
                  <a:gd name="connsiteY53" fmla="*/ 293370 h 2041917"/>
                  <a:gd name="connsiteX54" fmla="*/ 678180 w 1247300"/>
                  <a:gd name="connsiteY54" fmla="*/ 290513 h 2041917"/>
                  <a:gd name="connsiteX55" fmla="*/ 678180 w 1247300"/>
                  <a:gd name="connsiteY55" fmla="*/ 290513 h 2041917"/>
                  <a:gd name="connsiteX56" fmla="*/ 708660 w 1247300"/>
                  <a:gd name="connsiteY56" fmla="*/ 0 h 2041917"/>
                  <a:gd name="connsiteX57" fmla="*/ 712470 w 1247300"/>
                  <a:gd name="connsiteY57" fmla="*/ 41910 h 2041917"/>
                  <a:gd name="connsiteX58" fmla="*/ 488633 w 1247300"/>
                  <a:gd name="connsiteY58" fmla="*/ 265747 h 2041917"/>
                  <a:gd name="connsiteX59" fmla="*/ 264795 w 1247300"/>
                  <a:gd name="connsiteY59" fmla="*/ 41910 h 2041917"/>
                  <a:gd name="connsiteX60" fmla="*/ 264795 w 1247300"/>
                  <a:gd name="connsiteY60" fmla="*/ 35242 h 2041917"/>
                  <a:gd name="connsiteX61" fmla="*/ 708660 w 1247300"/>
                  <a:gd name="connsiteY61" fmla="*/ 0 h 2041917"/>
                  <a:gd name="connsiteX62" fmla="*/ 708660 w 1247300"/>
                  <a:gd name="connsiteY62" fmla="*/ 0 h 2041917"/>
                  <a:gd name="connsiteX63" fmla="*/ 708660 w 1247300"/>
                  <a:gd name="connsiteY63" fmla="*/ 0 h 20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47300" h="2041917">
                    <a:moveTo>
                      <a:pt x="953" y="708660"/>
                    </a:moveTo>
                    <a:cubicBezTo>
                      <a:pt x="89535" y="697230"/>
                      <a:pt x="140018" y="739140"/>
                      <a:pt x="163830" y="807720"/>
                    </a:cubicBezTo>
                    <a:lnTo>
                      <a:pt x="141923" y="816293"/>
                    </a:lnTo>
                    <a:cubicBezTo>
                      <a:pt x="132398" y="819150"/>
                      <a:pt x="126683" y="821055"/>
                      <a:pt x="126683" y="821055"/>
                    </a:cubicBezTo>
                    <a:cubicBezTo>
                      <a:pt x="74295" y="836295"/>
                      <a:pt x="20003" y="805815"/>
                      <a:pt x="3810" y="754380"/>
                    </a:cubicBezTo>
                    <a:cubicBezTo>
                      <a:pt x="1905" y="744855"/>
                      <a:pt x="0" y="734378"/>
                      <a:pt x="0" y="723900"/>
                    </a:cubicBezTo>
                    <a:lnTo>
                      <a:pt x="953" y="708660"/>
                    </a:lnTo>
                    <a:lnTo>
                      <a:pt x="953" y="708660"/>
                    </a:lnTo>
                    <a:lnTo>
                      <a:pt x="953" y="708660"/>
                    </a:lnTo>
                    <a:close/>
                    <a:moveTo>
                      <a:pt x="678180" y="290513"/>
                    </a:moveTo>
                    <a:cubicBezTo>
                      <a:pt x="732472" y="292417"/>
                      <a:pt x="764858" y="321945"/>
                      <a:pt x="801053" y="365760"/>
                    </a:cubicBezTo>
                    <a:cubicBezTo>
                      <a:pt x="851535" y="426720"/>
                      <a:pt x="935355" y="673418"/>
                      <a:pt x="967740" y="832485"/>
                    </a:cubicBezTo>
                    <a:cubicBezTo>
                      <a:pt x="1000125" y="990600"/>
                      <a:pt x="986790" y="1079183"/>
                      <a:pt x="978218" y="1198245"/>
                    </a:cubicBezTo>
                    <a:cubicBezTo>
                      <a:pt x="974408" y="1248728"/>
                      <a:pt x="971550" y="1313498"/>
                      <a:pt x="974408" y="1331595"/>
                    </a:cubicBezTo>
                    <a:cubicBezTo>
                      <a:pt x="990600" y="1385887"/>
                      <a:pt x="1117283" y="1557337"/>
                      <a:pt x="1221105" y="1685925"/>
                    </a:cubicBezTo>
                    <a:cubicBezTo>
                      <a:pt x="1262063" y="1736408"/>
                      <a:pt x="1253490" y="1808798"/>
                      <a:pt x="1205865" y="1846898"/>
                    </a:cubicBezTo>
                    <a:cubicBezTo>
                      <a:pt x="1195388" y="1856423"/>
                      <a:pt x="1180148" y="1863090"/>
                      <a:pt x="1166813" y="1866900"/>
                    </a:cubicBezTo>
                    <a:cubicBezTo>
                      <a:pt x="1123950" y="1880235"/>
                      <a:pt x="1073468" y="1866900"/>
                      <a:pt x="1042035" y="1828800"/>
                    </a:cubicBezTo>
                    <a:cubicBezTo>
                      <a:pt x="983933" y="1758315"/>
                      <a:pt x="792480" y="1517333"/>
                      <a:pt x="753428" y="1400175"/>
                    </a:cubicBezTo>
                    <a:cubicBezTo>
                      <a:pt x="736283" y="1341120"/>
                      <a:pt x="738188" y="1268730"/>
                      <a:pt x="747713" y="1179195"/>
                    </a:cubicBezTo>
                    <a:lnTo>
                      <a:pt x="746760" y="1176337"/>
                    </a:lnTo>
                    <a:cubicBezTo>
                      <a:pt x="717233" y="1207770"/>
                      <a:pt x="679133" y="1261110"/>
                      <a:pt x="626745" y="1343978"/>
                    </a:cubicBezTo>
                    <a:cubicBezTo>
                      <a:pt x="625793" y="1346835"/>
                      <a:pt x="620078" y="1352550"/>
                      <a:pt x="618173" y="1354455"/>
                    </a:cubicBezTo>
                    <a:cubicBezTo>
                      <a:pt x="611505" y="1427798"/>
                      <a:pt x="647700" y="1691640"/>
                      <a:pt x="688658" y="1904048"/>
                    </a:cubicBezTo>
                    <a:cubicBezTo>
                      <a:pt x="698183" y="1963103"/>
                      <a:pt x="663893" y="2019300"/>
                      <a:pt x="607695" y="2036445"/>
                    </a:cubicBezTo>
                    <a:lnTo>
                      <a:pt x="594360" y="2040255"/>
                    </a:lnTo>
                    <a:cubicBezTo>
                      <a:pt x="529590" y="2050733"/>
                      <a:pt x="472440" y="2010728"/>
                      <a:pt x="459105" y="1946910"/>
                    </a:cubicBezTo>
                    <a:cubicBezTo>
                      <a:pt x="348615" y="1345883"/>
                      <a:pt x="390525" y="1281112"/>
                      <a:pt x="413385" y="1245870"/>
                    </a:cubicBezTo>
                    <a:lnTo>
                      <a:pt x="428625" y="1221105"/>
                    </a:lnTo>
                    <a:cubicBezTo>
                      <a:pt x="470535" y="1154430"/>
                      <a:pt x="515303" y="1086803"/>
                      <a:pt x="561023" y="1035368"/>
                    </a:cubicBezTo>
                    <a:cubicBezTo>
                      <a:pt x="554355" y="1003935"/>
                      <a:pt x="548640" y="968693"/>
                      <a:pt x="541973" y="928687"/>
                    </a:cubicBezTo>
                    <a:cubicBezTo>
                      <a:pt x="477203" y="973455"/>
                      <a:pt x="373380" y="1031557"/>
                      <a:pt x="368618" y="1032510"/>
                    </a:cubicBezTo>
                    <a:cubicBezTo>
                      <a:pt x="325755" y="1045845"/>
                      <a:pt x="276225" y="1026795"/>
                      <a:pt x="255270" y="984885"/>
                    </a:cubicBezTo>
                    <a:cubicBezTo>
                      <a:pt x="236220" y="951548"/>
                      <a:pt x="235268" y="902018"/>
                      <a:pt x="260985" y="884873"/>
                    </a:cubicBezTo>
                    <a:lnTo>
                      <a:pt x="268605" y="879157"/>
                    </a:lnTo>
                    <a:lnTo>
                      <a:pt x="274320" y="875348"/>
                    </a:lnTo>
                    <a:lnTo>
                      <a:pt x="276225" y="876300"/>
                    </a:lnTo>
                    <a:lnTo>
                      <a:pt x="288608" y="867728"/>
                    </a:lnTo>
                    <a:cubicBezTo>
                      <a:pt x="297180" y="861060"/>
                      <a:pt x="308610" y="853440"/>
                      <a:pt x="320040" y="845820"/>
                    </a:cubicBezTo>
                    <a:lnTo>
                      <a:pt x="350520" y="824865"/>
                    </a:lnTo>
                    <a:lnTo>
                      <a:pt x="348615" y="823913"/>
                    </a:lnTo>
                    <a:lnTo>
                      <a:pt x="359093" y="817245"/>
                    </a:lnTo>
                    <a:cubicBezTo>
                      <a:pt x="411480" y="781050"/>
                      <a:pt x="469583" y="740093"/>
                      <a:pt x="492443" y="721995"/>
                    </a:cubicBezTo>
                    <a:cubicBezTo>
                      <a:pt x="479108" y="679132"/>
                      <a:pt x="462915" y="635318"/>
                      <a:pt x="449580" y="597218"/>
                    </a:cubicBezTo>
                    <a:cubicBezTo>
                      <a:pt x="424815" y="626745"/>
                      <a:pt x="398145" y="658178"/>
                      <a:pt x="371475" y="681038"/>
                    </a:cubicBezTo>
                    <a:cubicBezTo>
                      <a:pt x="354330" y="696278"/>
                      <a:pt x="305753" y="726757"/>
                      <a:pt x="260985" y="753428"/>
                    </a:cubicBezTo>
                    <a:lnTo>
                      <a:pt x="246698" y="762000"/>
                    </a:lnTo>
                    <a:cubicBezTo>
                      <a:pt x="107633" y="742950"/>
                      <a:pt x="104775" y="693420"/>
                      <a:pt x="40958" y="654368"/>
                    </a:cubicBezTo>
                    <a:lnTo>
                      <a:pt x="52388" y="642938"/>
                    </a:lnTo>
                    <a:lnTo>
                      <a:pt x="115253" y="613410"/>
                    </a:lnTo>
                    <a:cubicBezTo>
                      <a:pt x="150495" y="597218"/>
                      <a:pt x="199073" y="574357"/>
                      <a:pt x="240983" y="535305"/>
                    </a:cubicBezTo>
                    <a:cubicBezTo>
                      <a:pt x="260985" y="518160"/>
                      <a:pt x="283845" y="490538"/>
                      <a:pt x="307658" y="464820"/>
                    </a:cubicBezTo>
                    <a:cubicBezTo>
                      <a:pt x="364808" y="400050"/>
                      <a:pt x="408623" y="342900"/>
                      <a:pt x="471488" y="326707"/>
                    </a:cubicBezTo>
                    <a:cubicBezTo>
                      <a:pt x="525780" y="310515"/>
                      <a:pt x="619125" y="293370"/>
                      <a:pt x="619125" y="293370"/>
                    </a:cubicBezTo>
                    <a:cubicBezTo>
                      <a:pt x="639128" y="292417"/>
                      <a:pt x="660083" y="289560"/>
                      <a:pt x="678180" y="290513"/>
                    </a:cubicBezTo>
                    <a:lnTo>
                      <a:pt x="678180" y="290513"/>
                    </a:lnTo>
                    <a:close/>
                    <a:moveTo>
                      <a:pt x="708660" y="0"/>
                    </a:moveTo>
                    <a:cubicBezTo>
                      <a:pt x="711518" y="13335"/>
                      <a:pt x="712470" y="26670"/>
                      <a:pt x="712470" y="41910"/>
                    </a:cubicBezTo>
                    <a:cubicBezTo>
                      <a:pt x="712470" y="166688"/>
                      <a:pt x="612458" y="265747"/>
                      <a:pt x="488633" y="265747"/>
                    </a:cubicBezTo>
                    <a:cubicBezTo>
                      <a:pt x="364808" y="265747"/>
                      <a:pt x="264795" y="165735"/>
                      <a:pt x="264795" y="41910"/>
                    </a:cubicBezTo>
                    <a:lnTo>
                      <a:pt x="264795" y="35242"/>
                    </a:lnTo>
                    <a:lnTo>
                      <a:pt x="708660" y="0"/>
                    </a:lnTo>
                    <a:lnTo>
                      <a:pt x="708660" y="0"/>
                    </a:lnTo>
                    <a:lnTo>
                      <a:pt x="708660" y="0"/>
                    </a:lnTo>
                    <a:close/>
                  </a:path>
                </a:pathLst>
              </a:custGeom>
              <a:solidFill>
                <a:srgbClr val="C55A11"/>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DE59EBA-465C-6F54-B347-B49B3D1191BB}"/>
                  </a:ext>
                </a:extLst>
              </p:cNvPr>
              <p:cNvSpPr/>
              <p:nvPr/>
            </p:nvSpPr>
            <p:spPr>
              <a:xfrm>
                <a:off x="6432372" y="1823065"/>
                <a:ext cx="736465" cy="467821"/>
              </a:xfrm>
              <a:custGeom>
                <a:avLst/>
                <a:gdLst>
                  <a:gd name="connsiteX0" fmla="*/ 363920 w 553533"/>
                  <a:gd name="connsiteY0" fmla="*/ 69613 h 351618"/>
                  <a:gd name="connsiteX1" fmla="*/ 374398 w 553533"/>
                  <a:gd name="connsiteY1" fmla="*/ 73423 h 351618"/>
                  <a:gd name="connsiteX2" fmla="*/ 523940 w 553533"/>
                  <a:gd name="connsiteY2" fmla="*/ 258208 h 351618"/>
                  <a:gd name="connsiteX3" fmla="*/ 553468 w 553533"/>
                  <a:gd name="connsiteY3" fmla="*/ 282973 h 351618"/>
                  <a:gd name="connsiteX4" fmla="*/ 527750 w 553533"/>
                  <a:gd name="connsiteY4" fmla="*/ 312501 h 351618"/>
                  <a:gd name="connsiteX5" fmla="*/ 30545 w 553533"/>
                  <a:gd name="connsiteY5" fmla="*/ 351553 h 351618"/>
                  <a:gd name="connsiteX6" fmla="*/ 1018 w 553533"/>
                  <a:gd name="connsiteY6" fmla="*/ 326788 h 351618"/>
                  <a:gd name="connsiteX7" fmla="*/ 65 w 553533"/>
                  <a:gd name="connsiteY7" fmla="*/ 323931 h 351618"/>
                  <a:gd name="connsiteX8" fmla="*/ 25783 w 553533"/>
                  <a:gd name="connsiteY8" fmla="*/ 297261 h 351618"/>
                  <a:gd name="connsiteX9" fmla="*/ 58168 w 553533"/>
                  <a:gd name="connsiteY9" fmla="*/ 293451 h 351618"/>
                  <a:gd name="connsiteX10" fmla="*/ 167705 w 553533"/>
                  <a:gd name="connsiteY10" fmla="*/ 88663 h 351618"/>
                  <a:gd name="connsiteX11" fmla="*/ 180088 w 553533"/>
                  <a:gd name="connsiteY11" fmla="*/ 81996 h 351618"/>
                  <a:gd name="connsiteX12" fmla="*/ 182945 w 553533"/>
                  <a:gd name="connsiteY12" fmla="*/ 104856 h 351618"/>
                  <a:gd name="connsiteX13" fmla="*/ 228665 w 553533"/>
                  <a:gd name="connsiteY13" fmla="*/ 145813 h 351618"/>
                  <a:gd name="connsiteX14" fmla="*/ 234380 w 553533"/>
                  <a:gd name="connsiteY14" fmla="*/ 145813 h 351618"/>
                  <a:gd name="connsiteX15" fmla="*/ 325820 w 553533"/>
                  <a:gd name="connsiteY15" fmla="*/ 136288 h 351618"/>
                  <a:gd name="connsiteX16" fmla="*/ 357253 w 553533"/>
                  <a:gd name="connsiteY16" fmla="*/ 119143 h 351618"/>
                  <a:gd name="connsiteX17" fmla="*/ 366778 w 553533"/>
                  <a:gd name="connsiteY17" fmla="*/ 85806 h 351618"/>
                  <a:gd name="connsiteX18" fmla="*/ 363920 w 553533"/>
                  <a:gd name="connsiteY18" fmla="*/ 69613 h 351618"/>
                  <a:gd name="connsiteX19" fmla="*/ 308675 w 553533"/>
                  <a:gd name="connsiteY19" fmla="*/ 81 h 351618"/>
                  <a:gd name="connsiteX20" fmla="*/ 330583 w 553533"/>
                  <a:gd name="connsiteY20" fmla="*/ 16273 h 351618"/>
                  <a:gd name="connsiteX21" fmla="*/ 339155 w 553533"/>
                  <a:gd name="connsiteY21" fmla="*/ 87711 h 351618"/>
                  <a:gd name="connsiteX22" fmla="*/ 322963 w 553533"/>
                  <a:gd name="connsiteY22" fmla="*/ 109618 h 351618"/>
                  <a:gd name="connsiteX23" fmla="*/ 230570 w 553533"/>
                  <a:gd name="connsiteY23" fmla="*/ 119143 h 351618"/>
                  <a:gd name="connsiteX24" fmla="*/ 208663 w 553533"/>
                  <a:gd name="connsiteY24" fmla="*/ 102951 h 351618"/>
                  <a:gd name="connsiteX25" fmla="*/ 200090 w 553533"/>
                  <a:gd name="connsiteY25" fmla="*/ 31513 h 351618"/>
                  <a:gd name="connsiteX26" fmla="*/ 216283 w 553533"/>
                  <a:gd name="connsiteY26" fmla="*/ 9606 h 351618"/>
                  <a:gd name="connsiteX27" fmla="*/ 308675 w 553533"/>
                  <a:gd name="connsiteY27" fmla="*/ 81 h 35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3533" h="351618">
                    <a:moveTo>
                      <a:pt x="363920" y="69613"/>
                    </a:moveTo>
                    <a:cubicBezTo>
                      <a:pt x="367730" y="70566"/>
                      <a:pt x="370588" y="72471"/>
                      <a:pt x="374398" y="73423"/>
                    </a:cubicBezTo>
                    <a:cubicBezTo>
                      <a:pt x="454408" y="101998"/>
                      <a:pt x="512510" y="171531"/>
                      <a:pt x="523940" y="258208"/>
                    </a:cubicBezTo>
                    <a:cubicBezTo>
                      <a:pt x="537275" y="257256"/>
                      <a:pt x="550610" y="266781"/>
                      <a:pt x="553468" y="282973"/>
                    </a:cubicBezTo>
                    <a:cubicBezTo>
                      <a:pt x="554420" y="298213"/>
                      <a:pt x="544895" y="311548"/>
                      <a:pt x="527750" y="312501"/>
                    </a:cubicBezTo>
                    <a:lnTo>
                      <a:pt x="30545" y="351553"/>
                    </a:lnTo>
                    <a:cubicBezTo>
                      <a:pt x="17210" y="352506"/>
                      <a:pt x="3875" y="342981"/>
                      <a:pt x="1018" y="326788"/>
                    </a:cubicBezTo>
                    <a:lnTo>
                      <a:pt x="65" y="323931"/>
                    </a:lnTo>
                    <a:cubicBezTo>
                      <a:pt x="-887" y="310596"/>
                      <a:pt x="8638" y="297261"/>
                      <a:pt x="25783" y="297261"/>
                    </a:cubicBezTo>
                    <a:lnTo>
                      <a:pt x="58168" y="293451"/>
                    </a:lnTo>
                    <a:cubicBezTo>
                      <a:pt x="55310" y="209631"/>
                      <a:pt x="99125" y="131526"/>
                      <a:pt x="167705" y="88663"/>
                    </a:cubicBezTo>
                    <a:cubicBezTo>
                      <a:pt x="170563" y="85806"/>
                      <a:pt x="176278" y="84853"/>
                      <a:pt x="180088" y="81996"/>
                    </a:cubicBezTo>
                    <a:lnTo>
                      <a:pt x="182945" y="104856"/>
                    </a:lnTo>
                    <a:cubicBezTo>
                      <a:pt x="185803" y="127716"/>
                      <a:pt x="205805" y="145813"/>
                      <a:pt x="228665" y="145813"/>
                    </a:cubicBezTo>
                    <a:cubicBezTo>
                      <a:pt x="229618" y="145813"/>
                      <a:pt x="232475" y="145813"/>
                      <a:pt x="234380" y="145813"/>
                    </a:cubicBezTo>
                    <a:lnTo>
                      <a:pt x="325820" y="136288"/>
                    </a:lnTo>
                    <a:cubicBezTo>
                      <a:pt x="338203" y="135336"/>
                      <a:pt x="348680" y="127716"/>
                      <a:pt x="357253" y="119143"/>
                    </a:cubicBezTo>
                    <a:cubicBezTo>
                      <a:pt x="363920" y="109618"/>
                      <a:pt x="367730" y="97236"/>
                      <a:pt x="366778" y="85806"/>
                    </a:cubicBezTo>
                    <a:lnTo>
                      <a:pt x="363920" y="69613"/>
                    </a:lnTo>
                    <a:close/>
                    <a:moveTo>
                      <a:pt x="308675" y="81"/>
                    </a:moveTo>
                    <a:cubicBezTo>
                      <a:pt x="319153" y="-872"/>
                      <a:pt x="328678" y="6748"/>
                      <a:pt x="330583" y="16273"/>
                    </a:cubicBezTo>
                    <a:lnTo>
                      <a:pt x="339155" y="87711"/>
                    </a:lnTo>
                    <a:cubicBezTo>
                      <a:pt x="340108" y="98188"/>
                      <a:pt x="333440" y="107713"/>
                      <a:pt x="322963" y="109618"/>
                    </a:cubicBezTo>
                    <a:lnTo>
                      <a:pt x="230570" y="119143"/>
                    </a:lnTo>
                    <a:cubicBezTo>
                      <a:pt x="220093" y="120096"/>
                      <a:pt x="210568" y="112476"/>
                      <a:pt x="208663" y="102951"/>
                    </a:cubicBezTo>
                    <a:lnTo>
                      <a:pt x="200090" y="31513"/>
                    </a:lnTo>
                    <a:cubicBezTo>
                      <a:pt x="199138" y="21036"/>
                      <a:pt x="206758" y="11511"/>
                      <a:pt x="216283" y="9606"/>
                    </a:cubicBezTo>
                    <a:lnTo>
                      <a:pt x="308675" y="81"/>
                    </a:lnTo>
                    <a:close/>
                  </a:path>
                </a:pathLst>
              </a:custGeom>
              <a:solidFill>
                <a:srgbClr val="222A35"/>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B32A10C-F200-19FF-8994-DDD9542BD433}"/>
                  </a:ext>
                </a:extLst>
              </p:cNvPr>
              <p:cNvSpPr/>
              <p:nvPr/>
            </p:nvSpPr>
            <p:spPr>
              <a:xfrm>
                <a:off x="3828194" y="4417226"/>
                <a:ext cx="4531802" cy="1505603"/>
              </a:xfrm>
              <a:custGeom>
                <a:avLst/>
                <a:gdLst>
                  <a:gd name="connsiteX0" fmla="*/ 820103 w 3406140"/>
                  <a:gd name="connsiteY0" fmla="*/ 55 h 1131624"/>
                  <a:gd name="connsiteX1" fmla="*/ 1011555 w 3406140"/>
                  <a:gd name="connsiteY1" fmla="*/ 35297 h 1131624"/>
                  <a:gd name="connsiteX2" fmla="*/ 1261110 w 3406140"/>
                  <a:gd name="connsiteY2" fmla="*/ 81017 h 1131624"/>
                  <a:gd name="connsiteX3" fmla="*/ 1510665 w 3406140"/>
                  <a:gd name="connsiteY3" fmla="*/ 35297 h 1131624"/>
                  <a:gd name="connsiteX4" fmla="*/ 1702118 w 3406140"/>
                  <a:gd name="connsiteY4" fmla="*/ 55 h 1131624"/>
                  <a:gd name="connsiteX5" fmla="*/ 1893570 w 3406140"/>
                  <a:gd name="connsiteY5" fmla="*/ 35297 h 1131624"/>
                  <a:gd name="connsiteX6" fmla="*/ 2143125 w 3406140"/>
                  <a:gd name="connsiteY6" fmla="*/ 81017 h 1131624"/>
                  <a:gd name="connsiteX7" fmla="*/ 2392680 w 3406140"/>
                  <a:gd name="connsiteY7" fmla="*/ 35297 h 1131624"/>
                  <a:gd name="connsiteX8" fmla="*/ 2584133 w 3406140"/>
                  <a:gd name="connsiteY8" fmla="*/ 55 h 1131624"/>
                  <a:gd name="connsiteX9" fmla="*/ 2775585 w 3406140"/>
                  <a:gd name="connsiteY9" fmla="*/ 35297 h 1131624"/>
                  <a:gd name="connsiteX10" fmla="*/ 3025140 w 3406140"/>
                  <a:gd name="connsiteY10" fmla="*/ 81017 h 1131624"/>
                  <a:gd name="connsiteX11" fmla="*/ 3274695 w 3406140"/>
                  <a:gd name="connsiteY11" fmla="*/ 35297 h 1131624"/>
                  <a:gd name="connsiteX12" fmla="*/ 3406140 w 3406140"/>
                  <a:gd name="connsiteY12" fmla="*/ 2912 h 1131624"/>
                  <a:gd name="connsiteX13" fmla="*/ 3406140 w 3406140"/>
                  <a:gd name="connsiteY13" fmla="*/ 1131625 h 1131624"/>
                  <a:gd name="connsiteX14" fmla="*/ 0 w 3406140"/>
                  <a:gd name="connsiteY14" fmla="*/ 1131625 h 1131624"/>
                  <a:gd name="connsiteX15" fmla="*/ 0 w 3406140"/>
                  <a:gd name="connsiteY15" fmla="*/ 2912 h 1131624"/>
                  <a:gd name="connsiteX16" fmla="*/ 129540 w 3406140"/>
                  <a:gd name="connsiteY16" fmla="*/ 35297 h 1131624"/>
                  <a:gd name="connsiteX17" fmla="*/ 379095 w 3406140"/>
                  <a:gd name="connsiteY17" fmla="*/ 81017 h 1131624"/>
                  <a:gd name="connsiteX18" fmla="*/ 628650 w 3406140"/>
                  <a:gd name="connsiteY18" fmla="*/ 35297 h 1131624"/>
                  <a:gd name="connsiteX19" fmla="*/ 820103 w 3406140"/>
                  <a:gd name="connsiteY19" fmla="*/ 55 h 1131624"/>
                  <a:gd name="connsiteX20" fmla="*/ 820103 w 3406140"/>
                  <a:gd name="connsiteY20" fmla="*/ 55 h 1131624"/>
                  <a:gd name="connsiteX21" fmla="*/ 820103 w 3406140"/>
                  <a:gd name="connsiteY21" fmla="*/ 55 h 1131624"/>
                  <a:gd name="connsiteX22" fmla="*/ 820103 w 3406140"/>
                  <a:gd name="connsiteY22" fmla="*/ 55 h 113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140" h="1131624">
                    <a:moveTo>
                      <a:pt x="820103" y="55"/>
                    </a:moveTo>
                    <a:cubicBezTo>
                      <a:pt x="888683" y="-898"/>
                      <a:pt x="955358" y="10532"/>
                      <a:pt x="1011555" y="35297"/>
                    </a:cubicBezTo>
                    <a:cubicBezTo>
                      <a:pt x="1085850" y="66730"/>
                      <a:pt x="1173480" y="82922"/>
                      <a:pt x="1261110" y="81017"/>
                    </a:cubicBezTo>
                    <a:cubicBezTo>
                      <a:pt x="1348740" y="81970"/>
                      <a:pt x="1435418" y="65777"/>
                      <a:pt x="1510665" y="35297"/>
                    </a:cubicBezTo>
                    <a:cubicBezTo>
                      <a:pt x="1568768" y="12437"/>
                      <a:pt x="1635443" y="55"/>
                      <a:pt x="1702118" y="55"/>
                    </a:cubicBezTo>
                    <a:cubicBezTo>
                      <a:pt x="1769745" y="55"/>
                      <a:pt x="1835468" y="12437"/>
                      <a:pt x="1893570" y="35297"/>
                    </a:cubicBezTo>
                    <a:cubicBezTo>
                      <a:pt x="1968818" y="64825"/>
                      <a:pt x="2055495" y="81017"/>
                      <a:pt x="2143125" y="81017"/>
                    </a:cubicBezTo>
                    <a:cubicBezTo>
                      <a:pt x="2230755" y="81017"/>
                      <a:pt x="2317433" y="64825"/>
                      <a:pt x="2392680" y="35297"/>
                    </a:cubicBezTo>
                    <a:cubicBezTo>
                      <a:pt x="2450783" y="12437"/>
                      <a:pt x="2517458" y="55"/>
                      <a:pt x="2584133" y="55"/>
                    </a:cubicBezTo>
                    <a:cubicBezTo>
                      <a:pt x="2651760" y="55"/>
                      <a:pt x="2717483" y="12437"/>
                      <a:pt x="2775585" y="35297"/>
                    </a:cubicBezTo>
                    <a:cubicBezTo>
                      <a:pt x="2850833" y="64825"/>
                      <a:pt x="2937510" y="81017"/>
                      <a:pt x="3025140" y="81017"/>
                    </a:cubicBezTo>
                    <a:cubicBezTo>
                      <a:pt x="3112770" y="81017"/>
                      <a:pt x="3199448" y="64825"/>
                      <a:pt x="3274695" y="35297"/>
                    </a:cubicBezTo>
                    <a:cubicBezTo>
                      <a:pt x="3315653" y="19105"/>
                      <a:pt x="3359468" y="8627"/>
                      <a:pt x="3406140" y="2912"/>
                    </a:cubicBezTo>
                    <a:lnTo>
                      <a:pt x="3406140" y="1131625"/>
                    </a:lnTo>
                    <a:lnTo>
                      <a:pt x="0" y="1131625"/>
                    </a:lnTo>
                    <a:lnTo>
                      <a:pt x="0" y="2912"/>
                    </a:lnTo>
                    <a:cubicBezTo>
                      <a:pt x="45720" y="8627"/>
                      <a:pt x="90488" y="19105"/>
                      <a:pt x="129540" y="35297"/>
                    </a:cubicBezTo>
                    <a:cubicBezTo>
                      <a:pt x="203835" y="66730"/>
                      <a:pt x="291465" y="82922"/>
                      <a:pt x="379095" y="81017"/>
                    </a:cubicBezTo>
                    <a:cubicBezTo>
                      <a:pt x="466725" y="81970"/>
                      <a:pt x="553403" y="65777"/>
                      <a:pt x="628650" y="35297"/>
                    </a:cubicBezTo>
                    <a:cubicBezTo>
                      <a:pt x="685800" y="10532"/>
                      <a:pt x="752475" y="-898"/>
                      <a:pt x="820103" y="55"/>
                    </a:cubicBezTo>
                    <a:lnTo>
                      <a:pt x="820103" y="55"/>
                    </a:lnTo>
                    <a:lnTo>
                      <a:pt x="820103" y="55"/>
                    </a:lnTo>
                    <a:lnTo>
                      <a:pt x="820103" y="55"/>
                    </a:lnTo>
                    <a:close/>
                  </a:path>
                </a:pathLst>
              </a:custGeom>
              <a:solidFill>
                <a:srgbClr val="843C0C"/>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686F052-5AD4-6FD2-5D13-7EA02B98DC13}"/>
                  </a:ext>
                </a:extLst>
              </p:cNvPr>
              <p:cNvSpPr/>
              <p:nvPr/>
            </p:nvSpPr>
            <p:spPr>
              <a:xfrm>
                <a:off x="5626377" y="2612673"/>
                <a:ext cx="580504" cy="818679"/>
              </a:xfrm>
              <a:custGeom>
                <a:avLst/>
                <a:gdLst>
                  <a:gd name="connsiteX0" fmla="*/ 353445 w 436312"/>
                  <a:gd name="connsiteY0" fmla="*/ 12 h 615326"/>
                  <a:gd name="connsiteX1" fmla="*/ 397260 w 436312"/>
                  <a:gd name="connsiteY1" fmla="*/ 3822 h 615326"/>
                  <a:gd name="connsiteX2" fmla="*/ 436313 w 436312"/>
                  <a:gd name="connsiteY2" fmla="*/ 10489 h 615326"/>
                  <a:gd name="connsiteX3" fmla="*/ 401070 w 436312"/>
                  <a:gd name="connsiteY3" fmla="*/ 29539 h 615326"/>
                  <a:gd name="connsiteX4" fmla="*/ 197235 w 436312"/>
                  <a:gd name="connsiteY4" fmla="*/ 221944 h 615326"/>
                  <a:gd name="connsiteX5" fmla="*/ 155325 w 436312"/>
                  <a:gd name="connsiteY5" fmla="*/ 295287 h 615326"/>
                  <a:gd name="connsiteX6" fmla="*/ 97223 w 436312"/>
                  <a:gd name="connsiteY6" fmla="*/ 574369 h 615326"/>
                  <a:gd name="connsiteX7" fmla="*/ 102938 w 436312"/>
                  <a:gd name="connsiteY7" fmla="*/ 615327 h 615326"/>
                  <a:gd name="connsiteX8" fmla="*/ 74363 w 436312"/>
                  <a:gd name="connsiteY8" fmla="*/ 585799 h 615326"/>
                  <a:gd name="connsiteX9" fmla="*/ 36263 w 436312"/>
                  <a:gd name="connsiteY9" fmla="*/ 221944 h 615326"/>
                  <a:gd name="connsiteX10" fmla="*/ 78173 w 436312"/>
                  <a:gd name="connsiteY10" fmla="*/ 150507 h 615326"/>
                  <a:gd name="connsiteX11" fmla="*/ 353445 w 436312"/>
                  <a:gd name="connsiteY11" fmla="*/ 12 h 615326"/>
                  <a:gd name="connsiteX12" fmla="*/ 353445 w 436312"/>
                  <a:gd name="connsiteY12" fmla="*/ 12 h 615326"/>
                  <a:gd name="connsiteX13" fmla="*/ 353445 w 436312"/>
                  <a:gd name="connsiteY13" fmla="*/ 12 h 615326"/>
                  <a:gd name="connsiteX14" fmla="*/ 353445 w 436312"/>
                  <a:gd name="connsiteY14" fmla="*/ 12 h 61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6312" h="615326">
                    <a:moveTo>
                      <a:pt x="353445" y="12"/>
                    </a:moveTo>
                    <a:cubicBezTo>
                      <a:pt x="367733" y="12"/>
                      <a:pt x="382973" y="1917"/>
                      <a:pt x="397260" y="3822"/>
                    </a:cubicBezTo>
                    <a:lnTo>
                      <a:pt x="436313" y="10489"/>
                    </a:lnTo>
                    <a:lnTo>
                      <a:pt x="401070" y="29539"/>
                    </a:lnTo>
                    <a:cubicBezTo>
                      <a:pt x="325823" y="68592"/>
                      <a:pt x="253433" y="137172"/>
                      <a:pt x="197235" y="221944"/>
                    </a:cubicBezTo>
                    <a:lnTo>
                      <a:pt x="155325" y="295287"/>
                    </a:lnTo>
                    <a:cubicBezTo>
                      <a:pt x="107700" y="389584"/>
                      <a:pt x="87698" y="488644"/>
                      <a:pt x="97223" y="574369"/>
                    </a:cubicBezTo>
                    <a:lnTo>
                      <a:pt x="102938" y="615327"/>
                    </a:lnTo>
                    <a:lnTo>
                      <a:pt x="74363" y="585799"/>
                    </a:lnTo>
                    <a:cubicBezTo>
                      <a:pt x="-9457" y="496264"/>
                      <a:pt x="-22792" y="350532"/>
                      <a:pt x="36263" y="221944"/>
                    </a:cubicBezTo>
                    <a:lnTo>
                      <a:pt x="78173" y="150507"/>
                    </a:lnTo>
                    <a:cubicBezTo>
                      <a:pt x="147705" y="55257"/>
                      <a:pt x="251528" y="-941"/>
                      <a:pt x="353445" y="12"/>
                    </a:cubicBezTo>
                    <a:lnTo>
                      <a:pt x="353445" y="12"/>
                    </a:lnTo>
                    <a:lnTo>
                      <a:pt x="353445" y="12"/>
                    </a:lnTo>
                    <a:lnTo>
                      <a:pt x="353445" y="12"/>
                    </a:lnTo>
                    <a:close/>
                  </a:path>
                </a:pathLst>
              </a:custGeom>
              <a:solidFill>
                <a:srgbClr val="A6A6A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C88476F-BE65-3214-B1EF-50D8D478A8D7}"/>
                  </a:ext>
                </a:extLst>
              </p:cNvPr>
              <p:cNvSpPr/>
              <p:nvPr/>
            </p:nvSpPr>
            <p:spPr>
              <a:xfrm>
                <a:off x="5594023" y="2770714"/>
                <a:ext cx="1065278" cy="674579"/>
              </a:xfrm>
              <a:custGeom>
                <a:avLst/>
                <a:gdLst>
                  <a:gd name="connsiteX0" fmla="*/ 47245 w 800672"/>
                  <a:gd name="connsiteY0" fmla="*/ 290 h 507019"/>
                  <a:gd name="connsiteX1" fmla="*/ 62485 w 800672"/>
                  <a:gd name="connsiteY1" fmla="*/ 6005 h 507019"/>
                  <a:gd name="connsiteX2" fmla="*/ 503492 w 800672"/>
                  <a:gd name="connsiteY2" fmla="*/ 274610 h 507019"/>
                  <a:gd name="connsiteX3" fmla="*/ 698755 w 800672"/>
                  <a:gd name="connsiteY3" fmla="*/ 393672 h 507019"/>
                  <a:gd name="connsiteX4" fmla="*/ 800672 w 800672"/>
                  <a:gd name="connsiteY4" fmla="*/ 455585 h 507019"/>
                  <a:gd name="connsiteX5" fmla="*/ 770192 w 800672"/>
                  <a:gd name="connsiteY5" fmla="*/ 476540 h 507019"/>
                  <a:gd name="connsiteX6" fmla="*/ 738760 w 800672"/>
                  <a:gd name="connsiteY6" fmla="*/ 498447 h 507019"/>
                  <a:gd name="connsiteX7" fmla="*/ 726378 w 800672"/>
                  <a:gd name="connsiteY7" fmla="*/ 507020 h 507019"/>
                  <a:gd name="connsiteX8" fmla="*/ 615888 w 800672"/>
                  <a:gd name="connsiteY8" fmla="*/ 440345 h 507019"/>
                  <a:gd name="connsiteX9" fmla="*/ 447295 w 800672"/>
                  <a:gd name="connsiteY9" fmla="*/ 337475 h 507019"/>
                  <a:gd name="connsiteX10" fmla="*/ 19622 w 800672"/>
                  <a:gd name="connsiteY10" fmla="*/ 76490 h 507019"/>
                  <a:gd name="connsiteX11" fmla="*/ 6287 w 800672"/>
                  <a:gd name="connsiteY11" fmla="*/ 19340 h 507019"/>
                  <a:gd name="connsiteX12" fmla="*/ 47245 w 800672"/>
                  <a:gd name="connsiteY12" fmla="*/ 290 h 507019"/>
                  <a:gd name="connsiteX13" fmla="*/ 47245 w 800672"/>
                  <a:gd name="connsiteY13" fmla="*/ 290 h 507019"/>
                  <a:gd name="connsiteX14" fmla="*/ 47245 w 800672"/>
                  <a:gd name="connsiteY14" fmla="*/ 290 h 507019"/>
                  <a:gd name="connsiteX15" fmla="*/ 47245 w 800672"/>
                  <a:gd name="connsiteY15" fmla="*/ 290 h 50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672" h="507019">
                    <a:moveTo>
                      <a:pt x="47245" y="290"/>
                    </a:moveTo>
                    <a:cubicBezTo>
                      <a:pt x="52960" y="1242"/>
                      <a:pt x="57722" y="3147"/>
                      <a:pt x="62485" y="6005"/>
                    </a:cubicBezTo>
                    <a:lnTo>
                      <a:pt x="503492" y="274610"/>
                    </a:lnTo>
                    <a:lnTo>
                      <a:pt x="698755" y="393672"/>
                    </a:lnTo>
                    <a:lnTo>
                      <a:pt x="800672" y="455585"/>
                    </a:lnTo>
                    <a:lnTo>
                      <a:pt x="770192" y="476540"/>
                    </a:lnTo>
                    <a:cubicBezTo>
                      <a:pt x="758763" y="484160"/>
                      <a:pt x="747333" y="491780"/>
                      <a:pt x="738760" y="498447"/>
                    </a:cubicBezTo>
                    <a:lnTo>
                      <a:pt x="726378" y="507020"/>
                    </a:lnTo>
                    <a:lnTo>
                      <a:pt x="615888" y="440345"/>
                    </a:lnTo>
                    <a:lnTo>
                      <a:pt x="447295" y="337475"/>
                    </a:lnTo>
                    <a:lnTo>
                      <a:pt x="19622" y="76490"/>
                    </a:lnTo>
                    <a:cubicBezTo>
                      <a:pt x="572" y="64107"/>
                      <a:pt x="-6095" y="38390"/>
                      <a:pt x="6287" y="19340"/>
                    </a:cubicBezTo>
                    <a:cubicBezTo>
                      <a:pt x="14860" y="6005"/>
                      <a:pt x="31053" y="-1615"/>
                      <a:pt x="47245" y="290"/>
                    </a:cubicBezTo>
                    <a:lnTo>
                      <a:pt x="47245" y="290"/>
                    </a:lnTo>
                    <a:lnTo>
                      <a:pt x="47245" y="290"/>
                    </a:lnTo>
                    <a:lnTo>
                      <a:pt x="47245" y="290"/>
                    </a:lnTo>
                    <a:close/>
                  </a:path>
                </a:pathLst>
              </a:custGeom>
              <a:solidFill>
                <a:srgbClr val="843C0C"/>
              </a:solidFill>
              <a:ln w="9525" cap="flat">
                <a:noFill/>
                <a:prstDash val="solid"/>
                <a:miter/>
              </a:ln>
            </p:spPr>
            <p:txBody>
              <a:bodyPr rtlCol="0" anchor="ctr"/>
              <a:lstStyle/>
              <a:p>
                <a:endParaRPr lang="en-US"/>
              </a:p>
            </p:txBody>
          </p:sp>
        </p:grpSp>
        <p:sp>
          <p:nvSpPr>
            <p:cNvPr id="36" name="TextBox 35">
              <a:extLst>
                <a:ext uri="{FF2B5EF4-FFF2-40B4-BE49-F238E27FC236}">
                  <a16:creationId xmlns:a16="http://schemas.microsoft.com/office/drawing/2014/main" id="{6BD96758-77A7-D209-E1EA-16BAEC1E58DD}"/>
                </a:ext>
              </a:extLst>
            </p:cNvPr>
            <p:cNvSpPr txBox="1"/>
            <p:nvPr/>
          </p:nvSpPr>
          <p:spPr>
            <a:xfrm>
              <a:off x="9710333" y="587037"/>
              <a:ext cx="824265" cy="338554"/>
            </a:xfrm>
            <a:prstGeom prst="rect">
              <a:avLst/>
            </a:prstGeom>
            <a:noFill/>
          </p:spPr>
          <p:txBody>
            <a:bodyPr wrap="none" rtlCol="0">
              <a:spAutoFit/>
            </a:bodyPr>
            <a:lstStyle/>
            <a:p>
              <a:r>
                <a:rPr lang="en-US" sz="1600" dirty="0">
                  <a:solidFill>
                    <a:schemeClr val="bg1"/>
                  </a:solidFill>
                </a:rPr>
                <a:t>Sample</a:t>
              </a:r>
            </a:p>
          </p:txBody>
        </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6A2C0F6-EF29-EA2C-84F2-473ED799E2F8}"/>
                  </a:ext>
                </a:extLst>
              </p:cNvPr>
              <p:cNvSpPr txBox="1"/>
              <p:nvPr/>
            </p:nvSpPr>
            <p:spPr>
              <a:xfrm>
                <a:off x="197099" y="5156477"/>
                <a:ext cx="3239092" cy="868571"/>
              </a:xfrm>
              <a:prstGeom prst="rect">
                <a:avLst/>
              </a:prstGeom>
              <a:solidFill>
                <a:schemeClr val="bg1">
                  <a:lumMod val="85000"/>
                </a:schemeClr>
              </a:solidFill>
              <a:ln w="57150">
                <a:solidFill>
                  <a:srgbClr val="D9D9D9"/>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𝑳𝑫𝑭</m:t>
                      </m:r>
                      <m:r>
                        <a:rPr lang="en-US" sz="2800" b="0" i="1" smtClean="0">
                          <a:solidFill>
                            <a:schemeClr val="tx1"/>
                          </a:solidFill>
                          <a:latin typeface="Cambria Math" panose="02040503050406030204" pitchFamily="18" charset="0"/>
                        </a:rPr>
                        <m:t>=1+</m:t>
                      </m:r>
                      <m:f>
                        <m:fPr>
                          <m:ctrlPr>
                            <a:rPr lang="en-US" sz="2800" b="0" i="1" smtClean="0">
                              <a:solidFill>
                                <a:schemeClr val="tx1"/>
                              </a:solidFill>
                              <a:latin typeface="Cambria Math" panose="02040503050406030204" pitchFamily="18" charset="0"/>
                            </a:rPr>
                          </m:ctrlPr>
                        </m:fPr>
                        <m:num>
                          <m:r>
                            <a:rPr lang="en-US" sz="2800" b="0" i="1" smtClean="0">
                              <a:solidFill>
                                <a:schemeClr val="tx1"/>
                              </a:solidFill>
                              <a:latin typeface="Cambria Math" panose="02040503050406030204" pitchFamily="18" charset="0"/>
                              <a:ea typeface="Cambria Math" panose="02040503050406030204" pitchFamily="18" charset="0"/>
                            </a:rPr>
                            <m:t>𝑈</m:t>
                          </m:r>
                          <m:r>
                            <a:rPr lang="en-US" sz="2800" b="0" i="1" baseline="-25000" smtClean="0">
                              <a:solidFill>
                                <a:schemeClr val="tx1"/>
                              </a:solidFill>
                              <a:latin typeface="Cambria Math" panose="02040503050406030204" pitchFamily="18" charset="0"/>
                            </a:rPr>
                            <m:t>𝑔𝑤</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𝛿</m:t>
                          </m:r>
                          <m:r>
                            <a:rPr lang="en-US" sz="2800" b="0" i="1" baseline="-25000" smtClean="0">
                              <a:solidFill>
                                <a:schemeClr val="tx1"/>
                              </a:solidFill>
                              <a:latin typeface="Cambria Math" panose="02040503050406030204" pitchFamily="18" charset="0"/>
                              <a:ea typeface="Cambria Math" panose="02040503050406030204" pitchFamily="18" charset="0"/>
                            </a:rPr>
                            <m:t>𝑔𝑤</m:t>
                          </m:r>
                        </m:num>
                        <m:den>
                          <m:r>
                            <a:rPr lang="en-US" sz="2800" b="0" i="1" smtClean="0">
                              <a:solidFill>
                                <a:schemeClr val="tx1"/>
                              </a:solidFill>
                              <a:latin typeface="Cambria Math" panose="02040503050406030204" pitchFamily="18" charset="0"/>
                              <a:ea typeface="Cambria Math" panose="02040503050406030204" pitchFamily="18" charset="0"/>
                            </a:rPr>
                            <m:t>𝐼</m:t>
                          </m:r>
                          <m:r>
                            <a:rPr lang="en-US" sz="2800" b="0" i="1" baseline="-25000" smtClean="0">
                              <a:solidFill>
                                <a:schemeClr val="tx1"/>
                              </a:solidFill>
                              <a:latin typeface="Cambria Math" panose="02040503050406030204" pitchFamily="18" charset="0"/>
                              <a:ea typeface="Cambria Math" panose="02040503050406030204" pitchFamily="18" charset="0"/>
                            </a:rPr>
                            <m:t>𝑓</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𝑊𝑠</m:t>
                          </m:r>
                        </m:den>
                      </m:f>
                    </m:oMath>
                  </m:oMathPara>
                </a14:m>
                <a:endParaRPr lang="en-US" sz="2800" dirty="0">
                  <a:solidFill>
                    <a:schemeClr val="tx1"/>
                  </a:solidFill>
                </a:endParaRPr>
              </a:p>
            </p:txBody>
          </p:sp>
        </mc:Choice>
        <mc:Fallback xmlns="">
          <p:sp>
            <p:nvSpPr>
              <p:cNvPr id="21" name="TextBox 20">
                <a:extLst>
                  <a:ext uri="{FF2B5EF4-FFF2-40B4-BE49-F238E27FC236}">
                    <a16:creationId xmlns:a16="http://schemas.microsoft.com/office/drawing/2014/main" id="{96A2C0F6-EF29-EA2C-84F2-473ED799E2F8}"/>
                  </a:ext>
                </a:extLst>
              </p:cNvPr>
              <p:cNvSpPr txBox="1">
                <a:spLocks noRot="1" noChangeAspect="1" noMove="1" noResize="1" noEditPoints="1" noAdjustHandles="1" noChangeArrowheads="1" noChangeShapeType="1" noTextEdit="1"/>
              </p:cNvSpPr>
              <p:nvPr/>
            </p:nvSpPr>
            <p:spPr>
              <a:xfrm>
                <a:off x="197099" y="5156477"/>
                <a:ext cx="3239092" cy="868571"/>
              </a:xfrm>
              <a:prstGeom prst="rect">
                <a:avLst/>
              </a:prstGeom>
              <a:blipFill>
                <a:blip r:embed="rId5"/>
                <a:stretch>
                  <a:fillRect b="-5960"/>
                </a:stretch>
              </a:blipFill>
              <a:ln w="57150">
                <a:solidFill>
                  <a:srgbClr val="D9D9D9"/>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19195D5-5809-80BF-791E-3F58C2AD0BCC}"/>
                  </a:ext>
                </a:extLst>
              </p:cNvPr>
              <p:cNvSpPr txBox="1"/>
              <p:nvPr/>
            </p:nvSpPr>
            <p:spPr>
              <a:xfrm>
                <a:off x="197099" y="6054753"/>
                <a:ext cx="6943311" cy="714619"/>
              </a:xfrm>
              <a:prstGeom prst="rect">
                <a:avLst/>
              </a:prstGeom>
              <a:solidFill>
                <a:schemeClr val="bg1">
                  <a:lumMod val="85000"/>
                </a:schemeClr>
              </a:solidFill>
              <a:ln w="57150">
                <a:solidFill>
                  <a:srgbClr val="D9D9D9"/>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ea typeface="Cambria Math" panose="02040503050406030204" pitchFamily="18" charset="0"/>
                        </a:rPr>
                        <m:t>𝜹</m:t>
                      </m:r>
                      <m:r>
                        <a:rPr lang="en-US" sz="2800" b="1" i="1" baseline="-25000" smtClean="0">
                          <a:solidFill>
                            <a:schemeClr val="tx1"/>
                          </a:solidFill>
                          <a:latin typeface="Cambria Math" panose="02040503050406030204" pitchFamily="18" charset="0"/>
                          <a:ea typeface="Cambria Math" panose="02040503050406030204" pitchFamily="18" charset="0"/>
                        </a:rPr>
                        <m:t>𝒈𝒘</m:t>
                      </m:r>
                      <m:r>
                        <a:rPr lang="en-US" sz="2800" b="0" i="1" smtClean="0">
                          <a:solidFill>
                            <a:schemeClr val="tx1"/>
                          </a:solidFill>
                          <a:latin typeface="Cambria Math" panose="02040503050406030204" pitchFamily="18" charset="0"/>
                        </a:rPr>
                        <m:t>=(2</m:t>
                      </m:r>
                      <m:r>
                        <a:rPr lang="en-US" sz="2800" b="0" i="1" smtClean="0">
                          <a:solidFill>
                            <a:schemeClr val="tx1"/>
                          </a:solidFill>
                          <a:latin typeface="Cambria Math" panose="02040503050406030204" pitchFamily="18" charset="0"/>
                          <a:ea typeface="Cambria Math" panose="02040503050406030204" pitchFamily="18" charset="0"/>
                        </a:rPr>
                        <m:t>𝛼</m:t>
                      </m:r>
                      <m:r>
                        <a:rPr lang="en-US" sz="2800" b="0" i="1" baseline="-25000" smtClean="0">
                          <a:solidFill>
                            <a:schemeClr val="tx1"/>
                          </a:solidFill>
                          <a:latin typeface="Cambria Math" panose="02040503050406030204" pitchFamily="18" charset="0"/>
                          <a:ea typeface="Cambria Math" panose="02040503050406030204" pitchFamily="18" charset="0"/>
                        </a:rPr>
                        <m:t>𝑣</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𝑊𝑠</m:t>
                      </m:r>
                      <m:sSup>
                        <m:sSupPr>
                          <m:ctrlPr>
                            <a:rPr lang="en-US" sz="2800" b="0" i="1" smtClean="0">
                              <a:solidFill>
                                <a:schemeClr val="tx1"/>
                              </a:solidFill>
                              <a:latin typeface="Cambria Math" panose="02040503050406030204" pitchFamily="18" charset="0"/>
                            </a:rPr>
                          </m:ctrlPr>
                        </m:sSupPr>
                        <m:e>
                          <m:r>
                            <a:rPr lang="en-US" sz="2800" b="0" i="1" smtClean="0">
                              <a:solidFill>
                                <a:schemeClr val="tx1"/>
                              </a:solidFill>
                              <a:latin typeface="Cambria Math" panose="02040503050406030204" pitchFamily="18" charset="0"/>
                            </a:rPr>
                            <m:t>)</m:t>
                          </m:r>
                        </m:e>
                        <m:sup>
                          <m:r>
                            <a:rPr lang="en-US" sz="2800" b="0" i="1" smtClean="0">
                              <a:solidFill>
                                <a:schemeClr val="tx1"/>
                              </a:solidFill>
                              <a:latin typeface="Cambria Math" panose="02040503050406030204" pitchFamily="18" charset="0"/>
                            </a:rPr>
                            <m:t>0.5</m:t>
                          </m:r>
                        </m:sup>
                      </m:sSup>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𝑏𝑔𝑤</m:t>
                      </m:r>
                      <m:r>
                        <a:rPr lang="en-US" sz="2800" b="0" i="1" smtClean="0">
                          <a:solidFill>
                            <a:schemeClr val="tx1"/>
                          </a:solidFill>
                          <a:latin typeface="Cambria Math" panose="02040503050406030204" pitchFamily="18" charset="0"/>
                          <a:ea typeface="Cambria Math" panose="02040503050406030204" pitchFamily="18" charset="0"/>
                        </a:rPr>
                        <m:t>∙</m:t>
                      </m:r>
                      <m:d>
                        <m:dPr>
                          <m:begChr m:val="["/>
                          <m:endChr m:val="]"/>
                          <m:ctrlPr>
                            <a:rPr lang="en-US" sz="2800" b="0" i="1" smtClean="0">
                              <a:solidFill>
                                <a:schemeClr val="tx1"/>
                              </a:solidFill>
                              <a:latin typeface="Cambria Math" panose="02040503050406030204" pitchFamily="18" charset="0"/>
                              <a:ea typeface="Cambria Math" panose="02040503050406030204" pitchFamily="18" charset="0"/>
                            </a:rPr>
                          </m:ctrlPr>
                        </m:dPr>
                        <m:e>
                          <m:r>
                            <a:rPr lang="en-US" sz="2800" b="0" i="1" smtClean="0">
                              <a:solidFill>
                                <a:schemeClr val="tx1"/>
                              </a:solidFill>
                              <a:latin typeface="Cambria Math" panose="02040503050406030204" pitchFamily="18" charset="0"/>
                              <a:ea typeface="Cambria Math" panose="02040503050406030204" pitchFamily="18" charset="0"/>
                            </a:rPr>
                            <m:t>1−</m:t>
                          </m:r>
                          <m:sSup>
                            <m:sSupPr>
                              <m:ctrlPr>
                                <a:rPr lang="en-US" sz="2800" b="0" i="1" smtClean="0">
                                  <a:solidFill>
                                    <a:schemeClr val="tx1"/>
                                  </a:solidFill>
                                  <a:latin typeface="Cambria Math" panose="02040503050406030204" pitchFamily="18" charset="0"/>
                                  <a:ea typeface="Cambria Math" panose="02040503050406030204" pitchFamily="18" charset="0"/>
                                </a:rPr>
                              </m:ctrlPr>
                            </m:sSupPr>
                            <m:e>
                              <m:r>
                                <a:rPr lang="en-US" sz="2800" b="0" i="1" smtClean="0">
                                  <a:solidFill>
                                    <a:schemeClr val="tx1"/>
                                  </a:solidFill>
                                  <a:latin typeface="Cambria Math" panose="02040503050406030204" pitchFamily="18" charset="0"/>
                                  <a:ea typeface="Cambria Math" panose="02040503050406030204" pitchFamily="18" charset="0"/>
                                </a:rPr>
                                <m:t>𝑒</m:t>
                              </m:r>
                            </m:e>
                            <m:sup>
                              <m:d>
                                <m:dPr>
                                  <m:begChr m:val="{"/>
                                  <m:endChr m:val="}"/>
                                  <m:ctrlPr>
                                    <a:rPr lang="en-US" sz="2800" b="0" i="1" smtClean="0">
                                      <a:solidFill>
                                        <a:schemeClr val="tx1"/>
                                      </a:solidFill>
                                      <a:latin typeface="Cambria Math" panose="02040503050406030204" pitchFamily="18" charset="0"/>
                                      <a:ea typeface="Cambria Math" panose="02040503050406030204" pitchFamily="18" charset="0"/>
                                    </a:rPr>
                                  </m:ctrlPr>
                                </m:dPr>
                                <m:e>
                                  <m:f>
                                    <m:fPr>
                                      <m:ctrlPr>
                                        <a:rPr lang="en-US" sz="2800" b="0" i="1" smtClean="0">
                                          <a:solidFill>
                                            <a:schemeClr val="tx1"/>
                                          </a:solidFill>
                                          <a:latin typeface="Cambria Math" panose="02040503050406030204" pitchFamily="18" charset="0"/>
                                          <a:ea typeface="Cambria Math" panose="02040503050406030204" pitchFamily="18" charset="0"/>
                                        </a:rPr>
                                      </m:ctrlPr>
                                    </m:fPr>
                                    <m:num>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𝐼𝑓</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𝑊𝑠</m:t>
                                      </m:r>
                                    </m:num>
                                    <m:den>
                                      <m:r>
                                        <a:rPr lang="en-US" sz="2800" b="0" i="1" smtClean="0">
                                          <a:solidFill>
                                            <a:schemeClr val="tx1"/>
                                          </a:solidFill>
                                          <a:latin typeface="Cambria Math" panose="02040503050406030204" pitchFamily="18" charset="0"/>
                                          <a:ea typeface="Cambria Math" panose="02040503050406030204" pitchFamily="18" charset="0"/>
                                        </a:rPr>
                                        <m:t>𝑈</m:t>
                                      </m:r>
                                      <m:r>
                                        <a:rPr lang="en-US" sz="2800" b="0" i="1" baseline="-25000" smtClean="0">
                                          <a:solidFill>
                                            <a:schemeClr val="tx1"/>
                                          </a:solidFill>
                                          <a:latin typeface="Cambria Math" panose="02040503050406030204" pitchFamily="18" charset="0"/>
                                          <a:ea typeface="Cambria Math" panose="02040503050406030204" pitchFamily="18" charset="0"/>
                                        </a:rPr>
                                        <m:t>𝑔𝑤</m:t>
                                      </m:r>
                                      <m:r>
                                        <a:rPr lang="en-US" sz="2800" b="0" i="1" smtClean="0">
                                          <a:solidFill>
                                            <a:schemeClr val="tx1"/>
                                          </a:solidFill>
                                          <a:latin typeface="Cambria Math" panose="02040503050406030204" pitchFamily="18" charset="0"/>
                                          <a:ea typeface="Cambria Math" panose="02040503050406030204" pitchFamily="18" charset="0"/>
                                        </a:rPr>
                                        <m:t>∙</m:t>
                                      </m:r>
                                      <m:r>
                                        <a:rPr lang="en-US" sz="2800" b="0" i="1" smtClean="0">
                                          <a:solidFill>
                                            <a:schemeClr val="tx1"/>
                                          </a:solidFill>
                                          <a:latin typeface="Cambria Math" panose="02040503050406030204" pitchFamily="18" charset="0"/>
                                          <a:ea typeface="Cambria Math" panose="02040503050406030204" pitchFamily="18" charset="0"/>
                                        </a:rPr>
                                        <m:t>𝑏𝑔𝑤</m:t>
                                      </m:r>
                                    </m:den>
                                  </m:f>
                                </m:e>
                              </m:d>
                            </m:sup>
                          </m:sSup>
                        </m:e>
                      </m:d>
                    </m:oMath>
                  </m:oMathPara>
                </a14:m>
                <a:endParaRPr lang="en-US" sz="2800" dirty="0">
                  <a:solidFill>
                    <a:schemeClr val="tx1"/>
                  </a:solidFill>
                </a:endParaRPr>
              </a:p>
            </p:txBody>
          </p:sp>
        </mc:Choice>
        <mc:Fallback xmlns="">
          <p:sp>
            <p:nvSpPr>
              <p:cNvPr id="22" name="TextBox 21">
                <a:extLst>
                  <a:ext uri="{FF2B5EF4-FFF2-40B4-BE49-F238E27FC236}">
                    <a16:creationId xmlns:a16="http://schemas.microsoft.com/office/drawing/2014/main" id="{019195D5-5809-80BF-791E-3F58C2AD0BCC}"/>
                  </a:ext>
                </a:extLst>
              </p:cNvPr>
              <p:cNvSpPr txBox="1">
                <a:spLocks noRot="1" noChangeAspect="1" noMove="1" noResize="1" noEditPoints="1" noAdjustHandles="1" noChangeArrowheads="1" noChangeShapeType="1" noTextEdit="1"/>
              </p:cNvSpPr>
              <p:nvPr/>
            </p:nvSpPr>
            <p:spPr>
              <a:xfrm>
                <a:off x="197099" y="6054753"/>
                <a:ext cx="6943311" cy="714619"/>
              </a:xfrm>
              <a:prstGeom prst="rect">
                <a:avLst/>
              </a:prstGeom>
              <a:blipFill>
                <a:blip r:embed="rId6"/>
                <a:stretch>
                  <a:fillRect b="-1587"/>
                </a:stretch>
              </a:blipFill>
              <a:ln w="57150">
                <a:solidFill>
                  <a:srgbClr val="D9D9D9"/>
                </a:solidFill>
              </a:ln>
            </p:spPr>
            <p:txBody>
              <a:bodyPr/>
              <a:lstStyle/>
              <a:p>
                <a:r>
                  <a:rPr lang="en-US">
                    <a:noFill/>
                  </a:rPr>
                  <a:t> </a:t>
                </a:r>
              </a:p>
            </p:txBody>
          </p:sp>
        </mc:Fallback>
      </mc:AlternateContent>
      <p:sp>
        <p:nvSpPr>
          <p:cNvPr id="3" name="Speech Bubble: Rectangle with Corners Rounded 2">
            <a:extLst>
              <a:ext uri="{FF2B5EF4-FFF2-40B4-BE49-F238E27FC236}">
                <a16:creationId xmlns:a16="http://schemas.microsoft.com/office/drawing/2014/main" id="{A910DA53-EE17-C78F-DD5B-99913839264C}"/>
              </a:ext>
            </a:extLst>
          </p:cNvPr>
          <p:cNvSpPr/>
          <p:nvPr/>
        </p:nvSpPr>
        <p:spPr>
          <a:xfrm>
            <a:off x="8332429" y="3622958"/>
            <a:ext cx="1504950" cy="610882"/>
          </a:xfrm>
          <a:prstGeom prst="wedgeRoundRectCallout">
            <a:avLst>
              <a:gd name="adj1" fmla="val 64182"/>
              <a:gd name="adj2" fmla="val -48610"/>
              <a:gd name="adj3" fmla="val 16667"/>
            </a:avLst>
          </a:prstGeom>
          <a:solidFill>
            <a:srgbClr val="95B65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 Level” of 179</a:t>
            </a:r>
          </a:p>
        </p:txBody>
      </p:sp>
      <p:sp>
        <p:nvSpPr>
          <p:cNvPr id="23" name="Speech Bubble: Rectangle with Corners Rounded 22">
            <a:extLst>
              <a:ext uri="{FF2B5EF4-FFF2-40B4-BE49-F238E27FC236}">
                <a16:creationId xmlns:a16="http://schemas.microsoft.com/office/drawing/2014/main" id="{3F04C52D-77FB-A5AF-20A0-43A3C63F6F50}"/>
              </a:ext>
            </a:extLst>
          </p:cNvPr>
          <p:cNvSpPr/>
          <p:nvPr/>
        </p:nvSpPr>
        <p:spPr>
          <a:xfrm>
            <a:off x="10981359" y="3275654"/>
            <a:ext cx="1114592" cy="526572"/>
          </a:xfrm>
          <a:prstGeom prst="wedgeRoundRectCallout">
            <a:avLst>
              <a:gd name="adj1" fmla="val -75961"/>
              <a:gd name="adj2" fmla="val -14852"/>
              <a:gd name="adj3" fmla="val 16667"/>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US" sz="2400" b="1" dirty="0">
                <a:solidFill>
                  <a:schemeClr val="bg1"/>
                </a:solidFill>
              </a:rPr>
              <a:t>&gt;</a:t>
            </a:r>
            <a:r>
              <a:rPr lang="en-US" dirty="0">
                <a:solidFill>
                  <a:schemeClr val="bg1"/>
                </a:solidFill>
              </a:rPr>
              <a:t> </a:t>
            </a:r>
            <a:r>
              <a:rPr lang="en-US" baseline="30000" dirty="0">
                <a:solidFill>
                  <a:schemeClr val="bg1"/>
                </a:solidFill>
              </a:rPr>
              <a:t>GW</a:t>
            </a:r>
            <a:r>
              <a:rPr lang="en-US" dirty="0">
                <a:solidFill>
                  <a:schemeClr val="bg1"/>
                </a:solidFill>
              </a:rPr>
              <a:t>Soil</a:t>
            </a:r>
          </a:p>
          <a:p>
            <a:pPr algn="ctr">
              <a:lnSpc>
                <a:spcPts val="1800"/>
              </a:lnSpc>
            </a:pPr>
            <a:r>
              <a:rPr lang="en-US" i="1" dirty="0">
                <a:solidFill>
                  <a:schemeClr val="bg1"/>
                </a:solidFill>
              </a:rPr>
              <a:t>of 3</a:t>
            </a:r>
          </a:p>
        </p:txBody>
      </p:sp>
      <p:sp>
        <p:nvSpPr>
          <p:cNvPr id="25" name="TextBox 24">
            <a:extLst>
              <a:ext uri="{FF2B5EF4-FFF2-40B4-BE49-F238E27FC236}">
                <a16:creationId xmlns:a16="http://schemas.microsoft.com/office/drawing/2014/main" id="{3A8FD598-84B5-DF33-C70E-F480F706425E}"/>
              </a:ext>
            </a:extLst>
          </p:cNvPr>
          <p:cNvSpPr txBox="1"/>
          <p:nvPr/>
        </p:nvSpPr>
        <p:spPr>
          <a:xfrm>
            <a:off x="8377302" y="4291045"/>
            <a:ext cx="1415203" cy="923330"/>
          </a:xfrm>
          <a:prstGeom prst="rect">
            <a:avLst/>
          </a:prstGeom>
          <a:solidFill>
            <a:srgbClr val="95B65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i="1" dirty="0"/>
              <a:t>Per EPA:</a:t>
            </a:r>
          </a:p>
          <a:p>
            <a:pPr algn="l"/>
            <a:r>
              <a:rPr lang="en-US" dirty="0"/>
              <a:t>Soil: Loamy</a:t>
            </a:r>
          </a:p>
          <a:p>
            <a:pPr algn="l"/>
            <a:r>
              <a:rPr lang="en-US" dirty="0"/>
              <a:t>pH: 6.8</a:t>
            </a:r>
          </a:p>
        </p:txBody>
      </p:sp>
      <p:grpSp>
        <p:nvGrpSpPr>
          <p:cNvPr id="94" name="Group 93">
            <a:extLst>
              <a:ext uri="{FF2B5EF4-FFF2-40B4-BE49-F238E27FC236}">
                <a16:creationId xmlns:a16="http://schemas.microsoft.com/office/drawing/2014/main" id="{7CACF0F1-4F39-353D-08F8-19C9DF906A03}"/>
              </a:ext>
            </a:extLst>
          </p:cNvPr>
          <p:cNvGrpSpPr/>
          <p:nvPr/>
        </p:nvGrpSpPr>
        <p:grpSpPr>
          <a:xfrm>
            <a:off x="10352404" y="2518250"/>
            <a:ext cx="1377999" cy="692960"/>
            <a:chOff x="10267774" y="2472548"/>
            <a:chExt cx="1377999" cy="692960"/>
          </a:xfrm>
        </p:grpSpPr>
        <p:sp>
          <p:nvSpPr>
            <p:cNvPr id="27" name="TextBox 26">
              <a:extLst>
                <a:ext uri="{FF2B5EF4-FFF2-40B4-BE49-F238E27FC236}">
                  <a16:creationId xmlns:a16="http://schemas.microsoft.com/office/drawing/2014/main" id="{84E74174-80FC-1CA9-A73C-A939B72CAB44}"/>
                </a:ext>
              </a:extLst>
            </p:cNvPr>
            <p:cNvSpPr txBox="1"/>
            <p:nvPr/>
          </p:nvSpPr>
          <p:spPr>
            <a:xfrm>
              <a:off x="10267774" y="2713659"/>
              <a:ext cx="1114593" cy="369332"/>
            </a:xfrm>
            <a:prstGeom prst="rect">
              <a:avLst/>
            </a:prstGeom>
            <a:noFill/>
          </p:spPr>
          <p:txBody>
            <a:bodyPr wrap="square" rtlCol="0">
              <a:spAutoFit/>
            </a:bodyPr>
            <a:lstStyle/>
            <a:p>
              <a:r>
                <a:rPr lang="en-US" b="1" dirty="0">
                  <a:solidFill>
                    <a:srgbClr val="5C8944"/>
                  </a:solidFill>
                  <a:sym typeface="Wingdings" panose="05000000000000000000" pitchFamily="2" charset="2"/>
                </a:rPr>
                <a:t></a:t>
              </a:r>
              <a:r>
                <a:rPr lang="en-US" b="1" dirty="0">
                  <a:solidFill>
                    <a:srgbClr val="5C8944"/>
                  </a:solidFill>
                </a:rPr>
                <a:t>Passes</a:t>
              </a:r>
              <a:endParaRPr lang="en-US" dirty="0">
                <a:solidFill>
                  <a:srgbClr val="5C8944"/>
                </a:solidFill>
              </a:endParaRPr>
            </a:p>
          </p:txBody>
        </p:sp>
        <p:grpSp>
          <p:nvGrpSpPr>
            <p:cNvPr id="87" name="Group 86">
              <a:extLst>
                <a:ext uri="{FF2B5EF4-FFF2-40B4-BE49-F238E27FC236}">
                  <a16:creationId xmlns:a16="http://schemas.microsoft.com/office/drawing/2014/main" id="{5FC7C7D3-E777-106B-BA74-6B3D922AAF40}"/>
                </a:ext>
              </a:extLst>
            </p:cNvPr>
            <p:cNvGrpSpPr/>
            <p:nvPr/>
          </p:nvGrpSpPr>
          <p:grpSpPr>
            <a:xfrm>
              <a:off x="11162060" y="2472548"/>
              <a:ext cx="483713" cy="692960"/>
              <a:chOff x="4940032" y="1458080"/>
              <a:chExt cx="3271782" cy="4548382"/>
            </a:xfrm>
            <a:effectLst>
              <a:outerShdw blurRad="76200" dir="18900000" sy="23000" kx="-1200000" algn="bl" rotWithShape="0">
                <a:prstClr val="black">
                  <a:alpha val="20000"/>
                </a:prstClr>
              </a:outerShdw>
            </a:effectLst>
          </p:grpSpPr>
          <p:sp>
            <p:nvSpPr>
              <p:cNvPr id="88" name="Freeform: Shape 87">
                <a:extLst>
                  <a:ext uri="{FF2B5EF4-FFF2-40B4-BE49-F238E27FC236}">
                    <a16:creationId xmlns:a16="http://schemas.microsoft.com/office/drawing/2014/main" id="{171F1463-81AC-0707-25BA-C5D0BF8D7BC9}"/>
                  </a:ext>
                </a:extLst>
              </p:cNvPr>
              <p:cNvSpPr/>
              <p:nvPr/>
            </p:nvSpPr>
            <p:spPr>
              <a:xfrm>
                <a:off x="4940032" y="1458080"/>
                <a:ext cx="3271782" cy="4548382"/>
              </a:xfrm>
              <a:custGeom>
                <a:avLst/>
                <a:gdLst>
                  <a:gd name="connsiteX0" fmla="*/ 141075 w 3271782"/>
                  <a:gd name="connsiteY0" fmla="*/ 1287613 h 4548382"/>
                  <a:gd name="connsiteX1" fmla="*/ 186031 w 3271782"/>
                  <a:gd name="connsiteY1" fmla="*/ 1300803 h 4548382"/>
                  <a:gd name="connsiteX2" fmla="*/ 438857 w 3271782"/>
                  <a:gd name="connsiteY2" fmla="*/ 1332145 h 4548382"/>
                  <a:gd name="connsiteX3" fmla="*/ 1023907 w 3271782"/>
                  <a:gd name="connsiteY3" fmla="*/ 1745859 h 4548382"/>
                  <a:gd name="connsiteX4" fmla="*/ 1044802 w 3271782"/>
                  <a:gd name="connsiteY4" fmla="*/ 1933911 h 4548382"/>
                  <a:gd name="connsiteX5" fmla="*/ 1581795 w 3271782"/>
                  <a:gd name="connsiteY5" fmla="*/ 2295388 h 4548382"/>
                  <a:gd name="connsiteX6" fmla="*/ 1786563 w 3271782"/>
                  <a:gd name="connsiteY6" fmla="*/ 2376878 h 4548382"/>
                  <a:gd name="connsiteX7" fmla="*/ 1922378 w 3271782"/>
                  <a:gd name="connsiteY7" fmla="*/ 2347625 h 4548382"/>
                  <a:gd name="connsiteX8" fmla="*/ 2183561 w 3271782"/>
                  <a:gd name="connsiteY8" fmla="*/ 2378967 h 4548382"/>
                  <a:gd name="connsiteX9" fmla="*/ 2492802 w 3271782"/>
                  <a:gd name="connsiteY9" fmla="*/ 2314194 h 4548382"/>
                  <a:gd name="connsiteX10" fmla="*/ 2703838 w 3271782"/>
                  <a:gd name="connsiteY10" fmla="*/ 2573287 h 4548382"/>
                  <a:gd name="connsiteX11" fmla="*/ 3115463 w 3271782"/>
                  <a:gd name="connsiteY11" fmla="*/ 2857455 h 4548382"/>
                  <a:gd name="connsiteX12" fmla="*/ 3265905 w 3271782"/>
                  <a:gd name="connsiteY12" fmla="*/ 3208485 h 4548382"/>
                  <a:gd name="connsiteX13" fmla="*/ 3134268 w 3271782"/>
                  <a:gd name="connsiteY13" fmla="*/ 3248185 h 4548382"/>
                  <a:gd name="connsiteX14" fmla="*/ 2992185 w 3271782"/>
                  <a:gd name="connsiteY14" fmla="*/ 3101922 h 4548382"/>
                  <a:gd name="connsiteX15" fmla="*/ 2319377 w 3271782"/>
                  <a:gd name="connsiteY15" fmla="*/ 2824023 h 4548382"/>
                  <a:gd name="connsiteX16" fmla="*/ 2599365 w 3271782"/>
                  <a:gd name="connsiteY16" fmla="*/ 3398627 h 4548382"/>
                  <a:gd name="connsiteX17" fmla="*/ 2653691 w 3271782"/>
                  <a:gd name="connsiteY17" fmla="*/ 4065166 h 4548382"/>
                  <a:gd name="connsiteX18" fmla="*/ 2998453 w 3271782"/>
                  <a:gd name="connsiteY18" fmla="*/ 4416196 h 4548382"/>
                  <a:gd name="connsiteX19" fmla="*/ 2785328 w 3271782"/>
                  <a:gd name="connsiteY19" fmla="*/ 4516491 h 4548382"/>
                  <a:gd name="connsiteX20" fmla="*/ 2262961 w 3271782"/>
                  <a:gd name="connsiteY20" fmla="*/ 4217697 h 4548382"/>
                  <a:gd name="connsiteX21" fmla="*/ 1851336 w 3271782"/>
                  <a:gd name="connsiteY21" fmla="*/ 4102777 h 4548382"/>
                  <a:gd name="connsiteX22" fmla="*/ 1742684 w 3271782"/>
                  <a:gd name="connsiteY22" fmla="*/ 4221876 h 4548382"/>
                  <a:gd name="connsiteX23" fmla="*/ 1677910 w 3271782"/>
                  <a:gd name="connsiteY23" fmla="*/ 4386944 h 4548382"/>
                  <a:gd name="connsiteX24" fmla="*/ 1057339 w 3271782"/>
                  <a:gd name="connsiteY24" fmla="*/ 4460075 h 4548382"/>
                  <a:gd name="connsiteX25" fmla="*/ 614372 w 3271782"/>
                  <a:gd name="connsiteY25" fmla="*/ 4432912 h 4548382"/>
                  <a:gd name="connsiteX26" fmla="*/ 547509 w 3271782"/>
                  <a:gd name="connsiteY26" fmla="*/ 4234413 h 4548382"/>
                  <a:gd name="connsiteX27" fmla="*/ 1046891 w 3271782"/>
                  <a:gd name="connsiteY27" fmla="*/ 4146655 h 4548382"/>
                  <a:gd name="connsiteX28" fmla="*/ 1048981 w 3271782"/>
                  <a:gd name="connsiteY28" fmla="*/ 3574142 h 4548382"/>
                  <a:gd name="connsiteX29" fmla="*/ 1117933 w 3271782"/>
                  <a:gd name="connsiteY29" fmla="*/ 3210575 h 4548382"/>
                  <a:gd name="connsiteX30" fmla="*/ 1180617 w 3271782"/>
                  <a:gd name="connsiteY30" fmla="*/ 2652687 h 4548382"/>
                  <a:gd name="connsiteX31" fmla="*/ 785708 w 3271782"/>
                  <a:gd name="connsiteY31" fmla="*/ 2161663 h 4548382"/>
                  <a:gd name="connsiteX32" fmla="*/ 775261 w 3271782"/>
                  <a:gd name="connsiteY32" fmla="*/ 2126142 h 4548382"/>
                  <a:gd name="connsiteX33" fmla="*/ 277968 w 3271782"/>
                  <a:gd name="connsiteY33" fmla="*/ 1626759 h 4548382"/>
                  <a:gd name="connsiteX34" fmla="*/ 35590 w 3271782"/>
                  <a:gd name="connsiteY34" fmla="*/ 1457513 h 4548382"/>
                  <a:gd name="connsiteX35" fmla="*/ 54395 w 3271782"/>
                  <a:gd name="connsiteY35" fmla="*/ 1340502 h 4548382"/>
                  <a:gd name="connsiteX36" fmla="*/ 141075 w 3271782"/>
                  <a:gd name="connsiteY36" fmla="*/ 1287613 h 4548382"/>
                  <a:gd name="connsiteX37" fmla="*/ 2618171 w 3271782"/>
                  <a:gd name="connsiteY37" fmla="*/ 479642 h 4548382"/>
                  <a:gd name="connsiteX38" fmla="*/ 2425939 w 3271782"/>
                  <a:gd name="connsiteY38" fmla="*/ 611279 h 4548382"/>
                  <a:gd name="connsiteX39" fmla="*/ 2187740 w 3271782"/>
                  <a:gd name="connsiteY39" fmla="*/ 843210 h 4548382"/>
                  <a:gd name="connsiteX40" fmla="*/ 2076999 w 3271782"/>
                  <a:gd name="connsiteY40" fmla="*/ 964399 h 4548382"/>
                  <a:gd name="connsiteX41" fmla="*/ 2027897 w 3271782"/>
                  <a:gd name="connsiteY41" fmla="*/ 1027605 h 4548382"/>
                  <a:gd name="connsiteX42" fmla="*/ 2027180 w 3271782"/>
                  <a:gd name="connsiteY42" fmla="*/ 1028715 h 4548382"/>
                  <a:gd name="connsiteX43" fmla="*/ 2107994 w 3271782"/>
                  <a:gd name="connsiteY43" fmla="*/ 1045631 h 4548382"/>
                  <a:gd name="connsiteX44" fmla="*/ 2282582 w 3271782"/>
                  <a:gd name="connsiteY44" fmla="*/ 1118203 h 4548382"/>
                  <a:gd name="connsiteX45" fmla="*/ 2297116 w 3271782"/>
                  <a:gd name="connsiteY45" fmla="*/ 1127941 h 4548382"/>
                  <a:gd name="connsiteX46" fmla="*/ 2304751 w 3271782"/>
                  <a:gd name="connsiteY46" fmla="*/ 1123198 h 4548382"/>
                  <a:gd name="connsiteX47" fmla="*/ 2400866 w 3271782"/>
                  <a:gd name="connsiteY47" fmla="*/ 1014546 h 4548382"/>
                  <a:gd name="connsiteX48" fmla="*/ 2440566 w 3271782"/>
                  <a:gd name="connsiteY48" fmla="*/ 949772 h 4548382"/>
                  <a:gd name="connsiteX49" fmla="*/ 2473997 w 3271782"/>
                  <a:gd name="connsiteY49" fmla="*/ 880820 h 4548382"/>
                  <a:gd name="connsiteX50" fmla="*/ 2532502 w 3271782"/>
                  <a:gd name="connsiteY50" fmla="*/ 732468 h 4548382"/>
                  <a:gd name="connsiteX51" fmla="*/ 2582649 w 3271782"/>
                  <a:gd name="connsiteY51" fmla="*/ 577847 h 4548382"/>
                  <a:gd name="connsiteX52" fmla="*/ 2618171 w 3271782"/>
                  <a:gd name="connsiteY52" fmla="*/ 479642 h 4548382"/>
                  <a:gd name="connsiteX53" fmla="*/ 1565079 w 3271782"/>
                  <a:gd name="connsiteY53" fmla="*/ 308306 h 4548382"/>
                  <a:gd name="connsiteX54" fmla="*/ 1479411 w 3271782"/>
                  <a:gd name="connsiteY54" fmla="*/ 843210 h 4548382"/>
                  <a:gd name="connsiteX55" fmla="*/ 1536970 w 3271782"/>
                  <a:gd name="connsiteY55" fmla="*/ 1005209 h 4548382"/>
                  <a:gd name="connsiteX56" fmla="*/ 1584872 w 3271782"/>
                  <a:gd name="connsiteY56" fmla="*/ 1107538 h 4548382"/>
                  <a:gd name="connsiteX57" fmla="*/ 1613620 w 3271782"/>
                  <a:gd name="connsiteY57" fmla="*/ 1088576 h 4548382"/>
                  <a:gd name="connsiteX58" fmla="*/ 1810017 w 3271782"/>
                  <a:gd name="connsiteY58" fmla="*/ 1024930 h 4548382"/>
                  <a:gd name="connsiteX59" fmla="*/ 1829501 w 3271782"/>
                  <a:gd name="connsiteY59" fmla="*/ 1023583 h 4548382"/>
                  <a:gd name="connsiteX60" fmla="*/ 1828352 w 3271782"/>
                  <a:gd name="connsiteY60" fmla="*/ 1016635 h 4548382"/>
                  <a:gd name="connsiteX61" fmla="*/ 1565079 w 3271782"/>
                  <a:gd name="connsiteY61" fmla="*/ 308306 h 4548382"/>
                  <a:gd name="connsiteX62" fmla="*/ 1599066 w 3271782"/>
                  <a:gd name="connsiteY62" fmla="*/ 1286 h 4548382"/>
                  <a:gd name="connsiteX63" fmla="*/ 1728058 w 3271782"/>
                  <a:gd name="connsiteY63" fmla="*/ 47123 h 4548382"/>
                  <a:gd name="connsiteX64" fmla="*/ 1761489 w 3271782"/>
                  <a:gd name="connsiteY64" fmla="*/ 205922 h 4548382"/>
                  <a:gd name="connsiteX65" fmla="*/ 1955810 w 3271782"/>
                  <a:gd name="connsiteY65" fmla="*/ 968578 h 4548382"/>
                  <a:gd name="connsiteX66" fmla="*/ 2254603 w 3271782"/>
                  <a:gd name="connsiteY66" fmla="*/ 527700 h 4548382"/>
                  <a:gd name="connsiteX67" fmla="*/ 2689212 w 3271782"/>
                  <a:gd name="connsiteY67" fmla="*/ 228907 h 4548382"/>
                  <a:gd name="connsiteX68" fmla="*/ 2820849 w 3271782"/>
                  <a:gd name="connsiteY68" fmla="*/ 212191 h 4548382"/>
                  <a:gd name="connsiteX69" fmla="*/ 2919054 w 3271782"/>
                  <a:gd name="connsiteY69" fmla="*/ 293680 h 4548382"/>
                  <a:gd name="connsiteX70" fmla="*/ 2921143 w 3271782"/>
                  <a:gd name="connsiteY70" fmla="*/ 306217 h 4548382"/>
                  <a:gd name="connsiteX71" fmla="*/ 2875175 w 3271782"/>
                  <a:gd name="connsiteY71" fmla="*/ 439943 h 4548382"/>
                  <a:gd name="connsiteX72" fmla="*/ 2655781 w 3271782"/>
                  <a:gd name="connsiteY72" fmla="*/ 918430 h 4548382"/>
                  <a:gd name="connsiteX73" fmla="*/ 2502466 w 3271782"/>
                  <a:gd name="connsiteY73" fmla="*/ 1134168 h 4548382"/>
                  <a:gd name="connsiteX74" fmla="*/ 2404396 w 3271782"/>
                  <a:gd name="connsiteY74" fmla="*/ 1211494 h 4548382"/>
                  <a:gd name="connsiteX75" fmla="*/ 2416867 w 3271782"/>
                  <a:gd name="connsiteY75" fmla="*/ 1222852 h 4548382"/>
                  <a:gd name="connsiteX76" fmla="*/ 2492802 w 3271782"/>
                  <a:gd name="connsiteY76" fmla="*/ 1346771 h 4548382"/>
                  <a:gd name="connsiteX77" fmla="*/ 2576381 w 3271782"/>
                  <a:gd name="connsiteY77" fmla="*/ 1869138 h 4548382"/>
                  <a:gd name="connsiteX78" fmla="*/ 2448923 w 3271782"/>
                  <a:gd name="connsiteY78" fmla="*/ 2211810 h 4548382"/>
                  <a:gd name="connsiteX79" fmla="*/ 1914020 w 3271782"/>
                  <a:gd name="connsiteY79" fmla="*/ 2226436 h 4548382"/>
                  <a:gd name="connsiteX80" fmla="*/ 1644479 w 3271782"/>
                  <a:gd name="connsiteY80" fmla="*/ 2190915 h 4548382"/>
                  <a:gd name="connsiteX81" fmla="*/ 1153454 w 3271782"/>
                  <a:gd name="connsiteY81" fmla="*/ 1892122 h 4548382"/>
                  <a:gd name="connsiteX82" fmla="*/ 1262106 w 3271782"/>
                  <a:gd name="connsiteY82" fmla="*/ 1612133 h 4548382"/>
                  <a:gd name="connsiteX83" fmla="*/ 1440081 w 3271782"/>
                  <a:gd name="connsiteY83" fmla="*/ 1229120 h 4548382"/>
                  <a:gd name="connsiteX84" fmla="*/ 1501987 w 3271782"/>
                  <a:gd name="connsiteY84" fmla="*/ 1168785 h 4548382"/>
                  <a:gd name="connsiteX85" fmla="*/ 1433247 w 3271782"/>
                  <a:gd name="connsiteY85" fmla="*/ 1074847 h 4548382"/>
                  <a:gd name="connsiteX86" fmla="*/ 1349864 w 3271782"/>
                  <a:gd name="connsiteY86" fmla="*/ 933057 h 4548382"/>
                  <a:gd name="connsiteX87" fmla="*/ 1280912 w 3271782"/>
                  <a:gd name="connsiteY87" fmla="*/ 527700 h 4548382"/>
                  <a:gd name="connsiteX88" fmla="*/ 1420906 w 3271782"/>
                  <a:gd name="connsiteY88" fmla="*/ 147417 h 4548382"/>
                  <a:gd name="connsiteX89" fmla="*/ 1552543 w 3271782"/>
                  <a:gd name="connsiteY89" fmla="*/ 13692 h 4548382"/>
                  <a:gd name="connsiteX90" fmla="*/ 1599066 w 3271782"/>
                  <a:gd name="connsiteY90" fmla="*/ 1286 h 454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71782" h="4548382">
                    <a:moveTo>
                      <a:pt x="141075" y="1287613"/>
                    </a:moveTo>
                    <a:cubicBezTo>
                      <a:pt x="156387" y="1289180"/>
                      <a:pt x="171927" y="1293490"/>
                      <a:pt x="186031" y="1300803"/>
                    </a:cubicBezTo>
                    <a:cubicBezTo>
                      <a:pt x="188121" y="1279908"/>
                      <a:pt x="290505" y="1284087"/>
                      <a:pt x="438857" y="1332145"/>
                    </a:cubicBezTo>
                    <a:cubicBezTo>
                      <a:pt x="553777" y="1369755"/>
                      <a:pt x="837945" y="1574523"/>
                      <a:pt x="1023907" y="1745859"/>
                    </a:cubicBezTo>
                    <a:cubicBezTo>
                      <a:pt x="1013460" y="1806453"/>
                      <a:pt x="1019728" y="1871227"/>
                      <a:pt x="1044802" y="1933911"/>
                    </a:cubicBezTo>
                    <a:cubicBezTo>
                      <a:pt x="1143007" y="2174199"/>
                      <a:pt x="1389564" y="2257778"/>
                      <a:pt x="1581795" y="2295388"/>
                    </a:cubicBezTo>
                    <a:cubicBezTo>
                      <a:pt x="1638210" y="2347625"/>
                      <a:pt x="1709252" y="2376878"/>
                      <a:pt x="1786563" y="2376878"/>
                    </a:cubicBezTo>
                    <a:cubicBezTo>
                      <a:pt x="1832531" y="2376878"/>
                      <a:pt x="1878499" y="2366430"/>
                      <a:pt x="1922378" y="2347625"/>
                    </a:cubicBezTo>
                    <a:cubicBezTo>
                      <a:pt x="1997599" y="2366430"/>
                      <a:pt x="2093714" y="2378967"/>
                      <a:pt x="2183561" y="2378967"/>
                    </a:cubicBezTo>
                    <a:cubicBezTo>
                      <a:pt x="2308929" y="2378967"/>
                      <a:pt x="2413403" y="2355983"/>
                      <a:pt x="2492802" y="2314194"/>
                    </a:cubicBezTo>
                    <a:cubicBezTo>
                      <a:pt x="2620260" y="2401951"/>
                      <a:pt x="2641154" y="2504335"/>
                      <a:pt x="2703838" y="2573287"/>
                    </a:cubicBezTo>
                    <a:cubicBezTo>
                      <a:pt x="2806222" y="2688208"/>
                      <a:pt x="2975469" y="2725819"/>
                      <a:pt x="3115463" y="2857455"/>
                    </a:cubicBezTo>
                    <a:cubicBezTo>
                      <a:pt x="3255458" y="2991181"/>
                      <a:pt x="3286800" y="3104012"/>
                      <a:pt x="3265905" y="3208485"/>
                    </a:cubicBezTo>
                    <a:cubicBezTo>
                      <a:pt x="3242921" y="3315048"/>
                      <a:pt x="3150984" y="3310869"/>
                      <a:pt x="3134268" y="3248185"/>
                    </a:cubicBezTo>
                    <a:cubicBezTo>
                      <a:pt x="3109195" y="3271169"/>
                      <a:pt x="3040242" y="3223111"/>
                      <a:pt x="2992185" y="3101922"/>
                    </a:cubicBezTo>
                    <a:cubicBezTo>
                      <a:pt x="2804133" y="3014165"/>
                      <a:pt x="2471908" y="3028791"/>
                      <a:pt x="2319377" y="2824023"/>
                    </a:cubicBezTo>
                    <a:cubicBezTo>
                      <a:pt x="2336092" y="2930586"/>
                      <a:pt x="2432208" y="3154159"/>
                      <a:pt x="2599365" y="3398627"/>
                    </a:cubicBezTo>
                    <a:cubicBezTo>
                      <a:pt x="2766522" y="3643094"/>
                      <a:pt x="2898159" y="3987856"/>
                      <a:pt x="2653691" y="4065166"/>
                    </a:cubicBezTo>
                    <a:cubicBezTo>
                      <a:pt x="3023527" y="4148745"/>
                      <a:pt x="3071584" y="4384854"/>
                      <a:pt x="2998453" y="4416196"/>
                    </a:cubicBezTo>
                    <a:cubicBezTo>
                      <a:pt x="3008900" y="4464254"/>
                      <a:pt x="2967111" y="4541564"/>
                      <a:pt x="2785328" y="4516491"/>
                    </a:cubicBezTo>
                    <a:cubicBezTo>
                      <a:pt x="2664139" y="4616785"/>
                      <a:pt x="2336092" y="4470523"/>
                      <a:pt x="2262961" y="4217697"/>
                    </a:cubicBezTo>
                    <a:cubicBezTo>
                      <a:pt x="2152219" y="4129940"/>
                      <a:pt x="1966257" y="4094419"/>
                      <a:pt x="1851336" y="4102777"/>
                    </a:cubicBezTo>
                    <a:cubicBezTo>
                      <a:pt x="1738505" y="4113224"/>
                      <a:pt x="1694626" y="4173819"/>
                      <a:pt x="1742684" y="4221876"/>
                    </a:cubicBezTo>
                    <a:cubicBezTo>
                      <a:pt x="1790741" y="4269934"/>
                      <a:pt x="1815815" y="4368139"/>
                      <a:pt x="1677910" y="4386944"/>
                    </a:cubicBezTo>
                    <a:cubicBezTo>
                      <a:pt x="1542095" y="4405749"/>
                      <a:pt x="1224496" y="4435002"/>
                      <a:pt x="1057339" y="4460075"/>
                    </a:cubicBezTo>
                    <a:cubicBezTo>
                      <a:pt x="890182" y="4485149"/>
                      <a:pt x="649893" y="4483060"/>
                      <a:pt x="614372" y="4432912"/>
                    </a:cubicBezTo>
                    <a:cubicBezTo>
                      <a:pt x="541241" y="4432912"/>
                      <a:pt x="440946" y="4338886"/>
                      <a:pt x="547509" y="4234413"/>
                    </a:cubicBezTo>
                    <a:cubicBezTo>
                      <a:pt x="654072" y="4127850"/>
                      <a:pt x="865108" y="4054719"/>
                      <a:pt x="1046891" y="4146655"/>
                    </a:cubicBezTo>
                    <a:cubicBezTo>
                      <a:pt x="821229" y="3933530"/>
                      <a:pt x="980028" y="3686973"/>
                      <a:pt x="1048981" y="3574142"/>
                    </a:cubicBezTo>
                    <a:cubicBezTo>
                      <a:pt x="1117933" y="3461311"/>
                      <a:pt x="1094949" y="3402805"/>
                      <a:pt x="1117933" y="3210575"/>
                    </a:cubicBezTo>
                    <a:cubicBezTo>
                      <a:pt x="1140918" y="3018344"/>
                      <a:pt x="1188975" y="2863723"/>
                      <a:pt x="1180617" y="2652687"/>
                    </a:cubicBezTo>
                    <a:cubicBezTo>
                      <a:pt x="957044" y="2431204"/>
                      <a:pt x="831676" y="2280762"/>
                      <a:pt x="785708" y="2161663"/>
                    </a:cubicBezTo>
                    <a:cubicBezTo>
                      <a:pt x="781529" y="2149126"/>
                      <a:pt x="777350" y="2138679"/>
                      <a:pt x="775261" y="2126142"/>
                    </a:cubicBezTo>
                    <a:cubicBezTo>
                      <a:pt x="725114" y="1921374"/>
                      <a:pt x="336473" y="1645565"/>
                      <a:pt x="277968" y="1626759"/>
                    </a:cubicBezTo>
                    <a:cubicBezTo>
                      <a:pt x="219463" y="1607954"/>
                      <a:pt x="25142" y="1520197"/>
                      <a:pt x="35590" y="1457513"/>
                    </a:cubicBezTo>
                    <a:cubicBezTo>
                      <a:pt x="-22915" y="1411544"/>
                      <a:pt x="-4110" y="1344681"/>
                      <a:pt x="54395" y="1340502"/>
                    </a:cubicBezTo>
                    <a:cubicBezTo>
                      <a:pt x="51261" y="1302892"/>
                      <a:pt x="95139" y="1282912"/>
                      <a:pt x="141075" y="1287613"/>
                    </a:cubicBezTo>
                    <a:close/>
                    <a:moveTo>
                      <a:pt x="2618171" y="479642"/>
                    </a:moveTo>
                    <a:cubicBezTo>
                      <a:pt x="2549218" y="513074"/>
                      <a:pt x="2482355" y="559042"/>
                      <a:pt x="2425939" y="611279"/>
                    </a:cubicBezTo>
                    <a:cubicBezTo>
                      <a:pt x="2344450" y="688589"/>
                      <a:pt x="2265051" y="763810"/>
                      <a:pt x="2187740" y="843210"/>
                    </a:cubicBezTo>
                    <a:cubicBezTo>
                      <a:pt x="2150130" y="882909"/>
                      <a:pt x="2112520" y="922609"/>
                      <a:pt x="2076999" y="964399"/>
                    </a:cubicBezTo>
                    <a:cubicBezTo>
                      <a:pt x="2060283" y="985294"/>
                      <a:pt x="2043568" y="1006188"/>
                      <a:pt x="2027897" y="1027605"/>
                    </a:cubicBezTo>
                    <a:lnTo>
                      <a:pt x="2027180" y="1028715"/>
                    </a:lnTo>
                    <a:lnTo>
                      <a:pt x="2107994" y="1045631"/>
                    </a:lnTo>
                    <a:cubicBezTo>
                      <a:pt x="2170902" y="1063053"/>
                      <a:pt x="2230101" y="1087955"/>
                      <a:pt x="2282582" y="1118203"/>
                    </a:cubicBezTo>
                    <a:lnTo>
                      <a:pt x="2297116" y="1127941"/>
                    </a:lnTo>
                    <a:lnTo>
                      <a:pt x="2304751" y="1123198"/>
                    </a:lnTo>
                    <a:cubicBezTo>
                      <a:pt x="2340272" y="1091856"/>
                      <a:pt x="2373703" y="1056335"/>
                      <a:pt x="2400866" y="1014546"/>
                    </a:cubicBezTo>
                    <a:cubicBezTo>
                      <a:pt x="2415492" y="993651"/>
                      <a:pt x="2428029" y="970667"/>
                      <a:pt x="2440566" y="949772"/>
                    </a:cubicBezTo>
                    <a:cubicBezTo>
                      <a:pt x="2451013" y="926788"/>
                      <a:pt x="2463550" y="905894"/>
                      <a:pt x="2473997" y="880820"/>
                    </a:cubicBezTo>
                    <a:cubicBezTo>
                      <a:pt x="2494892" y="832762"/>
                      <a:pt x="2513697" y="782615"/>
                      <a:pt x="2532502" y="732468"/>
                    </a:cubicBezTo>
                    <a:lnTo>
                      <a:pt x="2582649" y="577847"/>
                    </a:lnTo>
                    <a:cubicBezTo>
                      <a:pt x="2593097" y="544416"/>
                      <a:pt x="2605634" y="513074"/>
                      <a:pt x="2618171" y="479642"/>
                    </a:cubicBezTo>
                    <a:close/>
                    <a:moveTo>
                      <a:pt x="1565079" y="308306"/>
                    </a:moveTo>
                    <a:cubicBezTo>
                      <a:pt x="1466875" y="465016"/>
                      <a:pt x="1433443" y="663515"/>
                      <a:pt x="1479411" y="843210"/>
                    </a:cubicBezTo>
                    <a:cubicBezTo>
                      <a:pt x="1492993" y="898581"/>
                      <a:pt x="1513626" y="952254"/>
                      <a:pt x="1536970" y="1005209"/>
                    </a:cubicBezTo>
                    <a:lnTo>
                      <a:pt x="1584872" y="1107538"/>
                    </a:lnTo>
                    <a:lnTo>
                      <a:pt x="1613620" y="1088576"/>
                    </a:lnTo>
                    <a:cubicBezTo>
                      <a:pt x="1676279" y="1055256"/>
                      <a:pt x="1742747" y="1034752"/>
                      <a:pt x="1810017" y="1024930"/>
                    </a:cubicBezTo>
                    <a:lnTo>
                      <a:pt x="1829501" y="1023583"/>
                    </a:lnTo>
                    <a:lnTo>
                      <a:pt x="1828352" y="1016635"/>
                    </a:lnTo>
                    <a:cubicBezTo>
                      <a:pt x="1765668" y="772168"/>
                      <a:pt x="1611048" y="556953"/>
                      <a:pt x="1565079" y="308306"/>
                    </a:cubicBezTo>
                    <a:close/>
                    <a:moveTo>
                      <a:pt x="1599066" y="1286"/>
                    </a:moveTo>
                    <a:cubicBezTo>
                      <a:pt x="1647353" y="-4591"/>
                      <a:pt x="1698283" y="9513"/>
                      <a:pt x="1728058" y="47123"/>
                    </a:cubicBezTo>
                    <a:cubicBezTo>
                      <a:pt x="1761489" y="91002"/>
                      <a:pt x="1759400" y="151596"/>
                      <a:pt x="1761489" y="205922"/>
                    </a:cubicBezTo>
                    <a:cubicBezTo>
                      <a:pt x="1774026" y="469195"/>
                      <a:pt x="1932826" y="705305"/>
                      <a:pt x="1955810" y="968578"/>
                    </a:cubicBezTo>
                    <a:cubicBezTo>
                      <a:pt x="2043567" y="813957"/>
                      <a:pt x="2135504" y="661426"/>
                      <a:pt x="2254603" y="527700"/>
                    </a:cubicBezTo>
                    <a:cubicBezTo>
                      <a:pt x="2373703" y="396064"/>
                      <a:pt x="2519965" y="283233"/>
                      <a:pt x="2689212" y="228907"/>
                    </a:cubicBezTo>
                    <a:cubicBezTo>
                      <a:pt x="2731002" y="214280"/>
                      <a:pt x="2776970" y="203833"/>
                      <a:pt x="2820849" y="212191"/>
                    </a:cubicBezTo>
                    <a:cubicBezTo>
                      <a:pt x="2864727" y="220549"/>
                      <a:pt x="2906517" y="249801"/>
                      <a:pt x="2919054" y="293680"/>
                    </a:cubicBezTo>
                    <a:cubicBezTo>
                      <a:pt x="2919054" y="297859"/>
                      <a:pt x="2921143" y="302038"/>
                      <a:pt x="2921143" y="306217"/>
                    </a:cubicBezTo>
                    <a:cubicBezTo>
                      <a:pt x="2927411" y="354275"/>
                      <a:pt x="2898159" y="400243"/>
                      <a:pt x="2875175" y="439943"/>
                    </a:cubicBezTo>
                    <a:cubicBezTo>
                      <a:pt x="2787417" y="592474"/>
                      <a:pt x="2737270" y="763810"/>
                      <a:pt x="2655781" y="918430"/>
                    </a:cubicBezTo>
                    <a:cubicBezTo>
                      <a:pt x="2616081" y="996785"/>
                      <a:pt x="2564889" y="1072528"/>
                      <a:pt x="2502466" y="1134168"/>
                    </a:cubicBezTo>
                    <a:lnTo>
                      <a:pt x="2404396" y="1211494"/>
                    </a:lnTo>
                    <a:lnTo>
                      <a:pt x="2416867" y="1222852"/>
                    </a:lnTo>
                    <a:cubicBezTo>
                      <a:pt x="2452907" y="1261658"/>
                      <a:pt x="2479221" y="1303676"/>
                      <a:pt x="2492802" y="1346771"/>
                    </a:cubicBezTo>
                    <a:cubicBezTo>
                      <a:pt x="2570112" y="1597507"/>
                      <a:pt x="2580560" y="1770933"/>
                      <a:pt x="2576381" y="1869138"/>
                    </a:cubicBezTo>
                    <a:cubicBezTo>
                      <a:pt x="2636975" y="1990327"/>
                      <a:pt x="2582649" y="2134500"/>
                      <a:pt x="2448923" y="2211810"/>
                    </a:cubicBezTo>
                    <a:cubicBezTo>
                      <a:pt x="2294303" y="2299568"/>
                      <a:pt x="2012225" y="2264047"/>
                      <a:pt x="1914020" y="2226436"/>
                    </a:cubicBezTo>
                    <a:cubicBezTo>
                      <a:pt x="1817904" y="2282852"/>
                      <a:pt x="1709252" y="2276584"/>
                      <a:pt x="1644479" y="2190915"/>
                    </a:cubicBezTo>
                    <a:cubicBezTo>
                      <a:pt x="1439711" y="2155394"/>
                      <a:pt x="1232854" y="2084353"/>
                      <a:pt x="1153454" y="1892122"/>
                    </a:cubicBezTo>
                    <a:cubicBezTo>
                      <a:pt x="1107486" y="1783470"/>
                      <a:pt x="1149275" y="1660191"/>
                      <a:pt x="1262106" y="1612133"/>
                    </a:cubicBezTo>
                    <a:cubicBezTo>
                      <a:pt x="1299325" y="1446021"/>
                      <a:pt x="1362034" y="1320751"/>
                      <a:pt x="1440081" y="1229120"/>
                    </a:cubicBezTo>
                    <a:lnTo>
                      <a:pt x="1501987" y="1168785"/>
                    </a:lnTo>
                    <a:lnTo>
                      <a:pt x="1433247" y="1074847"/>
                    </a:lnTo>
                    <a:cubicBezTo>
                      <a:pt x="1402101" y="1029434"/>
                      <a:pt x="1373371" y="982682"/>
                      <a:pt x="1349864" y="933057"/>
                    </a:cubicBezTo>
                    <a:cubicBezTo>
                      <a:pt x="1289270" y="807689"/>
                      <a:pt x="1266286" y="665605"/>
                      <a:pt x="1280912" y="527700"/>
                    </a:cubicBezTo>
                    <a:cubicBezTo>
                      <a:pt x="1295538" y="387706"/>
                      <a:pt x="1351954" y="268606"/>
                      <a:pt x="1420906" y="147417"/>
                    </a:cubicBezTo>
                    <a:cubicBezTo>
                      <a:pt x="1452248" y="93091"/>
                      <a:pt x="1494038" y="38765"/>
                      <a:pt x="1552543" y="13692"/>
                    </a:cubicBezTo>
                    <a:cubicBezTo>
                      <a:pt x="1567170" y="7424"/>
                      <a:pt x="1582971" y="3245"/>
                      <a:pt x="1599066" y="1286"/>
                    </a:cubicBezTo>
                    <a:close/>
                  </a:path>
                </a:pathLst>
              </a:custGeom>
              <a:solidFill>
                <a:srgbClr val="B0AAAA"/>
              </a:solidFill>
              <a:ln w="20892" cap="flat">
                <a:noFill/>
                <a:prstDash val="solid"/>
                <a:miter/>
              </a:ln>
            </p:spPr>
            <p:txBody>
              <a:bodyPr wrap="square" rtlCol="0" anchor="ctr">
                <a:noAutofit/>
              </a:bodyPr>
              <a:lstStyle/>
              <a:p>
                <a:endParaRPr lang="en-US" dirty="0"/>
              </a:p>
            </p:txBody>
          </p:sp>
          <p:sp>
            <p:nvSpPr>
              <p:cNvPr id="89" name="Freeform: Shape 88">
                <a:extLst>
                  <a:ext uri="{FF2B5EF4-FFF2-40B4-BE49-F238E27FC236}">
                    <a16:creationId xmlns:a16="http://schemas.microsoft.com/office/drawing/2014/main" id="{FF61AFE5-735C-2D27-991D-6303B411F972}"/>
                  </a:ext>
                </a:extLst>
              </p:cNvPr>
              <p:cNvSpPr/>
              <p:nvPr/>
            </p:nvSpPr>
            <p:spPr>
              <a:xfrm>
                <a:off x="6135981" y="3732574"/>
                <a:ext cx="1247353" cy="1805495"/>
              </a:xfrm>
              <a:custGeom>
                <a:avLst/>
                <a:gdLst>
                  <a:gd name="connsiteX0" fmla="*/ 590615 w 1247353"/>
                  <a:gd name="connsiteY0" fmla="*/ 104473 h 1805495"/>
                  <a:gd name="connsiteX1" fmla="*/ 385847 w 1247353"/>
                  <a:gd name="connsiteY1" fmla="*/ 22984 h 1805495"/>
                  <a:gd name="connsiteX2" fmla="*/ 291821 w 1247353"/>
                  <a:gd name="connsiteY2" fmla="*/ 0 h 1805495"/>
                  <a:gd name="connsiteX3" fmla="*/ 139290 w 1247353"/>
                  <a:gd name="connsiteY3" fmla="*/ 121189 h 1805495"/>
                  <a:gd name="connsiteX4" fmla="*/ 3475 w 1247353"/>
                  <a:gd name="connsiteY4" fmla="*/ 1084433 h 1805495"/>
                  <a:gd name="connsiteX5" fmla="*/ 542557 w 1247353"/>
                  <a:gd name="connsiteY5" fmla="*/ 1796941 h 1805495"/>
                  <a:gd name="connsiteX6" fmla="*/ 1165218 w 1247353"/>
                  <a:gd name="connsiteY6" fmla="*/ 1573368 h 1805495"/>
                  <a:gd name="connsiteX7" fmla="*/ 1081639 w 1247353"/>
                  <a:gd name="connsiteY7" fmla="*/ 712508 h 1805495"/>
                  <a:gd name="connsiteX8" fmla="*/ 956271 w 1247353"/>
                  <a:gd name="connsiteY8" fmla="*/ 104473 h 1805495"/>
                  <a:gd name="connsiteX9" fmla="*/ 724341 w 1247353"/>
                  <a:gd name="connsiteY9" fmla="*/ 73131 h 1805495"/>
                  <a:gd name="connsiteX10" fmla="*/ 590615 w 1247353"/>
                  <a:gd name="connsiteY10" fmla="*/ 104473 h 180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7353" h="1805495">
                    <a:moveTo>
                      <a:pt x="590615" y="104473"/>
                    </a:moveTo>
                    <a:cubicBezTo>
                      <a:pt x="513304" y="104473"/>
                      <a:pt x="442263" y="75221"/>
                      <a:pt x="385847" y="22984"/>
                    </a:cubicBezTo>
                    <a:cubicBezTo>
                      <a:pt x="356594" y="16716"/>
                      <a:pt x="323163" y="10447"/>
                      <a:pt x="291821" y="0"/>
                    </a:cubicBezTo>
                    <a:cubicBezTo>
                      <a:pt x="227048" y="20895"/>
                      <a:pt x="174811" y="58505"/>
                      <a:pt x="139290" y="121189"/>
                    </a:cubicBezTo>
                    <a:cubicBezTo>
                      <a:pt x="139290" y="121189"/>
                      <a:pt x="-25778" y="660271"/>
                      <a:pt x="3475" y="1084433"/>
                    </a:cubicBezTo>
                    <a:cubicBezTo>
                      <a:pt x="24369" y="1391584"/>
                      <a:pt x="158095" y="1748883"/>
                      <a:pt x="542557" y="1796941"/>
                    </a:cubicBezTo>
                    <a:cubicBezTo>
                      <a:pt x="657478" y="1813657"/>
                      <a:pt x="1000150" y="1832462"/>
                      <a:pt x="1165218" y="1573368"/>
                    </a:cubicBezTo>
                    <a:cubicBezTo>
                      <a:pt x="1330286" y="1312185"/>
                      <a:pt x="1217455" y="1030107"/>
                      <a:pt x="1081639" y="712508"/>
                    </a:cubicBezTo>
                    <a:cubicBezTo>
                      <a:pt x="941645" y="386551"/>
                      <a:pt x="952092" y="156710"/>
                      <a:pt x="956271" y="104473"/>
                    </a:cubicBezTo>
                    <a:cubicBezTo>
                      <a:pt x="874782" y="102384"/>
                      <a:pt x="791204" y="91937"/>
                      <a:pt x="724341" y="73131"/>
                    </a:cubicBezTo>
                    <a:cubicBezTo>
                      <a:pt x="682551" y="94026"/>
                      <a:pt x="636583" y="104473"/>
                      <a:pt x="590615" y="104473"/>
                    </a:cubicBezTo>
                    <a:close/>
                  </a:path>
                </a:pathLst>
              </a:custGeom>
              <a:solidFill>
                <a:srgbClr val="FCF7F7"/>
              </a:solidFill>
              <a:ln w="20892"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E52D59DA-93D8-DBB5-7B27-0A8402B67807}"/>
                  </a:ext>
                </a:extLst>
              </p:cNvPr>
              <p:cNvSpPr/>
              <p:nvPr/>
            </p:nvSpPr>
            <p:spPr>
              <a:xfrm>
                <a:off x="6324677" y="2798121"/>
                <a:ext cx="897736" cy="420329"/>
              </a:xfrm>
              <a:custGeom>
                <a:avLst/>
                <a:gdLst>
                  <a:gd name="connsiteX0" fmla="*/ 804378 w 897736"/>
                  <a:gd name="connsiteY0" fmla="*/ 91744 h 420329"/>
                  <a:gd name="connsiteX1" fmla="*/ 896221 w 897736"/>
                  <a:gd name="connsiteY1" fmla="*/ 268032 h 420329"/>
                  <a:gd name="connsiteX2" fmla="*/ 767931 w 897736"/>
                  <a:gd name="connsiteY2" fmla="*/ 419867 h 420329"/>
                  <a:gd name="connsiteX3" fmla="*/ 676088 w 897736"/>
                  <a:gd name="connsiteY3" fmla="*/ 243580 h 420329"/>
                  <a:gd name="connsiteX4" fmla="*/ 804378 w 897736"/>
                  <a:gd name="connsiteY4" fmla="*/ 91744 h 420329"/>
                  <a:gd name="connsiteX5" fmla="*/ 139093 w 897736"/>
                  <a:gd name="connsiteY5" fmla="*/ 919 h 420329"/>
                  <a:gd name="connsiteX6" fmla="*/ 190881 w 897736"/>
                  <a:gd name="connsiteY6" fmla="*/ 29715 h 420329"/>
                  <a:gd name="connsiteX7" fmla="*/ 111481 w 897736"/>
                  <a:gd name="connsiteY7" fmla="*/ 290898 h 420329"/>
                  <a:gd name="connsiteX8" fmla="*/ 23724 w 897736"/>
                  <a:gd name="connsiteY8" fmla="*/ 107025 h 420329"/>
                  <a:gd name="connsiteX9" fmla="*/ 139093 w 897736"/>
                  <a:gd name="connsiteY9" fmla="*/ 919 h 42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7736" h="420329">
                    <a:moveTo>
                      <a:pt x="804378" y="91744"/>
                    </a:moveTo>
                    <a:cubicBezTo>
                      <a:pt x="865166" y="98497"/>
                      <a:pt x="906285" y="177423"/>
                      <a:pt x="896221" y="268032"/>
                    </a:cubicBezTo>
                    <a:cubicBezTo>
                      <a:pt x="886156" y="358639"/>
                      <a:pt x="828719" y="426619"/>
                      <a:pt x="767931" y="419867"/>
                    </a:cubicBezTo>
                    <a:cubicBezTo>
                      <a:pt x="707143" y="413114"/>
                      <a:pt x="666024" y="334187"/>
                      <a:pt x="676088" y="243580"/>
                    </a:cubicBezTo>
                    <a:cubicBezTo>
                      <a:pt x="686153" y="152971"/>
                      <a:pt x="743590" y="84992"/>
                      <a:pt x="804378" y="91744"/>
                    </a:cubicBezTo>
                    <a:close/>
                    <a:moveTo>
                      <a:pt x="139093" y="919"/>
                    </a:moveTo>
                    <a:cubicBezTo>
                      <a:pt x="160616" y="-2999"/>
                      <a:pt x="179128" y="5425"/>
                      <a:pt x="190881" y="29715"/>
                    </a:cubicBezTo>
                    <a:cubicBezTo>
                      <a:pt x="222223" y="94488"/>
                      <a:pt x="136555" y="290898"/>
                      <a:pt x="111481" y="290898"/>
                    </a:cubicBezTo>
                    <a:cubicBezTo>
                      <a:pt x="17455" y="297166"/>
                      <a:pt x="-32692" y="201051"/>
                      <a:pt x="23724" y="107025"/>
                    </a:cubicBezTo>
                    <a:cubicBezTo>
                      <a:pt x="58983" y="48259"/>
                      <a:pt x="103221" y="7449"/>
                      <a:pt x="139093" y="91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0BA6E003-E03C-9EAD-7FA3-B90965B07D8A}"/>
                  </a:ext>
                </a:extLst>
              </p:cNvPr>
              <p:cNvSpPr/>
              <p:nvPr/>
            </p:nvSpPr>
            <p:spPr>
              <a:xfrm>
                <a:off x="6544812" y="3308412"/>
                <a:ext cx="382372" cy="355631"/>
              </a:xfrm>
              <a:custGeom>
                <a:avLst/>
                <a:gdLst>
                  <a:gd name="connsiteX0" fmla="*/ 374015 w 382372"/>
                  <a:gd name="connsiteY0" fmla="*/ 14626 h 355631"/>
                  <a:gd name="connsiteX1" fmla="*/ 31342 w 382372"/>
                  <a:gd name="connsiteY1" fmla="*/ 2089 h 355631"/>
                  <a:gd name="connsiteX2" fmla="*/ 0 w 382372"/>
                  <a:gd name="connsiteY2" fmla="*/ 31342 h 355631"/>
                  <a:gd name="connsiteX3" fmla="*/ 102384 w 382372"/>
                  <a:gd name="connsiteY3" fmla="*/ 319688 h 355631"/>
                  <a:gd name="connsiteX4" fmla="*/ 294615 w 382372"/>
                  <a:gd name="connsiteY4" fmla="*/ 254915 h 355631"/>
                  <a:gd name="connsiteX5" fmla="*/ 382372 w 382372"/>
                  <a:gd name="connsiteY5" fmla="*/ 0 h 355631"/>
                  <a:gd name="connsiteX6" fmla="*/ 374015 w 382372"/>
                  <a:gd name="connsiteY6" fmla="*/ 14626 h 3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372" h="355631">
                    <a:moveTo>
                      <a:pt x="374015" y="14626"/>
                    </a:moveTo>
                    <a:cubicBezTo>
                      <a:pt x="321778" y="85668"/>
                      <a:pt x="144173" y="94026"/>
                      <a:pt x="31342" y="2089"/>
                    </a:cubicBezTo>
                    <a:cubicBezTo>
                      <a:pt x="31342" y="2089"/>
                      <a:pt x="18805" y="16716"/>
                      <a:pt x="0" y="31342"/>
                    </a:cubicBezTo>
                    <a:cubicBezTo>
                      <a:pt x="91937" y="200589"/>
                      <a:pt x="83579" y="265362"/>
                      <a:pt x="102384" y="319688"/>
                    </a:cubicBezTo>
                    <a:cubicBezTo>
                      <a:pt x="121189" y="371925"/>
                      <a:pt x="196410" y="380283"/>
                      <a:pt x="294615" y="254915"/>
                    </a:cubicBezTo>
                    <a:cubicBezTo>
                      <a:pt x="363567" y="167157"/>
                      <a:pt x="378193" y="56416"/>
                      <a:pt x="382372" y="0"/>
                    </a:cubicBezTo>
                    <a:cubicBezTo>
                      <a:pt x="380283" y="6268"/>
                      <a:pt x="378193" y="10447"/>
                      <a:pt x="374015" y="14626"/>
                    </a:cubicBezTo>
                    <a:close/>
                  </a:path>
                </a:pathLst>
              </a:custGeom>
              <a:solidFill>
                <a:srgbClr val="590100"/>
              </a:solidFill>
              <a:ln w="2089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E3B6EC0-6B7E-5B61-02CD-AB8E33AC2CE6}"/>
                  </a:ext>
                </a:extLst>
              </p:cNvPr>
              <p:cNvSpPr/>
              <p:nvPr/>
            </p:nvSpPr>
            <p:spPr>
              <a:xfrm>
                <a:off x="6521289" y="3112796"/>
                <a:ext cx="143959" cy="143379"/>
              </a:xfrm>
              <a:custGeom>
                <a:avLst/>
                <a:gdLst>
                  <a:gd name="connsiteX0" fmla="*/ 142623 w 143959"/>
                  <a:gd name="connsiteY0" fmla="*/ 26370 h 143379"/>
                  <a:gd name="connsiteX1" fmla="*/ 61133 w 143959"/>
                  <a:gd name="connsiteY1" fmla="*/ 143380 h 143379"/>
                  <a:gd name="connsiteX2" fmla="*/ 10986 w 143959"/>
                  <a:gd name="connsiteY2" fmla="*/ 18012 h 143379"/>
                  <a:gd name="connsiteX3" fmla="*/ 142623 w 143959"/>
                  <a:gd name="connsiteY3" fmla="*/ 26370 h 143379"/>
                </a:gdLst>
                <a:ahLst/>
                <a:cxnLst>
                  <a:cxn ang="0">
                    <a:pos x="connsiteX0" y="connsiteY0"/>
                  </a:cxn>
                  <a:cxn ang="0">
                    <a:pos x="connsiteX1" y="connsiteY1"/>
                  </a:cxn>
                  <a:cxn ang="0">
                    <a:pos x="connsiteX2" y="connsiteY2"/>
                  </a:cxn>
                  <a:cxn ang="0">
                    <a:pos x="connsiteX3" y="connsiteY3"/>
                  </a:cxn>
                </a:cxnLst>
                <a:rect l="l" t="t" r="r" b="b"/>
                <a:pathLst>
                  <a:path w="143959" h="143379">
                    <a:moveTo>
                      <a:pt x="142623" y="26370"/>
                    </a:moveTo>
                    <a:cubicBezTo>
                      <a:pt x="155159" y="55622"/>
                      <a:pt x="75760" y="99501"/>
                      <a:pt x="61133" y="143380"/>
                    </a:cubicBezTo>
                    <a:cubicBezTo>
                      <a:pt x="15165" y="118306"/>
                      <a:pt x="-18266" y="47264"/>
                      <a:pt x="10986" y="18012"/>
                    </a:cubicBezTo>
                    <a:cubicBezTo>
                      <a:pt x="44418" y="-9151"/>
                      <a:pt x="119638" y="-4972"/>
                      <a:pt x="142623" y="26370"/>
                    </a:cubicBezTo>
                    <a:close/>
                  </a:path>
                </a:pathLst>
              </a:custGeom>
              <a:solidFill>
                <a:srgbClr val="FA8086"/>
              </a:solidFill>
              <a:ln w="20892"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64D7006-9AC4-DC19-84B0-44547D9C6676}"/>
                  </a:ext>
                </a:extLst>
              </p:cNvPr>
              <p:cNvSpPr/>
              <p:nvPr/>
            </p:nvSpPr>
            <p:spPr>
              <a:xfrm>
                <a:off x="6380931" y="2652235"/>
                <a:ext cx="859672" cy="520344"/>
              </a:xfrm>
              <a:custGeom>
                <a:avLst/>
                <a:gdLst>
                  <a:gd name="connsiteX0" fmla="*/ 759219 w 859672"/>
                  <a:gd name="connsiteY0" fmla="*/ 315888 h 520344"/>
                  <a:gd name="connsiteX1" fmla="*/ 823697 w 859672"/>
                  <a:gd name="connsiteY1" fmla="*/ 422522 h 520344"/>
                  <a:gd name="connsiteX2" fmla="*/ 746377 w 859672"/>
                  <a:gd name="connsiteY2" fmla="*/ 520246 h 520344"/>
                  <a:gd name="connsiteX3" fmla="*/ 681898 w 859672"/>
                  <a:gd name="connsiteY3" fmla="*/ 413611 h 520344"/>
                  <a:gd name="connsiteX4" fmla="*/ 759219 w 859672"/>
                  <a:gd name="connsiteY4" fmla="*/ 315888 h 520344"/>
                  <a:gd name="connsiteX5" fmla="*/ 53356 w 859672"/>
                  <a:gd name="connsiteY5" fmla="*/ 258161 h 520344"/>
                  <a:gd name="connsiteX6" fmla="*/ 74486 w 859672"/>
                  <a:gd name="connsiteY6" fmla="*/ 258293 h 520344"/>
                  <a:gd name="connsiteX7" fmla="*/ 104333 w 859672"/>
                  <a:gd name="connsiteY7" fmla="*/ 343064 h 520344"/>
                  <a:gd name="connsiteX8" fmla="*/ 33825 w 859672"/>
                  <a:gd name="connsiteY8" fmla="*/ 398793 h 520344"/>
                  <a:gd name="connsiteX9" fmla="*/ 3976 w 859672"/>
                  <a:gd name="connsiteY9" fmla="*/ 314020 h 520344"/>
                  <a:gd name="connsiteX10" fmla="*/ 53356 w 859672"/>
                  <a:gd name="connsiteY10" fmla="*/ 258161 h 520344"/>
                  <a:gd name="connsiteX11" fmla="*/ 737961 w 859672"/>
                  <a:gd name="connsiteY11" fmla="*/ 91499 h 520344"/>
                  <a:gd name="connsiteX12" fmla="*/ 771915 w 859672"/>
                  <a:gd name="connsiteY12" fmla="*/ 92021 h 520344"/>
                  <a:gd name="connsiteX13" fmla="*/ 830420 w 859672"/>
                  <a:gd name="connsiteY13" fmla="*/ 121274 h 520344"/>
                  <a:gd name="connsiteX14" fmla="*/ 859672 w 859672"/>
                  <a:gd name="connsiteY14" fmla="*/ 177689 h 520344"/>
                  <a:gd name="connsiteX15" fmla="*/ 857583 w 859672"/>
                  <a:gd name="connsiteY15" fmla="*/ 179779 h 520344"/>
                  <a:gd name="connsiteX16" fmla="*/ 767736 w 859672"/>
                  <a:gd name="connsiteY16" fmla="*/ 131721 h 520344"/>
                  <a:gd name="connsiteX17" fmla="*/ 717589 w 859672"/>
                  <a:gd name="connsiteY17" fmla="*/ 131721 h 520344"/>
                  <a:gd name="connsiteX18" fmla="*/ 669531 w 859672"/>
                  <a:gd name="connsiteY18" fmla="*/ 148437 h 520344"/>
                  <a:gd name="connsiteX19" fmla="*/ 661173 w 859672"/>
                  <a:gd name="connsiteY19" fmla="*/ 146347 h 520344"/>
                  <a:gd name="connsiteX20" fmla="*/ 707141 w 859672"/>
                  <a:gd name="connsiteY20" fmla="*/ 100379 h 520344"/>
                  <a:gd name="connsiteX21" fmla="*/ 737961 w 859672"/>
                  <a:gd name="connsiteY21" fmla="*/ 91499 h 520344"/>
                  <a:gd name="connsiteX22" fmla="*/ 115562 w 859672"/>
                  <a:gd name="connsiteY22" fmla="*/ 346 h 520344"/>
                  <a:gd name="connsiteX23" fmla="*/ 142986 w 859672"/>
                  <a:gd name="connsiteY23" fmla="*/ 6353 h 520344"/>
                  <a:gd name="connsiteX24" fmla="*/ 182685 w 859672"/>
                  <a:gd name="connsiteY24" fmla="*/ 46053 h 520344"/>
                  <a:gd name="connsiteX25" fmla="*/ 180596 w 859672"/>
                  <a:gd name="connsiteY25" fmla="*/ 50232 h 520344"/>
                  <a:gd name="connsiteX26" fmla="*/ 94928 w 859672"/>
                  <a:gd name="connsiteY26" fmla="*/ 41874 h 520344"/>
                  <a:gd name="connsiteX27" fmla="*/ 55228 w 859672"/>
                  <a:gd name="connsiteY27" fmla="*/ 58590 h 520344"/>
                  <a:gd name="connsiteX28" fmla="*/ 21797 w 859672"/>
                  <a:gd name="connsiteY28" fmla="*/ 87842 h 520344"/>
                  <a:gd name="connsiteX29" fmla="*/ 19707 w 859672"/>
                  <a:gd name="connsiteY29" fmla="*/ 85753 h 520344"/>
                  <a:gd name="connsiteX30" fmla="*/ 38512 w 859672"/>
                  <a:gd name="connsiteY30" fmla="*/ 31427 h 520344"/>
                  <a:gd name="connsiteX31" fmla="*/ 86570 w 859672"/>
                  <a:gd name="connsiteY31" fmla="*/ 2174 h 520344"/>
                  <a:gd name="connsiteX32" fmla="*/ 115562 w 859672"/>
                  <a:gd name="connsiteY32" fmla="*/ 346 h 52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9672" h="520344">
                    <a:moveTo>
                      <a:pt x="759219" y="315888"/>
                    </a:moveTo>
                    <a:cubicBezTo>
                      <a:pt x="798376" y="318348"/>
                      <a:pt x="827244" y="366090"/>
                      <a:pt x="823697" y="422522"/>
                    </a:cubicBezTo>
                    <a:cubicBezTo>
                      <a:pt x="820151" y="478954"/>
                      <a:pt x="785534" y="522706"/>
                      <a:pt x="746377" y="520246"/>
                    </a:cubicBezTo>
                    <a:cubicBezTo>
                      <a:pt x="707219" y="517785"/>
                      <a:pt x="678352" y="470043"/>
                      <a:pt x="681898" y="413611"/>
                    </a:cubicBezTo>
                    <a:cubicBezTo>
                      <a:pt x="685444" y="357179"/>
                      <a:pt x="720062" y="313427"/>
                      <a:pt x="759219" y="315888"/>
                    </a:cubicBezTo>
                    <a:close/>
                    <a:moveTo>
                      <a:pt x="53356" y="258161"/>
                    </a:moveTo>
                    <a:cubicBezTo>
                      <a:pt x="60388" y="256344"/>
                      <a:pt x="67558" y="256288"/>
                      <a:pt x="74486" y="258293"/>
                    </a:cubicBezTo>
                    <a:cubicBezTo>
                      <a:pt x="102198" y="266313"/>
                      <a:pt x="115561" y="304266"/>
                      <a:pt x="104333" y="343064"/>
                    </a:cubicBezTo>
                    <a:cubicBezTo>
                      <a:pt x="93105" y="381862"/>
                      <a:pt x="61537" y="406813"/>
                      <a:pt x="33825" y="398793"/>
                    </a:cubicBezTo>
                    <a:cubicBezTo>
                      <a:pt x="6112" y="390772"/>
                      <a:pt x="-7252" y="352818"/>
                      <a:pt x="3976" y="314020"/>
                    </a:cubicBezTo>
                    <a:cubicBezTo>
                      <a:pt x="12398" y="284922"/>
                      <a:pt x="32260" y="263613"/>
                      <a:pt x="53356" y="258161"/>
                    </a:cubicBezTo>
                    <a:close/>
                    <a:moveTo>
                      <a:pt x="737961" y="91499"/>
                    </a:moveTo>
                    <a:cubicBezTo>
                      <a:pt x="748931" y="89932"/>
                      <a:pt x="760423" y="89932"/>
                      <a:pt x="771915" y="92021"/>
                    </a:cubicBezTo>
                    <a:cubicBezTo>
                      <a:pt x="792809" y="96200"/>
                      <a:pt x="813704" y="104558"/>
                      <a:pt x="830420" y="121274"/>
                    </a:cubicBezTo>
                    <a:cubicBezTo>
                      <a:pt x="845046" y="135900"/>
                      <a:pt x="857583" y="154705"/>
                      <a:pt x="859672" y="177689"/>
                    </a:cubicBezTo>
                    <a:lnTo>
                      <a:pt x="857583" y="179779"/>
                    </a:lnTo>
                    <a:cubicBezTo>
                      <a:pt x="832509" y="154705"/>
                      <a:pt x="801167" y="137990"/>
                      <a:pt x="767736" y="131721"/>
                    </a:cubicBezTo>
                    <a:cubicBezTo>
                      <a:pt x="751020" y="129632"/>
                      <a:pt x="734304" y="129632"/>
                      <a:pt x="717589" y="131721"/>
                    </a:cubicBezTo>
                    <a:cubicBezTo>
                      <a:pt x="700873" y="133811"/>
                      <a:pt x="684157" y="140079"/>
                      <a:pt x="669531" y="148437"/>
                    </a:cubicBezTo>
                    <a:lnTo>
                      <a:pt x="661173" y="146347"/>
                    </a:lnTo>
                    <a:cubicBezTo>
                      <a:pt x="669531" y="125453"/>
                      <a:pt x="686247" y="110827"/>
                      <a:pt x="707141" y="100379"/>
                    </a:cubicBezTo>
                    <a:cubicBezTo>
                      <a:pt x="716544" y="96200"/>
                      <a:pt x="726991" y="93066"/>
                      <a:pt x="737961" y="91499"/>
                    </a:cubicBezTo>
                    <a:close/>
                    <a:moveTo>
                      <a:pt x="115562" y="346"/>
                    </a:moveTo>
                    <a:cubicBezTo>
                      <a:pt x="125225" y="1130"/>
                      <a:pt x="134628" y="3219"/>
                      <a:pt x="142986" y="6353"/>
                    </a:cubicBezTo>
                    <a:cubicBezTo>
                      <a:pt x="159701" y="12621"/>
                      <a:pt x="176417" y="27248"/>
                      <a:pt x="182685" y="46053"/>
                    </a:cubicBezTo>
                    <a:lnTo>
                      <a:pt x="180596" y="50232"/>
                    </a:lnTo>
                    <a:cubicBezTo>
                      <a:pt x="153433" y="39785"/>
                      <a:pt x="122091" y="35606"/>
                      <a:pt x="94928" y="41874"/>
                    </a:cubicBezTo>
                    <a:cubicBezTo>
                      <a:pt x="80302" y="43963"/>
                      <a:pt x="67765" y="50232"/>
                      <a:pt x="55228" y="58590"/>
                    </a:cubicBezTo>
                    <a:cubicBezTo>
                      <a:pt x="42691" y="66948"/>
                      <a:pt x="32244" y="75305"/>
                      <a:pt x="21797" y="87842"/>
                    </a:cubicBezTo>
                    <a:lnTo>
                      <a:pt x="19707" y="85753"/>
                    </a:lnTo>
                    <a:cubicBezTo>
                      <a:pt x="17618" y="64858"/>
                      <a:pt x="25975" y="46053"/>
                      <a:pt x="38512" y="31427"/>
                    </a:cubicBezTo>
                    <a:cubicBezTo>
                      <a:pt x="51049" y="16800"/>
                      <a:pt x="67765" y="6353"/>
                      <a:pt x="86570" y="2174"/>
                    </a:cubicBezTo>
                    <a:cubicBezTo>
                      <a:pt x="95973" y="85"/>
                      <a:pt x="105898" y="-438"/>
                      <a:pt x="115562" y="346"/>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48" name="Speech Bubble: Rectangle with Corners Rounded 47">
            <a:extLst>
              <a:ext uri="{FF2B5EF4-FFF2-40B4-BE49-F238E27FC236}">
                <a16:creationId xmlns:a16="http://schemas.microsoft.com/office/drawing/2014/main" id="{56910427-C7C5-5AE3-43E8-65153DDF3875}"/>
              </a:ext>
            </a:extLst>
          </p:cNvPr>
          <p:cNvSpPr/>
          <p:nvPr/>
        </p:nvSpPr>
        <p:spPr>
          <a:xfrm>
            <a:off x="10575641" y="991057"/>
            <a:ext cx="1504950" cy="610882"/>
          </a:xfrm>
          <a:prstGeom prst="wedgeRoundRectCallout">
            <a:avLst>
              <a:gd name="adj1" fmla="val -61952"/>
              <a:gd name="adj2" fmla="val 35706"/>
              <a:gd name="adj3" fmla="val 16667"/>
            </a:avLst>
          </a:prstGeom>
          <a:solidFill>
            <a:srgbClr val="95B65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Currently No BTVs</a:t>
            </a:r>
          </a:p>
        </p:txBody>
      </p:sp>
      <p:grpSp>
        <p:nvGrpSpPr>
          <p:cNvPr id="10" name="Group 9">
            <a:extLst>
              <a:ext uri="{FF2B5EF4-FFF2-40B4-BE49-F238E27FC236}">
                <a16:creationId xmlns:a16="http://schemas.microsoft.com/office/drawing/2014/main" id="{4369B488-0570-73D9-77C5-987BBB72DC10}"/>
              </a:ext>
            </a:extLst>
          </p:cNvPr>
          <p:cNvGrpSpPr/>
          <p:nvPr/>
        </p:nvGrpSpPr>
        <p:grpSpPr>
          <a:xfrm>
            <a:off x="7462252" y="220818"/>
            <a:ext cx="1064821" cy="873271"/>
            <a:chOff x="7462252" y="220818"/>
            <a:chExt cx="1064821" cy="873271"/>
          </a:xfrm>
        </p:grpSpPr>
        <p:sp>
          <p:nvSpPr>
            <p:cNvPr id="4" name="Freeform: Shape 3">
              <a:extLst>
                <a:ext uri="{FF2B5EF4-FFF2-40B4-BE49-F238E27FC236}">
                  <a16:creationId xmlns:a16="http://schemas.microsoft.com/office/drawing/2014/main" id="{5E0D17EE-BE25-6C6E-8FA5-C106EA62E5A4}"/>
                </a:ext>
              </a:extLst>
            </p:cNvPr>
            <p:cNvSpPr/>
            <p:nvPr/>
          </p:nvSpPr>
          <p:spPr>
            <a:xfrm>
              <a:off x="7462252" y="220818"/>
              <a:ext cx="1064821" cy="873271"/>
            </a:xfrm>
            <a:custGeom>
              <a:avLst/>
              <a:gdLst>
                <a:gd name="connsiteX0" fmla="*/ 911311 w 3642229"/>
                <a:gd name="connsiteY0" fmla="*/ 1873442 h 3051556"/>
                <a:gd name="connsiteX1" fmla="*/ 911311 w 3642229"/>
                <a:gd name="connsiteY1" fmla="*/ 2464439 h 3051556"/>
                <a:gd name="connsiteX2" fmla="*/ 1102875 w 3642229"/>
                <a:gd name="connsiteY2" fmla="*/ 2357607 h 3051556"/>
                <a:gd name="connsiteX3" fmla="*/ 950528 w 3642229"/>
                <a:gd name="connsiteY3" fmla="*/ 1873442 h 3051556"/>
                <a:gd name="connsiteX4" fmla="*/ 930921 w 3642229"/>
                <a:gd name="connsiteY4" fmla="*/ 468555 h 3051556"/>
                <a:gd name="connsiteX5" fmla="*/ 1169288 w 3642229"/>
                <a:gd name="connsiteY5" fmla="*/ 706891 h 3051556"/>
                <a:gd name="connsiteX6" fmla="*/ 930921 w 3642229"/>
                <a:gd name="connsiteY6" fmla="*/ 945226 h 3051556"/>
                <a:gd name="connsiteX7" fmla="*/ 692586 w 3642229"/>
                <a:gd name="connsiteY7" fmla="*/ 706891 h 3051556"/>
                <a:gd name="connsiteX8" fmla="*/ 930921 w 3642229"/>
                <a:gd name="connsiteY8" fmla="*/ 468555 h 3051556"/>
                <a:gd name="connsiteX9" fmla="*/ 1573989 w 3642229"/>
                <a:gd name="connsiteY9" fmla="*/ 118542 h 3051556"/>
                <a:gd name="connsiteX10" fmla="*/ 1631097 w 3642229"/>
                <a:gd name="connsiteY10" fmla="*/ 160548 h 3051556"/>
                <a:gd name="connsiteX11" fmla="*/ 1806441 w 3642229"/>
                <a:gd name="connsiteY11" fmla="*/ 1310679 h 3051556"/>
                <a:gd name="connsiteX12" fmla="*/ 1896549 w 3642229"/>
                <a:gd name="connsiteY12" fmla="*/ 1394230 h 3051556"/>
                <a:gd name="connsiteX13" fmla="*/ 1832637 w 3642229"/>
                <a:gd name="connsiteY13" fmla="*/ 1482559 h 3051556"/>
                <a:gd name="connsiteX14" fmla="*/ 1912941 w 3642229"/>
                <a:gd name="connsiteY14" fmla="*/ 2009261 h 3051556"/>
                <a:gd name="connsiteX15" fmla="*/ 1870903 w 3642229"/>
                <a:gd name="connsiteY15" fmla="*/ 2066404 h 3051556"/>
                <a:gd name="connsiteX16" fmla="*/ 1813763 w 3642229"/>
                <a:gd name="connsiteY16" fmla="*/ 2024398 h 3051556"/>
                <a:gd name="connsiteX17" fmla="*/ 1732235 w 3642229"/>
                <a:gd name="connsiteY17" fmla="*/ 1489574 h 3051556"/>
                <a:gd name="connsiteX18" fmla="*/ 1442305 w 3642229"/>
                <a:gd name="connsiteY18" fmla="*/ 1503177 h 3051556"/>
                <a:gd name="connsiteX19" fmla="*/ 1372849 w 3642229"/>
                <a:gd name="connsiteY19" fmla="*/ 1468988 h 3051556"/>
                <a:gd name="connsiteX20" fmla="*/ 1222934 w 3642229"/>
                <a:gd name="connsiteY20" fmla="*/ 1274556 h 3051556"/>
                <a:gd name="connsiteX21" fmla="*/ 1167174 w 3642229"/>
                <a:gd name="connsiteY21" fmla="*/ 1330255 h 3051556"/>
                <a:gd name="connsiteX22" fmla="*/ 1167174 w 3642229"/>
                <a:gd name="connsiteY22" fmla="*/ 1809316 h 3051556"/>
                <a:gd name="connsiteX23" fmla="*/ 1296181 w 3642229"/>
                <a:gd name="connsiteY23" fmla="*/ 2262601 h 3051556"/>
                <a:gd name="connsiteX24" fmla="*/ 1355311 w 3642229"/>
                <a:gd name="connsiteY24" fmla="*/ 2233987 h 3051556"/>
                <a:gd name="connsiteX25" fmla="*/ 1787683 w 3642229"/>
                <a:gd name="connsiteY25" fmla="*/ 2097208 h 3051556"/>
                <a:gd name="connsiteX26" fmla="*/ 3642229 w 3642229"/>
                <a:gd name="connsiteY26" fmla="*/ 3051555 h 3051556"/>
                <a:gd name="connsiteX27" fmla="*/ 1823827 w 3642229"/>
                <a:gd name="connsiteY27" fmla="*/ 3051556 h 3051556"/>
                <a:gd name="connsiteX28" fmla="*/ 0 w 3642229"/>
                <a:gd name="connsiteY28" fmla="*/ 3051555 h 3051556"/>
                <a:gd name="connsiteX29" fmla="*/ 650102 w 3642229"/>
                <a:gd name="connsiteY29" fmla="*/ 2622637 h 3051556"/>
                <a:gd name="connsiteX30" fmla="*/ 729329 w 3642229"/>
                <a:gd name="connsiteY30" fmla="*/ 2574245 h 3051556"/>
                <a:gd name="connsiteX31" fmla="*/ 704848 w 3642229"/>
                <a:gd name="connsiteY31" fmla="*/ 2542390 h 3051556"/>
                <a:gd name="connsiteX32" fmla="*/ 694669 w 3642229"/>
                <a:gd name="connsiteY32" fmla="*/ 2497209 h 3051556"/>
                <a:gd name="connsiteX33" fmla="*/ 694669 w 3642229"/>
                <a:gd name="connsiteY33" fmla="*/ 1338560 h 3051556"/>
                <a:gd name="connsiteX34" fmla="*/ 630481 w 3642229"/>
                <a:gd name="connsiteY34" fmla="*/ 1223727 h 3051556"/>
                <a:gd name="connsiteX35" fmla="*/ 382924 w 3642229"/>
                <a:gd name="connsiteY35" fmla="*/ 987782 h 3051556"/>
                <a:gd name="connsiteX36" fmla="*/ 193089 w 3642229"/>
                <a:gd name="connsiteY36" fmla="*/ 628730 h 3051556"/>
                <a:gd name="connsiteX37" fmla="*/ 231019 w 3642229"/>
                <a:gd name="connsiteY37" fmla="*/ 510773 h 3051556"/>
                <a:gd name="connsiteX38" fmla="*/ 349008 w 3642229"/>
                <a:gd name="connsiteY38" fmla="*/ 548675 h 3051556"/>
                <a:gd name="connsiteX39" fmla="*/ 514577 w 3642229"/>
                <a:gd name="connsiteY39" fmla="*/ 871080 h 3051556"/>
                <a:gd name="connsiteX40" fmla="*/ 638295 w 3642229"/>
                <a:gd name="connsiteY40" fmla="*/ 989036 h 3051556"/>
                <a:gd name="connsiteX41" fmla="*/ 851077 w 3642229"/>
                <a:gd name="connsiteY41" fmla="*/ 989007 h 3051556"/>
                <a:gd name="connsiteX42" fmla="*/ 922557 w 3642229"/>
                <a:gd name="connsiteY42" fmla="*/ 1089778 h 3051556"/>
                <a:gd name="connsiteX43" fmla="*/ 850466 w 3642229"/>
                <a:gd name="connsiteY43" fmla="*/ 1593899 h 3051556"/>
                <a:gd name="connsiteX44" fmla="*/ 930891 w 3642229"/>
                <a:gd name="connsiteY44" fmla="*/ 1687744 h 3051556"/>
                <a:gd name="connsiteX45" fmla="*/ 1011316 w 3642229"/>
                <a:gd name="connsiteY45" fmla="*/ 1593899 h 3051556"/>
                <a:gd name="connsiteX46" fmla="*/ 939286 w 3642229"/>
                <a:gd name="connsiteY46" fmla="*/ 1089806 h 3051556"/>
                <a:gd name="connsiteX47" fmla="*/ 1010763 w 3642229"/>
                <a:gd name="connsiteY47" fmla="*/ 989036 h 3051556"/>
                <a:gd name="connsiteX48" fmla="*/ 1287427 w 3642229"/>
                <a:gd name="connsiteY48" fmla="*/ 1077062 h 3051556"/>
                <a:gd name="connsiteX49" fmla="*/ 1483943 w 3642229"/>
                <a:gd name="connsiteY49" fmla="*/ 1325935 h 3051556"/>
                <a:gd name="connsiteX50" fmla="*/ 1705703 w 3642229"/>
                <a:gd name="connsiteY50" fmla="*/ 1315398 h 3051556"/>
                <a:gd name="connsiteX51" fmla="*/ 1531951 w 3642229"/>
                <a:gd name="connsiteY51" fmla="*/ 175653 h 3051556"/>
                <a:gd name="connsiteX52" fmla="*/ 1573989 w 3642229"/>
                <a:gd name="connsiteY52" fmla="*/ 118542 h 3051556"/>
                <a:gd name="connsiteX53" fmla="*/ 2242704 w 3642229"/>
                <a:gd name="connsiteY53" fmla="*/ 686 h 3051556"/>
                <a:gd name="connsiteX54" fmla="*/ 2329529 w 3642229"/>
                <a:gd name="connsiteY54" fmla="*/ 24237 h 3051556"/>
                <a:gd name="connsiteX55" fmla="*/ 2177991 w 3642229"/>
                <a:gd name="connsiteY55" fmla="*/ 203287 h 3051556"/>
                <a:gd name="connsiteX56" fmla="*/ 2388109 w 3642229"/>
                <a:gd name="connsiteY56" fmla="*/ 408778 h 3051556"/>
                <a:gd name="connsiteX57" fmla="*/ 1737443 w 3642229"/>
                <a:gd name="connsiteY57" fmla="*/ 507923 h 3051556"/>
                <a:gd name="connsiteX58" fmla="*/ 1678833 w 3642229"/>
                <a:gd name="connsiteY58" fmla="*/ 123444 h 3051556"/>
                <a:gd name="connsiteX59" fmla="*/ 2242704 w 3642229"/>
                <a:gd name="connsiteY59" fmla="*/ 686 h 305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642229" h="3051556">
                  <a:moveTo>
                    <a:pt x="911311" y="1873442"/>
                  </a:moveTo>
                  <a:lnTo>
                    <a:pt x="911311" y="2464439"/>
                  </a:lnTo>
                  <a:lnTo>
                    <a:pt x="1102875" y="2357607"/>
                  </a:lnTo>
                  <a:lnTo>
                    <a:pt x="950528" y="1873442"/>
                  </a:lnTo>
                  <a:close/>
                  <a:moveTo>
                    <a:pt x="930921" y="468555"/>
                  </a:moveTo>
                  <a:cubicBezTo>
                    <a:pt x="1062545" y="468555"/>
                    <a:pt x="1169288" y="575238"/>
                    <a:pt x="1169288" y="706891"/>
                  </a:cubicBezTo>
                  <a:cubicBezTo>
                    <a:pt x="1169288" y="838544"/>
                    <a:pt x="1062574" y="945226"/>
                    <a:pt x="930921" y="945226"/>
                  </a:cubicBezTo>
                  <a:cubicBezTo>
                    <a:pt x="799268" y="945226"/>
                    <a:pt x="692586" y="838544"/>
                    <a:pt x="692586" y="706891"/>
                  </a:cubicBezTo>
                  <a:cubicBezTo>
                    <a:pt x="692586" y="575238"/>
                    <a:pt x="799300" y="468555"/>
                    <a:pt x="930921" y="468555"/>
                  </a:cubicBezTo>
                  <a:close/>
                  <a:moveTo>
                    <a:pt x="1573989" y="118542"/>
                  </a:moveTo>
                  <a:cubicBezTo>
                    <a:pt x="1601379" y="114344"/>
                    <a:pt x="1626961" y="133158"/>
                    <a:pt x="1631097" y="160548"/>
                  </a:cubicBezTo>
                  <a:lnTo>
                    <a:pt x="1806441" y="1310679"/>
                  </a:lnTo>
                  <a:cubicBezTo>
                    <a:pt x="1854267" y="1309209"/>
                    <a:pt x="1894403" y="1346341"/>
                    <a:pt x="1896549" y="1394230"/>
                  </a:cubicBezTo>
                  <a:cubicBezTo>
                    <a:pt x="1898479" y="1435773"/>
                    <a:pt x="1871057" y="1471835"/>
                    <a:pt x="1832637" y="1482559"/>
                  </a:cubicBezTo>
                  <a:lnTo>
                    <a:pt x="1912941" y="2009261"/>
                  </a:lnTo>
                  <a:cubicBezTo>
                    <a:pt x="1917107" y="2036682"/>
                    <a:pt x="1898263" y="2062235"/>
                    <a:pt x="1870903" y="2066404"/>
                  </a:cubicBezTo>
                  <a:cubicBezTo>
                    <a:pt x="1843513" y="2070598"/>
                    <a:pt x="1817931" y="2051788"/>
                    <a:pt x="1813763" y="2024398"/>
                  </a:cubicBezTo>
                  <a:lnTo>
                    <a:pt x="1732235" y="1489574"/>
                  </a:lnTo>
                  <a:lnTo>
                    <a:pt x="1442305" y="1503177"/>
                  </a:lnTo>
                  <a:cubicBezTo>
                    <a:pt x="1442305" y="1503177"/>
                    <a:pt x="1402415" y="1506336"/>
                    <a:pt x="1372849" y="1468988"/>
                  </a:cubicBezTo>
                  <a:lnTo>
                    <a:pt x="1222934" y="1274556"/>
                  </a:lnTo>
                  <a:cubicBezTo>
                    <a:pt x="1186596" y="1271922"/>
                    <a:pt x="1167174" y="1313008"/>
                    <a:pt x="1167174" y="1330255"/>
                  </a:cubicBezTo>
                  <a:lnTo>
                    <a:pt x="1167174" y="1809316"/>
                  </a:lnTo>
                  <a:lnTo>
                    <a:pt x="1296181" y="2262601"/>
                  </a:lnTo>
                  <a:lnTo>
                    <a:pt x="1355311" y="2233987"/>
                  </a:lnTo>
                  <a:cubicBezTo>
                    <a:pt x="1507891" y="2167087"/>
                    <a:pt x="1654293" y="2118162"/>
                    <a:pt x="1787683" y="2097208"/>
                  </a:cubicBezTo>
                  <a:cubicBezTo>
                    <a:pt x="2369885" y="2028432"/>
                    <a:pt x="3452987" y="2933496"/>
                    <a:pt x="3642229" y="3051555"/>
                  </a:cubicBezTo>
                  <a:cubicBezTo>
                    <a:pt x="3036095" y="3051555"/>
                    <a:pt x="2429961" y="3051556"/>
                    <a:pt x="1823827" y="3051556"/>
                  </a:cubicBezTo>
                  <a:cubicBezTo>
                    <a:pt x="1215884" y="3051556"/>
                    <a:pt x="607942" y="3051555"/>
                    <a:pt x="0" y="3051555"/>
                  </a:cubicBezTo>
                  <a:cubicBezTo>
                    <a:pt x="192130" y="2924359"/>
                    <a:pt x="416524" y="2770142"/>
                    <a:pt x="650102" y="2622637"/>
                  </a:cubicBezTo>
                  <a:lnTo>
                    <a:pt x="729329" y="2574245"/>
                  </a:lnTo>
                  <a:lnTo>
                    <a:pt x="704848" y="2542390"/>
                  </a:lnTo>
                  <a:cubicBezTo>
                    <a:pt x="698323" y="2528672"/>
                    <a:pt x="694669" y="2513369"/>
                    <a:pt x="694669" y="2497209"/>
                  </a:cubicBezTo>
                  <a:lnTo>
                    <a:pt x="694669" y="1338560"/>
                  </a:lnTo>
                  <a:cubicBezTo>
                    <a:pt x="694669" y="1288375"/>
                    <a:pt x="654011" y="1246276"/>
                    <a:pt x="630481" y="1223727"/>
                  </a:cubicBezTo>
                  <a:lnTo>
                    <a:pt x="382924" y="987782"/>
                  </a:lnTo>
                  <a:cubicBezTo>
                    <a:pt x="352868" y="957143"/>
                    <a:pt x="193089" y="628730"/>
                    <a:pt x="193089" y="628730"/>
                  </a:cubicBezTo>
                  <a:cubicBezTo>
                    <a:pt x="171001" y="585714"/>
                    <a:pt x="187975" y="532865"/>
                    <a:pt x="231019" y="510773"/>
                  </a:cubicBezTo>
                  <a:cubicBezTo>
                    <a:pt x="274067" y="488624"/>
                    <a:pt x="326887" y="505627"/>
                    <a:pt x="349008" y="548675"/>
                  </a:cubicBezTo>
                  <a:lnTo>
                    <a:pt x="514577" y="871080"/>
                  </a:lnTo>
                  <a:lnTo>
                    <a:pt x="638295" y="989036"/>
                  </a:lnTo>
                  <a:cubicBezTo>
                    <a:pt x="687866" y="1036037"/>
                    <a:pt x="739676" y="996849"/>
                    <a:pt x="851077" y="989007"/>
                  </a:cubicBezTo>
                  <a:lnTo>
                    <a:pt x="922557" y="1089778"/>
                  </a:lnTo>
                  <a:lnTo>
                    <a:pt x="850466" y="1593899"/>
                  </a:lnTo>
                  <a:lnTo>
                    <a:pt x="930891" y="1687744"/>
                  </a:lnTo>
                  <a:lnTo>
                    <a:pt x="1011316" y="1593899"/>
                  </a:lnTo>
                  <a:lnTo>
                    <a:pt x="939286" y="1089806"/>
                  </a:lnTo>
                  <a:lnTo>
                    <a:pt x="1010763" y="989036"/>
                  </a:lnTo>
                  <a:cubicBezTo>
                    <a:pt x="1122196" y="996882"/>
                    <a:pt x="1255809" y="1053285"/>
                    <a:pt x="1287427" y="1077062"/>
                  </a:cubicBezTo>
                  <a:cubicBezTo>
                    <a:pt x="1319079" y="1100807"/>
                    <a:pt x="1483943" y="1325935"/>
                    <a:pt x="1483943" y="1325935"/>
                  </a:cubicBezTo>
                  <a:lnTo>
                    <a:pt x="1705703" y="1315398"/>
                  </a:lnTo>
                  <a:lnTo>
                    <a:pt x="1531951" y="175653"/>
                  </a:lnTo>
                  <a:cubicBezTo>
                    <a:pt x="1527787" y="148260"/>
                    <a:pt x="1546597" y="122679"/>
                    <a:pt x="1573989" y="118542"/>
                  </a:cubicBezTo>
                  <a:close/>
                  <a:moveTo>
                    <a:pt x="2242704" y="686"/>
                  </a:moveTo>
                  <a:cubicBezTo>
                    <a:pt x="2270775" y="2829"/>
                    <a:pt x="2299630" y="10109"/>
                    <a:pt x="2329529" y="24237"/>
                  </a:cubicBezTo>
                  <a:cubicBezTo>
                    <a:pt x="2275084" y="58002"/>
                    <a:pt x="2225419" y="123354"/>
                    <a:pt x="2177991" y="203287"/>
                  </a:cubicBezTo>
                  <a:cubicBezTo>
                    <a:pt x="2244938" y="251482"/>
                    <a:pt x="2314118" y="314322"/>
                    <a:pt x="2388109" y="408778"/>
                  </a:cubicBezTo>
                  <a:cubicBezTo>
                    <a:pt x="2148947" y="295694"/>
                    <a:pt x="1976575" y="621010"/>
                    <a:pt x="1737443" y="507923"/>
                  </a:cubicBezTo>
                  <a:lnTo>
                    <a:pt x="1678833" y="123444"/>
                  </a:lnTo>
                  <a:cubicBezTo>
                    <a:pt x="1888100" y="222367"/>
                    <a:pt x="2046205" y="-14315"/>
                    <a:pt x="2242704" y="686"/>
                  </a:cubicBezTo>
                  <a:close/>
                </a:path>
              </a:pathLst>
            </a:custGeom>
            <a:solidFill>
              <a:srgbClr val="C55A11"/>
            </a:solidFill>
            <a:ln w="3175" cap="flat">
              <a:solidFill>
                <a:schemeClr val="tx1">
                  <a:lumMod val="50000"/>
                  <a:lumOff val="50000"/>
                </a:schemeClr>
              </a:solidFill>
              <a:prstDash val="solid"/>
              <a:miter/>
            </a:ln>
          </p:spPr>
          <p:txBody>
            <a:bodyPr wrap="square" rtlCol="0" anchor="ctr">
              <a:noAutofit/>
            </a:bodyPr>
            <a:lstStyle/>
            <a:p>
              <a:pPr defTabSz="685800">
                <a:defRPr/>
              </a:pPr>
              <a:endParaRPr lang="en-US" sz="1350" dirty="0">
                <a:ln>
                  <a:solidFill>
                    <a:schemeClr val="tx1"/>
                  </a:solidFill>
                </a:ln>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A28D62C7-B253-E6B2-DA8F-572C259F6BA8}"/>
                </a:ext>
              </a:extLst>
            </p:cNvPr>
            <p:cNvSpPr/>
            <p:nvPr/>
          </p:nvSpPr>
          <p:spPr>
            <a:xfrm>
              <a:off x="7634714" y="267367"/>
              <a:ext cx="191838" cy="147207"/>
            </a:xfrm>
            <a:custGeom>
              <a:avLst/>
              <a:gdLst>
                <a:gd name="connsiteX0" fmla="*/ 363920 w 553533"/>
                <a:gd name="connsiteY0" fmla="*/ 69613 h 351618"/>
                <a:gd name="connsiteX1" fmla="*/ 374398 w 553533"/>
                <a:gd name="connsiteY1" fmla="*/ 73423 h 351618"/>
                <a:gd name="connsiteX2" fmla="*/ 523940 w 553533"/>
                <a:gd name="connsiteY2" fmla="*/ 258208 h 351618"/>
                <a:gd name="connsiteX3" fmla="*/ 553468 w 553533"/>
                <a:gd name="connsiteY3" fmla="*/ 282973 h 351618"/>
                <a:gd name="connsiteX4" fmla="*/ 527750 w 553533"/>
                <a:gd name="connsiteY4" fmla="*/ 312501 h 351618"/>
                <a:gd name="connsiteX5" fmla="*/ 30545 w 553533"/>
                <a:gd name="connsiteY5" fmla="*/ 351553 h 351618"/>
                <a:gd name="connsiteX6" fmla="*/ 1018 w 553533"/>
                <a:gd name="connsiteY6" fmla="*/ 326788 h 351618"/>
                <a:gd name="connsiteX7" fmla="*/ 65 w 553533"/>
                <a:gd name="connsiteY7" fmla="*/ 323931 h 351618"/>
                <a:gd name="connsiteX8" fmla="*/ 25783 w 553533"/>
                <a:gd name="connsiteY8" fmla="*/ 297261 h 351618"/>
                <a:gd name="connsiteX9" fmla="*/ 58168 w 553533"/>
                <a:gd name="connsiteY9" fmla="*/ 293451 h 351618"/>
                <a:gd name="connsiteX10" fmla="*/ 167705 w 553533"/>
                <a:gd name="connsiteY10" fmla="*/ 88663 h 351618"/>
                <a:gd name="connsiteX11" fmla="*/ 180088 w 553533"/>
                <a:gd name="connsiteY11" fmla="*/ 81996 h 351618"/>
                <a:gd name="connsiteX12" fmla="*/ 182945 w 553533"/>
                <a:gd name="connsiteY12" fmla="*/ 104856 h 351618"/>
                <a:gd name="connsiteX13" fmla="*/ 228665 w 553533"/>
                <a:gd name="connsiteY13" fmla="*/ 145813 h 351618"/>
                <a:gd name="connsiteX14" fmla="*/ 234380 w 553533"/>
                <a:gd name="connsiteY14" fmla="*/ 145813 h 351618"/>
                <a:gd name="connsiteX15" fmla="*/ 325820 w 553533"/>
                <a:gd name="connsiteY15" fmla="*/ 136288 h 351618"/>
                <a:gd name="connsiteX16" fmla="*/ 357253 w 553533"/>
                <a:gd name="connsiteY16" fmla="*/ 119143 h 351618"/>
                <a:gd name="connsiteX17" fmla="*/ 366778 w 553533"/>
                <a:gd name="connsiteY17" fmla="*/ 85806 h 351618"/>
                <a:gd name="connsiteX18" fmla="*/ 363920 w 553533"/>
                <a:gd name="connsiteY18" fmla="*/ 69613 h 351618"/>
                <a:gd name="connsiteX19" fmla="*/ 308675 w 553533"/>
                <a:gd name="connsiteY19" fmla="*/ 81 h 351618"/>
                <a:gd name="connsiteX20" fmla="*/ 330583 w 553533"/>
                <a:gd name="connsiteY20" fmla="*/ 16273 h 351618"/>
                <a:gd name="connsiteX21" fmla="*/ 339155 w 553533"/>
                <a:gd name="connsiteY21" fmla="*/ 87711 h 351618"/>
                <a:gd name="connsiteX22" fmla="*/ 322963 w 553533"/>
                <a:gd name="connsiteY22" fmla="*/ 109618 h 351618"/>
                <a:gd name="connsiteX23" fmla="*/ 230570 w 553533"/>
                <a:gd name="connsiteY23" fmla="*/ 119143 h 351618"/>
                <a:gd name="connsiteX24" fmla="*/ 208663 w 553533"/>
                <a:gd name="connsiteY24" fmla="*/ 102951 h 351618"/>
                <a:gd name="connsiteX25" fmla="*/ 200090 w 553533"/>
                <a:gd name="connsiteY25" fmla="*/ 31513 h 351618"/>
                <a:gd name="connsiteX26" fmla="*/ 216283 w 553533"/>
                <a:gd name="connsiteY26" fmla="*/ 9606 h 351618"/>
                <a:gd name="connsiteX27" fmla="*/ 308675 w 553533"/>
                <a:gd name="connsiteY27" fmla="*/ 81 h 35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3533" h="351618">
                  <a:moveTo>
                    <a:pt x="363920" y="69613"/>
                  </a:moveTo>
                  <a:cubicBezTo>
                    <a:pt x="367730" y="70566"/>
                    <a:pt x="370588" y="72471"/>
                    <a:pt x="374398" y="73423"/>
                  </a:cubicBezTo>
                  <a:cubicBezTo>
                    <a:pt x="454408" y="101998"/>
                    <a:pt x="512510" y="171531"/>
                    <a:pt x="523940" y="258208"/>
                  </a:cubicBezTo>
                  <a:cubicBezTo>
                    <a:pt x="537275" y="257256"/>
                    <a:pt x="550610" y="266781"/>
                    <a:pt x="553468" y="282973"/>
                  </a:cubicBezTo>
                  <a:cubicBezTo>
                    <a:pt x="554420" y="298213"/>
                    <a:pt x="544895" y="311548"/>
                    <a:pt x="527750" y="312501"/>
                  </a:cubicBezTo>
                  <a:lnTo>
                    <a:pt x="30545" y="351553"/>
                  </a:lnTo>
                  <a:cubicBezTo>
                    <a:pt x="17210" y="352506"/>
                    <a:pt x="3875" y="342981"/>
                    <a:pt x="1018" y="326788"/>
                  </a:cubicBezTo>
                  <a:lnTo>
                    <a:pt x="65" y="323931"/>
                  </a:lnTo>
                  <a:cubicBezTo>
                    <a:pt x="-887" y="310596"/>
                    <a:pt x="8638" y="297261"/>
                    <a:pt x="25783" y="297261"/>
                  </a:cubicBezTo>
                  <a:lnTo>
                    <a:pt x="58168" y="293451"/>
                  </a:lnTo>
                  <a:cubicBezTo>
                    <a:pt x="55310" y="209631"/>
                    <a:pt x="99125" y="131526"/>
                    <a:pt x="167705" y="88663"/>
                  </a:cubicBezTo>
                  <a:cubicBezTo>
                    <a:pt x="170563" y="85806"/>
                    <a:pt x="176278" y="84853"/>
                    <a:pt x="180088" y="81996"/>
                  </a:cubicBezTo>
                  <a:lnTo>
                    <a:pt x="182945" y="104856"/>
                  </a:lnTo>
                  <a:cubicBezTo>
                    <a:pt x="185803" y="127716"/>
                    <a:pt x="205805" y="145813"/>
                    <a:pt x="228665" y="145813"/>
                  </a:cubicBezTo>
                  <a:cubicBezTo>
                    <a:pt x="229618" y="145813"/>
                    <a:pt x="232475" y="145813"/>
                    <a:pt x="234380" y="145813"/>
                  </a:cubicBezTo>
                  <a:lnTo>
                    <a:pt x="325820" y="136288"/>
                  </a:lnTo>
                  <a:cubicBezTo>
                    <a:pt x="338203" y="135336"/>
                    <a:pt x="348680" y="127716"/>
                    <a:pt x="357253" y="119143"/>
                  </a:cubicBezTo>
                  <a:cubicBezTo>
                    <a:pt x="363920" y="109618"/>
                    <a:pt x="367730" y="97236"/>
                    <a:pt x="366778" y="85806"/>
                  </a:cubicBezTo>
                  <a:lnTo>
                    <a:pt x="363920" y="69613"/>
                  </a:lnTo>
                  <a:close/>
                  <a:moveTo>
                    <a:pt x="308675" y="81"/>
                  </a:moveTo>
                  <a:cubicBezTo>
                    <a:pt x="319153" y="-872"/>
                    <a:pt x="328678" y="6748"/>
                    <a:pt x="330583" y="16273"/>
                  </a:cubicBezTo>
                  <a:lnTo>
                    <a:pt x="339155" y="87711"/>
                  </a:lnTo>
                  <a:cubicBezTo>
                    <a:pt x="340108" y="98188"/>
                    <a:pt x="333440" y="107713"/>
                    <a:pt x="322963" y="109618"/>
                  </a:cubicBezTo>
                  <a:lnTo>
                    <a:pt x="230570" y="119143"/>
                  </a:lnTo>
                  <a:cubicBezTo>
                    <a:pt x="220093" y="120096"/>
                    <a:pt x="210568" y="112476"/>
                    <a:pt x="208663" y="102951"/>
                  </a:cubicBezTo>
                  <a:lnTo>
                    <a:pt x="200090" y="31513"/>
                  </a:lnTo>
                  <a:cubicBezTo>
                    <a:pt x="199138" y="21036"/>
                    <a:pt x="206758" y="11511"/>
                    <a:pt x="216283" y="9606"/>
                  </a:cubicBezTo>
                  <a:lnTo>
                    <a:pt x="308675" y="81"/>
                  </a:lnTo>
                  <a:close/>
                </a:path>
              </a:pathLst>
            </a:custGeom>
            <a:solidFill>
              <a:srgbClr val="222A35"/>
            </a:solidFill>
            <a:ln w="9525" cap="flat">
              <a:noFill/>
              <a:prstDash val="solid"/>
              <a:miter/>
            </a:ln>
          </p:spPr>
          <p:txBody>
            <a:bodyPr rtlCol="0" anchor="ctr"/>
            <a:lstStyle/>
            <a:p>
              <a:endParaRPr lang="en-US" dirty="0"/>
            </a:p>
          </p:txBody>
        </p:sp>
      </p:grpSp>
      <p:grpSp>
        <p:nvGrpSpPr>
          <p:cNvPr id="12" name="Group 11">
            <a:extLst>
              <a:ext uri="{FF2B5EF4-FFF2-40B4-BE49-F238E27FC236}">
                <a16:creationId xmlns:a16="http://schemas.microsoft.com/office/drawing/2014/main" id="{1AE2CF95-D640-E9FD-9169-BB856B6E04C8}"/>
              </a:ext>
            </a:extLst>
          </p:cNvPr>
          <p:cNvGrpSpPr/>
          <p:nvPr/>
        </p:nvGrpSpPr>
        <p:grpSpPr>
          <a:xfrm>
            <a:off x="11707538" y="2653193"/>
            <a:ext cx="455473" cy="475500"/>
            <a:chOff x="6769957" y="1508588"/>
            <a:chExt cx="4284212" cy="4620105"/>
          </a:xfrm>
        </p:grpSpPr>
        <p:sp>
          <p:nvSpPr>
            <p:cNvPr id="13" name="Freeform: Shape 12">
              <a:extLst>
                <a:ext uri="{FF2B5EF4-FFF2-40B4-BE49-F238E27FC236}">
                  <a16:creationId xmlns:a16="http://schemas.microsoft.com/office/drawing/2014/main" id="{F5BB5FF0-2CBA-04DD-DDEC-86AC6609F402}"/>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4">
              <a:extLst>
                <a:ext uri="{FF2B5EF4-FFF2-40B4-BE49-F238E27FC236}">
                  <a16:creationId xmlns:a16="http://schemas.microsoft.com/office/drawing/2014/main" id="{80AC031C-E2E4-6C42-6320-5E65C2F4433F}"/>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15">
              <a:extLst>
                <a:ext uri="{FF2B5EF4-FFF2-40B4-BE49-F238E27FC236}">
                  <a16:creationId xmlns:a16="http://schemas.microsoft.com/office/drawing/2014/main" id="{BAF9BE98-2A7D-7DA9-9314-E5B2EC857577}"/>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7">
              <a:extLst>
                <a:ext uri="{FF2B5EF4-FFF2-40B4-BE49-F238E27FC236}">
                  <a16:creationId xmlns:a16="http://schemas.microsoft.com/office/drawing/2014/main" id="{A32AC944-3A48-0294-F111-FE63637AF885}"/>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4" name="Group 23">
            <a:extLst>
              <a:ext uri="{FF2B5EF4-FFF2-40B4-BE49-F238E27FC236}">
                <a16:creationId xmlns:a16="http://schemas.microsoft.com/office/drawing/2014/main" id="{2CD9F89A-6B07-BDB9-60A9-1B826133BE74}"/>
              </a:ext>
            </a:extLst>
          </p:cNvPr>
          <p:cNvGrpSpPr/>
          <p:nvPr/>
        </p:nvGrpSpPr>
        <p:grpSpPr>
          <a:xfrm>
            <a:off x="8289115" y="3150066"/>
            <a:ext cx="455473" cy="475500"/>
            <a:chOff x="6769957" y="1508588"/>
            <a:chExt cx="4284212" cy="4620105"/>
          </a:xfrm>
        </p:grpSpPr>
        <p:sp>
          <p:nvSpPr>
            <p:cNvPr id="35" name="Freeform: Shape 34">
              <a:extLst>
                <a:ext uri="{FF2B5EF4-FFF2-40B4-BE49-F238E27FC236}">
                  <a16:creationId xmlns:a16="http://schemas.microsoft.com/office/drawing/2014/main" id="{F700E969-F8A9-C300-839C-3A66D29B9456}"/>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36">
              <a:extLst>
                <a:ext uri="{FF2B5EF4-FFF2-40B4-BE49-F238E27FC236}">
                  <a16:creationId xmlns:a16="http://schemas.microsoft.com/office/drawing/2014/main" id="{0548408B-950F-7CBF-8496-ED554AE86E83}"/>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Shape 38">
              <a:extLst>
                <a:ext uri="{FF2B5EF4-FFF2-40B4-BE49-F238E27FC236}">
                  <a16:creationId xmlns:a16="http://schemas.microsoft.com/office/drawing/2014/main" id="{1342B943-ADF0-31ED-4D62-17338D0001C4}"/>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Shape 39">
              <a:extLst>
                <a:ext uri="{FF2B5EF4-FFF2-40B4-BE49-F238E27FC236}">
                  <a16:creationId xmlns:a16="http://schemas.microsoft.com/office/drawing/2014/main" id="{31BE9E40-7A0D-49B4-AEC0-579FC7258339}"/>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42" name="Group 41">
            <a:extLst>
              <a:ext uri="{FF2B5EF4-FFF2-40B4-BE49-F238E27FC236}">
                <a16:creationId xmlns:a16="http://schemas.microsoft.com/office/drawing/2014/main" id="{0F61FC08-E36E-35D7-7D67-EAA127BEB898}"/>
              </a:ext>
            </a:extLst>
          </p:cNvPr>
          <p:cNvGrpSpPr/>
          <p:nvPr/>
        </p:nvGrpSpPr>
        <p:grpSpPr>
          <a:xfrm>
            <a:off x="11657464" y="493985"/>
            <a:ext cx="455473" cy="475500"/>
            <a:chOff x="6769957" y="1508588"/>
            <a:chExt cx="4284212" cy="4620105"/>
          </a:xfrm>
        </p:grpSpPr>
        <p:sp>
          <p:nvSpPr>
            <p:cNvPr id="43" name="Freeform: Shape 42">
              <a:extLst>
                <a:ext uri="{FF2B5EF4-FFF2-40B4-BE49-F238E27FC236}">
                  <a16:creationId xmlns:a16="http://schemas.microsoft.com/office/drawing/2014/main" id="{2B292873-9DAE-F735-6B47-6BE57F02D69C}"/>
                </a:ext>
              </a:extLst>
            </p:cNvPr>
            <p:cNvSpPr/>
            <p:nvPr/>
          </p:nvSpPr>
          <p:spPr>
            <a:xfrm>
              <a:off x="7147249" y="1603313"/>
              <a:ext cx="3906920" cy="3771310"/>
            </a:xfrm>
            <a:custGeom>
              <a:avLst/>
              <a:gdLst>
                <a:gd name="connsiteX0" fmla="*/ 3564475 w 3906920"/>
                <a:gd name="connsiteY0" fmla="*/ 1611719 h 3771310"/>
                <a:gd name="connsiteX1" fmla="*/ 3478784 w 3906920"/>
                <a:gd name="connsiteY1" fmla="*/ 2561490 h 3771310"/>
                <a:gd name="connsiteX2" fmla="*/ 3666331 w 3906920"/>
                <a:gd name="connsiteY2" fmla="*/ 2300205 h 3771310"/>
                <a:gd name="connsiteX3" fmla="*/ 3363843 w 3906920"/>
                <a:gd name="connsiteY3" fmla="*/ 3170700 h 3771310"/>
                <a:gd name="connsiteX4" fmla="*/ 3905579 w 3906920"/>
                <a:gd name="connsiteY4" fmla="*/ 2807685 h 3771310"/>
                <a:gd name="connsiteX5" fmla="*/ 2841537 w 3906920"/>
                <a:gd name="connsiteY5" fmla="*/ 3756437 h 3771310"/>
                <a:gd name="connsiteX6" fmla="*/ 2762142 w 3906920"/>
                <a:gd name="connsiteY6" fmla="*/ 3738138 h 3771310"/>
                <a:gd name="connsiteX7" fmla="*/ 2815842 w 3906920"/>
                <a:gd name="connsiteY7" fmla="*/ 3738138 h 3771310"/>
                <a:gd name="connsiteX8" fmla="*/ 2815842 w 3906920"/>
                <a:gd name="connsiteY8" fmla="*/ 3518581 h 3771310"/>
                <a:gd name="connsiteX9" fmla="*/ 2758270 w 3906920"/>
                <a:gd name="connsiteY9" fmla="*/ 3518581 h 3771310"/>
                <a:gd name="connsiteX10" fmla="*/ 2758270 w 3906920"/>
                <a:gd name="connsiteY10" fmla="*/ 3321784 h 3771310"/>
                <a:gd name="connsiteX11" fmla="*/ 2726140 w 3906920"/>
                <a:gd name="connsiteY11" fmla="*/ 3321784 h 3771310"/>
                <a:gd name="connsiteX12" fmla="*/ 2726140 w 3906920"/>
                <a:gd name="connsiteY12" fmla="*/ 3096868 h 3771310"/>
                <a:gd name="connsiteX13" fmla="*/ 2653850 w 3906920"/>
                <a:gd name="connsiteY13" fmla="*/ 3096868 h 3771310"/>
                <a:gd name="connsiteX14" fmla="*/ 2653850 w 3906920"/>
                <a:gd name="connsiteY14" fmla="*/ 2842498 h 3771310"/>
                <a:gd name="connsiteX15" fmla="*/ 2747564 w 3906920"/>
                <a:gd name="connsiteY15" fmla="*/ 2842498 h 3771310"/>
                <a:gd name="connsiteX16" fmla="*/ 2747564 w 3906920"/>
                <a:gd name="connsiteY16" fmla="*/ 2730707 h 3771310"/>
                <a:gd name="connsiteX17" fmla="*/ 2817177 w 3906920"/>
                <a:gd name="connsiteY17" fmla="*/ 2730707 h 3771310"/>
                <a:gd name="connsiteX18" fmla="*/ 2891478 w 3906920"/>
                <a:gd name="connsiteY18" fmla="*/ 2634317 h 3771310"/>
                <a:gd name="connsiteX19" fmla="*/ 2817177 w 3906920"/>
                <a:gd name="connsiteY19" fmla="*/ 2347153 h 3771310"/>
                <a:gd name="connsiteX20" fmla="*/ 2687443 w 3906920"/>
                <a:gd name="connsiteY20" fmla="*/ 2347153 h 3771310"/>
                <a:gd name="connsiteX21" fmla="*/ 3058165 w 3906920"/>
                <a:gd name="connsiteY21" fmla="*/ 2089278 h 3771310"/>
                <a:gd name="connsiteX22" fmla="*/ 3177301 w 3906920"/>
                <a:gd name="connsiteY22" fmla="*/ 2277623 h 3771310"/>
                <a:gd name="connsiteX23" fmla="*/ 3564475 w 3906920"/>
                <a:gd name="connsiteY23" fmla="*/ 1611719 h 3771310"/>
                <a:gd name="connsiteX24" fmla="*/ 1574092 w 3906920"/>
                <a:gd name="connsiteY24" fmla="*/ 1175889 h 3771310"/>
                <a:gd name="connsiteX25" fmla="*/ 1790339 w 3906920"/>
                <a:gd name="connsiteY25" fmla="*/ 1563202 h 3771310"/>
                <a:gd name="connsiteX26" fmla="*/ 1790339 w 3906920"/>
                <a:gd name="connsiteY26" fmla="*/ 1612175 h 3771310"/>
                <a:gd name="connsiteX27" fmla="*/ 1738127 w 3906920"/>
                <a:gd name="connsiteY27" fmla="*/ 1612175 h 3771310"/>
                <a:gd name="connsiteX28" fmla="*/ 1738127 w 3906920"/>
                <a:gd name="connsiteY28" fmla="*/ 1646981 h 3771310"/>
                <a:gd name="connsiteX29" fmla="*/ 1696626 w 3906920"/>
                <a:gd name="connsiteY29" fmla="*/ 1646981 h 3771310"/>
                <a:gd name="connsiteX30" fmla="*/ 1696626 w 3906920"/>
                <a:gd name="connsiteY30" fmla="*/ 1694506 h 3771310"/>
                <a:gd name="connsiteX31" fmla="*/ 1576142 w 3906920"/>
                <a:gd name="connsiteY31" fmla="*/ 1694506 h 3771310"/>
                <a:gd name="connsiteX32" fmla="*/ 1576142 w 3906920"/>
                <a:gd name="connsiteY32" fmla="*/ 1792914 h 3771310"/>
                <a:gd name="connsiteX33" fmla="*/ 1422179 w 3906920"/>
                <a:gd name="connsiteY33" fmla="*/ 1792914 h 3771310"/>
                <a:gd name="connsiteX34" fmla="*/ 1422179 w 3906920"/>
                <a:gd name="connsiteY34" fmla="*/ 1828575 h 3771310"/>
                <a:gd name="connsiteX35" fmla="*/ 1574092 w 3906920"/>
                <a:gd name="connsiteY35" fmla="*/ 1175889 h 3771310"/>
                <a:gd name="connsiteX36" fmla="*/ 612545 w 3906920"/>
                <a:gd name="connsiteY36" fmla="*/ 467815 h 3771310"/>
                <a:gd name="connsiteX37" fmla="*/ 917204 w 3906920"/>
                <a:gd name="connsiteY37" fmla="*/ 1344518 h 3771310"/>
                <a:gd name="connsiteX38" fmla="*/ 1081404 w 3906920"/>
                <a:gd name="connsiteY38" fmla="*/ 1331086 h 3771310"/>
                <a:gd name="connsiteX39" fmla="*/ 1425261 w 3906920"/>
                <a:gd name="connsiteY39" fmla="*/ 1877245 h 3771310"/>
                <a:gd name="connsiteX40" fmla="*/ 1365278 w 3906920"/>
                <a:gd name="connsiteY40" fmla="*/ 1877245 h 3771310"/>
                <a:gd name="connsiteX41" fmla="*/ 1365278 w 3906920"/>
                <a:gd name="connsiteY41" fmla="*/ 1905357 h 3771310"/>
                <a:gd name="connsiteX42" fmla="*/ 1347201 w 3906920"/>
                <a:gd name="connsiteY42" fmla="*/ 1905357 h 3771310"/>
                <a:gd name="connsiteX43" fmla="*/ 1347201 w 3906920"/>
                <a:gd name="connsiteY43" fmla="*/ 1933469 h 3771310"/>
                <a:gd name="connsiteX44" fmla="*/ 1274905 w 3906920"/>
                <a:gd name="connsiteY44" fmla="*/ 1933469 h 3771310"/>
                <a:gd name="connsiteX45" fmla="*/ 1274905 w 3906920"/>
                <a:gd name="connsiteY45" fmla="*/ 1995724 h 3771310"/>
                <a:gd name="connsiteX46" fmla="*/ 1230728 w 3906920"/>
                <a:gd name="connsiteY46" fmla="*/ 1995724 h 3771310"/>
                <a:gd name="connsiteX47" fmla="*/ 1230728 w 3906920"/>
                <a:gd name="connsiteY47" fmla="*/ 2053960 h 3771310"/>
                <a:gd name="connsiteX48" fmla="*/ 1138356 w 3906920"/>
                <a:gd name="connsiteY48" fmla="*/ 2053960 h 3771310"/>
                <a:gd name="connsiteX49" fmla="*/ 1138356 w 3906920"/>
                <a:gd name="connsiteY49" fmla="*/ 2102155 h 3771310"/>
                <a:gd name="connsiteX50" fmla="*/ 1100196 w 3906920"/>
                <a:gd name="connsiteY50" fmla="*/ 2102155 h 3771310"/>
                <a:gd name="connsiteX51" fmla="*/ 1100196 w 3906920"/>
                <a:gd name="connsiteY51" fmla="*/ 2138303 h 3771310"/>
                <a:gd name="connsiteX52" fmla="*/ 1013847 w 3906920"/>
                <a:gd name="connsiteY52" fmla="*/ 2138303 h 3771310"/>
                <a:gd name="connsiteX53" fmla="*/ 1013847 w 3906920"/>
                <a:gd name="connsiteY53" fmla="*/ 2194533 h 3771310"/>
                <a:gd name="connsiteX54" fmla="*/ 869256 w 3906920"/>
                <a:gd name="connsiteY54" fmla="*/ 2194533 h 3771310"/>
                <a:gd name="connsiteX55" fmla="*/ 869256 w 3906920"/>
                <a:gd name="connsiteY55" fmla="*/ 2294941 h 3771310"/>
                <a:gd name="connsiteX56" fmla="*/ 740736 w 3906920"/>
                <a:gd name="connsiteY56" fmla="*/ 2294941 h 3771310"/>
                <a:gd name="connsiteX57" fmla="*/ 740736 w 3906920"/>
                <a:gd name="connsiteY57" fmla="*/ 2403384 h 3771310"/>
                <a:gd name="connsiteX58" fmla="*/ 584092 w 3906920"/>
                <a:gd name="connsiteY58" fmla="*/ 2403384 h 3771310"/>
                <a:gd name="connsiteX59" fmla="*/ 584092 w 3906920"/>
                <a:gd name="connsiteY59" fmla="*/ 2479691 h 3771310"/>
                <a:gd name="connsiteX60" fmla="*/ 486360 w 3906920"/>
                <a:gd name="connsiteY60" fmla="*/ 2479691 h 3771310"/>
                <a:gd name="connsiteX61" fmla="*/ 486360 w 3906920"/>
                <a:gd name="connsiteY61" fmla="*/ 2543951 h 3771310"/>
                <a:gd name="connsiteX62" fmla="*/ 455571 w 3906920"/>
                <a:gd name="connsiteY62" fmla="*/ 2543951 h 3771310"/>
                <a:gd name="connsiteX63" fmla="*/ 455571 w 3906920"/>
                <a:gd name="connsiteY63" fmla="*/ 2547969 h 3771310"/>
                <a:gd name="connsiteX64" fmla="*/ 413400 w 3906920"/>
                <a:gd name="connsiteY64" fmla="*/ 2547969 h 3771310"/>
                <a:gd name="connsiteX65" fmla="*/ 413400 w 3906920"/>
                <a:gd name="connsiteY65" fmla="*/ 2588135 h 3771310"/>
                <a:gd name="connsiteX66" fmla="*/ 323033 w 3906920"/>
                <a:gd name="connsiteY66" fmla="*/ 2588135 h 3771310"/>
                <a:gd name="connsiteX67" fmla="*/ 323033 w 3906920"/>
                <a:gd name="connsiteY67" fmla="*/ 2617778 h 3771310"/>
                <a:gd name="connsiteX68" fmla="*/ 90911 w 3906920"/>
                <a:gd name="connsiteY68" fmla="*/ 1622508 h 3771310"/>
                <a:gd name="connsiteX69" fmla="*/ 367135 w 3906920"/>
                <a:gd name="connsiteY69" fmla="*/ 1968073 h 3771310"/>
                <a:gd name="connsiteX70" fmla="*/ 441765 w 3906920"/>
                <a:gd name="connsiteY70" fmla="*/ 1135471 h 3771310"/>
                <a:gd name="connsiteX71" fmla="*/ 471959 w 3906920"/>
                <a:gd name="connsiteY71" fmla="*/ 1320842 h 3771310"/>
                <a:gd name="connsiteX72" fmla="*/ 612545 w 3906920"/>
                <a:gd name="connsiteY72" fmla="*/ 467815 h 3771310"/>
                <a:gd name="connsiteX73" fmla="*/ 2289012 w 3906920"/>
                <a:gd name="connsiteY73" fmla="*/ 0 h 3771310"/>
                <a:gd name="connsiteX74" fmla="*/ 2501597 w 3906920"/>
                <a:gd name="connsiteY74" fmla="*/ 985381 h 3771310"/>
                <a:gd name="connsiteX75" fmla="*/ 2680393 w 3906920"/>
                <a:gd name="connsiteY75" fmla="*/ 992594 h 3771310"/>
                <a:gd name="connsiteX76" fmla="*/ 2665885 w 3906920"/>
                <a:gd name="connsiteY76" fmla="*/ 2308266 h 3771310"/>
                <a:gd name="connsiteX77" fmla="*/ 2665885 w 3906920"/>
                <a:gd name="connsiteY77" fmla="*/ 2162403 h 3771310"/>
                <a:gd name="connsiteX78" fmla="*/ 2644467 w 3906920"/>
                <a:gd name="connsiteY78" fmla="*/ 2162403 h 3771310"/>
                <a:gd name="connsiteX79" fmla="*/ 2644467 w 3906920"/>
                <a:gd name="connsiteY79" fmla="*/ 2126255 h 3771310"/>
                <a:gd name="connsiteX80" fmla="*/ 2600290 w 3906920"/>
                <a:gd name="connsiteY80" fmla="*/ 2126255 h 3771310"/>
                <a:gd name="connsiteX81" fmla="*/ 2600290 w 3906920"/>
                <a:gd name="connsiteY81" fmla="*/ 2066013 h 3771310"/>
                <a:gd name="connsiteX82" fmla="*/ 2570836 w 3906920"/>
                <a:gd name="connsiteY82" fmla="*/ 2066013 h 3771310"/>
                <a:gd name="connsiteX83" fmla="*/ 2570836 w 3906920"/>
                <a:gd name="connsiteY83" fmla="*/ 2029866 h 3771310"/>
                <a:gd name="connsiteX84" fmla="*/ 2466417 w 3906920"/>
                <a:gd name="connsiteY84" fmla="*/ 2029866 h 3771310"/>
                <a:gd name="connsiteX85" fmla="*/ 2466417 w 3906920"/>
                <a:gd name="connsiteY85" fmla="*/ 1942846 h 3771310"/>
                <a:gd name="connsiteX86" fmla="*/ 2391445 w 3906920"/>
                <a:gd name="connsiteY86" fmla="*/ 1942846 h 3771310"/>
                <a:gd name="connsiteX87" fmla="*/ 2391445 w 3906920"/>
                <a:gd name="connsiteY87" fmla="*/ 1792902 h 3771310"/>
                <a:gd name="connsiteX88" fmla="*/ 2262918 w 3906920"/>
                <a:gd name="connsiteY88" fmla="*/ 1792902 h 3771310"/>
                <a:gd name="connsiteX89" fmla="*/ 2262918 w 3906920"/>
                <a:gd name="connsiteY89" fmla="*/ 1691153 h 3771310"/>
                <a:gd name="connsiteX90" fmla="*/ 2228776 w 3906920"/>
                <a:gd name="connsiteY90" fmla="*/ 1691153 h 3771310"/>
                <a:gd name="connsiteX91" fmla="*/ 2228776 w 3906920"/>
                <a:gd name="connsiteY91" fmla="*/ 1598110 h 3771310"/>
                <a:gd name="connsiteX92" fmla="*/ 2171882 w 3906920"/>
                <a:gd name="connsiteY92" fmla="*/ 1598110 h 3771310"/>
                <a:gd name="connsiteX93" fmla="*/ 2171882 w 3906920"/>
                <a:gd name="connsiteY93" fmla="*/ 1498373 h 3771310"/>
                <a:gd name="connsiteX94" fmla="*/ 2116322 w 3906920"/>
                <a:gd name="connsiteY94" fmla="*/ 1498373 h 3771310"/>
                <a:gd name="connsiteX95" fmla="*/ 2116322 w 3906920"/>
                <a:gd name="connsiteY95" fmla="*/ 1433442 h 3771310"/>
                <a:gd name="connsiteX96" fmla="*/ 1977760 w 3906920"/>
                <a:gd name="connsiteY96" fmla="*/ 1433442 h 3771310"/>
                <a:gd name="connsiteX97" fmla="*/ 1977760 w 3906920"/>
                <a:gd name="connsiteY97" fmla="*/ 1498379 h 3771310"/>
                <a:gd name="connsiteX98" fmla="*/ 1871999 w 3906920"/>
                <a:gd name="connsiteY98" fmla="*/ 1498379 h 3771310"/>
                <a:gd name="connsiteX99" fmla="*/ 1871999 w 3906920"/>
                <a:gd name="connsiteY99" fmla="*/ 1550592 h 3771310"/>
                <a:gd name="connsiteX100" fmla="*/ 1809043 w 3906920"/>
                <a:gd name="connsiteY100" fmla="*/ 1550592 h 3771310"/>
                <a:gd name="connsiteX101" fmla="*/ 2016680 w 3906920"/>
                <a:gd name="connsiteY101" fmla="*/ 697199 h 3771310"/>
                <a:gd name="connsiteX102" fmla="*/ 2024740 w 3906920"/>
                <a:gd name="connsiteY102" fmla="*/ 901026 h 3771310"/>
                <a:gd name="connsiteX103" fmla="*/ 2289012 w 3906920"/>
                <a:gd name="connsiteY103" fmla="*/ 0 h 377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906920" h="3771310">
                  <a:moveTo>
                    <a:pt x="3564475" y="1611719"/>
                  </a:moveTo>
                  <a:cubicBezTo>
                    <a:pt x="3463440" y="1877068"/>
                    <a:pt x="3390259" y="2295263"/>
                    <a:pt x="3478784" y="2561490"/>
                  </a:cubicBezTo>
                  <a:cubicBezTo>
                    <a:pt x="3554402" y="2549342"/>
                    <a:pt x="3667995" y="2347672"/>
                    <a:pt x="3666331" y="2300205"/>
                  </a:cubicBezTo>
                  <a:cubicBezTo>
                    <a:pt x="3822925" y="2519693"/>
                    <a:pt x="3663731" y="2957427"/>
                    <a:pt x="3363843" y="3170700"/>
                  </a:cubicBezTo>
                  <a:cubicBezTo>
                    <a:pt x="3537894" y="3164614"/>
                    <a:pt x="3827392" y="2927657"/>
                    <a:pt x="3905579" y="2807685"/>
                  </a:cubicBezTo>
                  <a:cubicBezTo>
                    <a:pt x="3937127" y="3261307"/>
                    <a:pt x="3407444" y="3874827"/>
                    <a:pt x="2841537" y="3756437"/>
                  </a:cubicBezTo>
                  <a:cubicBezTo>
                    <a:pt x="2808154" y="3753254"/>
                    <a:pt x="2783123" y="3746984"/>
                    <a:pt x="2762142" y="3738138"/>
                  </a:cubicBezTo>
                  <a:lnTo>
                    <a:pt x="2815842" y="3738138"/>
                  </a:lnTo>
                  <a:lnTo>
                    <a:pt x="2815842" y="3518581"/>
                  </a:lnTo>
                  <a:lnTo>
                    <a:pt x="2758270" y="3518581"/>
                  </a:lnTo>
                  <a:lnTo>
                    <a:pt x="2758270" y="3321784"/>
                  </a:lnTo>
                  <a:lnTo>
                    <a:pt x="2726140" y="3321784"/>
                  </a:lnTo>
                  <a:lnTo>
                    <a:pt x="2726140" y="3096868"/>
                  </a:lnTo>
                  <a:lnTo>
                    <a:pt x="2653850" y="3096868"/>
                  </a:lnTo>
                  <a:lnTo>
                    <a:pt x="2653850" y="2842498"/>
                  </a:lnTo>
                  <a:lnTo>
                    <a:pt x="2747564" y="2842498"/>
                  </a:lnTo>
                  <a:lnTo>
                    <a:pt x="2747564" y="2730707"/>
                  </a:lnTo>
                  <a:lnTo>
                    <a:pt x="2817177" y="2730707"/>
                  </a:lnTo>
                  <a:lnTo>
                    <a:pt x="2891478" y="2634317"/>
                  </a:lnTo>
                  <a:lnTo>
                    <a:pt x="2817177" y="2347153"/>
                  </a:lnTo>
                  <a:lnTo>
                    <a:pt x="2687443" y="2347153"/>
                  </a:lnTo>
                  <a:cubicBezTo>
                    <a:pt x="2794190" y="2228637"/>
                    <a:pt x="2921571" y="2136233"/>
                    <a:pt x="3058165" y="2089278"/>
                  </a:cubicBezTo>
                  <a:cubicBezTo>
                    <a:pt x="2999947" y="2307140"/>
                    <a:pt x="3153397" y="2387984"/>
                    <a:pt x="3177301" y="2277623"/>
                  </a:cubicBezTo>
                  <a:cubicBezTo>
                    <a:pt x="3249844" y="1942757"/>
                    <a:pt x="3237663" y="1741252"/>
                    <a:pt x="3564475" y="1611719"/>
                  </a:cubicBezTo>
                  <a:close/>
                  <a:moveTo>
                    <a:pt x="1574092" y="1175889"/>
                  </a:moveTo>
                  <a:cubicBezTo>
                    <a:pt x="1590631" y="1327650"/>
                    <a:pt x="1642901" y="1466743"/>
                    <a:pt x="1790339" y="1563202"/>
                  </a:cubicBezTo>
                  <a:lnTo>
                    <a:pt x="1790339" y="1612175"/>
                  </a:lnTo>
                  <a:lnTo>
                    <a:pt x="1738127" y="1612175"/>
                  </a:lnTo>
                  <a:lnTo>
                    <a:pt x="1738127" y="1646981"/>
                  </a:lnTo>
                  <a:lnTo>
                    <a:pt x="1696626" y="1646981"/>
                  </a:lnTo>
                  <a:lnTo>
                    <a:pt x="1696626" y="1694506"/>
                  </a:lnTo>
                  <a:lnTo>
                    <a:pt x="1576142" y="1694506"/>
                  </a:lnTo>
                  <a:lnTo>
                    <a:pt x="1576142" y="1792914"/>
                  </a:lnTo>
                  <a:lnTo>
                    <a:pt x="1422179" y="1792914"/>
                  </a:lnTo>
                  <a:lnTo>
                    <a:pt x="1422179" y="1828575"/>
                  </a:lnTo>
                  <a:cubicBezTo>
                    <a:pt x="1392821" y="1614719"/>
                    <a:pt x="1452980" y="1378641"/>
                    <a:pt x="1574092" y="1175889"/>
                  </a:cubicBezTo>
                  <a:close/>
                  <a:moveTo>
                    <a:pt x="612545" y="467815"/>
                  </a:moveTo>
                  <a:cubicBezTo>
                    <a:pt x="886466" y="693352"/>
                    <a:pt x="1056367" y="1025073"/>
                    <a:pt x="917204" y="1344518"/>
                  </a:cubicBezTo>
                  <a:cubicBezTo>
                    <a:pt x="822966" y="1570125"/>
                    <a:pt x="1019187" y="1764448"/>
                    <a:pt x="1081404" y="1331086"/>
                  </a:cubicBezTo>
                  <a:cubicBezTo>
                    <a:pt x="1263674" y="1477917"/>
                    <a:pt x="1382925" y="1675866"/>
                    <a:pt x="1425261" y="1877245"/>
                  </a:cubicBezTo>
                  <a:lnTo>
                    <a:pt x="1365278" y="1877245"/>
                  </a:lnTo>
                  <a:lnTo>
                    <a:pt x="1365278" y="1905357"/>
                  </a:lnTo>
                  <a:lnTo>
                    <a:pt x="1347201" y="1905357"/>
                  </a:lnTo>
                  <a:lnTo>
                    <a:pt x="1347201" y="1933469"/>
                  </a:lnTo>
                  <a:lnTo>
                    <a:pt x="1274905" y="1933469"/>
                  </a:lnTo>
                  <a:lnTo>
                    <a:pt x="1274905" y="1995724"/>
                  </a:lnTo>
                  <a:lnTo>
                    <a:pt x="1230728" y="1995724"/>
                  </a:lnTo>
                  <a:lnTo>
                    <a:pt x="1230728" y="2053960"/>
                  </a:lnTo>
                  <a:lnTo>
                    <a:pt x="1138356" y="2053960"/>
                  </a:lnTo>
                  <a:lnTo>
                    <a:pt x="1138356" y="2102155"/>
                  </a:lnTo>
                  <a:lnTo>
                    <a:pt x="1100196" y="2102155"/>
                  </a:lnTo>
                  <a:lnTo>
                    <a:pt x="1100196" y="2138303"/>
                  </a:lnTo>
                  <a:lnTo>
                    <a:pt x="1013847" y="2138303"/>
                  </a:lnTo>
                  <a:lnTo>
                    <a:pt x="1013847" y="2194533"/>
                  </a:lnTo>
                  <a:lnTo>
                    <a:pt x="869256" y="2194533"/>
                  </a:lnTo>
                  <a:lnTo>
                    <a:pt x="869256" y="2294941"/>
                  </a:lnTo>
                  <a:lnTo>
                    <a:pt x="740736" y="2294941"/>
                  </a:lnTo>
                  <a:lnTo>
                    <a:pt x="740736" y="2403384"/>
                  </a:lnTo>
                  <a:lnTo>
                    <a:pt x="584092" y="2403384"/>
                  </a:lnTo>
                  <a:lnTo>
                    <a:pt x="584092" y="2479691"/>
                  </a:lnTo>
                  <a:lnTo>
                    <a:pt x="486360" y="2479691"/>
                  </a:lnTo>
                  <a:lnTo>
                    <a:pt x="486360" y="2543951"/>
                  </a:lnTo>
                  <a:lnTo>
                    <a:pt x="455571" y="2543951"/>
                  </a:lnTo>
                  <a:lnTo>
                    <a:pt x="455571" y="2547969"/>
                  </a:lnTo>
                  <a:lnTo>
                    <a:pt x="413400" y="2547969"/>
                  </a:lnTo>
                  <a:lnTo>
                    <a:pt x="413400" y="2588135"/>
                  </a:lnTo>
                  <a:lnTo>
                    <a:pt x="323033" y="2588135"/>
                  </a:lnTo>
                  <a:lnTo>
                    <a:pt x="323033" y="2617778"/>
                  </a:lnTo>
                  <a:cubicBezTo>
                    <a:pt x="-32990" y="2425561"/>
                    <a:pt x="-69334" y="1984771"/>
                    <a:pt x="90911" y="1622508"/>
                  </a:cubicBezTo>
                  <a:cubicBezTo>
                    <a:pt x="125521" y="1769953"/>
                    <a:pt x="196215" y="1899409"/>
                    <a:pt x="367135" y="1968073"/>
                  </a:cubicBezTo>
                  <a:cubicBezTo>
                    <a:pt x="145598" y="1648089"/>
                    <a:pt x="207067" y="1297431"/>
                    <a:pt x="441765" y="1135471"/>
                  </a:cubicBezTo>
                  <a:cubicBezTo>
                    <a:pt x="423043" y="1182084"/>
                    <a:pt x="401125" y="1281556"/>
                    <a:pt x="471959" y="1320842"/>
                  </a:cubicBezTo>
                  <a:cubicBezTo>
                    <a:pt x="655767" y="1087909"/>
                    <a:pt x="679924" y="740307"/>
                    <a:pt x="612545" y="467815"/>
                  </a:cubicBezTo>
                  <a:close/>
                  <a:moveTo>
                    <a:pt x="2289012" y="0"/>
                  </a:moveTo>
                  <a:cubicBezTo>
                    <a:pt x="2554506" y="279332"/>
                    <a:pt x="2693832" y="659393"/>
                    <a:pt x="2501597" y="985381"/>
                  </a:cubicBezTo>
                  <a:cubicBezTo>
                    <a:pt x="2370191" y="1216144"/>
                    <a:pt x="2556055" y="1451563"/>
                    <a:pt x="2680393" y="992594"/>
                  </a:cubicBezTo>
                  <a:cubicBezTo>
                    <a:pt x="3070414" y="1394238"/>
                    <a:pt x="3100804" y="2022500"/>
                    <a:pt x="2665885" y="2308266"/>
                  </a:cubicBezTo>
                  <a:lnTo>
                    <a:pt x="2665885" y="2162403"/>
                  </a:lnTo>
                  <a:lnTo>
                    <a:pt x="2644467" y="2162403"/>
                  </a:lnTo>
                  <a:lnTo>
                    <a:pt x="2644467" y="2126255"/>
                  </a:lnTo>
                  <a:lnTo>
                    <a:pt x="2600290" y="2126255"/>
                  </a:lnTo>
                  <a:lnTo>
                    <a:pt x="2600290" y="2066013"/>
                  </a:lnTo>
                  <a:lnTo>
                    <a:pt x="2570836" y="2066013"/>
                  </a:lnTo>
                  <a:lnTo>
                    <a:pt x="2570836" y="2029866"/>
                  </a:lnTo>
                  <a:lnTo>
                    <a:pt x="2466417" y="2029866"/>
                  </a:lnTo>
                  <a:lnTo>
                    <a:pt x="2466417" y="1942846"/>
                  </a:lnTo>
                  <a:lnTo>
                    <a:pt x="2391445" y="1942846"/>
                  </a:lnTo>
                  <a:lnTo>
                    <a:pt x="2391445" y="1792902"/>
                  </a:lnTo>
                  <a:lnTo>
                    <a:pt x="2262918" y="1792902"/>
                  </a:lnTo>
                  <a:lnTo>
                    <a:pt x="2262918" y="1691153"/>
                  </a:lnTo>
                  <a:lnTo>
                    <a:pt x="2228776" y="1691153"/>
                  </a:lnTo>
                  <a:lnTo>
                    <a:pt x="2228776" y="1598110"/>
                  </a:lnTo>
                  <a:lnTo>
                    <a:pt x="2171882" y="1598110"/>
                  </a:lnTo>
                  <a:lnTo>
                    <a:pt x="2171882" y="1498373"/>
                  </a:lnTo>
                  <a:lnTo>
                    <a:pt x="2116322" y="1498373"/>
                  </a:lnTo>
                  <a:lnTo>
                    <a:pt x="2116322" y="1433442"/>
                  </a:lnTo>
                  <a:lnTo>
                    <a:pt x="1977760" y="1433442"/>
                  </a:lnTo>
                  <a:lnTo>
                    <a:pt x="1977760" y="1498379"/>
                  </a:lnTo>
                  <a:lnTo>
                    <a:pt x="1871999" y="1498379"/>
                  </a:lnTo>
                  <a:lnTo>
                    <a:pt x="1871999" y="1550592"/>
                  </a:lnTo>
                  <a:lnTo>
                    <a:pt x="1809043" y="1550592"/>
                  </a:lnTo>
                  <a:cubicBezTo>
                    <a:pt x="1636719" y="1188266"/>
                    <a:pt x="1750661" y="836393"/>
                    <a:pt x="2016680" y="697199"/>
                  </a:cubicBezTo>
                  <a:cubicBezTo>
                    <a:pt x="1990332" y="744976"/>
                    <a:pt x="1953565" y="849313"/>
                    <a:pt x="2024740" y="901026"/>
                  </a:cubicBezTo>
                  <a:cubicBezTo>
                    <a:pt x="2253674" y="674199"/>
                    <a:pt x="2325641" y="302660"/>
                    <a:pt x="2289012" y="0"/>
                  </a:cubicBezTo>
                  <a:close/>
                </a:path>
              </a:pathLst>
            </a:custGeom>
            <a:solidFill>
              <a:srgbClr val="F26928"/>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43">
              <a:extLst>
                <a:ext uri="{FF2B5EF4-FFF2-40B4-BE49-F238E27FC236}">
                  <a16:creationId xmlns:a16="http://schemas.microsoft.com/office/drawing/2014/main" id="{DC184254-880A-753F-E266-FE8BD3E78C79}"/>
                </a:ext>
              </a:extLst>
            </p:cNvPr>
            <p:cNvSpPr/>
            <p:nvPr/>
          </p:nvSpPr>
          <p:spPr>
            <a:xfrm>
              <a:off x="7281244" y="3559103"/>
              <a:ext cx="2319655" cy="2088202"/>
            </a:xfrm>
            <a:custGeom>
              <a:avLst/>
              <a:gdLst>
                <a:gd name="connsiteX0" fmla="*/ 1792756 w 2319655"/>
                <a:gd name="connsiteY0" fmla="*/ 661899 h 2088202"/>
                <a:gd name="connsiteX1" fmla="*/ 2227802 w 2319655"/>
                <a:gd name="connsiteY1" fmla="*/ 911466 h 2088202"/>
                <a:gd name="connsiteX2" fmla="*/ 2319655 w 2319655"/>
                <a:gd name="connsiteY2" fmla="*/ 1260169 h 2088202"/>
                <a:gd name="connsiteX3" fmla="*/ 2115789 w 2319655"/>
                <a:gd name="connsiteY3" fmla="*/ 1424577 h 2088202"/>
                <a:gd name="connsiteX4" fmla="*/ 2061140 w 2319655"/>
                <a:gd name="connsiteY4" fmla="*/ 1680775 h 2088202"/>
                <a:gd name="connsiteX5" fmla="*/ 525469 w 2319655"/>
                <a:gd name="connsiteY5" fmla="*/ 2088202 h 2088202"/>
                <a:gd name="connsiteX6" fmla="*/ 91139 w 2319655"/>
                <a:gd name="connsiteY6" fmla="*/ 1841362 h 2088202"/>
                <a:gd name="connsiteX7" fmla="*/ 0 w 2319655"/>
                <a:gd name="connsiteY7" fmla="*/ 1495374 h 2088202"/>
                <a:gd name="connsiteX8" fmla="*/ 206023 w 2319655"/>
                <a:gd name="connsiteY8" fmla="*/ 1339140 h 2088202"/>
                <a:gd name="connsiteX9" fmla="*/ 257085 w 2319655"/>
                <a:gd name="connsiteY9" fmla="*/ 1069326 h 2088202"/>
                <a:gd name="connsiteX10" fmla="*/ 1792756 w 2319655"/>
                <a:gd name="connsiteY10" fmla="*/ 661899 h 2088202"/>
                <a:gd name="connsiteX11" fmla="*/ 1552002 w 2319655"/>
                <a:gd name="connsiteY11" fmla="*/ 0 h 2088202"/>
                <a:gd name="connsiteX12" fmla="*/ 2047467 w 2319655"/>
                <a:gd name="connsiteY12" fmla="*/ 77877 h 2088202"/>
                <a:gd name="connsiteX13" fmla="*/ 2115143 w 2319655"/>
                <a:gd name="connsiteY13" fmla="*/ 172179 h 2088202"/>
                <a:gd name="connsiteX14" fmla="*/ 850508 w 2319655"/>
                <a:gd name="connsiteY14" fmla="*/ 505298 h 2088202"/>
                <a:gd name="connsiteX15" fmla="*/ 1552002 w 2319655"/>
                <a:gd name="connsiteY15" fmla="*/ 0 h 208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9655" h="2088202">
                  <a:moveTo>
                    <a:pt x="1792756" y="661899"/>
                  </a:moveTo>
                  <a:cubicBezTo>
                    <a:pt x="1858585" y="845579"/>
                    <a:pt x="2038584" y="943830"/>
                    <a:pt x="2227802" y="911466"/>
                  </a:cubicBezTo>
                  <a:lnTo>
                    <a:pt x="2319655" y="1260169"/>
                  </a:lnTo>
                  <a:cubicBezTo>
                    <a:pt x="2291182" y="1273500"/>
                    <a:pt x="2183131" y="1304871"/>
                    <a:pt x="2115789" y="1424577"/>
                  </a:cubicBezTo>
                  <a:cubicBezTo>
                    <a:pt x="2052453" y="1537399"/>
                    <a:pt x="2055813" y="1638483"/>
                    <a:pt x="2061140" y="1680775"/>
                  </a:cubicBezTo>
                  <a:lnTo>
                    <a:pt x="525469" y="2088202"/>
                  </a:lnTo>
                  <a:cubicBezTo>
                    <a:pt x="453635" y="1914847"/>
                    <a:pt x="274915" y="1810434"/>
                    <a:pt x="91139" y="1841362"/>
                  </a:cubicBezTo>
                  <a:cubicBezTo>
                    <a:pt x="62438" y="1732393"/>
                    <a:pt x="30144" y="1609802"/>
                    <a:pt x="0" y="1495374"/>
                  </a:cubicBezTo>
                  <a:cubicBezTo>
                    <a:pt x="29915" y="1487495"/>
                    <a:pt x="135246" y="1456840"/>
                    <a:pt x="206023" y="1339140"/>
                  </a:cubicBezTo>
                  <a:cubicBezTo>
                    <a:pt x="276800" y="1221446"/>
                    <a:pt x="264411" y="1108182"/>
                    <a:pt x="257085" y="1069326"/>
                  </a:cubicBezTo>
                  <a:cubicBezTo>
                    <a:pt x="257085" y="1069326"/>
                    <a:pt x="1765561" y="669061"/>
                    <a:pt x="1792756" y="661899"/>
                  </a:cubicBezTo>
                  <a:close/>
                  <a:moveTo>
                    <a:pt x="1552002" y="0"/>
                  </a:moveTo>
                  <a:cubicBezTo>
                    <a:pt x="1679048" y="148091"/>
                    <a:pt x="1882261" y="175634"/>
                    <a:pt x="2047467" y="77877"/>
                  </a:cubicBezTo>
                  <a:lnTo>
                    <a:pt x="2115143" y="172179"/>
                  </a:lnTo>
                  <a:lnTo>
                    <a:pt x="850508" y="505298"/>
                  </a:lnTo>
                  <a:cubicBezTo>
                    <a:pt x="1184937" y="264381"/>
                    <a:pt x="1539999" y="8612"/>
                    <a:pt x="1552002" y="0"/>
                  </a:cubicBezTo>
                  <a:close/>
                </a:path>
              </a:pathLst>
            </a:custGeom>
            <a:solidFill>
              <a:srgbClr val="5CB78C"/>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Shape 45">
              <a:extLst>
                <a:ext uri="{FF2B5EF4-FFF2-40B4-BE49-F238E27FC236}">
                  <a16:creationId xmlns:a16="http://schemas.microsoft.com/office/drawing/2014/main" id="{778C0077-9B82-3740-36DC-D56C8BF20FEC}"/>
                </a:ext>
              </a:extLst>
            </p:cNvPr>
            <p:cNvSpPr/>
            <p:nvPr/>
          </p:nvSpPr>
          <p:spPr>
            <a:xfrm>
              <a:off x="7229628" y="1508588"/>
              <a:ext cx="3723950" cy="2259425"/>
            </a:xfrm>
            <a:custGeom>
              <a:avLst/>
              <a:gdLst>
                <a:gd name="connsiteX0" fmla="*/ 3723950 w 3723950"/>
                <a:gd name="connsiteY0" fmla="*/ 1753323 h 2259425"/>
                <a:gd name="connsiteX1" fmla="*/ 3519173 w 3723950"/>
                <a:gd name="connsiteY1" fmla="*/ 2259425 h 2259425"/>
                <a:gd name="connsiteX2" fmla="*/ 3723950 w 3723950"/>
                <a:gd name="connsiteY2" fmla="*/ 1753323 h 2259425"/>
                <a:gd name="connsiteX3" fmla="*/ 3260260 w 3723950"/>
                <a:gd name="connsiteY3" fmla="*/ 1023552 h 2259425"/>
                <a:gd name="connsiteX4" fmla="*/ 3085779 w 3723950"/>
                <a:gd name="connsiteY4" fmla="*/ 1716556 h 2259425"/>
                <a:gd name="connsiteX5" fmla="*/ 3260260 w 3723950"/>
                <a:gd name="connsiteY5" fmla="*/ 1023552 h 2259425"/>
                <a:gd name="connsiteX6" fmla="*/ 162691 w 3723950"/>
                <a:gd name="connsiteY6" fmla="*/ 938242 h 2259425"/>
                <a:gd name="connsiteX7" fmla="*/ 80866 w 3723950"/>
                <a:gd name="connsiteY7" fmla="*/ 1591105 h 2259425"/>
                <a:gd name="connsiteX8" fmla="*/ 162691 w 3723950"/>
                <a:gd name="connsiteY8" fmla="*/ 938242 h 2259425"/>
                <a:gd name="connsiteX9" fmla="*/ 1825098 w 3723950"/>
                <a:gd name="connsiteY9" fmla="*/ 405041 h 2259425"/>
                <a:gd name="connsiteX10" fmla="*/ 1650617 w 3723950"/>
                <a:gd name="connsiteY10" fmla="*/ 1098045 h 2259425"/>
                <a:gd name="connsiteX11" fmla="*/ 1825098 w 3723950"/>
                <a:gd name="connsiteY11" fmla="*/ 405041 h 2259425"/>
                <a:gd name="connsiteX12" fmla="*/ 737451 w 3723950"/>
                <a:gd name="connsiteY12" fmla="*/ 315782 h 2259425"/>
                <a:gd name="connsiteX13" fmla="*/ 877006 w 3723950"/>
                <a:gd name="connsiteY13" fmla="*/ 786938 h 2259425"/>
                <a:gd name="connsiteX14" fmla="*/ 737451 w 3723950"/>
                <a:gd name="connsiteY14" fmla="*/ 315782 h 2259425"/>
                <a:gd name="connsiteX15" fmla="*/ 2450703 w 3723950"/>
                <a:gd name="connsiteY15" fmla="*/ 0 h 2259425"/>
                <a:gd name="connsiteX16" fmla="*/ 2538893 w 3723950"/>
                <a:gd name="connsiteY16" fmla="*/ 526368 h 2259425"/>
                <a:gd name="connsiteX17" fmla="*/ 2450703 w 3723950"/>
                <a:gd name="connsiteY17" fmla="*/ 0 h 225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23950" h="2259425">
                  <a:moveTo>
                    <a:pt x="3723950" y="1753323"/>
                  </a:moveTo>
                  <a:cubicBezTo>
                    <a:pt x="3629028" y="1856048"/>
                    <a:pt x="3877881" y="2198974"/>
                    <a:pt x="3519173" y="2259425"/>
                  </a:cubicBezTo>
                  <a:cubicBezTo>
                    <a:pt x="3681488" y="2101977"/>
                    <a:pt x="3403606" y="1837116"/>
                    <a:pt x="3723950" y="1753323"/>
                  </a:cubicBezTo>
                  <a:close/>
                  <a:moveTo>
                    <a:pt x="3260260" y="1023552"/>
                  </a:moveTo>
                  <a:cubicBezTo>
                    <a:pt x="3424624" y="1388347"/>
                    <a:pt x="3073529" y="1414883"/>
                    <a:pt x="3085779" y="1716556"/>
                  </a:cubicBezTo>
                  <a:cubicBezTo>
                    <a:pt x="2881110" y="1341999"/>
                    <a:pt x="3260842" y="1210796"/>
                    <a:pt x="3260260" y="1023552"/>
                  </a:cubicBezTo>
                  <a:close/>
                  <a:moveTo>
                    <a:pt x="162691" y="938242"/>
                  </a:moveTo>
                  <a:cubicBezTo>
                    <a:pt x="353762" y="1253203"/>
                    <a:pt x="35880" y="1316779"/>
                    <a:pt x="80866" y="1591105"/>
                  </a:cubicBezTo>
                  <a:cubicBezTo>
                    <a:pt x="-148130" y="1271729"/>
                    <a:pt x="184204" y="1109294"/>
                    <a:pt x="162691" y="938242"/>
                  </a:cubicBezTo>
                  <a:close/>
                  <a:moveTo>
                    <a:pt x="1825098" y="405041"/>
                  </a:moveTo>
                  <a:cubicBezTo>
                    <a:pt x="1989462" y="769836"/>
                    <a:pt x="1638367" y="796372"/>
                    <a:pt x="1650617" y="1098045"/>
                  </a:cubicBezTo>
                  <a:cubicBezTo>
                    <a:pt x="1445948" y="723488"/>
                    <a:pt x="1825680" y="592285"/>
                    <a:pt x="1825098" y="405041"/>
                  </a:cubicBezTo>
                  <a:close/>
                  <a:moveTo>
                    <a:pt x="737451" y="315782"/>
                  </a:moveTo>
                  <a:cubicBezTo>
                    <a:pt x="742367" y="444442"/>
                    <a:pt x="1006982" y="523793"/>
                    <a:pt x="877006" y="786938"/>
                  </a:cubicBezTo>
                  <a:cubicBezTo>
                    <a:pt x="876848" y="579327"/>
                    <a:pt x="634884" y="571070"/>
                    <a:pt x="737451" y="315782"/>
                  </a:cubicBezTo>
                  <a:close/>
                  <a:moveTo>
                    <a:pt x="2450703" y="0"/>
                  </a:moveTo>
                  <a:cubicBezTo>
                    <a:pt x="2439003" y="139353"/>
                    <a:pt x="2713785" y="259862"/>
                    <a:pt x="2538893" y="526368"/>
                  </a:cubicBezTo>
                  <a:cubicBezTo>
                    <a:pt x="2566163" y="302540"/>
                    <a:pt x="2306402" y="261665"/>
                    <a:pt x="2450703" y="0"/>
                  </a:cubicBezTo>
                  <a:close/>
                </a:path>
              </a:pathLst>
            </a:custGeom>
            <a:solidFill>
              <a:srgbClr val="F42C05"/>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Shape 46">
              <a:extLst>
                <a:ext uri="{FF2B5EF4-FFF2-40B4-BE49-F238E27FC236}">
                  <a16:creationId xmlns:a16="http://schemas.microsoft.com/office/drawing/2014/main" id="{C3D8D270-3DB7-C721-BAAB-6D272B4C18CB}"/>
                </a:ext>
              </a:extLst>
            </p:cNvPr>
            <p:cNvSpPr/>
            <p:nvPr/>
          </p:nvSpPr>
          <p:spPr>
            <a:xfrm>
              <a:off x="6769957" y="2897174"/>
              <a:ext cx="3424840" cy="3231519"/>
            </a:xfrm>
            <a:custGeom>
              <a:avLst/>
              <a:gdLst>
                <a:gd name="connsiteX0" fmla="*/ 1741152 w 3424840"/>
                <a:gd name="connsiteY0" fmla="*/ 2077996 h 3231519"/>
                <a:gd name="connsiteX1" fmla="*/ 1797916 w 3424840"/>
                <a:gd name="connsiteY1" fmla="*/ 2111703 h 3231519"/>
                <a:gd name="connsiteX2" fmla="*/ 1802927 w 3424840"/>
                <a:gd name="connsiteY2" fmla="*/ 2185973 h 3231519"/>
                <a:gd name="connsiteX3" fmla="*/ 1753650 w 3424840"/>
                <a:gd name="connsiteY3" fmla="*/ 2230935 h 3231519"/>
                <a:gd name="connsiteX4" fmla="*/ 1713548 w 3424840"/>
                <a:gd name="connsiteY4" fmla="*/ 2078681 h 3231519"/>
                <a:gd name="connsiteX5" fmla="*/ 1741152 w 3424840"/>
                <a:gd name="connsiteY5" fmla="*/ 2077996 h 3231519"/>
                <a:gd name="connsiteX6" fmla="*/ 1575614 w 3424840"/>
                <a:gd name="connsiteY6" fmla="*/ 1853347 h 3231519"/>
                <a:gd name="connsiteX7" fmla="*/ 1620733 w 3424840"/>
                <a:gd name="connsiteY7" fmla="*/ 2024627 h 3231519"/>
                <a:gd name="connsiteX8" fmla="*/ 1563294 w 3424840"/>
                <a:gd name="connsiteY8" fmla="*/ 2016496 h 3231519"/>
                <a:gd name="connsiteX9" fmla="*/ 1525913 w 3424840"/>
                <a:gd name="connsiteY9" fmla="*/ 1974008 h 3231519"/>
                <a:gd name="connsiteX10" fmla="*/ 1575614 w 3424840"/>
                <a:gd name="connsiteY10" fmla="*/ 1853347 h 3231519"/>
                <a:gd name="connsiteX11" fmla="*/ 1579904 w 3424840"/>
                <a:gd name="connsiteY11" fmla="*/ 1703941 h 3231519"/>
                <a:gd name="connsiteX12" fmla="*/ 1553835 w 3424840"/>
                <a:gd name="connsiteY12" fmla="*/ 1748605 h 3231519"/>
                <a:gd name="connsiteX13" fmla="*/ 1562428 w 3424840"/>
                <a:gd name="connsiteY13" fmla="*/ 1781235 h 3231519"/>
                <a:gd name="connsiteX14" fmla="*/ 1461299 w 3424840"/>
                <a:gd name="connsiteY14" fmla="*/ 1993945 h 3231519"/>
                <a:gd name="connsiteX15" fmla="*/ 1539504 w 3424840"/>
                <a:gd name="connsiteY15" fmla="*/ 2080921 h 3231519"/>
                <a:gd name="connsiteX16" fmla="*/ 1648225 w 3424840"/>
                <a:gd name="connsiteY16" fmla="*/ 2095897 h 3231519"/>
                <a:gd name="connsiteX17" fmla="*/ 1686183 w 3424840"/>
                <a:gd name="connsiteY17" fmla="*/ 2239995 h 3231519"/>
                <a:gd name="connsiteX18" fmla="*/ 1587351 w 3424840"/>
                <a:gd name="connsiteY18" fmla="*/ 2196248 h 3231519"/>
                <a:gd name="connsiteX19" fmla="*/ 1553114 w 3424840"/>
                <a:gd name="connsiteY19" fmla="*/ 2187820 h 3231519"/>
                <a:gd name="connsiteX20" fmla="*/ 1535498 w 3424840"/>
                <a:gd name="connsiteY20" fmla="*/ 2198279 h 3231519"/>
                <a:gd name="connsiteX21" fmla="*/ 1524895 w 3424840"/>
                <a:gd name="connsiteY21" fmla="*/ 2224328 h 3231519"/>
                <a:gd name="connsiteX22" fmla="*/ 1537498 w 3424840"/>
                <a:gd name="connsiteY22" fmla="*/ 2250081 h 3231519"/>
                <a:gd name="connsiteX23" fmla="*/ 1708955 w 3424840"/>
                <a:gd name="connsiteY23" fmla="*/ 2315397 h 3231519"/>
                <a:gd name="connsiteX24" fmla="*/ 1718263 w 3424840"/>
                <a:gd name="connsiteY24" fmla="*/ 2350741 h 3231519"/>
                <a:gd name="connsiteX25" fmla="*/ 1762952 w 3424840"/>
                <a:gd name="connsiteY25" fmla="*/ 2376766 h 3231519"/>
                <a:gd name="connsiteX26" fmla="*/ 1789021 w 3424840"/>
                <a:gd name="connsiteY26" fmla="*/ 2332101 h 3231519"/>
                <a:gd name="connsiteX27" fmla="*/ 1781143 w 3424840"/>
                <a:gd name="connsiteY27" fmla="*/ 2302192 h 3231519"/>
                <a:gd name="connsiteX28" fmla="*/ 1874394 w 3424840"/>
                <a:gd name="connsiteY28" fmla="*/ 2225297 h 3231519"/>
                <a:gd name="connsiteX29" fmla="*/ 1859506 w 3424840"/>
                <a:gd name="connsiteY29" fmla="*/ 2069310 h 3231519"/>
                <a:gd name="connsiteX30" fmla="*/ 1694206 w 3424840"/>
                <a:gd name="connsiteY30" fmla="*/ 2005278 h 3231519"/>
                <a:gd name="connsiteX31" fmla="*/ 1649086 w 3424840"/>
                <a:gd name="connsiteY31" fmla="*/ 1833998 h 3231519"/>
                <a:gd name="connsiteX32" fmla="*/ 1743907 w 3424840"/>
                <a:gd name="connsiteY32" fmla="*/ 1884617 h 3231519"/>
                <a:gd name="connsiteX33" fmla="*/ 1787881 w 3424840"/>
                <a:gd name="connsiteY33" fmla="*/ 1907920 h 3231519"/>
                <a:gd name="connsiteX34" fmla="*/ 1793323 w 3424840"/>
                <a:gd name="connsiteY34" fmla="*/ 1906483 h 3231519"/>
                <a:gd name="connsiteX35" fmla="*/ 1814956 w 3424840"/>
                <a:gd name="connsiteY35" fmla="*/ 1889159 h 3231519"/>
                <a:gd name="connsiteX36" fmla="*/ 1815956 w 3424840"/>
                <a:gd name="connsiteY36" fmla="*/ 1859820 h 3231519"/>
                <a:gd name="connsiteX37" fmla="*/ 1633186 w 3424840"/>
                <a:gd name="connsiteY37" fmla="*/ 1762595 h 3231519"/>
                <a:gd name="connsiteX38" fmla="*/ 1624594 w 3424840"/>
                <a:gd name="connsiteY38" fmla="*/ 1729965 h 3231519"/>
                <a:gd name="connsiteX39" fmla="*/ 1579904 w 3424840"/>
                <a:gd name="connsiteY39" fmla="*/ 1703941 h 3231519"/>
                <a:gd name="connsiteX40" fmla="*/ 1645399 w 3424840"/>
                <a:gd name="connsiteY40" fmla="*/ 1617856 h 3231519"/>
                <a:gd name="connsiteX41" fmla="*/ 2075938 w 3424840"/>
                <a:gd name="connsiteY41" fmla="*/ 1931376 h 3231519"/>
                <a:gd name="connsiteX42" fmla="*/ 1775771 w 3424840"/>
                <a:gd name="connsiteY42" fmla="*/ 2446221 h 3231519"/>
                <a:gd name="connsiteX43" fmla="*/ 1260926 w 3424840"/>
                <a:gd name="connsiteY43" fmla="*/ 2146054 h 3231519"/>
                <a:gd name="connsiteX44" fmla="*/ 1561093 w 3424840"/>
                <a:gd name="connsiteY44" fmla="*/ 1631209 h 3231519"/>
                <a:gd name="connsiteX45" fmla="*/ 1645399 w 3424840"/>
                <a:gd name="connsiteY45" fmla="*/ 1617856 h 3231519"/>
                <a:gd name="connsiteX46" fmla="*/ 2798329 w 3424840"/>
                <a:gd name="connsiteY46" fmla="*/ 1013658 h 3231519"/>
                <a:gd name="connsiteX47" fmla="*/ 175636 w 3424840"/>
                <a:gd name="connsiteY47" fmla="*/ 1704503 h 3231519"/>
                <a:gd name="connsiteX48" fmla="*/ 531603 w 3424840"/>
                <a:gd name="connsiteY48" fmla="*/ 3055880 h 3231519"/>
                <a:gd name="connsiteX49" fmla="*/ 3154296 w 3424840"/>
                <a:gd name="connsiteY49" fmla="*/ 2365034 h 3231519"/>
                <a:gd name="connsiteX50" fmla="*/ 2440598 w 3424840"/>
                <a:gd name="connsiteY50" fmla="*/ 0 h 3231519"/>
                <a:gd name="connsiteX51" fmla="*/ 2468387 w 3424840"/>
                <a:gd name="connsiteY51" fmla="*/ 13940 h 3231519"/>
                <a:gd name="connsiteX52" fmla="*/ 3418709 w 3424840"/>
                <a:gd name="connsiteY52" fmla="*/ 1338147 h 3231519"/>
                <a:gd name="connsiteX53" fmla="*/ 3410970 w 3424840"/>
                <a:gd name="connsiteY53" fmla="*/ 1385196 h 3231519"/>
                <a:gd name="connsiteX54" fmla="*/ 3108717 w 3424840"/>
                <a:gd name="connsiteY54" fmla="*/ 1603362 h 3231519"/>
                <a:gd name="connsiteX55" fmla="*/ 3328892 w 3424840"/>
                <a:gd name="connsiteY55" fmla="*/ 2439228 h 3231519"/>
                <a:gd name="connsiteX56" fmla="*/ 3304880 w 3424840"/>
                <a:gd name="connsiteY56" fmla="*/ 2480432 h 3231519"/>
                <a:gd name="connsiteX57" fmla="*/ 457396 w 3424840"/>
                <a:gd name="connsiteY57" fmla="*/ 3230488 h 3231519"/>
                <a:gd name="connsiteX58" fmla="*/ 449285 w 3424840"/>
                <a:gd name="connsiteY58" fmla="*/ 3231519 h 3231519"/>
                <a:gd name="connsiteX59" fmla="*/ 416205 w 3424840"/>
                <a:gd name="connsiteY59" fmla="*/ 3206463 h 3231519"/>
                <a:gd name="connsiteX60" fmla="*/ 1034 w 3424840"/>
                <a:gd name="connsiteY60" fmla="*/ 1630309 h 3231519"/>
                <a:gd name="connsiteX61" fmla="*/ 25046 w 3424840"/>
                <a:gd name="connsiteY61" fmla="*/ 1589112 h 3231519"/>
                <a:gd name="connsiteX62" fmla="*/ 2872523 w 3424840"/>
                <a:gd name="connsiteY62" fmla="*/ 839063 h 3231519"/>
                <a:gd name="connsiteX63" fmla="*/ 2880976 w 3424840"/>
                <a:gd name="connsiteY63" fmla="*/ 837955 h 3231519"/>
                <a:gd name="connsiteX64" fmla="*/ 2913720 w 3424840"/>
                <a:gd name="connsiteY64" fmla="*/ 863081 h 3231519"/>
                <a:gd name="connsiteX65" fmla="*/ 3067301 w 3424840"/>
                <a:gd name="connsiteY65" fmla="*/ 1446131 h 3231519"/>
                <a:gd name="connsiteX66" fmla="*/ 3229124 w 3424840"/>
                <a:gd name="connsiteY66" fmla="*/ 1331142 h 3231519"/>
                <a:gd name="connsiteX67" fmla="*/ 3035837 w 3424840"/>
                <a:gd name="connsiteY67" fmla="*/ 1061809 h 3231519"/>
                <a:gd name="connsiteX68" fmla="*/ 2978962 w 3424840"/>
                <a:gd name="connsiteY68" fmla="*/ 845883 h 3231519"/>
                <a:gd name="connsiteX69" fmla="*/ 2880971 w 3424840"/>
                <a:gd name="connsiteY69" fmla="*/ 770475 h 3231519"/>
                <a:gd name="connsiteX70" fmla="*/ 2855307 w 3424840"/>
                <a:gd name="connsiteY70" fmla="*/ 773809 h 3231519"/>
                <a:gd name="connsiteX71" fmla="*/ 2833307 w 3424840"/>
                <a:gd name="connsiteY71" fmla="*/ 779605 h 3231519"/>
                <a:gd name="connsiteX72" fmla="*/ 2414326 w 3424840"/>
                <a:gd name="connsiteY72" fmla="*/ 195779 h 3231519"/>
                <a:gd name="connsiteX73" fmla="*/ 886102 w 3424840"/>
                <a:gd name="connsiteY73" fmla="*/ 1292520 h 3231519"/>
                <a:gd name="connsiteX74" fmla="*/ 479807 w 3424840"/>
                <a:gd name="connsiteY74" fmla="*/ 1399546 h 3231519"/>
                <a:gd name="connsiteX75" fmla="*/ 2421331 w 3424840"/>
                <a:gd name="connsiteY75" fmla="*/ 6201 h 3231519"/>
                <a:gd name="connsiteX76" fmla="*/ 2440598 w 3424840"/>
                <a:gd name="connsiteY76" fmla="*/ 0 h 32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24840" h="3231519">
                  <a:moveTo>
                    <a:pt x="1741152" y="2077996"/>
                  </a:moveTo>
                  <a:cubicBezTo>
                    <a:pt x="1767083" y="2081660"/>
                    <a:pt x="1787495" y="2097002"/>
                    <a:pt x="1797916" y="2111703"/>
                  </a:cubicBezTo>
                  <a:cubicBezTo>
                    <a:pt x="1815961" y="2136019"/>
                    <a:pt x="1816961" y="2161923"/>
                    <a:pt x="1802927" y="2185973"/>
                  </a:cubicBezTo>
                  <a:cubicBezTo>
                    <a:pt x="1792898" y="2203151"/>
                    <a:pt x="1776713" y="2219045"/>
                    <a:pt x="1753650" y="2230935"/>
                  </a:cubicBezTo>
                  <a:lnTo>
                    <a:pt x="1713548" y="2078681"/>
                  </a:lnTo>
                  <a:cubicBezTo>
                    <a:pt x="1723252" y="2076851"/>
                    <a:pt x="1732509" y="2076775"/>
                    <a:pt x="1741152" y="2077996"/>
                  </a:cubicBezTo>
                  <a:close/>
                  <a:moveTo>
                    <a:pt x="1575614" y="1853347"/>
                  </a:moveTo>
                  <a:lnTo>
                    <a:pt x="1620733" y="2024627"/>
                  </a:lnTo>
                  <a:cubicBezTo>
                    <a:pt x="1597532" y="2024924"/>
                    <a:pt x="1579764" y="2023785"/>
                    <a:pt x="1563294" y="2016496"/>
                  </a:cubicBezTo>
                  <a:cubicBezTo>
                    <a:pt x="1546825" y="2009207"/>
                    <a:pt x="1530924" y="1993041"/>
                    <a:pt x="1525913" y="1974008"/>
                  </a:cubicBezTo>
                  <a:cubicBezTo>
                    <a:pt x="1515018" y="1921643"/>
                    <a:pt x="1532924" y="1879131"/>
                    <a:pt x="1575614" y="1853347"/>
                  </a:cubicBezTo>
                  <a:close/>
                  <a:moveTo>
                    <a:pt x="1579904" y="1703941"/>
                  </a:moveTo>
                  <a:cubicBezTo>
                    <a:pt x="1560852" y="1708958"/>
                    <a:pt x="1548818" y="1729572"/>
                    <a:pt x="1553835" y="1748605"/>
                  </a:cubicBezTo>
                  <a:lnTo>
                    <a:pt x="1562428" y="1781235"/>
                  </a:lnTo>
                  <a:cubicBezTo>
                    <a:pt x="1474194" y="1821925"/>
                    <a:pt x="1435660" y="1907667"/>
                    <a:pt x="1461299" y="1993945"/>
                  </a:cubicBezTo>
                  <a:cubicBezTo>
                    <a:pt x="1474048" y="2031290"/>
                    <a:pt x="1499686" y="2062331"/>
                    <a:pt x="1539504" y="2080921"/>
                  </a:cubicBezTo>
                  <a:cubicBezTo>
                    <a:pt x="1569730" y="2096220"/>
                    <a:pt x="1605965" y="2101212"/>
                    <a:pt x="1648225" y="2095897"/>
                  </a:cubicBezTo>
                  <a:lnTo>
                    <a:pt x="1686183" y="2239995"/>
                  </a:lnTo>
                  <a:cubicBezTo>
                    <a:pt x="1650661" y="2237723"/>
                    <a:pt x="1611553" y="2221855"/>
                    <a:pt x="1587351" y="2196248"/>
                  </a:cubicBezTo>
                  <a:cubicBezTo>
                    <a:pt x="1576322" y="2187522"/>
                    <a:pt x="1564003" y="2184954"/>
                    <a:pt x="1553114" y="2187820"/>
                  </a:cubicBezTo>
                  <a:cubicBezTo>
                    <a:pt x="1544946" y="2189971"/>
                    <a:pt x="1542946" y="2193407"/>
                    <a:pt x="1535498" y="2198279"/>
                  </a:cubicBezTo>
                  <a:cubicBezTo>
                    <a:pt x="1528766" y="2205866"/>
                    <a:pt x="1524755" y="2212737"/>
                    <a:pt x="1524895" y="2224328"/>
                  </a:cubicBezTo>
                  <a:cubicBezTo>
                    <a:pt x="1525040" y="2235921"/>
                    <a:pt x="1529905" y="2243361"/>
                    <a:pt x="1537498" y="2250081"/>
                  </a:cubicBezTo>
                  <a:cubicBezTo>
                    <a:pt x="1581043" y="2293853"/>
                    <a:pt x="1645498" y="2317574"/>
                    <a:pt x="1708955" y="2315397"/>
                  </a:cubicBezTo>
                  <a:lnTo>
                    <a:pt x="1718263" y="2350741"/>
                  </a:lnTo>
                  <a:cubicBezTo>
                    <a:pt x="1723273" y="2369774"/>
                    <a:pt x="1743901" y="2381783"/>
                    <a:pt x="1762952" y="2376766"/>
                  </a:cubicBezTo>
                  <a:cubicBezTo>
                    <a:pt x="1782003" y="2371749"/>
                    <a:pt x="1794038" y="2351134"/>
                    <a:pt x="1789021" y="2332101"/>
                  </a:cubicBezTo>
                  <a:lnTo>
                    <a:pt x="1781143" y="2302192"/>
                  </a:lnTo>
                  <a:cubicBezTo>
                    <a:pt x="1820531" y="2286001"/>
                    <a:pt x="1851616" y="2260369"/>
                    <a:pt x="1874394" y="2225297"/>
                  </a:cubicBezTo>
                  <a:cubicBezTo>
                    <a:pt x="1897034" y="2178633"/>
                    <a:pt x="1895604" y="2117948"/>
                    <a:pt x="1859506" y="2069310"/>
                  </a:cubicBezTo>
                  <a:cubicBezTo>
                    <a:pt x="1821980" y="2015231"/>
                    <a:pt x="1757523" y="1991509"/>
                    <a:pt x="1694206" y="2005278"/>
                  </a:cubicBezTo>
                  <a:lnTo>
                    <a:pt x="1649086" y="1833998"/>
                  </a:lnTo>
                  <a:cubicBezTo>
                    <a:pt x="1700939" y="1831967"/>
                    <a:pt x="1734024" y="1858143"/>
                    <a:pt x="1743907" y="1884617"/>
                  </a:cubicBezTo>
                  <a:cubicBezTo>
                    <a:pt x="1751639" y="1902934"/>
                    <a:pt x="1768830" y="1912937"/>
                    <a:pt x="1787881" y="1907920"/>
                  </a:cubicBezTo>
                  <a:cubicBezTo>
                    <a:pt x="1790602" y="1907205"/>
                    <a:pt x="1790602" y="1907205"/>
                    <a:pt x="1793323" y="1906483"/>
                  </a:cubicBezTo>
                  <a:cubicBezTo>
                    <a:pt x="1804212" y="1903617"/>
                    <a:pt x="1810939" y="1896031"/>
                    <a:pt x="1814956" y="1889159"/>
                  </a:cubicBezTo>
                  <a:cubicBezTo>
                    <a:pt x="1818253" y="1879567"/>
                    <a:pt x="1821549" y="1869981"/>
                    <a:pt x="1815956" y="1859820"/>
                  </a:cubicBezTo>
                  <a:cubicBezTo>
                    <a:pt x="1792608" y="1793282"/>
                    <a:pt x="1718414" y="1754679"/>
                    <a:pt x="1633186" y="1762595"/>
                  </a:cubicBezTo>
                  <a:lnTo>
                    <a:pt x="1624594" y="1729965"/>
                  </a:lnTo>
                  <a:cubicBezTo>
                    <a:pt x="1619582" y="1710938"/>
                    <a:pt x="1598955" y="1698923"/>
                    <a:pt x="1579904" y="1703941"/>
                  </a:cubicBezTo>
                  <a:close/>
                  <a:moveTo>
                    <a:pt x="1645399" y="1617856"/>
                  </a:moveTo>
                  <a:cubicBezTo>
                    <a:pt x="1841099" y="1606942"/>
                    <a:pt x="2024063" y="1734447"/>
                    <a:pt x="2075938" y="1931376"/>
                  </a:cubicBezTo>
                  <a:cubicBezTo>
                    <a:pt x="2135218" y="2156437"/>
                    <a:pt x="2000833" y="2386941"/>
                    <a:pt x="1775771" y="2446221"/>
                  </a:cubicBezTo>
                  <a:cubicBezTo>
                    <a:pt x="1550716" y="2505501"/>
                    <a:pt x="1320206" y="2371116"/>
                    <a:pt x="1260926" y="2146054"/>
                  </a:cubicBezTo>
                  <a:cubicBezTo>
                    <a:pt x="1201646" y="1920993"/>
                    <a:pt x="1336031" y="1690489"/>
                    <a:pt x="1561093" y="1631209"/>
                  </a:cubicBezTo>
                  <a:cubicBezTo>
                    <a:pt x="1589225" y="1623799"/>
                    <a:pt x="1617442" y="1619415"/>
                    <a:pt x="1645399" y="1617856"/>
                  </a:cubicBezTo>
                  <a:close/>
                  <a:moveTo>
                    <a:pt x="2798329" y="1013658"/>
                  </a:moveTo>
                  <a:lnTo>
                    <a:pt x="175636" y="1704503"/>
                  </a:lnTo>
                  <a:lnTo>
                    <a:pt x="531603" y="3055880"/>
                  </a:lnTo>
                  <a:lnTo>
                    <a:pt x="3154296" y="2365034"/>
                  </a:lnTo>
                  <a:close/>
                  <a:moveTo>
                    <a:pt x="2440598" y="0"/>
                  </a:moveTo>
                  <a:cubicBezTo>
                    <a:pt x="2451607" y="0"/>
                    <a:pt x="2462231" y="5366"/>
                    <a:pt x="2468387" y="13940"/>
                  </a:cubicBezTo>
                  <a:lnTo>
                    <a:pt x="3418709" y="1338147"/>
                  </a:lnTo>
                  <a:cubicBezTo>
                    <a:pt x="3428541" y="1351839"/>
                    <a:pt x="3426959" y="1373731"/>
                    <a:pt x="3410970" y="1385196"/>
                  </a:cubicBezTo>
                  <a:lnTo>
                    <a:pt x="3108717" y="1603362"/>
                  </a:lnTo>
                  <a:lnTo>
                    <a:pt x="3328892" y="2439228"/>
                  </a:lnTo>
                  <a:cubicBezTo>
                    <a:pt x="3333188" y="2455534"/>
                    <a:pt x="3323899" y="2475420"/>
                    <a:pt x="3304880" y="2480432"/>
                  </a:cubicBezTo>
                  <a:lnTo>
                    <a:pt x="457396" y="3230488"/>
                  </a:lnTo>
                  <a:cubicBezTo>
                    <a:pt x="454764" y="3231177"/>
                    <a:pt x="452031" y="3231519"/>
                    <a:pt x="449285" y="3231519"/>
                  </a:cubicBezTo>
                  <a:cubicBezTo>
                    <a:pt x="435061" y="3231519"/>
                    <a:pt x="420407" y="3222408"/>
                    <a:pt x="416205" y="3206463"/>
                  </a:cubicBezTo>
                  <a:lnTo>
                    <a:pt x="1034" y="1630309"/>
                  </a:lnTo>
                  <a:cubicBezTo>
                    <a:pt x="-3262" y="1614004"/>
                    <a:pt x="6027" y="1594124"/>
                    <a:pt x="25046" y="1589112"/>
                  </a:cubicBezTo>
                  <a:lnTo>
                    <a:pt x="2872523" y="839063"/>
                  </a:lnTo>
                  <a:cubicBezTo>
                    <a:pt x="2875383" y="838310"/>
                    <a:pt x="2878211" y="837955"/>
                    <a:pt x="2880976" y="837955"/>
                  </a:cubicBezTo>
                  <a:cubicBezTo>
                    <a:pt x="2896611" y="837955"/>
                    <a:pt x="2910076" y="849225"/>
                    <a:pt x="2913720" y="863081"/>
                  </a:cubicBezTo>
                  <a:lnTo>
                    <a:pt x="3067301" y="1446131"/>
                  </a:lnTo>
                  <a:lnTo>
                    <a:pt x="3229124" y="1331142"/>
                  </a:lnTo>
                  <a:lnTo>
                    <a:pt x="3035837" y="1061809"/>
                  </a:lnTo>
                  <a:lnTo>
                    <a:pt x="2978962" y="845883"/>
                  </a:lnTo>
                  <a:cubicBezTo>
                    <a:pt x="2967275" y="801491"/>
                    <a:pt x="2926976" y="770475"/>
                    <a:pt x="2880971" y="770475"/>
                  </a:cubicBezTo>
                  <a:cubicBezTo>
                    <a:pt x="2872334" y="770475"/>
                    <a:pt x="2863697" y="771594"/>
                    <a:pt x="2855307" y="773809"/>
                  </a:cubicBezTo>
                  <a:lnTo>
                    <a:pt x="2833307" y="779605"/>
                  </a:lnTo>
                  <a:lnTo>
                    <a:pt x="2414326" y="195779"/>
                  </a:lnTo>
                  <a:lnTo>
                    <a:pt x="886102" y="1292520"/>
                  </a:lnTo>
                  <a:lnTo>
                    <a:pt x="479807" y="1399546"/>
                  </a:lnTo>
                  <a:lnTo>
                    <a:pt x="2421331" y="6201"/>
                  </a:lnTo>
                  <a:cubicBezTo>
                    <a:pt x="2427310" y="1911"/>
                    <a:pt x="2434024" y="0"/>
                    <a:pt x="2440598" y="0"/>
                  </a:cubicBezTo>
                  <a:close/>
                </a:path>
              </a:pathLst>
            </a:custGeom>
            <a:solidFill>
              <a:srgbClr val="04603A"/>
            </a:solidFill>
            <a:ln w="9525"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57" name="Group 56">
            <a:extLst>
              <a:ext uri="{FF2B5EF4-FFF2-40B4-BE49-F238E27FC236}">
                <a16:creationId xmlns:a16="http://schemas.microsoft.com/office/drawing/2014/main" id="{D2619448-C683-7D69-7436-084B6FB3594F}"/>
              </a:ext>
            </a:extLst>
          </p:cNvPr>
          <p:cNvGrpSpPr/>
          <p:nvPr/>
        </p:nvGrpSpPr>
        <p:grpSpPr>
          <a:xfrm>
            <a:off x="9731028" y="61965"/>
            <a:ext cx="2049448" cy="646331"/>
            <a:chOff x="9731028" y="61965"/>
            <a:chExt cx="2049448" cy="646331"/>
          </a:xfrm>
        </p:grpSpPr>
        <p:sp>
          <p:nvSpPr>
            <p:cNvPr id="17" name="TextBox 16">
              <a:extLst>
                <a:ext uri="{FF2B5EF4-FFF2-40B4-BE49-F238E27FC236}">
                  <a16:creationId xmlns:a16="http://schemas.microsoft.com/office/drawing/2014/main" id="{C5848220-252D-DE37-4764-BA909ED6B5A1}"/>
                </a:ext>
              </a:extLst>
            </p:cNvPr>
            <p:cNvSpPr txBox="1"/>
            <p:nvPr/>
          </p:nvSpPr>
          <p:spPr>
            <a:xfrm>
              <a:off x="10532843" y="61965"/>
              <a:ext cx="1247633" cy="646331"/>
            </a:xfrm>
            <a:prstGeom prst="rect">
              <a:avLst/>
            </a:prstGeom>
            <a:solidFill>
              <a:schemeClr val="bg1"/>
            </a:solidFill>
            <a:ln>
              <a:solidFill>
                <a:schemeClr val="tx1"/>
              </a:solidFill>
            </a:ln>
            <a:effectLst>
              <a:outerShdw blurRad="50800" dist="127000" dir="2700000" algn="tl" rotWithShape="0">
                <a:prstClr val="black">
                  <a:alpha val="40000"/>
                </a:prstClr>
              </a:outerShdw>
            </a:effectLst>
          </p:spPr>
          <p:txBody>
            <a:bodyPr wrap="square" rtlCol="0">
              <a:spAutoFit/>
            </a:bodyPr>
            <a:lstStyle/>
            <a:p>
              <a:r>
                <a:rPr lang="en-US" b="1" dirty="0"/>
                <a:t>Lead up to 30 ppm</a:t>
              </a:r>
            </a:p>
          </p:txBody>
        </p:sp>
        <p:grpSp>
          <p:nvGrpSpPr>
            <p:cNvPr id="33" name="Group 32">
              <a:extLst>
                <a:ext uri="{FF2B5EF4-FFF2-40B4-BE49-F238E27FC236}">
                  <a16:creationId xmlns:a16="http://schemas.microsoft.com/office/drawing/2014/main" id="{199EF7F4-1012-5DC4-91AF-65E4903F62F1}"/>
                </a:ext>
              </a:extLst>
            </p:cNvPr>
            <p:cNvGrpSpPr/>
            <p:nvPr/>
          </p:nvGrpSpPr>
          <p:grpSpPr>
            <a:xfrm rot="1244839">
              <a:off x="9731028" y="175799"/>
              <a:ext cx="273820" cy="484227"/>
              <a:chOff x="7298266" y="1068184"/>
              <a:chExt cx="1310231" cy="2303866"/>
            </a:xfrm>
          </p:grpSpPr>
          <p:sp>
            <p:nvSpPr>
              <p:cNvPr id="34" name="Oval 33">
                <a:extLst>
                  <a:ext uri="{FF2B5EF4-FFF2-40B4-BE49-F238E27FC236}">
                    <a16:creationId xmlns:a16="http://schemas.microsoft.com/office/drawing/2014/main" id="{436A4D64-9F31-FEAC-69A6-8C371224DE79}"/>
                  </a:ext>
                </a:extLst>
              </p:cNvPr>
              <p:cNvSpPr/>
              <p:nvPr/>
            </p:nvSpPr>
            <p:spPr>
              <a:xfrm>
                <a:off x="7298266" y="1083406"/>
                <a:ext cx="1076083" cy="107564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59F1647A-C7E8-AEB1-B21C-70AE94572B4A}"/>
                  </a:ext>
                </a:extLst>
              </p:cNvPr>
              <p:cNvGrpSpPr/>
              <p:nvPr/>
            </p:nvGrpSpPr>
            <p:grpSpPr>
              <a:xfrm rot="20340889">
                <a:off x="7499451" y="1068184"/>
                <a:ext cx="1109046" cy="2303866"/>
                <a:chOff x="1007948" y="1954598"/>
                <a:chExt cx="1886034" cy="4115223"/>
              </a:xfrm>
            </p:grpSpPr>
            <p:sp>
              <p:nvSpPr>
                <p:cNvPr id="55" name="Rectangle 54">
                  <a:extLst>
                    <a:ext uri="{FF2B5EF4-FFF2-40B4-BE49-F238E27FC236}">
                      <a16:creationId xmlns:a16="http://schemas.microsoft.com/office/drawing/2014/main" id="{A5A65A50-44F1-0B04-44F8-A5EF0E2F7B01}"/>
                    </a:ext>
                  </a:extLst>
                </p:cNvPr>
                <p:cNvSpPr/>
                <p:nvPr/>
              </p:nvSpPr>
              <p:spPr>
                <a:xfrm>
                  <a:off x="1886452" y="3573453"/>
                  <a:ext cx="129026" cy="24963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7A50D6FC-B190-E6C5-7C3C-96128DCC15C9}"/>
                    </a:ext>
                  </a:extLst>
                </p:cNvPr>
                <p:cNvSpPr/>
                <p:nvPr/>
              </p:nvSpPr>
              <p:spPr>
                <a:xfrm>
                  <a:off x="1007948" y="1954598"/>
                  <a:ext cx="1886034" cy="1851290"/>
                </a:xfrm>
                <a:custGeom>
                  <a:avLst/>
                  <a:gdLst>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646543 w 2936856"/>
                    <a:gd name="connsiteY6" fmla="*/ 1102035 h 1851290"/>
                    <a:gd name="connsiteX7" fmla="*/ 2873336 w 2936856"/>
                    <a:gd name="connsiteY7" fmla="*/ 1000169 h 1851290"/>
                    <a:gd name="connsiteX8" fmla="*/ 2936760 w 2936856"/>
                    <a:gd name="connsiteY8" fmla="*/ 1221197 h 1851290"/>
                    <a:gd name="connsiteX9" fmla="*/ 2875257 w 2936856"/>
                    <a:gd name="connsiteY9" fmla="*/ 1444147 h 1851290"/>
                    <a:gd name="connsiteX10" fmla="*/ 2738798 w 2936856"/>
                    <a:gd name="connsiteY10" fmla="*/ 1396096 h 1851290"/>
                    <a:gd name="connsiteX11" fmla="*/ 2929072 w 2936856"/>
                    <a:gd name="connsiteY11" fmla="*/ 1620969 h 1851290"/>
                    <a:gd name="connsiteX12" fmla="*/ 2779158 w 2936856"/>
                    <a:gd name="connsiteY12" fmla="*/ 1607514 h 1851290"/>
                    <a:gd name="connsiteX13" fmla="*/ 2804145 w 2936856"/>
                    <a:gd name="connsiteY13" fmla="*/ 1709380 h 1851290"/>
                    <a:gd name="connsiteX14" fmla="*/ 2552365 w 2936856"/>
                    <a:gd name="connsiteY14" fmla="*/ 1367268 h 1851290"/>
                    <a:gd name="connsiteX15" fmla="*/ 2302508 w 2936856"/>
                    <a:gd name="connsiteY15" fmla="*/ 1709380 h 1851290"/>
                    <a:gd name="connsiteX16" fmla="*/ 2325571 w 2936856"/>
                    <a:gd name="connsiteY16" fmla="*/ 1605593 h 1851290"/>
                    <a:gd name="connsiteX17" fmla="*/ 2175657 w 2936856"/>
                    <a:gd name="connsiteY17" fmla="*/ 1620969 h 1851290"/>
                    <a:gd name="connsiteX18" fmla="*/ 2371699 w 2936856"/>
                    <a:gd name="connsiteY18" fmla="*/ 1392252 h 1851290"/>
                    <a:gd name="connsiteX19" fmla="*/ 2233316 w 2936856"/>
                    <a:gd name="connsiteY19" fmla="*/ 1444147 h 1851290"/>
                    <a:gd name="connsiteX20" fmla="*/ 2169892 w 2936856"/>
                    <a:gd name="connsiteY20" fmla="*/ 1223118 h 1851290"/>
                    <a:gd name="connsiteX21" fmla="*/ 2231395 w 2936856"/>
                    <a:gd name="connsiteY21" fmla="*/ 1000169 h 1851290"/>
                    <a:gd name="connsiteX22" fmla="*/ 961448 w 2936856"/>
                    <a:gd name="connsiteY22" fmla="*/ 285673 h 1851290"/>
                    <a:gd name="connsiteX23" fmla="*/ 1191604 w 2936856"/>
                    <a:gd name="connsiteY23" fmla="*/ 306334 h 1851290"/>
                    <a:gd name="connsiteX24" fmla="*/ 1654802 w 2936856"/>
                    <a:gd name="connsiteY24" fmla="*/ 654213 h 1851290"/>
                    <a:gd name="connsiteX25" fmla="*/ 1779730 w 2936856"/>
                    <a:gd name="connsiteY25" fmla="*/ 1219274 h 1851290"/>
                    <a:gd name="connsiteX26" fmla="*/ 1456837 w 2936856"/>
                    <a:gd name="connsiteY26" fmla="*/ 1730520 h 1851290"/>
                    <a:gd name="connsiteX27" fmla="*/ 428580 w 2936856"/>
                    <a:gd name="connsiteY27" fmla="*/ 1459520 h 1851290"/>
                    <a:gd name="connsiteX28" fmla="*/ 1168541 w 2936856"/>
                    <a:gd name="connsiteY28" fmla="*/ 700340 h 1851290"/>
                    <a:gd name="connsiteX29" fmla="*/ 924450 w 2936856"/>
                    <a:gd name="connsiteY29" fmla="*/ 1401861 h 1851290"/>
                    <a:gd name="connsiteX30" fmla="*/ 912919 w 2936856"/>
                    <a:gd name="connsiteY30" fmla="*/ 969417 h 1851290"/>
                    <a:gd name="connsiteX31" fmla="*/ 1132024 w 2936856"/>
                    <a:gd name="connsiteY31" fmla="*/ 1171223 h 1851290"/>
                    <a:gd name="connsiteX32" fmla="*/ 1155088 w 2936856"/>
                    <a:gd name="connsiteY32" fmla="*/ 1236571 h 1851290"/>
                    <a:gd name="connsiteX33" fmla="*/ 1220435 w 2936856"/>
                    <a:gd name="connsiteY33" fmla="*/ 1213507 h 1851290"/>
                    <a:gd name="connsiteX34" fmla="*/ 886011 w 2936856"/>
                    <a:gd name="connsiteY34" fmla="*/ 882927 h 1851290"/>
                    <a:gd name="connsiteX35" fmla="*/ 891776 w 2936856"/>
                    <a:gd name="connsiteY35" fmla="*/ 1486428 h 1851290"/>
                    <a:gd name="connsiteX36" fmla="*/ 1218512 w 2936856"/>
                    <a:gd name="connsiteY36" fmla="*/ 615773 h 1851290"/>
                    <a:gd name="connsiteX37" fmla="*/ 342090 w 2936856"/>
                    <a:gd name="connsiteY37" fmla="*/ 1486428 h 1851290"/>
                    <a:gd name="connsiteX38" fmla="*/ 388218 w 2936856"/>
                    <a:gd name="connsiteY38" fmla="*/ 1597902 h 1851290"/>
                    <a:gd name="connsiteX39" fmla="*/ 734174 w 2936856"/>
                    <a:gd name="connsiteY39" fmla="*/ 331320 h 1851290"/>
                    <a:gd name="connsiteX40" fmla="*/ 961448 w 2936856"/>
                    <a:gd name="connsiteY40" fmla="*/ 285673 h 1851290"/>
                    <a:gd name="connsiteX41" fmla="*/ 913664 w 2936856"/>
                    <a:gd name="connsiteY41" fmla="*/ 496 h 1851290"/>
                    <a:gd name="connsiteX42" fmla="*/ 1003097 w 2936856"/>
                    <a:gd name="connsiteY42" fmla="*/ 1893 h 1851290"/>
                    <a:gd name="connsiteX43" fmla="*/ 1879672 w 2936856"/>
                    <a:gd name="connsiteY43" fmla="*/ 1048220 h 1851290"/>
                    <a:gd name="connsiteX44" fmla="*/ 705343 w 2936856"/>
                    <a:gd name="connsiteY44" fmla="*/ 242910 h 1851290"/>
                    <a:gd name="connsiteX45" fmla="*/ 265210 w 2936856"/>
                    <a:gd name="connsiteY45" fmla="*/ 1595982 h 1851290"/>
                    <a:gd name="connsiteX46" fmla="*/ 639995 w 2936856"/>
                    <a:gd name="connsiteY46" fmla="*/ 50712 h 1851290"/>
                    <a:gd name="connsiteX47" fmla="*/ 913664 w 2936856"/>
                    <a:gd name="connsiteY47"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873336 w 2936856"/>
                    <a:gd name="connsiteY6" fmla="*/ 1000169 h 1851290"/>
                    <a:gd name="connsiteX7" fmla="*/ 2936760 w 2936856"/>
                    <a:gd name="connsiteY7" fmla="*/ 1221197 h 1851290"/>
                    <a:gd name="connsiteX8" fmla="*/ 2875257 w 2936856"/>
                    <a:gd name="connsiteY8" fmla="*/ 1444147 h 1851290"/>
                    <a:gd name="connsiteX9" fmla="*/ 2738798 w 2936856"/>
                    <a:gd name="connsiteY9" fmla="*/ 1396096 h 1851290"/>
                    <a:gd name="connsiteX10" fmla="*/ 2929072 w 2936856"/>
                    <a:gd name="connsiteY10" fmla="*/ 1620969 h 1851290"/>
                    <a:gd name="connsiteX11" fmla="*/ 2779158 w 2936856"/>
                    <a:gd name="connsiteY11" fmla="*/ 1607514 h 1851290"/>
                    <a:gd name="connsiteX12" fmla="*/ 2804145 w 2936856"/>
                    <a:gd name="connsiteY12" fmla="*/ 1709380 h 1851290"/>
                    <a:gd name="connsiteX13" fmla="*/ 2552365 w 2936856"/>
                    <a:gd name="connsiteY13" fmla="*/ 1367268 h 1851290"/>
                    <a:gd name="connsiteX14" fmla="*/ 2302508 w 2936856"/>
                    <a:gd name="connsiteY14" fmla="*/ 1709380 h 1851290"/>
                    <a:gd name="connsiteX15" fmla="*/ 2325571 w 2936856"/>
                    <a:gd name="connsiteY15" fmla="*/ 1605593 h 1851290"/>
                    <a:gd name="connsiteX16" fmla="*/ 2175657 w 2936856"/>
                    <a:gd name="connsiteY16" fmla="*/ 1620969 h 1851290"/>
                    <a:gd name="connsiteX17" fmla="*/ 2371699 w 2936856"/>
                    <a:gd name="connsiteY17" fmla="*/ 1392252 h 1851290"/>
                    <a:gd name="connsiteX18" fmla="*/ 2233316 w 2936856"/>
                    <a:gd name="connsiteY18" fmla="*/ 1444147 h 1851290"/>
                    <a:gd name="connsiteX19" fmla="*/ 2169892 w 2936856"/>
                    <a:gd name="connsiteY19" fmla="*/ 1223118 h 1851290"/>
                    <a:gd name="connsiteX20" fmla="*/ 2231395 w 2936856"/>
                    <a:gd name="connsiteY20" fmla="*/ 1000169 h 1851290"/>
                    <a:gd name="connsiteX21" fmla="*/ 961448 w 2936856"/>
                    <a:gd name="connsiteY21" fmla="*/ 285673 h 1851290"/>
                    <a:gd name="connsiteX22" fmla="*/ 1191604 w 2936856"/>
                    <a:gd name="connsiteY22" fmla="*/ 306334 h 1851290"/>
                    <a:gd name="connsiteX23" fmla="*/ 1654802 w 2936856"/>
                    <a:gd name="connsiteY23" fmla="*/ 654213 h 1851290"/>
                    <a:gd name="connsiteX24" fmla="*/ 1779730 w 2936856"/>
                    <a:gd name="connsiteY24" fmla="*/ 1219274 h 1851290"/>
                    <a:gd name="connsiteX25" fmla="*/ 1456837 w 2936856"/>
                    <a:gd name="connsiteY25" fmla="*/ 1730520 h 1851290"/>
                    <a:gd name="connsiteX26" fmla="*/ 428580 w 2936856"/>
                    <a:gd name="connsiteY26" fmla="*/ 1459520 h 1851290"/>
                    <a:gd name="connsiteX27" fmla="*/ 1168541 w 2936856"/>
                    <a:gd name="connsiteY27" fmla="*/ 700340 h 1851290"/>
                    <a:gd name="connsiteX28" fmla="*/ 924450 w 2936856"/>
                    <a:gd name="connsiteY28" fmla="*/ 1401861 h 1851290"/>
                    <a:gd name="connsiteX29" fmla="*/ 912919 w 2936856"/>
                    <a:gd name="connsiteY29" fmla="*/ 969417 h 1851290"/>
                    <a:gd name="connsiteX30" fmla="*/ 1132024 w 2936856"/>
                    <a:gd name="connsiteY30" fmla="*/ 1171223 h 1851290"/>
                    <a:gd name="connsiteX31" fmla="*/ 1155088 w 2936856"/>
                    <a:gd name="connsiteY31" fmla="*/ 1236571 h 1851290"/>
                    <a:gd name="connsiteX32" fmla="*/ 1220435 w 2936856"/>
                    <a:gd name="connsiteY32" fmla="*/ 1213507 h 1851290"/>
                    <a:gd name="connsiteX33" fmla="*/ 886011 w 2936856"/>
                    <a:gd name="connsiteY33" fmla="*/ 882927 h 1851290"/>
                    <a:gd name="connsiteX34" fmla="*/ 891776 w 2936856"/>
                    <a:gd name="connsiteY34" fmla="*/ 1486428 h 1851290"/>
                    <a:gd name="connsiteX35" fmla="*/ 1218512 w 2936856"/>
                    <a:gd name="connsiteY35" fmla="*/ 615773 h 1851290"/>
                    <a:gd name="connsiteX36" fmla="*/ 342090 w 2936856"/>
                    <a:gd name="connsiteY36" fmla="*/ 1486428 h 1851290"/>
                    <a:gd name="connsiteX37" fmla="*/ 388218 w 2936856"/>
                    <a:gd name="connsiteY37" fmla="*/ 1597902 h 1851290"/>
                    <a:gd name="connsiteX38" fmla="*/ 734174 w 2936856"/>
                    <a:gd name="connsiteY38" fmla="*/ 331320 h 1851290"/>
                    <a:gd name="connsiteX39" fmla="*/ 961448 w 2936856"/>
                    <a:gd name="connsiteY39" fmla="*/ 285673 h 1851290"/>
                    <a:gd name="connsiteX40" fmla="*/ 913664 w 2936856"/>
                    <a:gd name="connsiteY40" fmla="*/ 496 h 1851290"/>
                    <a:gd name="connsiteX41" fmla="*/ 1003097 w 2936856"/>
                    <a:gd name="connsiteY41" fmla="*/ 1893 h 1851290"/>
                    <a:gd name="connsiteX42" fmla="*/ 1879672 w 2936856"/>
                    <a:gd name="connsiteY42" fmla="*/ 1048220 h 1851290"/>
                    <a:gd name="connsiteX43" fmla="*/ 705343 w 2936856"/>
                    <a:gd name="connsiteY43" fmla="*/ 242910 h 1851290"/>
                    <a:gd name="connsiteX44" fmla="*/ 265210 w 2936856"/>
                    <a:gd name="connsiteY44" fmla="*/ 1595982 h 1851290"/>
                    <a:gd name="connsiteX45" fmla="*/ 639995 w 2936856"/>
                    <a:gd name="connsiteY45" fmla="*/ 50712 h 1851290"/>
                    <a:gd name="connsiteX46" fmla="*/ 913664 w 2936856"/>
                    <a:gd name="connsiteY46"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873336 w 2936856"/>
                    <a:gd name="connsiteY5" fmla="*/ 1000169 h 1851290"/>
                    <a:gd name="connsiteX6" fmla="*/ 2936760 w 2936856"/>
                    <a:gd name="connsiteY6" fmla="*/ 1221197 h 1851290"/>
                    <a:gd name="connsiteX7" fmla="*/ 2875257 w 2936856"/>
                    <a:gd name="connsiteY7" fmla="*/ 1444147 h 1851290"/>
                    <a:gd name="connsiteX8" fmla="*/ 2738798 w 2936856"/>
                    <a:gd name="connsiteY8" fmla="*/ 1396096 h 1851290"/>
                    <a:gd name="connsiteX9" fmla="*/ 2929072 w 2936856"/>
                    <a:gd name="connsiteY9" fmla="*/ 1620969 h 1851290"/>
                    <a:gd name="connsiteX10" fmla="*/ 2779158 w 2936856"/>
                    <a:gd name="connsiteY10" fmla="*/ 1607514 h 1851290"/>
                    <a:gd name="connsiteX11" fmla="*/ 2804145 w 2936856"/>
                    <a:gd name="connsiteY11" fmla="*/ 1709380 h 1851290"/>
                    <a:gd name="connsiteX12" fmla="*/ 2552365 w 2936856"/>
                    <a:gd name="connsiteY12" fmla="*/ 1367268 h 1851290"/>
                    <a:gd name="connsiteX13" fmla="*/ 2302508 w 2936856"/>
                    <a:gd name="connsiteY13" fmla="*/ 1709380 h 1851290"/>
                    <a:gd name="connsiteX14" fmla="*/ 2325571 w 2936856"/>
                    <a:gd name="connsiteY14" fmla="*/ 1605593 h 1851290"/>
                    <a:gd name="connsiteX15" fmla="*/ 2175657 w 2936856"/>
                    <a:gd name="connsiteY15" fmla="*/ 1620969 h 1851290"/>
                    <a:gd name="connsiteX16" fmla="*/ 2371699 w 2936856"/>
                    <a:gd name="connsiteY16" fmla="*/ 1392252 h 1851290"/>
                    <a:gd name="connsiteX17" fmla="*/ 2233316 w 2936856"/>
                    <a:gd name="connsiteY17" fmla="*/ 1444147 h 1851290"/>
                    <a:gd name="connsiteX18" fmla="*/ 2169892 w 2936856"/>
                    <a:gd name="connsiteY18" fmla="*/ 1223118 h 1851290"/>
                    <a:gd name="connsiteX19" fmla="*/ 2231395 w 2936856"/>
                    <a:gd name="connsiteY19" fmla="*/ 1000169 h 1851290"/>
                    <a:gd name="connsiteX20" fmla="*/ 961448 w 2936856"/>
                    <a:gd name="connsiteY20" fmla="*/ 285673 h 1851290"/>
                    <a:gd name="connsiteX21" fmla="*/ 1191604 w 2936856"/>
                    <a:gd name="connsiteY21" fmla="*/ 306334 h 1851290"/>
                    <a:gd name="connsiteX22" fmla="*/ 1654802 w 2936856"/>
                    <a:gd name="connsiteY22" fmla="*/ 654213 h 1851290"/>
                    <a:gd name="connsiteX23" fmla="*/ 1779730 w 2936856"/>
                    <a:gd name="connsiteY23" fmla="*/ 1219274 h 1851290"/>
                    <a:gd name="connsiteX24" fmla="*/ 1456837 w 2936856"/>
                    <a:gd name="connsiteY24" fmla="*/ 1730520 h 1851290"/>
                    <a:gd name="connsiteX25" fmla="*/ 428580 w 2936856"/>
                    <a:gd name="connsiteY25" fmla="*/ 1459520 h 1851290"/>
                    <a:gd name="connsiteX26" fmla="*/ 1168541 w 2936856"/>
                    <a:gd name="connsiteY26" fmla="*/ 700340 h 1851290"/>
                    <a:gd name="connsiteX27" fmla="*/ 924450 w 2936856"/>
                    <a:gd name="connsiteY27" fmla="*/ 1401861 h 1851290"/>
                    <a:gd name="connsiteX28" fmla="*/ 912919 w 2936856"/>
                    <a:gd name="connsiteY28" fmla="*/ 969417 h 1851290"/>
                    <a:gd name="connsiteX29" fmla="*/ 1132024 w 2936856"/>
                    <a:gd name="connsiteY29" fmla="*/ 1171223 h 1851290"/>
                    <a:gd name="connsiteX30" fmla="*/ 1155088 w 2936856"/>
                    <a:gd name="connsiteY30" fmla="*/ 1236571 h 1851290"/>
                    <a:gd name="connsiteX31" fmla="*/ 1220435 w 2936856"/>
                    <a:gd name="connsiteY31" fmla="*/ 1213507 h 1851290"/>
                    <a:gd name="connsiteX32" fmla="*/ 886011 w 2936856"/>
                    <a:gd name="connsiteY32" fmla="*/ 882927 h 1851290"/>
                    <a:gd name="connsiteX33" fmla="*/ 891776 w 2936856"/>
                    <a:gd name="connsiteY33" fmla="*/ 1486428 h 1851290"/>
                    <a:gd name="connsiteX34" fmla="*/ 1218512 w 2936856"/>
                    <a:gd name="connsiteY34" fmla="*/ 615773 h 1851290"/>
                    <a:gd name="connsiteX35" fmla="*/ 342090 w 2936856"/>
                    <a:gd name="connsiteY35" fmla="*/ 1486428 h 1851290"/>
                    <a:gd name="connsiteX36" fmla="*/ 388218 w 2936856"/>
                    <a:gd name="connsiteY36" fmla="*/ 1597902 h 1851290"/>
                    <a:gd name="connsiteX37" fmla="*/ 734174 w 2936856"/>
                    <a:gd name="connsiteY37" fmla="*/ 331320 h 1851290"/>
                    <a:gd name="connsiteX38" fmla="*/ 961448 w 2936856"/>
                    <a:gd name="connsiteY38" fmla="*/ 285673 h 1851290"/>
                    <a:gd name="connsiteX39" fmla="*/ 913664 w 2936856"/>
                    <a:gd name="connsiteY39" fmla="*/ 496 h 1851290"/>
                    <a:gd name="connsiteX40" fmla="*/ 1003097 w 2936856"/>
                    <a:gd name="connsiteY40" fmla="*/ 1893 h 1851290"/>
                    <a:gd name="connsiteX41" fmla="*/ 1879672 w 2936856"/>
                    <a:gd name="connsiteY41" fmla="*/ 1048220 h 1851290"/>
                    <a:gd name="connsiteX42" fmla="*/ 705343 w 2936856"/>
                    <a:gd name="connsiteY42" fmla="*/ 242910 h 1851290"/>
                    <a:gd name="connsiteX43" fmla="*/ 265210 w 2936856"/>
                    <a:gd name="connsiteY43" fmla="*/ 1595982 h 1851290"/>
                    <a:gd name="connsiteX44" fmla="*/ 639995 w 2936856"/>
                    <a:gd name="connsiteY44" fmla="*/ 50712 h 1851290"/>
                    <a:gd name="connsiteX45" fmla="*/ 913664 w 2936856"/>
                    <a:gd name="connsiteY45"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873336 w 2936856"/>
                    <a:gd name="connsiteY4" fmla="*/ 1000169 h 1851290"/>
                    <a:gd name="connsiteX5" fmla="*/ 2936760 w 2936856"/>
                    <a:gd name="connsiteY5" fmla="*/ 1221197 h 1851290"/>
                    <a:gd name="connsiteX6" fmla="*/ 2875257 w 2936856"/>
                    <a:gd name="connsiteY6" fmla="*/ 1444147 h 1851290"/>
                    <a:gd name="connsiteX7" fmla="*/ 2738798 w 2936856"/>
                    <a:gd name="connsiteY7" fmla="*/ 1396096 h 1851290"/>
                    <a:gd name="connsiteX8" fmla="*/ 2929072 w 2936856"/>
                    <a:gd name="connsiteY8" fmla="*/ 1620969 h 1851290"/>
                    <a:gd name="connsiteX9" fmla="*/ 2779158 w 2936856"/>
                    <a:gd name="connsiteY9" fmla="*/ 1607514 h 1851290"/>
                    <a:gd name="connsiteX10" fmla="*/ 2804145 w 2936856"/>
                    <a:gd name="connsiteY10" fmla="*/ 1709380 h 1851290"/>
                    <a:gd name="connsiteX11" fmla="*/ 2552365 w 2936856"/>
                    <a:gd name="connsiteY11" fmla="*/ 1367268 h 1851290"/>
                    <a:gd name="connsiteX12" fmla="*/ 2302508 w 2936856"/>
                    <a:gd name="connsiteY12" fmla="*/ 1709380 h 1851290"/>
                    <a:gd name="connsiteX13" fmla="*/ 2325571 w 2936856"/>
                    <a:gd name="connsiteY13" fmla="*/ 1605593 h 1851290"/>
                    <a:gd name="connsiteX14" fmla="*/ 2175657 w 2936856"/>
                    <a:gd name="connsiteY14" fmla="*/ 1620969 h 1851290"/>
                    <a:gd name="connsiteX15" fmla="*/ 2371699 w 2936856"/>
                    <a:gd name="connsiteY15" fmla="*/ 1392252 h 1851290"/>
                    <a:gd name="connsiteX16" fmla="*/ 2233316 w 2936856"/>
                    <a:gd name="connsiteY16" fmla="*/ 1444147 h 1851290"/>
                    <a:gd name="connsiteX17" fmla="*/ 2169892 w 2936856"/>
                    <a:gd name="connsiteY17" fmla="*/ 1223118 h 1851290"/>
                    <a:gd name="connsiteX18" fmla="*/ 2231395 w 2936856"/>
                    <a:gd name="connsiteY18" fmla="*/ 1000169 h 1851290"/>
                    <a:gd name="connsiteX19" fmla="*/ 961448 w 2936856"/>
                    <a:gd name="connsiteY19" fmla="*/ 285673 h 1851290"/>
                    <a:gd name="connsiteX20" fmla="*/ 1191604 w 2936856"/>
                    <a:gd name="connsiteY20" fmla="*/ 306334 h 1851290"/>
                    <a:gd name="connsiteX21" fmla="*/ 1654802 w 2936856"/>
                    <a:gd name="connsiteY21" fmla="*/ 654213 h 1851290"/>
                    <a:gd name="connsiteX22" fmla="*/ 1779730 w 2936856"/>
                    <a:gd name="connsiteY22" fmla="*/ 1219274 h 1851290"/>
                    <a:gd name="connsiteX23" fmla="*/ 1456837 w 2936856"/>
                    <a:gd name="connsiteY23" fmla="*/ 1730520 h 1851290"/>
                    <a:gd name="connsiteX24" fmla="*/ 428580 w 2936856"/>
                    <a:gd name="connsiteY24" fmla="*/ 1459520 h 1851290"/>
                    <a:gd name="connsiteX25" fmla="*/ 1168541 w 2936856"/>
                    <a:gd name="connsiteY25" fmla="*/ 700340 h 1851290"/>
                    <a:gd name="connsiteX26" fmla="*/ 924450 w 2936856"/>
                    <a:gd name="connsiteY26" fmla="*/ 1401861 h 1851290"/>
                    <a:gd name="connsiteX27" fmla="*/ 912919 w 2936856"/>
                    <a:gd name="connsiteY27" fmla="*/ 969417 h 1851290"/>
                    <a:gd name="connsiteX28" fmla="*/ 1132024 w 2936856"/>
                    <a:gd name="connsiteY28" fmla="*/ 1171223 h 1851290"/>
                    <a:gd name="connsiteX29" fmla="*/ 1155088 w 2936856"/>
                    <a:gd name="connsiteY29" fmla="*/ 1236571 h 1851290"/>
                    <a:gd name="connsiteX30" fmla="*/ 1220435 w 2936856"/>
                    <a:gd name="connsiteY30" fmla="*/ 1213507 h 1851290"/>
                    <a:gd name="connsiteX31" fmla="*/ 886011 w 2936856"/>
                    <a:gd name="connsiteY31" fmla="*/ 882927 h 1851290"/>
                    <a:gd name="connsiteX32" fmla="*/ 891776 w 2936856"/>
                    <a:gd name="connsiteY32" fmla="*/ 1486428 h 1851290"/>
                    <a:gd name="connsiteX33" fmla="*/ 1218512 w 2936856"/>
                    <a:gd name="connsiteY33" fmla="*/ 615773 h 1851290"/>
                    <a:gd name="connsiteX34" fmla="*/ 342090 w 2936856"/>
                    <a:gd name="connsiteY34" fmla="*/ 1486428 h 1851290"/>
                    <a:gd name="connsiteX35" fmla="*/ 388218 w 2936856"/>
                    <a:gd name="connsiteY35" fmla="*/ 1597902 h 1851290"/>
                    <a:gd name="connsiteX36" fmla="*/ 734174 w 2936856"/>
                    <a:gd name="connsiteY36" fmla="*/ 331320 h 1851290"/>
                    <a:gd name="connsiteX37" fmla="*/ 961448 w 2936856"/>
                    <a:gd name="connsiteY37" fmla="*/ 285673 h 1851290"/>
                    <a:gd name="connsiteX38" fmla="*/ 913664 w 2936856"/>
                    <a:gd name="connsiteY38" fmla="*/ 496 h 1851290"/>
                    <a:gd name="connsiteX39" fmla="*/ 1003097 w 2936856"/>
                    <a:gd name="connsiteY39" fmla="*/ 1893 h 1851290"/>
                    <a:gd name="connsiteX40" fmla="*/ 1879672 w 2936856"/>
                    <a:gd name="connsiteY40" fmla="*/ 1048220 h 1851290"/>
                    <a:gd name="connsiteX41" fmla="*/ 705343 w 2936856"/>
                    <a:gd name="connsiteY41" fmla="*/ 242910 h 1851290"/>
                    <a:gd name="connsiteX42" fmla="*/ 265210 w 2936856"/>
                    <a:gd name="connsiteY42" fmla="*/ 1595982 h 1851290"/>
                    <a:gd name="connsiteX43" fmla="*/ 639995 w 2936856"/>
                    <a:gd name="connsiteY43" fmla="*/ 50712 h 1851290"/>
                    <a:gd name="connsiteX44" fmla="*/ 913664 w 2936856"/>
                    <a:gd name="connsiteY44"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873336 w 2936856"/>
                    <a:gd name="connsiteY3" fmla="*/ 1000169 h 1851290"/>
                    <a:gd name="connsiteX4" fmla="*/ 2936760 w 2936856"/>
                    <a:gd name="connsiteY4" fmla="*/ 1221197 h 1851290"/>
                    <a:gd name="connsiteX5" fmla="*/ 2875257 w 2936856"/>
                    <a:gd name="connsiteY5" fmla="*/ 1444147 h 1851290"/>
                    <a:gd name="connsiteX6" fmla="*/ 2738798 w 2936856"/>
                    <a:gd name="connsiteY6" fmla="*/ 1396096 h 1851290"/>
                    <a:gd name="connsiteX7" fmla="*/ 2929072 w 2936856"/>
                    <a:gd name="connsiteY7" fmla="*/ 1620969 h 1851290"/>
                    <a:gd name="connsiteX8" fmla="*/ 2779158 w 2936856"/>
                    <a:gd name="connsiteY8" fmla="*/ 1607514 h 1851290"/>
                    <a:gd name="connsiteX9" fmla="*/ 2804145 w 2936856"/>
                    <a:gd name="connsiteY9" fmla="*/ 1709380 h 1851290"/>
                    <a:gd name="connsiteX10" fmla="*/ 2552365 w 2936856"/>
                    <a:gd name="connsiteY10" fmla="*/ 1367268 h 1851290"/>
                    <a:gd name="connsiteX11" fmla="*/ 2302508 w 2936856"/>
                    <a:gd name="connsiteY11" fmla="*/ 1709380 h 1851290"/>
                    <a:gd name="connsiteX12" fmla="*/ 2325571 w 2936856"/>
                    <a:gd name="connsiteY12" fmla="*/ 1605593 h 1851290"/>
                    <a:gd name="connsiteX13" fmla="*/ 2175657 w 2936856"/>
                    <a:gd name="connsiteY13" fmla="*/ 1620969 h 1851290"/>
                    <a:gd name="connsiteX14" fmla="*/ 2371699 w 2936856"/>
                    <a:gd name="connsiteY14" fmla="*/ 1392252 h 1851290"/>
                    <a:gd name="connsiteX15" fmla="*/ 2233316 w 2936856"/>
                    <a:gd name="connsiteY15" fmla="*/ 1444147 h 1851290"/>
                    <a:gd name="connsiteX16" fmla="*/ 2169892 w 2936856"/>
                    <a:gd name="connsiteY16" fmla="*/ 1223118 h 1851290"/>
                    <a:gd name="connsiteX17" fmla="*/ 2231395 w 2936856"/>
                    <a:gd name="connsiteY17" fmla="*/ 1000169 h 1851290"/>
                    <a:gd name="connsiteX18" fmla="*/ 961448 w 2936856"/>
                    <a:gd name="connsiteY18" fmla="*/ 285673 h 1851290"/>
                    <a:gd name="connsiteX19" fmla="*/ 1191604 w 2936856"/>
                    <a:gd name="connsiteY19" fmla="*/ 306334 h 1851290"/>
                    <a:gd name="connsiteX20" fmla="*/ 1654802 w 2936856"/>
                    <a:gd name="connsiteY20" fmla="*/ 654213 h 1851290"/>
                    <a:gd name="connsiteX21" fmla="*/ 1779730 w 2936856"/>
                    <a:gd name="connsiteY21" fmla="*/ 1219274 h 1851290"/>
                    <a:gd name="connsiteX22" fmla="*/ 1456837 w 2936856"/>
                    <a:gd name="connsiteY22" fmla="*/ 1730520 h 1851290"/>
                    <a:gd name="connsiteX23" fmla="*/ 428580 w 2936856"/>
                    <a:gd name="connsiteY23" fmla="*/ 1459520 h 1851290"/>
                    <a:gd name="connsiteX24" fmla="*/ 1168541 w 2936856"/>
                    <a:gd name="connsiteY24" fmla="*/ 700340 h 1851290"/>
                    <a:gd name="connsiteX25" fmla="*/ 924450 w 2936856"/>
                    <a:gd name="connsiteY25" fmla="*/ 1401861 h 1851290"/>
                    <a:gd name="connsiteX26" fmla="*/ 912919 w 2936856"/>
                    <a:gd name="connsiteY26" fmla="*/ 969417 h 1851290"/>
                    <a:gd name="connsiteX27" fmla="*/ 1132024 w 2936856"/>
                    <a:gd name="connsiteY27" fmla="*/ 1171223 h 1851290"/>
                    <a:gd name="connsiteX28" fmla="*/ 1155088 w 2936856"/>
                    <a:gd name="connsiteY28" fmla="*/ 1236571 h 1851290"/>
                    <a:gd name="connsiteX29" fmla="*/ 1220435 w 2936856"/>
                    <a:gd name="connsiteY29" fmla="*/ 1213507 h 1851290"/>
                    <a:gd name="connsiteX30" fmla="*/ 886011 w 2936856"/>
                    <a:gd name="connsiteY30" fmla="*/ 882927 h 1851290"/>
                    <a:gd name="connsiteX31" fmla="*/ 891776 w 2936856"/>
                    <a:gd name="connsiteY31" fmla="*/ 1486428 h 1851290"/>
                    <a:gd name="connsiteX32" fmla="*/ 1218512 w 2936856"/>
                    <a:gd name="connsiteY32" fmla="*/ 615773 h 1851290"/>
                    <a:gd name="connsiteX33" fmla="*/ 342090 w 2936856"/>
                    <a:gd name="connsiteY33" fmla="*/ 1486428 h 1851290"/>
                    <a:gd name="connsiteX34" fmla="*/ 388218 w 2936856"/>
                    <a:gd name="connsiteY34" fmla="*/ 1597902 h 1851290"/>
                    <a:gd name="connsiteX35" fmla="*/ 734174 w 2936856"/>
                    <a:gd name="connsiteY35" fmla="*/ 331320 h 1851290"/>
                    <a:gd name="connsiteX36" fmla="*/ 961448 w 2936856"/>
                    <a:gd name="connsiteY36" fmla="*/ 285673 h 1851290"/>
                    <a:gd name="connsiteX37" fmla="*/ 913664 w 2936856"/>
                    <a:gd name="connsiteY37" fmla="*/ 496 h 1851290"/>
                    <a:gd name="connsiteX38" fmla="*/ 1003097 w 2936856"/>
                    <a:gd name="connsiteY38" fmla="*/ 1893 h 1851290"/>
                    <a:gd name="connsiteX39" fmla="*/ 1879672 w 2936856"/>
                    <a:gd name="connsiteY39" fmla="*/ 1048220 h 1851290"/>
                    <a:gd name="connsiteX40" fmla="*/ 705343 w 2936856"/>
                    <a:gd name="connsiteY40" fmla="*/ 242910 h 1851290"/>
                    <a:gd name="connsiteX41" fmla="*/ 265210 w 2936856"/>
                    <a:gd name="connsiteY41" fmla="*/ 1595982 h 1851290"/>
                    <a:gd name="connsiteX42" fmla="*/ 639995 w 2936856"/>
                    <a:gd name="connsiteY42" fmla="*/ 50712 h 1851290"/>
                    <a:gd name="connsiteX43" fmla="*/ 913664 w 2936856"/>
                    <a:gd name="connsiteY43"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936760 w 2936856"/>
                    <a:gd name="connsiteY3" fmla="*/ 1221197 h 1851290"/>
                    <a:gd name="connsiteX4" fmla="*/ 2875257 w 2936856"/>
                    <a:gd name="connsiteY4" fmla="*/ 1444147 h 1851290"/>
                    <a:gd name="connsiteX5" fmla="*/ 2738798 w 2936856"/>
                    <a:gd name="connsiteY5" fmla="*/ 1396096 h 1851290"/>
                    <a:gd name="connsiteX6" fmla="*/ 2929072 w 2936856"/>
                    <a:gd name="connsiteY6" fmla="*/ 1620969 h 1851290"/>
                    <a:gd name="connsiteX7" fmla="*/ 2779158 w 2936856"/>
                    <a:gd name="connsiteY7" fmla="*/ 1607514 h 1851290"/>
                    <a:gd name="connsiteX8" fmla="*/ 2804145 w 2936856"/>
                    <a:gd name="connsiteY8" fmla="*/ 1709380 h 1851290"/>
                    <a:gd name="connsiteX9" fmla="*/ 2552365 w 2936856"/>
                    <a:gd name="connsiteY9" fmla="*/ 1367268 h 1851290"/>
                    <a:gd name="connsiteX10" fmla="*/ 2302508 w 2936856"/>
                    <a:gd name="connsiteY10" fmla="*/ 1709380 h 1851290"/>
                    <a:gd name="connsiteX11" fmla="*/ 2325571 w 2936856"/>
                    <a:gd name="connsiteY11" fmla="*/ 1605593 h 1851290"/>
                    <a:gd name="connsiteX12" fmla="*/ 2175657 w 2936856"/>
                    <a:gd name="connsiteY12" fmla="*/ 1620969 h 1851290"/>
                    <a:gd name="connsiteX13" fmla="*/ 2371699 w 2936856"/>
                    <a:gd name="connsiteY13" fmla="*/ 1392252 h 1851290"/>
                    <a:gd name="connsiteX14" fmla="*/ 2233316 w 2936856"/>
                    <a:gd name="connsiteY14" fmla="*/ 1444147 h 1851290"/>
                    <a:gd name="connsiteX15" fmla="*/ 2169892 w 2936856"/>
                    <a:gd name="connsiteY15" fmla="*/ 1223118 h 1851290"/>
                    <a:gd name="connsiteX16" fmla="*/ 2231395 w 2936856"/>
                    <a:gd name="connsiteY16" fmla="*/ 1000169 h 1851290"/>
                    <a:gd name="connsiteX17" fmla="*/ 961448 w 2936856"/>
                    <a:gd name="connsiteY17" fmla="*/ 285673 h 1851290"/>
                    <a:gd name="connsiteX18" fmla="*/ 1191604 w 2936856"/>
                    <a:gd name="connsiteY18" fmla="*/ 306334 h 1851290"/>
                    <a:gd name="connsiteX19" fmla="*/ 1654802 w 2936856"/>
                    <a:gd name="connsiteY19" fmla="*/ 654213 h 1851290"/>
                    <a:gd name="connsiteX20" fmla="*/ 1779730 w 2936856"/>
                    <a:gd name="connsiteY20" fmla="*/ 1219274 h 1851290"/>
                    <a:gd name="connsiteX21" fmla="*/ 1456837 w 2936856"/>
                    <a:gd name="connsiteY21" fmla="*/ 1730520 h 1851290"/>
                    <a:gd name="connsiteX22" fmla="*/ 428580 w 2936856"/>
                    <a:gd name="connsiteY22" fmla="*/ 1459520 h 1851290"/>
                    <a:gd name="connsiteX23" fmla="*/ 1168541 w 2936856"/>
                    <a:gd name="connsiteY23" fmla="*/ 700340 h 1851290"/>
                    <a:gd name="connsiteX24" fmla="*/ 924450 w 2936856"/>
                    <a:gd name="connsiteY24" fmla="*/ 1401861 h 1851290"/>
                    <a:gd name="connsiteX25" fmla="*/ 912919 w 2936856"/>
                    <a:gd name="connsiteY25" fmla="*/ 969417 h 1851290"/>
                    <a:gd name="connsiteX26" fmla="*/ 1132024 w 2936856"/>
                    <a:gd name="connsiteY26" fmla="*/ 1171223 h 1851290"/>
                    <a:gd name="connsiteX27" fmla="*/ 1155088 w 2936856"/>
                    <a:gd name="connsiteY27" fmla="*/ 1236571 h 1851290"/>
                    <a:gd name="connsiteX28" fmla="*/ 1220435 w 2936856"/>
                    <a:gd name="connsiteY28" fmla="*/ 1213507 h 1851290"/>
                    <a:gd name="connsiteX29" fmla="*/ 886011 w 2936856"/>
                    <a:gd name="connsiteY29" fmla="*/ 882927 h 1851290"/>
                    <a:gd name="connsiteX30" fmla="*/ 891776 w 2936856"/>
                    <a:gd name="connsiteY30" fmla="*/ 1486428 h 1851290"/>
                    <a:gd name="connsiteX31" fmla="*/ 1218512 w 2936856"/>
                    <a:gd name="connsiteY31" fmla="*/ 615773 h 1851290"/>
                    <a:gd name="connsiteX32" fmla="*/ 342090 w 2936856"/>
                    <a:gd name="connsiteY32" fmla="*/ 1486428 h 1851290"/>
                    <a:gd name="connsiteX33" fmla="*/ 388218 w 2936856"/>
                    <a:gd name="connsiteY33" fmla="*/ 1597902 h 1851290"/>
                    <a:gd name="connsiteX34" fmla="*/ 734174 w 2936856"/>
                    <a:gd name="connsiteY34" fmla="*/ 331320 h 1851290"/>
                    <a:gd name="connsiteX35" fmla="*/ 961448 w 2936856"/>
                    <a:gd name="connsiteY35" fmla="*/ 285673 h 1851290"/>
                    <a:gd name="connsiteX36" fmla="*/ 913664 w 2936856"/>
                    <a:gd name="connsiteY36" fmla="*/ 496 h 1851290"/>
                    <a:gd name="connsiteX37" fmla="*/ 1003097 w 2936856"/>
                    <a:gd name="connsiteY37" fmla="*/ 1893 h 1851290"/>
                    <a:gd name="connsiteX38" fmla="*/ 1879672 w 2936856"/>
                    <a:gd name="connsiteY38" fmla="*/ 1048220 h 1851290"/>
                    <a:gd name="connsiteX39" fmla="*/ 705343 w 2936856"/>
                    <a:gd name="connsiteY39" fmla="*/ 242910 h 1851290"/>
                    <a:gd name="connsiteX40" fmla="*/ 265210 w 2936856"/>
                    <a:gd name="connsiteY40" fmla="*/ 1595982 h 1851290"/>
                    <a:gd name="connsiteX41" fmla="*/ 639995 w 2936856"/>
                    <a:gd name="connsiteY41" fmla="*/ 50712 h 1851290"/>
                    <a:gd name="connsiteX42" fmla="*/ 913664 w 2936856"/>
                    <a:gd name="connsiteY42"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875257 w 2929072"/>
                    <a:gd name="connsiteY3" fmla="*/ 1444147 h 1851290"/>
                    <a:gd name="connsiteX4" fmla="*/ 2738798 w 2929072"/>
                    <a:gd name="connsiteY4" fmla="*/ 1396096 h 1851290"/>
                    <a:gd name="connsiteX5" fmla="*/ 2929072 w 2929072"/>
                    <a:gd name="connsiteY5" fmla="*/ 1620969 h 1851290"/>
                    <a:gd name="connsiteX6" fmla="*/ 2779158 w 2929072"/>
                    <a:gd name="connsiteY6" fmla="*/ 1607514 h 1851290"/>
                    <a:gd name="connsiteX7" fmla="*/ 2804145 w 2929072"/>
                    <a:gd name="connsiteY7" fmla="*/ 1709380 h 1851290"/>
                    <a:gd name="connsiteX8" fmla="*/ 2552365 w 2929072"/>
                    <a:gd name="connsiteY8" fmla="*/ 1367268 h 1851290"/>
                    <a:gd name="connsiteX9" fmla="*/ 2302508 w 2929072"/>
                    <a:gd name="connsiteY9" fmla="*/ 1709380 h 1851290"/>
                    <a:gd name="connsiteX10" fmla="*/ 2325571 w 2929072"/>
                    <a:gd name="connsiteY10" fmla="*/ 1605593 h 1851290"/>
                    <a:gd name="connsiteX11" fmla="*/ 2175657 w 2929072"/>
                    <a:gd name="connsiteY11" fmla="*/ 1620969 h 1851290"/>
                    <a:gd name="connsiteX12" fmla="*/ 2371699 w 2929072"/>
                    <a:gd name="connsiteY12" fmla="*/ 1392252 h 1851290"/>
                    <a:gd name="connsiteX13" fmla="*/ 2233316 w 2929072"/>
                    <a:gd name="connsiteY13" fmla="*/ 1444147 h 1851290"/>
                    <a:gd name="connsiteX14" fmla="*/ 2169892 w 2929072"/>
                    <a:gd name="connsiteY14" fmla="*/ 1223118 h 1851290"/>
                    <a:gd name="connsiteX15" fmla="*/ 2231395 w 2929072"/>
                    <a:gd name="connsiteY15" fmla="*/ 1000169 h 1851290"/>
                    <a:gd name="connsiteX16" fmla="*/ 961448 w 2929072"/>
                    <a:gd name="connsiteY16" fmla="*/ 285673 h 1851290"/>
                    <a:gd name="connsiteX17" fmla="*/ 1191604 w 2929072"/>
                    <a:gd name="connsiteY17" fmla="*/ 306334 h 1851290"/>
                    <a:gd name="connsiteX18" fmla="*/ 1654802 w 2929072"/>
                    <a:gd name="connsiteY18" fmla="*/ 654213 h 1851290"/>
                    <a:gd name="connsiteX19" fmla="*/ 1779730 w 2929072"/>
                    <a:gd name="connsiteY19" fmla="*/ 1219274 h 1851290"/>
                    <a:gd name="connsiteX20" fmla="*/ 1456837 w 2929072"/>
                    <a:gd name="connsiteY20" fmla="*/ 1730520 h 1851290"/>
                    <a:gd name="connsiteX21" fmla="*/ 428580 w 2929072"/>
                    <a:gd name="connsiteY21" fmla="*/ 1459520 h 1851290"/>
                    <a:gd name="connsiteX22" fmla="*/ 1168541 w 2929072"/>
                    <a:gd name="connsiteY22" fmla="*/ 700340 h 1851290"/>
                    <a:gd name="connsiteX23" fmla="*/ 924450 w 2929072"/>
                    <a:gd name="connsiteY23" fmla="*/ 1401861 h 1851290"/>
                    <a:gd name="connsiteX24" fmla="*/ 912919 w 2929072"/>
                    <a:gd name="connsiteY24" fmla="*/ 969417 h 1851290"/>
                    <a:gd name="connsiteX25" fmla="*/ 1132024 w 2929072"/>
                    <a:gd name="connsiteY25" fmla="*/ 1171223 h 1851290"/>
                    <a:gd name="connsiteX26" fmla="*/ 1155088 w 2929072"/>
                    <a:gd name="connsiteY26" fmla="*/ 1236571 h 1851290"/>
                    <a:gd name="connsiteX27" fmla="*/ 1220435 w 2929072"/>
                    <a:gd name="connsiteY27" fmla="*/ 1213507 h 1851290"/>
                    <a:gd name="connsiteX28" fmla="*/ 886011 w 2929072"/>
                    <a:gd name="connsiteY28" fmla="*/ 882927 h 1851290"/>
                    <a:gd name="connsiteX29" fmla="*/ 891776 w 2929072"/>
                    <a:gd name="connsiteY29" fmla="*/ 1486428 h 1851290"/>
                    <a:gd name="connsiteX30" fmla="*/ 1218512 w 2929072"/>
                    <a:gd name="connsiteY30" fmla="*/ 615773 h 1851290"/>
                    <a:gd name="connsiteX31" fmla="*/ 342090 w 2929072"/>
                    <a:gd name="connsiteY31" fmla="*/ 1486428 h 1851290"/>
                    <a:gd name="connsiteX32" fmla="*/ 388218 w 2929072"/>
                    <a:gd name="connsiteY32" fmla="*/ 1597902 h 1851290"/>
                    <a:gd name="connsiteX33" fmla="*/ 734174 w 2929072"/>
                    <a:gd name="connsiteY33" fmla="*/ 331320 h 1851290"/>
                    <a:gd name="connsiteX34" fmla="*/ 961448 w 2929072"/>
                    <a:gd name="connsiteY34" fmla="*/ 285673 h 1851290"/>
                    <a:gd name="connsiteX35" fmla="*/ 913664 w 2929072"/>
                    <a:gd name="connsiteY35" fmla="*/ 496 h 1851290"/>
                    <a:gd name="connsiteX36" fmla="*/ 1003097 w 2929072"/>
                    <a:gd name="connsiteY36" fmla="*/ 1893 h 1851290"/>
                    <a:gd name="connsiteX37" fmla="*/ 1879672 w 2929072"/>
                    <a:gd name="connsiteY37" fmla="*/ 1048220 h 1851290"/>
                    <a:gd name="connsiteX38" fmla="*/ 705343 w 2929072"/>
                    <a:gd name="connsiteY38" fmla="*/ 242910 h 1851290"/>
                    <a:gd name="connsiteX39" fmla="*/ 265210 w 2929072"/>
                    <a:gd name="connsiteY39" fmla="*/ 1595982 h 1851290"/>
                    <a:gd name="connsiteX40" fmla="*/ 639995 w 2929072"/>
                    <a:gd name="connsiteY40" fmla="*/ 50712 h 1851290"/>
                    <a:gd name="connsiteX41" fmla="*/ 913664 w 2929072"/>
                    <a:gd name="connsiteY41"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738798 w 2929072"/>
                    <a:gd name="connsiteY3" fmla="*/ 1396096 h 1851290"/>
                    <a:gd name="connsiteX4" fmla="*/ 2929072 w 2929072"/>
                    <a:gd name="connsiteY4" fmla="*/ 1620969 h 1851290"/>
                    <a:gd name="connsiteX5" fmla="*/ 2779158 w 2929072"/>
                    <a:gd name="connsiteY5" fmla="*/ 1607514 h 1851290"/>
                    <a:gd name="connsiteX6" fmla="*/ 2804145 w 2929072"/>
                    <a:gd name="connsiteY6" fmla="*/ 1709380 h 1851290"/>
                    <a:gd name="connsiteX7" fmla="*/ 2552365 w 2929072"/>
                    <a:gd name="connsiteY7" fmla="*/ 1367268 h 1851290"/>
                    <a:gd name="connsiteX8" fmla="*/ 2302508 w 2929072"/>
                    <a:gd name="connsiteY8" fmla="*/ 1709380 h 1851290"/>
                    <a:gd name="connsiteX9" fmla="*/ 2325571 w 2929072"/>
                    <a:gd name="connsiteY9" fmla="*/ 1605593 h 1851290"/>
                    <a:gd name="connsiteX10" fmla="*/ 2175657 w 2929072"/>
                    <a:gd name="connsiteY10" fmla="*/ 1620969 h 1851290"/>
                    <a:gd name="connsiteX11" fmla="*/ 2371699 w 2929072"/>
                    <a:gd name="connsiteY11" fmla="*/ 1392252 h 1851290"/>
                    <a:gd name="connsiteX12" fmla="*/ 2233316 w 2929072"/>
                    <a:gd name="connsiteY12" fmla="*/ 1444147 h 1851290"/>
                    <a:gd name="connsiteX13" fmla="*/ 2169892 w 2929072"/>
                    <a:gd name="connsiteY13" fmla="*/ 1223118 h 1851290"/>
                    <a:gd name="connsiteX14" fmla="*/ 2231395 w 2929072"/>
                    <a:gd name="connsiteY14" fmla="*/ 1000169 h 1851290"/>
                    <a:gd name="connsiteX15" fmla="*/ 961448 w 2929072"/>
                    <a:gd name="connsiteY15" fmla="*/ 285673 h 1851290"/>
                    <a:gd name="connsiteX16" fmla="*/ 1191604 w 2929072"/>
                    <a:gd name="connsiteY16" fmla="*/ 306334 h 1851290"/>
                    <a:gd name="connsiteX17" fmla="*/ 1654802 w 2929072"/>
                    <a:gd name="connsiteY17" fmla="*/ 654213 h 1851290"/>
                    <a:gd name="connsiteX18" fmla="*/ 1779730 w 2929072"/>
                    <a:gd name="connsiteY18" fmla="*/ 1219274 h 1851290"/>
                    <a:gd name="connsiteX19" fmla="*/ 1456837 w 2929072"/>
                    <a:gd name="connsiteY19" fmla="*/ 1730520 h 1851290"/>
                    <a:gd name="connsiteX20" fmla="*/ 428580 w 2929072"/>
                    <a:gd name="connsiteY20" fmla="*/ 1459520 h 1851290"/>
                    <a:gd name="connsiteX21" fmla="*/ 1168541 w 2929072"/>
                    <a:gd name="connsiteY21" fmla="*/ 700340 h 1851290"/>
                    <a:gd name="connsiteX22" fmla="*/ 924450 w 2929072"/>
                    <a:gd name="connsiteY22" fmla="*/ 1401861 h 1851290"/>
                    <a:gd name="connsiteX23" fmla="*/ 912919 w 2929072"/>
                    <a:gd name="connsiteY23" fmla="*/ 969417 h 1851290"/>
                    <a:gd name="connsiteX24" fmla="*/ 1132024 w 2929072"/>
                    <a:gd name="connsiteY24" fmla="*/ 1171223 h 1851290"/>
                    <a:gd name="connsiteX25" fmla="*/ 1155088 w 2929072"/>
                    <a:gd name="connsiteY25" fmla="*/ 1236571 h 1851290"/>
                    <a:gd name="connsiteX26" fmla="*/ 1220435 w 2929072"/>
                    <a:gd name="connsiteY26" fmla="*/ 1213507 h 1851290"/>
                    <a:gd name="connsiteX27" fmla="*/ 886011 w 2929072"/>
                    <a:gd name="connsiteY27" fmla="*/ 882927 h 1851290"/>
                    <a:gd name="connsiteX28" fmla="*/ 891776 w 2929072"/>
                    <a:gd name="connsiteY28" fmla="*/ 1486428 h 1851290"/>
                    <a:gd name="connsiteX29" fmla="*/ 1218512 w 2929072"/>
                    <a:gd name="connsiteY29" fmla="*/ 615773 h 1851290"/>
                    <a:gd name="connsiteX30" fmla="*/ 342090 w 2929072"/>
                    <a:gd name="connsiteY30" fmla="*/ 1486428 h 1851290"/>
                    <a:gd name="connsiteX31" fmla="*/ 388218 w 2929072"/>
                    <a:gd name="connsiteY31" fmla="*/ 1597902 h 1851290"/>
                    <a:gd name="connsiteX32" fmla="*/ 734174 w 2929072"/>
                    <a:gd name="connsiteY32" fmla="*/ 331320 h 1851290"/>
                    <a:gd name="connsiteX33" fmla="*/ 961448 w 2929072"/>
                    <a:gd name="connsiteY33" fmla="*/ 285673 h 1851290"/>
                    <a:gd name="connsiteX34" fmla="*/ 913664 w 2929072"/>
                    <a:gd name="connsiteY34" fmla="*/ 496 h 1851290"/>
                    <a:gd name="connsiteX35" fmla="*/ 1003097 w 2929072"/>
                    <a:gd name="connsiteY35" fmla="*/ 1893 h 1851290"/>
                    <a:gd name="connsiteX36" fmla="*/ 1879672 w 2929072"/>
                    <a:gd name="connsiteY36" fmla="*/ 1048220 h 1851290"/>
                    <a:gd name="connsiteX37" fmla="*/ 705343 w 2929072"/>
                    <a:gd name="connsiteY37" fmla="*/ 242910 h 1851290"/>
                    <a:gd name="connsiteX38" fmla="*/ 265210 w 2929072"/>
                    <a:gd name="connsiteY38" fmla="*/ 1595982 h 1851290"/>
                    <a:gd name="connsiteX39" fmla="*/ 639995 w 2929072"/>
                    <a:gd name="connsiteY39" fmla="*/ 50712 h 1851290"/>
                    <a:gd name="connsiteX40" fmla="*/ 913664 w 2929072"/>
                    <a:gd name="connsiteY40"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929072 w 2929072"/>
                    <a:gd name="connsiteY3" fmla="*/ 1620969 h 1851290"/>
                    <a:gd name="connsiteX4" fmla="*/ 2779158 w 2929072"/>
                    <a:gd name="connsiteY4" fmla="*/ 1607514 h 1851290"/>
                    <a:gd name="connsiteX5" fmla="*/ 2804145 w 2929072"/>
                    <a:gd name="connsiteY5" fmla="*/ 1709380 h 1851290"/>
                    <a:gd name="connsiteX6" fmla="*/ 2552365 w 2929072"/>
                    <a:gd name="connsiteY6" fmla="*/ 1367268 h 1851290"/>
                    <a:gd name="connsiteX7" fmla="*/ 2302508 w 2929072"/>
                    <a:gd name="connsiteY7" fmla="*/ 1709380 h 1851290"/>
                    <a:gd name="connsiteX8" fmla="*/ 2325571 w 2929072"/>
                    <a:gd name="connsiteY8" fmla="*/ 1605593 h 1851290"/>
                    <a:gd name="connsiteX9" fmla="*/ 2175657 w 2929072"/>
                    <a:gd name="connsiteY9" fmla="*/ 1620969 h 1851290"/>
                    <a:gd name="connsiteX10" fmla="*/ 2371699 w 2929072"/>
                    <a:gd name="connsiteY10" fmla="*/ 1392252 h 1851290"/>
                    <a:gd name="connsiteX11" fmla="*/ 2233316 w 2929072"/>
                    <a:gd name="connsiteY11" fmla="*/ 1444147 h 1851290"/>
                    <a:gd name="connsiteX12" fmla="*/ 2169892 w 2929072"/>
                    <a:gd name="connsiteY12" fmla="*/ 1223118 h 1851290"/>
                    <a:gd name="connsiteX13" fmla="*/ 2231395 w 2929072"/>
                    <a:gd name="connsiteY13" fmla="*/ 1000169 h 1851290"/>
                    <a:gd name="connsiteX14" fmla="*/ 961448 w 2929072"/>
                    <a:gd name="connsiteY14" fmla="*/ 285673 h 1851290"/>
                    <a:gd name="connsiteX15" fmla="*/ 1191604 w 2929072"/>
                    <a:gd name="connsiteY15" fmla="*/ 306334 h 1851290"/>
                    <a:gd name="connsiteX16" fmla="*/ 1654802 w 2929072"/>
                    <a:gd name="connsiteY16" fmla="*/ 654213 h 1851290"/>
                    <a:gd name="connsiteX17" fmla="*/ 1779730 w 2929072"/>
                    <a:gd name="connsiteY17" fmla="*/ 1219274 h 1851290"/>
                    <a:gd name="connsiteX18" fmla="*/ 1456837 w 2929072"/>
                    <a:gd name="connsiteY18" fmla="*/ 1730520 h 1851290"/>
                    <a:gd name="connsiteX19" fmla="*/ 428580 w 2929072"/>
                    <a:gd name="connsiteY19" fmla="*/ 1459520 h 1851290"/>
                    <a:gd name="connsiteX20" fmla="*/ 1168541 w 2929072"/>
                    <a:gd name="connsiteY20" fmla="*/ 700340 h 1851290"/>
                    <a:gd name="connsiteX21" fmla="*/ 924450 w 2929072"/>
                    <a:gd name="connsiteY21" fmla="*/ 1401861 h 1851290"/>
                    <a:gd name="connsiteX22" fmla="*/ 912919 w 2929072"/>
                    <a:gd name="connsiteY22" fmla="*/ 969417 h 1851290"/>
                    <a:gd name="connsiteX23" fmla="*/ 1132024 w 2929072"/>
                    <a:gd name="connsiteY23" fmla="*/ 1171223 h 1851290"/>
                    <a:gd name="connsiteX24" fmla="*/ 1155088 w 2929072"/>
                    <a:gd name="connsiteY24" fmla="*/ 1236571 h 1851290"/>
                    <a:gd name="connsiteX25" fmla="*/ 1220435 w 2929072"/>
                    <a:gd name="connsiteY25" fmla="*/ 1213507 h 1851290"/>
                    <a:gd name="connsiteX26" fmla="*/ 886011 w 2929072"/>
                    <a:gd name="connsiteY26" fmla="*/ 882927 h 1851290"/>
                    <a:gd name="connsiteX27" fmla="*/ 891776 w 2929072"/>
                    <a:gd name="connsiteY27" fmla="*/ 1486428 h 1851290"/>
                    <a:gd name="connsiteX28" fmla="*/ 1218512 w 2929072"/>
                    <a:gd name="connsiteY28" fmla="*/ 615773 h 1851290"/>
                    <a:gd name="connsiteX29" fmla="*/ 342090 w 2929072"/>
                    <a:gd name="connsiteY29" fmla="*/ 1486428 h 1851290"/>
                    <a:gd name="connsiteX30" fmla="*/ 388218 w 2929072"/>
                    <a:gd name="connsiteY30" fmla="*/ 1597902 h 1851290"/>
                    <a:gd name="connsiteX31" fmla="*/ 734174 w 2929072"/>
                    <a:gd name="connsiteY31" fmla="*/ 331320 h 1851290"/>
                    <a:gd name="connsiteX32" fmla="*/ 961448 w 2929072"/>
                    <a:gd name="connsiteY32" fmla="*/ 285673 h 1851290"/>
                    <a:gd name="connsiteX33" fmla="*/ 913664 w 2929072"/>
                    <a:gd name="connsiteY33" fmla="*/ 496 h 1851290"/>
                    <a:gd name="connsiteX34" fmla="*/ 1003097 w 2929072"/>
                    <a:gd name="connsiteY34" fmla="*/ 1893 h 1851290"/>
                    <a:gd name="connsiteX35" fmla="*/ 1879672 w 2929072"/>
                    <a:gd name="connsiteY35" fmla="*/ 1048220 h 1851290"/>
                    <a:gd name="connsiteX36" fmla="*/ 705343 w 2929072"/>
                    <a:gd name="connsiteY36" fmla="*/ 242910 h 1851290"/>
                    <a:gd name="connsiteX37" fmla="*/ 265210 w 2929072"/>
                    <a:gd name="connsiteY37" fmla="*/ 1595982 h 1851290"/>
                    <a:gd name="connsiteX38" fmla="*/ 639995 w 2929072"/>
                    <a:gd name="connsiteY38" fmla="*/ 50712 h 1851290"/>
                    <a:gd name="connsiteX39" fmla="*/ 913664 w 2929072"/>
                    <a:gd name="connsiteY39" fmla="*/ 496 h 1851290"/>
                    <a:gd name="connsiteX0" fmla="*/ 2231395 w 2804145"/>
                    <a:gd name="connsiteY0" fmla="*/ 1000169 h 1851290"/>
                    <a:gd name="connsiteX1" fmla="*/ 2471642 w 2804145"/>
                    <a:gd name="connsiteY1" fmla="*/ 1109723 h 1851290"/>
                    <a:gd name="connsiteX2" fmla="*/ 2471642 w 2804145"/>
                    <a:gd name="connsiteY2" fmla="*/ 1102035 h 1851290"/>
                    <a:gd name="connsiteX3" fmla="*/ 2779158 w 2804145"/>
                    <a:gd name="connsiteY3" fmla="*/ 1607514 h 1851290"/>
                    <a:gd name="connsiteX4" fmla="*/ 2804145 w 2804145"/>
                    <a:gd name="connsiteY4" fmla="*/ 1709380 h 1851290"/>
                    <a:gd name="connsiteX5" fmla="*/ 2552365 w 2804145"/>
                    <a:gd name="connsiteY5" fmla="*/ 1367268 h 1851290"/>
                    <a:gd name="connsiteX6" fmla="*/ 2302508 w 2804145"/>
                    <a:gd name="connsiteY6" fmla="*/ 1709380 h 1851290"/>
                    <a:gd name="connsiteX7" fmla="*/ 2325571 w 2804145"/>
                    <a:gd name="connsiteY7" fmla="*/ 1605593 h 1851290"/>
                    <a:gd name="connsiteX8" fmla="*/ 2175657 w 2804145"/>
                    <a:gd name="connsiteY8" fmla="*/ 1620969 h 1851290"/>
                    <a:gd name="connsiteX9" fmla="*/ 2371699 w 2804145"/>
                    <a:gd name="connsiteY9" fmla="*/ 1392252 h 1851290"/>
                    <a:gd name="connsiteX10" fmla="*/ 2233316 w 2804145"/>
                    <a:gd name="connsiteY10" fmla="*/ 1444147 h 1851290"/>
                    <a:gd name="connsiteX11" fmla="*/ 2169892 w 2804145"/>
                    <a:gd name="connsiteY11" fmla="*/ 1223118 h 1851290"/>
                    <a:gd name="connsiteX12" fmla="*/ 2231395 w 2804145"/>
                    <a:gd name="connsiteY12" fmla="*/ 1000169 h 1851290"/>
                    <a:gd name="connsiteX13" fmla="*/ 961448 w 2804145"/>
                    <a:gd name="connsiteY13" fmla="*/ 285673 h 1851290"/>
                    <a:gd name="connsiteX14" fmla="*/ 1191604 w 2804145"/>
                    <a:gd name="connsiteY14" fmla="*/ 306334 h 1851290"/>
                    <a:gd name="connsiteX15" fmla="*/ 1654802 w 2804145"/>
                    <a:gd name="connsiteY15" fmla="*/ 654213 h 1851290"/>
                    <a:gd name="connsiteX16" fmla="*/ 1779730 w 2804145"/>
                    <a:gd name="connsiteY16" fmla="*/ 1219274 h 1851290"/>
                    <a:gd name="connsiteX17" fmla="*/ 1456837 w 2804145"/>
                    <a:gd name="connsiteY17" fmla="*/ 1730520 h 1851290"/>
                    <a:gd name="connsiteX18" fmla="*/ 428580 w 2804145"/>
                    <a:gd name="connsiteY18" fmla="*/ 1459520 h 1851290"/>
                    <a:gd name="connsiteX19" fmla="*/ 1168541 w 2804145"/>
                    <a:gd name="connsiteY19" fmla="*/ 700340 h 1851290"/>
                    <a:gd name="connsiteX20" fmla="*/ 924450 w 2804145"/>
                    <a:gd name="connsiteY20" fmla="*/ 1401861 h 1851290"/>
                    <a:gd name="connsiteX21" fmla="*/ 912919 w 2804145"/>
                    <a:gd name="connsiteY21" fmla="*/ 969417 h 1851290"/>
                    <a:gd name="connsiteX22" fmla="*/ 1132024 w 2804145"/>
                    <a:gd name="connsiteY22" fmla="*/ 1171223 h 1851290"/>
                    <a:gd name="connsiteX23" fmla="*/ 1155088 w 2804145"/>
                    <a:gd name="connsiteY23" fmla="*/ 1236571 h 1851290"/>
                    <a:gd name="connsiteX24" fmla="*/ 1220435 w 2804145"/>
                    <a:gd name="connsiteY24" fmla="*/ 1213507 h 1851290"/>
                    <a:gd name="connsiteX25" fmla="*/ 886011 w 2804145"/>
                    <a:gd name="connsiteY25" fmla="*/ 882927 h 1851290"/>
                    <a:gd name="connsiteX26" fmla="*/ 891776 w 2804145"/>
                    <a:gd name="connsiteY26" fmla="*/ 1486428 h 1851290"/>
                    <a:gd name="connsiteX27" fmla="*/ 1218512 w 2804145"/>
                    <a:gd name="connsiteY27" fmla="*/ 615773 h 1851290"/>
                    <a:gd name="connsiteX28" fmla="*/ 342090 w 2804145"/>
                    <a:gd name="connsiteY28" fmla="*/ 1486428 h 1851290"/>
                    <a:gd name="connsiteX29" fmla="*/ 388218 w 2804145"/>
                    <a:gd name="connsiteY29" fmla="*/ 1597902 h 1851290"/>
                    <a:gd name="connsiteX30" fmla="*/ 734174 w 2804145"/>
                    <a:gd name="connsiteY30" fmla="*/ 331320 h 1851290"/>
                    <a:gd name="connsiteX31" fmla="*/ 961448 w 2804145"/>
                    <a:gd name="connsiteY31" fmla="*/ 285673 h 1851290"/>
                    <a:gd name="connsiteX32" fmla="*/ 913664 w 2804145"/>
                    <a:gd name="connsiteY32" fmla="*/ 496 h 1851290"/>
                    <a:gd name="connsiteX33" fmla="*/ 1003097 w 2804145"/>
                    <a:gd name="connsiteY33" fmla="*/ 1893 h 1851290"/>
                    <a:gd name="connsiteX34" fmla="*/ 1879672 w 2804145"/>
                    <a:gd name="connsiteY34" fmla="*/ 1048220 h 1851290"/>
                    <a:gd name="connsiteX35" fmla="*/ 705343 w 2804145"/>
                    <a:gd name="connsiteY35" fmla="*/ 242910 h 1851290"/>
                    <a:gd name="connsiteX36" fmla="*/ 265210 w 2804145"/>
                    <a:gd name="connsiteY36" fmla="*/ 1595982 h 1851290"/>
                    <a:gd name="connsiteX37" fmla="*/ 639995 w 2804145"/>
                    <a:gd name="connsiteY37" fmla="*/ 50712 h 1851290"/>
                    <a:gd name="connsiteX38" fmla="*/ 913664 w 2804145"/>
                    <a:gd name="connsiteY38" fmla="*/ 496 h 1851290"/>
                    <a:gd name="connsiteX0" fmla="*/ 2231395 w 2804145"/>
                    <a:gd name="connsiteY0" fmla="*/ 1000169 h 1851290"/>
                    <a:gd name="connsiteX1" fmla="*/ 2471642 w 2804145"/>
                    <a:gd name="connsiteY1" fmla="*/ 1109723 h 1851290"/>
                    <a:gd name="connsiteX2" fmla="*/ 2779158 w 2804145"/>
                    <a:gd name="connsiteY2" fmla="*/ 1607514 h 1851290"/>
                    <a:gd name="connsiteX3" fmla="*/ 2804145 w 2804145"/>
                    <a:gd name="connsiteY3" fmla="*/ 1709380 h 1851290"/>
                    <a:gd name="connsiteX4" fmla="*/ 2552365 w 2804145"/>
                    <a:gd name="connsiteY4" fmla="*/ 1367268 h 1851290"/>
                    <a:gd name="connsiteX5" fmla="*/ 2302508 w 2804145"/>
                    <a:gd name="connsiteY5" fmla="*/ 1709380 h 1851290"/>
                    <a:gd name="connsiteX6" fmla="*/ 2325571 w 2804145"/>
                    <a:gd name="connsiteY6" fmla="*/ 1605593 h 1851290"/>
                    <a:gd name="connsiteX7" fmla="*/ 2175657 w 2804145"/>
                    <a:gd name="connsiteY7" fmla="*/ 1620969 h 1851290"/>
                    <a:gd name="connsiteX8" fmla="*/ 2371699 w 2804145"/>
                    <a:gd name="connsiteY8" fmla="*/ 1392252 h 1851290"/>
                    <a:gd name="connsiteX9" fmla="*/ 2233316 w 2804145"/>
                    <a:gd name="connsiteY9" fmla="*/ 1444147 h 1851290"/>
                    <a:gd name="connsiteX10" fmla="*/ 2169892 w 2804145"/>
                    <a:gd name="connsiteY10" fmla="*/ 1223118 h 1851290"/>
                    <a:gd name="connsiteX11" fmla="*/ 2231395 w 2804145"/>
                    <a:gd name="connsiteY11" fmla="*/ 1000169 h 1851290"/>
                    <a:gd name="connsiteX12" fmla="*/ 961448 w 2804145"/>
                    <a:gd name="connsiteY12" fmla="*/ 285673 h 1851290"/>
                    <a:gd name="connsiteX13" fmla="*/ 1191604 w 2804145"/>
                    <a:gd name="connsiteY13" fmla="*/ 306334 h 1851290"/>
                    <a:gd name="connsiteX14" fmla="*/ 1654802 w 2804145"/>
                    <a:gd name="connsiteY14" fmla="*/ 654213 h 1851290"/>
                    <a:gd name="connsiteX15" fmla="*/ 1779730 w 2804145"/>
                    <a:gd name="connsiteY15" fmla="*/ 1219274 h 1851290"/>
                    <a:gd name="connsiteX16" fmla="*/ 1456837 w 2804145"/>
                    <a:gd name="connsiteY16" fmla="*/ 1730520 h 1851290"/>
                    <a:gd name="connsiteX17" fmla="*/ 428580 w 2804145"/>
                    <a:gd name="connsiteY17" fmla="*/ 1459520 h 1851290"/>
                    <a:gd name="connsiteX18" fmla="*/ 1168541 w 2804145"/>
                    <a:gd name="connsiteY18" fmla="*/ 700340 h 1851290"/>
                    <a:gd name="connsiteX19" fmla="*/ 924450 w 2804145"/>
                    <a:gd name="connsiteY19" fmla="*/ 1401861 h 1851290"/>
                    <a:gd name="connsiteX20" fmla="*/ 912919 w 2804145"/>
                    <a:gd name="connsiteY20" fmla="*/ 969417 h 1851290"/>
                    <a:gd name="connsiteX21" fmla="*/ 1132024 w 2804145"/>
                    <a:gd name="connsiteY21" fmla="*/ 1171223 h 1851290"/>
                    <a:gd name="connsiteX22" fmla="*/ 1155088 w 2804145"/>
                    <a:gd name="connsiteY22" fmla="*/ 1236571 h 1851290"/>
                    <a:gd name="connsiteX23" fmla="*/ 1220435 w 2804145"/>
                    <a:gd name="connsiteY23" fmla="*/ 1213507 h 1851290"/>
                    <a:gd name="connsiteX24" fmla="*/ 886011 w 2804145"/>
                    <a:gd name="connsiteY24" fmla="*/ 882927 h 1851290"/>
                    <a:gd name="connsiteX25" fmla="*/ 891776 w 2804145"/>
                    <a:gd name="connsiteY25" fmla="*/ 1486428 h 1851290"/>
                    <a:gd name="connsiteX26" fmla="*/ 1218512 w 2804145"/>
                    <a:gd name="connsiteY26" fmla="*/ 615773 h 1851290"/>
                    <a:gd name="connsiteX27" fmla="*/ 342090 w 2804145"/>
                    <a:gd name="connsiteY27" fmla="*/ 1486428 h 1851290"/>
                    <a:gd name="connsiteX28" fmla="*/ 388218 w 2804145"/>
                    <a:gd name="connsiteY28" fmla="*/ 1597902 h 1851290"/>
                    <a:gd name="connsiteX29" fmla="*/ 734174 w 2804145"/>
                    <a:gd name="connsiteY29" fmla="*/ 331320 h 1851290"/>
                    <a:gd name="connsiteX30" fmla="*/ 961448 w 2804145"/>
                    <a:gd name="connsiteY30" fmla="*/ 285673 h 1851290"/>
                    <a:gd name="connsiteX31" fmla="*/ 913664 w 2804145"/>
                    <a:gd name="connsiteY31" fmla="*/ 496 h 1851290"/>
                    <a:gd name="connsiteX32" fmla="*/ 1003097 w 2804145"/>
                    <a:gd name="connsiteY32" fmla="*/ 1893 h 1851290"/>
                    <a:gd name="connsiteX33" fmla="*/ 1879672 w 2804145"/>
                    <a:gd name="connsiteY33" fmla="*/ 1048220 h 1851290"/>
                    <a:gd name="connsiteX34" fmla="*/ 705343 w 2804145"/>
                    <a:gd name="connsiteY34" fmla="*/ 242910 h 1851290"/>
                    <a:gd name="connsiteX35" fmla="*/ 265210 w 2804145"/>
                    <a:gd name="connsiteY35" fmla="*/ 1595982 h 1851290"/>
                    <a:gd name="connsiteX36" fmla="*/ 639995 w 2804145"/>
                    <a:gd name="connsiteY36" fmla="*/ 50712 h 1851290"/>
                    <a:gd name="connsiteX37" fmla="*/ 913664 w 2804145"/>
                    <a:gd name="connsiteY37"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552365 w 2804145"/>
                    <a:gd name="connsiteY3" fmla="*/ 1367268 h 1851290"/>
                    <a:gd name="connsiteX4" fmla="*/ 2302508 w 2804145"/>
                    <a:gd name="connsiteY4" fmla="*/ 1709380 h 1851290"/>
                    <a:gd name="connsiteX5" fmla="*/ 2325571 w 2804145"/>
                    <a:gd name="connsiteY5" fmla="*/ 1605593 h 1851290"/>
                    <a:gd name="connsiteX6" fmla="*/ 2175657 w 2804145"/>
                    <a:gd name="connsiteY6" fmla="*/ 1620969 h 1851290"/>
                    <a:gd name="connsiteX7" fmla="*/ 2371699 w 2804145"/>
                    <a:gd name="connsiteY7" fmla="*/ 1392252 h 1851290"/>
                    <a:gd name="connsiteX8" fmla="*/ 2233316 w 2804145"/>
                    <a:gd name="connsiteY8" fmla="*/ 1444147 h 1851290"/>
                    <a:gd name="connsiteX9" fmla="*/ 2169892 w 2804145"/>
                    <a:gd name="connsiteY9" fmla="*/ 1223118 h 1851290"/>
                    <a:gd name="connsiteX10" fmla="*/ 2231395 w 2804145"/>
                    <a:gd name="connsiteY10" fmla="*/ 1000169 h 1851290"/>
                    <a:gd name="connsiteX11" fmla="*/ 961448 w 2804145"/>
                    <a:gd name="connsiteY11" fmla="*/ 285673 h 1851290"/>
                    <a:gd name="connsiteX12" fmla="*/ 1191604 w 2804145"/>
                    <a:gd name="connsiteY12" fmla="*/ 306334 h 1851290"/>
                    <a:gd name="connsiteX13" fmla="*/ 1654802 w 2804145"/>
                    <a:gd name="connsiteY13" fmla="*/ 654213 h 1851290"/>
                    <a:gd name="connsiteX14" fmla="*/ 1779730 w 2804145"/>
                    <a:gd name="connsiteY14" fmla="*/ 1219274 h 1851290"/>
                    <a:gd name="connsiteX15" fmla="*/ 1456837 w 2804145"/>
                    <a:gd name="connsiteY15" fmla="*/ 1730520 h 1851290"/>
                    <a:gd name="connsiteX16" fmla="*/ 428580 w 2804145"/>
                    <a:gd name="connsiteY16" fmla="*/ 1459520 h 1851290"/>
                    <a:gd name="connsiteX17" fmla="*/ 1168541 w 2804145"/>
                    <a:gd name="connsiteY17" fmla="*/ 700340 h 1851290"/>
                    <a:gd name="connsiteX18" fmla="*/ 924450 w 2804145"/>
                    <a:gd name="connsiteY18" fmla="*/ 1401861 h 1851290"/>
                    <a:gd name="connsiteX19" fmla="*/ 912919 w 2804145"/>
                    <a:gd name="connsiteY19" fmla="*/ 969417 h 1851290"/>
                    <a:gd name="connsiteX20" fmla="*/ 1132024 w 2804145"/>
                    <a:gd name="connsiteY20" fmla="*/ 1171223 h 1851290"/>
                    <a:gd name="connsiteX21" fmla="*/ 1155088 w 2804145"/>
                    <a:gd name="connsiteY21" fmla="*/ 1236571 h 1851290"/>
                    <a:gd name="connsiteX22" fmla="*/ 1220435 w 2804145"/>
                    <a:gd name="connsiteY22" fmla="*/ 1213507 h 1851290"/>
                    <a:gd name="connsiteX23" fmla="*/ 886011 w 2804145"/>
                    <a:gd name="connsiteY23" fmla="*/ 882927 h 1851290"/>
                    <a:gd name="connsiteX24" fmla="*/ 891776 w 2804145"/>
                    <a:gd name="connsiteY24" fmla="*/ 1486428 h 1851290"/>
                    <a:gd name="connsiteX25" fmla="*/ 1218512 w 2804145"/>
                    <a:gd name="connsiteY25" fmla="*/ 615773 h 1851290"/>
                    <a:gd name="connsiteX26" fmla="*/ 342090 w 2804145"/>
                    <a:gd name="connsiteY26" fmla="*/ 1486428 h 1851290"/>
                    <a:gd name="connsiteX27" fmla="*/ 388218 w 2804145"/>
                    <a:gd name="connsiteY27" fmla="*/ 1597902 h 1851290"/>
                    <a:gd name="connsiteX28" fmla="*/ 734174 w 2804145"/>
                    <a:gd name="connsiteY28" fmla="*/ 331320 h 1851290"/>
                    <a:gd name="connsiteX29" fmla="*/ 961448 w 2804145"/>
                    <a:gd name="connsiteY29" fmla="*/ 285673 h 1851290"/>
                    <a:gd name="connsiteX30" fmla="*/ 913664 w 2804145"/>
                    <a:gd name="connsiteY30" fmla="*/ 496 h 1851290"/>
                    <a:gd name="connsiteX31" fmla="*/ 1003097 w 2804145"/>
                    <a:gd name="connsiteY31" fmla="*/ 1893 h 1851290"/>
                    <a:gd name="connsiteX32" fmla="*/ 1879672 w 2804145"/>
                    <a:gd name="connsiteY32" fmla="*/ 1048220 h 1851290"/>
                    <a:gd name="connsiteX33" fmla="*/ 705343 w 2804145"/>
                    <a:gd name="connsiteY33" fmla="*/ 242910 h 1851290"/>
                    <a:gd name="connsiteX34" fmla="*/ 265210 w 2804145"/>
                    <a:gd name="connsiteY34" fmla="*/ 1595982 h 1851290"/>
                    <a:gd name="connsiteX35" fmla="*/ 639995 w 2804145"/>
                    <a:gd name="connsiteY35" fmla="*/ 50712 h 1851290"/>
                    <a:gd name="connsiteX36" fmla="*/ 913664 w 2804145"/>
                    <a:gd name="connsiteY36"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302508 w 2804145"/>
                    <a:gd name="connsiteY3" fmla="*/ 1709380 h 1851290"/>
                    <a:gd name="connsiteX4" fmla="*/ 2325571 w 2804145"/>
                    <a:gd name="connsiteY4" fmla="*/ 1605593 h 1851290"/>
                    <a:gd name="connsiteX5" fmla="*/ 2175657 w 2804145"/>
                    <a:gd name="connsiteY5" fmla="*/ 1620969 h 1851290"/>
                    <a:gd name="connsiteX6" fmla="*/ 2371699 w 2804145"/>
                    <a:gd name="connsiteY6" fmla="*/ 1392252 h 1851290"/>
                    <a:gd name="connsiteX7" fmla="*/ 2233316 w 2804145"/>
                    <a:gd name="connsiteY7" fmla="*/ 1444147 h 1851290"/>
                    <a:gd name="connsiteX8" fmla="*/ 2169892 w 2804145"/>
                    <a:gd name="connsiteY8" fmla="*/ 1223118 h 1851290"/>
                    <a:gd name="connsiteX9" fmla="*/ 2231395 w 2804145"/>
                    <a:gd name="connsiteY9" fmla="*/ 1000169 h 1851290"/>
                    <a:gd name="connsiteX10" fmla="*/ 961448 w 2804145"/>
                    <a:gd name="connsiteY10" fmla="*/ 285673 h 1851290"/>
                    <a:gd name="connsiteX11" fmla="*/ 1191604 w 2804145"/>
                    <a:gd name="connsiteY11" fmla="*/ 306334 h 1851290"/>
                    <a:gd name="connsiteX12" fmla="*/ 1654802 w 2804145"/>
                    <a:gd name="connsiteY12" fmla="*/ 654213 h 1851290"/>
                    <a:gd name="connsiteX13" fmla="*/ 1779730 w 2804145"/>
                    <a:gd name="connsiteY13" fmla="*/ 1219274 h 1851290"/>
                    <a:gd name="connsiteX14" fmla="*/ 1456837 w 2804145"/>
                    <a:gd name="connsiteY14" fmla="*/ 1730520 h 1851290"/>
                    <a:gd name="connsiteX15" fmla="*/ 428580 w 2804145"/>
                    <a:gd name="connsiteY15" fmla="*/ 1459520 h 1851290"/>
                    <a:gd name="connsiteX16" fmla="*/ 1168541 w 2804145"/>
                    <a:gd name="connsiteY16" fmla="*/ 700340 h 1851290"/>
                    <a:gd name="connsiteX17" fmla="*/ 924450 w 2804145"/>
                    <a:gd name="connsiteY17" fmla="*/ 1401861 h 1851290"/>
                    <a:gd name="connsiteX18" fmla="*/ 912919 w 2804145"/>
                    <a:gd name="connsiteY18" fmla="*/ 969417 h 1851290"/>
                    <a:gd name="connsiteX19" fmla="*/ 1132024 w 2804145"/>
                    <a:gd name="connsiteY19" fmla="*/ 1171223 h 1851290"/>
                    <a:gd name="connsiteX20" fmla="*/ 1155088 w 2804145"/>
                    <a:gd name="connsiteY20" fmla="*/ 1236571 h 1851290"/>
                    <a:gd name="connsiteX21" fmla="*/ 1220435 w 2804145"/>
                    <a:gd name="connsiteY21" fmla="*/ 1213507 h 1851290"/>
                    <a:gd name="connsiteX22" fmla="*/ 886011 w 2804145"/>
                    <a:gd name="connsiteY22" fmla="*/ 882927 h 1851290"/>
                    <a:gd name="connsiteX23" fmla="*/ 891776 w 2804145"/>
                    <a:gd name="connsiteY23" fmla="*/ 1486428 h 1851290"/>
                    <a:gd name="connsiteX24" fmla="*/ 1218512 w 2804145"/>
                    <a:gd name="connsiteY24" fmla="*/ 615773 h 1851290"/>
                    <a:gd name="connsiteX25" fmla="*/ 342090 w 2804145"/>
                    <a:gd name="connsiteY25" fmla="*/ 1486428 h 1851290"/>
                    <a:gd name="connsiteX26" fmla="*/ 388218 w 2804145"/>
                    <a:gd name="connsiteY26" fmla="*/ 1597902 h 1851290"/>
                    <a:gd name="connsiteX27" fmla="*/ 734174 w 2804145"/>
                    <a:gd name="connsiteY27" fmla="*/ 331320 h 1851290"/>
                    <a:gd name="connsiteX28" fmla="*/ 961448 w 2804145"/>
                    <a:gd name="connsiteY28" fmla="*/ 285673 h 1851290"/>
                    <a:gd name="connsiteX29" fmla="*/ 913664 w 2804145"/>
                    <a:gd name="connsiteY29" fmla="*/ 496 h 1851290"/>
                    <a:gd name="connsiteX30" fmla="*/ 1003097 w 2804145"/>
                    <a:gd name="connsiteY30" fmla="*/ 1893 h 1851290"/>
                    <a:gd name="connsiteX31" fmla="*/ 1879672 w 2804145"/>
                    <a:gd name="connsiteY31" fmla="*/ 1048220 h 1851290"/>
                    <a:gd name="connsiteX32" fmla="*/ 705343 w 2804145"/>
                    <a:gd name="connsiteY32" fmla="*/ 242910 h 1851290"/>
                    <a:gd name="connsiteX33" fmla="*/ 265210 w 2804145"/>
                    <a:gd name="connsiteY33" fmla="*/ 1595982 h 1851290"/>
                    <a:gd name="connsiteX34" fmla="*/ 639995 w 2804145"/>
                    <a:gd name="connsiteY34" fmla="*/ 50712 h 1851290"/>
                    <a:gd name="connsiteX35" fmla="*/ 913664 w 2804145"/>
                    <a:gd name="connsiteY35" fmla="*/ 496 h 1851290"/>
                    <a:gd name="connsiteX0" fmla="*/ 2231395 w 2804145"/>
                    <a:gd name="connsiteY0" fmla="*/ 1000169 h 1851290"/>
                    <a:gd name="connsiteX1" fmla="*/ 2804145 w 2804145"/>
                    <a:gd name="connsiteY1" fmla="*/ 1709380 h 1851290"/>
                    <a:gd name="connsiteX2" fmla="*/ 2302508 w 2804145"/>
                    <a:gd name="connsiteY2" fmla="*/ 1709380 h 1851290"/>
                    <a:gd name="connsiteX3" fmla="*/ 2325571 w 2804145"/>
                    <a:gd name="connsiteY3" fmla="*/ 1605593 h 1851290"/>
                    <a:gd name="connsiteX4" fmla="*/ 2175657 w 2804145"/>
                    <a:gd name="connsiteY4" fmla="*/ 1620969 h 1851290"/>
                    <a:gd name="connsiteX5" fmla="*/ 2371699 w 2804145"/>
                    <a:gd name="connsiteY5" fmla="*/ 1392252 h 1851290"/>
                    <a:gd name="connsiteX6" fmla="*/ 2233316 w 2804145"/>
                    <a:gd name="connsiteY6" fmla="*/ 1444147 h 1851290"/>
                    <a:gd name="connsiteX7" fmla="*/ 2169892 w 2804145"/>
                    <a:gd name="connsiteY7" fmla="*/ 1223118 h 1851290"/>
                    <a:gd name="connsiteX8" fmla="*/ 2231395 w 2804145"/>
                    <a:gd name="connsiteY8" fmla="*/ 1000169 h 1851290"/>
                    <a:gd name="connsiteX9" fmla="*/ 961448 w 2804145"/>
                    <a:gd name="connsiteY9" fmla="*/ 285673 h 1851290"/>
                    <a:gd name="connsiteX10" fmla="*/ 1191604 w 2804145"/>
                    <a:gd name="connsiteY10" fmla="*/ 306334 h 1851290"/>
                    <a:gd name="connsiteX11" fmla="*/ 1654802 w 2804145"/>
                    <a:gd name="connsiteY11" fmla="*/ 654213 h 1851290"/>
                    <a:gd name="connsiteX12" fmla="*/ 1779730 w 2804145"/>
                    <a:gd name="connsiteY12" fmla="*/ 1219274 h 1851290"/>
                    <a:gd name="connsiteX13" fmla="*/ 1456837 w 2804145"/>
                    <a:gd name="connsiteY13" fmla="*/ 1730520 h 1851290"/>
                    <a:gd name="connsiteX14" fmla="*/ 428580 w 2804145"/>
                    <a:gd name="connsiteY14" fmla="*/ 1459520 h 1851290"/>
                    <a:gd name="connsiteX15" fmla="*/ 1168541 w 2804145"/>
                    <a:gd name="connsiteY15" fmla="*/ 700340 h 1851290"/>
                    <a:gd name="connsiteX16" fmla="*/ 924450 w 2804145"/>
                    <a:gd name="connsiteY16" fmla="*/ 1401861 h 1851290"/>
                    <a:gd name="connsiteX17" fmla="*/ 912919 w 2804145"/>
                    <a:gd name="connsiteY17" fmla="*/ 969417 h 1851290"/>
                    <a:gd name="connsiteX18" fmla="*/ 1132024 w 2804145"/>
                    <a:gd name="connsiteY18" fmla="*/ 1171223 h 1851290"/>
                    <a:gd name="connsiteX19" fmla="*/ 1155088 w 2804145"/>
                    <a:gd name="connsiteY19" fmla="*/ 1236571 h 1851290"/>
                    <a:gd name="connsiteX20" fmla="*/ 1220435 w 2804145"/>
                    <a:gd name="connsiteY20" fmla="*/ 1213507 h 1851290"/>
                    <a:gd name="connsiteX21" fmla="*/ 886011 w 2804145"/>
                    <a:gd name="connsiteY21" fmla="*/ 882927 h 1851290"/>
                    <a:gd name="connsiteX22" fmla="*/ 891776 w 2804145"/>
                    <a:gd name="connsiteY22" fmla="*/ 1486428 h 1851290"/>
                    <a:gd name="connsiteX23" fmla="*/ 1218512 w 2804145"/>
                    <a:gd name="connsiteY23" fmla="*/ 615773 h 1851290"/>
                    <a:gd name="connsiteX24" fmla="*/ 342090 w 2804145"/>
                    <a:gd name="connsiteY24" fmla="*/ 1486428 h 1851290"/>
                    <a:gd name="connsiteX25" fmla="*/ 388218 w 2804145"/>
                    <a:gd name="connsiteY25" fmla="*/ 1597902 h 1851290"/>
                    <a:gd name="connsiteX26" fmla="*/ 734174 w 2804145"/>
                    <a:gd name="connsiteY26" fmla="*/ 331320 h 1851290"/>
                    <a:gd name="connsiteX27" fmla="*/ 961448 w 2804145"/>
                    <a:gd name="connsiteY27" fmla="*/ 285673 h 1851290"/>
                    <a:gd name="connsiteX28" fmla="*/ 913664 w 2804145"/>
                    <a:gd name="connsiteY28" fmla="*/ 496 h 1851290"/>
                    <a:gd name="connsiteX29" fmla="*/ 1003097 w 2804145"/>
                    <a:gd name="connsiteY29" fmla="*/ 1893 h 1851290"/>
                    <a:gd name="connsiteX30" fmla="*/ 1879672 w 2804145"/>
                    <a:gd name="connsiteY30" fmla="*/ 1048220 h 1851290"/>
                    <a:gd name="connsiteX31" fmla="*/ 705343 w 2804145"/>
                    <a:gd name="connsiteY31" fmla="*/ 242910 h 1851290"/>
                    <a:gd name="connsiteX32" fmla="*/ 265210 w 2804145"/>
                    <a:gd name="connsiteY32" fmla="*/ 1595982 h 1851290"/>
                    <a:gd name="connsiteX33" fmla="*/ 639995 w 2804145"/>
                    <a:gd name="connsiteY33" fmla="*/ 50712 h 1851290"/>
                    <a:gd name="connsiteX34" fmla="*/ 913664 w 2804145"/>
                    <a:gd name="connsiteY34"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169892 w 2371699"/>
                    <a:gd name="connsiteY6" fmla="*/ 1223118 h 1851290"/>
                    <a:gd name="connsiteX7" fmla="*/ 2231395 w 2371699"/>
                    <a:gd name="connsiteY7" fmla="*/ 1000169 h 1851290"/>
                    <a:gd name="connsiteX8" fmla="*/ 961448 w 2371699"/>
                    <a:gd name="connsiteY8" fmla="*/ 285673 h 1851290"/>
                    <a:gd name="connsiteX9" fmla="*/ 1191604 w 2371699"/>
                    <a:gd name="connsiteY9" fmla="*/ 306334 h 1851290"/>
                    <a:gd name="connsiteX10" fmla="*/ 1654802 w 2371699"/>
                    <a:gd name="connsiteY10" fmla="*/ 654213 h 1851290"/>
                    <a:gd name="connsiteX11" fmla="*/ 1779730 w 2371699"/>
                    <a:gd name="connsiteY11" fmla="*/ 1219274 h 1851290"/>
                    <a:gd name="connsiteX12" fmla="*/ 1456837 w 2371699"/>
                    <a:gd name="connsiteY12" fmla="*/ 1730520 h 1851290"/>
                    <a:gd name="connsiteX13" fmla="*/ 428580 w 2371699"/>
                    <a:gd name="connsiteY13" fmla="*/ 1459520 h 1851290"/>
                    <a:gd name="connsiteX14" fmla="*/ 1168541 w 2371699"/>
                    <a:gd name="connsiteY14" fmla="*/ 700340 h 1851290"/>
                    <a:gd name="connsiteX15" fmla="*/ 924450 w 2371699"/>
                    <a:gd name="connsiteY15" fmla="*/ 1401861 h 1851290"/>
                    <a:gd name="connsiteX16" fmla="*/ 912919 w 2371699"/>
                    <a:gd name="connsiteY16" fmla="*/ 969417 h 1851290"/>
                    <a:gd name="connsiteX17" fmla="*/ 1132024 w 2371699"/>
                    <a:gd name="connsiteY17" fmla="*/ 1171223 h 1851290"/>
                    <a:gd name="connsiteX18" fmla="*/ 1155088 w 2371699"/>
                    <a:gd name="connsiteY18" fmla="*/ 1236571 h 1851290"/>
                    <a:gd name="connsiteX19" fmla="*/ 1220435 w 2371699"/>
                    <a:gd name="connsiteY19" fmla="*/ 1213507 h 1851290"/>
                    <a:gd name="connsiteX20" fmla="*/ 886011 w 2371699"/>
                    <a:gd name="connsiteY20" fmla="*/ 882927 h 1851290"/>
                    <a:gd name="connsiteX21" fmla="*/ 891776 w 2371699"/>
                    <a:gd name="connsiteY21" fmla="*/ 1486428 h 1851290"/>
                    <a:gd name="connsiteX22" fmla="*/ 1218512 w 2371699"/>
                    <a:gd name="connsiteY22" fmla="*/ 615773 h 1851290"/>
                    <a:gd name="connsiteX23" fmla="*/ 342090 w 2371699"/>
                    <a:gd name="connsiteY23" fmla="*/ 1486428 h 1851290"/>
                    <a:gd name="connsiteX24" fmla="*/ 388218 w 2371699"/>
                    <a:gd name="connsiteY24" fmla="*/ 1597902 h 1851290"/>
                    <a:gd name="connsiteX25" fmla="*/ 734174 w 2371699"/>
                    <a:gd name="connsiteY25" fmla="*/ 331320 h 1851290"/>
                    <a:gd name="connsiteX26" fmla="*/ 961448 w 2371699"/>
                    <a:gd name="connsiteY26" fmla="*/ 285673 h 1851290"/>
                    <a:gd name="connsiteX27" fmla="*/ 913664 w 2371699"/>
                    <a:gd name="connsiteY27" fmla="*/ 496 h 1851290"/>
                    <a:gd name="connsiteX28" fmla="*/ 1003097 w 2371699"/>
                    <a:gd name="connsiteY28" fmla="*/ 1893 h 1851290"/>
                    <a:gd name="connsiteX29" fmla="*/ 1879672 w 2371699"/>
                    <a:gd name="connsiteY29" fmla="*/ 1048220 h 1851290"/>
                    <a:gd name="connsiteX30" fmla="*/ 705343 w 2371699"/>
                    <a:gd name="connsiteY30" fmla="*/ 242910 h 1851290"/>
                    <a:gd name="connsiteX31" fmla="*/ 265210 w 2371699"/>
                    <a:gd name="connsiteY31" fmla="*/ 1595982 h 1851290"/>
                    <a:gd name="connsiteX32" fmla="*/ 639995 w 2371699"/>
                    <a:gd name="connsiteY32" fmla="*/ 50712 h 1851290"/>
                    <a:gd name="connsiteX33" fmla="*/ 913664 w 2371699"/>
                    <a:gd name="connsiteY33"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231395 w 2371699"/>
                    <a:gd name="connsiteY6" fmla="*/ 1000169 h 1851290"/>
                    <a:gd name="connsiteX7" fmla="*/ 961448 w 2371699"/>
                    <a:gd name="connsiteY7" fmla="*/ 285673 h 1851290"/>
                    <a:gd name="connsiteX8" fmla="*/ 1191604 w 2371699"/>
                    <a:gd name="connsiteY8" fmla="*/ 306334 h 1851290"/>
                    <a:gd name="connsiteX9" fmla="*/ 1654802 w 2371699"/>
                    <a:gd name="connsiteY9" fmla="*/ 654213 h 1851290"/>
                    <a:gd name="connsiteX10" fmla="*/ 1779730 w 2371699"/>
                    <a:gd name="connsiteY10" fmla="*/ 1219274 h 1851290"/>
                    <a:gd name="connsiteX11" fmla="*/ 1456837 w 2371699"/>
                    <a:gd name="connsiteY11" fmla="*/ 1730520 h 1851290"/>
                    <a:gd name="connsiteX12" fmla="*/ 428580 w 2371699"/>
                    <a:gd name="connsiteY12" fmla="*/ 1459520 h 1851290"/>
                    <a:gd name="connsiteX13" fmla="*/ 1168541 w 2371699"/>
                    <a:gd name="connsiteY13" fmla="*/ 700340 h 1851290"/>
                    <a:gd name="connsiteX14" fmla="*/ 924450 w 2371699"/>
                    <a:gd name="connsiteY14" fmla="*/ 1401861 h 1851290"/>
                    <a:gd name="connsiteX15" fmla="*/ 912919 w 2371699"/>
                    <a:gd name="connsiteY15" fmla="*/ 969417 h 1851290"/>
                    <a:gd name="connsiteX16" fmla="*/ 1132024 w 2371699"/>
                    <a:gd name="connsiteY16" fmla="*/ 1171223 h 1851290"/>
                    <a:gd name="connsiteX17" fmla="*/ 1155088 w 2371699"/>
                    <a:gd name="connsiteY17" fmla="*/ 1236571 h 1851290"/>
                    <a:gd name="connsiteX18" fmla="*/ 1220435 w 2371699"/>
                    <a:gd name="connsiteY18" fmla="*/ 1213507 h 1851290"/>
                    <a:gd name="connsiteX19" fmla="*/ 886011 w 2371699"/>
                    <a:gd name="connsiteY19" fmla="*/ 882927 h 1851290"/>
                    <a:gd name="connsiteX20" fmla="*/ 891776 w 2371699"/>
                    <a:gd name="connsiteY20" fmla="*/ 1486428 h 1851290"/>
                    <a:gd name="connsiteX21" fmla="*/ 1218512 w 2371699"/>
                    <a:gd name="connsiteY21" fmla="*/ 615773 h 1851290"/>
                    <a:gd name="connsiteX22" fmla="*/ 342090 w 2371699"/>
                    <a:gd name="connsiteY22" fmla="*/ 1486428 h 1851290"/>
                    <a:gd name="connsiteX23" fmla="*/ 388218 w 2371699"/>
                    <a:gd name="connsiteY23" fmla="*/ 1597902 h 1851290"/>
                    <a:gd name="connsiteX24" fmla="*/ 734174 w 2371699"/>
                    <a:gd name="connsiteY24" fmla="*/ 331320 h 1851290"/>
                    <a:gd name="connsiteX25" fmla="*/ 961448 w 2371699"/>
                    <a:gd name="connsiteY25" fmla="*/ 285673 h 1851290"/>
                    <a:gd name="connsiteX26" fmla="*/ 913664 w 2371699"/>
                    <a:gd name="connsiteY26" fmla="*/ 496 h 1851290"/>
                    <a:gd name="connsiteX27" fmla="*/ 1003097 w 2371699"/>
                    <a:gd name="connsiteY27" fmla="*/ 1893 h 1851290"/>
                    <a:gd name="connsiteX28" fmla="*/ 1879672 w 2371699"/>
                    <a:gd name="connsiteY28" fmla="*/ 1048220 h 1851290"/>
                    <a:gd name="connsiteX29" fmla="*/ 705343 w 2371699"/>
                    <a:gd name="connsiteY29" fmla="*/ 242910 h 1851290"/>
                    <a:gd name="connsiteX30" fmla="*/ 265210 w 2371699"/>
                    <a:gd name="connsiteY30" fmla="*/ 1595982 h 1851290"/>
                    <a:gd name="connsiteX31" fmla="*/ 639995 w 2371699"/>
                    <a:gd name="connsiteY31" fmla="*/ 50712 h 1851290"/>
                    <a:gd name="connsiteX32" fmla="*/ 913664 w 2371699"/>
                    <a:gd name="connsiteY32" fmla="*/ 496 h 1851290"/>
                    <a:gd name="connsiteX0" fmla="*/ 2233316 w 2371699"/>
                    <a:gd name="connsiteY0" fmla="*/ 1444147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961448 w 2371699"/>
                    <a:gd name="connsiteY6" fmla="*/ 285673 h 1851290"/>
                    <a:gd name="connsiteX7" fmla="*/ 1191604 w 2371699"/>
                    <a:gd name="connsiteY7" fmla="*/ 306334 h 1851290"/>
                    <a:gd name="connsiteX8" fmla="*/ 1654802 w 2371699"/>
                    <a:gd name="connsiteY8" fmla="*/ 654213 h 1851290"/>
                    <a:gd name="connsiteX9" fmla="*/ 1779730 w 2371699"/>
                    <a:gd name="connsiteY9" fmla="*/ 1219274 h 1851290"/>
                    <a:gd name="connsiteX10" fmla="*/ 1456837 w 2371699"/>
                    <a:gd name="connsiteY10" fmla="*/ 1730520 h 1851290"/>
                    <a:gd name="connsiteX11" fmla="*/ 428580 w 2371699"/>
                    <a:gd name="connsiteY11" fmla="*/ 1459520 h 1851290"/>
                    <a:gd name="connsiteX12" fmla="*/ 1168541 w 2371699"/>
                    <a:gd name="connsiteY12" fmla="*/ 700340 h 1851290"/>
                    <a:gd name="connsiteX13" fmla="*/ 924450 w 2371699"/>
                    <a:gd name="connsiteY13" fmla="*/ 1401861 h 1851290"/>
                    <a:gd name="connsiteX14" fmla="*/ 912919 w 2371699"/>
                    <a:gd name="connsiteY14" fmla="*/ 969417 h 1851290"/>
                    <a:gd name="connsiteX15" fmla="*/ 1132024 w 2371699"/>
                    <a:gd name="connsiteY15" fmla="*/ 1171223 h 1851290"/>
                    <a:gd name="connsiteX16" fmla="*/ 1155088 w 2371699"/>
                    <a:gd name="connsiteY16" fmla="*/ 1236571 h 1851290"/>
                    <a:gd name="connsiteX17" fmla="*/ 1220435 w 2371699"/>
                    <a:gd name="connsiteY17" fmla="*/ 1213507 h 1851290"/>
                    <a:gd name="connsiteX18" fmla="*/ 886011 w 2371699"/>
                    <a:gd name="connsiteY18" fmla="*/ 882927 h 1851290"/>
                    <a:gd name="connsiteX19" fmla="*/ 891776 w 2371699"/>
                    <a:gd name="connsiteY19" fmla="*/ 1486428 h 1851290"/>
                    <a:gd name="connsiteX20" fmla="*/ 1218512 w 2371699"/>
                    <a:gd name="connsiteY20" fmla="*/ 615773 h 1851290"/>
                    <a:gd name="connsiteX21" fmla="*/ 342090 w 2371699"/>
                    <a:gd name="connsiteY21" fmla="*/ 1486428 h 1851290"/>
                    <a:gd name="connsiteX22" fmla="*/ 388218 w 2371699"/>
                    <a:gd name="connsiteY22" fmla="*/ 1597902 h 1851290"/>
                    <a:gd name="connsiteX23" fmla="*/ 734174 w 2371699"/>
                    <a:gd name="connsiteY23" fmla="*/ 331320 h 1851290"/>
                    <a:gd name="connsiteX24" fmla="*/ 961448 w 2371699"/>
                    <a:gd name="connsiteY24" fmla="*/ 285673 h 1851290"/>
                    <a:gd name="connsiteX25" fmla="*/ 913664 w 2371699"/>
                    <a:gd name="connsiteY25" fmla="*/ 496 h 1851290"/>
                    <a:gd name="connsiteX26" fmla="*/ 1003097 w 2371699"/>
                    <a:gd name="connsiteY26" fmla="*/ 1893 h 1851290"/>
                    <a:gd name="connsiteX27" fmla="*/ 1879672 w 2371699"/>
                    <a:gd name="connsiteY27" fmla="*/ 1048220 h 1851290"/>
                    <a:gd name="connsiteX28" fmla="*/ 705343 w 2371699"/>
                    <a:gd name="connsiteY28" fmla="*/ 242910 h 1851290"/>
                    <a:gd name="connsiteX29" fmla="*/ 265210 w 2371699"/>
                    <a:gd name="connsiteY29" fmla="*/ 1595982 h 1851290"/>
                    <a:gd name="connsiteX30" fmla="*/ 639995 w 2371699"/>
                    <a:gd name="connsiteY30" fmla="*/ 50712 h 1851290"/>
                    <a:gd name="connsiteX31" fmla="*/ 913664 w 2371699"/>
                    <a:gd name="connsiteY31" fmla="*/ 496 h 1851290"/>
                    <a:gd name="connsiteX0" fmla="*/ 2371699 w 2375148"/>
                    <a:gd name="connsiteY0" fmla="*/ 1392252 h 1851290"/>
                    <a:gd name="connsiteX1" fmla="*/ 2302508 w 2375148"/>
                    <a:gd name="connsiteY1" fmla="*/ 1709380 h 1851290"/>
                    <a:gd name="connsiteX2" fmla="*/ 2325571 w 2375148"/>
                    <a:gd name="connsiteY2" fmla="*/ 1605593 h 1851290"/>
                    <a:gd name="connsiteX3" fmla="*/ 2175657 w 2375148"/>
                    <a:gd name="connsiteY3" fmla="*/ 1620969 h 1851290"/>
                    <a:gd name="connsiteX4" fmla="*/ 2371699 w 2375148"/>
                    <a:gd name="connsiteY4" fmla="*/ 1392252 h 1851290"/>
                    <a:gd name="connsiteX5" fmla="*/ 961448 w 2375148"/>
                    <a:gd name="connsiteY5" fmla="*/ 285673 h 1851290"/>
                    <a:gd name="connsiteX6" fmla="*/ 1191604 w 2375148"/>
                    <a:gd name="connsiteY6" fmla="*/ 306334 h 1851290"/>
                    <a:gd name="connsiteX7" fmla="*/ 1654802 w 2375148"/>
                    <a:gd name="connsiteY7" fmla="*/ 654213 h 1851290"/>
                    <a:gd name="connsiteX8" fmla="*/ 1779730 w 2375148"/>
                    <a:gd name="connsiteY8" fmla="*/ 1219274 h 1851290"/>
                    <a:gd name="connsiteX9" fmla="*/ 1456837 w 2375148"/>
                    <a:gd name="connsiteY9" fmla="*/ 1730520 h 1851290"/>
                    <a:gd name="connsiteX10" fmla="*/ 428580 w 2375148"/>
                    <a:gd name="connsiteY10" fmla="*/ 1459520 h 1851290"/>
                    <a:gd name="connsiteX11" fmla="*/ 1168541 w 2375148"/>
                    <a:gd name="connsiteY11" fmla="*/ 700340 h 1851290"/>
                    <a:gd name="connsiteX12" fmla="*/ 924450 w 2375148"/>
                    <a:gd name="connsiteY12" fmla="*/ 1401861 h 1851290"/>
                    <a:gd name="connsiteX13" fmla="*/ 912919 w 2375148"/>
                    <a:gd name="connsiteY13" fmla="*/ 969417 h 1851290"/>
                    <a:gd name="connsiteX14" fmla="*/ 1132024 w 2375148"/>
                    <a:gd name="connsiteY14" fmla="*/ 1171223 h 1851290"/>
                    <a:gd name="connsiteX15" fmla="*/ 1155088 w 2375148"/>
                    <a:gd name="connsiteY15" fmla="*/ 1236571 h 1851290"/>
                    <a:gd name="connsiteX16" fmla="*/ 1220435 w 2375148"/>
                    <a:gd name="connsiteY16" fmla="*/ 1213507 h 1851290"/>
                    <a:gd name="connsiteX17" fmla="*/ 886011 w 2375148"/>
                    <a:gd name="connsiteY17" fmla="*/ 882927 h 1851290"/>
                    <a:gd name="connsiteX18" fmla="*/ 891776 w 2375148"/>
                    <a:gd name="connsiteY18" fmla="*/ 1486428 h 1851290"/>
                    <a:gd name="connsiteX19" fmla="*/ 1218512 w 2375148"/>
                    <a:gd name="connsiteY19" fmla="*/ 615773 h 1851290"/>
                    <a:gd name="connsiteX20" fmla="*/ 342090 w 2375148"/>
                    <a:gd name="connsiteY20" fmla="*/ 1486428 h 1851290"/>
                    <a:gd name="connsiteX21" fmla="*/ 388218 w 2375148"/>
                    <a:gd name="connsiteY21" fmla="*/ 1597902 h 1851290"/>
                    <a:gd name="connsiteX22" fmla="*/ 734174 w 2375148"/>
                    <a:gd name="connsiteY22" fmla="*/ 331320 h 1851290"/>
                    <a:gd name="connsiteX23" fmla="*/ 961448 w 2375148"/>
                    <a:gd name="connsiteY23" fmla="*/ 285673 h 1851290"/>
                    <a:gd name="connsiteX24" fmla="*/ 913664 w 2375148"/>
                    <a:gd name="connsiteY24" fmla="*/ 496 h 1851290"/>
                    <a:gd name="connsiteX25" fmla="*/ 1003097 w 2375148"/>
                    <a:gd name="connsiteY25" fmla="*/ 1893 h 1851290"/>
                    <a:gd name="connsiteX26" fmla="*/ 1879672 w 2375148"/>
                    <a:gd name="connsiteY26" fmla="*/ 1048220 h 1851290"/>
                    <a:gd name="connsiteX27" fmla="*/ 705343 w 2375148"/>
                    <a:gd name="connsiteY27" fmla="*/ 242910 h 1851290"/>
                    <a:gd name="connsiteX28" fmla="*/ 265210 w 2375148"/>
                    <a:gd name="connsiteY28" fmla="*/ 1595982 h 1851290"/>
                    <a:gd name="connsiteX29" fmla="*/ 639995 w 2375148"/>
                    <a:gd name="connsiteY29" fmla="*/ 50712 h 1851290"/>
                    <a:gd name="connsiteX30" fmla="*/ 913664 w 2375148"/>
                    <a:gd name="connsiteY30" fmla="*/ 496 h 1851290"/>
                    <a:gd name="connsiteX0" fmla="*/ 2175657 w 2325571"/>
                    <a:gd name="connsiteY0" fmla="*/ 1620969 h 1851290"/>
                    <a:gd name="connsiteX1" fmla="*/ 2302508 w 2325571"/>
                    <a:gd name="connsiteY1" fmla="*/ 1709380 h 1851290"/>
                    <a:gd name="connsiteX2" fmla="*/ 2325571 w 2325571"/>
                    <a:gd name="connsiteY2" fmla="*/ 1605593 h 1851290"/>
                    <a:gd name="connsiteX3" fmla="*/ 2175657 w 2325571"/>
                    <a:gd name="connsiteY3" fmla="*/ 1620969 h 1851290"/>
                    <a:gd name="connsiteX4" fmla="*/ 961448 w 2325571"/>
                    <a:gd name="connsiteY4" fmla="*/ 285673 h 1851290"/>
                    <a:gd name="connsiteX5" fmla="*/ 1191604 w 2325571"/>
                    <a:gd name="connsiteY5" fmla="*/ 306334 h 1851290"/>
                    <a:gd name="connsiteX6" fmla="*/ 1654802 w 2325571"/>
                    <a:gd name="connsiteY6" fmla="*/ 654213 h 1851290"/>
                    <a:gd name="connsiteX7" fmla="*/ 1779730 w 2325571"/>
                    <a:gd name="connsiteY7" fmla="*/ 1219274 h 1851290"/>
                    <a:gd name="connsiteX8" fmla="*/ 1456837 w 2325571"/>
                    <a:gd name="connsiteY8" fmla="*/ 1730520 h 1851290"/>
                    <a:gd name="connsiteX9" fmla="*/ 428580 w 2325571"/>
                    <a:gd name="connsiteY9" fmla="*/ 1459520 h 1851290"/>
                    <a:gd name="connsiteX10" fmla="*/ 1168541 w 2325571"/>
                    <a:gd name="connsiteY10" fmla="*/ 700340 h 1851290"/>
                    <a:gd name="connsiteX11" fmla="*/ 924450 w 2325571"/>
                    <a:gd name="connsiteY11" fmla="*/ 1401861 h 1851290"/>
                    <a:gd name="connsiteX12" fmla="*/ 912919 w 2325571"/>
                    <a:gd name="connsiteY12" fmla="*/ 969417 h 1851290"/>
                    <a:gd name="connsiteX13" fmla="*/ 1132024 w 2325571"/>
                    <a:gd name="connsiteY13" fmla="*/ 1171223 h 1851290"/>
                    <a:gd name="connsiteX14" fmla="*/ 1155088 w 2325571"/>
                    <a:gd name="connsiteY14" fmla="*/ 1236571 h 1851290"/>
                    <a:gd name="connsiteX15" fmla="*/ 1220435 w 2325571"/>
                    <a:gd name="connsiteY15" fmla="*/ 1213507 h 1851290"/>
                    <a:gd name="connsiteX16" fmla="*/ 886011 w 2325571"/>
                    <a:gd name="connsiteY16" fmla="*/ 882927 h 1851290"/>
                    <a:gd name="connsiteX17" fmla="*/ 891776 w 2325571"/>
                    <a:gd name="connsiteY17" fmla="*/ 1486428 h 1851290"/>
                    <a:gd name="connsiteX18" fmla="*/ 1218512 w 2325571"/>
                    <a:gd name="connsiteY18" fmla="*/ 615773 h 1851290"/>
                    <a:gd name="connsiteX19" fmla="*/ 342090 w 2325571"/>
                    <a:gd name="connsiteY19" fmla="*/ 1486428 h 1851290"/>
                    <a:gd name="connsiteX20" fmla="*/ 388218 w 2325571"/>
                    <a:gd name="connsiteY20" fmla="*/ 1597902 h 1851290"/>
                    <a:gd name="connsiteX21" fmla="*/ 734174 w 2325571"/>
                    <a:gd name="connsiteY21" fmla="*/ 331320 h 1851290"/>
                    <a:gd name="connsiteX22" fmla="*/ 961448 w 2325571"/>
                    <a:gd name="connsiteY22" fmla="*/ 285673 h 1851290"/>
                    <a:gd name="connsiteX23" fmla="*/ 913664 w 2325571"/>
                    <a:gd name="connsiteY23" fmla="*/ 496 h 1851290"/>
                    <a:gd name="connsiteX24" fmla="*/ 1003097 w 2325571"/>
                    <a:gd name="connsiteY24" fmla="*/ 1893 h 1851290"/>
                    <a:gd name="connsiteX25" fmla="*/ 1879672 w 2325571"/>
                    <a:gd name="connsiteY25" fmla="*/ 1048220 h 1851290"/>
                    <a:gd name="connsiteX26" fmla="*/ 705343 w 2325571"/>
                    <a:gd name="connsiteY26" fmla="*/ 242910 h 1851290"/>
                    <a:gd name="connsiteX27" fmla="*/ 265210 w 2325571"/>
                    <a:gd name="connsiteY27" fmla="*/ 1595982 h 1851290"/>
                    <a:gd name="connsiteX28" fmla="*/ 639995 w 2325571"/>
                    <a:gd name="connsiteY28" fmla="*/ 50712 h 1851290"/>
                    <a:gd name="connsiteX29" fmla="*/ 913664 w 2325571"/>
                    <a:gd name="connsiteY29" fmla="*/ 496 h 1851290"/>
                    <a:gd name="connsiteX0" fmla="*/ 2175657 w 2302508"/>
                    <a:gd name="connsiteY0" fmla="*/ 1620969 h 1851290"/>
                    <a:gd name="connsiteX1" fmla="*/ 2302508 w 2302508"/>
                    <a:gd name="connsiteY1" fmla="*/ 1709380 h 1851290"/>
                    <a:gd name="connsiteX2" fmla="*/ 2175657 w 2302508"/>
                    <a:gd name="connsiteY2" fmla="*/ 1620969 h 1851290"/>
                    <a:gd name="connsiteX3" fmla="*/ 961448 w 2302508"/>
                    <a:gd name="connsiteY3" fmla="*/ 285673 h 1851290"/>
                    <a:gd name="connsiteX4" fmla="*/ 1191604 w 2302508"/>
                    <a:gd name="connsiteY4" fmla="*/ 306334 h 1851290"/>
                    <a:gd name="connsiteX5" fmla="*/ 1654802 w 2302508"/>
                    <a:gd name="connsiteY5" fmla="*/ 654213 h 1851290"/>
                    <a:gd name="connsiteX6" fmla="*/ 1779730 w 2302508"/>
                    <a:gd name="connsiteY6" fmla="*/ 1219274 h 1851290"/>
                    <a:gd name="connsiteX7" fmla="*/ 1456837 w 2302508"/>
                    <a:gd name="connsiteY7" fmla="*/ 1730520 h 1851290"/>
                    <a:gd name="connsiteX8" fmla="*/ 428580 w 2302508"/>
                    <a:gd name="connsiteY8" fmla="*/ 1459520 h 1851290"/>
                    <a:gd name="connsiteX9" fmla="*/ 1168541 w 2302508"/>
                    <a:gd name="connsiteY9" fmla="*/ 700340 h 1851290"/>
                    <a:gd name="connsiteX10" fmla="*/ 924450 w 2302508"/>
                    <a:gd name="connsiteY10" fmla="*/ 1401861 h 1851290"/>
                    <a:gd name="connsiteX11" fmla="*/ 912919 w 2302508"/>
                    <a:gd name="connsiteY11" fmla="*/ 969417 h 1851290"/>
                    <a:gd name="connsiteX12" fmla="*/ 1132024 w 2302508"/>
                    <a:gd name="connsiteY12" fmla="*/ 1171223 h 1851290"/>
                    <a:gd name="connsiteX13" fmla="*/ 1155088 w 2302508"/>
                    <a:gd name="connsiteY13" fmla="*/ 1236571 h 1851290"/>
                    <a:gd name="connsiteX14" fmla="*/ 1220435 w 2302508"/>
                    <a:gd name="connsiteY14" fmla="*/ 1213507 h 1851290"/>
                    <a:gd name="connsiteX15" fmla="*/ 886011 w 2302508"/>
                    <a:gd name="connsiteY15" fmla="*/ 882927 h 1851290"/>
                    <a:gd name="connsiteX16" fmla="*/ 891776 w 2302508"/>
                    <a:gd name="connsiteY16" fmla="*/ 1486428 h 1851290"/>
                    <a:gd name="connsiteX17" fmla="*/ 1218512 w 2302508"/>
                    <a:gd name="connsiteY17" fmla="*/ 615773 h 1851290"/>
                    <a:gd name="connsiteX18" fmla="*/ 342090 w 2302508"/>
                    <a:gd name="connsiteY18" fmla="*/ 1486428 h 1851290"/>
                    <a:gd name="connsiteX19" fmla="*/ 388218 w 2302508"/>
                    <a:gd name="connsiteY19" fmla="*/ 1597902 h 1851290"/>
                    <a:gd name="connsiteX20" fmla="*/ 734174 w 2302508"/>
                    <a:gd name="connsiteY20" fmla="*/ 331320 h 1851290"/>
                    <a:gd name="connsiteX21" fmla="*/ 961448 w 2302508"/>
                    <a:gd name="connsiteY21" fmla="*/ 285673 h 1851290"/>
                    <a:gd name="connsiteX22" fmla="*/ 913664 w 2302508"/>
                    <a:gd name="connsiteY22" fmla="*/ 496 h 1851290"/>
                    <a:gd name="connsiteX23" fmla="*/ 1003097 w 2302508"/>
                    <a:gd name="connsiteY23" fmla="*/ 1893 h 1851290"/>
                    <a:gd name="connsiteX24" fmla="*/ 1879672 w 2302508"/>
                    <a:gd name="connsiteY24" fmla="*/ 1048220 h 1851290"/>
                    <a:gd name="connsiteX25" fmla="*/ 705343 w 2302508"/>
                    <a:gd name="connsiteY25" fmla="*/ 242910 h 1851290"/>
                    <a:gd name="connsiteX26" fmla="*/ 265210 w 2302508"/>
                    <a:gd name="connsiteY26" fmla="*/ 1595982 h 1851290"/>
                    <a:gd name="connsiteX27" fmla="*/ 639995 w 2302508"/>
                    <a:gd name="connsiteY27" fmla="*/ 50712 h 1851290"/>
                    <a:gd name="connsiteX28" fmla="*/ 913664 w 2302508"/>
                    <a:gd name="connsiteY28" fmla="*/ 496 h 1851290"/>
                    <a:gd name="connsiteX0" fmla="*/ 961448 w 1886034"/>
                    <a:gd name="connsiteY0" fmla="*/ 285673 h 1851290"/>
                    <a:gd name="connsiteX1" fmla="*/ 1191604 w 1886034"/>
                    <a:gd name="connsiteY1" fmla="*/ 306334 h 1851290"/>
                    <a:gd name="connsiteX2" fmla="*/ 1654802 w 1886034"/>
                    <a:gd name="connsiteY2" fmla="*/ 654213 h 1851290"/>
                    <a:gd name="connsiteX3" fmla="*/ 1779730 w 1886034"/>
                    <a:gd name="connsiteY3" fmla="*/ 1219274 h 1851290"/>
                    <a:gd name="connsiteX4" fmla="*/ 1456837 w 1886034"/>
                    <a:gd name="connsiteY4" fmla="*/ 1730520 h 1851290"/>
                    <a:gd name="connsiteX5" fmla="*/ 428580 w 1886034"/>
                    <a:gd name="connsiteY5" fmla="*/ 1459520 h 1851290"/>
                    <a:gd name="connsiteX6" fmla="*/ 1168541 w 1886034"/>
                    <a:gd name="connsiteY6" fmla="*/ 700340 h 1851290"/>
                    <a:gd name="connsiteX7" fmla="*/ 924450 w 1886034"/>
                    <a:gd name="connsiteY7" fmla="*/ 1401861 h 1851290"/>
                    <a:gd name="connsiteX8" fmla="*/ 912919 w 1886034"/>
                    <a:gd name="connsiteY8" fmla="*/ 969417 h 1851290"/>
                    <a:gd name="connsiteX9" fmla="*/ 1132024 w 1886034"/>
                    <a:gd name="connsiteY9" fmla="*/ 1171223 h 1851290"/>
                    <a:gd name="connsiteX10" fmla="*/ 1155088 w 1886034"/>
                    <a:gd name="connsiteY10" fmla="*/ 1236571 h 1851290"/>
                    <a:gd name="connsiteX11" fmla="*/ 1220435 w 1886034"/>
                    <a:gd name="connsiteY11" fmla="*/ 1213507 h 1851290"/>
                    <a:gd name="connsiteX12" fmla="*/ 886011 w 1886034"/>
                    <a:gd name="connsiteY12" fmla="*/ 882927 h 1851290"/>
                    <a:gd name="connsiteX13" fmla="*/ 891776 w 1886034"/>
                    <a:gd name="connsiteY13" fmla="*/ 1486428 h 1851290"/>
                    <a:gd name="connsiteX14" fmla="*/ 1218512 w 1886034"/>
                    <a:gd name="connsiteY14" fmla="*/ 615773 h 1851290"/>
                    <a:gd name="connsiteX15" fmla="*/ 342090 w 1886034"/>
                    <a:gd name="connsiteY15" fmla="*/ 1486428 h 1851290"/>
                    <a:gd name="connsiteX16" fmla="*/ 388218 w 1886034"/>
                    <a:gd name="connsiteY16" fmla="*/ 1597902 h 1851290"/>
                    <a:gd name="connsiteX17" fmla="*/ 734174 w 1886034"/>
                    <a:gd name="connsiteY17" fmla="*/ 331320 h 1851290"/>
                    <a:gd name="connsiteX18" fmla="*/ 961448 w 1886034"/>
                    <a:gd name="connsiteY18" fmla="*/ 285673 h 1851290"/>
                    <a:gd name="connsiteX19" fmla="*/ 913664 w 1886034"/>
                    <a:gd name="connsiteY19" fmla="*/ 496 h 1851290"/>
                    <a:gd name="connsiteX20" fmla="*/ 1003097 w 1886034"/>
                    <a:gd name="connsiteY20" fmla="*/ 1893 h 1851290"/>
                    <a:gd name="connsiteX21" fmla="*/ 1879672 w 1886034"/>
                    <a:gd name="connsiteY21" fmla="*/ 1048220 h 1851290"/>
                    <a:gd name="connsiteX22" fmla="*/ 705343 w 1886034"/>
                    <a:gd name="connsiteY22" fmla="*/ 242910 h 1851290"/>
                    <a:gd name="connsiteX23" fmla="*/ 265210 w 1886034"/>
                    <a:gd name="connsiteY23" fmla="*/ 1595982 h 1851290"/>
                    <a:gd name="connsiteX24" fmla="*/ 639995 w 1886034"/>
                    <a:gd name="connsiteY24" fmla="*/ 50712 h 1851290"/>
                    <a:gd name="connsiteX25" fmla="*/ 913664 w 1886034"/>
                    <a:gd name="connsiteY25" fmla="*/ 496 h 185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6034" h="1851290">
                      <a:moveTo>
                        <a:pt x="961448" y="285673"/>
                      </a:moveTo>
                      <a:cubicBezTo>
                        <a:pt x="1038327" y="280868"/>
                        <a:pt x="1115687" y="287114"/>
                        <a:pt x="1191604" y="306334"/>
                      </a:cubicBezTo>
                      <a:cubicBezTo>
                        <a:pt x="1385725" y="354384"/>
                        <a:pt x="1549092" y="485079"/>
                        <a:pt x="1654802" y="654213"/>
                      </a:cubicBezTo>
                      <a:cubicBezTo>
                        <a:pt x="1758589" y="821424"/>
                        <a:pt x="1806637" y="1023232"/>
                        <a:pt x="1779730" y="1219274"/>
                      </a:cubicBezTo>
                      <a:cubicBezTo>
                        <a:pt x="1750901" y="1428768"/>
                        <a:pt x="1631739" y="1613278"/>
                        <a:pt x="1456837" y="1730520"/>
                      </a:cubicBezTo>
                      <a:cubicBezTo>
                        <a:pt x="972499" y="1968845"/>
                        <a:pt x="624622" y="1841994"/>
                        <a:pt x="428580" y="1459520"/>
                      </a:cubicBezTo>
                      <a:cubicBezTo>
                        <a:pt x="249835" y="938665"/>
                        <a:pt x="722642" y="481235"/>
                        <a:pt x="1168541" y="700340"/>
                      </a:cubicBezTo>
                      <a:cubicBezTo>
                        <a:pt x="1614440" y="921366"/>
                        <a:pt x="1345363" y="1609434"/>
                        <a:pt x="924450" y="1401861"/>
                      </a:cubicBezTo>
                      <a:cubicBezTo>
                        <a:pt x="720721" y="1298074"/>
                        <a:pt x="764925" y="1028997"/>
                        <a:pt x="912919" y="969417"/>
                      </a:cubicBezTo>
                      <a:cubicBezTo>
                        <a:pt x="1037846" y="921366"/>
                        <a:pt x="1199292" y="1034764"/>
                        <a:pt x="1132024" y="1171223"/>
                      </a:cubicBezTo>
                      <a:cubicBezTo>
                        <a:pt x="1124336" y="1198131"/>
                        <a:pt x="1133945" y="1225039"/>
                        <a:pt x="1155088" y="1236571"/>
                      </a:cubicBezTo>
                      <a:cubicBezTo>
                        <a:pt x="1181995" y="1244258"/>
                        <a:pt x="1208903" y="1234650"/>
                        <a:pt x="1220435" y="1213507"/>
                      </a:cubicBezTo>
                      <a:cubicBezTo>
                        <a:pt x="1329987" y="1000168"/>
                        <a:pt x="1085897" y="802204"/>
                        <a:pt x="886011" y="882927"/>
                      </a:cubicBezTo>
                      <a:cubicBezTo>
                        <a:pt x="666905" y="971338"/>
                        <a:pt x="607323" y="1346124"/>
                        <a:pt x="891776" y="1486428"/>
                      </a:cubicBezTo>
                      <a:cubicBezTo>
                        <a:pt x="1428009" y="1753583"/>
                        <a:pt x="1781653" y="892538"/>
                        <a:pt x="1218512" y="615773"/>
                      </a:cubicBezTo>
                      <a:cubicBezTo>
                        <a:pt x="688046" y="354384"/>
                        <a:pt x="138360" y="886771"/>
                        <a:pt x="342090" y="1486428"/>
                      </a:cubicBezTo>
                      <a:cubicBezTo>
                        <a:pt x="353622" y="1522946"/>
                        <a:pt x="370921" y="1563307"/>
                        <a:pt x="388218" y="1597902"/>
                      </a:cubicBezTo>
                      <a:cubicBezTo>
                        <a:pt x="19198" y="1169302"/>
                        <a:pt x="205631" y="511986"/>
                        <a:pt x="734174" y="331320"/>
                      </a:cubicBezTo>
                      <a:cubicBezTo>
                        <a:pt x="808171" y="306335"/>
                        <a:pt x="884569" y="290478"/>
                        <a:pt x="961448" y="285673"/>
                      </a:cubicBezTo>
                      <a:close/>
                      <a:moveTo>
                        <a:pt x="913664" y="496"/>
                      </a:moveTo>
                      <a:cubicBezTo>
                        <a:pt x="943702" y="-488"/>
                        <a:pt x="973540" y="-2"/>
                        <a:pt x="1003097" y="1893"/>
                      </a:cubicBezTo>
                      <a:cubicBezTo>
                        <a:pt x="1515427" y="34736"/>
                        <a:pt x="1943697" y="490726"/>
                        <a:pt x="1879672" y="1048220"/>
                      </a:cubicBezTo>
                      <a:cubicBezTo>
                        <a:pt x="1860453" y="458172"/>
                        <a:pt x="1266560" y="52633"/>
                        <a:pt x="705343" y="242910"/>
                      </a:cubicBezTo>
                      <a:cubicBezTo>
                        <a:pt x="146048" y="431264"/>
                        <a:pt x="-78825" y="1107800"/>
                        <a:pt x="265210" y="1595982"/>
                      </a:cubicBezTo>
                      <a:cubicBezTo>
                        <a:pt x="-217207" y="1102035"/>
                        <a:pt x="-11554" y="273662"/>
                        <a:pt x="639995" y="50712"/>
                      </a:cubicBezTo>
                      <a:cubicBezTo>
                        <a:pt x="731619" y="19630"/>
                        <a:pt x="823548" y="3447"/>
                        <a:pt x="913664" y="496"/>
                      </a:cubicBezTo>
                      <a:close/>
                    </a:path>
                  </a:pathLst>
                </a:custGeom>
                <a:solidFill>
                  <a:schemeClr val="accent6">
                    <a:lumMod val="60000"/>
                    <a:lumOff val="40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69" name="Group 68">
            <a:extLst>
              <a:ext uri="{FF2B5EF4-FFF2-40B4-BE49-F238E27FC236}">
                <a16:creationId xmlns:a16="http://schemas.microsoft.com/office/drawing/2014/main" id="{9E3C6EAC-10E8-1028-C033-4CA770EE4E05}"/>
              </a:ext>
            </a:extLst>
          </p:cNvPr>
          <p:cNvGrpSpPr/>
          <p:nvPr/>
        </p:nvGrpSpPr>
        <p:grpSpPr>
          <a:xfrm>
            <a:off x="8389176" y="5499590"/>
            <a:ext cx="3496025" cy="1272962"/>
            <a:chOff x="8389176" y="5499590"/>
            <a:chExt cx="3496025" cy="1272962"/>
          </a:xfrm>
        </p:grpSpPr>
        <p:sp>
          <p:nvSpPr>
            <p:cNvPr id="6" name="TextBox 5">
              <a:extLst>
                <a:ext uri="{FF2B5EF4-FFF2-40B4-BE49-F238E27FC236}">
                  <a16:creationId xmlns:a16="http://schemas.microsoft.com/office/drawing/2014/main" id="{1C41621E-B8CC-C045-8D3A-A4A754626941}"/>
                </a:ext>
              </a:extLst>
            </p:cNvPr>
            <p:cNvSpPr txBox="1"/>
            <p:nvPr/>
          </p:nvSpPr>
          <p:spPr>
            <a:xfrm>
              <a:off x="8562925" y="5849222"/>
              <a:ext cx="3322276" cy="923330"/>
            </a:xfrm>
            <a:prstGeom prst="rect">
              <a:avLst/>
            </a:prstGeom>
            <a:solidFill>
              <a:srgbClr val="8A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i="1" dirty="0"/>
                <a:t>This approach is unlikely to help you with arsenic</a:t>
              </a:r>
              <a:endParaRPr lang="en-US" sz="2400" dirty="0"/>
            </a:p>
          </p:txBody>
        </p:sp>
        <p:grpSp>
          <p:nvGrpSpPr>
            <p:cNvPr id="58" name="Group 57">
              <a:extLst>
                <a:ext uri="{FF2B5EF4-FFF2-40B4-BE49-F238E27FC236}">
                  <a16:creationId xmlns:a16="http://schemas.microsoft.com/office/drawing/2014/main" id="{404ACB79-5E0E-B503-BD89-C23D7AAA004E}"/>
                </a:ext>
              </a:extLst>
            </p:cNvPr>
            <p:cNvGrpSpPr/>
            <p:nvPr/>
          </p:nvGrpSpPr>
          <p:grpSpPr>
            <a:xfrm>
              <a:off x="8389176" y="5499590"/>
              <a:ext cx="520913" cy="989932"/>
              <a:chOff x="7203329" y="2108328"/>
              <a:chExt cx="1266723" cy="2303865"/>
            </a:xfrm>
          </p:grpSpPr>
          <p:sp>
            <p:nvSpPr>
              <p:cNvPr id="61" name="Oval 60">
                <a:extLst>
                  <a:ext uri="{FF2B5EF4-FFF2-40B4-BE49-F238E27FC236}">
                    <a16:creationId xmlns:a16="http://schemas.microsoft.com/office/drawing/2014/main" id="{CE0DAB72-22F9-BDEB-A708-E4CAB9813F28}"/>
                  </a:ext>
                </a:extLst>
              </p:cNvPr>
              <p:cNvSpPr/>
              <p:nvPr/>
            </p:nvSpPr>
            <p:spPr>
              <a:xfrm>
                <a:off x="7393969" y="2118434"/>
                <a:ext cx="1076083" cy="107564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726E7644-BAFE-E35D-2F3A-24E7CF989E53}"/>
                  </a:ext>
                </a:extLst>
              </p:cNvPr>
              <p:cNvGrpSpPr/>
              <p:nvPr/>
            </p:nvGrpSpPr>
            <p:grpSpPr>
              <a:xfrm rot="1060427">
                <a:off x="7203329" y="2108328"/>
                <a:ext cx="1109047" cy="2303865"/>
                <a:chOff x="1007948" y="1954598"/>
                <a:chExt cx="1886034" cy="4115223"/>
              </a:xfrm>
            </p:grpSpPr>
            <p:sp>
              <p:nvSpPr>
                <p:cNvPr id="65" name="Rectangle 64">
                  <a:extLst>
                    <a:ext uri="{FF2B5EF4-FFF2-40B4-BE49-F238E27FC236}">
                      <a16:creationId xmlns:a16="http://schemas.microsoft.com/office/drawing/2014/main" id="{5A28C1E4-A725-B63D-8926-8C7FB118800A}"/>
                    </a:ext>
                  </a:extLst>
                </p:cNvPr>
                <p:cNvSpPr/>
                <p:nvPr/>
              </p:nvSpPr>
              <p:spPr>
                <a:xfrm>
                  <a:off x="1886452" y="3573453"/>
                  <a:ext cx="129026" cy="24963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9564EA90-1261-BBB5-136A-DC4B1B12A6AC}"/>
                    </a:ext>
                  </a:extLst>
                </p:cNvPr>
                <p:cNvSpPr/>
                <p:nvPr/>
              </p:nvSpPr>
              <p:spPr>
                <a:xfrm>
                  <a:off x="1007948" y="1954598"/>
                  <a:ext cx="1886034" cy="1851290"/>
                </a:xfrm>
                <a:custGeom>
                  <a:avLst/>
                  <a:gdLst>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646543 w 2936856"/>
                    <a:gd name="connsiteY6" fmla="*/ 1102035 h 1851290"/>
                    <a:gd name="connsiteX7" fmla="*/ 2873336 w 2936856"/>
                    <a:gd name="connsiteY7" fmla="*/ 1000169 h 1851290"/>
                    <a:gd name="connsiteX8" fmla="*/ 2936760 w 2936856"/>
                    <a:gd name="connsiteY8" fmla="*/ 1221197 h 1851290"/>
                    <a:gd name="connsiteX9" fmla="*/ 2875257 w 2936856"/>
                    <a:gd name="connsiteY9" fmla="*/ 1444147 h 1851290"/>
                    <a:gd name="connsiteX10" fmla="*/ 2738798 w 2936856"/>
                    <a:gd name="connsiteY10" fmla="*/ 1396096 h 1851290"/>
                    <a:gd name="connsiteX11" fmla="*/ 2929072 w 2936856"/>
                    <a:gd name="connsiteY11" fmla="*/ 1620969 h 1851290"/>
                    <a:gd name="connsiteX12" fmla="*/ 2779158 w 2936856"/>
                    <a:gd name="connsiteY12" fmla="*/ 1607514 h 1851290"/>
                    <a:gd name="connsiteX13" fmla="*/ 2804145 w 2936856"/>
                    <a:gd name="connsiteY13" fmla="*/ 1709380 h 1851290"/>
                    <a:gd name="connsiteX14" fmla="*/ 2552365 w 2936856"/>
                    <a:gd name="connsiteY14" fmla="*/ 1367268 h 1851290"/>
                    <a:gd name="connsiteX15" fmla="*/ 2302508 w 2936856"/>
                    <a:gd name="connsiteY15" fmla="*/ 1709380 h 1851290"/>
                    <a:gd name="connsiteX16" fmla="*/ 2325571 w 2936856"/>
                    <a:gd name="connsiteY16" fmla="*/ 1605593 h 1851290"/>
                    <a:gd name="connsiteX17" fmla="*/ 2175657 w 2936856"/>
                    <a:gd name="connsiteY17" fmla="*/ 1620969 h 1851290"/>
                    <a:gd name="connsiteX18" fmla="*/ 2371699 w 2936856"/>
                    <a:gd name="connsiteY18" fmla="*/ 1392252 h 1851290"/>
                    <a:gd name="connsiteX19" fmla="*/ 2233316 w 2936856"/>
                    <a:gd name="connsiteY19" fmla="*/ 1444147 h 1851290"/>
                    <a:gd name="connsiteX20" fmla="*/ 2169892 w 2936856"/>
                    <a:gd name="connsiteY20" fmla="*/ 1223118 h 1851290"/>
                    <a:gd name="connsiteX21" fmla="*/ 2231395 w 2936856"/>
                    <a:gd name="connsiteY21" fmla="*/ 1000169 h 1851290"/>
                    <a:gd name="connsiteX22" fmla="*/ 961448 w 2936856"/>
                    <a:gd name="connsiteY22" fmla="*/ 285673 h 1851290"/>
                    <a:gd name="connsiteX23" fmla="*/ 1191604 w 2936856"/>
                    <a:gd name="connsiteY23" fmla="*/ 306334 h 1851290"/>
                    <a:gd name="connsiteX24" fmla="*/ 1654802 w 2936856"/>
                    <a:gd name="connsiteY24" fmla="*/ 654213 h 1851290"/>
                    <a:gd name="connsiteX25" fmla="*/ 1779730 w 2936856"/>
                    <a:gd name="connsiteY25" fmla="*/ 1219274 h 1851290"/>
                    <a:gd name="connsiteX26" fmla="*/ 1456837 w 2936856"/>
                    <a:gd name="connsiteY26" fmla="*/ 1730520 h 1851290"/>
                    <a:gd name="connsiteX27" fmla="*/ 428580 w 2936856"/>
                    <a:gd name="connsiteY27" fmla="*/ 1459520 h 1851290"/>
                    <a:gd name="connsiteX28" fmla="*/ 1168541 w 2936856"/>
                    <a:gd name="connsiteY28" fmla="*/ 700340 h 1851290"/>
                    <a:gd name="connsiteX29" fmla="*/ 924450 w 2936856"/>
                    <a:gd name="connsiteY29" fmla="*/ 1401861 h 1851290"/>
                    <a:gd name="connsiteX30" fmla="*/ 912919 w 2936856"/>
                    <a:gd name="connsiteY30" fmla="*/ 969417 h 1851290"/>
                    <a:gd name="connsiteX31" fmla="*/ 1132024 w 2936856"/>
                    <a:gd name="connsiteY31" fmla="*/ 1171223 h 1851290"/>
                    <a:gd name="connsiteX32" fmla="*/ 1155088 w 2936856"/>
                    <a:gd name="connsiteY32" fmla="*/ 1236571 h 1851290"/>
                    <a:gd name="connsiteX33" fmla="*/ 1220435 w 2936856"/>
                    <a:gd name="connsiteY33" fmla="*/ 1213507 h 1851290"/>
                    <a:gd name="connsiteX34" fmla="*/ 886011 w 2936856"/>
                    <a:gd name="connsiteY34" fmla="*/ 882927 h 1851290"/>
                    <a:gd name="connsiteX35" fmla="*/ 891776 w 2936856"/>
                    <a:gd name="connsiteY35" fmla="*/ 1486428 h 1851290"/>
                    <a:gd name="connsiteX36" fmla="*/ 1218512 w 2936856"/>
                    <a:gd name="connsiteY36" fmla="*/ 615773 h 1851290"/>
                    <a:gd name="connsiteX37" fmla="*/ 342090 w 2936856"/>
                    <a:gd name="connsiteY37" fmla="*/ 1486428 h 1851290"/>
                    <a:gd name="connsiteX38" fmla="*/ 388218 w 2936856"/>
                    <a:gd name="connsiteY38" fmla="*/ 1597902 h 1851290"/>
                    <a:gd name="connsiteX39" fmla="*/ 734174 w 2936856"/>
                    <a:gd name="connsiteY39" fmla="*/ 331320 h 1851290"/>
                    <a:gd name="connsiteX40" fmla="*/ 961448 w 2936856"/>
                    <a:gd name="connsiteY40" fmla="*/ 285673 h 1851290"/>
                    <a:gd name="connsiteX41" fmla="*/ 913664 w 2936856"/>
                    <a:gd name="connsiteY41" fmla="*/ 496 h 1851290"/>
                    <a:gd name="connsiteX42" fmla="*/ 1003097 w 2936856"/>
                    <a:gd name="connsiteY42" fmla="*/ 1893 h 1851290"/>
                    <a:gd name="connsiteX43" fmla="*/ 1879672 w 2936856"/>
                    <a:gd name="connsiteY43" fmla="*/ 1048220 h 1851290"/>
                    <a:gd name="connsiteX44" fmla="*/ 705343 w 2936856"/>
                    <a:gd name="connsiteY44" fmla="*/ 242910 h 1851290"/>
                    <a:gd name="connsiteX45" fmla="*/ 265210 w 2936856"/>
                    <a:gd name="connsiteY45" fmla="*/ 1595982 h 1851290"/>
                    <a:gd name="connsiteX46" fmla="*/ 639995 w 2936856"/>
                    <a:gd name="connsiteY46" fmla="*/ 50712 h 1851290"/>
                    <a:gd name="connsiteX47" fmla="*/ 913664 w 2936856"/>
                    <a:gd name="connsiteY47"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873336 w 2936856"/>
                    <a:gd name="connsiteY6" fmla="*/ 1000169 h 1851290"/>
                    <a:gd name="connsiteX7" fmla="*/ 2936760 w 2936856"/>
                    <a:gd name="connsiteY7" fmla="*/ 1221197 h 1851290"/>
                    <a:gd name="connsiteX8" fmla="*/ 2875257 w 2936856"/>
                    <a:gd name="connsiteY8" fmla="*/ 1444147 h 1851290"/>
                    <a:gd name="connsiteX9" fmla="*/ 2738798 w 2936856"/>
                    <a:gd name="connsiteY9" fmla="*/ 1396096 h 1851290"/>
                    <a:gd name="connsiteX10" fmla="*/ 2929072 w 2936856"/>
                    <a:gd name="connsiteY10" fmla="*/ 1620969 h 1851290"/>
                    <a:gd name="connsiteX11" fmla="*/ 2779158 w 2936856"/>
                    <a:gd name="connsiteY11" fmla="*/ 1607514 h 1851290"/>
                    <a:gd name="connsiteX12" fmla="*/ 2804145 w 2936856"/>
                    <a:gd name="connsiteY12" fmla="*/ 1709380 h 1851290"/>
                    <a:gd name="connsiteX13" fmla="*/ 2552365 w 2936856"/>
                    <a:gd name="connsiteY13" fmla="*/ 1367268 h 1851290"/>
                    <a:gd name="connsiteX14" fmla="*/ 2302508 w 2936856"/>
                    <a:gd name="connsiteY14" fmla="*/ 1709380 h 1851290"/>
                    <a:gd name="connsiteX15" fmla="*/ 2325571 w 2936856"/>
                    <a:gd name="connsiteY15" fmla="*/ 1605593 h 1851290"/>
                    <a:gd name="connsiteX16" fmla="*/ 2175657 w 2936856"/>
                    <a:gd name="connsiteY16" fmla="*/ 1620969 h 1851290"/>
                    <a:gd name="connsiteX17" fmla="*/ 2371699 w 2936856"/>
                    <a:gd name="connsiteY17" fmla="*/ 1392252 h 1851290"/>
                    <a:gd name="connsiteX18" fmla="*/ 2233316 w 2936856"/>
                    <a:gd name="connsiteY18" fmla="*/ 1444147 h 1851290"/>
                    <a:gd name="connsiteX19" fmla="*/ 2169892 w 2936856"/>
                    <a:gd name="connsiteY19" fmla="*/ 1223118 h 1851290"/>
                    <a:gd name="connsiteX20" fmla="*/ 2231395 w 2936856"/>
                    <a:gd name="connsiteY20" fmla="*/ 1000169 h 1851290"/>
                    <a:gd name="connsiteX21" fmla="*/ 961448 w 2936856"/>
                    <a:gd name="connsiteY21" fmla="*/ 285673 h 1851290"/>
                    <a:gd name="connsiteX22" fmla="*/ 1191604 w 2936856"/>
                    <a:gd name="connsiteY22" fmla="*/ 306334 h 1851290"/>
                    <a:gd name="connsiteX23" fmla="*/ 1654802 w 2936856"/>
                    <a:gd name="connsiteY23" fmla="*/ 654213 h 1851290"/>
                    <a:gd name="connsiteX24" fmla="*/ 1779730 w 2936856"/>
                    <a:gd name="connsiteY24" fmla="*/ 1219274 h 1851290"/>
                    <a:gd name="connsiteX25" fmla="*/ 1456837 w 2936856"/>
                    <a:gd name="connsiteY25" fmla="*/ 1730520 h 1851290"/>
                    <a:gd name="connsiteX26" fmla="*/ 428580 w 2936856"/>
                    <a:gd name="connsiteY26" fmla="*/ 1459520 h 1851290"/>
                    <a:gd name="connsiteX27" fmla="*/ 1168541 w 2936856"/>
                    <a:gd name="connsiteY27" fmla="*/ 700340 h 1851290"/>
                    <a:gd name="connsiteX28" fmla="*/ 924450 w 2936856"/>
                    <a:gd name="connsiteY28" fmla="*/ 1401861 h 1851290"/>
                    <a:gd name="connsiteX29" fmla="*/ 912919 w 2936856"/>
                    <a:gd name="connsiteY29" fmla="*/ 969417 h 1851290"/>
                    <a:gd name="connsiteX30" fmla="*/ 1132024 w 2936856"/>
                    <a:gd name="connsiteY30" fmla="*/ 1171223 h 1851290"/>
                    <a:gd name="connsiteX31" fmla="*/ 1155088 w 2936856"/>
                    <a:gd name="connsiteY31" fmla="*/ 1236571 h 1851290"/>
                    <a:gd name="connsiteX32" fmla="*/ 1220435 w 2936856"/>
                    <a:gd name="connsiteY32" fmla="*/ 1213507 h 1851290"/>
                    <a:gd name="connsiteX33" fmla="*/ 886011 w 2936856"/>
                    <a:gd name="connsiteY33" fmla="*/ 882927 h 1851290"/>
                    <a:gd name="connsiteX34" fmla="*/ 891776 w 2936856"/>
                    <a:gd name="connsiteY34" fmla="*/ 1486428 h 1851290"/>
                    <a:gd name="connsiteX35" fmla="*/ 1218512 w 2936856"/>
                    <a:gd name="connsiteY35" fmla="*/ 615773 h 1851290"/>
                    <a:gd name="connsiteX36" fmla="*/ 342090 w 2936856"/>
                    <a:gd name="connsiteY36" fmla="*/ 1486428 h 1851290"/>
                    <a:gd name="connsiteX37" fmla="*/ 388218 w 2936856"/>
                    <a:gd name="connsiteY37" fmla="*/ 1597902 h 1851290"/>
                    <a:gd name="connsiteX38" fmla="*/ 734174 w 2936856"/>
                    <a:gd name="connsiteY38" fmla="*/ 331320 h 1851290"/>
                    <a:gd name="connsiteX39" fmla="*/ 961448 w 2936856"/>
                    <a:gd name="connsiteY39" fmla="*/ 285673 h 1851290"/>
                    <a:gd name="connsiteX40" fmla="*/ 913664 w 2936856"/>
                    <a:gd name="connsiteY40" fmla="*/ 496 h 1851290"/>
                    <a:gd name="connsiteX41" fmla="*/ 1003097 w 2936856"/>
                    <a:gd name="connsiteY41" fmla="*/ 1893 h 1851290"/>
                    <a:gd name="connsiteX42" fmla="*/ 1879672 w 2936856"/>
                    <a:gd name="connsiteY42" fmla="*/ 1048220 h 1851290"/>
                    <a:gd name="connsiteX43" fmla="*/ 705343 w 2936856"/>
                    <a:gd name="connsiteY43" fmla="*/ 242910 h 1851290"/>
                    <a:gd name="connsiteX44" fmla="*/ 265210 w 2936856"/>
                    <a:gd name="connsiteY44" fmla="*/ 1595982 h 1851290"/>
                    <a:gd name="connsiteX45" fmla="*/ 639995 w 2936856"/>
                    <a:gd name="connsiteY45" fmla="*/ 50712 h 1851290"/>
                    <a:gd name="connsiteX46" fmla="*/ 913664 w 2936856"/>
                    <a:gd name="connsiteY46"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873336 w 2936856"/>
                    <a:gd name="connsiteY5" fmla="*/ 1000169 h 1851290"/>
                    <a:gd name="connsiteX6" fmla="*/ 2936760 w 2936856"/>
                    <a:gd name="connsiteY6" fmla="*/ 1221197 h 1851290"/>
                    <a:gd name="connsiteX7" fmla="*/ 2875257 w 2936856"/>
                    <a:gd name="connsiteY7" fmla="*/ 1444147 h 1851290"/>
                    <a:gd name="connsiteX8" fmla="*/ 2738798 w 2936856"/>
                    <a:gd name="connsiteY8" fmla="*/ 1396096 h 1851290"/>
                    <a:gd name="connsiteX9" fmla="*/ 2929072 w 2936856"/>
                    <a:gd name="connsiteY9" fmla="*/ 1620969 h 1851290"/>
                    <a:gd name="connsiteX10" fmla="*/ 2779158 w 2936856"/>
                    <a:gd name="connsiteY10" fmla="*/ 1607514 h 1851290"/>
                    <a:gd name="connsiteX11" fmla="*/ 2804145 w 2936856"/>
                    <a:gd name="connsiteY11" fmla="*/ 1709380 h 1851290"/>
                    <a:gd name="connsiteX12" fmla="*/ 2552365 w 2936856"/>
                    <a:gd name="connsiteY12" fmla="*/ 1367268 h 1851290"/>
                    <a:gd name="connsiteX13" fmla="*/ 2302508 w 2936856"/>
                    <a:gd name="connsiteY13" fmla="*/ 1709380 h 1851290"/>
                    <a:gd name="connsiteX14" fmla="*/ 2325571 w 2936856"/>
                    <a:gd name="connsiteY14" fmla="*/ 1605593 h 1851290"/>
                    <a:gd name="connsiteX15" fmla="*/ 2175657 w 2936856"/>
                    <a:gd name="connsiteY15" fmla="*/ 1620969 h 1851290"/>
                    <a:gd name="connsiteX16" fmla="*/ 2371699 w 2936856"/>
                    <a:gd name="connsiteY16" fmla="*/ 1392252 h 1851290"/>
                    <a:gd name="connsiteX17" fmla="*/ 2233316 w 2936856"/>
                    <a:gd name="connsiteY17" fmla="*/ 1444147 h 1851290"/>
                    <a:gd name="connsiteX18" fmla="*/ 2169892 w 2936856"/>
                    <a:gd name="connsiteY18" fmla="*/ 1223118 h 1851290"/>
                    <a:gd name="connsiteX19" fmla="*/ 2231395 w 2936856"/>
                    <a:gd name="connsiteY19" fmla="*/ 1000169 h 1851290"/>
                    <a:gd name="connsiteX20" fmla="*/ 961448 w 2936856"/>
                    <a:gd name="connsiteY20" fmla="*/ 285673 h 1851290"/>
                    <a:gd name="connsiteX21" fmla="*/ 1191604 w 2936856"/>
                    <a:gd name="connsiteY21" fmla="*/ 306334 h 1851290"/>
                    <a:gd name="connsiteX22" fmla="*/ 1654802 w 2936856"/>
                    <a:gd name="connsiteY22" fmla="*/ 654213 h 1851290"/>
                    <a:gd name="connsiteX23" fmla="*/ 1779730 w 2936856"/>
                    <a:gd name="connsiteY23" fmla="*/ 1219274 h 1851290"/>
                    <a:gd name="connsiteX24" fmla="*/ 1456837 w 2936856"/>
                    <a:gd name="connsiteY24" fmla="*/ 1730520 h 1851290"/>
                    <a:gd name="connsiteX25" fmla="*/ 428580 w 2936856"/>
                    <a:gd name="connsiteY25" fmla="*/ 1459520 h 1851290"/>
                    <a:gd name="connsiteX26" fmla="*/ 1168541 w 2936856"/>
                    <a:gd name="connsiteY26" fmla="*/ 700340 h 1851290"/>
                    <a:gd name="connsiteX27" fmla="*/ 924450 w 2936856"/>
                    <a:gd name="connsiteY27" fmla="*/ 1401861 h 1851290"/>
                    <a:gd name="connsiteX28" fmla="*/ 912919 w 2936856"/>
                    <a:gd name="connsiteY28" fmla="*/ 969417 h 1851290"/>
                    <a:gd name="connsiteX29" fmla="*/ 1132024 w 2936856"/>
                    <a:gd name="connsiteY29" fmla="*/ 1171223 h 1851290"/>
                    <a:gd name="connsiteX30" fmla="*/ 1155088 w 2936856"/>
                    <a:gd name="connsiteY30" fmla="*/ 1236571 h 1851290"/>
                    <a:gd name="connsiteX31" fmla="*/ 1220435 w 2936856"/>
                    <a:gd name="connsiteY31" fmla="*/ 1213507 h 1851290"/>
                    <a:gd name="connsiteX32" fmla="*/ 886011 w 2936856"/>
                    <a:gd name="connsiteY32" fmla="*/ 882927 h 1851290"/>
                    <a:gd name="connsiteX33" fmla="*/ 891776 w 2936856"/>
                    <a:gd name="connsiteY33" fmla="*/ 1486428 h 1851290"/>
                    <a:gd name="connsiteX34" fmla="*/ 1218512 w 2936856"/>
                    <a:gd name="connsiteY34" fmla="*/ 615773 h 1851290"/>
                    <a:gd name="connsiteX35" fmla="*/ 342090 w 2936856"/>
                    <a:gd name="connsiteY35" fmla="*/ 1486428 h 1851290"/>
                    <a:gd name="connsiteX36" fmla="*/ 388218 w 2936856"/>
                    <a:gd name="connsiteY36" fmla="*/ 1597902 h 1851290"/>
                    <a:gd name="connsiteX37" fmla="*/ 734174 w 2936856"/>
                    <a:gd name="connsiteY37" fmla="*/ 331320 h 1851290"/>
                    <a:gd name="connsiteX38" fmla="*/ 961448 w 2936856"/>
                    <a:gd name="connsiteY38" fmla="*/ 285673 h 1851290"/>
                    <a:gd name="connsiteX39" fmla="*/ 913664 w 2936856"/>
                    <a:gd name="connsiteY39" fmla="*/ 496 h 1851290"/>
                    <a:gd name="connsiteX40" fmla="*/ 1003097 w 2936856"/>
                    <a:gd name="connsiteY40" fmla="*/ 1893 h 1851290"/>
                    <a:gd name="connsiteX41" fmla="*/ 1879672 w 2936856"/>
                    <a:gd name="connsiteY41" fmla="*/ 1048220 h 1851290"/>
                    <a:gd name="connsiteX42" fmla="*/ 705343 w 2936856"/>
                    <a:gd name="connsiteY42" fmla="*/ 242910 h 1851290"/>
                    <a:gd name="connsiteX43" fmla="*/ 265210 w 2936856"/>
                    <a:gd name="connsiteY43" fmla="*/ 1595982 h 1851290"/>
                    <a:gd name="connsiteX44" fmla="*/ 639995 w 2936856"/>
                    <a:gd name="connsiteY44" fmla="*/ 50712 h 1851290"/>
                    <a:gd name="connsiteX45" fmla="*/ 913664 w 2936856"/>
                    <a:gd name="connsiteY45"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873336 w 2936856"/>
                    <a:gd name="connsiteY4" fmla="*/ 1000169 h 1851290"/>
                    <a:gd name="connsiteX5" fmla="*/ 2936760 w 2936856"/>
                    <a:gd name="connsiteY5" fmla="*/ 1221197 h 1851290"/>
                    <a:gd name="connsiteX6" fmla="*/ 2875257 w 2936856"/>
                    <a:gd name="connsiteY6" fmla="*/ 1444147 h 1851290"/>
                    <a:gd name="connsiteX7" fmla="*/ 2738798 w 2936856"/>
                    <a:gd name="connsiteY7" fmla="*/ 1396096 h 1851290"/>
                    <a:gd name="connsiteX8" fmla="*/ 2929072 w 2936856"/>
                    <a:gd name="connsiteY8" fmla="*/ 1620969 h 1851290"/>
                    <a:gd name="connsiteX9" fmla="*/ 2779158 w 2936856"/>
                    <a:gd name="connsiteY9" fmla="*/ 1607514 h 1851290"/>
                    <a:gd name="connsiteX10" fmla="*/ 2804145 w 2936856"/>
                    <a:gd name="connsiteY10" fmla="*/ 1709380 h 1851290"/>
                    <a:gd name="connsiteX11" fmla="*/ 2552365 w 2936856"/>
                    <a:gd name="connsiteY11" fmla="*/ 1367268 h 1851290"/>
                    <a:gd name="connsiteX12" fmla="*/ 2302508 w 2936856"/>
                    <a:gd name="connsiteY12" fmla="*/ 1709380 h 1851290"/>
                    <a:gd name="connsiteX13" fmla="*/ 2325571 w 2936856"/>
                    <a:gd name="connsiteY13" fmla="*/ 1605593 h 1851290"/>
                    <a:gd name="connsiteX14" fmla="*/ 2175657 w 2936856"/>
                    <a:gd name="connsiteY14" fmla="*/ 1620969 h 1851290"/>
                    <a:gd name="connsiteX15" fmla="*/ 2371699 w 2936856"/>
                    <a:gd name="connsiteY15" fmla="*/ 1392252 h 1851290"/>
                    <a:gd name="connsiteX16" fmla="*/ 2233316 w 2936856"/>
                    <a:gd name="connsiteY16" fmla="*/ 1444147 h 1851290"/>
                    <a:gd name="connsiteX17" fmla="*/ 2169892 w 2936856"/>
                    <a:gd name="connsiteY17" fmla="*/ 1223118 h 1851290"/>
                    <a:gd name="connsiteX18" fmla="*/ 2231395 w 2936856"/>
                    <a:gd name="connsiteY18" fmla="*/ 1000169 h 1851290"/>
                    <a:gd name="connsiteX19" fmla="*/ 961448 w 2936856"/>
                    <a:gd name="connsiteY19" fmla="*/ 285673 h 1851290"/>
                    <a:gd name="connsiteX20" fmla="*/ 1191604 w 2936856"/>
                    <a:gd name="connsiteY20" fmla="*/ 306334 h 1851290"/>
                    <a:gd name="connsiteX21" fmla="*/ 1654802 w 2936856"/>
                    <a:gd name="connsiteY21" fmla="*/ 654213 h 1851290"/>
                    <a:gd name="connsiteX22" fmla="*/ 1779730 w 2936856"/>
                    <a:gd name="connsiteY22" fmla="*/ 1219274 h 1851290"/>
                    <a:gd name="connsiteX23" fmla="*/ 1456837 w 2936856"/>
                    <a:gd name="connsiteY23" fmla="*/ 1730520 h 1851290"/>
                    <a:gd name="connsiteX24" fmla="*/ 428580 w 2936856"/>
                    <a:gd name="connsiteY24" fmla="*/ 1459520 h 1851290"/>
                    <a:gd name="connsiteX25" fmla="*/ 1168541 w 2936856"/>
                    <a:gd name="connsiteY25" fmla="*/ 700340 h 1851290"/>
                    <a:gd name="connsiteX26" fmla="*/ 924450 w 2936856"/>
                    <a:gd name="connsiteY26" fmla="*/ 1401861 h 1851290"/>
                    <a:gd name="connsiteX27" fmla="*/ 912919 w 2936856"/>
                    <a:gd name="connsiteY27" fmla="*/ 969417 h 1851290"/>
                    <a:gd name="connsiteX28" fmla="*/ 1132024 w 2936856"/>
                    <a:gd name="connsiteY28" fmla="*/ 1171223 h 1851290"/>
                    <a:gd name="connsiteX29" fmla="*/ 1155088 w 2936856"/>
                    <a:gd name="connsiteY29" fmla="*/ 1236571 h 1851290"/>
                    <a:gd name="connsiteX30" fmla="*/ 1220435 w 2936856"/>
                    <a:gd name="connsiteY30" fmla="*/ 1213507 h 1851290"/>
                    <a:gd name="connsiteX31" fmla="*/ 886011 w 2936856"/>
                    <a:gd name="connsiteY31" fmla="*/ 882927 h 1851290"/>
                    <a:gd name="connsiteX32" fmla="*/ 891776 w 2936856"/>
                    <a:gd name="connsiteY32" fmla="*/ 1486428 h 1851290"/>
                    <a:gd name="connsiteX33" fmla="*/ 1218512 w 2936856"/>
                    <a:gd name="connsiteY33" fmla="*/ 615773 h 1851290"/>
                    <a:gd name="connsiteX34" fmla="*/ 342090 w 2936856"/>
                    <a:gd name="connsiteY34" fmla="*/ 1486428 h 1851290"/>
                    <a:gd name="connsiteX35" fmla="*/ 388218 w 2936856"/>
                    <a:gd name="connsiteY35" fmla="*/ 1597902 h 1851290"/>
                    <a:gd name="connsiteX36" fmla="*/ 734174 w 2936856"/>
                    <a:gd name="connsiteY36" fmla="*/ 331320 h 1851290"/>
                    <a:gd name="connsiteX37" fmla="*/ 961448 w 2936856"/>
                    <a:gd name="connsiteY37" fmla="*/ 285673 h 1851290"/>
                    <a:gd name="connsiteX38" fmla="*/ 913664 w 2936856"/>
                    <a:gd name="connsiteY38" fmla="*/ 496 h 1851290"/>
                    <a:gd name="connsiteX39" fmla="*/ 1003097 w 2936856"/>
                    <a:gd name="connsiteY39" fmla="*/ 1893 h 1851290"/>
                    <a:gd name="connsiteX40" fmla="*/ 1879672 w 2936856"/>
                    <a:gd name="connsiteY40" fmla="*/ 1048220 h 1851290"/>
                    <a:gd name="connsiteX41" fmla="*/ 705343 w 2936856"/>
                    <a:gd name="connsiteY41" fmla="*/ 242910 h 1851290"/>
                    <a:gd name="connsiteX42" fmla="*/ 265210 w 2936856"/>
                    <a:gd name="connsiteY42" fmla="*/ 1595982 h 1851290"/>
                    <a:gd name="connsiteX43" fmla="*/ 639995 w 2936856"/>
                    <a:gd name="connsiteY43" fmla="*/ 50712 h 1851290"/>
                    <a:gd name="connsiteX44" fmla="*/ 913664 w 2936856"/>
                    <a:gd name="connsiteY44"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873336 w 2936856"/>
                    <a:gd name="connsiteY3" fmla="*/ 1000169 h 1851290"/>
                    <a:gd name="connsiteX4" fmla="*/ 2936760 w 2936856"/>
                    <a:gd name="connsiteY4" fmla="*/ 1221197 h 1851290"/>
                    <a:gd name="connsiteX5" fmla="*/ 2875257 w 2936856"/>
                    <a:gd name="connsiteY5" fmla="*/ 1444147 h 1851290"/>
                    <a:gd name="connsiteX6" fmla="*/ 2738798 w 2936856"/>
                    <a:gd name="connsiteY6" fmla="*/ 1396096 h 1851290"/>
                    <a:gd name="connsiteX7" fmla="*/ 2929072 w 2936856"/>
                    <a:gd name="connsiteY7" fmla="*/ 1620969 h 1851290"/>
                    <a:gd name="connsiteX8" fmla="*/ 2779158 w 2936856"/>
                    <a:gd name="connsiteY8" fmla="*/ 1607514 h 1851290"/>
                    <a:gd name="connsiteX9" fmla="*/ 2804145 w 2936856"/>
                    <a:gd name="connsiteY9" fmla="*/ 1709380 h 1851290"/>
                    <a:gd name="connsiteX10" fmla="*/ 2552365 w 2936856"/>
                    <a:gd name="connsiteY10" fmla="*/ 1367268 h 1851290"/>
                    <a:gd name="connsiteX11" fmla="*/ 2302508 w 2936856"/>
                    <a:gd name="connsiteY11" fmla="*/ 1709380 h 1851290"/>
                    <a:gd name="connsiteX12" fmla="*/ 2325571 w 2936856"/>
                    <a:gd name="connsiteY12" fmla="*/ 1605593 h 1851290"/>
                    <a:gd name="connsiteX13" fmla="*/ 2175657 w 2936856"/>
                    <a:gd name="connsiteY13" fmla="*/ 1620969 h 1851290"/>
                    <a:gd name="connsiteX14" fmla="*/ 2371699 w 2936856"/>
                    <a:gd name="connsiteY14" fmla="*/ 1392252 h 1851290"/>
                    <a:gd name="connsiteX15" fmla="*/ 2233316 w 2936856"/>
                    <a:gd name="connsiteY15" fmla="*/ 1444147 h 1851290"/>
                    <a:gd name="connsiteX16" fmla="*/ 2169892 w 2936856"/>
                    <a:gd name="connsiteY16" fmla="*/ 1223118 h 1851290"/>
                    <a:gd name="connsiteX17" fmla="*/ 2231395 w 2936856"/>
                    <a:gd name="connsiteY17" fmla="*/ 1000169 h 1851290"/>
                    <a:gd name="connsiteX18" fmla="*/ 961448 w 2936856"/>
                    <a:gd name="connsiteY18" fmla="*/ 285673 h 1851290"/>
                    <a:gd name="connsiteX19" fmla="*/ 1191604 w 2936856"/>
                    <a:gd name="connsiteY19" fmla="*/ 306334 h 1851290"/>
                    <a:gd name="connsiteX20" fmla="*/ 1654802 w 2936856"/>
                    <a:gd name="connsiteY20" fmla="*/ 654213 h 1851290"/>
                    <a:gd name="connsiteX21" fmla="*/ 1779730 w 2936856"/>
                    <a:gd name="connsiteY21" fmla="*/ 1219274 h 1851290"/>
                    <a:gd name="connsiteX22" fmla="*/ 1456837 w 2936856"/>
                    <a:gd name="connsiteY22" fmla="*/ 1730520 h 1851290"/>
                    <a:gd name="connsiteX23" fmla="*/ 428580 w 2936856"/>
                    <a:gd name="connsiteY23" fmla="*/ 1459520 h 1851290"/>
                    <a:gd name="connsiteX24" fmla="*/ 1168541 w 2936856"/>
                    <a:gd name="connsiteY24" fmla="*/ 700340 h 1851290"/>
                    <a:gd name="connsiteX25" fmla="*/ 924450 w 2936856"/>
                    <a:gd name="connsiteY25" fmla="*/ 1401861 h 1851290"/>
                    <a:gd name="connsiteX26" fmla="*/ 912919 w 2936856"/>
                    <a:gd name="connsiteY26" fmla="*/ 969417 h 1851290"/>
                    <a:gd name="connsiteX27" fmla="*/ 1132024 w 2936856"/>
                    <a:gd name="connsiteY27" fmla="*/ 1171223 h 1851290"/>
                    <a:gd name="connsiteX28" fmla="*/ 1155088 w 2936856"/>
                    <a:gd name="connsiteY28" fmla="*/ 1236571 h 1851290"/>
                    <a:gd name="connsiteX29" fmla="*/ 1220435 w 2936856"/>
                    <a:gd name="connsiteY29" fmla="*/ 1213507 h 1851290"/>
                    <a:gd name="connsiteX30" fmla="*/ 886011 w 2936856"/>
                    <a:gd name="connsiteY30" fmla="*/ 882927 h 1851290"/>
                    <a:gd name="connsiteX31" fmla="*/ 891776 w 2936856"/>
                    <a:gd name="connsiteY31" fmla="*/ 1486428 h 1851290"/>
                    <a:gd name="connsiteX32" fmla="*/ 1218512 w 2936856"/>
                    <a:gd name="connsiteY32" fmla="*/ 615773 h 1851290"/>
                    <a:gd name="connsiteX33" fmla="*/ 342090 w 2936856"/>
                    <a:gd name="connsiteY33" fmla="*/ 1486428 h 1851290"/>
                    <a:gd name="connsiteX34" fmla="*/ 388218 w 2936856"/>
                    <a:gd name="connsiteY34" fmla="*/ 1597902 h 1851290"/>
                    <a:gd name="connsiteX35" fmla="*/ 734174 w 2936856"/>
                    <a:gd name="connsiteY35" fmla="*/ 331320 h 1851290"/>
                    <a:gd name="connsiteX36" fmla="*/ 961448 w 2936856"/>
                    <a:gd name="connsiteY36" fmla="*/ 285673 h 1851290"/>
                    <a:gd name="connsiteX37" fmla="*/ 913664 w 2936856"/>
                    <a:gd name="connsiteY37" fmla="*/ 496 h 1851290"/>
                    <a:gd name="connsiteX38" fmla="*/ 1003097 w 2936856"/>
                    <a:gd name="connsiteY38" fmla="*/ 1893 h 1851290"/>
                    <a:gd name="connsiteX39" fmla="*/ 1879672 w 2936856"/>
                    <a:gd name="connsiteY39" fmla="*/ 1048220 h 1851290"/>
                    <a:gd name="connsiteX40" fmla="*/ 705343 w 2936856"/>
                    <a:gd name="connsiteY40" fmla="*/ 242910 h 1851290"/>
                    <a:gd name="connsiteX41" fmla="*/ 265210 w 2936856"/>
                    <a:gd name="connsiteY41" fmla="*/ 1595982 h 1851290"/>
                    <a:gd name="connsiteX42" fmla="*/ 639995 w 2936856"/>
                    <a:gd name="connsiteY42" fmla="*/ 50712 h 1851290"/>
                    <a:gd name="connsiteX43" fmla="*/ 913664 w 2936856"/>
                    <a:gd name="connsiteY43"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936760 w 2936856"/>
                    <a:gd name="connsiteY3" fmla="*/ 1221197 h 1851290"/>
                    <a:gd name="connsiteX4" fmla="*/ 2875257 w 2936856"/>
                    <a:gd name="connsiteY4" fmla="*/ 1444147 h 1851290"/>
                    <a:gd name="connsiteX5" fmla="*/ 2738798 w 2936856"/>
                    <a:gd name="connsiteY5" fmla="*/ 1396096 h 1851290"/>
                    <a:gd name="connsiteX6" fmla="*/ 2929072 w 2936856"/>
                    <a:gd name="connsiteY6" fmla="*/ 1620969 h 1851290"/>
                    <a:gd name="connsiteX7" fmla="*/ 2779158 w 2936856"/>
                    <a:gd name="connsiteY7" fmla="*/ 1607514 h 1851290"/>
                    <a:gd name="connsiteX8" fmla="*/ 2804145 w 2936856"/>
                    <a:gd name="connsiteY8" fmla="*/ 1709380 h 1851290"/>
                    <a:gd name="connsiteX9" fmla="*/ 2552365 w 2936856"/>
                    <a:gd name="connsiteY9" fmla="*/ 1367268 h 1851290"/>
                    <a:gd name="connsiteX10" fmla="*/ 2302508 w 2936856"/>
                    <a:gd name="connsiteY10" fmla="*/ 1709380 h 1851290"/>
                    <a:gd name="connsiteX11" fmla="*/ 2325571 w 2936856"/>
                    <a:gd name="connsiteY11" fmla="*/ 1605593 h 1851290"/>
                    <a:gd name="connsiteX12" fmla="*/ 2175657 w 2936856"/>
                    <a:gd name="connsiteY12" fmla="*/ 1620969 h 1851290"/>
                    <a:gd name="connsiteX13" fmla="*/ 2371699 w 2936856"/>
                    <a:gd name="connsiteY13" fmla="*/ 1392252 h 1851290"/>
                    <a:gd name="connsiteX14" fmla="*/ 2233316 w 2936856"/>
                    <a:gd name="connsiteY14" fmla="*/ 1444147 h 1851290"/>
                    <a:gd name="connsiteX15" fmla="*/ 2169892 w 2936856"/>
                    <a:gd name="connsiteY15" fmla="*/ 1223118 h 1851290"/>
                    <a:gd name="connsiteX16" fmla="*/ 2231395 w 2936856"/>
                    <a:gd name="connsiteY16" fmla="*/ 1000169 h 1851290"/>
                    <a:gd name="connsiteX17" fmla="*/ 961448 w 2936856"/>
                    <a:gd name="connsiteY17" fmla="*/ 285673 h 1851290"/>
                    <a:gd name="connsiteX18" fmla="*/ 1191604 w 2936856"/>
                    <a:gd name="connsiteY18" fmla="*/ 306334 h 1851290"/>
                    <a:gd name="connsiteX19" fmla="*/ 1654802 w 2936856"/>
                    <a:gd name="connsiteY19" fmla="*/ 654213 h 1851290"/>
                    <a:gd name="connsiteX20" fmla="*/ 1779730 w 2936856"/>
                    <a:gd name="connsiteY20" fmla="*/ 1219274 h 1851290"/>
                    <a:gd name="connsiteX21" fmla="*/ 1456837 w 2936856"/>
                    <a:gd name="connsiteY21" fmla="*/ 1730520 h 1851290"/>
                    <a:gd name="connsiteX22" fmla="*/ 428580 w 2936856"/>
                    <a:gd name="connsiteY22" fmla="*/ 1459520 h 1851290"/>
                    <a:gd name="connsiteX23" fmla="*/ 1168541 w 2936856"/>
                    <a:gd name="connsiteY23" fmla="*/ 700340 h 1851290"/>
                    <a:gd name="connsiteX24" fmla="*/ 924450 w 2936856"/>
                    <a:gd name="connsiteY24" fmla="*/ 1401861 h 1851290"/>
                    <a:gd name="connsiteX25" fmla="*/ 912919 w 2936856"/>
                    <a:gd name="connsiteY25" fmla="*/ 969417 h 1851290"/>
                    <a:gd name="connsiteX26" fmla="*/ 1132024 w 2936856"/>
                    <a:gd name="connsiteY26" fmla="*/ 1171223 h 1851290"/>
                    <a:gd name="connsiteX27" fmla="*/ 1155088 w 2936856"/>
                    <a:gd name="connsiteY27" fmla="*/ 1236571 h 1851290"/>
                    <a:gd name="connsiteX28" fmla="*/ 1220435 w 2936856"/>
                    <a:gd name="connsiteY28" fmla="*/ 1213507 h 1851290"/>
                    <a:gd name="connsiteX29" fmla="*/ 886011 w 2936856"/>
                    <a:gd name="connsiteY29" fmla="*/ 882927 h 1851290"/>
                    <a:gd name="connsiteX30" fmla="*/ 891776 w 2936856"/>
                    <a:gd name="connsiteY30" fmla="*/ 1486428 h 1851290"/>
                    <a:gd name="connsiteX31" fmla="*/ 1218512 w 2936856"/>
                    <a:gd name="connsiteY31" fmla="*/ 615773 h 1851290"/>
                    <a:gd name="connsiteX32" fmla="*/ 342090 w 2936856"/>
                    <a:gd name="connsiteY32" fmla="*/ 1486428 h 1851290"/>
                    <a:gd name="connsiteX33" fmla="*/ 388218 w 2936856"/>
                    <a:gd name="connsiteY33" fmla="*/ 1597902 h 1851290"/>
                    <a:gd name="connsiteX34" fmla="*/ 734174 w 2936856"/>
                    <a:gd name="connsiteY34" fmla="*/ 331320 h 1851290"/>
                    <a:gd name="connsiteX35" fmla="*/ 961448 w 2936856"/>
                    <a:gd name="connsiteY35" fmla="*/ 285673 h 1851290"/>
                    <a:gd name="connsiteX36" fmla="*/ 913664 w 2936856"/>
                    <a:gd name="connsiteY36" fmla="*/ 496 h 1851290"/>
                    <a:gd name="connsiteX37" fmla="*/ 1003097 w 2936856"/>
                    <a:gd name="connsiteY37" fmla="*/ 1893 h 1851290"/>
                    <a:gd name="connsiteX38" fmla="*/ 1879672 w 2936856"/>
                    <a:gd name="connsiteY38" fmla="*/ 1048220 h 1851290"/>
                    <a:gd name="connsiteX39" fmla="*/ 705343 w 2936856"/>
                    <a:gd name="connsiteY39" fmla="*/ 242910 h 1851290"/>
                    <a:gd name="connsiteX40" fmla="*/ 265210 w 2936856"/>
                    <a:gd name="connsiteY40" fmla="*/ 1595982 h 1851290"/>
                    <a:gd name="connsiteX41" fmla="*/ 639995 w 2936856"/>
                    <a:gd name="connsiteY41" fmla="*/ 50712 h 1851290"/>
                    <a:gd name="connsiteX42" fmla="*/ 913664 w 2936856"/>
                    <a:gd name="connsiteY42"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875257 w 2929072"/>
                    <a:gd name="connsiteY3" fmla="*/ 1444147 h 1851290"/>
                    <a:gd name="connsiteX4" fmla="*/ 2738798 w 2929072"/>
                    <a:gd name="connsiteY4" fmla="*/ 1396096 h 1851290"/>
                    <a:gd name="connsiteX5" fmla="*/ 2929072 w 2929072"/>
                    <a:gd name="connsiteY5" fmla="*/ 1620969 h 1851290"/>
                    <a:gd name="connsiteX6" fmla="*/ 2779158 w 2929072"/>
                    <a:gd name="connsiteY6" fmla="*/ 1607514 h 1851290"/>
                    <a:gd name="connsiteX7" fmla="*/ 2804145 w 2929072"/>
                    <a:gd name="connsiteY7" fmla="*/ 1709380 h 1851290"/>
                    <a:gd name="connsiteX8" fmla="*/ 2552365 w 2929072"/>
                    <a:gd name="connsiteY8" fmla="*/ 1367268 h 1851290"/>
                    <a:gd name="connsiteX9" fmla="*/ 2302508 w 2929072"/>
                    <a:gd name="connsiteY9" fmla="*/ 1709380 h 1851290"/>
                    <a:gd name="connsiteX10" fmla="*/ 2325571 w 2929072"/>
                    <a:gd name="connsiteY10" fmla="*/ 1605593 h 1851290"/>
                    <a:gd name="connsiteX11" fmla="*/ 2175657 w 2929072"/>
                    <a:gd name="connsiteY11" fmla="*/ 1620969 h 1851290"/>
                    <a:gd name="connsiteX12" fmla="*/ 2371699 w 2929072"/>
                    <a:gd name="connsiteY12" fmla="*/ 1392252 h 1851290"/>
                    <a:gd name="connsiteX13" fmla="*/ 2233316 w 2929072"/>
                    <a:gd name="connsiteY13" fmla="*/ 1444147 h 1851290"/>
                    <a:gd name="connsiteX14" fmla="*/ 2169892 w 2929072"/>
                    <a:gd name="connsiteY14" fmla="*/ 1223118 h 1851290"/>
                    <a:gd name="connsiteX15" fmla="*/ 2231395 w 2929072"/>
                    <a:gd name="connsiteY15" fmla="*/ 1000169 h 1851290"/>
                    <a:gd name="connsiteX16" fmla="*/ 961448 w 2929072"/>
                    <a:gd name="connsiteY16" fmla="*/ 285673 h 1851290"/>
                    <a:gd name="connsiteX17" fmla="*/ 1191604 w 2929072"/>
                    <a:gd name="connsiteY17" fmla="*/ 306334 h 1851290"/>
                    <a:gd name="connsiteX18" fmla="*/ 1654802 w 2929072"/>
                    <a:gd name="connsiteY18" fmla="*/ 654213 h 1851290"/>
                    <a:gd name="connsiteX19" fmla="*/ 1779730 w 2929072"/>
                    <a:gd name="connsiteY19" fmla="*/ 1219274 h 1851290"/>
                    <a:gd name="connsiteX20" fmla="*/ 1456837 w 2929072"/>
                    <a:gd name="connsiteY20" fmla="*/ 1730520 h 1851290"/>
                    <a:gd name="connsiteX21" fmla="*/ 428580 w 2929072"/>
                    <a:gd name="connsiteY21" fmla="*/ 1459520 h 1851290"/>
                    <a:gd name="connsiteX22" fmla="*/ 1168541 w 2929072"/>
                    <a:gd name="connsiteY22" fmla="*/ 700340 h 1851290"/>
                    <a:gd name="connsiteX23" fmla="*/ 924450 w 2929072"/>
                    <a:gd name="connsiteY23" fmla="*/ 1401861 h 1851290"/>
                    <a:gd name="connsiteX24" fmla="*/ 912919 w 2929072"/>
                    <a:gd name="connsiteY24" fmla="*/ 969417 h 1851290"/>
                    <a:gd name="connsiteX25" fmla="*/ 1132024 w 2929072"/>
                    <a:gd name="connsiteY25" fmla="*/ 1171223 h 1851290"/>
                    <a:gd name="connsiteX26" fmla="*/ 1155088 w 2929072"/>
                    <a:gd name="connsiteY26" fmla="*/ 1236571 h 1851290"/>
                    <a:gd name="connsiteX27" fmla="*/ 1220435 w 2929072"/>
                    <a:gd name="connsiteY27" fmla="*/ 1213507 h 1851290"/>
                    <a:gd name="connsiteX28" fmla="*/ 886011 w 2929072"/>
                    <a:gd name="connsiteY28" fmla="*/ 882927 h 1851290"/>
                    <a:gd name="connsiteX29" fmla="*/ 891776 w 2929072"/>
                    <a:gd name="connsiteY29" fmla="*/ 1486428 h 1851290"/>
                    <a:gd name="connsiteX30" fmla="*/ 1218512 w 2929072"/>
                    <a:gd name="connsiteY30" fmla="*/ 615773 h 1851290"/>
                    <a:gd name="connsiteX31" fmla="*/ 342090 w 2929072"/>
                    <a:gd name="connsiteY31" fmla="*/ 1486428 h 1851290"/>
                    <a:gd name="connsiteX32" fmla="*/ 388218 w 2929072"/>
                    <a:gd name="connsiteY32" fmla="*/ 1597902 h 1851290"/>
                    <a:gd name="connsiteX33" fmla="*/ 734174 w 2929072"/>
                    <a:gd name="connsiteY33" fmla="*/ 331320 h 1851290"/>
                    <a:gd name="connsiteX34" fmla="*/ 961448 w 2929072"/>
                    <a:gd name="connsiteY34" fmla="*/ 285673 h 1851290"/>
                    <a:gd name="connsiteX35" fmla="*/ 913664 w 2929072"/>
                    <a:gd name="connsiteY35" fmla="*/ 496 h 1851290"/>
                    <a:gd name="connsiteX36" fmla="*/ 1003097 w 2929072"/>
                    <a:gd name="connsiteY36" fmla="*/ 1893 h 1851290"/>
                    <a:gd name="connsiteX37" fmla="*/ 1879672 w 2929072"/>
                    <a:gd name="connsiteY37" fmla="*/ 1048220 h 1851290"/>
                    <a:gd name="connsiteX38" fmla="*/ 705343 w 2929072"/>
                    <a:gd name="connsiteY38" fmla="*/ 242910 h 1851290"/>
                    <a:gd name="connsiteX39" fmla="*/ 265210 w 2929072"/>
                    <a:gd name="connsiteY39" fmla="*/ 1595982 h 1851290"/>
                    <a:gd name="connsiteX40" fmla="*/ 639995 w 2929072"/>
                    <a:gd name="connsiteY40" fmla="*/ 50712 h 1851290"/>
                    <a:gd name="connsiteX41" fmla="*/ 913664 w 2929072"/>
                    <a:gd name="connsiteY41"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738798 w 2929072"/>
                    <a:gd name="connsiteY3" fmla="*/ 1396096 h 1851290"/>
                    <a:gd name="connsiteX4" fmla="*/ 2929072 w 2929072"/>
                    <a:gd name="connsiteY4" fmla="*/ 1620969 h 1851290"/>
                    <a:gd name="connsiteX5" fmla="*/ 2779158 w 2929072"/>
                    <a:gd name="connsiteY5" fmla="*/ 1607514 h 1851290"/>
                    <a:gd name="connsiteX6" fmla="*/ 2804145 w 2929072"/>
                    <a:gd name="connsiteY6" fmla="*/ 1709380 h 1851290"/>
                    <a:gd name="connsiteX7" fmla="*/ 2552365 w 2929072"/>
                    <a:gd name="connsiteY7" fmla="*/ 1367268 h 1851290"/>
                    <a:gd name="connsiteX8" fmla="*/ 2302508 w 2929072"/>
                    <a:gd name="connsiteY8" fmla="*/ 1709380 h 1851290"/>
                    <a:gd name="connsiteX9" fmla="*/ 2325571 w 2929072"/>
                    <a:gd name="connsiteY9" fmla="*/ 1605593 h 1851290"/>
                    <a:gd name="connsiteX10" fmla="*/ 2175657 w 2929072"/>
                    <a:gd name="connsiteY10" fmla="*/ 1620969 h 1851290"/>
                    <a:gd name="connsiteX11" fmla="*/ 2371699 w 2929072"/>
                    <a:gd name="connsiteY11" fmla="*/ 1392252 h 1851290"/>
                    <a:gd name="connsiteX12" fmla="*/ 2233316 w 2929072"/>
                    <a:gd name="connsiteY12" fmla="*/ 1444147 h 1851290"/>
                    <a:gd name="connsiteX13" fmla="*/ 2169892 w 2929072"/>
                    <a:gd name="connsiteY13" fmla="*/ 1223118 h 1851290"/>
                    <a:gd name="connsiteX14" fmla="*/ 2231395 w 2929072"/>
                    <a:gd name="connsiteY14" fmla="*/ 1000169 h 1851290"/>
                    <a:gd name="connsiteX15" fmla="*/ 961448 w 2929072"/>
                    <a:gd name="connsiteY15" fmla="*/ 285673 h 1851290"/>
                    <a:gd name="connsiteX16" fmla="*/ 1191604 w 2929072"/>
                    <a:gd name="connsiteY16" fmla="*/ 306334 h 1851290"/>
                    <a:gd name="connsiteX17" fmla="*/ 1654802 w 2929072"/>
                    <a:gd name="connsiteY17" fmla="*/ 654213 h 1851290"/>
                    <a:gd name="connsiteX18" fmla="*/ 1779730 w 2929072"/>
                    <a:gd name="connsiteY18" fmla="*/ 1219274 h 1851290"/>
                    <a:gd name="connsiteX19" fmla="*/ 1456837 w 2929072"/>
                    <a:gd name="connsiteY19" fmla="*/ 1730520 h 1851290"/>
                    <a:gd name="connsiteX20" fmla="*/ 428580 w 2929072"/>
                    <a:gd name="connsiteY20" fmla="*/ 1459520 h 1851290"/>
                    <a:gd name="connsiteX21" fmla="*/ 1168541 w 2929072"/>
                    <a:gd name="connsiteY21" fmla="*/ 700340 h 1851290"/>
                    <a:gd name="connsiteX22" fmla="*/ 924450 w 2929072"/>
                    <a:gd name="connsiteY22" fmla="*/ 1401861 h 1851290"/>
                    <a:gd name="connsiteX23" fmla="*/ 912919 w 2929072"/>
                    <a:gd name="connsiteY23" fmla="*/ 969417 h 1851290"/>
                    <a:gd name="connsiteX24" fmla="*/ 1132024 w 2929072"/>
                    <a:gd name="connsiteY24" fmla="*/ 1171223 h 1851290"/>
                    <a:gd name="connsiteX25" fmla="*/ 1155088 w 2929072"/>
                    <a:gd name="connsiteY25" fmla="*/ 1236571 h 1851290"/>
                    <a:gd name="connsiteX26" fmla="*/ 1220435 w 2929072"/>
                    <a:gd name="connsiteY26" fmla="*/ 1213507 h 1851290"/>
                    <a:gd name="connsiteX27" fmla="*/ 886011 w 2929072"/>
                    <a:gd name="connsiteY27" fmla="*/ 882927 h 1851290"/>
                    <a:gd name="connsiteX28" fmla="*/ 891776 w 2929072"/>
                    <a:gd name="connsiteY28" fmla="*/ 1486428 h 1851290"/>
                    <a:gd name="connsiteX29" fmla="*/ 1218512 w 2929072"/>
                    <a:gd name="connsiteY29" fmla="*/ 615773 h 1851290"/>
                    <a:gd name="connsiteX30" fmla="*/ 342090 w 2929072"/>
                    <a:gd name="connsiteY30" fmla="*/ 1486428 h 1851290"/>
                    <a:gd name="connsiteX31" fmla="*/ 388218 w 2929072"/>
                    <a:gd name="connsiteY31" fmla="*/ 1597902 h 1851290"/>
                    <a:gd name="connsiteX32" fmla="*/ 734174 w 2929072"/>
                    <a:gd name="connsiteY32" fmla="*/ 331320 h 1851290"/>
                    <a:gd name="connsiteX33" fmla="*/ 961448 w 2929072"/>
                    <a:gd name="connsiteY33" fmla="*/ 285673 h 1851290"/>
                    <a:gd name="connsiteX34" fmla="*/ 913664 w 2929072"/>
                    <a:gd name="connsiteY34" fmla="*/ 496 h 1851290"/>
                    <a:gd name="connsiteX35" fmla="*/ 1003097 w 2929072"/>
                    <a:gd name="connsiteY35" fmla="*/ 1893 h 1851290"/>
                    <a:gd name="connsiteX36" fmla="*/ 1879672 w 2929072"/>
                    <a:gd name="connsiteY36" fmla="*/ 1048220 h 1851290"/>
                    <a:gd name="connsiteX37" fmla="*/ 705343 w 2929072"/>
                    <a:gd name="connsiteY37" fmla="*/ 242910 h 1851290"/>
                    <a:gd name="connsiteX38" fmla="*/ 265210 w 2929072"/>
                    <a:gd name="connsiteY38" fmla="*/ 1595982 h 1851290"/>
                    <a:gd name="connsiteX39" fmla="*/ 639995 w 2929072"/>
                    <a:gd name="connsiteY39" fmla="*/ 50712 h 1851290"/>
                    <a:gd name="connsiteX40" fmla="*/ 913664 w 2929072"/>
                    <a:gd name="connsiteY40"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929072 w 2929072"/>
                    <a:gd name="connsiteY3" fmla="*/ 1620969 h 1851290"/>
                    <a:gd name="connsiteX4" fmla="*/ 2779158 w 2929072"/>
                    <a:gd name="connsiteY4" fmla="*/ 1607514 h 1851290"/>
                    <a:gd name="connsiteX5" fmla="*/ 2804145 w 2929072"/>
                    <a:gd name="connsiteY5" fmla="*/ 1709380 h 1851290"/>
                    <a:gd name="connsiteX6" fmla="*/ 2552365 w 2929072"/>
                    <a:gd name="connsiteY6" fmla="*/ 1367268 h 1851290"/>
                    <a:gd name="connsiteX7" fmla="*/ 2302508 w 2929072"/>
                    <a:gd name="connsiteY7" fmla="*/ 1709380 h 1851290"/>
                    <a:gd name="connsiteX8" fmla="*/ 2325571 w 2929072"/>
                    <a:gd name="connsiteY8" fmla="*/ 1605593 h 1851290"/>
                    <a:gd name="connsiteX9" fmla="*/ 2175657 w 2929072"/>
                    <a:gd name="connsiteY9" fmla="*/ 1620969 h 1851290"/>
                    <a:gd name="connsiteX10" fmla="*/ 2371699 w 2929072"/>
                    <a:gd name="connsiteY10" fmla="*/ 1392252 h 1851290"/>
                    <a:gd name="connsiteX11" fmla="*/ 2233316 w 2929072"/>
                    <a:gd name="connsiteY11" fmla="*/ 1444147 h 1851290"/>
                    <a:gd name="connsiteX12" fmla="*/ 2169892 w 2929072"/>
                    <a:gd name="connsiteY12" fmla="*/ 1223118 h 1851290"/>
                    <a:gd name="connsiteX13" fmla="*/ 2231395 w 2929072"/>
                    <a:gd name="connsiteY13" fmla="*/ 1000169 h 1851290"/>
                    <a:gd name="connsiteX14" fmla="*/ 961448 w 2929072"/>
                    <a:gd name="connsiteY14" fmla="*/ 285673 h 1851290"/>
                    <a:gd name="connsiteX15" fmla="*/ 1191604 w 2929072"/>
                    <a:gd name="connsiteY15" fmla="*/ 306334 h 1851290"/>
                    <a:gd name="connsiteX16" fmla="*/ 1654802 w 2929072"/>
                    <a:gd name="connsiteY16" fmla="*/ 654213 h 1851290"/>
                    <a:gd name="connsiteX17" fmla="*/ 1779730 w 2929072"/>
                    <a:gd name="connsiteY17" fmla="*/ 1219274 h 1851290"/>
                    <a:gd name="connsiteX18" fmla="*/ 1456837 w 2929072"/>
                    <a:gd name="connsiteY18" fmla="*/ 1730520 h 1851290"/>
                    <a:gd name="connsiteX19" fmla="*/ 428580 w 2929072"/>
                    <a:gd name="connsiteY19" fmla="*/ 1459520 h 1851290"/>
                    <a:gd name="connsiteX20" fmla="*/ 1168541 w 2929072"/>
                    <a:gd name="connsiteY20" fmla="*/ 700340 h 1851290"/>
                    <a:gd name="connsiteX21" fmla="*/ 924450 w 2929072"/>
                    <a:gd name="connsiteY21" fmla="*/ 1401861 h 1851290"/>
                    <a:gd name="connsiteX22" fmla="*/ 912919 w 2929072"/>
                    <a:gd name="connsiteY22" fmla="*/ 969417 h 1851290"/>
                    <a:gd name="connsiteX23" fmla="*/ 1132024 w 2929072"/>
                    <a:gd name="connsiteY23" fmla="*/ 1171223 h 1851290"/>
                    <a:gd name="connsiteX24" fmla="*/ 1155088 w 2929072"/>
                    <a:gd name="connsiteY24" fmla="*/ 1236571 h 1851290"/>
                    <a:gd name="connsiteX25" fmla="*/ 1220435 w 2929072"/>
                    <a:gd name="connsiteY25" fmla="*/ 1213507 h 1851290"/>
                    <a:gd name="connsiteX26" fmla="*/ 886011 w 2929072"/>
                    <a:gd name="connsiteY26" fmla="*/ 882927 h 1851290"/>
                    <a:gd name="connsiteX27" fmla="*/ 891776 w 2929072"/>
                    <a:gd name="connsiteY27" fmla="*/ 1486428 h 1851290"/>
                    <a:gd name="connsiteX28" fmla="*/ 1218512 w 2929072"/>
                    <a:gd name="connsiteY28" fmla="*/ 615773 h 1851290"/>
                    <a:gd name="connsiteX29" fmla="*/ 342090 w 2929072"/>
                    <a:gd name="connsiteY29" fmla="*/ 1486428 h 1851290"/>
                    <a:gd name="connsiteX30" fmla="*/ 388218 w 2929072"/>
                    <a:gd name="connsiteY30" fmla="*/ 1597902 h 1851290"/>
                    <a:gd name="connsiteX31" fmla="*/ 734174 w 2929072"/>
                    <a:gd name="connsiteY31" fmla="*/ 331320 h 1851290"/>
                    <a:gd name="connsiteX32" fmla="*/ 961448 w 2929072"/>
                    <a:gd name="connsiteY32" fmla="*/ 285673 h 1851290"/>
                    <a:gd name="connsiteX33" fmla="*/ 913664 w 2929072"/>
                    <a:gd name="connsiteY33" fmla="*/ 496 h 1851290"/>
                    <a:gd name="connsiteX34" fmla="*/ 1003097 w 2929072"/>
                    <a:gd name="connsiteY34" fmla="*/ 1893 h 1851290"/>
                    <a:gd name="connsiteX35" fmla="*/ 1879672 w 2929072"/>
                    <a:gd name="connsiteY35" fmla="*/ 1048220 h 1851290"/>
                    <a:gd name="connsiteX36" fmla="*/ 705343 w 2929072"/>
                    <a:gd name="connsiteY36" fmla="*/ 242910 h 1851290"/>
                    <a:gd name="connsiteX37" fmla="*/ 265210 w 2929072"/>
                    <a:gd name="connsiteY37" fmla="*/ 1595982 h 1851290"/>
                    <a:gd name="connsiteX38" fmla="*/ 639995 w 2929072"/>
                    <a:gd name="connsiteY38" fmla="*/ 50712 h 1851290"/>
                    <a:gd name="connsiteX39" fmla="*/ 913664 w 2929072"/>
                    <a:gd name="connsiteY39" fmla="*/ 496 h 1851290"/>
                    <a:gd name="connsiteX0" fmla="*/ 2231395 w 2804145"/>
                    <a:gd name="connsiteY0" fmla="*/ 1000169 h 1851290"/>
                    <a:gd name="connsiteX1" fmla="*/ 2471642 w 2804145"/>
                    <a:gd name="connsiteY1" fmla="*/ 1109723 h 1851290"/>
                    <a:gd name="connsiteX2" fmla="*/ 2471642 w 2804145"/>
                    <a:gd name="connsiteY2" fmla="*/ 1102035 h 1851290"/>
                    <a:gd name="connsiteX3" fmla="*/ 2779158 w 2804145"/>
                    <a:gd name="connsiteY3" fmla="*/ 1607514 h 1851290"/>
                    <a:gd name="connsiteX4" fmla="*/ 2804145 w 2804145"/>
                    <a:gd name="connsiteY4" fmla="*/ 1709380 h 1851290"/>
                    <a:gd name="connsiteX5" fmla="*/ 2552365 w 2804145"/>
                    <a:gd name="connsiteY5" fmla="*/ 1367268 h 1851290"/>
                    <a:gd name="connsiteX6" fmla="*/ 2302508 w 2804145"/>
                    <a:gd name="connsiteY6" fmla="*/ 1709380 h 1851290"/>
                    <a:gd name="connsiteX7" fmla="*/ 2325571 w 2804145"/>
                    <a:gd name="connsiteY7" fmla="*/ 1605593 h 1851290"/>
                    <a:gd name="connsiteX8" fmla="*/ 2175657 w 2804145"/>
                    <a:gd name="connsiteY8" fmla="*/ 1620969 h 1851290"/>
                    <a:gd name="connsiteX9" fmla="*/ 2371699 w 2804145"/>
                    <a:gd name="connsiteY9" fmla="*/ 1392252 h 1851290"/>
                    <a:gd name="connsiteX10" fmla="*/ 2233316 w 2804145"/>
                    <a:gd name="connsiteY10" fmla="*/ 1444147 h 1851290"/>
                    <a:gd name="connsiteX11" fmla="*/ 2169892 w 2804145"/>
                    <a:gd name="connsiteY11" fmla="*/ 1223118 h 1851290"/>
                    <a:gd name="connsiteX12" fmla="*/ 2231395 w 2804145"/>
                    <a:gd name="connsiteY12" fmla="*/ 1000169 h 1851290"/>
                    <a:gd name="connsiteX13" fmla="*/ 961448 w 2804145"/>
                    <a:gd name="connsiteY13" fmla="*/ 285673 h 1851290"/>
                    <a:gd name="connsiteX14" fmla="*/ 1191604 w 2804145"/>
                    <a:gd name="connsiteY14" fmla="*/ 306334 h 1851290"/>
                    <a:gd name="connsiteX15" fmla="*/ 1654802 w 2804145"/>
                    <a:gd name="connsiteY15" fmla="*/ 654213 h 1851290"/>
                    <a:gd name="connsiteX16" fmla="*/ 1779730 w 2804145"/>
                    <a:gd name="connsiteY16" fmla="*/ 1219274 h 1851290"/>
                    <a:gd name="connsiteX17" fmla="*/ 1456837 w 2804145"/>
                    <a:gd name="connsiteY17" fmla="*/ 1730520 h 1851290"/>
                    <a:gd name="connsiteX18" fmla="*/ 428580 w 2804145"/>
                    <a:gd name="connsiteY18" fmla="*/ 1459520 h 1851290"/>
                    <a:gd name="connsiteX19" fmla="*/ 1168541 w 2804145"/>
                    <a:gd name="connsiteY19" fmla="*/ 700340 h 1851290"/>
                    <a:gd name="connsiteX20" fmla="*/ 924450 w 2804145"/>
                    <a:gd name="connsiteY20" fmla="*/ 1401861 h 1851290"/>
                    <a:gd name="connsiteX21" fmla="*/ 912919 w 2804145"/>
                    <a:gd name="connsiteY21" fmla="*/ 969417 h 1851290"/>
                    <a:gd name="connsiteX22" fmla="*/ 1132024 w 2804145"/>
                    <a:gd name="connsiteY22" fmla="*/ 1171223 h 1851290"/>
                    <a:gd name="connsiteX23" fmla="*/ 1155088 w 2804145"/>
                    <a:gd name="connsiteY23" fmla="*/ 1236571 h 1851290"/>
                    <a:gd name="connsiteX24" fmla="*/ 1220435 w 2804145"/>
                    <a:gd name="connsiteY24" fmla="*/ 1213507 h 1851290"/>
                    <a:gd name="connsiteX25" fmla="*/ 886011 w 2804145"/>
                    <a:gd name="connsiteY25" fmla="*/ 882927 h 1851290"/>
                    <a:gd name="connsiteX26" fmla="*/ 891776 w 2804145"/>
                    <a:gd name="connsiteY26" fmla="*/ 1486428 h 1851290"/>
                    <a:gd name="connsiteX27" fmla="*/ 1218512 w 2804145"/>
                    <a:gd name="connsiteY27" fmla="*/ 615773 h 1851290"/>
                    <a:gd name="connsiteX28" fmla="*/ 342090 w 2804145"/>
                    <a:gd name="connsiteY28" fmla="*/ 1486428 h 1851290"/>
                    <a:gd name="connsiteX29" fmla="*/ 388218 w 2804145"/>
                    <a:gd name="connsiteY29" fmla="*/ 1597902 h 1851290"/>
                    <a:gd name="connsiteX30" fmla="*/ 734174 w 2804145"/>
                    <a:gd name="connsiteY30" fmla="*/ 331320 h 1851290"/>
                    <a:gd name="connsiteX31" fmla="*/ 961448 w 2804145"/>
                    <a:gd name="connsiteY31" fmla="*/ 285673 h 1851290"/>
                    <a:gd name="connsiteX32" fmla="*/ 913664 w 2804145"/>
                    <a:gd name="connsiteY32" fmla="*/ 496 h 1851290"/>
                    <a:gd name="connsiteX33" fmla="*/ 1003097 w 2804145"/>
                    <a:gd name="connsiteY33" fmla="*/ 1893 h 1851290"/>
                    <a:gd name="connsiteX34" fmla="*/ 1879672 w 2804145"/>
                    <a:gd name="connsiteY34" fmla="*/ 1048220 h 1851290"/>
                    <a:gd name="connsiteX35" fmla="*/ 705343 w 2804145"/>
                    <a:gd name="connsiteY35" fmla="*/ 242910 h 1851290"/>
                    <a:gd name="connsiteX36" fmla="*/ 265210 w 2804145"/>
                    <a:gd name="connsiteY36" fmla="*/ 1595982 h 1851290"/>
                    <a:gd name="connsiteX37" fmla="*/ 639995 w 2804145"/>
                    <a:gd name="connsiteY37" fmla="*/ 50712 h 1851290"/>
                    <a:gd name="connsiteX38" fmla="*/ 913664 w 2804145"/>
                    <a:gd name="connsiteY38" fmla="*/ 496 h 1851290"/>
                    <a:gd name="connsiteX0" fmla="*/ 2231395 w 2804145"/>
                    <a:gd name="connsiteY0" fmla="*/ 1000169 h 1851290"/>
                    <a:gd name="connsiteX1" fmla="*/ 2471642 w 2804145"/>
                    <a:gd name="connsiteY1" fmla="*/ 1109723 h 1851290"/>
                    <a:gd name="connsiteX2" fmla="*/ 2779158 w 2804145"/>
                    <a:gd name="connsiteY2" fmla="*/ 1607514 h 1851290"/>
                    <a:gd name="connsiteX3" fmla="*/ 2804145 w 2804145"/>
                    <a:gd name="connsiteY3" fmla="*/ 1709380 h 1851290"/>
                    <a:gd name="connsiteX4" fmla="*/ 2552365 w 2804145"/>
                    <a:gd name="connsiteY4" fmla="*/ 1367268 h 1851290"/>
                    <a:gd name="connsiteX5" fmla="*/ 2302508 w 2804145"/>
                    <a:gd name="connsiteY5" fmla="*/ 1709380 h 1851290"/>
                    <a:gd name="connsiteX6" fmla="*/ 2325571 w 2804145"/>
                    <a:gd name="connsiteY6" fmla="*/ 1605593 h 1851290"/>
                    <a:gd name="connsiteX7" fmla="*/ 2175657 w 2804145"/>
                    <a:gd name="connsiteY7" fmla="*/ 1620969 h 1851290"/>
                    <a:gd name="connsiteX8" fmla="*/ 2371699 w 2804145"/>
                    <a:gd name="connsiteY8" fmla="*/ 1392252 h 1851290"/>
                    <a:gd name="connsiteX9" fmla="*/ 2233316 w 2804145"/>
                    <a:gd name="connsiteY9" fmla="*/ 1444147 h 1851290"/>
                    <a:gd name="connsiteX10" fmla="*/ 2169892 w 2804145"/>
                    <a:gd name="connsiteY10" fmla="*/ 1223118 h 1851290"/>
                    <a:gd name="connsiteX11" fmla="*/ 2231395 w 2804145"/>
                    <a:gd name="connsiteY11" fmla="*/ 1000169 h 1851290"/>
                    <a:gd name="connsiteX12" fmla="*/ 961448 w 2804145"/>
                    <a:gd name="connsiteY12" fmla="*/ 285673 h 1851290"/>
                    <a:gd name="connsiteX13" fmla="*/ 1191604 w 2804145"/>
                    <a:gd name="connsiteY13" fmla="*/ 306334 h 1851290"/>
                    <a:gd name="connsiteX14" fmla="*/ 1654802 w 2804145"/>
                    <a:gd name="connsiteY14" fmla="*/ 654213 h 1851290"/>
                    <a:gd name="connsiteX15" fmla="*/ 1779730 w 2804145"/>
                    <a:gd name="connsiteY15" fmla="*/ 1219274 h 1851290"/>
                    <a:gd name="connsiteX16" fmla="*/ 1456837 w 2804145"/>
                    <a:gd name="connsiteY16" fmla="*/ 1730520 h 1851290"/>
                    <a:gd name="connsiteX17" fmla="*/ 428580 w 2804145"/>
                    <a:gd name="connsiteY17" fmla="*/ 1459520 h 1851290"/>
                    <a:gd name="connsiteX18" fmla="*/ 1168541 w 2804145"/>
                    <a:gd name="connsiteY18" fmla="*/ 700340 h 1851290"/>
                    <a:gd name="connsiteX19" fmla="*/ 924450 w 2804145"/>
                    <a:gd name="connsiteY19" fmla="*/ 1401861 h 1851290"/>
                    <a:gd name="connsiteX20" fmla="*/ 912919 w 2804145"/>
                    <a:gd name="connsiteY20" fmla="*/ 969417 h 1851290"/>
                    <a:gd name="connsiteX21" fmla="*/ 1132024 w 2804145"/>
                    <a:gd name="connsiteY21" fmla="*/ 1171223 h 1851290"/>
                    <a:gd name="connsiteX22" fmla="*/ 1155088 w 2804145"/>
                    <a:gd name="connsiteY22" fmla="*/ 1236571 h 1851290"/>
                    <a:gd name="connsiteX23" fmla="*/ 1220435 w 2804145"/>
                    <a:gd name="connsiteY23" fmla="*/ 1213507 h 1851290"/>
                    <a:gd name="connsiteX24" fmla="*/ 886011 w 2804145"/>
                    <a:gd name="connsiteY24" fmla="*/ 882927 h 1851290"/>
                    <a:gd name="connsiteX25" fmla="*/ 891776 w 2804145"/>
                    <a:gd name="connsiteY25" fmla="*/ 1486428 h 1851290"/>
                    <a:gd name="connsiteX26" fmla="*/ 1218512 w 2804145"/>
                    <a:gd name="connsiteY26" fmla="*/ 615773 h 1851290"/>
                    <a:gd name="connsiteX27" fmla="*/ 342090 w 2804145"/>
                    <a:gd name="connsiteY27" fmla="*/ 1486428 h 1851290"/>
                    <a:gd name="connsiteX28" fmla="*/ 388218 w 2804145"/>
                    <a:gd name="connsiteY28" fmla="*/ 1597902 h 1851290"/>
                    <a:gd name="connsiteX29" fmla="*/ 734174 w 2804145"/>
                    <a:gd name="connsiteY29" fmla="*/ 331320 h 1851290"/>
                    <a:gd name="connsiteX30" fmla="*/ 961448 w 2804145"/>
                    <a:gd name="connsiteY30" fmla="*/ 285673 h 1851290"/>
                    <a:gd name="connsiteX31" fmla="*/ 913664 w 2804145"/>
                    <a:gd name="connsiteY31" fmla="*/ 496 h 1851290"/>
                    <a:gd name="connsiteX32" fmla="*/ 1003097 w 2804145"/>
                    <a:gd name="connsiteY32" fmla="*/ 1893 h 1851290"/>
                    <a:gd name="connsiteX33" fmla="*/ 1879672 w 2804145"/>
                    <a:gd name="connsiteY33" fmla="*/ 1048220 h 1851290"/>
                    <a:gd name="connsiteX34" fmla="*/ 705343 w 2804145"/>
                    <a:gd name="connsiteY34" fmla="*/ 242910 h 1851290"/>
                    <a:gd name="connsiteX35" fmla="*/ 265210 w 2804145"/>
                    <a:gd name="connsiteY35" fmla="*/ 1595982 h 1851290"/>
                    <a:gd name="connsiteX36" fmla="*/ 639995 w 2804145"/>
                    <a:gd name="connsiteY36" fmla="*/ 50712 h 1851290"/>
                    <a:gd name="connsiteX37" fmla="*/ 913664 w 2804145"/>
                    <a:gd name="connsiteY37"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552365 w 2804145"/>
                    <a:gd name="connsiteY3" fmla="*/ 1367268 h 1851290"/>
                    <a:gd name="connsiteX4" fmla="*/ 2302508 w 2804145"/>
                    <a:gd name="connsiteY4" fmla="*/ 1709380 h 1851290"/>
                    <a:gd name="connsiteX5" fmla="*/ 2325571 w 2804145"/>
                    <a:gd name="connsiteY5" fmla="*/ 1605593 h 1851290"/>
                    <a:gd name="connsiteX6" fmla="*/ 2175657 w 2804145"/>
                    <a:gd name="connsiteY6" fmla="*/ 1620969 h 1851290"/>
                    <a:gd name="connsiteX7" fmla="*/ 2371699 w 2804145"/>
                    <a:gd name="connsiteY7" fmla="*/ 1392252 h 1851290"/>
                    <a:gd name="connsiteX8" fmla="*/ 2233316 w 2804145"/>
                    <a:gd name="connsiteY8" fmla="*/ 1444147 h 1851290"/>
                    <a:gd name="connsiteX9" fmla="*/ 2169892 w 2804145"/>
                    <a:gd name="connsiteY9" fmla="*/ 1223118 h 1851290"/>
                    <a:gd name="connsiteX10" fmla="*/ 2231395 w 2804145"/>
                    <a:gd name="connsiteY10" fmla="*/ 1000169 h 1851290"/>
                    <a:gd name="connsiteX11" fmla="*/ 961448 w 2804145"/>
                    <a:gd name="connsiteY11" fmla="*/ 285673 h 1851290"/>
                    <a:gd name="connsiteX12" fmla="*/ 1191604 w 2804145"/>
                    <a:gd name="connsiteY12" fmla="*/ 306334 h 1851290"/>
                    <a:gd name="connsiteX13" fmla="*/ 1654802 w 2804145"/>
                    <a:gd name="connsiteY13" fmla="*/ 654213 h 1851290"/>
                    <a:gd name="connsiteX14" fmla="*/ 1779730 w 2804145"/>
                    <a:gd name="connsiteY14" fmla="*/ 1219274 h 1851290"/>
                    <a:gd name="connsiteX15" fmla="*/ 1456837 w 2804145"/>
                    <a:gd name="connsiteY15" fmla="*/ 1730520 h 1851290"/>
                    <a:gd name="connsiteX16" fmla="*/ 428580 w 2804145"/>
                    <a:gd name="connsiteY16" fmla="*/ 1459520 h 1851290"/>
                    <a:gd name="connsiteX17" fmla="*/ 1168541 w 2804145"/>
                    <a:gd name="connsiteY17" fmla="*/ 700340 h 1851290"/>
                    <a:gd name="connsiteX18" fmla="*/ 924450 w 2804145"/>
                    <a:gd name="connsiteY18" fmla="*/ 1401861 h 1851290"/>
                    <a:gd name="connsiteX19" fmla="*/ 912919 w 2804145"/>
                    <a:gd name="connsiteY19" fmla="*/ 969417 h 1851290"/>
                    <a:gd name="connsiteX20" fmla="*/ 1132024 w 2804145"/>
                    <a:gd name="connsiteY20" fmla="*/ 1171223 h 1851290"/>
                    <a:gd name="connsiteX21" fmla="*/ 1155088 w 2804145"/>
                    <a:gd name="connsiteY21" fmla="*/ 1236571 h 1851290"/>
                    <a:gd name="connsiteX22" fmla="*/ 1220435 w 2804145"/>
                    <a:gd name="connsiteY22" fmla="*/ 1213507 h 1851290"/>
                    <a:gd name="connsiteX23" fmla="*/ 886011 w 2804145"/>
                    <a:gd name="connsiteY23" fmla="*/ 882927 h 1851290"/>
                    <a:gd name="connsiteX24" fmla="*/ 891776 w 2804145"/>
                    <a:gd name="connsiteY24" fmla="*/ 1486428 h 1851290"/>
                    <a:gd name="connsiteX25" fmla="*/ 1218512 w 2804145"/>
                    <a:gd name="connsiteY25" fmla="*/ 615773 h 1851290"/>
                    <a:gd name="connsiteX26" fmla="*/ 342090 w 2804145"/>
                    <a:gd name="connsiteY26" fmla="*/ 1486428 h 1851290"/>
                    <a:gd name="connsiteX27" fmla="*/ 388218 w 2804145"/>
                    <a:gd name="connsiteY27" fmla="*/ 1597902 h 1851290"/>
                    <a:gd name="connsiteX28" fmla="*/ 734174 w 2804145"/>
                    <a:gd name="connsiteY28" fmla="*/ 331320 h 1851290"/>
                    <a:gd name="connsiteX29" fmla="*/ 961448 w 2804145"/>
                    <a:gd name="connsiteY29" fmla="*/ 285673 h 1851290"/>
                    <a:gd name="connsiteX30" fmla="*/ 913664 w 2804145"/>
                    <a:gd name="connsiteY30" fmla="*/ 496 h 1851290"/>
                    <a:gd name="connsiteX31" fmla="*/ 1003097 w 2804145"/>
                    <a:gd name="connsiteY31" fmla="*/ 1893 h 1851290"/>
                    <a:gd name="connsiteX32" fmla="*/ 1879672 w 2804145"/>
                    <a:gd name="connsiteY32" fmla="*/ 1048220 h 1851290"/>
                    <a:gd name="connsiteX33" fmla="*/ 705343 w 2804145"/>
                    <a:gd name="connsiteY33" fmla="*/ 242910 h 1851290"/>
                    <a:gd name="connsiteX34" fmla="*/ 265210 w 2804145"/>
                    <a:gd name="connsiteY34" fmla="*/ 1595982 h 1851290"/>
                    <a:gd name="connsiteX35" fmla="*/ 639995 w 2804145"/>
                    <a:gd name="connsiteY35" fmla="*/ 50712 h 1851290"/>
                    <a:gd name="connsiteX36" fmla="*/ 913664 w 2804145"/>
                    <a:gd name="connsiteY36"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302508 w 2804145"/>
                    <a:gd name="connsiteY3" fmla="*/ 1709380 h 1851290"/>
                    <a:gd name="connsiteX4" fmla="*/ 2325571 w 2804145"/>
                    <a:gd name="connsiteY4" fmla="*/ 1605593 h 1851290"/>
                    <a:gd name="connsiteX5" fmla="*/ 2175657 w 2804145"/>
                    <a:gd name="connsiteY5" fmla="*/ 1620969 h 1851290"/>
                    <a:gd name="connsiteX6" fmla="*/ 2371699 w 2804145"/>
                    <a:gd name="connsiteY6" fmla="*/ 1392252 h 1851290"/>
                    <a:gd name="connsiteX7" fmla="*/ 2233316 w 2804145"/>
                    <a:gd name="connsiteY7" fmla="*/ 1444147 h 1851290"/>
                    <a:gd name="connsiteX8" fmla="*/ 2169892 w 2804145"/>
                    <a:gd name="connsiteY8" fmla="*/ 1223118 h 1851290"/>
                    <a:gd name="connsiteX9" fmla="*/ 2231395 w 2804145"/>
                    <a:gd name="connsiteY9" fmla="*/ 1000169 h 1851290"/>
                    <a:gd name="connsiteX10" fmla="*/ 961448 w 2804145"/>
                    <a:gd name="connsiteY10" fmla="*/ 285673 h 1851290"/>
                    <a:gd name="connsiteX11" fmla="*/ 1191604 w 2804145"/>
                    <a:gd name="connsiteY11" fmla="*/ 306334 h 1851290"/>
                    <a:gd name="connsiteX12" fmla="*/ 1654802 w 2804145"/>
                    <a:gd name="connsiteY12" fmla="*/ 654213 h 1851290"/>
                    <a:gd name="connsiteX13" fmla="*/ 1779730 w 2804145"/>
                    <a:gd name="connsiteY13" fmla="*/ 1219274 h 1851290"/>
                    <a:gd name="connsiteX14" fmla="*/ 1456837 w 2804145"/>
                    <a:gd name="connsiteY14" fmla="*/ 1730520 h 1851290"/>
                    <a:gd name="connsiteX15" fmla="*/ 428580 w 2804145"/>
                    <a:gd name="connsiteY15" fmla="*/ 1459520 h 1851290"/>
                    <a:gd name="connsiteX16" fmla="*/ 1168541 w 2804145"/>
                    <a:gd name="connsiteY16" fmla="*/ 700340 h 1851290"/>
                    <a:gd name="connsiteX17" fmla="*/ 924450 w 2804145"/>
                    <a:gd name="connsiteY17" fmla="*/ 1401861 h 1851290"/>
                    <a:gd name="connsiteX18" fmla="*/ 912919 w 2804145"/>
                    <a:gd name="connsiteY18" fmla="*/ 969417 h 1851290"/>
                    <a:gd name="connsiteX19" fmla="*/ 1132024 w 2804145"/>
                    <a:gd name="connsiteY19" fmla="*/ 1171223 h 1851290"/>
                    <a:gd name="connsiteX20" fmla="*/ 1155088 w 2804145"/>
                    <a:gd name="connsiteY20" fmla="*/ 1236571 h 1851290"/>
                    <a:gd name="connsiteX21" fmla="*/ 1220435 w 2804145"/>
                    <a:gd name="connsiteY21" fmla="*/ 1213507 h 1851290"/>
                    <a:gd name="connsiteX22" fmla="*/ 886011 w 2804145"/>
                    <a:gd name="connsiteY22" fmla="*/ 882927 h 1851290"/>
                    <a:gd name="connsiteX23" fmla="*/ 891776 w 2804145"/>
                    <a:gd name="connsiteY23" fmla="*/ 1486428 h 1851290"/>
                    <a:gd name="connsiteX24" fmla="*/ 1218512 w 2804145"/>
                    <a:gd name="connsiteY24" fmla="*/ 615773 h 1851290"/>
                    <a:gd name="connsiteX25" fmla="*/ 342090 w 2804145"/>
                    <a:gd name="connsiteY25" fmla="*/ 1486428 h 1851290"/>
                    <a:gd name="connsiteX26" fmla="*/ 388218 w 2804145"/>
                    <a:gd name="connsiteY26" fmla="*/ 1597902 h 1851290"/>
                    <a:gd name="connsiteX27" fmla="*/ 734174 w 2804145"/>
                    <a:gd name="connsiteY27" fmla="*/ 331320 h 1851290"/>
                    <a:gd name="connsiteX28" fmla="*/ 961448 w 2804145"/>
                    <a:gd name="connsiteY28" fmla="*/ 285673 h 1851290"/>
                    <a:gd name="connsiteX29" fmla="*/ 913664 w 2804145"/>
                    <a:gd name="connsiteY29" fmla="*/ 496 h 1851290"/>
                    <a:gd name="connsiteX30" fmla="*/ 1003097 w 2804145"/>
                    <a:gd name="connsiteY30" fmla="*/ 1893 h 1851290"/>
                    <a:gd name="connsiteX31" fmla="*/ 1879672 w 2804145"/>
                    <a:gd name="connsiteY31" fmla="*/ 1048220 h 1851290"/>
                    <a:gd name="connsiteX32" fmla="*/ 705343 w 2804145"/>
                    <a:gd name="connsiteY32" fmla="*/ 242910 h 1851290"/>
                    <a:gd name="connsiteX33" fmla="*/ 265210 w 2804145"/>
                    <a:gd name="connsiteY33" fmla="*/ 1595982 h 1851290"/>
                    <a:gd name="connsiteX34" fmla="*/ 639995 w 2804145"/>
                    <a:gd name="connsiteY34" fmla="*/ 50712 h 1851290"/>
                    <a:gd name="connsiteX35" fmla="*/ 913664 w 2804145"/>
                    <a:gd name="connsiteY35" fmla="*/ 496 h 1851290"/>
                    <a:gd name="connsiteX0" fmla="*/ 2231395 w 2804145"/>
                    <a:gd name="connsiteY0" fmla="*/ 1000169 h 1851290"/>
                    <a:gd name="connsiteX1" fmla="*/ 2804145 w 2804145"/>
                    <a:gd name="connsiteY1" fmla="*/ 1709380 h 1851290"/>
                    <a:gd name="connsiteX2" fmla="*/ 2302508 w 2804145"/>
                    <a:gd name="connsiteY2" fmla="*/ 1709380 h 1851290"/>
                    <a:gd name="connsiteX3" fmla="*/ 2325571 w 2804145"/>
                    <a:gd name="connsiteY3" fmla="*/ 1605593 h 1851290"/>
                    <a:gd name="connsiteX4" fmla="*/ 2175657 w 2804145"/>
                    <a:gd name="connsiteY4" fmla="*/ 1620969 h 1851290"/>
                    <a:gd name="connsiteX5" fmla="*/ 2371699 w 2804145"/>
                    <a:gd name="connsiteY5" fmla="*/ 1392252 h 1851290"/>
                    <a:gd name="connsiteX6" fmla="*/ 2233316 w 2804145"/>
                    <a:gd name="connsiteY6" fmla="*/ 1444147 h 1851290"/>
                    <a:gd name="connsiteX7" fmla="*/ 2169892 w 2804145"/>
                    <a:gd name="connsiteY7" fmla="*/ 1223118 h 1851290"/>
                    <a:gd name="connsiteX8" fmla="*/ 2231395 w 2804145"/>
                    <a:gd name="connsiteY8" fmla="*/ 1000169 h 1851290"/>
                    <a:gd name="connsiteX9" fmla="*/ 961448 w 2804145"/>
                    <a:gd name="connsiteY9" fmla="*/ 285673 h 1851290"/>
                    <a:gd name="connsiteX10" fmla="*/ 1191604 w 2804145"/>
                    <a:gd name="connsiteY10" fmla="*/ 306334 h 1851290"/>
                    <a:gd name="connsiteX11" fmla="*/ 1654802 w 2804145"/>
                    <a:gd name="connsiteY11" fmla="*/ 654213 h 1851290"/>
                    <a:gd name="connsiteX12" fmla="*/ 1779730 w 2804145"/>
                    <a:gd name="connsiteY12" fmla="*/ 1219274 h 1851290"/>
                    <a:gd name="connsiteX13" fmla="*/ 1456837 w 2804145"/>
                    <a:gd name="connsiteY13" fmla="*/ 1730520 h 1851290"/>
                    <a:gd name="connsiteX14" fmla="*/ 428580 w 2804145"/>
                    <a:gd name="connsiteY14" fmla="*/ 1459520 h 1851290"/>
                    <a:gd name="connsiteX15" fmla="*/ 1168541 w 2804145"/>
                    <a:gd name="connsiteY15" fmla="*/ 700340 h 1851290"/>
                    <a:gd name="connsiteX16" fmla="*/ 924450 w 2804145"/>
                    <a:gd name="connsiteY16" fmla="*/ 1401861 h 1851290"/>
                    <a:gd name="connsiteX17" fmla="*/ 912919 w 2804145"/>
                    <a:gd name="connsiteY17" fmla="*/ 969417 h 1851290"/>
                    <a:gd name="connsiteX18" fmla="*/ 1132024 w 2804145"/>
                    <a:gd name="connsiteY18" fmla="*/ 1171223 h 1851290"/>
                    <a:gd name="connsiteX19" fmla="*/ 1155088 w 2804145"/>
                    <a:gd name="connsiteY19" fmla="*/ 1236571 h 1851290"/>
                    <a:gd name="connsiteX20" fmla="*/ 1220435 w 2804145"/>
                    <a:gd name="connsiteY20" fmla="*/ 1213507 h 1851290"/>
                    <a:gd name="connsiteX21" fmla="*/ 886011 w 2804145"/>
                    <a:gd name="connsiteY21" fmla="*/ 882927 h 1851290"/>
                    <a:gd name="connsiteX22" fmla="*/ 891776 w 2804145"/>
                    <a:gd name="connsiteY22" fmla="*/ 1486428 h 1851290"/>
                    <a:gd name="connsiteX23" fmla="*/ 1218512 w 2804145"/>
                    <a:gd name="connsiteY23" fmla="*/ 615773 h 1851290"/>
                    <a:gd name="connsiteX24" fmla="*/ 342090 w 2804145"/>
                    <a:gd name="connsiteY24" fmla="*/ 1486428 h 1851290"/>
                    <a:gd name="connsiteX25" fmla="*/ 388218 w 2804145"/>
                    <a:gd name="connsiteY25" fmla="*/ 1597902 h 1851290"/>
                    <a:gd name="connsiteX26" fmla="*/ 734174 w 2804145"/>
                    <a:gd name="connsiteY26" fmla="*/ 331320 h 1851290"/>
                    <a:gd name="connsiteX27" fmla="*/ 961448 w 2804145"/>
                    <a:gd name="connsiteY27" fmla="*/ 285673 h 1851290"/>
                    <a:gd name="connsiteX28" fmla="*/ 913664 w 2804145"/>
                    <a:gd name="connsiteY28" fmla="*/ 496 h 1851290"/>
                    <a:gd name="connsiteX29" fmla="*/ 1003097 w 2804145"/>
                    <a:gd name="connsiteY29" fmla="*/ 1893 h 1851290"/>
                    <a:gd name="connsiteX30" fmla="*/ 1879672 w 2804145"/>
                    <a:gd name="connsiteY30" fmla="*/ 1048220 h 1851290"/>
                    <a:gd name="connsiteX31" fmla="*/ 705343 w 2804145"/>
                    <a:gd name="connsiteY31" fmla="*/ 242910 h 1851290"/>
                    <a:gd name="connsiteX32" fmla="*/ 265210 w 2804145"/>
                    <a:gd name="connsiteY32" fmla="*/ 1595982 h 1851290"/>
                    <a:gd name="connsiteX33" fmla="*/ 639995 w 2804145"/>
                    <a:gd name="connsiteY33" fmla="*/ 50712 h 1851290"/>
                    <a:gd name="connsiteX34" fmla="*/ 913664 w 2804145"/>
                    <a:gd name="connsiteY34"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169892 w 2371699"/>
                    <a:gd name="connsiteY6" fmla="*/ 1223118 h 1851290"/>
                    <a:gd name="connsiteX7" fmla="*/ 2231395 w 2371699"/>
                    <a:gd name="connsiteY7" fmla="*/ 1000169 h 1851290"/>
                    <a:gd name="connsiteX8" fmla="*/ 961448 w 2371699"/>
                    <a:gd name="connsiteY8" fmla="*/ 285673 h 1851290"/>
                    <a:gd name="connsiteX9" fmla="*/ 1191604 w 2371699"/>
                    <a:gd name="connsiteY9" fmla="*/ 306334 h 1851290"/>
                    <a:gd name="connsiteX10" fmla="*/ 1654802 w 2371699"/>
                    <a:gd name="connsiteY10" fmla="*/ 654213 h 1851290"/>
                    <a:gd name="connsiteX11" fmla="*/ 1779730 w 2371699"/>
                    <a:gd name="connsiteY11" fmla="*/ 1219274 h 1851290"/>
                    <a:gd name="connsiteX12" fmla="*/ 1456837 w 2371699"/>
                    <a:gd name="connsiteY12" fmla="*/ 1730520 h 1851290"/>
                    <a:gd name="connsiteX13" fmla="*/ 428580 w 2371699"/>
                    <a:gd name="connsiteY13" fmla="*/ 1459520 h 1851290"/>
                    <a:gd name="connsiteX14" fmla="*/ 1168541 w 2371699"/>
                    <a:gd name="connsiteY14" fmla="*/ 700340 h 1851290"/>
                    <a:gd name="connsiteX15" fmla="*/ 924450 w 2371699"/>
                    <a:gd name="connsiteY15" fmla="*/ 1401861 h 1851290"/>
                    <a:gd name="connsiteX16" fmla="*/ 912919 w 2371699"/>
                    <a:gd name="connsiteY16" fmla="*/ 969417 h 1851290"/>
                    <a:gd name="connsiteX17" fmla="*/ 1132024 w 2371699"/>
                    <a:gd name="connsiteY17" fmla="*/ 1171223 h 1851290"/>
                    <a:gd name="connsiteX18" fmla="*/ 1155088 w 2371699"/>
                    <a:gd name="connsiteY18" fmla="*/ 1236571 h 1851290"/>
                    <a:gd name="connsiteX19" fmla="*/ 1220435 w 2371699"/>
                    <a:gd name="connsiteY19" fmla="*/ 1213507 h 1851290"/>
                    <a:gd name="connsiteX20" fmla="*/ 886011 w 2371699"/>
                    <a:gd name="connsiteY20" fmla="*/ 882927 h 1851290"/>
                    <a:gd name="connsiteX21" fmla="*/ 891776 w 2371699"/>
                    <a:gd name="connsiteY21" fmla="*/ 1486428 h 1851290"/>
                    <a:gd name="connsiteX22" fmla="*/ 1218512 w 2371699"/>
                    <a:gd name="connsiteY22" fmla="*/ 615773 h 1851290"/>
                    <a:gd name="connsiteX23" fmla="*/ 342090 w 2371699"/>
                    <a:gd name="connsiteY23" fmla="*/ 1486428 h 1851290"/>
                    <a:gd name="connsiteX24" fmla="*/ 388218 w 2371699"/>
                    <a:gd name="connsiteY24" fmla="*/ 1597902 h 1851290"/>
                    <a:gd name="connsiteX25" fmla="*/ 734174 w 2371699"/>
                    <a:gd name="connsiteY25" fmla="*/ 331320 h 1851290"/>
                    <a:gd name="connsiteX26" fmla="*/ 961448 w 2371699"/>
                    <a:gd name="connsiteY26" fmla="*/ 285673 h 1851290"/>
                    <a:gd name="connsiteX27" fmla="*/ 913664 w 2371699"/>
                    <a:gd name="connsiteY27" fmla="*/ 496 h 1851290"/>
                    <a:gd name="connsiteX28" fmla="*/ 1003097 w 2371699"/>
                    <a:gd name="connsiteY28" fmla="*/ 1893 h 1851290"/>
                    <a:gd name="connsiteX29" fmla="*/ 1879672 w 2371699"/>
                    <a:gd name="connsiteY29" fmla="*/ 1048220 h 1851290"/>
                    <a:gd name="connsiteX30" fmla="*/ 705343 w 2371699"/>
                    <a:gd name="connsiteY30" fmla="*/ 242910 h 1851290"/>
                    <a:gd name="connsiteX31" fmla="*/ 265210 w 2371699"/>
                    <a:gd name="connsiteY31" fmla="*/ 1595982 h 1851290"/>
                    <a:gd name="connsiteX32" fmla="*/ 639995 w 2371699"/>
                    <a:gd name="connsiteY32" fmla="*/ 50712 h 1851290"/>
                    <a:gd name="connsiteX33" fmla="*/ 913664 w 2371699"/>
                    <a:gd name="connsiteY33"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231395 w 2371699"/>
                    <a:gd name="connsiteY6" fmla="*/ 1000169 h 1851290"/>
                    <a:gd name="connsiteX7" fmla="*/ 961448 w 2371699"/>
                    <a:gd name="connsiteY7" fmla="*/ 285673 h 1851290"/>
                    <a:gd name="connsiteX8" fmla="*/ 1191604 w 2371699"/>
                    <a:gd name="connsiteY8" fmla="*/ 306334 h 1851290"/>
                    <a:gd name="connsiteX9" fmla="*/ 1654802 w 2371699"/>
                    <a:gd name="connsiteY9" fmla="*/ 654213 h 1851290"/>
                    <a:gd name="connsiteX10" fmla="*/ 1779730 w 2371699"/>
                    <a:gd name="connsiteY10" fmla="*/ 1219274 h 1851290"/>
                    <a:gd name="connsiteX11" fmla="*/ 1456837 w 2371699"/>
                    <a:gd name="connsiteY11" fmla="*/ 1730520 h 1851290"/>
                    <a:gd name="connsiteX12" fmla="*/ 428580 w 2371699"/>
                    <a:gd name="connsiteY12" fmla="*/ 1459520 h 1851290"/>
                    <a:gd name="connsiteX13" fmla="*/ 1168541 w 2371699"/>
                    <a:gd name="connsiteY13" fmla="*/ 700340 h 1851290"/>
                    <a:gd name="connsiteX14" fmla="*/ 924450 w 2371699"/>
                    <a:gd name="connsiteY14" fmla="*/ 1401861 h 1851290"/>
                    <a:gd name="connsiteX15" fmla="*/ 912919 w 2371699"/>
                    <a:gd name="connsiteY15" fmla="*/ 969417 h 1851290"/>
                    <a:gd name="connsiteX16" fmla="*/ 1132024 w 2371699"/>
                    <a:gd name="connsiteY16" fmla="*/ 1171223 h 1851290"/>
                    <a:gd name="connsiteX17" fmla="*/ 1155088 w 2371699"/>
                    <a:gd name="connsiteY17" fmla="*/ 1236571 h 1851290"/>
                    <a:gd name="connsiteX18" fmla="*/ 1220435 w 2371699"/>
                    <a:gd name="connsiteY18" fmla="*/ 1213507 h 1851290"/>
                    <a:gd name="connsiteX19" fmla="*/ 886011 w 2371699"/>
                    <a:gd name="connsiteY19" fmla="*/ 882927 h 1851290"/>
                    <a:gd name="connsiteX20" fmla="*/ 891776 w 2371699"/>
                    <a:gd name="connsiteY20" fmla="*/ 1486428 h 1851290"/>
                    <a:gd name="connsiteX21" fmla="*/ 1218512 w 2371699"/>
                    <a:gd name="connsiteY21" fmla="*/ 615773 h 1851290"/>
                    <a:gd name="connsiteX22" fmla="*/ 342090 w 2371699"/>
                    <a:gd name="connsiteY22" fmla="*/ 1486428 h 1851290"/>
                    <a:gd name="connsiteX23" fmla="*/ 388218 w 2371699"/>
                    <a:gd name="connsiteY23" fmla="*/ 1597902 h 1851290"/>
                    <a:gd name="connsiteX24" fmla="*/ 734174 w 2371699"/>
                    <a:gd name="connsiteY24" fmla="*/ 331320 h 1851290"/>
                    <a:gd name="connsiteX25" fmla="*/ 961448 w 2371699"/>
                    <a:gd name="connsiteY25" fmla="*/ 285673 h 1851290"/>
                    <a:gd name="connsiteX26" fmla="*/ 913664 w 2371699"/>
                    <a:gd name="connsiteY26" fmla="*/ 496 h 1851290"/>
                    <a:gd name="connsiteX27" fmla="*/ 1003097 w 2371699"/>
                    <a:gd name="connsiteY27" fmla="*/ 1893 h 1851290"/>
                    <a:gd name="connsiteX28" fmla="*/ 1879672 w 2371699"/>
                    <a:gd name="connsiteY28" fmla="*/ 1048220 h 1851290"/>
                    <a:gd name="connsiteX29" fmla="*/ 705343 w 2371699"/>
                    <a:gd name="connsiteY29" fmla="*/ 242910 h 1851290"/>
                    <a:gd name="connsiteX30" fmla="*/ 265210 w 2371699"/>
                    <a:gd name="connsiteY30" fmla="*/ 1595982 h 1851290"/>
                    <a:gd name="connsiteX31" fmla="*/ 639995 w 2371699"/>
                    <a:gd name="connsiteY31" fmla="*/ 50712 h 1851290"/>
                    <a:gd name="connsiteX32" fmla="*/ 913664 w 2371699"/>
                    <a:gd name="connsiteY32" fmla="*/ 496 h 1851290"/>
                    <a:gd name="connsiteX0" fmla="*/ 2233316 w 2371699"/>
                    <a:gd name="connsiteY0" fmla="*/ 1444147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961448 w 2371699"/>
                    <a:gd name="connsiteY6" fmla="*/ 285673 h 1851290"/>
                    <a:gd name="connsiteX7" fmla="*/ 1191604 w 2371699"/>
                    <a:gd name="connsiteY7" fmla="*/ 306334 h 1851290"/>
                    <a:gd name="connsiteX8" fmla="*/ 1654802 w 2371699"/>
                    <a:gd name="connsiteY8" fmla="*/ 654213 h 1851290"/>
                    <a:gd name="connsiteX9" fmla="*/ 1779730 w 2371699"/>
                    <a:gd name="connsiteY9" fmla="*/ 1219274 h 1851290"/>
                    <a:gd name="connsiteX10" fmla="*/ 1456837 w 2371699"/>
                    <a:gd name="connsiteY10" fmla="*/ 1730520 h 1851290"/>
                    <a:gd name="connsiteX11" fmla="*/ 428580 w 2371699"/>
                    <a:gd name="connsiteY11" fmla="*/ 1459520 h 1851290"/>
                    <a:gd name="connsiteX12" fmla="*/ 1168541 w 2371699"/>
                    <a:gd name="connsiteY12" fmla="*/ 700340 h 1851290"/>
                    <a:gd name="connsiteX13" fmla="*/ 924450 w 2371699"/>
                    <a:gd name="connsiteY13" fmla="*/ 1401861 h 1851290"/>
                    <a:gd name="connsiteX14" fmla="*/ 912919 w 2371699"/>
                    <a:gd name="connsiteY14" fmla="*/ 969417 h 1851290"/>
                    <a:gd name="connsiteX15" fmla="*/ 1132024 w 2371699"/>
                    <a:gd name="connsiteY15" fmla="*/ 1171223 h 1851290"/>
                    <a:gd name="connsiteX16" fmla="*/ 1155088 w 2371699"/>
                    <a:gd name="connsiteY16" fmla="*/ 1236571 h 1851290"/>
                    <a:gd name="connsiteX17" fmla="*/ 1220435 w 2371699"/>
                    <a:gd name="connsiteY17" fmla="*/ 1213507 h 1851290"/>
                    <a:gd name="connsiteX18" fmla="*/ 886011 w 2371699"/>
                    <a:gd name="connsiteY18" fmla="*/ 882927 h 1851290"/>
                    <a:gd name="connsiteX19" fmla="*/ 891776 w 2371699"/>
                    <a:gd name="connsiteY19" fmla="*/ 1486428 h 1851290"/>
                    <a:gd name="connsiteX20" fmla="*/ 1218512 w 2371699"/>
                    <a:gd name="connsiteY20" fmla="*/ 615773 h 1851290"/>
                    <a:gd name="connsiteX21" fmla="*/ 342090 w 2371699"/>
                    <a:gd name="connsiteY21" fmla="*/ 1486428 h 1851290"/>
                    <a:gd name="connsiteX22" fmla="*/ 388218 w 2371699"/>
                    <a:gd name="connsiteY22" fmla="*/ 1597902 h 1851290"/>
                    <a:gd name="connsiteX23" fmla="*/ 734174 w 2371699"/>
                    <a:gd name="connsiteY23" fmla="*/ 331320 h 1851290"/>
                    <a:gd name="connsiteX24" fmla="*/ 961448 w 2371699"/>
                    <a:gd name="connsiteY24" fmla="*/ 285673 h 1851290"/>
                    <a:gd name="connsiteX25" fmla="*/ 913664 w 2371699"/>
                    <a:gd name="connsiteY25" fmla="*/ 496 h 1851290"/>
                    <a:gd name="connsiteX26" fmla="*/ 1003097 w 2371699"/>
                    <a:gd name="connsiteY26" fmla="*/ 1893 h 1851290"/>
                    <a:gd name="connsiteX27" fmla="*/ 1879672 w 2371699"/>
                    <a:gd name="connsiteY27" fmla="*/ 1048220 h 1851290"/>
                    <a:gd name="connsiteX28" fmla="*/ 705343 w 2371699"/>
                    <a:gd name="connsiteY28" fmla="*/ 242910 h 1851290"/>
                    <a:gd name="connsiteX29" fmla="*/ 265210 w 2371699"/>
                    <a:gd name="connsiteY29" fmla="*/ 1595982 h 1851290"/>
                    <a:gd name="connsiteX30" fmla="*/ 639995 w 2371699"/>
                    <a:gd name="connsiteY30" fmla="*/ 50712 h 1851290"/>
                    <a:gd name="connsiteX31" fmla="*/ 913664 w 2371699"/>
                    <a:gd name="connsiteY31" fmla="*/ 496 h 1851290"/>
                    <a:gd name="connsiteX0" fmla="*/ 2371699 w 2375148"/>
                    <a:gd name="connsiteY0" fmla="*/ 1392252 h 1851290"/>
                    <a:gd name="connsiteX1" fmla="*/ 2302508 w 2375148"/>
                    <a:gd name="connsiteY1" fmla="*/ 1709380 h 1851290"/>
                    <a:gd name="connsiteX2" fmla="*/ 2325571 w 2375148"/>
                    <a:gd name="connsiteY2" fmla="*/ 1605593 h 1851290"/>
                    <a:gd name="connsiteX3" fmla="*/ 2175657 w 2375148"/>
                    <a:gd name="connsiteY3" fmla="*/ 1620969 h 1851290"/>
                    <a:gd name="connsiteX4" fmla="*/ 2371699 w 2375148"/>
                    <a:gd name="connsiteY4" fmla="*/ 1392252 h 1851290"/>
                    <a:gd name="connsiteX5" fmla="*/ 961448 w 2375148"/>
                    <a:gd name="connsiteY5" fmla="*/ 285673 h 1851290"/>
                    <a:gd name="connsiteX6" fmla="*/ 1191604 w 2375148"/>
                    <a:gd name="connsiteY6" fmla="*/ 306334 h 1851290"/>
                    <a:gd name="connsiteX7" fmla="*/ 1654802 w 2375148"/>
                    <a:gd name="connsiteY7" fmla="*/ 654213 h 1851290"/>
                    <a:gd name="connsiteX8" fmla="*/ 1779730 w 2375148"/>
                    <a:gd name="connsiteY8" fmla="*/ 1219274 h 1851290"/>
                    <a:gd name="connsiteX9" fmla="*/ 1456837 w 2375148"/>
                    <a:gd name="connsiteY9" fmla="*/ 1730520 h 1851290"/>
                    <a:gd name="connsiteX10" fmla="*/ 428580 w 2375148"/>
                    <a:gd name="connsiteY10" fmla="*/ 1459520 h 1851290"/>
                    <a:gd name="connsiteX11" fmla="*/ 1168541 w 2375148"/>
                    <a:gd name="connsiteY11" fmla="*/ 700340 h 1851290"/>
                    <a:gd name="connsiteX12" fmla="*/ 924450 w 2375148"/>
                    <a:gd name="connsiteY12" fmla="*/ 1401861 h 1851290"/>
                    <a:gd name="connsiteX13" fmla="*/ 912919 w 2375148"/>
                    <a:gd name="connsiteY13" fmla="*/ 969417 h 1851290"/>
                    <a:gd name="connsiteX14" fmla="*/ 1132024 w 2375148"/>
                    <a:gd name="connsiteY14" fmla="*/ 1171223 h 1851290"/>
                    <a:gd name="connsiteX15" fmla="*/ 1155088 w 2375148"/>
                    <a:gd name="connsiteY15" fmla="*/ 1236571 h 1851290"/>
                    <a:gd name="connsiteX16" fmla="*/ 1220435 w 2375148"/>
                    <a:gd name="connsiteY16" fmla="*/ 1213507 h 1851290"/>
                    <a:gd name="connsiteX17" fmla="*/ 886011 w 2375148"/>
                    <a:gd name="connsiteY17" fmla="*/ 882927 h 1851290"/>
                    <a:gd name="connsiteX18" fmla="*/ 891776 w 2375148"/>
                    <a:gd name="connsiteY18" fmla="*/ 1486428 h 1851290"/>
                    <a:gd name="connsiteX19" fmla="*/ 1218512 w 2375148"/>
                    <a:gd name="connsiteY19" fmla="*/ 615773 h 1851290"/>
                    <a:gd name="connsiteX20" fmla="*/ 342090 w 2375148"/>
                    <a:gd name="connsiteY20" fmla="*/ 1486428 h 1851290"/>
                    <a:gd name="connsiteX21" fmla="*/ 388218 w 2375148"/>
                    <a:gd name="connsiteY21" fmla="*/ 1597902 h 1851290"/>
                    <a:gd name="connsiteX22" fmla="*/ 734174 w 2375148"/>
                    <a:gd name="connsiteY22" fmla="*/ 331320 h 1851290"/>
                    <a:gd name="connsiteX23" fmla="*/ 961448 w 2375148"/>
                    <a:gd name="connsiteY23" fmla="*/ 285673 h 1851290"/>
                    <a:gd name="connsiteX24" fmla="*/ 913664 w 2375148"/>
                    <a:gd name="connsiteY24" fmla="*/ 496 h 1851290"/>
                    <a:gd name="connsiteX25" fmla="*/ 1003097 w 2375148"/>
                    <a:gd name="connsiteY25" fmla="*/ 1893 h 1851290"/>
                    <a:gd name="connsiteX26" fmla="*/ 1879672 w 2375148"/>
                    <a:gd name="connsiteY26" fmla="*/ 1048220 h 1851290"/>
                    <a:gd name="connsiteX27" fmla="*/ 705343 w 2375148"/>
                    <a:gd name="connsiteY27" fmla="*/ 242910 h 1851290"/>
                    <a:gd name="connsiteX28" fmla="*/ 265210 w 2375148"/>
                    <a:gd name="connsiteY28" fmla="*/ 1595982 h 1851290"/>
                    <a:gd name="connsiteX29" fmla="*/ 639995 w 2375148"/>
                    <a:gd name="connsiteY29" fmla="*/ 50712 h 1851290"/>
                    <a:gd name="connsiteX30" fmla="*/ 913664 w 2375148"/>
                    <a:gd name="connsiteY30" fmla="*/ 496 h 1851290"/>
                    <a:gd name="connsiteX0" fmla="*/ 2175657 w 2325571"/>
                    <a:gd name="connsiteY0" fmla="*/ 1620969 h 1851290"/>
                    <a:gd name="connsiteX1" fmla="*/ 2302508 w 2325571"/>
                    <a:gd name="connsiteY1" fmla="*/ 1709380 h 1851290"/>
                    <a:gd name="connsiteX2" fmla="*/ 2325571 w 2325571"/>
                    <a:gd name="connsiteY2" fmla="*/ 1605593 h 1851290"/>
                    <a:gd name="connsiteX3" fmla="*/ 2175657 w 2325571"/>
                    <a:gd name="connsiteY3" fmla="*/ 1620969 h 1851290"/>
                    <a:gd name="connsiteX4" fmla="*/ 961448 w 2325571"/>
                    <a:gd name="connsiteY4" fmla="*/ 285673 h 1851290"/>
                    <a:gd name="connsiteX5" fmla="*/ 1191604 w 2325571"/>
                    <a:gd name="connsiteY5" fmla="*/ 306334 h 1851290"/>
                    <a:gd name="connsiteX6" fmla="*/ 1654802 w 2325571"/>
                    <a:gd name="connsiteY6" fmla="*/ 654213 h 1851290"/>
                    <a:gd name="connsiteX7" fmla="*/ 1779730 w 2325571"/>
                    <a:gd name="connsiteY7" fmla="*/ 1219274 h 1851290"/>
                    <a:gd name="connsiteX8" fmla="*/ 1456837 w 2325571"/>
                    <a:gd name="connsiteY8" fmla="*/ 1730520 h 1851290"/>
                    <a:gd name="connsiteX9" fmla="*/ 428580 w 2325571"/>
                    <a:gd name="connsiteY9" fmla="*/ 1459520 h 1851290"/>
                    <a:gd name="connsiteX10" fmla="*/ 1168541 w 2325571"/>
                    <a:gd name="connsiteY10" fmla="*/ 700340 h 1851290"/>
                    <a:gd name="connsiteX11" fmla="*/ 924450 w 2325571"/>
                    <a:gd name="connsiteY11" fmla="*/ 1401861 h 1851290"/>
                    <a:gd name="connsiteX12" fmla="*/ 912919 w 2325571"/>
                    <a:gd name="connsiteY12" fmla="*/ 969417 h 1851290"/>
                    <a:gd name="connsiteX13" fmla="*/ 1132024 w 2325571"/>
                    <a:gd name="connsiteY13" fmla="*/ 1171223 h 1851290"/>
                    <a:gd name="connsiteX14" fmla="*/ 1155088 w 2325571"/>
                    <a:gd name="connsiteY14" fmla="*/ 1236571 h 1851290"/>
                    <a:gd name="connsiteX15" fmla="*/ 1220435 w 2325571"/>
                    <a:gd name="connsiteY15" fmla="*/ 1213507 h 1851290"/>
                    <a:gd name="connsiteX16" fmla="*/ 886011 w 2325571"/>
                    <a:gd name="connsiteY16" fmla="*/ 882927 h 1851290"/>
                    <a:gd name="connsiteX17" fmla="*/ 891776 w 2325571"/>
                    <a:gd name="connsiteY17" fmla="*/ 1486428 h 1851290"/>
                    <a:gd name="connsiteX18" fmla="*/ 1218512 w 2325571"/>
                    <a:gd name="connsiteY18" fmla="*/ 615773 h 1851290"/>
                    <a:gd name="connsiteX19" fmla="*/ 342090 w 2325571"/>
                    <a:gd name="connsiteY19" fmla="*/ 1486428 h 1851290"/>
                    <a:gd name="connsiteX20" fmla="*/ 388218 w 2325571"/>
                    <a:gd name="connsiteY20" fmla="*/ 1597902 h 1851290"/>
                    <a:gd name="connsiteX21" fmla="*/ 734174 w 2325571"/>
                    <a:gd name="connsiteY21" fmla="*/ 331320 h 1851290"/>
                    <a:gd name="connsiteX22" fmla="*/ 961448 w 2325571"/>
                    <a:gd name="connsiteY22" fmla="*/ 285673 h 1851290"/>
                    <a:gd name="connsiteX23" fmla="*/ 913664 w 2325571"/>
                    <a:gd name="connsiteY23" fmla="*/ 496 h 1851290"/>
                    <a:gd name="connsiteX24" fmla="*/ 1003097 w 2325571"/>
                    <a:gd name="connsiteY24" fmla="*/ 1893 h 1851290"/>
                    <a:gd name="connsiteX25" fmla="*/ 1879672 w 2325571"/>
                    <a:gd name="connsiteY25" fmla="*/ 1048220 h 1851290"/>
                    <a:gd name="connsiteX26" fmla="*/ 705343 w 2325571"/>
                    <a:gd name="connsiteY26" fmla="*/ 242910 h 1851290"/>
                    <a:gd name="connsiteX27" fmla="*/ 265210 w 2325571"/>
                    <a:gd name="connsiteY27" fmla="*/ 1595982 h 1851290"/>
                    <a:gd name="connsiteX28" fmla="*/ 639995 w 2325571"/>
                    <a:gd name="connsiteY28" fmla="*/ 50712 h 1851290"/>
                    <a:gd name="connsiteX29" fmla="*/ 913664 w 2325571"/>
                    <a:gd name="connsiteY29" fmla="*/ 496 h 1851290"/>
                    <a:gd name="connsiteX0" fmla="*/ 2175657 w 2302508"/>
                    <a:gd name="connsiteY0" fmla="*/ 1620969 h 1851290"/>
                    <a:gd name="connsiteX1" fmla="*/ 2302508 w 2302508"/>
                    <a:gd name="connsiteY1" fmla="*/ 1709380 h 1851290"/>
                    <a:gd name="connsiteX2" fmla="*/ 2175657 w 2302508"/>
                    <a:gd name="connsiteY2" fmla="*/ 1620969 h 1851290"/>
                    <a:gd name="connsiteX3" fmla="*/ 961448 w 2302508"/>
                    <a:gd name="connsiteY3" fmla="*/ 285673 h 1851290"/>
                    <a:gd name="connsiteX4" fmla="*/ 1191604 w 2302508"/>
                    <a:gd name="connsiteY4" fmla="*/ 306334 h 1851290"/>
                    <a:gd name="connsiteX5" fmla="*/ 1654802 w 2302508"/>
                    <a:gd name="connsiteY5" fmla="*/ 654213 h 1851290"/>
                    <a:gd name="connsiteX6" fmla="*/ 1779730 w 2302508"/>
                    <a:gd name="connsiteY6" fmla="*/ 1219274 h 1851290"/>
                    <a:gd name="connsiteX7" fmla="*/ 1456837 w 2302508"/>
                    <a:gd name="connsiteY7" fmla="*/ 1730520 h 1851290"/>
                    <a:gd name="connsiteX8" fmla="*/ 428580 w 2302508"/>
                    <a:gd name="connsiteY8" fmla="*/ 1459520 h 1851290"/>
                    <a:gd name="connsiteX9" fmla="*/ 1168541 w 2302508"/>
                    <a:gd name="connsiteY9" fmla="*/ 700340 h 1851290"/>
                    <a:gd name="connsiteX10" fmla="*/ 924450 w 2302508"/>
                    <a:gd name="connsiteY10" fmla="*/ 1401861 h 1851290"/>
                    <a:gd name="connsiteX11" fmla="*/ 912919 w 2302508"/>
                    <a:gd name="connsiteY11" fmla="*/ 969417 h 1851290"/>
                    <a:gd name="connsiteX12" fmla="*/ 1132024 w 2302508"/>
                    <a:gd name="connsiteY12" fmla="*/ 1171223 h 1851290"/>
                    <a:gd name="connsiteX13" fmla="*/ 1155088 w 2302508"/>
                    <a:gd name="connsiteY13" fmla="*/ 1236571 h 1851290"/>
                    <a:gd name="connsiteX14" fmla="*/ 1220435 w 2302508"/>
                    <a:gd name="connsiteY14" fmla="*/ 1213507 h 1851290"/>
                    <a:gd name="connsiteX15" fmla="*/ 886011 w 2302508"/>
                    <a:gd name="connsiteY15" fmla="*/ 882927 h 1851290"/>
                    <a:gd name="connsiteX16" fmla="*/ 891776 w 2302508"/>
                    <a:gd name="connsiteY16" fmla="*/ 1486428 h 1851290"/>
                    <a:gd name="connsiteX17" fmla="*/ 1218512 w 2302508"/>
                    <a:gd name="connsiteY17" fmla="*/ 615773 h 1851290"/>
                    <a:gd name="connsiteX18" fmla="*/ 342090 w 2302508"/>
                    <a:gd name="connsiteY18" fmla="*/ 1486428 h 1851290"/>
                    <a:gd name="connsiteX19" fmla="*/ 388218 w 2302508"/>
                    <a:gd name="connsiteY19" fmla="*/ 1597902 h 1851290"/>
                    <a:gd name="connsiteX20" fmla="*/ 734174 w 2302508"/>
                    <a:gd name="connsiteY20" fmla="*/ 331320 h 1851290"/>
                    <a:gd name="connsiteX21" fmla="*/ 961448 w 2302508"/>
                    <a:gd name="connsiteY21" fmla="*/ 285673 h 1851290"/>
                    <a:gd name="connsiteX22" fmla="*/ 913664 w 2302508"/>
                    <a:gd name="connsiteY22" fmla="*/ 496 h 1851290"/>
                    <a:gd name="connsiteX23" fmla="*/ 1003097 w 2302508"/>
                    <a:gd name="connsiteY23" fmla="*/ 1893 h 1851290"/>
                    <a:gd name="connsiteX24" fmla="*/ 1879672 w 2302508"/>
                    <a:gd name="connsiteY24" fmla="*/ 1048220 h 1851290"/>
                    <a:gd name="connsiteX25" fmla="*/ 705343 w 2302508"/>
                    <a:gd name="connsiteY25" fmla="*/ 242910 h 1851290"/>
                    <a:gd name="connsiteX26" fmla="*/ 265210 w 2302508"/>
                    <a:gd name="connsiteY26" fmla="*/ 1595982 h 1851290"/>
                    <a:gd name="connsiteX27" fmla="*/ 639995 w 2302508"/>
                    <a:gd name="connsiteY27" fmla="*/ 50712 h 1851290"/>
                    <a:gd name="connsiteX28" fmla="*/ 913664 w 2302508"/>
                    <a:gd name="connsiteY28" fmla="*/ 496 h 1851290"/>
                    <a:gd name="connsiteX0" fmla="*/ 961448 w 1886034"/>
                    <a:gd name="connsiteY0" fmla="*/ 285673 h 1851290"/>
                    <a:gd name="connsiteX1" fmla="*/ 1191604 w 1886034"/>
                    <a:gd name="connsiteY1" fmla="*/ 306334 h 1851290"/>
                    <a:gd name="connsiteX2" fmla="*/ 1654802 w 1886034"/>
                    <a:gd name="connsiteY2" fmla="*/ 654213 h 1851290"/>
                    <a:gd name="connsiteX3" fmla="*/ 1779730 w 1886034"/>
                    <a:gd name="connsiteY3" fmla="*/ 1219274 h 1851290"/>
                    <a:gd name="connsiteX4" fmla="*/ 1456837 w 1886034"/>
                    <a:gd name="connsiteY4" fmla="*/ 1730520 h 1851290"/>
                    <a:gd name="connsiteX5" fmla="*/ 428580 w 1886034"/>
                    <a:gd name="connsiteY5" fmla="*/ 1459520 h 1851290"/>
                    <a:gd name="connsiteX6" fmla="*/ 1168541 w 1886034"/>
                    <a:gd name="connsiteY6" fmla="*/ 700340 h 1851290"/>
                    <a:gd name="connsiteX7" fmla="*/ 924450 w 1886034"/>
                    <a:gd name="connsiteY7" fmla="*/ 1401861 h 1851290"/>
                    <a:gd name="connsiteX8" fmla="*/ 912919 w 1886034"/>
                    <a:gd name="connsiteY8" fmla="*/ 969417 h 1851290"/>
                    <a:gd name="connsiteX9" fmla="*/ 1132024 w 1886034"/>
                    <a:gd name="connsiteY9" fmla="*/ 1171223 h 1851290"/>
                    <a:gd name="connsiteX10" fmla="*/ 1155088 w 1886034"/>
                    <a:gd name="connsiteY10" fmla="*/ 1236571 h 1851290"/>
                    <a:gd name="connsiteX11" fmla="*/ 1220435 w 1886034"/>
                    <a:gd name="connsiteY11" fmla="*/ 1213507 h 1851290"/>
                    <a:gd name="connsiteX12" fmla="*/ 886011 w 1886034"/>
                    <a:gd name="connsiteY12" fmla="*/ 882927 h 1851290"/>
                    <a:gd name="connsiteX13" fmla="*/ 891776 w 1886034"/>
                    <a:gd name="connsiteY13" fmla="*/ 1486428 h 1851290"/>
                    <a:gd name="connsiteX14" fmla="*/ 1218512 w 1886034"/>
                    <a:gd name="connsiteY14" fmla="*/ 615773 h 1851290"/>
                    <a:gd name="connsiteX15" fmla="*/ 342090 w 1886034"/>
                    <a:gd name="connsiteY15" fmla="*/ 1486428 h 1851290"/>
                    <a:gd name="connsiteX16" fmla="*/ 388218 w 1886034"/>
                    <a:gd name="connsiteY16" fmla="*/ 1597902 h 1851290"/>
                    <a:gd name="connsiteX17" fmla="*/ 734174 w 1886034"/>
                    <a:gd name="connsiteY17" fmla="*/ 331320 h 1851290"/>
                    <a:gd name="connsiteX18" fmla="*/ 961448 w 1886034"/>
                    <a:gd name="connsiteY18" fmla="*/ 285673 h 1851290"/>
                    <a:gd name="connsiteX19" fmla="*/ 913664 w 1886034"/>
                    <a:gd name="connsiteY19" fmla="*/ 496 h 1851290"/>
                    <a:gd name="connsiteX20" fmla="*/ 1003097 w 1886034"/>
                    <a:gd name="connsiteY20" fmla="*/ 1893 h 1851290"/>
                    <a:gd name="connsiteX21" fmla="*/ 1879672 w 1886034"/>
                    <a:gd name="connsiteY21" fmla="*/ 1048220 h 1851290"/>
                    <a:gd name="connsiteX22" fmla="*/ 705343 w 1886034"/>
                    <a:gd name="connsiteY22" fmla="*/ 242910 h 1851290"/>
                    <a:gd name="connsiteX23" fmla="*/ 265210 w 1886034"/>
                    <a:gd name="connsiteY23" fmla="*/ 1595982 h 1851290"/>
                    <a:gd name="connsiteX24" fmla="*/ 639995 w 1886034"/>
                    <a:gd name="connsiteY24" fmla="*/ 50712 h 1851290"/>
                    <a:gd name="connsiteX25" fmla="*/ 913664 w 1886034"/>
                    <a:gd name="connsiteY25" fmla="*/ 496 h 185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6034" h="1851290">
                      <a:moveTo>
                        <a:pt x="961448" y="285673"/>
                      </a:moveTo>
                      <a:cubicBezTo>
                        <a:pt x="1038327" y="280868"/>
                        <a:pt x="1115687" y="287114"/>
                        <a:pt x="1191604" y="306334"/>
                      </a:cubicBezTo>
                      <a:cubicBezTo>
                        <a:pt x="1385725" y="354384"/>
                        <a:pt x="1549092" y="485079"/>
                        <a:pt x="1654802" y="654213"/>
                      </a:cubicBezTo>
                      <a:cubicBezTo>
                        <a:pt x="1758589" y="821424"/>
                        <a:pt x="1806637" y="1023232"/>
                        <a:pt x="1779730" y="1219274"/>
                      </a:cubicBezTo>
                      <a:cubicBezTo>
                        <a:pt x="1750901" y="1428768"/>
                        <a:pt x="1631739" y="1613278"/>
                        <a:pt x="1456837" y="1730520"/>
                      </a:cubicBezTo>
                      <a:cubicBezTo>
                        <a:pt x="972499" y="1968845"/>
                        <a:pt x="624622" y="1841994"/>
                        <a:pt x="428580" y="1459520"/>
                      </a:cubicBezTo>
                      <a:cubicBezTo>
                        <a:pt x="249835" y="938665"/>
                        <a:pt x="722642" y="481235"/>
                        <a:pt x="1168541" y="700340"/>
                      </a:cubicBezTo>
                      <a:cubicBezTo>
                        <a:pt x="1614440" y="921366"/>
                        <a:pt x="1345363" y="1609434"/>
                        <a:pt x="924450" y="1401861"/>
                      </a:cubicBezTo>
                      <a:cubicBezTo>
                        <a:pt x="720721" y="1298074"/>
                        <a:pt x="764925" y="1028997"/>
                        <a:pt x="912919" y="969417"/>
                      </a:cubicBezTo>
                      <a:cubicBezTo>
                        <a:pt x="1037846" y="921366"/>
                        <a:pt x="1199292" y="1034764"/>
                        <a:pt x="1132024" y="1171223"/>
                      </a:cubicBezTo>
                      <a:cubicBezTo>
                        <a:pt x="1124336" y="1198131"/>
                        <a:pt x="1133945" y="1225039"/>
                        <a:pt x="1155088" y="1236571"/>
                      </a:cubicBezTo>
                      <a:cubicBezTo>
                        <a:pt x="1181995" y="1244258"/>
                        <a:pt x="1208903" y="1234650"/>
                        <a:pt x="1220435" y="1213507"/>
                      </a:cubicBezTo>
                      <a:cubicBezTo>
                        <a:pt x="1329987" y="1000168"/>
                        <a:pt x="1085897" y="802204"/>
                        <a:pt x="886011" y="882927"/>
                      </a:cubicBezTo>
                      <a:cubicBezTo>
                        <a:pt x="666905" y="971338"/>
                        <a:pt x="607323" y="1346124"/>
                        <a:pt x="891776" y="1486428"/>
                      </a:cubicBezTo>
                      <a:cubicBezTo>
                        <a:pt x="1428009" y="1753583"/>
                        <a:pt x="1781653" y="892538"/>
                        <a:pt x="1218512" y="615773"/>
                      </a:cubicBezTo>
                      <a:cubicBezTo>
                        <a:pt x="688046" y="354384"/>
                        <a:pt x="138360" y="886771"/>
                        <a:pt x="342090" y="1486428"/>
                      </a:cubicBezTo>
                      <a:cubicBezTo>
                        <a:pt x="353622" y="1522946"/>
                        <a:pt x="370921" y="1563307"/>
                        <a:pt x="388218" y="1597902"/>
                      </a:cubicBezTo>
                      <a:cubicBezTo>
                        <a:pt x="19198" y="1169302"/>
                        <a:pt x="205631" y="511986"/>
                        <a:pt x="734174" y="331320"/>
                      </a:cubicBezTo>
                      <a:cubicBezTo>
                        <a:pt x="808171" y="306335"/>
                        <a:pt x="884569" y="290478"/>
                        <a:pt x="961448" y="285673"/>
                      </a:cubicBezTo>
                      <a:close/>
                      <a:moveTo>
                        <a:pt x="913664" y="496"/>
                      </a:moveTo>
                      <a:cubicBezTo>
                        <a:pt x="943702" y="-488"/>
                        <a:pt x="973540" y="-2"/>
                        <a:pt x="1003097" y="1893"/>
                      </a:cubicBezTo>
                      <a:cubicBezTo>
                        <a:pt x="1515427" y="34736"/>
                        <a:pt x="1943697" y="490726"/>
                        <a:pt x="1879672" y="1048220"/>
                      </a:cubicBezTo>
                      <a:cubicBezTo>
                        <a:pt x="1860453" y="458172"/>
                        <a:pt x="1266560" y="52633"/>
                        <a:pt x="705343" y="242910"/>
                      </a:cubicBezTo>
                      <a:cubicBezTo>
                        <a:pt x="146048" y="431264"/>
                        <a:pt x="-78825" y="1107800"/>
                        <a:pt x="265210" y="1595982"/>
                      </a:cubicBezTo>
                      <a:cubicBezTo>
                        <a:pt x="-217207" y="1102035"/>
                        <a:pt x="-11554" y="273662"/>
                        <a:pt x="639995" y="50712"/>
                      </a:cubicBezTo>
                      <a:cubicBezTo>
                        <a:pt x="731619" y="19630"/>
                        <a:pt x="823548" y="3447"/>
                        <a:pt x="913664" y="496"/>
                      </a:cubicBezTo>
                      <a:close/>
                    </a:path>
                  </a:pathLst>
                </a:custGeom>
                <a:solidFill>
                  <a:srgbClr val="FF7DCD"/>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Tree>
    <p:extLst>
      <p:ext uri="{BB962C8B-B14F-4D97-AF65-F5344CB8AC3E}">
        <p14:creationId xmlns:p14="http://schemas.microsoft.com/office/powerpoint/2010/main" val="53376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randombar(horizontal)">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750" fill="hold"/>
                                        <p:tgtEl>
                                          <p:spTgt spid="8"/>
                                        </p:tgtEl>
                                        <p:attrNameLst>
                                          <p:attrName>ppt_x</p:attrName>
                                        </p:attrNameLst>
                                      </p:cBhvr>
                                      <p:tavLst>
                                        <p:tav tm="0">
                                          <p:val>
                                            <p:strVal val="1+#ppt_w/2"/>
                                          </p:val>
                                        </p:tav>
                                        <p:tav tm="100000">
                                          <p:val>
                                            <p:strVal val="#ppt_x"/>
                                          </p:val>
                                        </p:tav>
                                      </p:tavLst>
                                    </p:anim>
                                    <p:anim calcmode="lin" valueType="num">
                                      <p:cBhvr additive="base">
                                        <p:cTn id="23"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randombar(horizont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randombar(horizontal)">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randombar(horizontal)">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randombar(horizontal)">
                                      <p:cBhvr>
                                        <p:cTn id="43" dur="500"/>
                                        <p:tgtEl>
                                          <p:spTgt spid="9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750" fill="hold"/>
                                        <p:tgtEl>
                                          <p:spTgt spid="23"/>
                                        </p:tgtEl>
                                        <p:attrNameLst>
                                          <p:attrName>ppt_x</p:attrName>
                                        </p:attrNameLst>
                                      </p:cBhvr>
                                      <p:tavLst>
                                        <p:tav tm="0">
                                          <p:val>
                                            <p:strVal val="1+#ppt_w/2"/>
                                          </p:val>
                                        </p:tav>
                                        <p:tav tm="100000">
                                          <p:val>
                                            <p:strVal val="#ppt_x"/>
                                          </p:val>
                                        </p:tav>
                                      </p:tavLst>
                                    </p:anim>
                                    <p:anim calcmode="lin" valueType="num">
                                      <p:cBhvr additive="base">
                                        <p:cTn id="54"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
                                            <p:txEl>
                                              <p:pRg st="0" end="0"/>
                                            </p:txEl>
                                          </p:spTgt>
                                        </p:tgtEl>
                                        <p:attrNameLst>
                                          <p:attrName>style.visibility</p:attrName>
                                        </p:attrNameLst>
                                      </p:cBhvr>
                                      <p:to>
                                        <p:strVal val="visible"/>
                                      </p:to>
                                    </p:set>
                                    <p:animEffect transition="in" filter="wipe(left)">
                                      <p:cBhvr>
                                        <p:cTn id="59" dur="500"/>
                                        <p:tgtEl>
                                          <p:spTgt spid="2">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
                                            <p:txEl>
                                              <p:pRg st="1" end="1"/>
                                            </p:txEl>
                                          </p:spTgt>
                                        </p:tgtEl>
                                        <p:attrNameLst>
                                          <p:attrName>style.visibility</p:attrName>
                                        </p:attrNameLst>
                                      </p:cBhvr>
                                      <p:to>
                                        <p:strVal val="visible"/>
                                      </p:to>
                                    </p:set>
                                    <p:animEffect transition="in" filter="wipe(left)">
                                      <p:cBhvr>
                                        <p:cTn id="64" dur="500"/>
                                        <p:tgtEl>
                                          <p:spTgt spid="2">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randombar(horizontal)">
                                      <p:cBhvr>
                                        <p:cTn id="69" dur="500"/>
                                        <p:tgtEl>
                                          <p:spTgt spid="1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randombar(horizontal)">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randombar(horizontal)">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randombar(horizontal)">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randombar(horizont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randombar(horizontal)">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randombar(horizontal)">
                                      <p:cBhvr>
                                        <p:cTn id="97" dur="500"/>
                                        <p:tgtEl>
                                          <p:spTgt spid="3"/>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randombar(horizontal)">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randombar(horizontal)">
                                      <p:cBhvr>
                                        <p:cTn id="107" dur="500"/>
                                        <p:tgtEl>
                                          <p:spTgt spid="11"/>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randombar(horizontal)">
                                      <p:cBhvr>
                                        <p:cTn id="112" dur="500"/>
                                        <p:tgtEl>
                                          <p:spTgt spid="7"/>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nodeType="clickEffect">
                                  <p:stCondLst>
                                    <p:cond delay="0"/>
                                  </p:stCondLst>
                                  <p:childTnLst>
                                    <p:set>
                                      <p:cBhvr>
                                        <p:cTn id="116" dur="1" fill="hold">
                                          <p:stCondLst>
                                            <p:cond delay="0"/>
                                          </p:stCondLst>
                                        </p:cTn>
                                        <p:tgtEl>
                                          <p:spTgt spid="10"/>
                                        </p:tgtEl>
                                        <p:attrNameLst>
                                          <p:attrName>style.visibility</p:attrName>
                                        </p:attrNameLst>
                                      </p:cBhvr>
                                      <p:to>
                                        <p:strVal val="visible"/>
                                      </p:to>
                                    </p:set>
                                    <p:animEffect transition="in" filter="randombar(horizontal)">
                                      <p:cBhvr>
                                        <p:cTn id="117" dur="500"/>
                                        <p:tgtEl>
                                          <p:spTgt spid="10"/>
                                        </p:tgtEl>
                                      </p:cBhvr>
                                    </p:animEffec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69"/>
                                        </p:tgtEl>
                                        <p:attrNameLst>
                                          <p:attrName>style.visibility</p:attrName>
                                        </p:attrNameLst>
                                      </p:cBhvr>
                                      <p:to>
                                        <p:strVal val="visible"/>
                                      </p:to>
                                    </p:set>
                                    <p:animEffect transition="in" filter="randombar(horizontal)">
                                      <p:cBhvr>
                                        <p:cTn id="1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 grpId="0" animBg="1"/>
      <p:bldP spid="8" grpId="0" animBg="1"/>
      <p:bldP spid="19" grpId="0"/>
      <p:bldP spid="20" grpId="0" animBg="1"/>
      <p:bldP spid="21" grpId="0" animBg="1"/>
      <p:bldP spid="22" grpId="0" animBg="1"/>
      <p:bldP spid="3" grpId="0" animBg="1"/>
      <p:bldP spid="23" grpId="0" animBg="1"/>
      <p:bldP spid="25"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BEF2-E954-9A5B-F547-D04554CB00CC}"/>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A8BACD0A-6CAC-52A3-302D-FDF71CCB0FF0}"/>
              </a:ext>
            </a:extLst>
          </p:cNvPr>
          <p:cNvSpPr txBox="1">
            <a:spLocks/>
          </p:cNvSpPr>
          <p:nvPr/>
        </p:nvSpPr>
        <p:spPr>
          <a:xfrm>
            <a:off x="409470" y="1363833"/>
            <a:ext cx="11658600" cy="5028589"/>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Clr>
                <a:schemeClr val="tx1"/>
              </a:buClr>
              <a:buFont typeface="Wingdings" panose="05000000000000000000" pitchFamily="2" charset="2"/>
              <a:buChar char="§"/>
            </a:pPr>
            <a:r>
              <a:rPr lang="en-US" altLang="en-US" sz="2200" dirty="0">
                <a:solidFill>
                  <a:schemeClr val="tx1"/>
                </a:solidFill>
                <a:cs typeface="MV Boli" panose="02000500030200090000" pitchFamily="2" charset="0"/>
              </a:rPr>
              <a:t>More revisions coming</a:t>
            </a:r>
          </a:p>
          <a:p>
            <a:pPr>
              <a:buClr>
                <a:schemeClr val="tx1"/>
              </a:buClr>
              <a:buFont typeface="Wingdings" panose="05000000000000000000" pitchFamily="2" charset="2"/>
              <a:buChar char="§"/>
            </a:pPr>
            <a:r>
              <a:rPr lang="en-US" altLang="en-US" sz="2200" dirty="0">
                <a:solidFill>
                  <a:schemeClr val="tx1"/>
                </a:solidFill>
                <a:cs typeface="MV Boli" panose="02000500030200090000" pitchFamily="2" charset="0"/>
              </a:rPr>
              <a:t>Only allowing some portions of  the </a:t>
            </a:r>
            <a:r>
              <a:rPr lang="en-US" altLang="en-US" sz="2200" baseline="30000" dirty="0" err="1">
                <a:solidFill>
                  <a:schemeClr val="tx1"/>
                </a:solidFill>
                <a:cs typeface="MV Boli" panose="02000500030200090000" pitchFamily="2" charset="0"/>
              </a:rPr>
              <a:t>GW</a:t>
            </a:r>
            <a:r>
              <a:rPr lang="en-US" altLang="en-US" sz="2200" dirty="0" err="1">
                <a:solidFill>
                  <a:schemeClr val="tx1"/>
                </a:solidFill>
                <a:cs typeface="MV Boli" panose="02000500030200090000" pitchFamily="2" charset="0"/>
              </a:rPr>
              <a:t>Soil</a:t>
            </a:r>
            <a:r>
              <a:rPr lang="en-US" altLang="en-US" sz="2200" dirty="0">
                <a:solidFill>
                  <a:schemeClr val="tx1"/>
                </a:solidFill>
                <a:cs typeface="MV Boli" panose="02000500030200090000" pitchFamily="2" charset="0"/>
              </a:rPr>
              <a:t> PCL formula – </a:t>
            </a:r>
            <a:r>
              <a:rPr lang="en-US" altLang="en-US" sz="2200" b="1" i="1" dirty="0">
                <a:solidFill>
                  <a:schemeClr val="tx1"/>
                </a:solidFill>
                <a:cs typeface="MV Boli" panose="02000500030200090000" pitchFamily="2" charset="0"/>
              </a:rPr>
              <a:t>what of interim projects?</a:t>
            </a:r>
          </a:p>
          <a:p>
            <a:pPr>
              <a:buClr>
                <a:schemeClr val="tx1"/>
              </a:buClr>
              <a:buFont typeface="Wingdings" panose="05000000000000000000" pitchFamily="2" charset="2"/>
              <a:buChar char="§"/>
            </a:pPr>
            <a:r>
              <a:rPr lang="en-US" altLang="en-US" sz="2200" dirty="0">
                <a:solidFill>
                  <a:schemeClr val="tx1"/>
                </a:solidFill>
                <a:cs typeface="MV Boli" panose="02000500030200090000" pitchFamily="2" charset="0"/>
              </a:rPr>
              <a:t>Created new soil pH data use/testing limitations contrary to existing </a:t>
            </a:r>
            <a:r>
              <a:rPr lang="en-US" altLang="en-US" sz="2200" dirty="0" err="1">
                <a:solidFill>
                  <a:schemeClr val="tx1"/>
                </a:solidFill>
                <a:cs typeface="MV Boli" panose="02000500030200090000" pitchFamily="2" charset="0"/>
              </a:rPr>
              <a:t>guidance</a:t>
            </a:r>
            <a:r>
              <a:rPr lang="en-US" sz="2000" baseline="30000" dirty="0" err="1">
                <a:solidFill>
                  <a:schemeClr val="tx1"/>
                </a:solidFill>
              </a:rPr>
              <a:t>ǂ</a:t>
            </a:r>
            <a:r>
              <a:rPr lang="en-US" altLang="en-US" sz="2200" dirty="0">
                <a:solidFill>
                  <a:schemeClr val="tx1"/>
                </a:solidFill>
                <a:cs typeface="MV Boli" panose="02000500030200090000" pitchFamily="2" charset="0"/>
              </a:rPr>
              <a:t> (</a:t>
            </a:r>
            <a:r>
              <a:rPr lang="en-US" altLang="en-US" sz="2200" b="1" i="1" dirty="0">
                <a:solidFill>
                  <a:schemeClr val="tx1"/>
                </a:solidFill>
                <a:cs typeface="MV Boli" panose="02000500030200090000" pitchFamily="2" charset="0"/>
              </a:rPr>
              <a:t>prioritizing handheld meter estimates over laboratory analysis and existing NRCS data?</a:t>
            </a:r>
            <a:r>
              <a:rPr lang="en-US" altLang="en-US" sz="2200" dirty="0">
                <a:solidFill>
                  <a:schemeClr val="tx1"/>
                </a:solidFill>
                <a:cs typeface="MV Boli" panose="02000500030200090000" pitchFamily="2" charset="0"/>
              </a:rPr>
              <a:t>) - without issuing guidance on the field collection requirements</a:t>
            </a:r>
          </a:p>
          <a:p>
            <a:pPr>
              <a:buClr>
                <a:schemeClr val="tx1"/>
              </a:buClr>
              <a:buFont typeface="Wingdings" panose="05000000000000000000" pitchFamily="2" charset="2"/>
              <a:buChar char="§"/>
            </a:pPr>
            <a:r>
              <a:rPr lang="en-US" altLang="en-US" sz="2200" dirty="0">
                <a:solidFill>
                  <a:schemeClr val="tx1"/>
                </a:solidFill>
                <a:cs typeface="MV Boli" panose="02000500030200090000" pitchFamily="2" charset="0"/>
              </a:rPr>
              <a:t>Confirmed much of the screening added </a:t>
            </a:r>
            <a:r>
              <a:rPr lang="en-US" altLang="en-US" sz="2200" b="1" dirty="0">
                <a:solidFill>
                  <a:schemeClr val="tx1"/>
                </a:solidFill>
                <a:cs typeface="MV Boli" panose="02000500030200090000" pitchFamily="2" charset="0"/>
              </a:rPr>
              <a:t>requires a licensed professional</a:t>
            </a:r>
          </a:p>
          <a:p>
            <a:pPr>
              <a:buClr>
                <a:schemeClr val="tx1"/>
              </a:buClr>
              <a:buFont typeface="Wingdings" panose="05000000000000000000" pitchFamily="2" charset="2"/>
              <a:buChar char="§"/>
            </a:pPr>
            <a:r>
              <a:rPr lang="en-US" altLang="en-US" sz="2200" dirty="0">
                <a:solidFill>
                  <a:schemeClr val="tx1"/>
                </a:solidFill>
                <a:cs typeface="MV Boli" panose="02000500030200090000" pitchFamily="2" charset="0"/>
              </a:rPr>
              <a:t>Confirmed an </a:t>
            </a:r>
            <a:r>
              <a:rPr lang="en-US" altLang="en-US" sz="2200" b="1" dirty="0">
                <a:solidFill>
                  <a:schemeClr val="tx1"/>
                </a:solidFill>
                <a:cs typeface="MV Boli" panose="02000500030200090000" pitchFamily="2" charset="0"/>
              </a:rPr>
              <a:t>expected 90-day response expectation </a:t>
            </a:r>
            <a:r>
              <a:rPr lang="en-US" altLang="en-US" sz="2200" dirty="0">
                <a:solidFill>
                  <a:schemeClr val="tx1"/>
                </a:solidFill>
                <a:cs typeface="MV Boli" panose="02000500030200090000" pitchFamily="2" charset="0"/>
              </a:rPr>
              <a:t>for TRRP Memo inquires</a:t>
            </a:r>
          </a:p>
          <a:p>
            <a:pPr>
              <a:buClr>
                <a:schemeClr val="tx1"/>
              </a:buClr>
              <a:buFont typeface="Wingdings" panose="05000000000000000000" pitchFamily="2" charset="2"/>
              <a:buChar char="§"/>
            </a:pPr>
            <a:r>
              <a:rPr lang="en-US" altLang="en-US" sz="2200" dirty="0">
                <a:solidFill>
                  <a:schemeClr val="tx1"/>
                </a:solidFill>
                <a:cs typeface="MV Boli" panose="02000500030200090000" pitchFamily="2" charset="0"/>
              </a:rPr>
              <a:t>Confirmed there was essentially </a:t>
            </a:r>
            <a:r>
              <a:rPr lang="en-US" altLang="en-US" sz="2200" b="1" dirty="0">
                <a:solidFill>
                  <a:schemeClr val="tx1"/>
                </a:solidFill>
                <a:cs typeface="MV Boli" panose="02000500030200090000" pitchFamily="2" charset="0"/>
              </a:rPr>
              <a:t>no outside stakeholder involvement</a:t>
            </a:r>
            <a:endParaRPr lang="en-US" altLang="en-US" sz="2200" b="1" i="1" dirty="0">
              <a:solidFill>
                <a:schemeClr val="tx1"/>
              </a:solidFill>
              <a:cs typeface="MV Boli" panose="02000500030200090000" pitchFamily="2" charset="0"/>
            </a:endParaRPr>
          </a:p>
          <a:p>
            <a:pPr>
              <a:buClr>
                <a:schemeClr val="tx1"/>
              </a:buClr>
              <a:buFont typeface="Wingdings" panose="05000000000000000000" pitchFamily="2" charset="2"/>
              <a:buChar char="§"/>
            </a:pPr>
            <a:r>
              <a:rPr lang="en-US" altLang="en-US" sz="2200" b="1" dirty="0">
                <a:solidFill>
                  <a:schemeClr val="tx1"/>
                </a:solidFill>
                <a:cs typeface="MV Boli" panose="02000500030200090000" pitchFamily="2" charset="0"/>
              </a:rPr>
              <a:t>Continued misrepresentation of “background” </a:t>
            </a:r>
            <a:r>
              <a:rPr lang="en-US" altLang="en-US" sz="2200" dirty="0">
                <a:solidFill>
                  <a:schemeClr val="tx1"/>
                </a:solidFill>
                <a:cs typeface="MV Boli" panose="02000500030200090000" pitchFamily="2" charset="0"/>
              </a:rPr>
              <a:t>with regard to release determinations. Suggesting application of a median value as background was required (even outside of TRRP)</a:t>
            </a:r>
            <a:endParaRPr lang="en-US" altLang="en-US" sz="2200" dirty="0">
              <a:solidFill>
                <a:schemeClr val="tx1"/>
              </a:solidFill>
            </a:endParaRPr>
          </a:p>
        </p:txBody>
      </p:sp>
      <p:sp>
        <p:nvSpPr>
          <p:cNvPr id="5" name="Rectangle 4">
            <a:extLst>
              <a:ext uri="{FF2B5EF4-FFF2-40B4-BE49-F238E27FC236}">
                <a16:creationId xmlns:a16="http://schemas.microsoft.com/office/drawing/2014/main" id="{BF7EEAC0-1B9A-B824-6BBA-7FA49A34F372}"/>
              </a:ext>
            </a:extLst>
          </p:cNvPr>
          <p:cNvSpPr>
            <a:spLocks noChangeArrowheads="1"/>
          </p:cNvSpPr>
          <p:nvPr/>
        </p:nvSpPr>
        <p:spPr bwMode="auto">
          <a:xfrm>
            <a:off x="304800" y="303188"/>
            <a:ext cx="10428991" cy="72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mj-lt"/>
              </a:rPr>
              <a:t>Added Confusion: </a:t>
            </a:r>
            <a:r>
              <a:rPr lang="en-US" altLang="en-US" sz="3600" dirty="0">
                <a:solidFill>
                  <a:srgbClr val="17406D"/>
                </a:solidFill>
                <a:latin typeface="+mj-lt"/>
              </a:rPr>
              <a:t>July 23, 2025 Webinar</a:t>
            </a:r>
            <a:endParaRPr lang="en-US" altLang="en-US" sz="4400" dirty="0">
              <a:solidFill>
                <a:srgbClr val="17406D"/>
              </a:solidFill>
              <a:latin typeface="+mj-lt"/>
            </a:endParaRPr>
          </a:p>
        </p:txBody>
      </p:sp>
      <p:pic>
        <p:nvPicPr>
          <p:cNvPr id="7" name="Picture 6">
            <a:extLst>
              <a:ext uri="{FF2B5EF4-FFF2-40B4-BE49-F238E27FC236}">
                <a16:creationId xmlns:a16="http://schemas.microsoft.com/office/drawing/2014/main" id="{E4DC5FD6-1E85-7293-047A-A8AFBBDED6D0}"/>
              </a:ext>
            </a:extLst>
          </p:cNvPr>
          <p:cNvPicPr>
            <a:picLocks noChangeAspect="1"/>
          </p:cNvPicPr>
          <p:nvPr/>
        </p:nvPicPr>
        <p:blipFill>
          <a:blip r:embed="rId2"/>
          <a:stretch>
            <a:fillRect/>
          </a:stretch>
        </p:blipFill>
        <p:spPr>
          <a:xfrm>
            <a:off x="9882034" y="522942"/>
            <a:ext cx="2125014" cy="1242465"/>
          </a:xfrm>
          <a:prstGeom prst="rect">
            <a:avLst/>
          </a:prstGeom>
        </p:spPr>
      </p:pic>
      <p:sp>
        <p:nvSpPr>
          <p:cNvPr id="8" name="Rectangle: Rounded Corners 7">
            <a:extLst>
              <a:ext uri="{FF2B5EF4-FFF2-40B4-BE49-F238E27FC236}">
                <a16:creationId xmlns:a16="http://schemas.microsoft.com/office/drawing/2014/main" id="{737C11F8-8E70-F6DA-427E-9873D6ED73B4}"/>
              </a:ext>
            </a:extLst>
          </p:cNvPr>
          <p:cNvSpPr/>
          <p:nvPr/>
        </p:nvSpPr>
        <p:spPr>
          <a:xfrm>
            <a:off x="3352800" y="5618263"/>
            <a:ext cx="8803341" cy="11378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ǂ TCEQ (2001) </a:t>
            </a:r>
            <a:r>
              <a:rPr lang="en-US" sz="1400" i="1" dirty="0">
                <a:solidFill>
                  <a:schemeClr val="tx1"/>
                </a:solidFill>
              </a:rPr>
              <a:t>Establishing Critical Protective Concentration Levels</a:t>
            </a:r>
          </a:p>
          <a:p>
            <a:r>
              <a:rPr lang="en-US" sz="1400" i="1" dirty="0">
                <a:solidFill>
                  <a:schemeClr val="tx1"/>
                </a:solidFill>
              </a:rPr>
              <a:t>(PCLs) for Lead-Affected Soils</a:t>
            </a:r>
            <a:r>
              <a:rPr lang="en-US" sz="1400" dirty="0">
                <a:solidFill>
                  <a:schemeClr val="tx1"/>
                </a:solidFill>
              </a:rPr>
              <a:t>: pH values “may be estimated from literature studies such as U.S. Soil Conservation Service (SCS) surveys” and see TRRP Q&amp;A (TCEQ 2004)</a:t>
            </a:r>
          </a:p>
          <a:p>
            <a:r>
              <a:rPr lang="en-US" sz="1400" dirty="0">
                <a:solidFill>
                  <a:schemeClr val="tx1"/>
                </a:solidFill>
              </a:rPr>
              <a:t>EPA: “often field conditions cannot be controlled and may be unfavorable for accurate analyses. The methods are generally </a:t>
            </a:r>
            <a:r>
              <a:rPr lang="en-US" sz="1400" b="1" dirty="0">
                <a:solidFill>
                  <a:schemeClr val="tx1"/>
                </a:solidFill>
              </a:rPr>
              <a:t>meant to be used in a laboratory setting</a:t>
            </a:r>
            <a:r>
              <a:rPr lang="en-US" sz="1400" dirty="0">
                <a:solidFill>
                  <a:schemeClr val="tx1"/>
                </a:solidFill>
              </a:rPr>
              <a:t> under controlled conditions. In the laboratory, we recommend performing the analysis within a few hours of receipt, and not the next day.”</a:t>
            </a:r>
          </a:p>
        </p:txBody>
      </p:sp>
      <p:grpSp>
        <p:nvGrpSpPr>
          <p:cNvPr id="12" name="Group 11">
            <a:extLst>
              <a:ext uri="{FF2B5EF4-FFF2-40B4-BE49-F238E27FC236}">
                <a16:creationId xmlns:a16="http://schemas.microsoft.com/office/drawing/2014/main" id="{B373877E-9AB3-FE24-B22A-6AFB9237E13B}"/>
              </a:ext>
            </a:extLst>
          </p:cNvPr>
          <p:cNvGrpSpPr/>
          <p:nvPr/>
        </p:nvGrpSpPr>
        <p:grpSpPr>
          <a:xfrm>
            <a:off x="9320429" y="321867"/>
            <a:ext cx="533400" cy="1354701"/>
            <a:chOff x="4300654" y="3140463"/>
            <a:chExt cx="1041872" cy="2645014"/>
          </a:xfrm>
        </p:grpSpPr>
        <p:sp>
          <p:nvSpPr>
            <p:cNvPr id="13" name="Oval 12">
              <a:extLst>
                <a:ext uri="{FF2B5EF4-FFF2-40B4-BE49-F238E27FC236}">
                  <a16:creationId xmlns:a16="http://schemas.microsoft.com/office/drawing/2014/main" id="{7FEAA7D2-8D7C-140A-7A3C-B6567A5B1E01}"/>
                </a:ext>
              </a:extLst>
            </p:cNvPr>
            <p:cNvSpPr/>
            <p:nvPr/>
          </p:nvSpPr>
          <p:spPr>
            <a:xfrm rot="558719" flipH="1">
              <a:off x="4300654" y="5359988"/>
              <a:ext cx="1041872" cy="425489"/>
            </a:xfrm>
            <a:prstGeom prst="ellipse">
              <a:avLst/>
            </a:prstGeom>
            <a:gradFill flip="none" rotWithShape="1">
              <a:gsLst>
                <a:gs pos="100000">
                  <a:schemeClr val="accent1">
                    <a:lumMod val="5000"/>
                    <a:lumOff val="95000"/>
                    <a:alpha val="0"/>
                  </a:schemeClr>
                </a:gs>
                <a:gs pos="3000">
                  <a:schemeClr val="tx1">
                    <a:lumMod val="50000"/>
                    <a:lumOff val="50000"/>
                    <a:alpha val="6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218A51B0-55B2-21B7-A03E-3D772B8ACA2A}"/>
                </a:ext>
              </a:extLst>
            </p:cNvPr>
            <p:cNvGrpSpPr/>
            <p:nvPr/>
          </p:nvGrpSpPr>
          <p:grpSpPr>
            <a:xfrm>
              <a:off x="4364751" y="3140463"/>
              <a:ext cx="913678" cy="2594550"/>
              <a:chOff x="3724871" y="420567"/>
              <a:chExt cx="2036608" cy="5783300"/>
            </a:xfrm>
          </p:grpSpPr>
          <p:grpSp>
            <p:nvGrpSpPr>
              <p:cNvPr id="15" name="Group 14">
                <a:extLst>
                  <a:ext uri="{FF2B5EF4-FFF2-40B4-BE49-F238E27FC236}">
                    <a16:creationId xmlns:a16="http://schemas.microsoft.com/office/drawing/2014/main" id="{15A4673B-F0FB-F74B-FDAA-2457C9AE0DAB}"/>
                  </a:ext>
                </a:extLst>
              </p:cNvPr>
              <p:cNvGrpSpPr/>
              <p:nvPr/>
            </p:nvGrpSpPr>
            <p:grpSpPr>
              <a:xfrm>
                <a:off x="3724871" y="420567"/>
                <a:ext cx="2036608" cy="5783300"/>
                <a:chOff x="3724871" y="420567"/>
                <a:chExt cx="2036608" cy="5783300"/>
              </a:xfrm>
            </p:grpSpPr>
            <p:sp>
              <p:nvSpPr>
                <p:cNvPr id="17" name="Rectangle 2">
                  <a:extLst>
                    <a:ext uri="{FF2B5EF4-FFF2-40B4-BE49-F238E27FC236}">
                      <a16:creationId xmlns:a16="http://schemas.microsoft.com/office/drawing/2014/main" id="{9E72CC71-AF8E-1679-1EB5-743B3CC1D75B}"/>
                    </a:ext>
                  </a:extLst>
                </p:cNvPr>
                <p:cNvSpPr/>
                <p:nvPr/>
              </p:nvSpPr>
              <p:spPr>
                <a:xfrm>
                  <a:off x="4174104" y="1133475"/>
                  <a:ext cx="864621" cy="1863726"/>
                </a:xfrm>
                <a:custGeom>
                  <a:avLst/>
                  <a:gdLst>
                    <a:gd name="connsiteX0" fmla="*/ 0 w 257175"/>
                    <a:gd name="connsiteY0" fmla="*/ 0 h 641350"/>
                    <a:gd name="connsiteX1" fmla="*/ 257175 w 257175"/>
                    <a:gd name="connsiteY1" fmla="*/ 0 h 641350"/>
                    <a:gd name="connsiteX2" fmla="*/ 257175 w 257175"/>
                    <a:gd name="connsiteY2" fmla="*/ 641350 h 641350"/>
                    <a:gd name="connsiteX3" fmla="*/ 0 w 257175"/>
                    <a:gd name="connsiteY3" fmla="*/ 641350 h 641350"/>
                    <a:gd name="connsiteX4" fmla="*/ 0 w 257175"/>
                    <a:gd name="connsiteY4" fmla="*/ 0 h 641350"/>
                    <a:gd name="connsiteX0" fmla="*/ 38100 w 257175"/>
                    <a:gd name="connsiteY0" fmla="*/ 0 h 828675"/>
                    <a:gd name="connsiteX1" fmla="*/ 257175 w 257175"/>
                    <a:gd name="connsiteY1" fmla="*/ 187325 h 828675"/>
                    <a:gd name="connsiteX2" fmla="*/ 257175 w 257175"/>
                    <a:gd name="connsiteY2" fmla="*/ 828675 h 828675"/>
                    <a:gd name="connsiteX3" fmla="*/ 0 w 257175"/>
                    <a:gd name="connsiteY3" fmla="*/ 828675 h 828675"/>
                    <a:gd name="connsiteX4" fmla="*/ 38100 w 257175"/>
                    <a:gd name="connsiteY4" fmla="*/ 0 h 828675"/>
                    <a:gd name="connsiteX0" fmla="*/ 38100 w 409575"/>
                    <a:gd name="connsiteY0" fmla="*/ 114300 h 942975"/>
                    <a:gd name="connsiteX1" fmla="*/ 409575 w 409575"/>
                    <a:gd name="connsiteY1" fmla="*/ 0 h 942975"/>
                    <a:gd name="connsiteX2" fmla="*/ 257175 w 409575"/>
                    <a:gd name="connsiteY2" fmla="*/ 942975 h 942975"/>
                    <a:gd name="connsiteX3" fmla="*/ 0 w 409575"/>
                    <a:gd name="connsiteY3" fmla="*/ 942975 h 942975"/>
                    <a:gd name="connsiteX4" fmla="*/ 38100 w 409575"/>
                    <a:gd name="connsiteY4" fmla="*/ 114300 h 942975"/>
                    <a:gd name="connsiteX0" fmla="*/ 38100 w 409575"/>
                    <a:gd name="connsiteY0" fmla="*/ 114300 h 942975"/>
                    <a:gd name="connsiteX1" fmla="*/ 409575 w 409575"/>
                    <a:gd name="connsiteY1" fmla="*/ 0 h 942975"/>
                    <a:gd name="connsiteX2" fmla="*/ 257175 w 409575"/>
                    <a:gd name="connsiteY2" fmla="*/ 942975 h 942975"/>
                    <a:gd name="connsiteX3" fmla="*/ 0 w 409575"/>
                    <a:gd name="connsiteY3" fmla="*/ 942975 h 942975"/>
                    <a:gd name="connsiteX4" fmla="*/ 38100 w 409575"/>
                    <a:gd name="connsiteY4" fmla="*/ 114300 h 942975"/>
                    <a:gd name="connsiteX0" fmla="*/ 22225 w 409575"/>
                    <a:gd name="connsiteY0" fmla="*/ 130175 h 942975"/>
                    <a:gd name="connsiteX1" fmla="*/ 409575 w 409575"/>
                    <a:gd name="connsiteY1" fmla="*/ 0 h 942975"/>
                    <a:gd name="connsiteX2" fmla="*/ 257175 w 409575"/>
                    <a:gd name="connsiteY2" fmla="*/ 942975 h 942975"/>
                    <a:gd name="connsiteX3" fmla="*/ 0 w 409575"/>
                    <a:gd name="connsiteY3" fmla="*/ 942975 h 942975"/>
                    <a:gd name="connsiteX4" fmla="*/ 22225 w 409575"/>
                    <a:gd name="connsiteY4" fmla="*/ 130175 h 942975"/>
                    <a:gd name="connsiteX0" fmla="*/ 22225 w 409575"/>
                    <a:gd name="connsiteY0" fmla="*/ 130175 h 942975"/>
                    <a:gd name="connsiteX1" fmla="*/ 409575 w 409575"/>
                    <a:gd name="connsiteY1" fmla="*/ 0 h 942975"/>
                    <a:gd name="connsiteX2" fmla="*/ 257175 w 409575"/>
                    <a:gd name="connsiteY2" fmla="*/ 942975 h 942975"/>
                    <a:gd name="connsiteX3" fmla="*/ 0 w 409575"/>
                    <a:gd name="connsiteY3" fmla="*/ 942975 h 942975"/>
                    <a:gd name="connsiteX4" fmla="*/ 22225 w 409575"/>
                    <a:gd name="connsiteY4" fmla="*/ 282576 h 942975"/>
                    <a:gd name="connsiteX5" fmla="*/ 22225 w 409575"/>
                    <a:gd name="connsiteY5" fmla="*/ 130175 h 942975"/>
                    <a:gd name="connsiteX0" fmla="*/ 41275 w 428625"/>
                    <a:gd name="connsiteY0" fmla="*/ 130175 h 942975"/>
                    <a:gd name="connsiteX1" fmla="*/ 428625 w 428625"/>
                    <a:gd name="connsiteY1" fmla="*/ 0 h 942975"/>
                    <a:gd name="connsiteX2" fmla="*/ 276225 w 428625"/>
                    <a:gd name="connsiteY2" fmla="*/ 942975 h 942975"/>
                    <a:gd name="connsiteX3" fmla="*/ 19050 w 428625"/>
                    <a:gd name="connsiteY3" fmla="*/ 942975 h 942975"/>
                    <a:gd name="connsiteX4" fmla="*/ 0 w 428625"/>
                    <a:gd name="connsiteY4" fmla="*/ 190501 h 942975"/>
                    <a:gd name="connsiteX5" fmla="*/ 41275 w 428625"/>
                    <a:gd name="connsiteY5" fmla="*/ 130175 h 942975"/>
                    <a:gd name="connsiteX0" fmla="*/ 41275 w 428625"/>
                    <a:gd name="connsiteY0" fmla="*/ 130175 h 942975"/>
                    <a:gd name="connsiteX1" fmla="*/ 428625 w 428625"/>
                    <a:gd name="connsiteY1" fmla="*/ 0 h 942975"/>
                    <a:gd name="connsiteX2" fmla="*/ 276225 w 428625"/>
                    <a:gd name="connsiteY2" fmla="*/ 942975 h 942975"/>
                    <a:gd name="connsiteX3" fmla="*/ 19050 w 428625"/>
                    <a:gd name="connsiteY3" fmla="*/ 942975 h 942975"/>
                    <a:gd name="connsiteX4" fmla="*/ 0 w 428625"/>
                    <a:gd name="connsiteY4" fmla="*/ 190501 h 942975"/>
                    <a:gd name="connsiteX5" fmla="*/ 41275 w 428625"/>
                    <a:gd name="connsiteY5" fmla="*/ 130175 h 942975"/>
                    <a:gd name="connsiteX0" fmla="*/ 41275 w 428625"/>
                    <a:gd name="connsiteY0" fmla="*/ 130175 h 942975"/>
                    <a:gd name="connsiteX1" fmla="*/ 428625 w 428625"/>
                    <a:gd name="connsiteY1" fmla="*/ 0 h 942975"/>
                    <a:gd name="connsiteX2" fmla="*/ 276225 w 428625"/>
                    <a:gd name="connsiteY2" fmla="*/ 942975 h 942975"/>
                    <a:gd name="connsiteX3" fmla="*/ 19050 w 428625"/>
                    <a:gd name="connsiteY3" fmla="*/ 942975 h 942975"/>
                    <a:gd name="connsiteX4" fmla="*/ 6350 w 428625"/>
                    <a:gd name="connsiteY4" fmla="*/ 438151 h 942975"/>
                    <a:gd name="connsiteX5" fmla="*/ 0 w 428625"/>
                    <a:gd name="connsiteY5" fmla="*/ 190501 h 942975"/>
                    <a:gd name="connsiteX6" fmla="*/ 41275 w 428625"/>
                    <a:gd name="connsiteY6" fmla="*/ 130175 h 942975"/>
                    <a:gd name="connsiteX0" fmla="*/ 41275 w 428625"/>
                    <a:gd name="connsiteY0" fmla="*/ 130175 h 942975"/>
                    <a:gd name="connsiteX1" fmla="*/ 428625 w 428625"/>
                    <a:gd name="connsiteY1" fmla="*/ 0 h 942975"/>
                    <a:gd name="connsiteX2" fmla="*/ 276225 w 428625"/>
                    <a:gd name="connsiteY2" fmla="*/ 942975 h 942975"/>
                    <a:gd name="connsiteX3" fmla="*/ 19050 w 428625"/>
                    <a:gd name="connsiteY3" fmla="*/ 942975 h 942975"/>
                    <a:gd name="connsiteX4" fmla="*/ 9525 w 428625"/>
                    <a:gd name="connsiteY4" fmla="*/ 295276 h 942975"/>
                    <a:gd name="connsiteX5" fmla="*/ 0 w 428625"/>
                    <a:gd name="connsiteY5" fmla="*/ 190501 h 942975"/>
                    <a:gd name="connsiteX6" fmla="*/ 41275 w 428625"/>
                    <a:gd name="connsiteY6" fmla="*/ 130175 h 942975"/>
                    <a:gd name="connsiteX0" fmla="*/ 38100 w 425450"/>
                    <a:gd name="connsiteY0" fmla="*/ 130175 h 942975"/>
                    <a:gd name="connsiteX1" fmla="*/ 425450 w 425450"/>
                    <a:gd name="connsiteY1" fmla="*/ 0 h 942975"/>
                    <a:gd name="connsiteX2" fmla="*/ 273050 w 425450"/>
                    <a:gd name="connsiteY2" fmla="*/ 942975 h 942975"/>
                    <a:gd name="connsiteX3" fmla="*/ 15875 w 425450"/>
                    <a:gd name="connsiteY3" fmla="*/ 942975 h 942975"/>
                    <a:gd name="connsiteX4" fmla="*/ 6350 w 425450"/>
                    <a:gd name="connsiteY4" fmla="*/ 295276 h 942975"/>
                    <a:gd name="connsiteX5" fmla="*/ 0 w 425450"/>
                    <a:gd name="connsiteY5" fmla="*/ 184151 h 942975"/>
                    <a:gd name="connsiteX6" fmla="*/ 38100 w 425450"/>
                    <a:gd name="connsiteY6" fmla="*/ 130175 h 942975"/>
                    <a:gd name="connsiteX0" fmla="*/ 38100 w 425450"/>
                    <a:gd name="connsiteY0" fmla="*/ 130175 h 942975"/>
                    <a:gd name="connsiteX1" fmla="*/ 425450 w 425450"/>
                    <a:gd name="connsiteY1" fmla="*/ 0 h 942975"/>
                    <a:gd name="connsiteX2" fmla="*/ 273050 w 425450"/>
                    <a:gd name="connsiteY2" fmla="*/ 942975 h 942975"/>
                    <a:gd name="connsiteX3" fmla="*/ 15875 w 425450"/>
                    <a:gd name="connsiteY3" fmla="*/ 942975 h 942975"/>
                    <a:gd name="connsiteX4" fmla="*/ 3175 w 425450"/>
                    <a:gd name="connsiteY4" fmla="*/ 288926 h 942975"/>
                    <a:gd name="connsiteX5" fmla="*/ 0 w 425450"/>
                    <a:gd name="connsiteY5" fmla="*/ 184151 h 942975"/>
                    <a:gd name="connsiteX6" fmla="*/ 38100 w 425450"/>
                    <a:gd name="connsiteY6" fmla="*/ 130175 h 942975"/>
                    <a:gd name="connsiteX0" fmla="*/ 142875 w 530225"/>
                    <a:gd name="connsiteY0" fmla="*/ 130175 h 942975"/>
                    <a:gd name="connsiteX1" fmla="*/ 530225 w 530225"/>
                    <a:gd name="connsiteY1" fmla="*/ 0 h 942975"/>
                    <a:gd name="connsiteX2" fmla="*/ 377825 w 530225"/>
                    <a:gd name="connsiteY2" fmla="*/ 942975 h 942975"/>
                    <a:gd name="connsiteX3" fmla="*/ 0 w 530225"/>
                    <a:gd name="connsiteY3" fmla="*/ 831850 h 942975"/>
                    <a:gd name="connsiteX4" fmla="*/ 107950 w 530225"/>
                    <a:gd name="connsiteY4" fmla="*/ 288926 h 942975"/>
                    <a:gd name="connsiteX5" fmla="*/ 104775 w 530225"/>
                    <a:gd name="connsiteY5" fmla="*/ 184151 h 942975"/>
                    <a:gd name="connsiteX6" fmla="*/ 142875 w 530225"/>
                    <a:gd name="connsiteY6" fmla="*/ 130175 h 942975"/>
                    <a:gd name="connsiteX0" fmla="*/ 142875 w 530225"/>
                    <a:gd name="connsiteY0" fmla="*/ 130175 h 942975"/>
                    <a:gd name="connsiteX1" fmla="*/ 530225 w 530225"/>
                    <a:gd name="connsiteY1" fmla="*/ 0 h 942975"/>
                    <a:gd name="connsiteX2" fmla="*/ 377825 w 530225"/>
                    <a:gd name="connsiteY2" fmla="*/ 942975 h 942975"/>
                    <a:gd name="connsiteX3" fmla="*/ 0 w 530225"/>
                    <a:gd name="connsiteY3" fmla="*/ 831850 h 942975"/>
                    <a:gd name="connsiteX4" fmla="*/ 107950 w 530225"/>
                    <a:gd name="connsiteY4" fmla="*/ 288926 h 942975"/>
                    <a:gd name="connsiteX5" fmla="*/ 104775 w 530225"/>
                    <a:gd name="connsiteY5" fmla="*/ 184151 h 942975"/>
                    <a:gd name="connsiteX6" fmla="*/ 142875 w 530225"/>
                    <a:gd name="connsiteY6" fmla="*/ 130175 h 942975"/>
                    <a:gd name="connsiteX0" fmla="*/ 142875 w 530225"/>
                    <a:gd name="connsiteY0" fmla="*/ 130175 h 942975"/>
                    <a:gd name="connsiteX1" fmla="*/ 530225 w 530225"/>
                    <a:gd name="connsiteY1" fmla="*/ 0 h 942975"/>
                    <a:gd name="connsiteX2" fmla="*/ 377825 w 530225"/>
                    <a:gd name="connsiteY2" fmla="*/ 942975 h 942975"/>
                    <a:gd name="connsiteX3" fmla="*/ 0 w 530225"/>
                    <a:gd name="connsiteY3" fmla="*/ 831850 h 942975"/>
                    <a:gd name="connsiteX4" fmla="*/ 107950 w 530225"/>
                    <a:gd name="connsiteY4" fmla="*/ 288926 h 942975"/>
                    <a:gd name="connsiteX5" fmla="*/ 104775 w 530225"/>
                    <a:gd name="connsiteY5" fmla="*/ 184151 h 942975"/>
                    <a:gd name="connsiteX6" fmla="*/ 142875 w 530225"/>
                    <a:gd name="connsiteY6" fmla="*/ 130175 h 942975"/>
                    <a:gd name="connsiteX0" fmla="*/ 142875 w 654050"/>
                    <a:gd name="connsiteY0" fmla="*/ 130175 h 949325"/>
                    <a:gd name="connsiteX1" fmla="*/ 530225 w 654050"/>
                    <a:gd name="connsiteY1" fmla="*/ 0 h 949325"/>
                    <a:gd name="connsiteX2" fmla="*/ 654050 w 654050"/>
                    <a:gd name="connsiteY2" fmla="*/ 949325 h 949325"/>
                    <a:gd name="connsiteX3" fmla="*/ 0 w 654050"/>
                    <a:gd name="connsiteY3" fmla="*/ 831850 h 949325"/>
                    <a:gd name="connsiteX4" fmla="*/ 107950 w 654050"/>
                    <a:gd name="connsiteY4" fmla="*/ 288926 h 949325"/>
                    <a:gd name="connsiteX5" fmla="*/ 104775 w 654050"/>
                    <a:gd name="connsiteY5" fmla="*/ 184151 h 949325"/>
                    <a:gd name="connsiteX6" fmla="*/ 142875 w 654050"/>
                    <a:gd name="connsiteY6" fmla="*/ 130175 h 949325"/>
                    <a:gd name="connsiteX0" fmla="*/ 142875 w 654050"/>
                    <a:gd name="connsiteY0" fmla="*/ 130175 h 949325"/>
                    <a:gd name="connsiteX1" fmla="*/ 530225 w 654050"/>
                    <a:gd name="connsiteY1" fmla="*/ 0 h 949325"/>
                    <a:gd name="connsiteX2" fmla="*/ 654050 w 654050"/>
                    <a:gd name="connsiteY2" fmla="*/ 949325 h 949325"/>
                    <a:gd name="connsiteX3" fmla="*/ 257174 w 654050"/>
                    <a:gd name="connsiteY3" fmla="*/ 873126 h 949325"/>
                    <a:gd name="connsiteX4" fmla="*/ 0 w 654050"/>
                    <a:gd name="connsiteY4" fmla="*/ 831850 h 949325"/>
                    <a:gd name="connsiteX5" fmla="*/ 107950 w 654050"/>
                    <a:gd name="connsiteY5" fmla="*/ 288926 h 949325"/>
                    <a:gd name="connsiteX6" fmla="*/ 104775 w 654050"/>
                    <a:gd name="connsiteY6" fmla="*/ 184151 h 949325"/>
                    <a:gd name="connsiteX7" fmla="*/ 142875 w 654050"/>
                    <a:gd name="connsiteY7" fmla="*/ 130175 h 949325"/>
                    <a:gd name="connsiteX0" fmla="*/ 254001 w 765176"/>
                    <a:gd name="connsiteY0" fmla="*/ 130175 h 1863726"/>
                    <a:gd name="connsiteX1" fmla="*/ 641351 w 765176"/>
                    <a:gd name="connsiteY1" fmla="*/ 0 h 1863726"/>
                    <a:gd name="connsiteX2" fmla="*/ 765176 w 765176"/>
                    <a:gd name="connsiteY2" fmla="*/ 949325 h 1863726"/>
                    <a:gd name="connsiteX3" fmla="*/ 0 w 765176"/>
                    <a:gd name="connsiteY3" fmla="*/ 1863726 h 1863726"/>
                    <a:gd name="connsiteX4" fmla="*/ 111126 w 765176"/>
                    <a:gd name="connsiteY4" fmla="*/ 831850 h 1863726"/>
                    <a:gd name="connsiteX5" fmla="*/ 219076 w 765176"/>
                    <a:gd name="connsiteY5" fmla="*/ 288926 h 1863726"/>
                    <a:gd name="connsiteX6" fmla="*/ 215901 w 765176"/>
                    <a:gd name="connsiteY6" fmla="*/ 184151 h 1863726"/>
                    <a:gd name="connsiteX7" fmla="*/ 254001 w 765176"/>
                    <a:gd name="connsiteY7" fmla="*/ 130175 h 1863726"/>
                    <a:gd name="connsiteX0" fmla="*/ 270897 w 782072"/>
                    <a:gd name="connsiteY0" fmla="*/ 130175 h 1863726"/>
                    <a:gd name="connsiteX1" fmla="*/ 658247 w 782072"/>
                    <a:gd name="connsiteY1" fmla="*/ 0 h 1863726"/>
                    <a:gd name="connsiteX2" fmla="*/ 782072 w 782072"/>
                    <a:gd name="connsiteY2" fmla="*/ 949325 h 1863726"/>
                    <a:gd name="connsiteX3" fmla="*/ 16896 w 782072"/>
                    <a:gd name="connsiteY3" fmla="*/ 1863726 h 1863726"/>
                    <a:gd name="connsiteX4" fmla="*/ 128022 w 782072"/>
                    <a:gd name="connsiteY4" fmla="*/ 831850 h 1863726"/>
                    <a:gd name="connsiteX5" fmla="*/ 235972 w 782072"/>
                    <a:gd name="connsiteY5" fmla="*/ 288926 h 1863726"/>
                    <a:gd name="connsiteX6" fmla="*/ 232797 w 782072"/>
                    <a:gd name="connsiteY6" fmla="*/ 184151 h 1863726"/>
                    <a:gd name="connsiteX7" fmla="*/ 270897 w 782072"/>
                    <a:gd name="connsiteY7" fmla="*/ 130175 h 1863726"/>
                    <a:gd name="connsiteX0" fmla="*/ 270897 w 782072"/>
                    <a:gd name="connsiteY0" fmla="*/ 130175 h 1863726"/>
                    <a:gd name="connsiteX1" fmla="*/ 658247 w 782072"/>
                    <a:gd name="connsiteY1" fmla="*/ 0 h 1863726"/>
                    <a:gd name="connsiteX2" fmla="*/ 782072 w 782072"/>
                    <a:gd name="connsiteY2" fmla="*/ 949325 h 1863726"/>
                    <a:gd name="connsiteX3" fmla="*/ 582046 w 782072"/>
                    <a:gd name="connsiteY3" fmla="*/ 1190625 h 1863726"/>
                    <a:gd name="connsiteX4" fmla="*/ 16896 w 782072"/>
                    <a:gd name="connsiteY4" fmla="*/ 1863726 h 1863726"/>
                    <a:gd name="connsiteX5" fmla="*/ 128022 w 782072"/>
                    <a:gd name="connsiteY5" fmla="*/ 831850 h 1863726"/>
                    <a:gd name="connsiteX6" fmla="*/ 235972 w 782072"/>
                    <a:gd name="connsiteY6" fmla="*/ 288926 h 1863726"/>
                    <a:gd name="connsiteX7" fmla="*/ 232797 w 782072"/>
                    <a:gd name="connsiteY7" fmla="*/ 184151 h 1863726"/>
                    <a:gd name="connsiteX8" fmla="*/ 270897 w 782072"/>
                    <a:gd name="connsiteY8" fmla="*/ 130175 h 1863726"/>
                    <a:gd name="connsiteX0" fmla="*/ 270897 w 864621"/>
                    <a:gd name="connsiteY0" fmla="*/ 130175 h 1863726"/>
                    <a:gd name="connsiteX1" fmla="*/ 658247 w 864621"/>
                    <a:gd name="connsiteY1" fmla="*/ 0 h 1863726"/>
                    <a:gd name="connsiteX2" fmla="*/ 782072 w 864621"/>
                    <a:gd name="connsiteY2" fmla="*/ 949325 h 1863726"/>
                    <a:gd name="connsiteX3" fmla="*/ 864621 w 864621"/>
                    <a:gd name="connsiteY3" fmla="*/ 1774825 h 1863726"/>
                    <a:gd name="connsiteX4" fmla="*/ 16896 w 864621"/>
                    <a:gd name="connsiteY4" fmla="*/ 1863726 h 1863726"/>
                    <a:gd name="connsiteX5" fmla="*/ 128022 w 864621"/>
                    <a:gd name="connsiteY5" fmla="*/ 831850 h 1863726"/>
                    <a:gd name="connsiteX6" fmla="*/ 235972 w 864621"/>
                    <a:gd name="connsiteY6" fmla="*/ 288926 h 1863726"/>
                    <a:gd name="connsiteX7" fmla="*/ 232797 w 864621"/>
                    <a:gd name="connsiteY7" fmla="*/ 184151 h 1863726"/>
                    <a:gd name="connsiteX8" fmla="*/ 270897 w 864621"/>
                    <a:gd name="connsiteY8" fmla="*/ 130175 h 1863726"/>
                    <a:gd name="connsiteX0" fmla="*/ 270897 w 864621"/>
                    <a:gd name="connsiteY0" fmla="*/ 130175 h 1863726"/>
                    <a:gd name="connsiteX1" fmla="*/ 658247 w 864621"/>
                    <a:gd name="connsiteY1" fmla="*/ 0 h 1863726"/>
                    <a:gd name="connsiteX2" fmla="*/ 782072 w 864621"/>
                    <a:gd name="connsiteY2" fmla="*/ 949325 h 1863726"/>
                    <a:gd name="connsiteX3" fmla="*/ 864621 w 864621"/>
                    <a:gd name="connsiteY3" fmla="*/ 1774825 h 1863726"/>
                    <a:gd name="connsiteX4" fmla="*/ 16896 w 864621"/>
                    <a:gd name="connsiteY4" fmla="*/ 1863726 h 1863726"/>
                    <a:gd name="connsiteX5" fmla="*/ 128022 w 864621"/>
                    <a:gd name="connsiteY5" fmla="*/ 831850 h 1863726"/>
                    <a:gd name="connsiteX6" fmla="*/ 235972 w 864621"/>
                    <a:gd name="connsiteY6" fmla="*/ 288926 h 1863726"/>
                    <a:gd name="connsiteX7" fmla="*/ 232797 w 864621"/>
                    <a:gd name="connsiteY7" fmla="*/ 184151 h 1863726"/>
                    <a:gd name="connsiteX8" fmla="*/ 270897 w 864621"/>
                    <a:gd name="connsiteY8" fmla="*/ 130175 h 186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621" h="1863726">
                      <a:moveTo>
                        <a:pt x="270897" y="130175"/>
                      </a:moveTo>
                      <a:cubicBezTo>
                        <a:pt x="328047" y="247650"/>
                        <a:pt x="505847" y="127000"/>
                        <a:pt x="658247" y="0"/>
                      </a:cubicBezTo>
                      <a:lnTo>
                        <a:pt x="782072" y="949325"/>
                      </a:lnTo>
                      <a:cubicBezTo>
                        <a:pt x="869913" y="1119717"/>
                        <a:pt x="837105" y="1499658"/>
                        <a:pt x="864621" y="1774825"/>
                      </a:cubicBezTo>
                      <a:lnTo>
                        <a:pt x="16896" y="1863726"/>
                      </a:lnTo>
                      <a:cubicBezTo>
                        <a:pt x="-47662" y="1551517"/>
                        <a:pt x="90980" y="1175809"/>
                        <a:pt x="128022" y="831850"/>
                      </a:cubicBezTo>
                      <a:cubicBezTo>
                        <a:pt x="132255" y="720725"/>
                        <a:pt x="155539" y="450851"/>
                        <a:pt x="235972" y="288926"/>
                      </a:cubicBezTo>
                      <a:cubicBezTo>
                        <a:pt x="234914" y="254001"/>
                        <a:pt x="233855" y="219076"/>
                        <a:pt x="232797" y="184151"/>
                      </a:cubicBezTo>
                      <a:lnTo>
                        <a:pt x="270897" y="130175"/>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8" name="Rectangle 4">
                  <a:extLst>
                    <a:ext uri="{FF2B5EF4-FFF2-40B4-BE49-F238E27FC236}">
                      <a16:creationId xmlns:a16="http://schemas.microsoft.com/office/drawing/2014/main" id="{4D6018EA-A191-1485-D93C-BBBF0669753E}"/>
                    </a:ext>
                  </a:extLst>
                </p:cNvPr>
                <p:cNvSpPr/>
                <p:nvPr/>
              </p:nvSpPr>
              <p:spPr>
                <a:xfrm>
                  <a:off x="4317764" y="420567"/>
                  <a:ext cx="673337" cy="908899"/>
                </a:xfrm>
                <a:custGeom>
                  <a:avLst/>
                  <a:gdLst>
                    <a:gd name="connsiteX0" fmla="*/ 0 w 307975"/>
                    <a:gd name="connsiteY0" fmla="*/ 0 h 396875"/>
                    <a:gd name="connsiteX1" fmla="*/ 307975 w 307975"/>
                    <a:gd name="connsiteY1" fmla="*/ 0 h 396875"/>
                    <a:gd name="connsiteX2" fmla="*/ 307975 w 307975"/>
                    <a:gd name="connsiteY2" fmla="*/ 396875 h 396875"/>
                    <a:gd name="connsiteX3" fmla="*/ 0 w 307975"/>
                    <a:gd name="connsiteY3" fmla="*/ 396875 h 396875"/>
                    <a:gd name="connsiteX4" fmla="*/ 0 w 307975"/>
                    <a:gd name="connsiteY4" fmla="*/ 0 h 396875"/>
                    <a:gd name="connsiteX0" fmla="*/ 63500 w 371475"/>
                    <a:gd name="connsiteY0" fmla="*/ 0 h 571500"/>
                    <a:gd name="connsiteX1" fmla="*/ 371475 w 371475"/>
                    <a:gd name="connsiteY1" fmla="*/ 0 h 571500"/>
                    <a:gd name="connsiteX2" fmla="*/ 371475 w 371475"/>
                    <a:gd name="connsiteY2" fmla="*/ 396875 h 571500"/>
                    <a:gd name="connsiteX3" fmla="*/ 0 w 371475"/>
                    <a:gd name="connsiteY3" fmla="*/ 571500 h 571500"/>
                    <a:gd name="connsiteX4" fmla="*/ 63500 w 371475"/>
                    <a:gd name="connsiteY4" fmla="*/ 0 h 571500"/>
                    <a:gd name="connsiteX0" fmla="*/ 63500 w 390525"/>
                    <a:gd name="connsiteY0" fmla="*/ 0 h 571500"/>
                    <a:gd name="connsiteX1" fmla="*/ 371475 w 390525"/>
                    <a:gd name="connsiteY1" fmla="*/ 0 h 571500"/>
                    <a:gd name="connsiteX2" fmla="*/ 390525 w 390525"/>
                    <a:gd name="connsiteY2" fmla="*/ 447675 h 571500"/>
                    <a:gd name="connsiteX3" fmla="*/ 0 w 390525"/>
                    <a:gd name="connsiteY3" fmla="*/ 571500 h 571500"/>
                    <a:gd name="connsiteX4" fmla="*/ 63500 w 390525"/>
                    <a:gd name="connsiteY4" fmla="*/ 0 h 571500"/>
                    <a:gd name="connsiteX0" fmla="*/ 63500 w 552450"/>
                    <a:gd name="connsiteY0" fmla="*/ 0 h 571500"/>
                    <a:gd name="connsiteX1" fmla="*/ 552450 w 552450"/>
                    <a:gd name="connsiteY1" fmla="*/ 171450 h 571500"/>
                    <a:gd name="connsiteX2" fmla="*/ 390525 w 552450"/>
                    <a:gd name="connsiteY2" fmla="*/ 447675 h 571500"/>
                    <a:gd name="connsiteX3" fmla="*/ 0 w 552450"/>
                    <a:gd name="connsiteY3" fmla="*/ 571500 h 571500"/>
                    <a:gd name="connsiteX4" fmla="*/ 63500 w 552450"/>
                    <a:gd name="connsiteY4" fmla="*/ 0 h 571500"/>
                    <a:gd name="connsiteX0" fmla="*/ 63500 w 552450"/>
                    <a:gd name="connsiteY0" fmla="*/ 0 h 571500"/>
                    <a:gd name="connsiteX1" fmla="*/ 552450 w 552450"/>
                    <a:gd name="connsiteY1" fmla="*/ 171450 h 571500"/>
                    <a:gd name="connsiteX2" fmla="*/ 390525 w 552450"/>
                    <a:gd name="connsiteY2" fmla="*/ 447675 h 571500"/>
                    <a:gd name="connsiteX3" fmla="*/ 0 w 552450"/>
                    <a:gd name="connsiteY3" fmla="*/ 571500 h 571500"/>
                    <a:gd name="connsiteX4" fmla="*/ 63500 w 552450"/>
                    <a:gd name="connsiteY4" fmla="*/ 0 h 571500"/>
                    <a:gd name="connsiteX0" fmla="*/ 63500 w 552450"/>
                    <a:gd name="connsiteY0" fmla="*/ 0 h 571500"/>
                    <a:gd name="connsiteX1" fmla="*/ 552450 w 552450"/>
                    <a:gd name="connsiteY1" fmla="*/ 171450 h 571500"/>
                    <a:gd name="connsiteX2" fmla="*/ 390525 w 552450"/>
                    <a:gd name="connsiteY2" fmla="*/ 447675 h 571500"/>
                    <a:gd name="connsiteX3" fmla="*/ 0 w 552450"/>
                    <a:gd name="connsiteY3" fmla="*/ 571500 h 571500"/>
                    <a:gd name="connsiteX4" fmla="*/ 63500 w 552450"/>
                    <a:gd name="connsiteY4" fmla="*/ 0 h 571500"/>
                    <a:gd name="connsiteX0" fmla="*/ 63500 w 552450"/>
                    <a:gd name="connsiteY0" fmla="*/ 0 h 571500"/>
                    <a:gd name="connsiteX1" fmla="*/ 552450 w 552450"/>
                    <a:gd name="connsiteY1" fmla="*/ 171450 h 571500"/>
                    <a:gd name="connsiteX2" fmla="*/ 390525 w 552450"/>
                    <a:gd name="connsiteY2" fmla="*/ 447675 h 571500"/>
                    <a:gd name="connsiteX3" fmla="*/ 0 w 552450"/>
                    <a:gd name="connsiteY3" fmla="*/ 571500 h 571500"/>
                    <a:gd name="connsiteX4" fmla="*/ 63500 w 552450"/>
                    <a:gd name="connsiteY4" fmla="*/ 0 h 571500"/>
                    <a:gd name="connsiteX0" fmla="*/ 63500 w 552450"/>
                    <a:gd name="connsiteY0" fmla="*/ 0 h 571500"/>
                    <a:gd name="connsiteX1" fmla="*/ 552450 w 552450"/>
                    <a:gd name="connsiteY1" fmla="*/ 171450 h 571500"/>
                    <a:gd name="connsiteX2" fmla="*/ 390525 w 552450"/>
                    <a:gd name="connsiteY2" fmla="*/ 447675 h 571500"/>
                    <a:gd name="connsiteX3" fmla="*/ 0 w 552450"/>
                    <a:gd name="connsiteY3" fmla="*/ 571500 h 571500"/>
                    <a:gd name="connsiteX4" fmla="*/ 63500 w 552450"/>
                    <a:gd name="connsiteY4" fmla="*/ 0 h 571500"/>
                    <a:gd name="connsiteX0" fmla="*/ 63500 w 552450"/>
                    <a:gd name="connsiteY0" fmla="*/ 0 h 627791"/>
                    <a:gd name="connsiteX1" fmla="*/ 552450 w 552450"/>
                    <a:gd name="connsiteY1" fmla="*/ 171450 h 627791"/>
                    <a:gd name="connsiteX2" fmla="*/ 390525 w 552450"/>
                    <a:gd name="connsiteY2" fmla="*/ 447675 h 627791"/>
                    <a:gd name="connsiteX3" fmla="*/ 0 w 552450"/>
                    <a:gd name="connsiteY3" fmla="*/ 571500 h 627791"/>
                    <a:gd name="connsiteX4" fmla="*/ 63500 w 552450"/>
                    <a:gd name="connsiteY4" fmla="*/ 0 h 627791"/>
                    <a:gd name="connsiteX0" fmla="*/ 63500 w 552450"/>
                    <a:gd name="connsiteY0" fmla="*/ 0 h 627791"/>
                    <a:gd name="connsiteX1" fmla="*/ 552450 w 552450"/>
                    <a:gd name="connsiteY1" fmla="*/ 171450 h 627791"/>
                    <a:gd name="connsiteX2" fmla="*/ 390525 w 552450"/>
                    <a:gd name="connsiteY2" fmla="*/ 447675 h 627791"/>
                    <a:gd name="connsiteX3" fmla="*/ 0 w 552450"/>
                    <a:gd name="connsiteY3" fmla="*/ 571500 h 627791"/>
                    <a:gd name="connsiteX4" fmla="*/ 34924 w 552450"/>
                    <a:gd name="connsiteY4" fmla="*/ 263524 h 627791"/>
                    <a:gd name="connsiteX5" fmla="*/ 63500 w 552450"/>
                    <a:gd name="connsiteY5" fmla="*/ 0 h 627791"/>
                    <a:gd name="connsiteX0" fmla="*/ 184526 w 673476"/>
                    <a:gd name="connsiteY0" fmla="*/ 0 h 627791"/>
                    <a:gd name="connsiteX1" fmla="*/ 673476 w 673476"/>
                    <a:gd name="connsiteY1" fmla="*/ 171450 h 627791"/>
                    <a:gd name="connsiteX2" fmla="*/ 511551 w 673476"/>
                    <a:gd name="connsiteY2" fmla="*/ 447675 h 627791"/>
                    <a:gd name="connsiteX3" fmla="*/ 121026 w 673476"/>
                    <a:gd name="connsiteY3" fmla="*/ 571500 h 627791"/>
                    <a:gd name="connsiteX4" fmla="*/ 375 w 673476"/>
                    <a:gd name="connsiteY4" fmla="*/ 396874 h 627791"/>
                    <a:gd name="connsiteX5" fmla="*/ 155950 w 673476"/>
                    <a:gd name="connsiteY5" fmla="*/ 263524 h 627791"/>
                    <a:gd name="connsiteX6" fmla="*/ 184526 w 673476"/>
                    <a:gd name="connsiteY6" fmla="*/ 0 h 627791"/>
                    <a:gd name="connsiteX0" fmla="*/ 184384 w 673334"/>
                    <a:gd name="connsiteY0" fmla="*/ 0 h 627791"/>
                    <a:gd name="connsiteX1" fmla="*/ 673334 w 673334"/>
                    <a:gd name="connsiteY1" fmla="*/ 171450 h 627791"/>
                    <a:gd name="connsiteX2" fmla="*/ 511409 w 673334"/>
                    <a:gd name="connsiteY2" fmla="*/ 447675 h 627791"/>
                    <a:gd name="connsiteX3" fmla="*/ 120884 w 673334"/>
                    <a:gd name="connsiteY3" fmla="*/ 571500 h 627791"/>
                    <a:gd name="connsiteX4" fmla="*/ 233 w 673334"/>
                    <a:gd name="connsiteY4" fmla="*/ 396874 h 627791"/>
                    <a:gd name="connsiteX5" fmla="*/ 155808 w 673334"/>
                    <a:gd name="connsiteY5" fmla="*/ 263524 h 627791"/>
                    <a:gd name="connsiteX6" fmla="*/ 184384 w 673334"/>
                    <a:gd name="connsiteY6" fmla="*/ 0 h 627791"/>
                    <a:gd name="connsiteX0" fmla="*/ 184386 w 673336"/>
                    <a:gd name="connsiteY0" fmla="*/ 0 h 627791"/>
                    <a:gd name="connsiteX1" fmla="*/ 673336 w 673336"/>
                    <a:gd name="connsiteY1" fmla="*/ 171450 h 627791"/>
                    <a:gd name="connsiteX2" fmla="*/ 511411 w 673336"/>
                    <a:gd name="connsiteY2" fmla="*/ 447675 h 627791"/>
                    <a:gd name="connsiteX3" fmla="*/ 120886 w 673336"/>
                    <a:gd name="connsiteY3" fmla="*/ 571500 h 627791"/>
                    <a:gd name="connsiteX4" fmla="*/ 235 w 673336"/>
                    <a:gd name="connsiteY4" fmla="*/ 396874 h 627791"/>
                    <a:gd name="connsiteX5" fmla="*/ 155810 w 673336"/>
                    <a:gd name="connsiteY5" fmla="*/ 263524 h 627791"/>
                    <a:gd name="connsiteX6" fmla="*/ 184386 w 673336"/>
                    <a:gd name="connsiteY6" fmla="*/ 0 h 627791"/>
                    <a:gd name="connsiteX0" fmla="*/ 244476 w 733426"/>
                    <a:gd name="connsiteY0" fmla="*/ 0 h 627791"/>
                    <a:gd name="connsiteX1" fmla="*/ 733426 w 733426"/>
                    <a:gd name="connsiteY1" fmla="*/ 171450 h 627791"/>
                    <a:gd name="connsiteX2" fmla="*/ 571501 w 733426"/>
                    <a:gd name="connsiteY2" fmla="*/ 447675 h 627791"/>
                    <a:gd name="connsiteX3" fmla="*/ 180976 w 733426"/>
                    <a:gd name="connsiteY3" fmla="*/ 571500 h 627791"/>
                    <a:gd name="connsiteX4" fmla="*/ 60325 w 733426"/>
                    <a:gd name="connsiteY4" fmla="*/ 396874 h 627791"/>
                    <a:gd name="connsiteX5" fmla="*/ 0 w 733426"/>
                    <a:gd name="connsiteY5" fmla="*/ 168274 h 627791"/>
                    <a:gd name="connsiteX6" fmla="*/ 244476 w 733426"/>
                    <a:gd name="connsiteY6" fmla="*/ 0 h 627791"/>
                    <a:gd name="connsiteX0" fmla="*/ 184387 w 673337"/>
                    <a:gd name="connsiteY0" fmla="*/ 0 h 627791"/>
                    <a:gd name="connsiteX1" fmla="*/ 673337 w 673337"/>
                    <a:gd name="connsiteY1" fmla="*/ 171450 h 627791"/>
                    <a:gd name="connsiteX2" fmla="*/ 511412 w 673337"/>
                    <a:gd name="connsiteY2" fmla="*/ 447675 h 627791"/>
                    <a:gd name="connsiteX3" fmla="*/ 120887 w 673337"/>
                    <a:gd name="connsiteY3" fmla="*/ 571500 h 627791"/>
                    <a:gd name="connsiteX4" fmla="*/ 236 w 673337"/>
                    <a:gd name="connsiteY4" fmla="*/ 396874 h 627791"/>
                    <a:gd name="connsiteX5" fmla="*/ 22461 w 673337"/>
                    <a:gd name="connsiteY5" fmla="*/ 250824 h 627791"/>
                    <a:gd name="connsiteX6" fmla="*/ 184387 w 673337"/>
                    <a:gd name="connsiteY6" fmla="*/ 0 h 627791"/>
                    <a:gd name="connsiteX0" fmla="*/ 184387 w 673337"/>
                    <a:gd name="connsiteY0" fmla="*/ 0 h 627791"/>
                    <a:gd name="connsiteX1" fmla="*/ 673337 w 673337"/>
                    <a:gd name="connsiteY1" fmla="*/ 171450 h 627791"/>
                    <a:gd name="connsiteX2" fmla="*/ 511412 w 673337"/>
                    <a:gd name="connsiteY2" fmla="*/ 447675 h 627791"/>
                    <a:gd name="connsiteX3" fmla="*/ 120887 w 673337"/>
                    <a:gd name="connsiteY3" fmla="*/ 571500 h 627791"/>
                    <a:gd name="connsiteX4" fmla="*/ 236 w 673337"/>
                    <a:gd name="connsiteY4" fmla="*/ 396874 h 627791"/>
                    <a:gd name="connsiteX5" fmla="*/ 22461 w 673337"/>
                    <a:gd name="connsiteY5" fmla="*/ 250824 h 627791"/>
                    <a:gd name="connsiteX6" fmla="*/ 184387 w 673337"/>
                    <a:gd name="connsiteY6" fmla="*/ 0 h 627791"/>
                    <a:gd name="connsiteX0" fmla="*/ 35162 w 673337"/>
                    <a:gd name="connsiteY0" fmla="*/ 31750 h 456341"/>
                    <a:gd name="connsiteX1" fmla="*/ 673337 w 673337"/>
                    <a:gd name="connsiteY1" fmla="*/ 0 h 456341"/>
                    <a:gd name="connsiteX2" fmla="*/ 511412 w 673337"/>
                    <a:gd name="connsiteY2" fmla="*/ 276225 h 456341"/>
                    <a:gd name="connsiteX3" fmla="*/ 120887 w 673337"/>
                    <a:gd name="connsiteY3" fmla="*/ 400050 h 456341"/>
                    <a:gd name="connsiteX4" fmla="*/ 236 w 673337"/>
                    <a:gd name="connsiteY4" fmla="*/ 225424 h 456341"/>
                    <a:gd name="connsiteX5" fmla="*/ 22461 w 673337"/>
                    <a:gd name="connsiteY5" fmla="*/ 79374 h 456341"/>
                    <a:gd name="connsiteX6" fmla="*/ 35162 w 673337"/>
                    <a:gd name="connsiteY6" fmla="*/ 31750 h 456341"/>
                    <a:gd name="connsiteX0" fmla="*/ 35162 w 673337"/>
                    <a:gd name="connsiteY0" fmla="*/ 31750 h 456341"/>
                    <a:gd name="connsiteX1" fmla="*/ 155811 w 673337"/>
                    <a:gd name="connsiteY1" fmla="*/ 31749 h 456341"/>
                    <a:gd name="connsiteX2" fmla="*/ 673337 w 673337"/>
                    <a:gd name="connsiteY2" fmla="*/ 0 h 456341"/>
                    <a:gd name="connsiteX3" fmla="*/ 511412 w 673337"/>
                    <a:gd name="connsiteY3" fmla="*/ 276225 h 456341"/>
                    <a:gd name="connsiteX4" fmla="*/ 120887 w 673337"/>
                    <a:gd name="connsiteY4" fmla="*/ 400050 h 456341"/>
                    <a:gd name="connsiteX5" fmla="*/ 236 w 673337"/>
                    <a:gd name="connsiteY5" fmla="*/ 225424 h 456341"/>
                    <a:gd name="connsiteX6" fmla="*/ 22461 w 673337"/>
                    <a:gd name="connsiteY6" fmla="*/ 79374 h 456341"/>
                    <a:gd name="connsiteX7" fmla="*/ 35162 w 673337"/>
                    <a:gd name="connsiteY7" fmla="*/ 31750 h 456341"/>
                    <a:gd name="connsiteX0" fmla="*/ 35162 w 673337"/>
                    <a:gd name="connsiteY0" fmla="*/ 104776 h 529367"/>
                    <a:gd name="connsiteX1" fmla="*/ 57386 w 673337"/>
                    <a:gd name="connsiteY1" fmla="*/ 0 h 529367"/>
                    <a:gd name="connsiteX2" fmla="*/ 673337 w 673337"/>
                    <a:gd name="connsiteY2" fmla="*/ 73026 h 529367"/>
                    <a:gd name="connsiteX3" fmla="*/ 511412 w 673337"/>
                    <a:gd name="connsiteY3" fmla="*/ 349251 h 529367"/>
                    <a:gd name="connsiteX4" fmla="*/ 120887 w 673337"/>
                    <a:gd name="connsiteY4" fmla="*/ 473076 h 529367"/>
                    <a:gd name="connsiteX5" fmla="*/ 236 w 673337"/>
                    <a:gd name="connsiteY5" fmla="*/ 298450 h 529367"/>
                    <a:gd name="connsiteX6" fmla="*/ 22461 w 673337"/>
                    <a:gd name="connsiteY6" fmla="*/ 152400 h 529367"/>
                    <a:gd name="connsiteX7" fmla="*/ 35162 w 673337"/>
                    <a:gd name="connsiteY7" fmla="*/ 104776 h 529367"/>
                    <a:gd name="connsiteX0" fmla="*/ 35162 w 673337"/>
                    <a:gd name="connsiteY0" fmla="*/ 104776 h 529367"/>
                    <a:gd name="connsiteX1" fmla="*/ 57386 w 673337"/>
                    <a:gd name="connsiteY1" fmla="*/ 0 h 529367"/>
                    <a:gd name="connsiteX2" fmla="*/ 673337 w 673337"/>
                    <a:gd name="connsiteY2" fmla="*/ 73026 h 529367"/>
                    <a:gd name="connsiteX3" fmla="*/ 511412 w 673337"/>
                    <a:gd name="connsiteY3" fmla="*/ 349251 h 529367"/>
                    <a:gd name="connsiteX4" fmla="*/ 120887 w 673337"/>
                    <a:gd name="connsiteY4" fmla="*/ 473076 h 529367"/>
                    <a:gd name="connsiteX5" fmla="*/ 236 w 673337"/>
                    <a:gd name="connsiteY5" fmla="*/ 298450 h 529367"/>
                    <a:gd name="connsiteX6" fmla="*/ 22461 w 673337"/>
                    <a:gd name="connsiteY6" fmla="*/ 152400 h 529367"/>
                    <a:gd name="connsiteX7" fmla="*/ 35162 w 673337"/>
                    <a:gd name="connsiteY7" fmla="*/ 104776 h 529367"/>
                    <a:gd name="connsiteX0" fmla="*/ 35162 w 673337"/>
                    <a:gd name="connsiteY0" fmla="*/ 104776 h 529367"/>
                    <a:gd name="connsiteX1" fmla="*/ 57386 w 673337"/>
                    <a:gd name="connsiteY1" fmla="*/ 0 h 529367"/>
                    <a:gd name="connsiteX2" fmla="*/ 673337 w 673337"/>
                    <a:gd name="connsiteY2" fmla="*/ 73026 h 529367"/>
                    <a:gd name="connsiteX3" fmla="*/ 511412 w 673337"/>
                    <a:gd name="connsiteY3" fmla="*/ 349251 h 529367"/>
                    <a:gd name="connsiteX4" fmla="*/ 120887 w 673337"/>
                    <a:gd name="connsiteY4" fmla="*/ 473076 h 529367"/>
                    <a:gd name="connsiteX5" fmla="*/ 236 w 673337"/>
                    <a:gd name="connsiteY5" fmla="*/ 298450 h 529367"/>
                    <a:gd name="connsiteX6" fmla="*/ 22461 w 673337"/>
                    <a:gd name="connsiteY6" fmla="*/ 152400 h 529367"/>
                    <a:gd name="connsiteX7" fmla="*/ 35162 w 673337"/>
                    <a:gd name="connsiteY7" fmla="*/ 104776 h 529367"/>
                    <a:gd name="connsiteX0" fmla="*/ 35162 w 673337"/>
                    <a:gd name="connsiteY0" fmla="*/ 104776 h 529367"/>
                    <a:gd name="connsiteX1" fmla="*/ 57386 w 673337"/>
                    <a:gd name="connsiteY1" fmla="*/ 0 h 529367"/>
                    <a:gd name="connsiteX2" fmla="*/ 381236 w 673337"/>
                    <a:gd name="connsiteY2" fmla="*/ 41275 h 529367"/>
                    <a:gd name="connsiteX3" fmla="*/ 673337 w 673337"/>
                    <a:gd name="connsiteY3" fmla="*/ 73026 h 529367"/>
                    <a:gd name="connsiteX4" fmla="*/ 511412 w 673337"/>
                    <a:gd name="connsiteY4" fmla="*/ 349251 h 529367"/>
                    <a:gd name="connsiteX5" fmla="*/ 120887 w 673337"/>
                    <a:gd name="connsiteY5" fmla="*/ 473076 h 529367"/>
                    <a:gd name="connsiteX6" fmla="*/ 236 w 673337"/>
                    <a:gd name="connsiteY6" fmla="*/ 298450 h 529367"/>
                    <a:gd name="connsiteX7" fmla="*/ 22461 w 673337"/>
                    <a:gd name="connsiteY7" fmla="*/ 152400 h 529367"/>
                    <a:gd name="connsiteX8" fmla="*/ 35162 w 673337"/>
                    <a:gd name="connsiteY8" fmla="*/ 104776 h 529367"/>
                    <a:gd name="connsiteX0" fmla="*/ 35162 w 673337"/>
                    <a:gd name="connsiteY0" fmla="*/ 184151 h 608742"/>
                    <a:gd name="connsiteX1" fmla="*/ 57386 w 673337"/>
                    <a:gd name="connsiteY1" fmla="*/ 79375 h 608742"/>
                    <a:gd name="connsiteX2" fmla="*/ 47861 w 673337"/>
                    <a:gd name="connsiteY2" fmla="*/ 0 h 608742"/>
                    <a:gd name="connsiteX3" fmla="*/ 673337 w 673337"/>
                    <a:gd name="connsiteY3" fmla="*/ 152401 h 608742"/>
                    <a:gd name="connsiteX4" fmla="*/ 511412 w 673337"/>
                    <a:gd name="connsiteY4" fmla="*/ 428626 h 608742"/>
                    <a:gd name="connsiteX5" fmla="*/ 120887 w 673337"/>
                    <a:gd name="connsiteY5" fmla="*/ 552451 h 608742"/>
                    <a:gd name="connsiteX6" fmla="*/ 236 w 673337"/>
                    <a:gd name="connsiteY6" fmla="*/ 377825 h 608742"/>
                    <a:gd name="connsiteX7" fmla="*/ 22461 w 673337"/>
                    <a:gd name="connsiteY7" fmla="*/ 231775 h 608742"/>
                    <a:gd name="connsiteX8" fmla="*/ 35162 w 673337"/>
                    <a:gd name="connsiteY8" fmla="*/ 184151 h 608742"/>
                    <a:gd name="connsiteX0" fmla="*/ 35162 w 673337"/>
                    <a:gd name="connsiteY0" fmla="*/ 174626 h 599217"/>
                    <a:gd name="connsiteX1" fmla="*/ 57386 w 673337"/>
                    <a:gd name="connsiteY1" fmla="*/ 69850 h 599217"/>
                    <a:gd name="connsiteX2" fmla="*/ 70086 w 673337"/>
                    <a:gd name="connsiteY2" fmla="*/ 0 h 599217"/>
                    <a:gd name="connsiteX3" fmla="*/ 673337 w 673337"/>
                    <a:gd name="connsiteY3" fmla="*/ 142876 h 599217"/>
                    <a:gd name="connsiteX4" fmla="*/ 511412 w 673337"/>
                    <a:gd name="connsiteY4" fmla="*/ 419101 h 599217"/>
                    <a:gd name="connsiteX5" fmla="*/ 120887 w 673337"/>
                    <a:gd name="connsiteY5" fmla="*/ 542926 h 599217"/>
                    <a:gd name="connsiteX6" fmla="*/ 236 w 673337"/>
                    <a:gd name="connsiteY6" fmla="*/ 368300 h 599217"/>
                    <a:gd name="connsiteX7" fmla="*/ 22461 w 673337"/>
                    <a:gd name="connsiteY7" fmla="*/ 222250 h 599217"/>
                    <a:gd name="connsiteX8" fmla="*/ 35162 w 673337"/>
                    <a:gd name="connsiteY8" fmla="*/ 174626 h 599217"/>
                    <a:gd name="connsiteX0" fmla="*/ 35162 w 673337"/>
                    <a:gd name="connsiteY0" fmla="*/ 187326 h 611917"/>
                    <a:gd name="connsiteX1" fmla="*/ 57386 w 673337"/>
                    <a:gd name="connsiteY1" fmla="*/ 82550 h 611917"/>
                    <a:gd name="connsiteX2" fmla="*/ 44686 w 673337"/>
                    <a:gd name="connsiteY2" fmla="*/ 0 h 611917"/>
                    <a:gd name="connsiteX3" fmla="*/ 673337 w 673337"/>
                    <a:gd name="connsiteY3" fmla="*/ 155576 h 611917"/>
                    <a:gd name="connsiteX4" fmla="*/ 511412 w 673337"/>
                    <a:gd name="connsiteY4" fmla="*/ 431801 h 611917"/>
                    <a:gd name="connsiteX5" fmla="*/ 120887 w 673337"/>
                    <a:gd name="connsiteY5" fmla="*/ 555626 h 611917"/>
                    <a:gd name="connsiteX6" fmla="*/ 236 w 673337"/>
                    <a:gd name="connsiteY6" fmla="*/ 381000 h 611917"/>
                    <a:gd name="connsiteX7" fmla="*/ 22461 w 673337"/>
                    <a:gd name="connsiteY7" fmla="*/ 234950 h 611917"/>
                    <a:gd name="connsiteX8" fmla="*/ 35162 w 673337"/>
                    <a:gd name="connsiteY8" fmla="*/ 187326 h 611917"/>
                    <a:gd name="connsiteX0" fmla="*/ 35162 w 673337"/>
                    <a:gd name="connsiteY0" fmla="*/ 187326 h 611917"/>
                    <a:gd name="connsiteX1" fmla="*/ 57386 w 673337"/>
                    <a:gd name="connsiteY1" fmla="*/ 82550 h 611917"/>
                    <a:gd name="connsiteX2" fmla="*/ 44686 w 673337"/>
                    <a:gd name="connsiteY2" fmla="*/ 0 h 611917"/>
                    <a:gd name="connsiteX3" fmla="*/ 673337 w 673337"/>
                    <a:gd name="connsiteY3" fmla="*/ 155576 h 611917"/>
                    <a:gd name="connsiteX4" fmla="*/ 511412 w 673337"/>
                    <a:gd name="connsiteY4" fmla="*/ 431801 h 611917"/>
                    <a:gd name="connsiteX5" fmla="*/ 120887 w 673337"/>
                    <a:gd name="connsiteY5" fmla="*/ 555626 h 611917"/>
                    <a:gd name="connsiteX6" fmla="*/ 236 w 673337"/>
                    <a:gd name="connsiteY6" fmla="*/ 381000 h 611917"/>
                    <a:gd name="connsiteX7" fmla="*/ 22461 w 673337"/>
                    <a:gd name="connsiteY7" fmla="*/ 234950 h 611917"/>
                    <a:gd name="connsiteX8" fmla="*/ 35162 w 673337"/>
                    <a:gd name="connsiteY8" fmla="*/ 187326 h 611917"/>
                    <a:gd name="connsiteX0" fmla="*/ 35162 w 673337"/>
                    <a:gd name="connsiteY0" fmla="*/ 187326 h 611917"/>
                    <a:gd name="connsiteX1" fmla="*/ 57386 w 673337"/>
                    <a:gd name="connsiteY1" fmla="*/ 82550 h 611917"/>
                    <a:gd name="connsiteX2" fmla="*/ 44686 w 673337"/>
                    <a:gd name="connsiteY2" fmla="*/ 0 h 611917"/>
                    <a:gd name="connsiteX3" fmla="*/ 362186 w 673337"/>
                    <a:gd name="connsiteY3" fmla="*/ 79375 h 611917"/>
                    <a:gd name="connsiteX4" fmla="*/ 673337 w 673337"/>
                    <a:gd name="connsiteY4" fmla="*/ 155576 h 611917"/>
                    <a:gd name="connsiteX5" fmla="*/ 511412 w 673337"/>
                    <a:gd name="connsiteY5" fmla="*/ 431801 h 611917"/>
                    <a:gd name="connsiteX6" fmla="*/ 120887 w 673337"/>
                    <a:gd name="connsiteY6" fmla="*/ 555626 h 611917"/>
                    <a:gd name="connsiteX7" fmla="*/ 236 w 673337"/>
                    <a:gd name="connsiteY7" fmla="*/ 381000 h 611917"/>
                    <a:gd name="connsiteX8" fmla="*/ 22461 w 673337"/>
                    <a:gd name="connsiteY8" fmla="*/ 234950 h 611917"/>
                    <a:gd name="connsiteX9" fmla="*/ 35162 w 673337"/>
                    <a:gd name="connsiteY9" fmla="*/ 187326 h 611917"/>
                    <a:gd name="connsiteX0" fmla="*/ 35162 w 673337"/>
                    <a:gd name="connsiteY0" fmla="*/ 342901 h 767492"/>
                    <a:gd name="connsiteX1" fmla="*/ 57386 w 673337"/>
                    <a:gd name="connsiteY1" fmla="*/ 238125 h 767492"/>
                    <a:gd name="connsiteX2" fmla="*/ 44686 w 673337"/>
                    <a:gd name="connsiteY2" fmla="*/ 155575 h 767492"/>
                    <a:gd name="connsiteX3" fmla="*/ 158986 w 673337"/>
                    <a:gd name="connsiteY3" fmla="*/ 0 h 767492"/>
                    <a:gd name="connsiteX4" fmla="*/ 673337 w 673337"/>
                    <a:gd name="connsiteY4" fmla="*/ 311151 h 767492"/>
                    <a:gd name="connsiteX5" fmla="*/ 511412 w 673337"/>
                    <a:gd name="connsiteY5" fmla="*/ 587376 h 767492"/>
                    <a:gd name="connsiteX6" fmla="*/ 120887 w 673337"/>
                    <a:gd name="connsiteY6" fmla="*/ 711201 h 767492"/>
                    <a:gd name="connsiteX7" fmla="*/ 236 w 673337"/>
                    <a:gd name="connsiteY7" fmla="*/ 536575 h 767492"/>
                    <a:gd name="connsiteX8" fmla="*/ 22461 w 673337"/>
                    <a:gd name="connsiteY8" fmla="*/ 390525 h 767492"/>
                    <a:gd name="connsiteX9" fmla="*/ 35162 w 673337"/>
                    <a:gd name="connsiteY9" fmla="*/ 342901 h 767492"/>
                    <a:gd name="connsiteX0" fmla="*/ 35162 w 673337"/>
                    <a:gd name="connsiteY0" fmla="*/ 342901 h 767492"/>
                    <a:gd name="connsiteX1" fmla="*/ 57386 w 673337"/>
                    <a:gd name="connsiteY1" fmla="*/ 238125 h 767492"/>
                    <a:gd name="connsiteX2" fmla="*/ 44686 w 673337"/>
                    <a:gd name="connsiteY2" fmla="*/ 155575 h 767492"/>
                    <a:gd name="connsiteX3" fmla="*/ 158986 w 673337"/>
                    <a:gd name="connsiteY3" fmla="*/ 0 h 767492"/>
                    <a:gd name="connsiteX4" fmla="*/ 673337 w 673337"/>
                    <a:gd name="connsiteY4" fmla="*/ 311151 h 767492"/>
                    <a:gd name="connsiteX5" fmla="*/ 511412 w 673337"/>
                    <a:gd name="connsiteY5" fmla="*/ 587376 h 767492"/>
                    <a:gd name="connsiteX6" fmla="*/ 120887 w 673337"/>
                    <a:gd name="connsiteY6" fmla="*/ 711201 h 767492"/>
                    <a:gd name="connsiteX7" fmla="*/ 236 w 673337"/>
                    <a:gd name="connsiteY7" fmla="*/ 536575 h 767492"/>
                    <a:gd name="connsiteX8" fmla="*/ 22461 w 673337"/>
                    <a:gd name="connsiteY8" fmla="*/ 390525 h 767492"/>
                    <a:gd name="connsiteX9" fmla="*/ 35162 w 673337"/>
                    <a:gd name="connsiteY9" fmla="*/ 342901 h 767492"/>
                    <a:gd name="connsiteX0" fmla="*/ 35162 w 673337"/>
                    <a:gd name="connsiteY0" fmla="*/ 342901 h 767492"/>
                    <a:gd name="connsiteX1" fmla="*/ 57386 w 673337"/>
                    <a:gd name="connsiteY1" fmla="*/ 238125 h 767492"/>
                    <a:gd name="connsiteX2" fmla="*/ 44686 w 673337"/>
                    <a:gd name="connsiteY2" fmla="*/ 155575 h 767492"/>
                    <a:gd name="connsiteX3" fmla="*/ 158986 w 673337"/>
                    <a:gd name="connsiteY3" fmla="*/ 0 h 767492"/>
                    <a:gd name="connsiteX4" fmla="*/ 673337 w 673337"/>
                    <a:gd name="connsiteY4" fmla="*/ 311151 h 767492"/>
                    <a:gd name="connsiteX5" fmla="*/ 511412 w 673337"/>
                    <a:gd name="connsiteY5" fmla="*/ 587376 h 767492"/>
                    <a:gd name="connsiteX6" fmla="*/ 120887 w 673337"/>
                    <a:gd name="connsiteY6" fmla="*/ 711201 h 767492"/>
                    <a:gd name="connsiteX7" fmla="*/ 236 w 673337"/>
                    <a:gd name="connsiteY7" fmla="*/ 536575 h 767492"/>
                    <a:gd name="connsiteX8" fmla="*/ 22461 w 673337"/>
                    <a:gd name="connsiteY8" fmla="*/ 390525 h 767492"/>
                    <a:gd name="connsiteX9" fmla="*/ 35162 w 673337"/>
                    <a:gd name="connsiteY9" fmla="*/ 342901 h 767492"/>
                    <a:gd name="connsiteX0" fmla="*/ 35162 w 673337"/>
                    <a:gd name="connsiteY0" fmla="*/ 342901 h 767492"/>
                    <a:gd name="connsiteX1" fmla="*/ 57386 w 673337"/>
                    <a:gd name="connsiteY1" fmla="*/ 238125 h 767492"/>
                    <a:gd name="connsiteX2" fmla="*/ 44686 w 673337"/>
                    <a:gd name="connsiteY2" fmla="*/ 165100 h 767492"/>
                    <a:gd name="connsiteX3" fmla="*/ 158986 w 673337"/>
                    <a:gd name="connsiteY3" fmla="*/ 0 h 767492"/>
                    <a:gd name="connsiteX4" fmla="*/ 673337 w 673337"/>
                    <a:gd name="connsiteY4" fmla="*/ 311151 h 767492"/>
                    <a:gd name="connsiteX5" fmla="*/ 511412 w 673337"/>
                    <a:gd name="connsiteY5" fmla="*/ 587376 h 767492"/>
                    <a:gd name="connsiteX6" fmla="*/ 120887 w 673337"/>
                    <a:gd name="connsiteY6" fmla="*/ 711201 h 767492"/>
                    <a:gd name="connsiteX7" fmla="*/ 236 w 673337"/>
                    <a:gd name="connsiteY7" fmla="*/ 536575 h 767492"/>
                    <a:gd name="connsiteX8" fmla="*/ 22461 w 673337"/>
                    <a:gd name="connsiteY8" fmla="*/ 390525 h 767492"/>
                    <a:gd name="connsiteX9" fmla="*/ 35162 w 673337"/>
                    <a:gd name="connsiteY9" fmla="*/ 342901 h 767492"/>
                    <a:gd name="connsiteX0" fmla="*/ 35162 w 673337"/>
                    <a:gd name="connsiteY0" fmla="*/ 342901 h 767492"/>
                    <a:gd name="connsiteX1" fmla="*/ 57386 w 673337"/>
                    <a:gd name="connsiteY1" fmla="*/ 238125 h 767492"/>
                    <a:gd name="connsiteX2" fmla="*/ 44686 w 673337"/>
                    <a:gd name="connsiteY2" fmla="*/ 165100 h 767492"/>
                    <a:gd name="connsiteX3" fmla="*/ 158986 w 673337"/>
                    <a:gd name="connsiteY3" fmla="*/ 0 h 767492"/>
                    <a:gd name="connsiteX4" fmla="*/ 673337 w 673337"/>
                    <a:gd name="connsiteY4" fmla="*/ 311151 h 767492"/>
                    <a:gd name="connsiteX5" fmla="*/ 511412 w 673337"/>
                    <a:gd name="connsiteY5" fmla="*/ 587376 h 767492"/>
                    <a:gd name="connsiteX6" fmla="*/ 120887 w 673337"/>
                    <a:gd name="connsiteY6" fmla="*/ 711201 h 767492"/>
                    <a:gd name="connsiteX7" fmla="*/ 236 w 673337"/>
                    <a:gd name="connsiteY7" fmla="*/ 536575 h 767492"/>
                    <a:gd name="connsiteX8" fmla="*/ 22461 w 673337"/>
                    <a:gd name="connsiteY8" fmla="*/ 390525 h 767492"/>
                    <a:gd name="connsiteX9" fmla="*/ 35162 w 673337"/>
                    <a:gd name="connsiteY9" fmla="*/ 342901 h 767492"/>
                    <a:gd name="connsiteX0" fmla="*/ 35162 w 673337"/>
                    <a:gd name="connsiteY0" fmla="*/ 342901 h 767492"/>
                    <a:gd name="connsiteX1" fmla="*/ 57386 w 673337"/>
                    <a:gd name="connsiteY1" fmla="*/ 238125 h 767492"/>
                    <a:gd name="connsiteX2" fmla="*/ 44686 w 673337"/>
                    <a:gd name="connsiteY2" fmla="*/ 165100 h 767492"/>
                    <a:gd name="connsiteX3" fmla="*/ 158986 w 673337"/>
                    <a:gd name="connsiteY3" fmla="*/ 0 h 767492"/>
                    <a:gd name="connsiteX4" fmla="*/ 498711 w 673337"/>
                    <a:gd name="connsiteY4" fmla="*/ 203200 h 767492"/>
                    <a:gd name="connsiteX5" fmla="*/ 673337 w 673337"/>
                    <a:gd name="connsiteY5" fmla="*/ 311151 h 767492"/>
                    <a:gd name="connsiteX6" fmla="*/ 511412 w 673337"/>
                    <a:gd name="connsiteY6" fmla="*/ 587376 h 767492"/>
                    <a:gd name="connsiteX7" fmla="*/ 120887 w 673337"/>
                    <a:gd name="connsiteY7" fmla="*/ 711201 h 767492"/>
                    <a:gd name="connsiteX8" fmla="*/ 236 w 673337"/>
                    <a:gd name="connsiteY8" fmla="*/ 536575 h 767492"/>
                    <a:gd name="connsiteX9" fmla="*/ 22461 w 673337"/>
                    <a:gd name="connsiteY9" fmla="*/ 390525 h 767492"/>
                    <a:gd name="connsiteX10" fmla="*/ 35162 w 673337"/>
                    <a:gd name="connsiteY10" fmla="*/ 342901 h 767492"/>
                    <a:gd name="connsiteX0" fmla="*/ 35162 w 673337"/>
                    <a:gd name="connsiteY0" fmla="*/ 419101 h 843692"/>
                    <a:gd name="connsiteX1" fmla="*/ 57386 w 673337"/>
                    <a:gd name="connsiteY1" fmla="*/ 314325 h 843692"/>
                    <a:gd name="connsiteX2" fmla="*/ 44686 w 673337"/>
                    <a:gd name="connsiteY2" fmla="*/ 241300 h 843692"/>
                    <a:gd name="connsiteX3" fmla="*/ 158986 w 673337"/>
                    <a:gd name="connsiteY3" fmla="*/ 76200 h 843692"/>
                    <a:gd name="connsiteX4" fmla="*/ 549511 w 673337"/>
                    <a:gd name="connsiteY4" fmla="*/ 0 h 843692"/>
                    <a:gd name="connsiteX5" fmla="*/ 673337 w 673337"/>
                    <a:gd name="connsiteY5" fmla="*/ 387351 h 843692"/>
                    <a:gd name="connsiteX6" fmla="*/ 511412 w 673337"/>
                    <a:gd name="connsiteY6" fmla="*/ 663576 h 843692"/>
                    <a:gd name="connsiteX7" fmla="*/ 120887 w 673337"/>
                    <a:gd name="connsiteY7" fmla="*/ 787401 h 843692"/>
                    <a:gd name="connsiteX8" fmla="*/ 236 w 673337"/>
                    <a:gd name="connsiteY8" fmla="*/ 612775 h 843692"/>
                    <a:gd name="connsiteX9" fmla="*/ 22461 w 673337"/>
                    <a:gd name="connsiteY9" fmla="*/ 466725 h 843692"/>
                    <a:gd name="connsiteX10" fmla="*/ 35162 w 673337"/>
                    <a:gd name="connsiteY10" fmla="*/ 419101 h 843692"/>
                    <a:gd name="connsiteX0" fmla="*/ 35162 w 673337"/>
                    <a:gd name="connsiteY0" fmla="*/ 460334 h 884925"/>
                    <a:gd name="connsiteX1" fmla="*/ 57386 w 673337"/>
                    <a:gd name="connsiteY1" fmla="*/ 355558 h 884925"/>
                    <a:gd name="connsiteX2" fmla="*/ 44686 w 673337"/>
                    <a:gd name="connsiteY2" fmla="*/ 282533 h 884925"/>
                    <a:gd name="connsiteX3" fmla="*/ 158986 w 673337"/>
                    <a:gd name="connsiteY3" fmla="*/ 117433 h 884925"/>
                    <a:gd name="connsiteX4" fmla="*/ 549511 w 673337"/>
                    <a:gd name="connsiteY4" fmla="*/ 41233 h 884925"/>
                    <a:gd name="connsiteX5" fmla="*/ 673337 w 673337"/>
                    <a:gd name="connsiteY5" fmla="*/ 428584 h 884925"/>
                    <a:gd name="connsiteX6" fmla="*/ 511412 w 673337"/>
                    <a:gd name="connsiteY6" fmla="*/ 704809 h 884925"/>
                    <a:gd name="connsiteX7" fmla="*/ 120887 w 673337"/>
                    <a:gd name="connsiteY7" fmla="*/ 828634 h 884925"/>
                    <a:gd name="connsiteX8" fmla="*/ 236 w 673337"/>
                    <a:gd name="connsiteY8" fmla="*/ 654008 h 884925"/>
                    <a:gd name="connsiteX9" fmla="*/ 22461 w 673337"/>
                    <a:gd name="connsiteY9" fmla="*/ 507958 h 884925"/>
                    <a:gd name="connsiteX10" fmla="*/ 35162 w 673337"/>
                    <a:gd name="connsiteY10" fmla="*/ 460334 h 884925"/>
                    <a:gd name="connsiteX0" fmla="*/ 35162 w 673337"/>
                    <a:gd name="connsiteY0" fmla="*/ 484308 h 908899"/>
                    <a:gd name="connsiteX1" fmla="*/ 57386 w 673337"/>
                    <a:gd name="connsiteY1" fmla="*/ 379532 h 908899"/>
                    <a:gd name="connsiteX2" fmla="*/ 44686 w 673337"/>
                    <a:gd name="connsiteY2" fmla="*/ 306507 h 908899"/>
                    <a:gd name="connsiteX3" fmla="*/ 158986 w 673337"/>
                    <a:gd name="connsiteY3" fmla="*/ 141407 h 908899"/>
                    <a:gd name="connsiteX4" fmla="*/ 549511 w 673337"/>
                    <a:gd name="connsiteY4" fmla="*/ 65207 h 908899"/>
                    <a:gd name="connsiteX5" fmla="*/ 673337 w 673337"/>
                    <a:gd name="connsiteY5" fmla="*/ 452558 h 908899"/>
                    <a:gd name="connsiteX6" fmla="*/ 511412 w 673337"/>
                    <a:gd name="connsiteY6" fmla="*/ 728783 h 908899"/>
                    <a:gd name="connsiteX7" fmla="*/ 120887 w 673337"/>
                    <a:gd name="connsiteY7" fmla="*/ 852608 h 908899"/>
                    <a:gd name="connsiteX8" fmla="*/ 236 w 673337"/>
                    <a:gd name="connsiteY8" fmla="*/ 677982 h 908899"/>
                    <a:gd name="connsiteX9" fmla="*/ 22461 w 673337"/>
                    <a:gd name="connsiteY9" fmla="*/ 531932 h 908899"/>
                    <a:gd name="connsiteX10" fmla="*/ 35162 w 673337"/>
                    <a:gd name="connsiteY10" fmla="*/ 484308 h 90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3337" h="908899">
                      <a:moveTo>
                        <a:pt x="35162" y="484308"/>
                      </a:moveTo>
                      <a:cubicBezTo>
                        <a:pt x="42570" y="449383"/>
                        <a:pt x="-48447" y="474782"/>
                        <a:pt x="57386" y="379532"/>
                      </a:cubicBezTo>
                      <a:cubicBezTo>
                        <a:pt x="53153" y="352015"/>
                        <a:pt x="67969" y="349899"/>
                        <a:pt x="44686" y="306507"/>
                      </a:cubicBezTo>
                      <a:cubicBezTo>
                        <a:pt x="73261" y="251474"/>
                        <a:pt x="89136" y="190090"/>
                        <a:pt x="158986" y="141407"/>
                      </a:cubicBezTo>
                      <a:cubicBezTo>
                        <a:pt x="136761" y="-1468"/>
                        <a:pt x="339961" y="-52268"/>
                        <a:pt x="549511" y="65207"/>
                      </a:cubicBezTo>
                      <a:lnTo>
                        <a:pt x="673337" y="452558"/>
                      </a:lnTo>
                      <a:cubicBezTo>
                        <a:pt x="657462" y="576383"/>
                        <a:pt x="492362" y="608133"/>
                        <a:pt x="511412" y="728783"/>
                      </a:cubicBezTo>
                      <a:cubicBezTo>
                        <a:pt x="393937" y="849433"/>
                        <a:pt x="146287" y="989133"/>
                        <a:pt x="120887" y="852608"/>
                      </a:cubicBezTo>
                      <a:cubicBezTo>
                        <a:pt x="215078" y="706558"/>
                        <a:pt x="-8230" y="773232"/>
                        <a:pt x="236" y="677982"/>
                      </a:cubicBezTo>
                      <a:cubicBezTo>
                        <a:pt x="33044" y="635649"/>
                        <a:pt x="15053" y="580615"/>
                        <a:pt x="22461" y="531932"/>
                      </a:cubicBezTo>
                      <a:lnTo>
                        <a:pt x="35162" y="484308"/>
                      </a:lnTo>
                      <a:close/>
                    </a:path>
                  </a:pathLst>
                </a:custGeom>
                <a:solidFill>
                  <a:srgbClr val="2626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9" name="Rectangle 1">
                  <a:extLst>
                    <a:ext uri="{FF2B5EF4-FFF2-40B4-BE49-F238E27FC236}">
                      <a16:creationId xmlns:a16="http://schemas.microsoft.com/office/drawing/2014/main" id="{A2A730AB-76F1-65F3-A56C-CCACD20186CA}"/>
                    </a:ext>
                  </a:extLst>
                </p:cNvPr>
                <p:cNvSpPr/>
                <p:nvPr/>
              </p:nvSpPr>
              <p:spPr>
                <a:xfrm>
                  <a:off x="3724871" y="431436"/>
                  <a:ext cx="2036608" cy="5772431"/>
                </a:xfrm>
                <a:custGeom>
                  <a:avLst/>
                  <a:gdLst>
                    <a:gd name="connsiteX0" fmla="*/ 0 w 683419"/>
                    <a:gd name="connsiteY0" fmla="*/ 0 h 590550"/>
                    <a:gd name="connsiteX1" fmla="*/ 683419 w 683419"/>
                    <a:gd name="connsiteY1" fmla="*/ 0 h 590550"/>
                    <a:gd name="connsiteX2" fmla="*/ 683419 w 683419"/>
                    <a:gd name="connsiteY2" fmla="*/ 590550 h 590550"/>
                    <a:gd name="connsiteX3" fmla="*/ 0 w 683419"/>
                    <a:gd name="connsiteY3" fmla="*/ 590550 h 590550"/>
                    <a:gd name="connsiteX4" fmla="*/ 0 w 683419"/>
                    <a:gd name="connsiteY4" fmla="*/ 0 h 590550"/>
                    <a:gd name="connsiteX0" fmla="*/ 145256 w 683419"/>
                    <a:gd name="connsiteY0" fmla="*/ 69056 h 590550"/>
                    <a:gd name="connsiteX1" fmla="*/ 683419 w 683419"/>
                    <a:gd name="connsiteY1" fmla="*/ 0 h 590550"/>
                    <a:gd name="connsiteX2" fmla="*/ 683419 w 683419"/>
                    <a:gd name="connsiteY2" fmla="*/ 590550 h 590550"/>
                    <a:gd name="connsiteX3" fmla="*/ 0 w 683419"/>
                    <a:gd name="connsiteY3" fmla="*/ 590550 h 590550"/>
                    <a:gd name="connsiteX4" fmla="*/ 145256 w 683419"/>
                    <a:gd name="connsiteY4" fmla="*/ 69056 h 590550"/>
                    <a:gd name="connsiteX0" fmla="*/ 111918 w 683419"/>
                    <a:gd name="connsiteY0" fmla="*/ 7143 h 590550"/>
                    <a:gd name="connsiteX1" fmla="*/ 683419 w 683419"/>
                    <a:gd name="connsiteY1" fmla="*/ 0 h 590550"/>
                    <a:gd name="connsiteX2" fmla="*/ 683419 w 683419"/>
                    <a:gd name="connsiteY2" fmla="*/ 590550 h 590550"/>
                    <a:gd name="connsiteX3" fmla="*/ 0 w 683419"/>
                    <a:gd name="connsiteY3" fmla="*/ 590550 h 590550"/>
                    <a:gd name="connsiteX4" fmla="*/ 111918 w 683419"/>
                    <a:gd name="connsiteY4" fmla="*/ 7143 h 590550"/>
                    <a:gd name="connsiteX0" fmla="*/ 273843 w 845344"/>
                    <a:gd name="connsiteY0" fmla="*/ 7143 h 590550"/>
                    <a:gd name="connsiteX1" fmla="*/ 845344 w 845344"/>
                    <a:gd name="connsiteY1" fmla="*/ 0 h 590550"/>
                    <a:gd name="connsiteX2" fmla="*/ 845344 w 845344"/>
                    <a:gd name="connsiteY2" fmla="*/ 590550 h 590550"/>
                    <a:gd name="connsiteX3" fmla="*/ 0 w 845344"/>
                    <a:gd name="connsiteY3" fmla="*/ 171450 h 590550"/>
                    <a:gd name="connsiteX4" fmla="*/ 273843 w 845344"/>
                    <a:gd name="connsiteY4" fmla="*/ 7143 h 590550"/>
                    <a:gd name="connsiteX0" fmla="*/ 273843 w 845344"/>
                    <a:gd name="connsiteY0" fmla="*/ 7143 h 590550"/>
                    <a:gd name="connsiteX1" fmla="*/ 845344 w 845344"/>
                    <a:gd name="connsiteY1" fmla="*/ 0 h 590550"/>
                    <a:gd name="connsiteX2" fmla="*/ 845344 w 845344"/>
                    <a:gd name="connsiteY2" fmla="*/ 590550 h 590550"/>
                    <a:gd name="connsiteX3" fmla="*/ 354807 w 845344"/>
                    <a:gd name="connsiteY3" fmla="*/ 350043 h 590550"/>
                    <a:gd name="connsiteX4" fmla="*/ 0 w 845344"/>
                    <a:gd name="connsiteY4" fmla="*/ 171450 h 590550"/>
                    <a:gd name="connsiteX5" fmla="*/ 273843 w 845344"/>
                    <a:gd name="connsiteY5" fmla="*/ 7143 h 590550"/>
                    <a:gd name="connsiteX0" fmla="*/ 390523 w 962024"/>
                    <a:gd name="connsiteY0" fmla="*/ 7143 h 590550"/>
                    <a:gd name="connsiteX1" fmla="*/ 962024 w 962024"/>
                    <a:gd name="connsiteY1" fmla="*/ 0 h 590550"/>
                    <a:gd name="connsiteX2" fmla="*/ 962024 w 962024"/>
                    <a:gd name="connsiteY2" fmla="*/ 590550 h 590550"/>
                    <a:gd name="connsiteX3" fmla="*/ 0 w 962024"/>
                    <a:gd name="connsiteY3" fmla="*/ 450055 h 590550"/>
                    <a:gd name="connsiteX4" fmla="*/ 116680 w 962024"/>
                    <a:gd name="connsiteY4" fmla="*/ 171450 h 590550"/>
                    <a:gd name="connsiteX5" fmla="*/ 390523 w 962024"/>
                    <a:gd name="connsiteY5" fmla="*/ 7143 h 590550"/>
                    <a:gd name="connsiteX0" fmla="*/ 391137 w 962638"/>
                    <a:gd name="connsiteY0" fmla="*/ 7143 h 590550"/>
                    <a:gd name="connsiteX1" fmla="*/ 962638 w 962638"/>
                    <a:gd name="connsiteY1" fmla="*/ 0 h 590550"/>
                    <a:gd name="connsiteX2" fmla="*/ 962638 w 962638"/>
                    <a:gd name="connsiteY2" fmla="*/ 590550 h 590550"/>
                    <a:gd name="connsiteX3" fmla="*/ 614 w 962638"/>
                    <a:gd name="connsiteY3" fmla="*/ 450055 h 590550"/>
                    <a:gd name="connsiteX4" fmla="*/ 117294 w 962638"/>
                    <a:gd name="connsiteY4" fmla="*/ 171450 h 590550"/>
                    <a:gd name="connsiteX5" fmla="*/ 391137 w 962638"/>
                    <a:gd name="connsiteY5" fmla="*/ 7143 h 590550"/>
                    <a:gd name="connsiteX0" fmla="*/ 392603 w 964104"/>
                    <a:gd name="connsiteY0" fmla="*/ 7143 h 590550"/>
                    <a:gd name="connsiteX1" fmla="*/ 964104 w 964104"/>
                    <a:gd name="connsiteY1" fmla="*/ 0 h 590550"/>
                    <a:gd name="connsiteX2" fmla="*/ 964104 w 964104"/>
                    <a:gd name="connsiteY2" fmla="*/ 590550 h 590550"/>
                    <a:gd name="connsiteX3" fmla="*/ 2080 w 964104"/>
                    <a:gd name="connsiteY3" fmla="*/ 450055 h 590550"/>
                    <a:gd name="connsiteX4" fmla="*/ 118760 w 964104"/>
                    <a:gd name="connsiteY4" fmla="*/ 171450 h 590550"/>
                    <a:gd name="connsiteX5" fmla="*/ 392603 w 964104"/>
                    <a:gd name="connsiteY5" fmla="*/ 7143 h 590550"/>
                    <a:gd name="connsiteX0" fmla="*/ 383808 w 955309"/>
                    <a:gd name="connsiteY0" fmla="*/ 7143 h 590550"/>
                    <a:gd name="connsiteX1" fmla="*/ 955309 w 955309"/>
                    <a:gd name="connsiteY1" fmla="*/ 0 h 590550"/>
                    <a:gd name="connsiteX2" fmla="*/ 955309 w 955309"/>
                    <a:gd name="connsiteY2" fmla="*/ 590550 h 590550"/>
                    <a:gd name="connsiteX3" fmla="*/ 2810 w 955309"/>
                    <a:gd name="connsiteY3" fmla="*/ 488155 h 590550"/>
                    <a:gd name="connsiteX4" fmla="*/ 109965 w 955309"/>
                    <a:gd name="connsiteY4" fmla="*/ 171450 h 590550"/>
                    <a:gd name="connsiteX5" fmla="*/ 383808 w 955309"/>
                    <a:gd name="connsiteY5" fmla="*/ 7143 h 590550"/>
                    <a:gd name="connsiteX0" fmla="*/ 383808 w 955309"/>
                    <a:gd name="connsiteY0" fmla="*/ 7143 h 590550"/>
                    <a:gd name="connsiteX1" fmla="*/ 955309 w 955309"/>
                    <a:gd name="connsiteY1" fmla="*/ 0 h 590550"/>
                    <a:gd name="connsiteX2" fmla="*/ 955309 w 955309"/>
                    <a:gd name="connsiteY2" fmla="*/ 590550 h 590550"/>
                    <a:gd name="connsiteX3" fmla="*/ 448103 w 955309"/>
                    <a:gd name="connsiteY3" fmla="*/ 533400 h 590550"/>
                    <a:gd name="connsiteX4" fmla="*/ 2810 w 955309"/>
                    <a:gd name="connsiteY4" fmla="*/ 488155 h 590550"/>
                    <a:gd name="connsiteX5" fmla="*/ 109965 w 955309"/>
                    <a:gd name="connsiteY5" fmla="*/ 171450 h 590550"/>
                    <a:gd name="connsiteX6" fmla="*/ 383808 w 955309"/>
                    <a:gd name="connsiteY6" fmla="*/ 7143 h 590550"/>
                    <a:gd name="connsiteX0" fmla="*/ 404811 w 976312"/>
                    <a:gd name="connsiteY0" fmla="*/ 7143 h 1797843"/>
                    <a:gd name="connsiteX1" fmla="*/ 976312 w 976312"/>
                    <a:gd name="connsiteY1" fmla="*/ 0 h 1797843"/>
                    <a:gd name="connsiteX2" fmla="*/ 976312 w 976312"/>
                    <a:gd name="connsiteY2" fmla="*/ 590550 h 1797843"/>
                    <a:gd name="connsiteX3" fmla="*/ 0 w 976312"/>
                    <a:gd name="connsiteY3" fmla="*/ 1797843 h 1797843"/>
                    <a:gd name="connsiteX4" fmla="*/ 23813 w 976312"/>
                    <a:gd name="connsiteY4" fmla="*/ 488155 h 1797843"/>
                    <a:gd name="connsiteX5" fmla="*/ 130968 w 976312"/>
                    <a:gd name="connsiteY5" fmla="*/ 171450 h 1797843"/>
                    <a:gd name="connsiteX6" fmla="*/ 404811 w 976312"/>
                    <a:gd name="connsiteY6" fmla="*/ 7143 h 1797843"/>
                    <a:gd name="connsiteX0" fmla="*/ 404811 w 976312"/>
                    <a:gd name="connsiteY0" fmla="*/ 7143 h 1797843"/>
                    <a:gd name="connsiteX1" fmla="*/ 976312 w 976312"/>
                    <a:gd name="connsiteY1" fmla="*/ 0 h 1797843"/>
                    <a:gd name="connsiteX2" fmla="*/ 976312 w 976312"/>
                    <a:gd name="connsiteY2" fmla="*/ 590550 h 1797843"/>
                    <a:gd name="connsiteX3" fmla="*/ 0 w 976312"/>
                    <a:gd name="connsiteY3" fmla="*/ 1797843 h 1797843"/>
                    <a:gd name="connsiteX4" fmla="*/ 9525 w 976312"/>
                    <a:gd name="connsiteY4" fmla="*/ 1097756 h 1797843"/>
                    <a:gd name="connsiteX5" fmla="*/ 23813 w 976312"/>
                    <a:gd name="connsiteY5" fmla="*/ 488155 h 1797843"/>
                    <a:gd name="connsiteX6" fmla="*/ 130968 w 976312"/>
                    <a:gd name="connsiteY6" fmla="*/ 171450 h 1797843"/>
                    <a:gd name="connsiteX7" fmla="*/ 404811 w 976312"/>
                    <a:gd name="connsiteY7" fmla="*/ 7143 h 1797843"/>
                    <a:gd name="connsiteX0" fmla="*/ 404811 w 976312"/>
                    <a:gd name="connsiteY0" fmla="*/ 7143 h 1797843"/>
                    <a:gd name="connsiteX1" fmla="*/ 976312 w 976312"/>
                    <a:gd name="connsiteY1" fmla="*/ 0 h 1797843"/>
                    <a:gd name="connsiteX2" fmla="*/ 976312 w 976312"/>
                    <a:gd name="connsiteY2" fmla="*/ 590550 h 1797843"/>
                    <a:gd name="connsiteX3" fmla="*/ 0 w 976312"/>
                    <a:gd name="connsiteY3" fmla="*/ 1797843 h 1797843"/>
                    <a:gd name="connsiteX4" fmla="*/ 4762 w 976312"/>
                    <a:gd name="connsiteY4" fmla="*/ 773906 h 1797843"/>
                    <a:gd name="connsiteX5" fmla="*/ 23813 w 976312"/>
                    <a:gd name="connsiteY5" fmla="*/ 488155 h 1797843"/>
                    <a:gd name="connsiteX6" fmla="*/ 130968 w 976312"/>
                    <a:gd name="connsiteY6" fmla="*/ 171450 h 1797843"/>
                    <a:gd name="connsiteX7" fmla="*/ 404811 w 976312"/>
                    <a:gd name="connsiteY7" fmla="*/ 7143 h 1797843"/>
                    <a:gd name="connsiteX0" fmla="*/ 404811 w 976312"/>
                    <a:gd name="connsiteY0" fmla="*/ 7143 h 1797843"/>
                    <a:gd name="connsiteX1" fmla="*/ 976312 w 976312"/>
                    <a:gd name="connsiteY1" fmla="*/ 0 h 1797843"/>
                    <a:gd name="connsiteX2" fmla="*/ 976312 w 976312"/>
                    <a:gd name="connsiteY2" fmla="*/ 590550 h 1797843"/>
                    <a:gd name="connsiteX3" fmla="*/ 0 w 976312"/>
                    <a:gd name="connsiteY3" fmla="*/ 1797843 h 1797843"/>
                    <a:gd name="connsiteX4" fmla="*/ 26193 w 976312"/>
                    <a:gd name="connsiteY4" fmla="*/ 750094 h 1797843"/>
                    <a:gd name="connsiteX5" fmla="*/ 23813 w 976312"/>
                    <a:gd name="connsiteY5" fmla="*/ 488155 h 1797843"/>
                    <a:gd name="connsiteX6" fmla="*/ 130968 w 976312"/>
                    <a:gd name="connsiteY6" fmla="*/ 171450 h 1797843"/>
                    <a:gd name="connsiteX7" fmla="*/ 404811 w 976312"/>
                    <a:gd name="connsiteY7" fmla="*/ 7143 h 1797843"/>
                    <a:gd name="connsiteX0" fmla="*/ 471968 w 1043469"/>
                    <a:gd name="connsiteY0" fmla="*/ 7143 h 1807144"/>
                    <a:gd name="connsiteX1" fmla="*/ 1043469 w 1043469"/>
                    <a:gd name="connsiteY1" fmla="*/ 0 h 1807144"/>
                    <a:gd name="connsiteX2" fmla="*/ 1043469 w 1043469"/>
                    <a:gd name="connsiteY2" fmla="*/ 590550 h 1807144"/>
                    <a:gd name="connsiteX3" fmla="*/ 67157 w 1043469"/>
                    <a:gd name="connsiteY3" fmla="*/ 1797843 h 1807144"/>
                    <a:gd name="connsiteX4" fmla="*/ 86207 w 1043469"/>
                    <a:gd name="connsiteY4" fmla="*/ 1128712 h 1807144"/>
                    <a:gd name="connsiteX5" fmla="*/ 93350 w 1043469"/>
                    <a:gd name="connsiteY5" fmla="*/ 750094 h 1807144"/>
                    <a:gd name="connsiteX6" fmla="*/ 90970 w 1043469"/>
                    <a:gd name="connsiteY6" fmla="*/ 488155 h 1807144"/>
                    <a:gd name="connsiteX7" fmla="*/ 198125 w 1043469"/>
                    <a:gd name="connsiteY7" fmla="*/ 171450 h 1807144"/>
                    <a:gd name="connsiteX8" fmla="*/ 471968 w 1043469"/>
                    <a:gd name="connsiteY8" fmla="*/ 7143 h 1807144"/>
                    <a:gd name="connsiteX0" fmla="*/ 483608 w 1055109"/>
                    <a:gd name="connsiteY0" fmla="*/ 7143 h 1806572"/>
                    <a:gd name="connsiteX1" fmla="*/ 1055109 w 1055109"/>
                    <a:gd name="connsiteY1" fmla="*/ 0 h 1806572"/>
                    <a:gd name="connsiteX2" fmla="*/ 1055109 w 1055109"/>
                    <a:gd name="connsiteY2" fmla="*/ 590550 h 1806572"/>
                    <a:gd name="connsiteX3" fmla="*/ 78797 w 1055109"/>
                    <a:gd name="connsiteY3" fmla="*/ 1797843 h 1806572"/>
                    <a:gd name="connsiteX4" fmla="*/ 54984 w 1055109"/>
                    <a:gd name="connsiteY4" fmla="*/ 1085850 h 1806572"/>
                    <a:gd name="connsiteX5" fmla="*/ 104990 w 1055109"/>
                    <a:gd name="connsiteY5" fmla="*/ 750094 h 1806572"/>
                    <a:gd name="connsiteX6" fmla="*/ 102610 w 1055109"/>
                    <a:gd name="connsiteY6" fmla="*/ 488155 h 1806572"/>
                    <a:gd name="connsiteX7" fmla="*/ 209765 w 1055109"/>
                    <a:gd name="connsiteY7" fmla="*/ 171450 h 1806572"/>
                    <a:gd name="connsiteX8" fmla="*/ 483608 w 1055109"/>
                    <a:gd name="connsiteY8" fmla="*/ 7143 h 1806572"/>
                    <a:gd name="connsiteX0" fmla="*/ 479469 w 1050970"/>
                    <a:gd name="connsiteY0" fmla="*/ 7143 h 1809510"/>
                    <a:gd name="connsiteX1" fmla="*/ 1050970 w 1050970"/>
                    <a:gd name="connsiteY1" fmla="*/ 0 h 1809510"/>
                    <a:gd name="connsiteX2" fmla="*/ 1050970 w 1050970"/>
                    <a:gd name="connsiteY2" fmla="*/ 590550 h 1809510"/>
                    <a:gd name="connsiteX3" fmla="*/ 74658 w 1050970"/>
                    <a:gd name="connsiteY3" fmla="*/ 1797843 h 1809510"/>
                    <a:gd name="connsiteX4" fmla="*/ 50845 w 1050970"/>
                    <a:gd name="connsiteY4" fmla="*/ 1085850 h 1809510"/>
                    <a:gd name="connsiteX5" fmla="*/ 100851 w 1050970"/>
                    <a:gd name="connsiteY5" fmla="*/ 750094 h 1809510"/>
                    <a:gd name="connsiteX6" fmla="*/ 98471 w 1050970"/>
                    <a:gd name="connsiteY6" fmla="*/ 488155 h 1809510"/>
                    <a:gd name="connsiteX7" fmla="*/ 205626 w 1050970"/>
                    <a:gd name="connsiteY7" fmla="*/ 171450 h 1809510"/>
                    <a:gd name="connsiteX8" fmla="*/ 479469 w 1050970"/>
                    <a:gd name="connsiteY8" fmla="*/ 7143 h 1809510"/>
                    <a:gd name="connsiteX0" fmla="*/ 428624 w 1000125"/>
                    <a:gd name="connsiteY0" fmla="*/ 7143 h 1797843"/>
                    <a:gd name="connsiteX1" fmla="*/ 1000125 w 1000125"/>
                    <a:gd name="connsiteY1" fmla="*/ 0 h 1797843"/>
                    <a:gd name="connsiteX2" fmla="*/ 1000125 w 1000125"/>
                    <a:gd name="connsiteY2" fmla="*/ 590550 h 1797843"/>
                    <a:gd name="connsiteX3" fmla="*/ 23813 w 1000125"/>
                    <a:gd name="connsiteY3" fmla="*/ 1797843 h 1797843"/>
                    <a:gd name="connsiteX4" fmla="*/ 0 w 1000125"/>
                    <a:gd name="connsiteY4" fmla="*/ 1085850 h 1797843"/>
                    <a:gd name="connsiteX5" fmla="*/ 50006 w 1000125"/>
                    <a:gd name="connsiteY5" fmla="*/ 750094 h 1797843"/>
                    <a:gd name="connsiteX6" fmla="*/ 47626 w 1000125"/>
                    <a:gd name="connsiteY6" fmla="*/ 488155 h 1797843"/>
                    <a:gd name="connsiteX7" fmla="*/ 154781 w 1000125"/>
                    <a:gd name="connsiteY7" fmla="*/ 171450 h 1797843"/>
                    <a:gd name="connsiteX8" fmla="*/ 428624 w 1000125"/>
                    <a:gd name="connsiteY8" fmla="*/ 7143 h 1797843"/>
                    <a:gd name="connsiteX0" fmla="*/ 428624 w 1000125"/>
                    <a:gd name="connsiteY0" fmla="*/ 7143 h 1797843"/>
                    <a:gd name="connsiteX1" fmla="*/ 1000125 w 1000125"/>
                    <a:gd name="connsiteY1" fmla="*/ 0 h 1797843"/>
                    <a:gd name="connsiteX2" fmla="*/ 1000125 w 1000125"/>
                    <a:gd name="connsiteY2" fmla="*/ 590550 h 1797843"/>
                    <a:gd name="connsiteX3" fmla="*/ 23813 w 1000125"/>
                    <a:gd name="connsiteY3" fmla="*/ 1797843 h 1797843"/>
                    <a:gd name="connsiteX4" fmla="*/ 0 w 1000125"/>
                    <a:gd name="connsiteY4" fmla="*/ 1085850 h 1797843"/>
                    <a:gd name="connsiteX5" fmla="*/ 50006 w 1000125"/>
                    <a:gd name="connsiteY5" fmla="*/ 750094 h 1797843"/>
                    <a:gd name="connsiteX6" fmla="*/ 47626 w 1000125"/>
                    <a:gd name="connsiteY6" fmla="*/ 488155 h 1797843"/>
                    <a:gd name="connsiteX7" fmla="*/ 154781 w 1000125"/>
                    <a:gd name="connsiteY7" fmla="*/ 171450 h 1797843"/>
                    <a:gd name="connsiteX8" fmla="*/ 428624 w 1000125"/>
                    <a:gd name="connsiteY8" fmla="*/ 7143 h 1797843"/>
                    <a:gd name="connsiteX0" fmla="*/ 428624 w 1000125"/>
                    <a:gd name="connsiteY0" fmla="*/ 7143 h 1797843"/>
                    <a:gd name="connsiteX1" fmla="*/ 1000125 w 1000125"/>
                    <a:gd name="connsiteY1" fmla="*/ 0 h 1797843"/>
                    <a:gd name="connsiteX2" fmla="*/ 1000125 w 1000125"/>
                    <a:gd name="connsiteY2" fmla="*/ 590550 h 1797843"/>
                    <a:gd name="connsiteX3" fmla="*/ 23813 w 1000125"/>
                    <a:gd name="connsiteY3" fmla="*/ 1797843 h 1797843"/>
                    <a:gd name="connsiteX4" fmla="*/ 0 w 1000125"/>
                    <a:gd name="connsiteY4" fmla="*/ 1085850 h 1797843"/>
                    <a:gd name="connsiteX5" fmla="*/ 50006 w 1000125"/>
                    <a:gd name="connsiteY5" fmla="*/ 750094 h 1797843"/>
                    <a:gd name="connsiteX6" fmla="*/ 47626 w 1000125"/>
                    <a:gd name="connsiteY6" fmla="*/ 488155 h 1797843"/>
                    <a:gd name="connsiteX7" fmla="*/ 154781 w 1000125"/>
                    <a:gd name="connsiteY7" fmla="*/ 171450 h 1797843"/>
                    <a:gd name="connsiteX8" fmla="*/ 428624 w 1000125"/>
                    <a:gd name="connsiteY8" fmla="*/ 7143 h 1797843"/>
                    <a:gd name="connsiteX0" fmla="*/ 428624 w 1000125"/>
                    <a:gd name="connsiteY0" fmla="*/ 7143 h 1797843"/>
                    <a:gd name="connsiteX1" fmla="*/ 1000125 w 1000125"/>
                    <a:gd name="connsiteY1" fmla="*/ 0 h 1797843"/>
                    <a:gd name="connsiteX2" fmla="*/ 1000125 w 1000125"/>
                    <a:gd name="connsiteY2" fmla="*/ 590550 h 1797843"/>
                    <a:gd name="connsiteX3" fmla="*/ 23813 w 1000125"/>
                    <a:gd name="connsiteY3" fmla="*/ 1797843 h 1797843"/>
                    <a:gd name="connsiteX4" fmla="*/ 0 w 1000125"/>
                    <a:gd name="connsiteY4" fmla="*/ 1073943 h 1797843"/>
                    <a:gd name="connsiteX5" fmla="*/ 50006 w 1000125"/>
                    <a:gd name="connsiteY5" fmla="*/ 750094 h 1797843"/>
                    <a:gd name="connsiteX6" fmla="*/ 47626 w 1000125"/>
                    <a:gd name="connsiteY6" fmla="*/ 488155 h 1797843"/>
                    <a:gd name="connsiteX7" fmla="*/ 154781 w 1000125"/>
                    <a:gd name="connsiteY7" fmla="*/ 171450 h 1797843"/>
                    <a:gd name="connsiteX8" fmla="*/ 428624 w 1000125"/>
                    <a:gd name="connsiteY8" fmla="*/ 7143 h 1797843"/>
                    <a:gd name="connsiteX0" fmla="*/ 428624 w 1000125"/>
                    <a:gd name="connsiteY0" fmla="*/ 7143 h 1797843"/>
                    <a:gd name="connsiteX1" fmla="*/ 1000125 w 1000125"/>
                    <a:gd name="connsiteY1" fmla="*/ 0 h 1797843"/>
                    <a:gd name="connsiteX2" fmla="*/ 1000125 w 1000125"/>
                    <a:gd name="connsiteY2" fmla="*/ 590550 h 1797843"/>
                    <a:gd name="connsiteX3" fmla="*/ 23813 w 1000125"/>
                    <a:gd name="connsiteY3" fmla="*/ 1797843 h 1797843"/>
                    <a:gd name="connsiteX4" fmla="*/ 0 w 1000125"/>
                    <a:gd name="connsiteY4" fmla="*/ 1073943 h 1797843"/>
                    <a:gd name="connsiteX5" fmla="*/ 26194 w 1000125"/>
                    <a:gd name="connsiteY5" fmla="*/ 904875 h 1797843"/>
                    <a:gd name="connsiteX6" fmla="*/ 50006 w 1000125"/>
                    <a:gd name="connsiteY6" fmla="*/ 750094 h 1797843"/>
                    <a:gd name="connsiteX7" fmla="*/ 47626 w 1000125"/>
                    <a:gd name="connsiteY7" fmla="*/ 488155 h 1797843"/>
                    <a:gd name="connsiteX8" fmla="*/ 154781 w 1000125"/>
                    <a:gd name="connsiteY8" fmla="*/ 171450 h 1797843"/>
                    <a:gd name="connsiteX9" fmla="*/ 428624 w 1000125"/>
                    <a:gd name="connsiteY9" fmla="*/ 7143 h 1797843"/>
                    <a:gd name="connsiteX0" fmla="*/ 428624 w 1000125"/>
                    <a:gd name="connsiteY0" fmla="*/ 7143 h 1797843"/>
                    <a:gd name="connsiteX1" fmla="*/ 1000125 w 1000125"/>
                    <a:gd name="connsiteY1" fmla="*/ 0 h 1797843"/>
                    <a:gd name="connsiteX2" fmla="*/ 1000125 w 1000125"/>
                    <a:gd name="connsiteY2" fmla="*/ 590550 h 1797843"/>
                    <a:gd name="connsiteX3" fmla="*/ 23813 w 1000125"/>
                    <a:gd name="connsiteY3" fmla="*/ 1797843 h 1797843"/>
                    <a:gd name="connsiteX4" fmla="*/ 0 w 1000125"/>
                    <a:gd name="connsiteY4" fmla="*/ 1073943 h 1797843"/>
                    <a:gd name="connsiteX5" fmla="*/ 33338 w 1000125"/>
                    <a:gd name="connsiteY5" fmla="*/ 904875 h 1797843"/>
                    <a:gd name="connsiteX6" fmla="*/ 50006 w 1000125"/>
                    <a:gd name="connsiteY6" fmla="*/ 750094 h 1797843"/>
                    <a:gd name="connsiteX7" fmla="*/ 47626 w 1000125"/>
                    <a:gd name="connsiteY7" fmla="*/ 488155 h 1797843"/>
                    <a:gd name="connsiteX8" fmla="*/ 154781 w 1000125"/>
                    <a:gd name="connsiteY8" fmla="*/ 171450 h 1797843"/>
                    <a:gd name="connsiteX9" fmla="*/ 428624 w 1000125"/>
                    <a:gd name="connsiteY9" fmla="*/ 7143 h 1797843"/>
                    <a:gd name="connsiteX0" fmla="*/ 428624 w 1000125"/>
                    <a:gd name="connsiteY0" fmla="*/ 7143 h 1797843"/>
                    <a:gd name="connsiteX1" fmla="*/ 1000125 w 1000125"/>
                    <a:gd name="connsiteY1" fmla="*/ 0 h 1797843"/>
                    <a:gd name="connsiteX2" fmla="*/ 1000125 w 1000125"/>
                    <a:gd name="connsiteY2" fmla="*/ 590550 h 1797843"/>
                    <a:gd name="connsiteX3" fmla="*/ 23813 w 1000125"/>
                    <a:gd name="connsiteY3" fmla="*/ 1797843 h 1797843"/>
                    <a:gd name="connsiteX4" fmla="*/ 0 w 1000125"/>
                    <a:gd name="connsiteY4" fmla="*/ 1073943 h 1797843"/>
                    <a:gd name="connsiteX5" fmla="*/ 33338 w 1000125"/>
                    <a:gd name="connsiteY5" fmla="*/ 904875 h 1797843"/>
                    <a:gd name="connsiteX6" fmla="*/ 50006 w 1000125"/>
                    <a:gd name="connsiteY6" fmla="*/ 750094 h 1797843"/>
                    <a:gd name="connsiteX7" fmla="*/ 47626 w 1000125"/>
                    <a:gd name="connsiteY7" fmla="*/ 488155 h 1797843"/>
                    <a:gd name="connsiteX8" fmla="*/ 154781 w 1000125"/>
                    <a:gd name="connsiteY8" fmla="*/ 171450 h 1797843"/>
                    <a:gd name="connsiteX9" fmla="*/ 428624 w 1000125"/>
                    <a:gd name="connsiteY9" fmla="*/ 7143 h 1797843"/>
                    <a:gd name="connsiteX0" fmla="*/ 431269 w 1002770"/>
                    <a:gd name="connsiteY0" fmla="*/ 7143 h 1797843"/>
                    <a:gd name="connsiteX1" fmla="*/ 1002770 w 1002770"/>
                    <a:gd name="connsiteY1" fmla="*/ 0 h 1797843"/>
                    <a:gd name="connsiteX2" fmla="*/ 1002770 w 1002770"/>
                    <a:gd name="connsiteY2" fmla="*/ 590550 h 1797843"/>
                    <a:gd name="connsiteX3" fmla="*/ 26458 w 1002770"/>
                    <a:gd name="connsiteY3" fmla="*/ 1797843 h 1797843"/>
                    <a:gd name="connsiteX4" fmla="*/ 2645 w 1002770"/>
                    <a:gd name="connsiteY4" fmla="*/ 1073943 h 1797843"/>
                    <a:gd name="connsiteX5" fmla="*/ 35983 w 1002770"/>
                    <a:gd name="connsiteY5" fmla="*/ 904875 h 1797843"/>
                    <a:gd name="connsiteX6" fmla="*/ 52651 w 1002770"/>
                    <a:gd name="connsiteY6" fmla="*/ 750094 h 1797843"/>
                    <a:gd name="connsiteX7" fmla="*/ 50271 w 1002770"/>
                    <a:gd name="connsiteY7" fmla="*/ 488155 h 1797843"/>
                    <a:gd name="connsiteX8" fmla="*/ 157426 w 1002770"/>
                    <a:gd name="connsiteY8" fmla="*/ 171450 h 1797843"/>
                    <a:gd name="connsiteX9" fmla="*/ 431269 w 1002770"/>
                    <a:gd name="connsiteY9" fmla="*/ 7143 h 1797843"/>
                    <a:gd name="connsiteX0" fmla="*/ 485501 w 1057002"/>
                    <a:gd name="connsiteY0" fmla="*/ 7143 h 1823699"/>
                    <a:gd name="connsiteX1" fmla="*/ 1057002 w 1057002"/>
                    <a:gd name="connsiteY1" fmla="*/ 0 h 1823699"/>
                    <a:gd name="connsiteX2" fmla="*/ 1057002 w 1057002"/>
                    <a:gd name="connsiteY2" fmla="*/ 590550 h 1823699"/>
                    <a:gd name="connsiteX3" fmla="*/ 80690 w 1057002"/>
                    <a:gd name="connsiteY3" fmla="*/ 1797843 h 1823699"/>
                    <a:gd name="connsiteX4" fmla="*/ 54496 w 1057002"/>
                    <a:gd name="connsiteY4" fmla="*/ 1390650 h 1823699"/>
                    <a:gd name="connsiteX5" fmla="*/ 56877 w 1057002"/>
                    <a:gd name="connsiteY5" fmla="*/ 1073943 h 1823699"/>
                    <a:gd name="connsiteX6" fmla="*/ 90215 w 1057002"/>
                    <a:gd name="connsiteY6" fmla="*/ 904875 h 1823699"/>
                    <a:gd name="connsiteX7" fmla="*/ 106883 w 1057002"/>
                    <a:gd name="connsiteY7" fmla="*/ 750094 h 1823699"/>
                    <a:gd name="connsiteX8" fmla="*/ 104503 w 1057002"/>
                    <a:gd name="connsiteY8" fmla="*/ 488155 h 1823699"/>
                    <a:gd name="connsiteX9" fmla="*/ 211658 w 1057002"/>
                    <a:gd name="connsiteY9" fmla="*/ 171450 h 1823699"/>
                    <a:gd name="connsiteX10" fmla="*/ 485501 w 1057002"/>
                    <a:gd name="connsiteY10" fmla="*/ 7143 h 1823699"/>
                    <a:gd name="connsiteX0" fmla="*/ 433609 w 1005110"/>
                    <a:gd name="connsiteY0" fmla="*/ 7143 h 1797843"/>
                    <a:gd name="connsiteX1" fmla="*/ 1005110 w 1005110"/>
                    <a:gd name="connsiteY1" fmla="*/ 0 h 1797843"/>
                    <a:gd name="connsiteX2" fmla="*/ 1005110 w 1005110"/>
                    <a:gd name="connsiteY2" fmla="*/ 590550 h 1797843"/>
                    <a:gd name="connsiteX3" fmla="*/ 28798 w 1005110"/>
                    <a:gd name="connsiteY3" fmla="*/ 1797843 h 1797843"/>
                    <a:gd name="connsiteX4" fmla="*/ 2604 w 1005110"/>
                    <a:gd name="connsiteY4" fmla="*/ 1390650 h 1797843"/>
                    <a:gd name="connsiteX5" fmla="*/ 4985 w 1005110"/>
                    <a:gd name="connsiteY5" fmla="*/ 1073943 h 1797843"/>
                    <a:gd name="connsiteX6" fmla="*/ 38323 w 1005110"/>
                    <a:gd name="connsiteY6" fmla="*/ 904875 h 1797843"/>
                    <a:gd name="connsiteX7" fmla="*/ 54991 w 1005110"/>
                    <a:gd name="connsiteY7" fmla="*/ 750094 h 1797843"/>
                    <a:gd name="connsiteX8" fmla="*/ 52611 w 1005110"/>
                    <a:gd name="connsiteY8" fmla="*/ 488155 h 1797843"/>
                    <a:gd name="connsiteX9" fmla="*/ 159766 w 1005110"/>
                    <a:gd name="connsiteY9" fmla="*/ 171450 h 1797843"/>
                    <a:gd name="connsiteX10" fmla="*/ 433609 w 1005110"/>
                    <a:gd name="connsiteY10" fmla="*/ 7143 h 1797843"/>
                    <a:gd name="connsiteX0" fmla="*/ 433609 w 1005110"/>
                    <a:gd name="connsiteY0" fmla="*/ 7143 h 1797843"/>
                    <a:gd name="connsiteX1" fmla="*/ 1005110 w 1005110"/>
                    <a:gd name="connsiteY1" fmla="*/ 0 h 1797843"/>
                    <a:gd name="connsiteX2" fmla="*/ 1005110 w 1005110"/>
                    <a:gd name="connsiteY2" fmla="*/ 590550 h 1797843"/>
                    <a:gd name="connsiteX3" fmla="*/ 28798 w 1005110"/>
                    <a:gd name="connsiteY3" fmla="*/ 1797843 h 1797843"/>
                    <a:gd name="connsiteX4" fmla="*/ 2604 w 1005110"/>
                    <a:gd name="connsiteY4" fmla="*/ 1390650 h 1797843"/>
                    <a:gd name="connsiteX5" fmla="*/ 4985 w 1005110"/>
                    <a:gd name="connsiteY5" fmla="*/ 1073943 h 1797843"/>
                    <a:gd name="connsiteX6" fmla="*/ 38323 w 1005110"/>
                    <a:gd name="connsiteY6" fmla="*/ 904875 h 1797843"/>
                    <a:gd name="connsiteX7" fmla="*/ 54991 w 1005110"/>
                    <a:gd name="connsiteY7" fmla="*/ 750094 h 1797843"/>
                    <a:gd name="connsiteX8" fmla="*/ 52611 w 1005110"/>
                    <a:gd name="connsiteY8" fmla="*/ 488155 h 1797843"/>
                    <a:gd name="connsiteX9" fmla="*/ 159766 w 1005110"/>
                    <a:gd name="connsiteY9" fmla="*/ 171450 h 1797843"/>
                    <a:gd name="connsiteX10" fmla="*/ 433609 w 1005110"/>
                    <a:gd name="connsiteY10" fmla="*/ 7143 h 1797843"/>
                    <a:gd name="connsiteX0" fmla="*/ 433609 w 1005110"/>
                    <a:gd name="connsiteY0" fmla="*/ 7143 h 1797843"/>
                    <a:gd name="connsiteX1" fmla="*/ 1005110 w 1005110"/>
                    <a:gd name="connsiteY1" fmla="*/ 0 h 1797843"/>
                    <a:gd name="connsiteX2" fmla="*/ 1005110 w 1005110"/>
                    <a:gd name="connsiteY2" fmla="*/ 590550 h 1797843"/>
                    <a:gd name="connsiteX3" fmla="*/ 166910 w 1005110"/>
                    <a:gd name="connsiteY3" fmla="*/ 1619250 h 1797843"/>
                    <a:gd name="connsiteX4" fmla="*/ 28798 w 1005110"/>
                    <a:gd name="connsiteY4" fmla="*/ 1797843 h 1797843"/>
                    <a:gd name="connsiteX5" fmla="*/ 2604 w 1005110"/>
                    <a:gd name="connsiteY5" fmla="*/ 1390650 h 1797843"/>
                    <a:gd name="connsiteX6" fmla="*/ 4985 w 1005110"/>
                    <a:gd name="connsiteY6" fmla="*/ 1073943 h 1797843"/>
                    <a:gd name="connsiteX7" fmla="*/ 38323 w 1005110"/>
                    <a:gd name="connsiteY7" fmla="*/ 904875 h 1797843"/>
                    <a:gd name="connsiteX8" fmla="*/ 54991 w 1005110"/>
                    <a:gd name="connsiteY8" fmla="*/ 750094 h 1797843"/>
                    <a:gd name="connsiteX9" fmla="*/ 52611 w 1005110"/>
                    <a:gd name="connsiteY9" fmla="*/ 488155 h 1797843"/>
                    <a:gd name="connsiteX10" fmla="*/ 159766 w 1005110"/>
                    <a:gd name="connsiteY10" fmla="*/ 171450 h 1797843"/>
                    <a:gd name="connsiteX11" fmla="*/ 433609 w 1005110"/>
                    <a:gd name="connsiteY11" fmla="*/ 7143 h 1797843"/>
                    <a:gd name="connsiteX0" fmla="*/ 433609 w 1005110"/>
                    <a:gd name="connsiteY0" fmla="*/ 7143 h 1852612"/>
                    <a:gd name="connsiteX1" fmla="*/ 1005110 w 1005110"/>
                    <a:gd name="connsiteY1" fmla="*/ 0 h 1852612"/>
                    <a:gd name="connsiteX2" fmla="*/ 1005110 w 1005110"/>
                    <a:gd name="connsiteY2" fmla="*/ 590550 h 1852612"/>
                    <a:gd name="connsiteX3" fmla="*/ 112141 w 1005110"/>
                    <a:gd name="connsiteY3" fmla="*/ 1852612 h 1852612"/>
                    <a:gd name="connsiteX4" fmla="*/ 28798 w 1005110"/>
                    <a:gd name="connsiteY4" fmla="*/ 1797843 h 1852612"/>
                    <a:gd name="connsiteX5" fmla="*/ 2604 w 1005110"/>
                    <a:gd name="connsiteY5" fmla="*/ 1390650 h 1852612"/>
                    <a:gd name="connsiteX6" fmla="*/ 4985 w 1005110"/>
                    <a:gd name="connsiteY6" fmla="*/ 1073943 h 1852612"/>
                    <a:gd name="connsiteX7" fmla="*/ 38323 w 1005110"/>
                    <a:gd name="connsiteY7" fmla="*/ 904875 h 1852612"/>
                    <a:gd name="connsiteX8" fmla="*/ 54991 w 1005110"/>
                    <a:gd name="connsiteY8" fmla="*/ 750094 h 1852612"/>
                    <a:gd name="connsiteX9" fmla="*/ 52611 w 1005110"/>
                    <a:gd name="connsiteY9" fmla="*/ 488155 h 1852612"/>
                    <a:gd name="connsiteX10" fmla="*/ 159766 w 1005110"/>
                    <a:gd name="connsiteY10" fmla="*/ 171450 h 1852612"/>
                    <a:gd name="connsiteX11" fmla="*/ 433609 w 1005110"/>
                    <a:gd name="connsiteY11" fmla="*/ 7143 h 1852612"/>
                    <a:gd name="connsiteX0" fmla="*/ 433609 w 1005110"/>
                    <a:gd name="connsiteY0" fmla="*/ 7143 h 1852612"/>
                    <a:gd name="connsiteX1" fmla="*/ 1005110 w 1005110"/>
                    <a:gd name="connsiteY1" fmla="*/ 0 h 1852612"/>
                    <a:gd name="connsiteX2" fmla="*/ 1005110 w 1005110"/>
                    <a:gd name="connsiteY2" fmla="*/ 590550 h 1852612"/>
                    <a:gd name="connsiteX3" fmla="*/ 112141 w 1005110"/>
                    <a:gd name="connsiteY3" fmla="*/ 1852612 h 1852612"/>
                    <a:gd name="connsiteX4" fmla="*/ 28798 w 1005110"/>
                    <a:gd name="connsiteY4" fmla="*/ 1797843 h 1852612"/>
                    <a:gd name="connsiteX5" fmla="*/ 2604 w 1005110"/>
                    <a:gd name="connsiteY5" fmla="*/ 1390650 h 1852612"/>
                    <a:gd name="connsiteX6" fmla="*/ 4985 w 1005110"/>
                    <a:gd name="connsiteY6" fmla="*/ 1073943 h 1852612"/>
                    <a:gd name="connsiteX7" fmla="*/ 38323 w 1005110"/>
                    <a:gd name="connsiteY7" fmla="*/ 904875 h 1852612"/>
                    <a:gd name="connsiteX8" fmla="*/ 54991 w 1005110"/>
                    <a:gd name="connsiteY8" fmla="*/ 750094 h 1852612"/>
                    <a:gd name="connsiteX9" fmla="*/ 52611 w 1005110"/>
                    <a:gd name="connsiteY9" fmla="*/ 488155 h 1852612"/>
                    <a:gd name="connsiteX10" fmla="*/ 159766 w 1005110"/>
                    <a:gd name="connsiteY10" fmla="*/ 171450 h 1852612"/>
                    <a:gd name="connsiteX11" fmla="*/ 433609 w 1005110"/>
                    <a:gd name="connsiteY11" fmla="*/ 7143 h 1852612"/>
                    <a:gd name="connsiteX0" fmla="*/ 433609 w 1005110"/>
                    <a:gd name="connsiteY0" fmla="*/ 7143 h 1838324"/>
                    <a:gd name="connsiteX1" fmla="*/ 1005110 w 1005110"/>
                    <a:gd name="connsiteY1" fmla="*/ 0 h 1838324"/>
                    <a:gd name="connsiteX2" fmla="*/ 1005110 w 1005110"/>
                    <a:gd name="connsiteY2" fmla="*/ 590550 h 1838324"/>
                    <a:gd name="connsiteX3" fmla="*/ 112141 w 1005110"/>
                    <a:gd name="connsiteY3" fmla="*/ 1838324 h 1838324"/>
                    <a:gd name="connsiteX4" fmla="*/ 28798 w 1005110"/>
                    <a:gd name="connsiteY4" fmla="*/ 1797843 h 1838324"/>
                    <a:gd name="connsiteX5" fmla="*/ 2604 w 1005110"/>
                    <a:gd name="connsiteY5" fmla="*/ 1390650 h 1838324"/>
                    <a:gd name="connsiteX6" fmla="*/ 4985 w 1005110"/>
                    <a:gd name="connsiteY6" fmla="*/ 1073943 h 1838324"/>
                    <a:gd name="connsiteX7" fmla="*/ 38323 w 1005110"/>
                    <a:gd name="connsiteY7" fmla="*/ 904875 h 1838324"/>
                    <a:gd name="connsiteX8" fmla="*/ 54991 w 1005110"/>
                    <a:gd name="connsiteY8" fmla="*/ 750094 h 1838324"/>
                    <a:gd name="connsiteX9" fmla="*/ 52611 w 1005110"/>
                    <a:gd name="connsiteY9" fmla="*/ 488155 h 1838324"/>
                    <a:gd name="connsiteX10" fmla="*/ 159766 w 1005110"/>
                    <a:gd name="connsiteY10" fmla="*/ 171450 h 1838324"/>
                    <a:gd name="connsiteX11" fmla="*/ 433609 w 1005110"/>
                    <a:gd name="connsiteY11" fmla="*/ 7143 h 1838324"/>
                    <a:gd name="connsiteX0" fmla="*/ 433609 w 1005110"/>
                    <a:gd name="connsiteY0" fmla="*/ 7143 h 1841274"/>
                    <a:gd name="connsiteX1" fmla="*/ 1005110 w 1005110"/>
                    <a:gd name="connsiteY1" fmla="*/ 0 h 1841274"/>
                    <a:gd name="connsiteX2" fmla="*/ 1005110 w 1005110"/>
                    <a:gd name="connsiteY2" fmla="*/ 590550 h 1841274"/>
                    <a:gd name="connsiteX3" fmla="*/ 112141 w 1005110"/>
                    <a:gd name="connsiteY3" fmla="*/ 1838324 h 1841274"/>
                    <a:gd name="connsiteX4" fmla="*/ 28798 w 1005110"/>
                    <a:gd name="connsiteY4" fmla="*/ 1797843 h 1841274"/>
                    <a:gd name="connsiteX5" fmla="*/ 2604 w 1005110"/>
                    <a:gd name="connsiteY5" fmla="*/ 1390650 h 1841274"/>
                    <a:gd name="connsiteX6" fmla="*/ 4985 w 1005110"/>
                    <a:gd name="connsiteY6" fmla="*/ 1073943 h 1841274"/>
                    <a:gd name="connsiteX7" fmla="*/ 38323 w 1005110"/>
                    <a:gd name="connsiteY7" fmla="*/ 904875 h 1841274"/>
                    <a:gd name="connsiteX8" fmla="*/ 54991 w 1005110"/>
                    <a:gd name="connsiteY8" fmla="*/ 750094 h 1841274"/>
                    <a:gd name="connsiteX9" fmla="*/ 52611 w 1005110"/>
                    <a:gd name="connsiteY9" fmla="*/ 488155 h 1841274"/>
                    <a:gd name="connsiteX10" fmla="*/ 159766 w 1005110"/>
                    <a:gd name="connsiteY10" fmla="*/ 171450 h 1841274"/>
                    <a:gd name="connsiteX11" fmla="*/ 433609 w 1005110"/>
                    <a:gd name="connsiteY11" fmla="*/ 7143 h 1841274"/>
                    <a:gd name="connsiteX0" fmla="*/ 433609 w 1005110"/>
                    <a:gd name="connsiteY0" fmla="*/ 7143 h 1843347"/>
                    <a:gd name="connsiteX1" fmla="*/ 1005110 w 1005110"/>
                    <a:gd name="connsiteY1" fmla="*/ 0 h 1843347"/>
                    <a:gd name="connsiteX2" fmla="*/ 1005110 w 1005110"/>
                    <a:gd name="connsiteY2" fmla="*/ 590550 h 1843347"/>
                    <a:gd name="connsiteX3" fmla="*/ 107379 w 1005110"/>
                    <a:gd name="connsiteY3" fmla="*/ 1840705 h 1843347"/>
                    <a:gd name="connsiteX4" fmla="*/ 28798 w 1005110"/>
                    <a:gd name="connsiteY4" fmla="*/ 1797843 h 1843347"/>
                    <a:gd name="connsiteX5" fmla="*/ 2604 w 1005110"/>
                    <a:gd name="connsiteY5" fmla="*/ 1390650 h 1843347"/>
                    <a:gd name="connsiteX6" fmla="*/ 4985 w 1005110"/>
                    <a:gd name="connsiteY6" fmla="*/ 1073943 h 1843347"/>
                    <a:gd name="connsiteX7" fmla="*/ 38323 w 1005110"/>
                    <a:gd name="connsiteY7" fmla="*/ 904875 h 1843347"/>
                    <a:gd name="connsiteX8" fmla="*/ 54991 w 1005110"/>
                    <a:gd name="connsiteY8" fmla="*/ 750094 h 1843347"/>
                    <a:gd name="connsiteX9" fmla="*/ 52611 w 1005110"/>
                    <a:gd name="connsiteY9" fmla="*/ 488155 h 1843347"/>
                    <a:gd name="connsiteX10" fmla="*/ 159766 w 1005110"/>
                    <a:gd name="connsiteY10" fmla="*/ 171450 h 1843347"/>
                    <a:gd name="connsiteX11" fmla="*/ 433609 w 1005110"/>
                    <a:gd name="connsiteY11" fmla="*/ 7143 h 1843347"/>
                    <a:gd name="connsiteX0" fmla="*/ 433609 w 1005110"/>
                    <a:gd name="connsiteY0" fmla="*/ 7143 h 1843347"/>
                    <a:gd name="connsiteX1" fmla="*/ 1005110 w 1005110"/>
                    <a:gd name="connsiteY1" fmla="*/ 0 h 1843347"/>
                    <a:gd name="connsiteX2" fmla="*/ 1005110 w 1005110"/>
                    <a:gd name="connsiteY2" fmla="*/ 590550 h 1843347"/>
                    <a:gd name="connsiteX3" fmla="*/ 443135 w 1005110"/>
                    <a:gd name="connsiteY3" fmla="*/ 1364455 h 1843347"/>
                    <a:gd name="connsiteX4" fmla="*/ 107379 w 1005110"/>
                    <a:gd name="connsiteY4" fmla="*/ 1840705 h 1843347"/>
                    <a:gd name="connsiteX5" fmla="*/ 28798 w 1005110"/>
                    <a:gd name="connsiteY5" fmla="*/ 1797843 h 1843347"/>
                    <a:gd name="connsiteX6" fmla="*/ 2604 w 1005110"/>
                    <a:gd name="connsiteY6" fmla="*/ 1390650 h 1843347"/>
                    <a:gd name="connsiteX7" fmla="*/ 4985 w 1005110"/>
                    <a:gd name="connsiteY7" fmla="*/ 1073943 h 1843347"/>
                    <a:gd name="connsiteX8" fmla="*/ 38323 w 1005110"/>
                    <a:gd name="connsiteY8" fmla="*/ 904875 h 1843347"/>
                    <a:gd name="connsiteX9" fmla="*/ 54991 w 1005110"/>
                    <a:gd name="connsiteY9" fmla="*/ 750094 h 1843347"/>
                    <a:gd name="connsiteX10" fmla="*/ 52611 w 1005110"/>
                    <a:gd name="connsiteY10" fmla="*/ 488155 h 1843347"/>
                    <a:gd name="connsiteX11" fmla="*/ 159766 w 1005110"/>
                    <a:gd name="connsiteY11" fmla="*/ 171450 h 1843347"/>
                    <a:gd name="connsiteX12" fmla="*/ 433609 w 1005110"/>
                    <a:gd name="connsiteY12" fmla="*/ 7143 h 1843347"/>
                    <a:gd name="connsiteX0" fmla="*/ 433609 w 1005110"/>
                    <a:gd name="connsiteY0" fmla="*/ 7143 h 1885949"/>
                    <a:gd name="connsiteX1" fmla="*/ 1005110 w 1005110"/>
                    <a:gd name="connsiteY1" fmla="*/ 0 h 1885949"/>
                    <a:gd name="connsiteX2" fmla="*/ 1005110 w 1005110"/>
                    <a:gd name="connsiteY2" fmla="*/ 590550 h 1885949"/>
                    <a:gd name="connsiteX3" fmla="*/ 116904 w 1005110"/>
                    <a:gd name="connsiteY3" fmla="*/ 1885949 h 1885949"/>
                    <a:gd name="connsiteX4" fmla="*/ 107379 w 1005110"/>
                    <a:gd name="connsiteY4" fmla="*/ 1840705 h 1885949"/>
                    <a:gd name="connsiteX5" fmla="*/ 28798 w 1005110"/>
                    <a:gd name="connsiteY5" fmla="*/ 1797843 h 1885949"/>
                    <a:gd name="connsiteX6" fmla="*/ 2604 w 1005110"/>
                    <a:gd name="connsiteY6" fmla="*/ 1390650 h 1885949"/>
                    <a:gd name="connsiteX7" fmla="*/ 4985 w 1005110"/>
                    <a:gd name="connsiteY7" fmla="*/ 1073943 h 1885949"/>
                    <a:gd name="connsiteX8" fmla="*/ 38323 w 1005110"/>
                    <a:gd name="connsiteY8" fmla="*/ 904875 h 1885949"/>
                    <a:gd name="connsiteX9" fmla="*/ 54991 w 1005110"/>
                    <a:gd name="connsiteY9" fmla="*/ 750094 h 1885949"/>
                    <a:gd name="connsiteX10" fmla="*/ 52611 w 1005110"/>
                    <a:gd name="connsiteY10" fmla="*/ 488155 h 1885949"/>
                    <a:gd name="connsiteX11" fmla="*/ 159766 w 1005110"/>
                    <a:gd name="connsiteY11" fmla="*/ 171450 h 1885949"/>
                    <a:gd name="connsiteX12" fmla="*/ 433609 w 1005110"/>
                    <a:gd name="connsiteY12" fmla="*/ 7143 h 1885949"/>
                    <a:gd name="connsiteX0" fmla="*/ 433609 w 1005110"/>
                    <a:gd name="connsiteY0" fmla="*/ 7143 h 1885949"/>
                    <a:gd name="connsiteX1" fmla="*/ 1005110 w 1005110"/>
                    <a:gd name="connsiteY1" fmla="*/ 0 h 1885949"/>
                    <a:gd name="connsiteX2" fmla="*/ 1005110 w 1005110"/>
                    <a:gd name="connsiteY2" fmla="*/ 590550 h 1885949"/>
                    <a:gd name="connsiteX3" fmla="*/ 440754 w 1005110"/>
                    <a:gd name="connsiteY3" fmla="*/ 1412080 h 1885949"/>
                    <a:gd name="connsiteX4" fmla="*/ 116904 w 1005110"/>
                    <a:gd name="connsiteY4" fmla="*/ 1885949 h 1885949"/>
                    <a:gd name="connsiteX5" fmla="*/ 107379 w 1005110"/>
                    <a:gd name="connsiteY5" fmla="*/ 1840705 h 1885949"/>
                    <a:gd name="connsiteX6" fmla="*/ 28798 w 1005110"/>
                    <a:gd name="connsiteY6" fmla="*/ 1797843 h 1885949"/>
                    <a:gd name="connsiteX7" fmla="*/ 2604 w 1005110"/>
                    <a:gd name="connsiteY7" fmla="*/ 1390650 h 1885949"/>
                    <a:gd name="connsiteX8" fmla="*/ 4985 w 1005110"/>
                    <a:gd name="connsiteY8" fmla="*/ 1073943 h 1885949"/>
                    <a:gd name="connsiteX9" fmla="*/ 38323 w 1005110"/>
                    <a:gd name="connsiteY9" fmla="*/ 904875 h 1885949"/>
                    <a:gd name="connsiteX10" fmla="*/ 54991 w 1005110"/>
                    <a:gd name="connsiteY10" fmla="*/ 750094 h 1885949"/>
                    <a:gd name="connsiteX11" fmla="*/ 52611 w 1005110"/>
                    <a:gd name="connsiteY11" fmla="*/ 488155 h 1885949"/>
                    <a:gd name="connsiteX12" fmla="*/ 159766 w 1005110"/>
                    <a:gd name="connsiteY12" fmla="*/ 171450 h 1885949"/>
                    <a:gd name="connsiteX13" fmla="*/ 433609 w 1005110"/>
                    <a:gd name="connsiteY13" fmla="*/ 7143 h 1885949"/>
                    <a:gd name="connsiteX0" fmla="*/ 433609 w 1005110"/>
                    <a:gd name="connsiteY0" fmla="*/ 7143 h 2157411"/>
                    <a:gd name="connsiteX1" fmla="*/ 1005110 w 1005110"/>
                    <a:gd name="connsiteY1" fmla="*/ 0 h 2157411"/>
                    <a:gd name="connsiteX2" fmla="*/ 1005110 w 1005110"/>
                    <a:gd name="connsiteY2" fmla="*/ 590550 h 2157411"/>
                    <a:gd name="connsiteX3" fmla="*/ 166910 w 1005110"/>
                    <a:gd name="connsiteY3" fmla="*/ 2157411 h 2157411"/>
                    <a:gd name="connsiteX4" fmla="*/ 116904 w 1005110"/>
                    <a:gd name="connsiteY4" fmla="*/ 1885949 h 2157411"/>
                    <a:gd name="connsiteX5" fmla="*/ 107379 w 1005110"/>
                    <a:gd name="connsiteY5" fmla="*/ 1840705 h 2157411"/>
                    <a:gd name="connsiteX6" fmla="*/ 28798 w 1005110"/>
                    <a:gd name="connsiteY6" fmla="*/ 1797843 h 2157411"/>
                    <a:gd name="connsiteX7" fmla="*/ 2604 w 1005110"/>
                    <a:gd name="connsiteY7" fmla="*/ 1390650 h 2157411"/>
                    <a:gd name="connsiteX8" fmla="*/ 4985 w 1005110"/>
                    <a:gd name="connsiteY8" fmla="*/ 1073943 h 2157411"/>
                    <a:gd name="connsiteX9" fmla="*/ 38323 w 1005110"/>
                    <a:gd name="connsiteY9" fmla="*/ 904875 h 2157411"/>
                    <a:gd name="connsiteX10" fmla="*/ 54991 w 1005110"/>
                    <a:gd name="connsiteY10" fmla="*/ 750094 h 2157411"/>
                    <a:gd name="connsiteX11" fmla="*/ 52611 w 1005110"/>
                    <a:gd name="connsiteY11" fmla="*/ 488155 h 2157411"/>
                    <a:gd name="connsiteX12" fmla="*/ 159766 w 1005110"/>
                    <a:gd name="connsiteY12" fmla="*/ 171450 h 2157411"/>
                    <a:gd name="connsiteX13" fmla="*/ 433609 w 1005110"/>
                    <a:gd name="connsiteY13" fmla="*/ 7143 h 2157411"/>
                    <a:gd name="connsiteX0" fmla="*/ 433609 w 1005110"/>
                    <a:gd name="connsiteY0" fmla="*/ 7143 h 2157411"/>
                    <a:gd name="connsiteX1" fmla="*/ 1005110 w 1005110"/>
                    <a:gd name="connsiteY1" fmla="*/ 0 h 2157411"/>
                    <a:gd name="connsiteX2" fmla="*/ 1005110 w 1005110"/>
                    <a:gd name="connsiteY2" fmla="*/ 590550 h 2157411"/>
                    <a:gd name="connsiteX3" fmla="*/ 166910 w 1005110"/>
                    <a:gd name="connsiteY3" fmla="*/ 2157411 h 2157411"/>
                    <a:gd name="connsiteX4" fmla="*/ 116904 w 1005110"/>
                    <a:gd name="connsiteY4" fmla="*/ 1885949 h 2157411"/>
                    <a:gd name="connsiteX5" fmla="*/ 107379 w 1005110"/>
                    <a:gd name="connsiteY5" fmla="*/ 1840705 h 2157411"/>
                    <a:gd name="connsiteX6" fmla="*/ 28798 w 1005110"/>
                    <a:gd name="connsiteY6" fmla="*/ 1797843 h 2157411"/>
                    <a:gd name="connsiteX7" fmla="*/ 2604 w 1005110"/>
                    <a:gd name="connsiteY7" fmla="*/ 1390650 h 2157411"/>
                    <a:gd name="connsiteX8" fmla="*/ 4985 w 1005110"/>
                    <a:gd name="connsiteY8" fmla="*/ 1073943 h 2157411"/>
                    <a:gd name="connsiteX9" fmla="*/ 38323 w 1005110"/>
                    <a:gd name="connsiteY9" fmla="*/ 904875 h 2157411"/>
                    <a:gd name="connsiteX10" fmla="*/ 54991 w 1005110"/>
                    <a:gd name="connsiteY10" fmla="*/ 750094 h 2157411"/>
                    <a:gd name="connsiteX11" fmla="*/ 52611 w 1005110"/>
                    <a:gd name="connsiteY11" fmla="*/ 488155 h 2157411"/>
                    <a:gd name="connsiteX12" fmla="*/ 159766 w 1005110"/>
                    <a:gd name="connsiteY12" fmla="*/ 171450 h 2157411"/>
                    <a:gd name="connsiteX13" fmla="*/ 433609 w 1005110"/>
                    <a:gd name="connsiteY13" fmla="*/ 7143 h 2157411"/>
                    <a:gd name="connsiteX0" fmla="*/ 433609 w 1005110"/>
                    <a:gd name="connsiteY0" fmla="*/ 7143 h 2157411"/>
                    <a:gd name="connsiteX1" fmla="*/ 1005110 w 1005110"/>
                    <a:gd name="connsiteY1" fmla="*/ 0 h 2157411"/>
                    <a:gd name="connsiteX2" fmla="*/ 1005110 w 1005110"/>
                    <a:gd name="connsiteY2" fmla="*/ 590550 h 2157411"/>
                    <a:gd name="connsiteX3" fmla="*/ 166910 w 1005110"/>
                    <a:gd name="connsiteY3" fmla="*/ 2157411 h 2157411"/>
                    <a:gd name="connsiteX4" fmla="*/ 116904 w 1005110"/>
                    <a:gd name="connsiteY4" fmla="*/ 1885949 h 2157411"/>
                    <a:gd name="connsiteX5" fmla="*/ 107379 w 1005110"/>
                    <a:gd name="connsiteY5" fmla="*/ 1840705 h 2157411"/>
                    <a:gd name="connsiteX6" fmla="*/ 28798 w 1005110"/>
                    <a:gd name="connsiteY6" fmla="*/ 1797843 h 2157411"/>
                    <a:gd name="connsiteX7" fmla="*/ 2604 w 1005110"/>
                    <a:gd name="connsiteY7" fmla="*/ 1390650 h 2157411"/>
                    <a:gd name="connsiteX8" fmla="*/ 4985 w 1005110"/>
                    <a:gd name="connsiteY8" fmla="*/ 1073943 h 2157411"/>
                    <a:gd name="connsiteX9" fmla="*/ 38323 w 1005110"/>
                    <a:gd name="connsiteY9" fmla="*/ 904875 h 2157411"/>
                    <a:gd name="connsiteX10" fmla="*/ 54991 w 1005110"/>
                    <a:gd name="connsiteY10" fmla="*/ 750094 h 2157411"/>
                    <a:gd name="connsiteX11" fmla="*/ 52611 w 1005110"/>
                    <a:gd name="connsiteY11" fmla="*/ 488155 h 2157411"/>
                    <a:gd name="connsiteX12" fmla="*/ 159766 w 1005110"/>
                    <a:gd name="connsiteY12" fmla="*/ 171450 h 2157411"/>
                    <a:gd name="connsiteX13" fmla="*/ 433609 w 1005110"/>
                    <a:gd name="connsiteY13" fmla="*/ 7143 h 2157411"/>
                    <a:gd name="connsiteX0" fmla="*/ 433609 w 1005110"/>
                    <a:gd name="connsiteY0" fmla="*/ 7143 h 2157411"/>
                    <a:gd name="connsiteX1" fmla="*/ 1005110 w 1005110"/>
                    <a:gd name="connsiteY1" fmla="*/ 0 h 2157411"/>
                    <a:gd name="connsiteX2" fmla="*/ 1005110 w 1005110"/>
                    <a:gd name="connsiteY2" fmla="*/ 590550 h 2157411"/>
                    <a:gd name="connsiteX3" fmla="*/ 166910 w 1005110"/>
                    <a:gd name="connsiteY3" fmla="*/ 2157411 h 2157411"/>
                    <a:gd name="connsiteX4" fmla="*/ 116904 w 1005110"/>
                    <a:gd name="connsiteY4" fmla="*/ 1885949 h 2157411"/>
                    <a:gd name="connsiteX5" fmla="*/ 107379 w 1005110"/>
                    <a:gd name="connsiteY5" fmla="*/ 1840705 h 2157411"/>
                    <a:gd name="connsiteX6" fmla="*/ 28798 w 1005110"/>
                    <a:gd name="connsiteY6" fmla="*/ 1797843 h 2157411"/>
                    <a:gd name="connsiteX7" fmla="*/ 2604 w 1005110"/>
                    <a:gd name="connsiteY7" fmla="*/ 1390650 h 2157411"/>
                    <a:gd name="connsiteX8" fmla="*/ 4985 w 1005110"/>
                    <a:gd name="connsiteY8" fmla="*/ 1073943 h 2157411"/>
                    <a:gd name="connsiteX9" fmla="*/ 38323 w 1005110"/>
                    <a:gd name="connsiteY9" fmla="*/ 904875 h 2157411"/>
                    <a:gd name="connsiteX10" fmla="*/ 54991 w 1005110"/>
                    <a:gd name="connsiteY10" fmla="*/ 750094 h 2157411"/>
                    <a:gd name="connsiteX11" fmla="*/ 52611 w 1005110"/>
                    <a:gd name="connsiteY11" fmla="*/ 488155 h 2157411"/>
                    <a:gd name="connsiteX12" fmla="*/ 159766 w 1005110"/>
                    <a:gd name="connsiteY12" fmla="*/ 171450 h 2157411"/>
                    <a:gd name="connsiteX13" fmla="*/ 433609 w 1005110"/>
                    <a:gd name="connsiteY13" fmla="*/ 7143 h 2157411"/>
                    <a:gd name="connsiteX0" fmla="*/ 433609 w 1005110"/>
                    <a:gd name="connsiteY0" fmla="*/ 7143 h 2157411"/>
                    <a:gd name="connsiteX1" fmla="*/ 1005110 w 1005110"/>
                    <a:gd name="connsiteY1" fmla="*/ 0 h 2157411"/>
                    <a:gd name="connsiteX2" fmla="*/ 1005110 w 1005110"/>
                    <a:gd name="connsiteY2" fmla="*/ 590550 h 2157411"/>
                    <a:gd name="connsiteX3" fmla="*/ 166910 w 1005110"/>
                    <a:gd name="connsiteY3" fmla="*/ 2157411 h 2157411"/>
                    <a:gd name="connsiteX4" fmla="*/ 116904 w 1005110"/>
                    <a:gd name="connsiteY4" fmla="*/ 1885949 h 2157411"/>
                    <a:gd name="connsiteX5" fmla="*/ 107379 w 1005110"/>
                    <a:gd name="connsiteY5" fmla="*/ 1840705 h 2157411"/>
                    <a:gd name="connsiteX6" fmla="*/ 28798 w 1005110"/>
                    <a:gd name="connsiteY6" fmla="*/ 1797843 h 2157411"/>
                    <a:gd name="connsiteX7" fmla="*/ 2604 w 1005110"/>
                    <a:gd name="connsiteY7" fmla="*/ 1390650 h 2157411"/>
                    <a:gd name="connsiteX8" fmla="*/ 4985 w 1005110"/>
                    <a:gd name="connsiteY8" fmla="*/ 1073943 h 2157411"/>
                    <a:gd name="connsiteX9" fmla="*/ 38323 w 1005110"/>
                    <a:gd name="connsiteY9" fmla="*/ 904875 h 2157411"/>
                    <a:gd name="connsiteX10" fmla="*/ 54991 w 1005110"/>
                    <a:gd name="connsiteY10" fmla="*/ 750094 h 2157411"/>
                    <a:gd name="connsiteX11" fmla="*/ 52611 w 1005110"/>
                    <a:gd name="connsiteY11" fmla="*/ 488155 h 2157411"/>
                    <a:gd name="connsiteX12" fmla="*/ 159766 w 1005110"/>
                    <a:gd name="connsiteY12" fmla="*/ 171450 h 2157411"/>
                    <a:gd name="connsiteX13" fmla="*/ 433609 w 1005110"/>
                    <a:gd name="connsiteY13" fmla="*/ 7143 h 2157411"/>
                    <a:gd name="connsiteX0" fmla="*/ 433609 w 1005110"/>
                    <a:gd name="connsiteY0" fmla="*/ 7143 h 2157411"/>
                    <a:gd name="connsiteX1" fmla="*/ 1005110 w 1005110"/>
                    <a:gd name="connsiteY1" fmla="*/ 0 h 2157411"/>
                    <a:gd name="connsiteX2" fmla="*/ 1005110 w 1005110"/>
                    <a:gd name="connsiteY2" fmla="*/ 590550 h 2157411"/>
                    <a:gd name="connsiteX3" fmla="*/ 340741 w 1005110"/>
                    <a:gd name="connsiteY3" fmla="*/ 1828799 h 2157411"/>
                    <a:gd name="connsiteX4" fmla="*/ 166910 w 1005110"/>
                    <a:gd name="connsiteY4" fmla="*/ 2157411 h 2157411"/>
                    <a:gd name="connsiteX5" fmla="*/ 116904 w 1005110"/>
                    <a:gd name="connsiteY5" fmla="*/ 1885949 h 2157411"/>
                    <a:gd name="connsiteX6" fmla="*/ 107379 w 1005110"/>
                    <a:gd name="connsiteY6" fmla="*/ 1840705 h 2157411"/>
                    <a:gd name="connsiteX7" fmla="*/ 28798 w 1005110"/>
                    <a:gd name="connsiteY7" fmla="*/ 1797843 h 2157411"/>
                    <a:gd name="connsiteX8" fmla="*/ 2604 w 1005110"/>
                    <a:gd name="connsiteY8" fmla="*/ 1390650 h 2157411"/>
                    <a:gd name="connsiteX9" fmla="*/ 4985 w 1005110"/>
                    <a:gd name="connsiteY9" fmla="*/ 1073943 h 2157411"/>
                    <a:gd name="connsiteX10" fmla="*/ 38323 w 1005110"/>
                    <a:gd name="connsiteY10" fmla="*/ 904875 h 2157411"/>
                    <a:gd name="connsiteX11" fmla="*/ 54991 w 1005110"/>
                    <a:gd name="connsiteY11" fmla="*/ 750094 h 2157411"/>
                    <a:gd name="connsiteX12" fmla="*/ 52611 w 1005110"/>
                    <a:gd name="connsiteY12" fmla="*/ 488155 h 2157411"/>
                    <a:gd name="connsiteX13" fmla="*/ 159766 w 1005110"/>
                    <a:gd name="connsiteY13" fmla="*/ 171450 h 2157411"/>
                    <a:gd name="connsiteX14" fmla="*/ 433609 w 1005110"/>
                    <a:gd name="connsiteY14" fmla="*/ 7143 h 2157411"/>
                    <a:gd name="connsiteX0" fmla="*/ 433609 w 1005110"/>
                    <a:gd name="connsiteY0" fmla="*/ 7143 h 2776536"/>
                    <a:gd name="connsiteX1" fmla="*/ 1005110 w 1005110"/>
                    <a:gd name="connsiteY1" fmla="*/ 0 h 2776536"/>
                    <a:gd name="connsiteX2" fmla="*/ 1005110 w 1005110"/>
                    <a:gd name="connsiteY2" fmla="*/ 590550 h 2776536"/>
                    <a:gd name="connsiteX3" fmla="*/ 216916 w 1005110"/>
                    <a:gd name="connsiteY3" fmla="*/ 2776536 h 2776536"/>
                    <a:gd name="connsiteX4" fmla="*/ 166910 w 1005110"/>
                    <a:gd name="connsiteY4" fmla="*/ 2157411 h 2776536"/>
                    <a:gd name="connsiteX5" fmla="*/ 116904 w 1005110"/>
                    <a:gd name="connsiteY5" fmla="*/ 1885949 h 2776536"/>
                    <a:gd name="connsiteX6" fmla="*/ 107379 w 1005110"/>
                    <a:gd name="connsiteY6" fmla="*/ 1840705 h 2776536"/>
                    <a:gd name="connsiteX7" fmla="*/ 28798 w 1005110"/>
                    <a:gd name="connsiteY7" fmla="*/ 1797843 h 2776536"/>
                    <a:gd name="connsiteX8" fmla="*/ 2604 w 1005110"/>
                    <a:gd name="connsiteY8" fmla="*/ 1390650 h 2776536"/>
                    <a:gd name="connsiteX9" fmla="*/ 4985 w 1005110"/>
                    <a:gd name="connsiteY9" fmla="*/ 1073943 h 2776536"/>
                    <a:gd name="connsiteX10" fmla="*/ 38323 w 1005110"/>
                    <a:gd name="connsiteY10" fmla="*/ 904875 h 2776536"/>
                    <a:gd name="connsiteX11" fmla="*/ 54991 w 1005110"/>
                    <a:gd name="connsiteY11" fmla="*/ 750094 h 2776536"/>
                    <a:gd name="connsiteX12" fmla="*/ 52611 w 1005110"/>
                    <a:gd name="connsiteY12" fmla="*/ 488155 h 2776536"/>
                    <a:gd name="connsiteX13" fmla="*/ 159766 w 1005110"/>
                    <a:gd name="connsiteY13" fmla="*/ 171450 h 2776536"/>
                    <a:gd name="connsiteX14" fmla="*/ 433609 w 1005110"/>
                    <a:gd name="connsiteY14" fmla="*/ 7143 h 2776536"/>
                    <a:gd name="connsiteX0" fmla="*/ 433609 w 1005110"/>
                    <a:gd name="connsiteY0" fmla="*/ 7143 h 2776536"/>
                    <a:gd name="connsiteX1" fmla="*/ 1005110 w 1005110"/>
                    <a:gd name="connsiteY1" fmla="*/ 0 h 2776536"/>
                    <a:gd name="connsiteX2" fmla="*/ 1005110 w 1005110"/>
                    <a:gd name="connsiteY2" fmla="*/ 590550 h 2776536"/>
                    <a:gd name="connsiteX3" fmla="*/ 216916 w 1005110"/>
                    <a:gd name="connsiteY3" fmla="*/ 2776536 h 2776536"/>
                    <a:gd name="connsiteX4" fmla="*/ 166910 w 1005110"/>
                    <a:gd name="connsiteY4" fmla="*/ 2157411 h 2776536"/>
                    <a:gd name="connsiteX5" fmla="*/ 116904 w 1005110"/>
                    <a:gd name="connsiteY5" fmla="*/ 1885949 h 2776536"/>
                    <a:gd name="connsiteX6" fmla="*/ 107379 w 1005110"/>
                    <a:gd name="connsiteY6" fmla="*/ 1840705 h 2776536"/>
                    <a:gd name="connsiteX7" fmla="*/ 28798 w 1005110"/>
                    <a:gd name="connsiteY7" fmla="*/ 1797843 h 2776536"/>
                    <a:gd name="connsiteX8" fmla="*/ 2604 w 1005110"/>
                    <a:gd name="connsiteY8" fmla="*/ 1390650 h 2776536"/>
                    <a:gd name="connsiteX9" fmla="*/ 4985 w 1005110"/>
                    <a:gd name="connsiteY9" fmla="*/ 1073943 h 2776536"/>
                    <a:gd name="connsiteX10" fmla="*/ 38323 w 1005110"/>
                    <a:gd name="connsiteY10" fmla="*/ 904875 h 2776536"/>
                    <a:gd name="connsiteX11" fmla="*/ 54991 w 1005110"/>
                    <a:gd name="connsiteY11" fmla="*/ 750094 h 2776536"/>
                    <a:gd name="connsiteX12" fmla="*/ 52611 w 1005110"/>
                    <a:gd name="connsiteY12" fmla="*/ 488155 h 2776536"/>
                    <a:gd name="connsiteX13" fmla="*/ 159766 w 1005110"/>
                    <a:gd name="connsiteY13" fmla="*/ 171450 h 2776536"/>
                    <a:gd name="connsiteX14" fmla="*/ 433609 w 1005110"/>
                    <a:gd name="connsiteY14" fmla="*/ 7143 h 2776536"/>
                    <a:gd name="connsiteX0" fmla="*/ 433609 w 1005110"/>
                    <a:gd name="connsiteY0" fmla="*/ 7143 h 2776536"/>
                    <a:gd name="connsiteX1" fmla="*/ 1005110 w 1005110"/>
                    <a:gd name="connsiteY1" fmla="*/ 0 h 2776536"/>
                    <a:gd name="connsiteX2" fmla="*/ 1005110 w 1005110"/>
                    <a:gd name="connsiteY2" fmla="*/ 590550 h 2776536"/>
                    <a:gd name="connsiteX3" fmla="*/ 216916 w 1005110"/>
                    <a:gd name="connsiteY3" fmla="*/ 2776536 h 2776536"/>
                    <a:gd name="connsiteX4" fmla="*/ 166910 w 1005110"/>
                    <a:gd name="connsiteY4" fmla="*/ 2157411 h 2776536"/>
                    <a:gd name="connsiteX5" fmla="*/ 116904 w 1005110"/>
                    <a:gd name="connsiteY5" fmla="*/ 1885949 h 2776536"/>
                    <a:gd name="connsiteX6" fmla="*/ 107379 w 1005110"/>
                    <a:gd name="connsiteY6" fmla="*/ 1840705 h 2776536"/>
                    <a:gd name="connsiteX7" fmla="*/ 28798 w 1005110"/>
                    <a:gd name="connsiteY7" fmla="*/ 1797843 h 2776536"/>
                    <a:gd name="connsiteX8" fmla="*/ 2604 w 1005110"/>
                    <a:gd name="connsiteY8" fmla="*/ 1390650 h 2776536"/>
                    <a:gd name="connsiteX9" fmla="*/ 4985 w 1005110"/>
                    <a:gd name="connsiteY9" fmla="*/ 1073943 h 2776536"/>
                    <a:gd name="connsiteX10" fmla="*/ 38323 w 1005110"/>
                    <a:gd name="connsiteY10" fmla="*/ 904875 h 2776536"/>
                    <a:gd name="connsiteX11" fmla="*/ 54991 w 1005110"/>
                    <a:gd name="connsiteY11" fmla="*/ 750094 h 2776536"/>
                    <a:gd name="connsiteX12" fmla="*/ 52611 w 1005110"/>
                    <a:gd name="connsiteY12" fmla="*/ 488155 h 2776536"/>
                    <a:gd name="connsiteX13" fmla="*/ 159766 w 1005110"/>
                    <a:gd name="connsiteY13" fmla="*/ 171450 h 2776536"/>
                    <a:gd name="connsiteX14" fmla="*/ 433609 w 1005110"/>
                    <a:gd name="connsiteY14" fmla="*/ 7143 h 2776536"/>
                    <a:gd name="connsiteX0" fmla="*/ 433609 w 1005110"/>
                    <a:gd name="connsiteY0" fmla="*/ 7143 h 2776536"/>
                    <a:gd name="connsiteX1" fmla="*/ 1005110 w 1005110"/>
                    <a:gd name="connsiteY1" fmla="*/ 0 h 2776536"/>
                    <a:gd name="connsiteX2" fmla="*/ 1005110 w 1005110"/>
                    <a:gd name="connsiteY2" fmla="*/ 590550 h 2776536"/>
                    <a:gd name="connsiteX3" fmla="*/ 376460 w 1005110"/>
                    <a:gd name="connsiteY3" fmla="*/ 2336004 h 2776536"/>
                    <a:gd name="connsiteX4" fmla="*/ 216916 w 1005110"/>
                    <a:gd name="connsiteY4" fmla="*/ 2776536 h 2776536"/>
                    <a:gd name="connsiteX5" fmla="*/ 166910 w 1005110"/>
                    <a:gd name="connsiteY5" fmla="*/ 2157411 h 2776536"/>
                    <a:gd name="connsiteX6" fmla="*/ 116904 w 1005110"/>
                    <a:gd name="connsiteY6" fmla="*/ 1885949 h 2776536"/>
                    <a:gd name="connsiteX7" fmla="*/ 107379 w 1005110"/>
                    <a:gd name="connsiteY7" fmla="*/ 1840705 h 2776536"/>
                    <a:gd name="connsiteX8" fmla="*/ 28798 w 1005110"/>
                    <a:gd name="connsiteY8" fmla="*/ 1797843 h 2776536"/>
                    <a:gd name="connsiteX9" fmla="*/ 2604 w 1005110"/>
                    <a:gd name="connsiteY9" fmla="*/ 1390650 h 2776536"/>
                    <a:gd name="connsiteX10" fmla="*/ 4985 w 1005110"/>
                    <a:gd name="connsiteY10" fmla="*/ 1073943 h 2776536"/>
                    <a:gd name="connsiteX11" fmla="*/ 38323 w 1005110"/>
                    <a:gd name="connsiteY11" fmla="*/ 904875 h 2776536"/>
                    <a:gd name="connsiteX12" fmla="*/ 54991 w 1005110"/>
                    <a:gd name="connsiteY12" fmla="*/ 750094 h 2776536"/>
                    <a:gd name="connsiteX13" fmla="*/ 52611 w 1005110"/>
                    <a:gd name="connsiteY13" fmla="*/ 488155 h 2776536"/>
                    <a:gd name="connsiteX14" fmla="*/ 159766 w 1005110"/>
                    <a:gd name="connsiteY14" fmla="*/ 171450 h 2776536"/>
                    <a:gd name="connsiteX15" fmla="*/ 433609 w 1005110"/>
                    <a:gd name="connsiteY15" fmla="*/ 7143 h 2776536"/>
                    <a:gd name="connsiteX0" fmla="*/ 433609 w 1005110"/>
                    <a:gd name="connsiteY0" fmla="*/ 7143 h 3102766"/>
                    <a:gd name="connsiteX1" fmla="*/ 1005110 w 1005110"/>
                    <a:gd name="connsiteY1" fmla="*/ 0 h 3102766"/>
                    <a:gd name="connsiteX2" fmla="*/ 1005110 w 1005110"/>
                    <a:gd name="connsiteY2" fmla="*/ 590550 h 3102766"/>
                    <a:gd name="connsiteX3" fmla="*/ 271685 w 1005110"/>
                    <a:gd name="connsiteY3" fmla="*/ 3102766 h 3102766"/>
                    <a:gd name="connsiteX4" fmla="*/ 216916 w 1005110"/>
                    <a:gd name="connsiteY4" fmla="*/ 2776536 h 3102766"/>
                    <a:gd name="connsiteX5" fmla="*/ 166910 w 1005110"/>
                    <a:gd name="connsiteY5" fmla="*/ 2157411 h 3102766"/>
                    <a:gd name="connsiteX6" fmla="*/ 116904 w 1005110"/>
                    <a:gd name="connsiteY6" fmla="*/ 1885949 h 3102766"/>
                    <a:gd name="connsiteX7" fmla="*/ 107379 w 1005110"/>
                    <a:gd name="connsiteY7" fmla="*/ 1840705 h 3102766"/>
                    <a:gd name="connsiteX8" fmla="*/ 28798 w 1005110"/>
                    <a:gd name="connsiteY8" fmla="*/ 1797843 h 3102766"/>
                    <a:gd name="connsiteX9" fmla="*/ 2604 w 1005110"/>
                    <a:gd name="connsiteY9" fmla="*/ 1390650 h 3102766"/>
                    <a:gd name="connsiteX10" fmla="*/ 4985 w 1005110"/>
                    <a:gd name="connsiteY10" fmla="*/ 1073943 h 3102766"/>
                    <a:gd name="connsiteX11" fmla="*/ 38323 w 1005110"/>
                    <a:gd name="connsiteY11" fmla="*/ 904875 h 3102766"/>
                    <a:gd name="connsiteX12" fmla="*/ 54991 w 1005110"/>
                    <a:gd name="connsiteY12" fmla="*/ 750094 h 3102766"/>
                    <a:gd name="connsiteX13" fmla="*/ 52611 w 1005110"/>
                    <a:gd name="connsiteY13" fmla="*/ 488155 h 3102766"/>
                    <a:gd name="connsiteX14" fmla="*/ 159766 w 1005110"/>
                    <a:gd name="connsiteY14" fmla="*/ 171450 h 3102766"/>
                    <a:gd name="connsiteX15" fmla="*/ 433609 w 1005110"/>
                    <a:gd name="connsiteY15" fmla="*/ 7143 h 3102766"/>
                    <a:gd name="connsiteX0" fmla="*/ 433609 w 1005110"/>
                    <a:gd name="connsiteY0" fmla="*/ 7143 h 3102766"/>
                    <a:gd name="connsiteX1" fmla="*/ 1005110 w 1005110"/>
                    <a:gd name="connsiteY1" fmla="*/ 0 h 3102766"/>
                    <a:gd name="connsiteX2" fmla="*/ 1005110 w 1005110"/>
                    <a:gd name="connsiteY2" fmla="*/ 590550 h 3102766"/>
                    <a:gd name="connsiteX3" fmla="*/ 378841 w 1005110"/>
                    <a:gd name="connsiteY3" fmla="*/ 2740816 h 3102766"/>
                    <a:gd name="connsiteX4" fmla="*/ 271685 w 1005110"/>
                    <a:gd name="connsiteY4" fmla="*/ 3102766 h 3102766"/>
                    <a:gd name="connsiteX5" fmla="*/ 216916 w 1005110"/>
                    <a:gd name="connsiteY5" fmla="*/ 2776536 h 3102766"/>
                    <a:gd name="connsiteX6" fmla="*/ 166910 w 1005110"/>
                    <a:gd name="connsiteY6" fmla="*/ 2157411 h 3102766"/>
                    <a:gd name="connsiteX7" fmla="*/ 116904 w 1005110"/>
                    <a:gd name="connsiteY7" fmla="*/ 1885949 h 3102766"/>
                    <a:gd name="connsiteX8" fmla="*/ 107379 w 1005110"/>
                    <a:gd name="connsiteY8" fmla="*/ 1840705 h 3102766"/>
                    <a:gd name="connsiteX9" fmla="*/ 28798 w 1005110"/>
                    <a:gd name="connsiteY9" fmla="*/ 1797843 h 3102766"/>
                    <a:gd name="connsiteX10" fmla="*/ 2604 w 1005110"/>
                    <a:gd name="connsiteY10" fmla="*/ 1390650 h 3102766"/>
                    <a:gd name="connsiteX11" fmla="*/ 4985 w 1005110"/>
                    <a:gd name="connsiteY11" fmla="*/ 1073943 h 3102766"/>
                    <a:gd name="connsiteX12" fmla="*/ 38323 w 1005110"/>
                    <a:gd name="connsiteY12" fmla="*/ 904875 h 3102766"/>
                    <a:gd name="connsiteX13" fmla="*/ 54991 w 1005110"/>
                    <a:gd name="connsiteY13" fmla="*/ 750094 h 3102766"/>
                    <a:gd name="connsiteX14" fmla="*/ 52611 w 1005110"/>
                    <a:gd name="connsiteY14" fmla="*/ 488155 h 3102766"/>
                    <a:gd name="connsiteX15" fmla="*/ 159766 w 1005110"/>
                    <a:gd name="connsiteY15" fmla="*/ 171450 h 3102766"/>
                    <a:gd name="connsiteX16" fmla="*/ 433609 w 1005110"/>
                    <a:gd name="connsiteY16" fmla="*/ 7143 h 3102766"/>
                    <a:gd name="connsiteX0" fmla="*/ 433609 w 1005110"/>
                    <a:gd name="connsiteY0" fmla="*/ 7143 h 3598066"/>
                    <a:gd name="connsiteX1" fmla="*/ 1005110 w 1005110"/>
                    <a:gd name="connsiteY1" fmla="*/ 0 h 3598066"/>
                    <a:gd name="connsiteX2" fmla="*/ 1005110 w 1005110"/>
                    <a:gd name="connsiteY2" fmla="*/ 590550 h 3598066"/>
                    <a:gd name="connsiteX3" fmla="*/ 226441 w 1005110"/>
                    <a:gd name="connsiteY3" fmla="*/ 3598066 h 3598066"/>
                    <a:gd name="connsiteX4" fmla="*/ 271685 w 1005110"/>
                    <a:gd name="connsiteY4" fmla="*/ 3102766 h 3598066"/>
                    <a:gd name="connsiteX5" fmla="*/ 216916 w 1005110"/>
                    <a:gd name="connsiteY5" fmla="*/ 2776536 h 3598066"/>
                    <a:gd name="connsiteX6" fmla="*/ 166910 w 1005110"/>
                    <a:gd name="connsiteY6" fmla="*/ 2157411 h 3598066"/>
                    <a:gd name="connsiteX7" fmla="*/ 116904 w 1005110"/>
                    <a:gd name="connsiteY7" fmla="*/ 1885949 h 3598066"/>
                    <a:gd name="connsiteX8" fmla="*/ 107379 w 1005110"/>
                    <a:gd name="connsiteY8" fmla="*/ 1840705 h 3598066"/>
                    <a:gd name="connsiteX9" fmla="*/ 28798 w 1005110"/>
                    <a:gd name="connsiteY9" fmla="*/ 1797843 h 3598066"/>
                    <a:gd name="connsiteX10" fmla="*/ 2604 w 1005110"/>
                    <a:gd name="connsiteY10" fmla="*/ 1390650 h 3598066"/>
                    <a:gd name="connsiteX11" fmla="*/ 4985 w 1005110"/>
                    <a:gd name="connsiteY11" fmla="*/ 1073943 h 3598066"/>
                    <a:gd name="connsiteX12" fmla="*/ 38323 w 1005110"/>
                    <a:gd name="connsiteY12" fmla="*/ 904875 h 3598066"/>
                    <a:gd name="connsiteX13" fmla="*/ 54991 w 1005110"/>
                    <a:gd name="connsiteY13" fmla="*/ 750094 h 3598066"/>
                    <a:gd name="connsiteX14" fmla="*/ 52611 w 1005110"/>
                    <a:gd name="connsiteY14" fmla="*/ 488155 h 3598066"/>
                    <a:gd name="connsiteX15" fmla="*/ 159766 w 1005110"/>
                    <a:gd name="connsiteY15" fmla="*/ 171450 h 3598066"/>
                    <a:gd name="connsiteX16" fmla="*/ 433609 w 1005110"/>
                    <a:gd name="connsiteY16" fmla="*/ 7143 h 3598066"/>
                    <a:gd name="connsiteX0" fmla="*/ 433609 w 1005110"/>
                    <a:gd name="connsiteY0" fmla="*/ 7143 h 3598066"/>
                    <a:gd name="connsiteX1" fmla="*/ 1005110 w 1005110"/>
                    <a:gd name="connsiteY1" fmla="*/ 0 h 3598066"/>
                    <a:gd name="connsiteX2" fmla="*/ 1005110 w 1005110"/>
                    <a:gd name="connsiteY2" fmla="*/ 590550 h 3598066"/>
                    <a:gd name="connsiteX3" fmla="*/ 226441 w 1005110"/>
                    <a:gd name="connsiteY3" fmla="*/ 3598066 h 3598066"/>
                    <a:gd name="connsiteX4" fmla="*/ 271685 w 1005110"/>
                    <a:gd name="connsiteY4" fmla="*/ 3102766 h 3598066"/>
                    <a:gd name="connsiteX5" fmla="*/ 216916 w 1005110"/>
                    <a:gd name="connsiteY5" fmla="*/ 2776536 h 3598066"/>
                    <a:gd name="connsiteX6" fmla="*/ 166910 w 1005110"/>
                    <a:gd name="connsiteY6" fmla="*/ 2157411 h 3598066"/>
                    <a:gd name="connsiteX7" fmla="*/ 116904 w 1005110"/>
                    <a:gd name="connsiteY7" fmla="*/ 1885949 h 3598066"/>
                    <a:gd name="connsiteX8" fmla="*/ 107379 w 1005110"/>
                    <a:gd name="connsiteY8" fmla="*/ 1840705 h 3598066"/>
                    <a:gd name="connsiteX9" fmla="*/ 28798 w 1005110"/>
                    <a:gd name="connsiteY9" fmla="*/ 1797843 h 3598066"/>
                    <a:gd name="connsiteX10" fmla="*/ 2604 w 1005110"/>
                    <a:gd name="connsiteY10" fmla="*/ 1390650 h 3598066"/>
                    <a:gd name="connsiteX11" fmla="*/ 4985 w 1005110"/>
                    <a:gd name="connsiteY11" fmla="*/ 1073943 h 3598066"/>
                    <a:gd name="connsiteX12" fmla="*/ 38323 w 1005110"/>
                    <a:gd name="connsiteY12" fmla="*/ 904875 h 3598066"/>
                    <a:gd name="connsiteX13" fmla="*/ 54991 w 1005110"/>
                    <a:gd name="connsiteY13" fmla="*/ 750094 h 3598066"/>
                    <a:gd name="connsiteX14" fmla="*/ 52611 w 1005110"/>
                    <a:gd name="connsiteY14" fmla="*/ 488155 h 3598066"/>
                    <a:gd name="connsiteX15" fmla="*/ 159766 w 1005110"/>
                    <a:gd name="connsiteY15" fmla="*/ 171450 h 3598066"/>
                    <a:gd name="connsiteX16" fmla="*/ 433609 w 1005110"/>
                    <a:gd name="connsiteY16" fmla="*/ 7143 h 3598066"/>
                    <a:gd name="connsiteX0" fmla="*/ 433609 w 1005110"/>
                    <a:gd name="connsiteY0" fmla="*/ 7143 h 3598066"/>
                    <a:gd name="connsiteX1" fmla="*/ 1005110 w 1005110"/>
                    <a:gd name="connsiteY1" fmla="*/ 0 h 3598066"/>
                    <a:gd name="connsiteX2" fmla="*/ 1005110 w 1005110"/>
                    <a:gd name="connsiteY2" fmla="*/ 590550 h 3598066"/>
                    <a:gd name="connsiteX3" fmla="*/ 226441 w 1005110"/>
                    <a:gd name="connsiteY3" fmla="*/ 3598066 h 3598066"/>
                    <a:gd name="connsiteX4" fmla="*/ 271685 w 1005110"/>
                    <a:gd name="connsiteY4" fmla="*/ 3102766 h 3598066"/>
                    <a:gd name="connsiteX5" fmla="*/ 216916 w 1005110"/>
                    <a:gd name="connsiteY5" fmla="*/ 2776536 h 3598066"/>
                    <a:gd name="connsiteX6" fmla="*/ 166910 w 1005110"/>
                    <a:gd name="connsiteY6" fmla="*/ 2157411 h 3598066"/>
                    <a:gd name="connsiteX7" fmla="*/ 116904 w 1005110"/>
                    <a:gd name="connsiteY7" fmla="*/ 1885949 h 3598066"/>
                    <a:gd name="connsiteX8" fmla="*/ 107379 w 1005110"/>
                    <a:gd name="connsiteY8" fmla="*/ 1840705 h 3598066"/>
                    <a:gd name="connsiteX9" fmla="*/ 28798 w 1005110"/>
                    <a:gd name="connsiteY9" fmla="*/ 1797843 h 3598066"/>
                    <a:gd name="connsiteX10" fmla="*/ 2604 w 1005110"/>
                    <a:gd name="connsiteY10" fmla="*/ 1390650 h 3598066"/>
                    <a:gd name="connsiteX11" fmla="*/ 4985 w 1005110"/>
                    <a:gd name="connsiteY11" fmla="*/ 1073943 h 3598066"/>
                    <a:gd name="connsiteX12" fmla="*/ 38323 w 1005110"/>
                    <a:gd name="connsiteY12" fmla="*/ 904875 h 3598066"/>
                    <a:gd name="connsiteX13" fmla="*/ 54991 w 1005110"/>
                    <a:gd name="connsiteY13" fmla="*/ 750094 h 3598066"/>
                    <a:gd name="connsiteX14" fmla="*/ 52611 w 1005110"/>
                    <a:gd name="connsiteY14" fmla="*/ 488155 h 3598066"/>
                    <a:gd name="connsiteX15" fmla="*/ 159766 w 1005110"/>
                    <a:gd name="connsiteY15" fmla="*/ 171450 h 3598066"/>
                    <a:gd name="connsiteX16" fmla="*/ 433609 w 1005110"/>
                    <a:gd name="connsiteY16" fmla="*/ 7143 h 3598066"/>
                    <a:gd name="connsiteX0" fmla="*/ 433609 w 1005110"/>
                    <a:gd name="connsiteY0" fmla="*/ 7143 h 3598066"/>
                    <a:gd name="connsiteX1" fmla="*/ 1005110 w 1005110"/>
                    <a:gd name="connsiteY1" fmla="*/ 0 h 3598066"/>
                    <a:gd name="connsiteX2" fmla="*/ 1005110 w 1005110"/>
                    <a:gd name="connsiteY2" fmla="*/ 590550 h 3598066"/>
                    <a:gd name="connsiteX3" fmla="*/ 352648 w 1005110"/>
                    <a:gd name="connsiteY3" fmla="*/ 3095623 h 3598066"/>
                    <a:gd name="connsiteX4" fmla="*/ 226441 w 1005110"/>
                    <a:gd name="connsiteY4" fmla="*/ 3598066 h 3598066"/>
                    <a:gd name="connsiteX5" fmla="*/ 271685 w 1005110"/>
                    <a:gd name="connsiteY5" fmla="*/ 3102766 h 3598066"/>
                    <a:gd name="connsiteX6" fmla="*/ 216916 w 1005110"/>
                    <a:gd name="connsiteY6" fmla="*/ 2776536 h 3598066"/>
                    <a:gd name="connsiteX7" fmla="*/ 166910 w 1005110"/>
                    <a:gd name="connsiteY7" fmla="*/ 2157411 h 3598066"/>
                    <a:gd name="connsiteX8" fmla="*/ 116904 w 1005110"/>
                    <a:gd name="connsiteY8" fmla="*/ 1885949 h 3598066"/>
                    <a:gd name="connsiteX9" fmla="*/ 107379 w 1005110"/>
                    <a:gd name="connsiteY9" fmla="*/ 1840705 h 3598066"/>
                    <a:gd name="connsiteX10" fmla="*/ 28798 w 1005110"/>
                    <a:gd name="connsiteY10" fmla="*/ 1797843 h 3598066"/>
                    <a:gd name="connsiteX11" fmla="*/ 2604 w 1005110"/>
                    <a:gd name="connsiteY11" fmla="*/ 1390650 h 3598066"/>
                    <a:gd name="connsiteX12" fmla="*/ 4985 w 1005110"/>
                    <a:gd name="connsiteY12" fmla="*/ 1073943 h 3598066"/>
                    <a:gd name="connsiteX13" fmla="*/ 38323 w 1005110"/>
                    <a:gd name="connsiteY13" fmla="*/ 904875 h 3598066"/>
                    <a:gd name="connsiteX14" fmla="*/ 54991 w 1005110"/>
                    <a:gd name="connsiteY14" fmla="*/ 750094 h 3598066"/>
                    <a:gd name="connsiteX15" fmla="*/ 52611 w 1005110"/>
                    <a:gd name="connsiteY15" fmla="*/ 488155 h 3598066"/>
                    <a:gd name="connsiteX16" fmla="*/ 159766 w 1005110"/>
                    <a:gd name="connsiteY16" fmla="*/ 171450 h 3598066"/>
                    <a:gd name="connsiteX17" fmla="*/ 433609 w 1005110"/>
                    <a:gd name="connsiteY17" fmla="*/ 7143 h 3598066"/>
                    <a:gd name="connsiteX0" fmla="*/ 433609 w 1005110"/>
                    <a:gd name="connsiteY0" fmla="*/ 7143 h 4286248"/>
                    <a:gd name="connsiteX1" fmla="*/ 1005110 w 1005110"/>
                    <a:gd name="connsiteY1" fmla="*/ 0 h 4286248"/>
                    <a:gd name="connsiteX2" fmla="*/ 1005110 w 1005110"/>
                    <a:gd name="connsiteY2" fmla="*/ 590550 h 4286248"/>
                    <a:gd name="connsiteX3" fmla="*/ 519336 w 1005110"/>
                    <a:gd name="connsiteY3" fmla="*/ 4286248 h 4286248"/>
                    <a:gd name="connsiteX4" fmla="*/ 226441 w 1005110"/>
                    <a:gd name="connsiteY4" fmla="*/ 3598066 h 4286248"/>
                    <a:gd name="connsiteX5" fmla="*/ 271685 w 1005110"/>
                    <a:gd name="connsiteY5" fmla="*/ 3102766 h 4286248"/>
                    <a:gd name="connsiteX6" fmla="*/ 216916 w 1005110"/>
                    <a:gd name="connsiteY6" fmla="*/ 2776536 h 4286248"/>
                    <a:gd name="connsiteX7" fmla="*/ 166910 w 1005110"/>
                    <a:gd name="connsiteY7" fmla="*/ 2157411 h 4286248"/>
                    <a:gd name="connsiteX8" fmla="*/ 116904 w 1005110"/>
                    <a:gd name="connsiteY8" fmla="*/ 1885949 h 4286248"/>
                    <a:gd name="connsiteX9" fmla="*/ 107379 w 1005110"/>
                    <a:gd name="connsiteY9" fmla="*/ 1840705 h 4286248"/>
                    <a:gd name="connsiteX10" fmla="*/ 28798 w 1005110"/>
                    <a:gd name="connsiteY10" fmla="*/ 1797843 h 4286248"/>
                    <a:gd name="connsiteX11" fmla="*/ 2604 w 1005110"/>
                    <a:gd name="connsiteY11" fmla="*/ 1390650 h 4286248"/>
                    <a:gd name="connsiteX12" fmla="*/ 4985 w 1005110"/>
                    <a:gd name="connsiteY12" fmla="*/ 1073943 h 4286248"/>
                    <a:gd name="connsiteX13" fmla="*/ 38323 w 1005110"/>
                    <a:gd name="connsiteY13" fmla="*/ 904875 h 4286248"/>
                    <a:gd name="connsiteX14" fmla="*/ 54991 w 1005110"/>
                    <a:gd name="connsiteY14" fmla="*/ 750094 h 4286248"/>
                    <a:gd name="connsiteX15" fmla="*/ 52611 w 1005110"/>
                    <a:gd name="connsiteY15" fmla="*/ 488155 h 4286248"/>
                    <a:gd name="connsiteX16" fmla="*/ 159766 w 1005110"/>
                    <a:gd name="connsiteY16" fmla="*/ 171450 h 4286248"/>
                    <a:gd name="connsiteX17" fmla="*/ 433609 w 1005110"/>
                    <a:gd name="connsiteY17" fmla="*/ 7143 h 4286248"/>
                    <a:gd name="connsiteX0" fmla="*/ 433609 w 1005110"/>
                    <a:gd name="connsiteY0" fmla="*/ 7143 h 4286248"/>
                    <a:gd name="connsiteX1" fmla="*/ 1005110 w 1005110"/>
                    <a:gd name="connsiteY1" fmla="*/ 0 h 4286248"/>
                    <a:gd name="connsiteX2" fmla="*/ 1005110 w 1005110"/>
                    <a:gd name="connsiteY2" fmla="*/ 590550 h 4286248"/>
                    <a:gd name="connsiteX3" fmla="*/ 519336 w 1005110"/>
                    <a:gd name="connsiteY3" fmla="*/ 4286248 h 4286248"/>
                    <a:gd name="connsiteX4" fmla="*/ 343123 w 1005110"/>
                    <a:gd name="connsiteY4" fmla="*/ 3883816 h 4286248"/>
                    <a:gd name="connsiteX5" fmla="*/ 226441 w 1005110"/>
                    <a:gd name="connsiteY5" fmla="*/ 3598066 h 4286248"/>
                    <a:gd name="connsiteX6" fmla="*/ 271685 w 1005110"/>
                    <a:gd name="connsiteY6" fmla="*/ 3102766 h 4286248"/>
                    <a:gd name="connsiteX7" fmla="*/ 216916 w 1005110"/>
                    <a:gd name="connsiteY7" fmla="*/ 2776536 h 4286248"/>
                    <a:gd name="connsiteX8" fmla="*/ 166910 w 1005110"/>
                    <a:gd name="connsiteY8" fmla="*/ 2157411 h 4286248"/>
                    <a:gd name="connsiteX9" fmla="*/ 116904 w 1005110"/>
                    <a:gd name="connsiteY9" fmla="*/ 1885949 h 4286248"/>
                    <a:gd name="connsiteX10" fmla="*/ 107379 w 1005110"/>
                    <a:gd name="connsiteY10" fmla="*/ 1840705 h 4286248"/>
                    <a:gd name="connsiteX11" fmla="*/ 28798 w 1005110"/>
                    <a:gd name="connsiteY11" fmla="*/ 1797843 h 4286248"/>
                    <a:gd name="connsiteX12" fmla="*/ 2604 w 1005110"/>
                    <a:gd name="connsiteY12" fmla="*/ 1390650 h 4286248"/>
                    <a:gd name="connsiteX13" fmla="*/ 4985 w 1005110"/>
                    <a:gd name="connsiteY13" fmla="*/ 1073943 h 4286248"/>
                    <a:gd name="connsiteX14" fmla="*/ 38323 w 1005110"/>
                    <a:gd name="connsiteY14" fmla="*/ 904875 h 4286248"/>
                    <a:gd name="connsiteX15" fmla="*/ 54991 w 1005110"/>
                    <a:gd name="connsiteY15" fmla="*/ 750094 h 4286248"/>
                    <a:gd name="connsiteX16" fmla="*/ 52611 w 1005110"/>
                    <a:gd name="connsiteY16" fmla="*/ 488155 h 4286248"/>
                    <a:gd name="connsiteX17" fmla="*/ 159766 w 1005110"/>
                    <a:gd name="connsiteY17" fmla="*/ 171450 h 4286248"/>
                    <a:gd name="connsiteX18" fmla="*/ 433609 w 1005110"/>
                    <a:gd name="connsiteY18" fmla="*/ 7143 h 4286248"/>
                    <a:gd name="connsiteX0" fmla="*/ 433609 w 1005110"/>
                    <a:gd name="connsiteY0" fmla="*/ 7143 h 4286248"/>
                    <a:gd name="connsiteX1" fmla="*/ 1005110 w 1005110"/>
                    <a:gd name="connsiteY1" fmla="*/ 0 h 4286248"/>
                    <a:gd name="connsiteX2" fmla="*/ 1005110 w 1005110"/>
                    <a:gd name="connsiteY2" fmla="*/ 590550 h 4286248"/>
                    <a:gd name="connsiteX3" fmla="*/ 519336 w 1005110"/>
                    <a:gd name="connsiteY3" fmla="*/ 4286248 h 4286248"/>
                    <a:gd name="connsiteX4" fmla="*/ 176435 w 1005110"/>
                    <a:gd name="connsiteY4" fmla="*/ 4152897 h 4286248"/>
                    <a:gd name="connsiteX5" fmla="*/ 226441 w 1005110"/>
                    <a:gd name="connsiteY5" fmla="*/ 3598066 h 4286248"/>
                    <a:gd name="connsiteX6" fmla="*/ 271685 w 1005110"/>
                    <a:gd name="connsiteY6" fmla="*/ 3102766 h 4286248"/>
                    <a:gd name="connsiteX7" fmla="*/ 216916 w 1005110"/>
                    <a:gd name="connsiteY7" fmla="*/ 2776536 h 4286248"/>
                    <a:gd name="connsiteX8" fmla="*/ 166910 w 1005110"/>
                    <a:gd name="connsiteY8" fmla="*/ 2157411 h 4286248"/>
                    <a:gd name="connsiteX9" fmla="*/ 116904 w 1005110"/>
                    <a:gd name="connsiteY9" fmla="*/ 1885949 h 4286248"/>
                    <a:gd name="connsiteX10" fmla="*/ 107379 w 1005110"/>
                    <a:gd name="connsiteY10" fmla="*/ 1840705 h 4286248"/>
                    <a:gd name="connsiteX11" fmla="*/ 28798 w 1005110"/>
                    <a:gd name="connsiteY11" fmla="*/ 1797843 h 4286248"/>
                    <a:gd name="connsiteX12" fmla="*/ 2604 w 1005110"/>
                    <a:gd name="connsiteY12" fmla="*/ 1390650 h 4286248"/>
                    <a:gd name="connsiteX13" fmla="*/ 4985 w 1005110"/>
                    <a:gd name="connsiteY13" fmla="*/ 1073943 h 4286248"/>
                    <a:gd name="connsiteX14" fmla="*/ 38323 w 1005110"/>
                    <a:gd name="connsiteY14" fmla="*/ 904875 h 4286248"/>
                    <a:gd name="connsiteX15" fmla="*/ 54991 w 1005110"/>
                    <a:gd name="connsiteY15" fmla="*/ 750094 h 4286248"/>
                    <a:gd name="connsiteX16" fmla="*/ 52611 w 1005110"/>
                    <a:gd name="connsiteY16" fmla="*/ 488155 h 4286248"/>
                    <a:gd name="connsiteX17" fmla="*/ 159766 w 1005110"/>
                    <a:gd name="connsiteY17" fmla="*/ 171450 h 4286248"/>
                    <a:gd name="connsiteX18" fmla="*/ 433609 w 1005110"/>
                    <a:gd name="connsiteY18" fmla="*/ 7143 h 4286248"/>
                    <a:gd name="connsiteX0" fmla="*/ 433609 w 1005110"/>
                    <a:gd name="connsiteY0" fmla="*/ 7143 h 4286248"/>
                    <a:gd name="connsiteX1" fmla="*/ 1005110 w 1005110"/>
                    <a:gd name="connsiteY1" fmla="*/ 0 h 4286248"/>
                    <a:gd name="connsiteX2" fmla="*/ 1005110 w 1005110"/>
                    <a:gd name="connsiteY2" fmla="*/ 590550 h 4286248"/>
                    <a:gd name="connsiteX3" fmla="*/ 519336 w 1005110"/>
                    <a:gd name="connsiteY3" fmla="*/ 4286248 h 4286248"/>
                    <a:gd name="connsiteX4" fmla="*/ 176435 w 1005110"/>
                    <a:gd name="connsiteY4" fmla="*/ 4152897 h 4286248"/>
                    <a:gd name="connsiteX5" fmla="*/ 226441 w 1005110"/>
                    <a:gd name="connsiteY5" fmla="*/ 3598066 h 4286248"/>
                    <a:gd name="connsiteX6" fmla="*/ 271685 w 1005110"/>
                    <a:gd name="connsiteY6" fmla="*/ 3102766 h 4286248"/>
                    <a:gd name="connsiteX7" fmla="*/ 216916 w 1005110"/>
                    <a:gd name="connsiteY7" fmla="*/ 2776536 h 4286248"/>
                    <a:gd name="connsiteX8" fmla="*/ 166910 w 1005110"/>
                    <a:gd name="connsiteY8" fmla="*/ 2157411 h 4286248"/>
                    <a:gd name="connsiteX9" fmla="*/ 116904 w 1005110"/>
                    <a:gd name="connsiteY9" fmla="*/ 1885949 h 4286248"/>
                    <a:gd name="connsiteX10" fmla="*/ 107379 w 1005110"/>
                    <a:gd name="connsiteY10" fmla="*/ 1840705 h 4286248"/>
                    <a:gd name="connsiteX11" fmla="*/ 28798 w 1005110"/>
                    <a:gd name="connsiteY11" fmla="*/ 1797843 h 4286248"/>
                    <a:gd name="connsiteX12" fmla="*/ 2604 w 1005110"/>
                    <a:gd name="connsiteY12" fmla="*/ 1390650 h 4286248"/>
                    <a:gd name="connsiteX13" fmla="*/ 4985 w 1005110"/>
                    <a:gd name="connsiteY13" fmla="*/ 1073943 h 4286248"/>
                    <a:gd name="connsiteX14" fmla="*/ 38323 w 1005110"/>
                    <a:gd name="connsiteY14" fmla="*/ 904875 h 4286248"/>
                    <a:gd name="connsiteX15" fmla="*/ 54991 w 1005110"/>
                    <a:gd name="connsiteY15" fmla="*/ 750094 h 4286248"/>
                    <a:gd name="connsiteX16" fmla="*/ 52611 w 1005110"/>
                    <a:gd name="connsiteY16" fmla="*/ 488155 h 4286248"/>
                    <a:gd name="connsiteX17" fmla="*/ 159766 w 1005110"/>
                    <a:gd name="connsiteY17" fmla="*/ 171450 h 4286248"/>
                    <a:gd name="connsiteX18" fmla="*/ 433609 w 1005110"/>
                    <a:gd name="connsiteY18" fmla="*/ 7143 h 4286248"/>
                    <a:gd name="connsiteX0" fmla="*/ 433609 w 1005110"/>
                    <a:gd name="connsiteY0" fmla="*/ 7143 h 4286248"/>
                    <a:gd name="connsiteX1" fmla="*/ 1005110 w 1005110"/>
                    <a:gd name="connsiteY1" fmla="*/ 0 h 4286248"/>
                    <a:gd name="connsiteX2" fmla="*/ 1005110 w 1005110"/>
                    <a:gd name="connsiteY2" fmla="*/ 590550 h 4286248"/>
                    <a:gd name="connsiteX3" fmla="*/ 519336 w 1005110"/>
                    <a:gd name="connsiteY3" fmla="*/ 4286248 h 4286248"/>
                    <a:gd name="connsiteX4" fmla="*/ 176435 w 1005110"/>
                    <a:gd name="connsiteY4" fmla="*/ 4152897 h 4286248"/>
                    <a:gd name="connsiteX5" fmla="*/ 226441 w 1005110"/>
                    <a:gd name="connsiteY5" fmla="*/ 3598066 h 4286248"/>
                    <a:gd name="connsiteX6" fmla="*/ 271685 w 1005110"/>
                    <a:gd name="connsiteY6" fmla="*/ 3102766 h 4286248"/>
                    <a:gd name="connsiteX7" fmla="*/ 216916 w 1005110"/>
                    <a:gd name="connsiteY7" fmla="*/ 2776536 h 4286248"/>
                    <a:gd name="connsiteX8" fmla="*/ 166910 w 1005110"/>
                    <a:gd name="connsiteY8" fmla="*/ 2157411 h 4286248"/>
                    <a:gd name="connsiteX9" fmla="*/ 116904 w 1005110"/>
                    <a:gd name="connsiteY9" fmla="*/ 1885949 h 4286248"/>
                    <a:gd name="connsiteX10" fmla="*/ 107379 w 1005110"/>
                    <a:gd name="connsiteY10" fmla="*/ 1840705 h 4286248"/>
                    <a:gd name="connsiteX11" fmla="*/ 28798 w 1005110"/>
                    <a:gd name="connsiteY11" fmla="*/ 1797843 h 4286248"/>
                    <a:gd name="connsiteX12" fmla="*/ 2604 w 1005110"/>
                    <a:gd name="connsiteY12" fmla="*/ 1390650 h 4286248"/>
                    <a:gd name="connsiteX13" fmla="*/ 4985 w 1005110"/>
                    <a:gd name="connsiteY13" fmla="*/ 1073943 h 4286248"/>
                    <a:gd name="connsiteX14" fmla="*/ 38323 w 1005110"/>
                    <a:gd name="connsiteY14" fmla="*/ 904875 h 4286248"/>
                    <a:gd name="connsiteX15" fmla="*/ 54991 w 1005110"/>
                    <a:gd name="connsiteY15" fmla="*/ 750094 h 4286248"/>
                    <a:gd name="connsiteX16" fmla="*/ 52611 w 1005110"/>
                    <a:gd name="connsiteY16" fmla="*/ 488155 h 4286248"/>
                    <a:gd name="connsiteX17" fmla="*/ 159766 w 1005110"/>
                    <a:gd name="connsiteY17" fmla="*/ 171450 h 4286248"/>
                    <a:gd name="connsiteX18" fmla="*/ 433609 w 1005110"/>
                    <a:gd name="connsiteY18" fmla="*/ 7143 h 4286248"/>
                    <a:gd name="connsiteX0" fmla="*/ 433609 w 1005110"/>
                    <a:gd name="connsiteY0" fmla="*/ 7143 h 4286248"/>
                    <a:gd name="connsiteX1" fmla="*/ 1005110 w 1005110"/>
                    <a:gd name="connsiteY1" fmla="*/ 0 h 4286248"/>
                    <a:gd name="connsiteX2" fmla="*/ 1005110 w 1005110"/>
                    <a:gd name="connsiteY2" fmla="*/ 590550 h 4286248"/>
                    <a:gd name="connsiteX3" fmla="*/ 519336 w 1005110"/>
                    <a:gd name="connsiteY3" fmla="*/ 4286248 h 4286248"/>
                    <a:gd name="connsiteX4" fmla="*/ 316929 w 1005110"/>
                    <a:gd name="connsiteY4" fmla="*/ 4200523 h 4286248"/>
                    <a:gd name="connsiteX5" fmla="*/ 176435 w 1005110"/>
                    <a:gd name="connsiteY5" fmla="*/ 4152897 h 4286248"/>
                    <a:gd name="connsiteX6" fmla="*/ 226441 w 1005110"/>
                    <a:gd name="connsiteY6" fmla="*/ 3598066 h 4286248"/>
                    <a:gd name="connsiteX7" fmla="*/ 271685 w 1005110"/>
                    <a:gd name="connsiteY7" fmla="*/ 3102766 h 4286248"/>
                    <a:gd name="connsiteX8" fmla="*/ 216916 w 1005110"/>
                    <a:gd name="connsiteY8" fmla="*/ 2776536 h 4286248"/>
                    <a:gd name="connsiteX9" fmla="*/ 166910 w 1005110"/>
                    <a:gd name="connsiteY9" fmla="*/ 2157411 h 4286248"/>
                    <a:gd name="connsiteX10" fmla="*/ 116904 w 1005110"/>
                    <a:gd name="connsiteY10" fmla="*/ 1885949 h 4286248"/>
                    <a:gd name="connsiteX11" fmla="*/ 107379 w 1005110"/>
                    <a:gd name="connsiteY11" fmla="*/ 1840705 h 4286248"/>
                    <a:gd name="connsiteX12" fmla="*/ 28798 w 1005110"/>
                    <a:gd name="connsiteY12" fmla="*/ 1797843 h 4286248"/>
                    <a:gd name="connsiteX13" fmla="*/ 2604 w 1005110"/>
                    <a:gd name="connsiteY13" fmla="*/ 1390650 h 4286248"/>
                    <a:gd name="connsiteX14" fmla="*/ 4985 w 1005110"/>
                    <a:gd name="connsiteY14" fmla="*/ 1073943 h 4286248"/>
                    <a:gd name="connsiteX15" fmla="*/ 38323 w 1005110"/>
                    <a:gd name="connsiteY15" fmla="*/ 904875 h 4286248"/>
                    <a:gd name="connsiteX16" fmla="*/ 54991 w 1005110"/>
                    <a:gd name="connsiteY16" fmla="*/ 750094 h 4286248"/>
                    <a:gd name="connsiteX17" fmla="*/ 52611 w 1005110"/>
                    <a:gd name="connsiteY17" fmla="*/ 488155 h 4286248"/>
                    <a:gd name="connsiteX18" fmla="*/ 159766 w 1005110"/>
                    <a:gd name="connsiteY18" fmla="*/ 171450 h 4286248"/>
                    <a:gd name="connsiteX19" fmla="*/ 433609 w 1005110"/>
                    <a:gd name="connsiteY19" fmla="*/ 7143 h 4286248"/>
                    <a:gd name="connsiteX0" fmla="*/ 464343 w 1035844"/>
                    <a:gd name="connsiteY0" fmla="*/ 7143 h 4319585"/>
                    <a:gd name="connsiteX1" fmla="*/ 1035844 w 1035844"/>
                    <a:gd name="connsiteY1" fmla="*/ 0 h 4319585"/>
                    <a:gd name="connsiteX2" fmla="*/ 1035844 w 1035844"/>
                    <a:gd name="connsiteY2" fmla="*/ 590550 h 4319585"/>
                    <a:gd name="connsiteX3" fmla="*/ 550070 w 1035844"/>
                    <a:gd name="connsiteY3" fmla="*/ 4286248 h 4319585"/>
                    <a:gd name="connsiteX4" fmla="*/ 0 w 1035844"/>
                    <a:gd name="connsiteY4" fmla="*/ 4319585 h 4319585"/>
                    <a:gd name="connsiteX5" fmla="*/ 207169 w 1035844"/>
                    <a:gd name="connsiteY5" fmla="*/ 4152897 h 4319585"/>
                    <a:gd name="connsiteX6" fmla="*/ 257175 w 1035844"/>
                    <a:gd name="connsiteY6" fmla="*/ 3598066 h 4319585"/>
                    <a:gd name="connsiteX7" fmla="*/ 302419 w 1035844"/>
                    <a:gd name="connsiteY7" fmla="*/ 3102766 h 4319585"/>
                    <a:gd name="connsiteX8" fmla="*/ 247650 w 1035844"/>
                    <a:gd name="connsiteY8" fmla="*/ 2776536 h 4319585"/>
                    <a:gd name="connsiteX9" fmla="*/ 197644 w 1035844"/>
                    <a:gd name="connsiteY9" fmla="*/ 2157411 h 4319585"/>
                    <a:gd name="connsiteX10" fmla="*/ 147638 w 1035844"/>
                    <a:gd name="connsiteY10" fmla="*/ 1885949 h 4319585"/>
                    <a:gd name="connsiteX11" fmla="*/ 138113 w 1035844"/>
                    <a:gd name="connsiteY11" fmla="*/ 1840705 h 4319585"/>
                    <a:gd name="connsiteX12" fmla="*/ 59532 w 1035844"/>
                    <a:gd name="connsiteY12" fmla="*/ 1797843 h 4319585"/>
                    <a:gd name="connsiteX13" fmla="*/ 33338 w 1035844"/>
                    <a:gd name="connsiteY13" fmla="*/ 1390650 h 4319585"/>
                    <a:gd name="connsiteX14" fmla="*/ 35719 w 1035844"/>
                    <a:gd name="connsiteY14" fmla="*/ 1073943 h 4319585"/>
                    <a:gd name="connsiteX15" fmla="*/ 69057 w 1035844"/>
                    <a:gd name="connsiteY15" fmla="*/ 904875 h 4319585"/>
                    <a:gd name="connsiteX16" fmla="*/ 85725 w 1035844"/>
                    <a:gd name="connsiteY16" fmla="*/ 750094 h 4319585"/>
                    <a:gd name="connsiteX17" fmla="*/ 83345 w 1035844"/>
                    <a:gd name="connsiteY17" fmla="*/ 488155 h 4319585"/>
                    <a:gd name="connsiteX18" fmla="*/ 190500 w 1035844"/>
                    <a:gd name="connsiteY18" fmla="*/ 171450 h 4319585"/>
                    <a:gd name="connsiteX19" fmla="*/ 464343 w 1035844"/>
                    <a:gd name="connsiteY19" fmla="*/ 7143 h 4319585"/>
                    <a:gd name="connsiteX0" fmla="*/ 464343 w 1035844"/>
                    <a:gd name="connsiteY0" fmla="*/ 7143 h 4319585"/>
                    <a:gd name="connsiteX1" fmla="*/ 1035844 w 1035844"/>
                    <a:gd name="connsiteY1" fmla="*/ 0 h 4319585"/>
                    <a:gd name="connsiteX2" fmla="*/ 1035844 w 1035844"/>
                    <a:gd name="connsiteY2" fmla="*/ 590550 h 4319585"/>
                    <a:gd name="connsiteX3" fmla="*/ 550070 w 1035844"/>
                    <a:gd name="connsiteY3" fmla="*/ 4286248 h 4319585"/>
                    <a:gd name="connsiteX4" fmla="*/ 0 w 1035844"/>
                    <a:gd name="connsiteY4" fmla="*/ 4319585 h 4319585"/>
                    <a:gd name="connsiteX5" fmla="*/ 207169 w 1035844"/>
                    <a:gd name="connsiteY5" fmla="*/ 4152897 h 4319585"/>
                    <a:gd name="connsiteX6" fmla="*/ 257175 w 1035844"/>
                    <a:gd name="connsiteY6" fmla="*/ 3598066 h 4319585"/>
                    <a:gd name="connsiteX7" fmla="*/ 302419 w 1035844"/>
                    <a:gd name="connsiteY7" fmla="*/ 3102766 h 4319585"/>
                    <a:gd name="connsiteX8" fmla="*/ 247650 w 1035844"/>
                    <a:gd name="connsiteY8" fmla="*/ 2776536 h 4319585"/>
                    <a:gd name="connsiteX9" fmla="*/ 197644 w 1035844"/>
                    <a:gd name="connsiteY9" fmla="*/ 2157411 h 4319585"/>
                    <a:gd name="connsiteX10" fmla="*/ 147638 w 1035844"/>
                    <a:gd name="connsiteY10" fmla="*/ 1885949 h 4319585"/>
                    <a:gd name="connsiteX11" fmla="*/ 138113 w 1035844"/>
                    <a:gd name="connsiteY11" fmla="*/ 1840705 h 4319585"/>
                    <a:gd name="connsiteX12" fmla="*/ 59532 w 1035844"/>
                    <a:gd name="connsiteY12" fmla="*/ 1797843 h 4319585"/>
                    <a:gd name="connsiteX13" fmla="*/ 33338 w 1035844"/>
                    <a:gd name="connsiteY13" fmla="*/ 1390650 h 4319585"/>
                    <a:gd name="connsiteX14" fmla="*/ 35719 w 1035844"/>
                    <a:gd name="connsiteY14" fmla="*/ 1073943 h 4319585"/>
                    <a:gd name="connsiteX15" fmla="*/ 69057 w 1035844"/>
                    <a:gd name="connsiteY15" fmla="*/ 904875 h 4319585"/>
                    <a:gd name="connsiteX16" fmla="*/ 85725 w 1035844"/>
                    <a:gd name="connsiteY16" fmla="*/ 750094 h 4319585"/>
                    <a:gd name="connsiteX17" fmla="*/ 83345 w 1035844"/>
                    <a:gd name="connsiteY17" fmla="*/ 488155 h 4319585"/>
                    <a:gd name="connsiteX18" fmla="*/ 190500 w 1035844"/>
                    <a:gd name="connsiteY18" fmla="*/ 171450 h 4319585"/>
                    <a:gd name="connsiteX19" fmla="*/ 464343 w 1035844"/>
                    <a:gd name="connsiteY19" fmla="*/ 7143 h 4319585"/>
                    <a:gd name="connsiteX0" fmla="*/ 464343 w 1035844"/>
                    <a:gd name="connsiteY0" fmla="*/ 7143 h 4319585"/>
                    <a:gd name="connsiteX1" fmla="*/ 1035844 w 1035844"/>
                    <a:gd name="connsiteY1" fmla="*/ 0 h 4319585"/>
                    <a:gd name="connsiteX2" fmla="*/ 1035844 w 1035844"/>
                    <a:gd name="connsiteY2" fmla="*/ 590550 h 4319585"/>
                    <a:gd name="connsiteX3" fmla="*/ 550070 w 1035844"/>
                    <a:gd name="connsiteY3" fmla="*/ 4286248 h 4319585"/>
                    <a:gd name="connsiteX4" fmla="*/ 0 w 1035844"/>
                    <a:gd name="connsiteY4" fmla="*/ 4319585 h 4319585"/>
                    <a:gd name="connsiteX5" fmla="*/ 204788 w 1035844"/>
                    <a:gd name="connsiteY5" fmla="*/ 4129085 h 4319585"/>
                    <a:gd name="connsiteX6" fmla="*/ 257175 w 1035844"/>
                    <a:gd name="connsiteY6" fmla="*/ 3598066 h 4319585"/>
                    <a:gd name="connsiteX7" fmla="*/ 302419 w 1035844"/>
                    <a:gd name="connsiteY7" fmla="*/ 3102766 h 4319585"/>
                    <a:gd name="connsiteX8" fmla="*/ 247650 w 1035844"/>
                    <a:gd name="connsiteY8" fmla="*/ 2776536 h 4319585"/>
                    <a:gd name="connsiteX9" fmla="*/ 197644 w 1035844"/>
                    <a:gd name="connsiteY9" fmla="*/ 2157411 h 4319585"/>
                    <a:gd name="connsiteX10" fmla="*/ 147638 w 1035844"/>
                    <a:gd name="connsiteY10" fmla="*/ 1885949 h 4319585"/>
                    <a:gd name="connsiteX11" fmla="*/ 138113 w 1035844"/>
                    <a:gd name="connsiteY11" fmla="*/ 1840705 h 4319585"/>
                    <a:gd name="connsiteX12" fmla="*/ 59532 w 1035844"/>
                    <a:gd name="connsiteY12" fmla="*/ 1797843 h 4319585"/>
                    <a:gd name="connsiteX13" fmla="*/ 33338 w 1035844"/>
                    <a:gd name="connsiteY13" fmla="*/ 1390650 h 4319585"/>
                    <a:gd name="connsiteX14" fmla="*/ 35719 w 1035844"/>
                    <a:gd name="connsiteY14" fmla="*/ 1073943 h 4319585"/>
                    <a:gd name="connsiteX15" fmla="*/ 69057 w 1035844"/>
                    <a:gd name="connsiteY15" fmla="*/ 904875 h 4319585"/>
                    <a:gd name="connsiteX16" fmla="*/ 85725 w 1035844"/>
                    <a:gd name="connsiteY16" fmla="*/ 750094 h 4319585"/>
                    <a:gd name="connsiteX17" fmla="*/ 83345 w 1035844"/>
                    <a:gd name="connsiteY17" fmla="*/ 488155 h 4319585"/>
                    <a:gd name="connsiteX18" fmla="*/ 190500 w 1035844"/>
                    <a:gd name="connsiteY18" fmla="*/ 171450 h 4319585"/>
                    <a:gd name="connsiteX19" fmla="*/ 464343 w 1035844"/>
                    <a:gd name="connsiteY19" fmla="*/ 7143 h 4319585"/>
                    <a:gd name="connsiteX0" fmla="*/ 464343 w 1035844"/>
                    <a:gd name="connsiteY0" fmla="*/ 7143 h 4319585"/>
                    <a:gd name="connsiteX1" fmla="*/ 1035844 w 1035844"/>
                    <a:gd name="connsiteY1" fmla="*/ 0 h 4319585"/>
                    <a:gd name="connsiteX2" fmla="*/ 1035844 w 1035844"/>
                    <a:gd name="connsiteY2" fmla="*/ 590550 h 4319585"/>
                    <a:gd name="connsiteX3" fmla="*/ 550070 w 1035844"/>
                    <a:gd name="connsiteY3" fmla="*/ 4286248 h 4319585"/>
                    <a:gd name="connsiteX4" fmla="*/ 0 w 1035844"/>
                    <a:gd name="connsiteY4" fmla="*/ 4319585 h 4319585"/>
                    <a:gd name="connsiteX5" fmla="*/ 204788 w 1035844"/>
                    <a:gd name="connsiteY5" fmla="*/ 4129085 h 4319585"/>
                    <a:gd name="connsiteX6" fmla="*/ 257175 w 1035844"/>
                    <a:gd name="connsiteY6" fmla="*/ 3598066 h 4319585"/>
                    <a:gd name="connsiteX7" fmla="*/ 302419 w 1035844"/>
                    <a:gd name="connsiteY7" fmla="*/ 3102766 h 4319585"/>
                    <a:gd name="connsiteX8" fmla="*/ 247650 w 1035844"/>
                    <a:gd name="connsiteY8" fmla="*/ 2776536 h 4319585"/>
                    <a:gd name="connsiteX9" fmla="*/ 197644 w 1035844"/>
                    <a:gd name="connsiteY9" fmla="*/ 2157411 h 4319585"/>
                    <a:gd name="connsiteX10" fmla="*/ 147638 w 1035844"/>
                    <a:gd name="connsiteY10" fmla="*/ 1885949 h 4319585"/>
                    <a:gd name="connsiteX11" fmla="*/ 138113 w 1035844"/>
                    <a:gd name="connsiteY11" fmla="*/ 1840705 h 4319585"/>
                    <a:gd name="connsiteX12" fmla="*/ 59532 w 1035844"/>
                    <a:gd name="connsiteY12" fmla="*/ 1797843 h 4319585"/>
                    <a:gd name="connsiteX13" fmla="*/ 33338 w 1035844"/>
                    <a:gd name="connsiteY13" fmla="*/ 1390650 h 4319585"/>
                    <a:gd name="connsiteX14" fmla="*/ 35719 w 1035844"/>
                    <a:gd name="connsiteY14" fmla="*/ 1073943 h 4319585"/>
                    <a:gd name="connsiteX15" fmla="*/ 69057 w 1035844"/>
                    <a:gd name="connsiteY15" fmla="*/ 904875 h 4319585"/>
                    <a:gd name="connsiteX16" fmla="*/ 85725 w 1035844"/>
                    <a:gd name="connsiteY16" fmla="*/ 750094 h 4319585"/>
                    <a:gd name="connsiteX17" fmla="*/ 83345 w 1035844"/>
                    <a:gd name="connsiteY17" fmla="*/ 488155 h 4319585"/>
                    <a:gd name="connsiteX18" fmla="*/ 190500 w 1035844"/>
                    <a:gd name="connsiteY18" fmla="*/ 171450 h 4319585"/>
                    <a:gd name="connsiteX19" fmla="*/ 464343 w 1035844"/>
                    <a:gd name="connsiteY19" fmla="*/ 7143 h 4319585"/>
                    <a:gd name="connsiteX0" fmla="*/ 464343 w 1035844"/>
                    <a:gd name="connsiteY0" fmla="*/ 7143 h 4319585"/>
                    <a:gd name="connsiteX1" fmla="*/ 1035844 w 1035844"/>
                    <a:gd name="connsiteY1" fmla="*/ 0 h 4319585"/>
                    <a:gd name="connsiteX2" fmla="*/ 1035844 w 1035844"/>
                    <a:gd name="connsiteY2" fmla="*/ 590550 h 4319585"/>
                    <a:gd name="connsiteX3" fmla="*/ 550070 w 1035844"/>
                    <a:gd name="connsiteY3" fmla="*/ 4286248 h 4319585"/>
                    <a:gd name="connsiteX4" fmla="*/ 266700 w 1035844"/>
                    <a:gd name="connsiteY4" fmla="*/ 4302916 h 4319585"/>
                    <a:gd name="connsiteX5" fmla="*/ 0 w 1035844"/>
                    <a:gd name="connsiteY5" fmla="*/ 4319585 h 4319585"/>
                    <a:gd name="connsiteX6" fmla="*/ 204788 w 1035844"/>
                    <a:gd name="connsiteY6" fmla="*/ 4129085 h 4319585"/>
                    <a:gd name="connsiteX7" fmla="*/ 257175 w 1035844"/>
                    <a:gd name="connsiteY7" fmla="*/ 3598066 h 4319585"/>
                    <a:gd name="connsiteX8" fmla="*/ 302419 w 1035844"/>
                    <a:gd name="connsiteY8" fmla="*/ 3102766 h 4319585"/>
                    <a:gd name="connsiteX9" fmla="*/ 247650 w 1035844"/>
                    <a:gd name="connsiteY9" fmla="*/ 2776536 h 4319585"/>
                    <a:gd name="connsiteX10" fmla="*/ 197644 w 1035844"/>
                    <a:gd name="connsiteY10" fmla="*/ 2157411 h 4319585"/>
                    <a:gd name="connsiteX11" fmla="*/ 147638 w 1035844"/>
                    <a:gd name="connsiteY11" fmla="*/ 1885949 h 4319585"/>
                    <a:gd name="connsiteX12" fmla="*/ 138113 w 1035844"/>
                    <a:gd name="connsiteY12" fmla="*/ 1840705 h 4319585"/>
                    <a:gd name="connsiteX13" fmla="*/ 59532 w 1035844"/>
                    <a:gd name="connsiteY13" fmla="*/ 1797843 h 4319585"/>
                    <a:gd name="connsiteX14" fmla="*/ 33338 w 1035844"/>
                    <a:gd name="connsiteY14" fmla="*/ 1390650 h 4319585"/>
                    <a:gd name="connsiteX15" fmla="*/ 35719 w 1035844"/>
                    <a:gd name="connsiteY15" fmla="*/ 1073943 h 4319585"/>
                    <a:gd name="connsiteX16" fmla="*/ 69057 w 1035844"/>
                    <a:gd name="connsiteY16" fmla="*/ 904875 h 4319585"/>
                    <a:gd name="connsiteX17" fmla="*/ 85725 w 1035844"/>
                    <a:gd name="connsiteY17" fmla="*/ 750094 h 4319585"/>
                    <a:gd name="connsiteX18" fmla="*/ 83345 w 1035844"/>
                    <a:gd name="connsiteY18" fmla="*/ 488155 h 4319585"/>
                    <a:gd name="connsiteX19" fmla="*/ 190500 w 1035844"/>
                    <a:gd name="connsiteY19" fmla="*/ 171450 h 4319585"/>
                    <a:gd name="connsiteX20" fmla="*/ 464343 w 1035844"/>
                    <a:gd name="connsiteY20" fmla="*/ 7143 h 4319585"/>
                    <a:gd name="connsiteX0" fmla="*/ 633412 w 1204913"/>
                    <a:gd name="connsiteY0" fmla="*/ 7143 h 4569616"/>
                    <a:gd name="connsiteX1" fmla="*/ 1204913 w 1204913"/>
                    <a:gd name="connsiteY1" fmla="*/ 0 h 4569616"/>
                    <a:gd name="connsiteX2" fmla="*/ 1204913 w 1204913"/>
                    <a:gd name="connsiteY2" fmla="*/ 590550 h 4569616"/>
                    <a:gd name="connsiteX3" fmla="*/ 719139 w 1204913"/>
                    <a:gd name="connsiteY3" fmla="*/ 4286248 h 4569616"/>
                    <a:gd name="connsiteX4" fmla="*/ 0 w 1204913"/>
                    <a:gd name="connsiteY4" fmla="*/ 4569616 h 4569616"/>
                    <a:gd name="connsiteX5" fmla="*/ 169069 w 1204913"/>
                    <a:gd name="connsiteY5" fmla="*/ 4319585 h 4569616"/>
                    <a:gd name="connsiteX6" fmla="*/ 373857 w 1204913"/>
                    <a:gd name="connsiteY6" fmla="*/ 4129085 h 4569616"/>
                    <a:gd name="connsiteX7" fmla="*/ 426244 w 1204913"/>
                    <a:gd name="connsiteY7" fmla="*/ 3598066 h 4569616"/>
                    <a:gd name="connsiteX8" fmla="*/ 471488 w 1204913"/>
                    <a:gd name="connsiteY8" fmla="*/ 3102766 h 4569616"/>
                    <a:gd name="connsiteX9" fmla="*/ 416719 w 1204913"/>
                    <a:gd name="connsiteY9" fmla="*/ 2776536 h 4569616"/>
                    <a:gd name="connsiteX10" fmla="*/ 366713 w 1204913"/>
                    <a:gd name="connsiteY10" fmla="*/ 2157411 h 4569616"/>
                    <a:gd name="connsiteX11" fmla="*/ 316707 w 1204913"/>
                    <a:gd name="connsiteY11" fmla="*/ 1885949 h 4569616"/>
                    <a:gd name="connsiteX12" fmla="*/ 307182 w 1204913"/>
                    <a:gd name="connsiteY12" fmla="*/ 1840705 h 4569616"/>
                    <a:gd name="connsiteX13" fmla="*/ 228601 w 1204913"/>
                    <a:gd name="connsiteY13" fmla="*/ 1797843 h 4569616"/>
                    <a:gd name="connsiteX14" fmla="*/ 202407 w 1204913"/>
                    <a:gd name="connsiteY14" fmla="*/ 1390650 h 4569616"/>
                    <a:gd name="connsiteX15" fmla="*/ 204788 w 1204913"/>
                    <a:gd name="connsiteY15" fmla="*/ 1073943 h 4569616"/>
                    <a:gd name="connsiteX16" fmla="*/ 238126 w 1204913"/>
                    <a:gd name="connsiteY16" fmla="*/ 904875 h 4569616"/>
                    <a:gd name="connsiteX17" fmla="*/ 254794 w 1204913"/>
                    <a:gd name="connsiteY17" fmla="*/ 750094 h 4569616"/>
                    <a:gd name="connsiteX18" fmla="*/ 252414 w 1204913"/>
                    <a:gd name="connsiteY18" fmla="*/ 488155 h 4569616"/>
                    <a:gd name="connsiteX19" fmla="*/ 359569 w 1204913"/>
                    <a:gd name="connsiteY19" fmla="*/ 171450 h 4569616"/>
                    <a:gd name="connsiteX20" fmla="*/ 633412 w 1204913"/>
                    <a:gd name="connsiteY20" fmla="*/ 7143 h 4569616"/>
                    <a:gd name="connsiteX0" fmla="*/ 661845 w 1233346"/>
                    <a:gd name="connsiteY0" fmla="*/ 7143 h 4569616"/>
                    <a:gd name="connsiteX1" fmla="*/ 1233346 w 1233346"/>
                    <a:gd name="connsiteY1" fmla="*/ 0 h 4569616"/>
                    <a:gd name="connsiteX2" fmla="*/ 1233346 w 1233346"/>
                    <a:gd name="connsiteY2" fmla="*/ 590550 h 4569616"/>
                    <a:gd name="connsiteX3" fmla="*/ 747572 w 1233346"/>
                    <a:gd name="connsiteY3" fmla="*/ 4286248 h 4569616"/>
                    <a:gd name="connsiteX4" fmla="*/ 28433 w 1233346"/>
                    <a:gd name="connsiteY4" fmla="*/ 4569616 h 4569616"/>
                    <a:gd name="connsiteX5" fmla="*/ 197502 w 1233346"/>
                    <a:gd name="connsiteY5" fmla="*/ 4319585 h 4569616"/>
                    <a:gd name="connsiteX6" fmla="*/ 402290 w 1233346"/>
                    <a:gd name="connsiteY6" fmla="*/ 4129085 h 4569616"/>
                    <a:gd name="connsiteX7" fmla="*/ 454677 w 1233346"/>
                    <a:gd name="connsiteY7" fmla="*/ 3598066 h 4569616"/>
                    <a:gd name="connsiteX8" fmla="*/ 499921 w 1233346"/>
                    <a:gd name="connsiteY8" fmla="*/ 3102766 h 4569616"/>
                    <a:gd name="connsiteX9" fmla="*/ 445152 w 1233346"/>
                    <a:gd name="connsiteY9" fmla="*/ 2776536 h 4569616"/>
                    <a:gd name="connsiteX10" fmla="*/ 395146 w 1233346"/>
                    <a:gd name="connsiteY10" fmla="*/ 2157411 h 4569616"/>
                    <a:gd name="connsiteX11" fmla="*/ 345140 w 1233346"/>
                    <a:gd name="connsiteY11" fmla="*/ 1885949 h 4569616"/>
                    <a:gd name="connsiteX12" fmla="*/ 335615 w 1233346"/>
                    <a:gd name="connsiteY12" fmla="*/ 1840705 h 4569616"/>
                    <a:gd name="connsiteX13" fmla="*/ 257034 w 1233346"/>
                    <a:gd name="connsiteY13" fmla="*/ 1797843 h 4569616"/>
                    <a:gd name="connsiteX14" fmla="*/ 230840 w 1233346"/>
                    <a:gd name="connsiteY14" fmla="*/ 1390650 h 4569616"/>
                    <a:gd name="connsiteX15" fmla="*/ 233221 w 1233346"/>
                    <a:gd name="connsiteY15" fmla="*/ 1073943 h 4569616"/>
                    <a:gd name="connsiteX16" fmla="*/ 266559 w 1233346"/>
                    <a:gd name="connsiteY16" fmla="*/ 904875 h 4569616"/>
                    <a:gd name="connsiteX17" fmla="*/ 283227 w 1233346"/>
                    <a:gd name="connsiteY17" fmla="*/ 750094 h 4569616"/>
                    <a:gd name="connsiteX18" fmla="*/ 280847 w 1233346"/>
                    <a:gd name="connsiteY18" fmla="*/ 488155 h 4569616"/>
                    <a:gd name="connsiteX19" fmla="*/ 388002 w 1233346"/>
                    <a:gd name="connsiteY19" fmla="*/ 171450 h 4569616"/>
                    <a:gd name="connsiteX20" fmla="*/ 661845 w 1233346"/>
                    <a:gd name="connsiteY20" fmla="*/ 7143 h 4569616"/>
                    <a:gd name="connsiteX0" fmla="*/ 695798 w 1267299"/>
                    <a:gd name="connsiteY0" fmla="*/ 7143 h 4569616"/>
                    <a:gd name="connsiteX1" fmla="*/ 1267299 w 1267299"/>
                    <a:gd name="connsiteY1" fmla="*/ 0 h 4569616"/>
                    <a:gd name="connsiteX2" fmla="*/ 1267299 w 1267299"/>
                    <a:gd name="connsiteY2" fmla="*/ 590550 h 4569616"/>
                    <a:gd name="connsiteX3" fmla="*/ 781525 w 1267299"/>
                    <a:gd name="connsiteY3" fmla="*/ 4286248 h 4569616"/>
                    <a:gd name="connsiteX4" fmla="*/ 62386 w 1267299"/>
                    <a:gd name="connsiteY4" fmla="*/ 4569616 h 4569616"/>
                    <a:gd name="connsiteX5" fmla="*/ 231455 w 1267299"/>
                    <a:gd name="connsiteY5" fmla="*/ 4319585 h 4569616"/>
                    <a:gd name="connsiteX6" fmla="*/ 436243 w 1267299"/>
                    <a:gd name="connsiteY6" fmla="*/ 4129085 h 4569616"/>
                    <a:gd name="connsiteX7" fmla="*/ 488630 w 1267299"/>
                    <a:gd name="connsiteY7" fmla="*/ 3598066 h 4569616"/>
                    <a:gd name="connsiteX8" fmla="*/ 533874 w 1267299"/>
                    <a:gd name="connsiteY8" fmla="*/ 3102766 h 4569616"/>
                    <a:gd name="connsiteX9" fmla="*/ 479105 w 1267299"/>
                    <a:gd name="connsiteY9" fmla="*/ 2776536 h 4569616"/>
                    <a:gd name="connsiteX10" fmla="*/ 429099 w 1267299"/>
                    <a:gd name="connsiteY10" fmla="*/ 2157411 h 4569616"/>
                    <a:gd name="connsiteX11" fmla="*/ 379093 w 1267299"/>
                    <a:gd name="connsiteY11" fmla="*/ 1885949 h 4569616"/>
                    <a:gd name="connsiteX12" fmla="*/ 369568 w 1267299"/>
                    <a:gd name="connsiteY12" fmla="*/ 1840705 h 4569616"/>
                    <a:gd name="connsiteX13" fmla="*/ 290987 w 1267299"/>
                    <a:gd name="connsiteY13" fmla="*/ 1797843 h 4569616"/>
                    <a:gd name="connsiteX14" fmla="*/ 264793 w 1267299"/>
                    <a:gd name="connsiteY14" fmla="*/ 1390650 h 4569616"/>
                    <a:gd name="connsiteX15" fmla="*/ 267174 w 1267299"/>
                    <a:gd name="connsiteY15" fmla="*/ 1073943 h 4569616"/>
                    <a:gd name="connsiteX16" fmla="*/ 300512 w 1267299"/>
                    <a:gd name="connsiteY16" fmla="*/ 904875 h 4569616"/>
                    <a:gd name="connsiteX17" fmla="*/ 317180 w 1267299"/>
                    <a:gd name="connsiteY17" fmla="*/ 750094 h 4569616"/>
                    <a:gd name="connsiteX18" fmla="*/ 314800 w 1267299"/>
                    <a:gd name="connsiteY18" fmla="*/ 488155 h 4569616"/>
                    <a:gd name="connsiteX19" fmla="*/ 421955 w 1267299"/>
                    <a:gd name="connsiteY19" fmla="*/ 171450 h 4569616"/>
                    <a:gd name="connsiteX20" fmla="*/ 695798 w 1267299"/>
                    <a:gd name="connsiteY20" fmla="*/ 7143 h 4569616"/>
                    <a:gd name="connsiteX0" fmla="*/ 689516 w 1261017"/>
                    <a:gd name="connsiteY0" fmla="*/ 7143 h 4569616"/>
                    <a:gd name="connsiteX1" fmla="*/ 1261017 w 1261017"/>
                    <a:gd name="connsiteY1" fmla="*/ 0 h 4569616"/>
                    <a:gd name="connsiteX2" fmla="*/ 1261017 w 1261017"/>
                    <a:gd name="connsiteY2" fmla="*/ 590550 h 4569616"/>
                    <a:gd name="connsiteX3" fmla="*/ 775243 w 1261017"/>
                    <a:gd name="connsiteY3" fmla="*/ 4286248 h 4569616"/>
                    <a:gd name="connsiteX4" fmla="*/ 56104 w 1261017"/>
                    <a:gd name="connsiteY4" fmla="*/ 4569616 h 4569616"/>
                    <a:gd name="connsiteX5" fmla="*/ 225173 w 1261017"/>
                    <a:gd name="connsiteY5" fmla="*/ 4319585 h 4569616"/>
                    <a:gd name="connsiteX6" fmla="*/ 429961 w 1261017"/>
                    <a:gd name="connsiteY6" fmla="*/ 4129085 h 4569616"/>
                    <a:gd name="connsiteX7" fmla="*/ 482348 w 1261017"/>
                    <a:gd name="connsiteY7" fmla="*/ 3598066 h 4569616"/>
                    <a:gd name="connsiteX8" fmla="*/ 527592 w 1261017"/>
                    <a:gd name="connsiteY8" fmla="*/ 3102766 h 4569616"/>
                    <a:gd name="connsiteX9" fmla="*/ 472823 w 1261017"/>
                    <a:gd name="connsiteY9" fmla="*/ 2776536 h 4569616"/>
                    <a:gd name="connsiteX10" fmla="*/ 422817 w 1261017"/>
                    <a:gd name="connsiteY10" fmla="*/ 2157411 h 4569616"/>
                    <a:gd name="connsiteX11" fmla="*/ 372811 w 1261017"/>
                    <a:gd name="connsiteY11" fmla="*/ 1885949 h 4569616"/>
                    <a:gd name="connsiteX12" fmla="*/ 363286 w 1261017"/>
                    <a:gd name="connsiteY12" fmla="*/ 1840705 h 4569616"/>
                    <a:gd name="connsiteX13" fmla="*/ 284705 w 1261017"/>
                    <a:gd name="connsiteY13" fmla="*/ 1797843 h 4569616"/>
                    <a:gd name="connsiteX14" fmla="*/ 258511 w 1261017"/>
                    <a:gd name="connsiteY14" fmla="*/ 1390650 h 4569616"/>
                    <a:gd name="connsiteX15" fmla="*/ 260892 w 1261017"/>
                    <a:gd name="connsiteY15" fmla="*/ 1073943 h 4569616"/>
                    <a:gd name="connsiteX16" fmla="*/ 294230 w 1261017"/>
                    <a:gd name="connsiteY16" fmla="*/ 904875 h 4569616"/>
                    <a:gd name="connsiteX17" fmla="*/ 310898 w 1261017"/>
                    <a:gd name="connsiteY17" fmla="*/ 750094 h 4569616"/>
                    <a:gd name="connsiteX18" fmla="*/ 308518 w 1261017"/>
                    <a:gd name="connsiteY18" fmla="*/ 488155 h 4569616"/>
                    <a:gd name="connsiteX19" fmla="*/ 415673 w 1261017"/>
                    <a:gd name="connsiteY19" fmla="*/ 171450 h 4569616"/>
                    <a:gd name="connsiteX20" fmla="*/ 689516 w 1261017"/>
                    <a:gd name="connsiteY20" fmla="*/ 7143 h 4569616"/>
                    <a:gd name="connsiteX0" fmla="*/ 703188 w 1274689"/>
                    <a:gd name="connsiteY0" fmla="*/ 7143 h 4569616"/>
                    <a:gd name="connsiteX1" fmla="*/ 1274689 w 1274689"/>
                    <a:gd name="connsiteY1" fmla="*/ 0 h 4569616"/>
                    <a:gd name="connsiteX2" fmla="*/ 1274689 w 1274689"/>
                    <a:gd name="connsiteY2" fmla="*/ 590550 h 4569616"/>
                    <a:gd name="connsiteX3" fmla="*/ 788915 w 1274689"/>
                    <a:gd name="connsiteY3" fmla="*/ 4286248 h 4569616"/>
                    <a:gd name="connsiteX4" fmla="*/ 69776 w 1274689"/>
                    <a:gd name="connsiteY4" fmla="*/ 4569616 h 4569616"/>
                    <a:gd name="connsiteX5" fmla="*/ 238845 w 1274689"/>
                    <a:gd name="connsiteY5" fmla="*/ 4319585 h 4569616"/>
                    <a:gd name="connsiteX6" fmla="*/ 443633 w 1274689"/>
                    <a:gd name="connsiteY6" fmla="*/ 4129085 h 4569616"/>
                    <a:gd name="connsiteX7" fmla="*/ 496020 w 1274689"/>
                    <a:gd name="connsiteY7" fmla="*/ 3598066 h 4569616"/>
                    <a:gd name="connsiteX8" fmla="*/ 541264 w 1274689"/>
                    <a:gd name="connsiteY8" fmla="*/ 3102766 h 4569616"/>
                    <a:gd name="connsiteX9" fmla="*/ 486495 w 1274689"/>
                    <a:gd name="connsiteY9" fmla="*/ 2776536 h 4569616"/>
                    <a:gd name="connsiteX10" fmla="*/ 436489 w 1274689"/>
                    <a:gd name="connsiteY10" fmla="*/ 2157411 h 4569616"/>
                    <a:gd name="connsiteX11" fmla="*/ 386483 w 1274689"/>
                    <a:gd name="connsiteY11" fmla="*/ 1885949 h 4569616"/>
                    <a:gd name="connsiteX12" fmla="*/ 376958 w 1274689"/>
                    <a:gd name="connsiteY12" fmla="*/ 1840705 h 4569616"/>
                    <a:gd name="connsiteX13" fmla="*/ 298377 w 1274689"/>
                    <a:gd name="connsiteY13" fmla="*/ 1797843 h 4569616"/>
                    <a:gd name="connsiteX14" fmla="*/ 272183 w 1274689"/>
                    <a:gd name="connsiteY14" fmla="*/ 1390650 h 4569616"/>
                    <a:gd name="connsiteX15" fmla="*/ 274564 w 1274689"/>
                    <a:gd name="connsiteY15" fmla="*/ 1073943 h 4569616"/>
                    <a:gd name="connsiteX16" fmla="*/ 307902 w 1274689"/>
                    <a:gd name="connsiteY16" fmla="*/ 904875 h 4569616"/>
                    <a:gd name="connsiteX17" fmla="*/ 324570 w 1274689"/>
                    <a:gd name="connsiteY17" fmla="*/ 750094 h 4569616"/>
                    <a:gd name="connsiteX18" fmla="*/ 322190 w 1274689"/>
                    <a:gd name="connsiteY18" fmla="*/ 488155 h 4569616"/>
                    <a:gd name="connsiteX19" fmla="*/ 429345 w 1274689"/>
                    <a:gd name="connsiteY19" fmla="*/ 171450 h 4569616"/>
                    <a:gd name="connsiteX20" fmla="*/ 703188 w 1274689"/>
                    <a:gd name="connsiteY20" fmla="*/ 7143 h 4569616"/>
                    <a:gd name="connsiteX0" fmla="*/ 703188 w 1274689"/>
                    <a:gd name="connsiteY0" fmla="*/ 7143 h 4569616"/>
                    <a:gd name="connsiteX1" fmla="*/ 1274689 w 1274689"/>
                    <a:gd name="connsiteY1" fmla="*/ 0 h 4569616"/>
                    <a:gd name="connsiteX2" fmla="*/ 1274689 w 1274689"/>
                    <a:gd name="connsiteY2" fmla="*/ 590550 h 4569616"/>
                    <a:gd name="connsiteX3" fmla="*/ 788915 w 1274689"/>
                    <a:gd name="connsiteY3" fmla="*/ 4286248 h 4569616"/>
                    <a:gd name="connsiteX4" fmla="*/ 69776 w 1274689"/>
                    <a:gd name="connsiteY4" fmla="*/ 4569616 h 4569616"/>
                    <a:gd name="connsiteX5" fmla="*/ 238845 w 1274689"/>
                    <a:gd name="connsiteY5" fmla="*/ 4319585 h 4569616"/>
                    <a:gd name="connsiteX6" fmla="*/ 443633 w 1274689"/>
                    <a:gd name="connsiteY6" fmla="*/ 4129085 h 4569616"/>
                    <a:gd name="connsiteX7" fmla="*/ 496020 w 1274689"/>
                    <a:gd name="connsiteY7" fmla="*/ 3598066 h 4569616"/>
                    <a:gd name="connsiteX8" fmla="*/ 541264 w 1274689"/>
                    <a:gd name="connsiteY8" fmla="*/ 3102766 h 4569616"/>
                    <a:gd name="connsiteX9" fmla="*/ 486495 w 1274689"/>
                    <a:gd name="connsiteY9" fmla="*/ 2776536 h 4569616"/>
                    <a:gd name="connsiteX10" fmla="*/ 436489 w 1274689"/>
                    <a:gd name="connsiteY10" fmla="*/ 2157411 h 4569616"/>
                    <a:gd name="connsiteX11" fmla="*/ 386483 w 1274689"/>
                    <a:gd name="connsiteY11" fmla="*/ 1885949 h 4569616"/>
                    <a:gd name="connsiteX12" fmla="*/ 376958 w 1274689"/>
                    <a:gd name="connsiteY12" fmla="*/ 1840705 h 4569616"/>
                    <a:gd name="connsiteX13" fmla="*/ 298377 w 1274689"/>
                    <a:gd name="connsiteY13" fmla="*/ 1797843 h 4569616"/>
                    <a:gd name="connsiteX14" fmla="*/ 272183 w 1274689"/>
                    <a:gd name="connsiteY14" fmla="*/ 1390650 h 4569616"/>
                    <a:gd name="connsiteX15" fmla="*/ 274564 w 1274689"/>
                    <a:gd name="connsiteY15" fmla="*/ 1073943 h 4569616"/>
                    <a:gd name="connsiteX16" fmla="*/ 307902 w 1274689"/>
                    <a:gd name="connsiteY16" fmla="*/ 904875 h 4569616"/>
                    <a:gd name="connsiteX17" fmla="*/ 324570 w 1274689"/>
                    <a:gd name="connsiteY17" fmla="*/ 750094 h 4569616"/>
                    <a:gd name="connsiteX18" fmla="*/ 322190 w 1274689"/>
                    <a:gd name="connsiteY18" fmla="*/ 488155 h 4569616"/>
                    <a:gd name="connsiteX19" fmla="*/ 429345 w 1274689"/>
                    <a:gd name="connsiteY19" fmla="*/ 171450 h 4569616"/>
                    <a:gd name="connsiteX20" fmla="*/ 703188 w 1274689"/>
                    <a:gd name="connsiteY20" fmla="*/ 7143 h 4569616"/>
                    <a:gd name="connsiteX0" fmla="*/ 686512 w 1258013"/>
                    <a:gd name="connsiteY0" fmla="*/ 7143 h 4569616"/>
                    <a:gd name="connsiteX1" fmla="*/ 1258013 w 1258013"/>
                    <a:gd name="connsiteY1" fmla="*/ 0 h 4569616"/>
                    <a:gd name="connsiteX2" fmla="*/ 1258013 w 1258013"/>
                    <a:gd name="connsiteY2" fmla="*/ 590550 h 4569616"/>
                    <a:gd name="connsiteX3" fmla="*/ 772239 w 1258013"/>
                    <a:gd name="connsiteY3" fmla="*/ 4286248 h 4569616"/>
                    <a:gd name="connsiteX4" fmla="*/ 53100 w 1258013"/>
                    <a:gd name="connsiteY4" fmla="*/ 4569616 h 4569616"/>
                    <a:gd name="connsiteX5" fmla="*/ 272175 w 1258013"/>
                    <a:gd name="connsiteY5" fmla="*/ 4281485 h 4569616"/>
                    <a:gd name="connsiteX6" fmla="*/ 426957 w 1258013"/>
                    <a:gd name="connsiteY6" fmla="*/ 4129085 h 4569616"/>
                    <a:gd name="connsiteX7" fmla="*/ 479344 w 1258013"/>
                    <a:gd name="connsiteY7" fmla="*/ 3598066 h 4569616"/>
                    <a:gd name="connsiteX8" fmla="*/ 524588 w 1258013"/>
                    <a:gd name="connsiteY8" fmla="*/ 3102766 h 4569616"/>
                    <a:gd name="connsiteX9" fmla="*/ 469819 w 1258013"/>
                    <a:gd name="connsiteY9" fmla="*/ 2776536 h 4569616"/>
                    <a:gd name="connsiteX10" fmla="*/ 419813 w 1258013"/>
                    <a:gd name="connsiteY10" fmla="*/ 2157411 h 4569616"/>
                    <a:gd name="connsiteX11" fmla="*/ 369807 w 1258013"/>
                    <a:gd name="connsiteY11" fmla="*/ 1885949 h 4569616"/>
                    <a:gd name="connsiteX12" fmla="*/ 360282 w 1258013"/>
                    <a:gd name="connsiteY12" fmla="*/ 1840705 h 4569616"/>
                    <a:gd name="connsiteX13" fmla="*/ 281701 w 1258013"/>
                    <a:gd name="connsiteY13" fmla="*/ 1797843 h 4569616"/>
                    <a:gd name="connsiteX14" fmla="*/ 255507 w 1258013"/>
                    <a:gd name="connsiteY14" fmla="*/ 1390650 h 4569616"/>
                    <a:gd name="connsiteX15" fmla="*/ 257888 w 1258013"/>
                    <a:gd name="connsiteY15" fmla="*/ 1073943 h 4569616"/>
                    <a:gd name="connsiteX16" fmla="*/ 291226 w 1258013"/>
                    <a:gd name="connsiteY16" fmla="*/ 904875 h 4569616"/>
                    <a:gd name="connsiteX17" fmla="*/ 307894 w 1258013"/>
                    <a:gd name="connsiteY17" fmla="*/ 750094 h 4569616"/>
                    <a:gd name="connsiteX18" fmla="*/ 305514 w 1258013"/>
                    <a:gd name="connsiteY18" fmla="*/ 488155 h 4569616"/>
                    <a:gd name="connsiteX19" fmla="*/ 412669 w 1258013"/>
                    <a:gd name="connsiteY19" fmla="*/ 171450 h 4569616"/>
                    <a:gd name="connsiteX20" fmla="*/ 686512 w 1258013"/>
                    <a:gd name="connsiteY20" fmla="*/ 7143 h 4569616"/>
                    <a:gd name="connsiteX0" fmla="*/ 633412 w 1204913"/>
                    <a:gd name="connsiteY0" fmla="*/ 7143 h 4569616"/>
                    <a:gd name="connsiteX1" fmla="*/ 1204913 w 1204913"/>
                    <a:gd name="connsiteY1" fmla="*/ 0 h 4569616"/>
                    <a:gd name="connsiteX2" fmla="*/ 1204913 w 1204913"/>
                    <a:gd name="connsiteY2" fmla="*/ 590550 h 4569616"/>
                    <a:gd name="connsiteX3" fmla="*/ 719139 w 1204913"/>
                    <a:gd name="connsiteY3" fmla="*/ 4286248 h 4569616"/>
                    <a:gd name="connsiteX4" fmla="*/ 0 w 1204913"/>
                    <a:gd name="connsiteY4" fmla="*/ 4569616 h 4569616"/>
                    <a:gd name="connsiteX5" fmla="*/ 219075 w 1204913"/>
                    <a:gd name="connsiteY5" fmla="*/ 4281485 h 4569616"/>
                    <a:gd name="connsiteX6" fmla="*/ 373857 w 1204913"/>
                    <a:gd name="connsiteY6" fmla="*/ 4129085 h 4569616"/>
                    <a:gd name="connsiteX7" fmla="*/ 426244 w 1204913"/>
                    <a:gd name="connsiteY7" fmla="*/ 3598066 h 4569616"/>
                    <a:gd name="connsiteX8" fmla="*/ 471488 w 1204913"/>
                    <a:gd name="connsiteY8" fmla="*/ 3102766 h 4569616"/>
                    <a:gd name="connsiteX9" fmla="*/ 416719 w 1204913"/>
                    <a:gd name="connsiteY9" fmla="*/ 2776536 h 4569616"/>
                    <a:gd name="connsiteX10" fmla="*/ 366713 w 1204913"/>
                    <a:gd name="connsiteY10" fmla="*/ 2157411 h 4569616"/>
                    <a:gd name="connsiteX11" fmla="*/ 316707 w 1204913"/>
                    <a:gd name="connsiteY11" fmla="*/ 1885949 h 4569616"/>
                    <a:gd name="connsiteX12" fmla="*/ 307182 w 1204913"/>
                    <a:gd name="connsiteY12" fmla="*/ 1840705 h 4569616"/>
                    <a:gd name="connsiteX13" fmla="*/ 228601 w 1204913"/>
                    <a:gd name="connsiteY13" fmla="*/ 1797843 h 4569616"/>
                    <a:gd name="connsiteX14" fmla="*/ 202407 w 1204913"/>
                    <a:gd name="connsiteY14" fmla="*/ 1390650 h 4569616"/>
                    <a:gd name="connsiteX15" fmla="*/ 204788 w 1204913"/>
                    <a:gd name="connsiteY15" fmla="*/ 1073943 h 4569616"/>
                    <a:gd name="connsiteX16" fmla="*/ 238126 w 1204913"/>
                    <a:gd name="connsiteY16" fmla="*/ 904875 h 4569616"/>
                    <a:gd name="connsiteX17" fmla="*/ 254794 w 1204913"/>
                    <a:gd name="connsiteY17" fmla="*/ 750094 h 4569616"/>
                    <a:gd name="connsiteX18" fmla="*/ 252414 w 1204913"/>
                    <a:gd name="connsiteY18" fmla="*/ 488155 h 4569616"/>
                    <a:gd name="connsiteX19" fmla="*/ 359569 w 1204913"/>
                    <a:gd name="connsiteY19" fmla="*/ 171450 h 4569616"/>
                    <a:gd name="connsiteX20" fmla="*/ 633412 w 1204913"/>
                    <a:gd name="connsiteY20" fmla="*/ 7143 h 4569616"/>
                    <a:gd name="connsiteX0" fmla="*/ 633412 w 1204913"/>
                    <a:gd name="connsiteY0" fmla="*/ 7143 h 4569616"/>
                    <a:gd name="connsiteX1" fmla="*/ 1204913 w 1204913"/>
                    <a:gd name="connsiteY1" fmla="*/ 0 h 4569616"/>
                    <a:gd name="connsiteX2" fmla="*/ 1204913 w 1204913"/>
                    <a:gd name="connsiteY2" fmla="*/ 590550 h 4569616"/>
                    <a:gd name="connsiteX3" fmla="*/ 719139 w 1204913"/>
                    <a:gd name="connsiteY3" fmla="*/ 4286248 h 4569616"/>
                    <a:gd name="connsiteX4" fmla="*/ 0 w 1204913"/>
                    <a:gd name="connsiteY4" fmla="*/ 4569616 h 4569616"/>
                    <a:gd name="connsiteX5" fmla="*/ 219075 w 1204913"/>
                    <a:gd name="connsiteY5" fmla="*/ 4281485 h 4569616"/>
                    <a:gd name="connsiteX6" fmla="*/ 373857 w 1204913"/>
                    <a:gd name="connsiteY6" fmla="*/ 4129085 h 4569616"/>
                    <a:gd name="connsiteX7" fmla="*/ 426244 w 1204913"/>
                    <a:gd name="connsiteY7" fmla="*/ 3598066 h 4569616"/>
                    <a:gd name="connsiteX8" fmla="*/ 471488 w 1204913"/>
                    <a:gd name="connsiteY8" fmla="*/ 3102766 h 4569616"/>
                    <a:gd name="connsiteX9" fmla="*/ 416719 w 1204913"/>
                    <a:gd name="connsiteY9" fmla="*/ 2776536 h 4569616"/>
                    <a:gd name="connsiteX10" fmla="*/ 366713 w 1204913"/>
                    <a:gd name="connsiteY10" fmla="*/ 2157411 h 4569616"/>
                    <a:gd name="connsiteX11" fmla="*/ 316707 w 1204913"/>
                    <a:gd name="connsiteY11" fmla="*/ 1885949 h 4569616"/>
                    <a:gd name="connsiteX12" fmla="*/ 307182 w 1204913"/>
                    <a:gd name="connsiteY12" fmla="*/ 1840705 h 4569616"/>
                    <a:gd name="connsiteX13" fmla="*/ 228601 w 1204913"/>
                    <a:gd name="connsiteY13" fmla="*/ 1797843 h 4569616"/>
                    <a:gd name="connsiteX14" fmla="*/ 202407 w 1204913"/>
                    <a:gd name="connsiteY14" fmla="*/ 1390650 h 4569616"/>
                    <a:gd name="connsiteX15" fmla="*/ 204788 w 1204913"/>
                    <a:gd name="connsiteY15" fmla="*/ 1073943 h 4569616"/>
                    <a:gd name="connsiteX16" fmla="*/ 238126 w 1204913"/>
                    <a:gd name="connsiteY16" fmla="*/ 904875 h 4569616"/>
                    <a:gd name="connsiteX17" fmla="*/ 254794 w 1204913"/>
                    <a:gd name="connsiteY17" fmla="*/ 750094 h 4569616"/>
                    <a:gd name="connsiteX18" fmla="*/ 252414 w 1204913"/>
                    <a:gd name="connsiteY18" fmla="*/ 488155 h 4569616"/>
                    <a:gd name="connsiteX19" fmla="*/ 359569 w 1204913"/>
                    <a:gd name="connsiteY19" fmla="*/ 171450 h 4569616"/>
                    <a:gd name="connsiteX20" fmla="*/ 633412 w 1204913"/>
                    <a:gd name="connsiteY20" fmla="*/ 7143 h 4569616"/>
                    <a:gd name="connsiteX0" fmla="*/ 633412 w 1204913"/>
                    <a:gd name="connsiteY0" fmla="*/ 7143 h 4569616"/>
                    <a:gd name="connsiteX1" fmla="*/ 1204913 w 1204913"/>
                    <a:gd name="connsiteY1" fmla="*/ 0 h 4569616"/>
                    <a:gd name="connsiteX2" fmla="*/ 1204913 w 1204913"/>
                    <a:gd name="connsiteY2" fmla="*/ 590550 h 4569616"/>
                    <a:gd name="connsiteX3" fmla="*/ 719139 w 1204913"/>
                    <a:gd name="connsiteY3" fmla="*/ 4286248 h 4569616"/>
                    <a:gd name="connsiteX4" fmla="*/ 0 w 1204913"/>
                    <a:gd name="connsiteY4" fmla="*/ 4569616 h 4569616"/>
                    <a:gd name="connsiteX5" fmla="*/ 109540 w 1204913"/>
                    <a:gd name="connsiteY5" fmla="*/ 4424359 h 4569616"/>
                    <a:gd name="connsiteX6" fmla="*/ 219075 w 1204913"/>
                    <a:gd name="connsiteY6" fmla="*/ 4281485 h 4569616"/>
                    <a:gd name="connsiteX7" fmla="*/ 373857 w 1204913"/>
                    <a:gd name="connsiteY7" fmla="*/ 4129085 h 4569616"/>
                    <a:gd name="connsiteX8" fmla="*/ 426244 w 1204913"/>
                    <a:gd name="connsiteY8" fmla="*/ 3598066 h 4569616"/>
                    <a:gd name="connsiteX9" fmla="*/ 471488 w 1204913"/>
                    <a:gd name="connsiteY9" fmla="*/ 3102766 h 4569616"/>
                    <a:gd name="connsiteX10" fmla="*/ 416719 w 1204913"/>
                    <a:gd name="connsiteY10" fmla="*/ 2776536 h 4569616"/>
                    <a:gd name="connsiteX11" fmla="*/ 366713 w 1204913"/>
                    <a:gd name="connsiteY11" fmla="*/ 2157411 h 4569616"/>
                    <a:gd name="connsiteX12" fmla="*/ 316707 w 1204913"/>
                    <a:gd name="connsiteY12" fmla="*/ 1885949 h 4569616"/>
                    <a:gd name="connsiteX13" fmla="*/ 307182 w 1204913"/>
                    <a:gd name="connsiteY13" fmla="*/ 1840705 h 4569616"/>
                    <a:gd name="connsiteX14" fmla="*/ 228601 w 1204913"/>
                    <a:gd name="connsiteY14" fmla="*/ 1797843 h 4569616"/>
                    <a:gd name="connsiteX15" fmla="*/ 202407 w 1204913"/>
                    <a:gd name="connsiteY15" fmla="*/ 1390650 h 4569616"/>
                    <a:gd name="connsiteX16" fmla="*/ 204788 w 1204913"/>
                    <a:gd name="connsiteY16" fmla="*/ 1073943 h 4569616"/>
                    <a:gd name="connsiteX17" fmla="*/ 238126 w 1204913"/>
                    <a:gd name="connsiteY17" fmla="*/ 904875 h 4569616"/>
                    <a:gd name="connsiteX18" fmla="*/ 254794 w 1204913"/>
                    <a:gd name="connsiteY18" fmla="*/ 750094 h 4569616"/>
                    <a:gd name="connsiteX19" fmla="*/ 252414 w 1204913"/>
                    <a:gd name="connsiteY19" fmla="*/ 488155 h 4569616"/>
                    <a:gd name="connsiteX20" fmla="*/ 359569 w 1204913"/>
                    <a:gd name="connsiteY20" fmla="*/ 171450 h 4569616"/>
                    <a:gd name="connsiteX21" fmla="*/ 633412 w 1204913"/>
                    <a:gd name="connsiteY21" fmla="*/ 7143 h 4569616"/>
                    <a:gd name="connsiteX0" fmla="*/ 638172 w 1209673"/>
                    <a:gd name="connsiteY0" fmla="*/ 7143 h 4569616"/>
                    <a:gd name="connsiteX1" fmla="*/ 1209673 w 1209673"/>
                    <a:gd name="connsiteY1" fmla="*/ 0 h 4569616"/>
                    <a:gd name="connsiteX2" fmla="*/ 1209673 w 1209673"/>
                    <a:gd name="connsiteY2" fmla="*/ 590550 h 4569616"/>
                    <a:gd name="connsiteX3" fmla="*/ 723899 w 1209673"/>
                    <a:gd name="connsiteY3" fmla="*/ 4286248 h 4569616"/>
                    <a:gd name="connsiteX4" fmla="*/ 4760 w 1209673"/>
                    <a:gd name="connsiteY4" fmla="*/ 4569616 h 4569616"/>
                    <a:gd name="connsiteX5" fmla="*/ 0 w 1209673"/>
                    <a:gd name="connsiteY5" fmla="*/ 4407691 h 4569616"/>
                    <a:gd name="connsiteX6" fmla="*/ 223835 w 1209673"/>
                    <a:gd name="connsiteY6" fmla="*/ 4281485 h 4569616"/>
                    <a:gd name="connsiteX7" fmla="*/ 378617 w 1209673"/>
                    <a:gd name="connsiteY7" fmla="*/ 4129085 h 4569616"/>
                    <a:gd name="connsiteX8" fmla="*/ 431004 w 1209673"/>
                    <a:gd name="connsiteY8" fmla="*/ 3598066 h 4569616"/>
                    <a:gd name="connsiteX9" fmla="*/ 476248 w 1209673"/>
                    <a:gd name="connsiteY9" fmla="*/ 3102766 h 4569616"/>
                    <a:gd name="connsiteX10" fmla="*/ 421479 w 1209673"/>
                    <a:gd name="connsiteY10" fmla="*/ 2776536 h 4569616"/>
                    <a:gd name="connsiteX11" fmla="*/ 371473 w 1209673"/>
                    <a:gd name="connsiteY11" fmla="*/ 2157411 h 4569616"/>
                    <a:gd name="connsiteX12" fmla="*/ 321467 w 1209673"/>
                    <a:gd name="connsiteY12" fmla="*/ 1885949 h 4569616"/>
                    <a:gd name="connsiteX13" fmla="*/ 311942 w 1209673"/>
                    <a:gd name="connsiteY13" fmla="*/ 1840705 h 4569616"/>
                    <a:gd name="connsiteX14" fmla="*/ 233361 w 1209673"/>
                    <a:gd name="connsiteY14" fmla="*/ 1797843 h 4569616"/>
                    <a:gd name="connsiteX15" fmla="*/ 207167 w 1209673"/>
                    <a:gd name="connsiteY15" fmla="*/ 1390650 h 4569616"/>
                    <a:gd name="connsiteX16" fmla="*/ 209548 w 1209673"/>
                    <a:gd name="connsiteY16" fmla="*/ 1073943 h 4569616"/>
                    <a:gd name="connsiteX17" fmla="*/ 242886 w 1209673"/>
                    <a:gd name="connsiteY17" fmla="*/ 904875 h 4569616"/>
                    <a:gd name="connsiteX18" fmla="*/ 259554 w 1209673"/>
                    <a:gd name="connsiteY18" fmla="*/ 750094 h 4569616"/>
                    <a:gd name="connsiteX19" fmla="*/ 257174 w 1209673"/>
                    <a:gd name="connsiteY19" fmla="*/ 488155 h 4569616"/>
                    <a:gd name="connsiteX20" fmla="*/ 364329 w 1209673"/>
                    <a:gd name="connsiteY20" fmla="*/ 171450 h 4569616"/>
                    <a:gd name="connsiteX21" fmla="*/ 638172 w 1209673"/>
                    <a:gd name="connsiteY21" fmla="*/ 7143 h 4569616"/>
                    <a:gd name="connsiteX0" fmla="*/ 638172 w 1209673"/>
                    <a:gd name="connsiteY0" fmla="*/ 7143 h 4569616"/>
                    <a:gd name="connsiteX1" fmla="*/ 1209673 w 1209673"/>
                    <a:gd name="connsiteY1" fmla="*/ 0 h 4569616"/>
                    <a:gd name="connsiteX2" fmla="*/ 1209673 w 1209673"/>
                    <a:gd name="connsiteY2" fmla="*/ 590550 h 4569616"/>
                    <a:gd name="connsiteX3" fmla="*/ 723899 w 1209673"/>
                    <a:gd name="connsiteY3" fmla="*/ 4286248 h 4569616"/>
                    <a:gd name="connsiteX4" fmla="*/ 4760 w 1209673"/>
                    <a:gd name="connsiteY4" fmla="*/ 4569616 h 4569616"/>
                    <a:gd name="connsiteX5" fmla="*/ 0 w 1209673"/>
                    <a:gd name="connsiteY5" fmla="*/ 4407691 h 4569616"/>
                    <a:gd name="connsiteX6" fmla="*/ 230979 w 1209673"/>
                    <a:gd name="connsiteY6" fmla="*/ 4295773 h 4569616"/>
                    <a:gd name="connsiteX7" fmla="*/ 378617 w 1209673"/>
                    <a:gd name="connsiteY7" fmla="*/ 4129085 h 4569616"/>
                    <a:gd name="connsiteX8" fmla="*/ 431004 w 1209673"/>
                    <a:gd name="connsiteY8" fmla="*/ 3598066 h 4569616"/>
                    <a:gd name="connsiteX9" fmla="*/ 476248 w 1209673"/>
                    <a:gd name="connsiteY9" fmla="*/ 3102766 h 4569616"/>
                    <a:gd name="connsiteX10" fmla="*/ 421479 w 1209673"/>
                    <a:gd name="connsiteY10" fmla="*/ 2776536 h 4569616"/>
                    <a:gd name="connsiteX11" fmla="*/ 371473 w 1209673"/>
                    <a:gd name="connsiteY11" fmla="*/ 2157411 h 4569616"/>
                    <a:gd name="connsiteX12" fmla="*/ 321467 w 1209673"/>
                    <a:gd name="connsiteY12" fmla="*/ 1885949 h 4569616"/>
                    <a:gd name="connsiteX13" fmla="*/ 311942 w 1209673"/>
                    <a:gd name="connsiteY13" fmla="*/ 1840705 h 4569616"/>
                    <a:gd name="connsiteX14" fmla="*/ 233361 w 1209673"/>
                    <a:gd name="connsiteY14" fmla="*/ 1797843 h 4569616"/>
                    <a:gd name="connsiteX15" fmla="*/ 207167 w 1209673"/>
                    <a:gd name="connsiteY15" fmla="*/ 1390650 h 4569616"/>
                    <a:gd name="connsiteX16" fmla="*/ 209548 w 1209673"/>
                    <a:gd name="connsiteY16" fmla="*/ 1073943 h 4569616"/>
                    <a:gd name="connsiteX17" fmla="*/ 242886 w 1209673"/>
                    <a:gd name="connsiteY17" fmla="*/ 904875 h 4569616"/>
                    <a:gd name="connsiteX18" fmla="*/ 259554 w 1209673"/>
                    <a:gd name="connsiteY18" fmla="*/ 750094 h 4569616"/>
                    <a:gd name="connsiteX19" fmla="*/ 257174 w 1209673"/>
                    <a:gd name="connsiteY19" fmla="*/ 488155 h 4569616"/>
                    <a:gd name="connsiteX20" fmla="*/ 364329 w 1209673"/>
                    <a:gd name="connsiteY20" fmla="*/ 171450 h 4569616"/>
                    <a:gd name="connsiteX21" fmla="*/ 638172 w 1209673"/>
                    <a:gd name="connsiteY21" fmla="*/ 7143 h 4569616"/>
                    <a:gd name="connsiteX0" fmla="*/ 638172 w 1209673"/>
                    <a:gd name="connsiteY0" fmla="*/ 7143 h 4569616"/>
                    <a:gd name="connsiteX1" fmla="*/ 1209673 w 1209673"/>
                    <a:gd name="connsiteY1" fmla="*/ 0 h 4569616"/>
                    <a:gd name="connsiteX2" fmla="*/ 1209673 w 1209673"/>
                    <a:gd name="connsiteY2" fmla="*/ 590550 h 4569616"/>
                    <a:gd name="connsiteX3" fmla="*/ 723899 w 1209673"/>
                    <a:gd name="connsiteY3" fmla="*/ 4286248 h 4569616"/>
                    <a:gd name="connsiteX4" fmla="*/ 4760 w 1209673"/>
                    <a:gd name="connsiteY4" fmla="*/ 4569616 h 4569616"/>
                    <a:gd name="connsiteX5" fmla="*/ 0 w 1209673"/>
                    <a:gd name="connsiteY5" fmla="*/ 4407691 h 4569616"/>
                    <a:gd name="connsiteX6" fmla="*/ 230979 w 1209673"/>
                    <a:gd name="connsiteY6" fmla="*/ 4295773 h 4569616"/>
                    <a:gd name="connsiteX7" fmla="*/ 378617 w 1209673"/>
                    <a:gd name="connsiteY7" fmla="*/ 4129085 h 4569616"/>
                    <a:gd name="connsiteX8" fmla="*/ 431004 w 1209673"/>
                    <a:gd name="connsiteY8" fmla="*/ 3598066 h 4569616"/>
                    <a:gd name="connsiteX9" fmla="*/ 476248 w 1209673"/>
                    <a:gd name="connsiteY9" fmla="*/ 3102766 h 4569616"/>
                    <a:gd name="connsiteX10" fmla="*/ 421479 w 1209673"/>
                    <a:gd name="connsiteY10" fmla="*/ 2776536 h 4569616"/>
                    <a:gd name="connsiteX11" fmla="*/ 371473 w 1209673"/>
                    <a:gd name="connsiteY11" fmla="*/ 2157411 h 4569616"/>
                    <a:gd name="connsiteX12" fmla="*/ 321467 w 1209673"/>
                    <a:gd name="connsiteY12" fmla="*/ 1885949 h 4569616"/>
                    <a:gd name="connsiteX13" fmla="*/ 311942 w 1209673"/>
                    <a:gd name="connsiteY13" fmla="*/ 1840705 h 4569616"/>
                    <a:gd name="connsiteX14" fmla="*/ 233361 w 1209673"/>
                    <a:gd name="connsiteY14" fmla="*/ 1797843 h 4569616"/>
                    <a:gd name="connsiteX15" fmla="*/ 207167 w 1209673"/>
                    <a:gd name="connsiteY15" fmla="*/ 1390650 h 4569616"/>
                    <a:gd name="connsiteX16" fmla="*/ 209548 w 1209673"/>
                    <a:gd name="connsiteY16" fmla="*/ 1073943 h 4569616"/>
                    <a:gd name="connsiteX17" fmla="*/ 242886 w 1209673"/>
                    <a:gd name="connsiteY17" fmla="*/ 904875 h 4569616"/>
                    <a:gd name="connsiteX18" fmla="*/ 259554 w 1209673"/>
                    <a:gd name="connsiteY18" fmla="*/ 750094 h 4569616"/>
                    <a:gd name="connsiteX19" fmla="*/ 257174 w 1209673"/>
                    <a:gd name="connsiteY19" fmla="*/ 488155 h 4569616"/>
                    <a:gd name="connsiteX20" fmla="*/ 364329 w 1209673"/>
                    <a:gd name="connsiteY20" fmla="*/ 171450 h 4569616"/>
                    <a:gd name="connsiteX21" fmla="*/ 638172 w 1209673"/>
                    <a:gd name="connsiteY21" fmla="*/ 7143 h 4569616"/>
                    <a:gd name="connsiteX0" fmla="*/ 638172 w 1209673"/>
                    <a:gd name="connsiteY0" fmla="*/ 7143 h 4569616"/>
                    <a:gd name="connsiteX1" fmla="*/ 1209673 w 1209673"/>
                    <a:gd name="connsiteY1" fmla="*/ 0 h 4569616"/>
                    <a:gd name="connsiteX2" fmla="*/ 1209673 w 1209673"/>
                    <a:gd name="connsiteY2" fmla="*/ 590550 h 4569616"/>
                    <a:gd name="connsiteX3" fmla="*/ 723899 w 1209673"/>
                    <a:gd name="connsiteY3" fmla="*/ 4286248 h 4569616"/>
                    <a:gd name="connsiteX4" fmla="*/ 4760 w 1209673"/>
                    <a:gd name="connsiteY4" fmla="*/ 4569616 h 4569616"/>
                    <a:gd name="connsiteX5" fmla="*/ 0 w 1209673"/>
                    <a:gd name="connsiteY5" fmla="*/ 4407691 h 4569616"/>
                    <a:gd name="connsiteX6" fmla="*/ 216691 w 1209673"/>
                    <a:gd name="connsiteY6" fmla="*/ 4295773 h 4569616"/>
                    <a:gd name="connsiteX7" fmla="*/ 378617 w 1209673"/>
                    <a:gd name="connsiteY7" fmla="*/ 4129085 h 4569616"/>
                    <a:gd name="connsiteX8" fmla="*/ 431004 w 1209673"/>
                    <a:gd name="connsiteY8" fmla="*/ 3598066 h 4569616"/>
                    <a:gd name="connsiteX9" fmla="*/ 476248 w 1209673"/>
                    <a:gd name="connsiteY9" fmla="*/ 3102766 h 4569616"/>
                    <a:gd name="connsiteX10" fmla="*/ 421479 w 1209673"/>
                    <a:gd name="connsiteY10" fmla="*/ 2776536 h 4569616"/>
                    <a:gd name="connsiteX11" fmla="*/ 371473 w 1209673"/>
                    <a:gd name="connsiteY11" fmla="*/ 2157411 h 4569616"/>
                    <a:gd name="connsiteX12" fmla="*/ 321467 w 1209673"/>
                    <a:gd name="connsiteY12" fmla="*/ 1885949 h 4569616"/>
                    <a:gd name="connsiteX13" fmla="*/ 311942 w 1209673"/>
                    <a:gd name="connsiteY13" fmla="*/ 1840705 h 4569616"/>
                    <a:gd name="connsiteX14" fmla="*/ 233361 w 1209673"/>
                    <a:gd name="connsiteY14" fmla="*/ 1797843 h 4569616"/>
                    <a:gd name="connsiteX15" fmla="*/ 207167 w 1209673"/>
                    <a:gd name="connsiteY15" fmla="*/ 1390650 h 4569616"/>
                    <a:gd name="connsiteX16" fmla="*/ 209548 w 1209673"/>
                    <a:gd name="connsiteY16" fmla="*/ 1073943 h 4569616"/>
                    <a:gd name="connsiteX17" fmla="*/ 242886 w 1209673"/>
                    <a:gd name="connsiteY17" fmla="*/ 904875 h 4569616"/>
                    <a:gd name="connsiteX18" fmla="*/ 259554 w 1209673"/>
                    <a:gd name="connsiteY18" fmla="*/ 750094 h 4569616"/>
                    <a:gd name="connsiteX19" fmla="*/ 257174 w 1209673"/>
                    <a:gd name="connsiteY19" fmla="*/ 488155 h 4569616"/>
                    <a:gd name="connsiteX20" fmla="*/ 364329 w 1209673"/>
                    <a:gd name="connsiteY20" fmla="*/ 171450 h 4569616"/>
                    <a:gd name="connsiteX21" fmla="*/ 638172 w 1209673"/>
                    <a:gd name="connsiteY21" fmla="*/ 7143 h 4569616"/>
                    <a:gd name="connsiteX0" fmla="*/ 638172 w 1209673"/>
                    <a:gd name="connsiteY0" fmla="*/ 7143 h 4569616"/>
                    <a:gd name="connsiteX1" fmla="*/ 1209673 w 1209673"/>
                    <a:gd name="connsiteY1" fmla="*/ 0 h 4569616"/>
                    <a:gd name="connsiteX2" fmla="*/ 1209673 w 1209673"/>
                    <a:gd name="connsiteY2" fmla="*/ 590550 h 4569616"/>
                    <a:gd name="connsiteX3" fmla="*/ 723899 w 1209673"/>
                    <a:gd name="connsiteY3" fmla="*/ 4286248 h 4569616"/>
                    <a:gd name="connsiteX4" fmla="*/ 4760 w 1209673"/>
                    <a:gd name="connsiteY4" fmla="*/ 4569616 h 4569616"/>
                    <a:gd name="connsiteX5" fmla="*/ 0 w 1209673"/>
                    <a:gd name="connsiteY5" fmla="*/ 4407691 h 4569616"/>
                    <a:gd name="connsiteX6" fmla="*/ 216691 w 1209673"/>
                    <a:gd name="connsiteY6" fmla="*/ 4295773 h 4569616"/>
                    <a:gd name="connsiteX7" fmla="*/ 378617 w 1209673"/>
                    <a:gd name="connsiteY7" fmla="*/ 4129085 h 4569616"/>
                    <a:gd name="connsiteX8" fmla="*/ 431004 w 1209673"/>
                    <a:gd name="connsiteY8" fmla="*/ 3598066 h 4569616"/>
                    <a:gd name="connsiteX9" fmla="*/ 476248 w 1209673"/>
                    <a:gd name="connsiteY9" fmla="*/ 3102766 h 4569616"/>
                    <a:gd name="connsiteX10" fmla="*/ 421479 w 1209673"/>
                    <a:gd name="connsiteY10" fmla="*/ 2776536 h 4569616"/>
                    <a:gd name="connsiteX11" fmla="*/ 371473 w 1209673"/>
                    <a:gd name="connsiteY11" fmla="*/ 2157411 h 4569616"/>
                    <a:gd name="connsiteX12" fmla="*/ 321467 w 1209673"/>
                    <a:gd name="connsiteY12" fmla="*/ 1885949 h 4569616"/>
                    <a:gd name="connsiteX13" fmla="*/ 311942 w 1209673"/>
                    <a:gd name="connsiteY13" fmla="*/ 1840705 h 4569616"/>
                    <a:gd name="connsiteX14" fmla="*/ 233361 w 1209673"/>
                    <a:gd name="connsiteY14" fmla="*/ 1797843 h 4569616"/>
                    <a:gd name="connsiteX15" fmla="*/ 207167 w 1209673"/>
                    <a:gd name="connsiteY15" fmla="*/ 1390650 h 4569616"/>
                    <a:gd name="connsiteX16" fmla="*/ 209548 w 1209673"/>
                    <a:gd name="connsiteY16" fmla="*/ 1073943 h 4569616"/>
                    <a:gd name="connsiteX17" fmla="*/ 242886 w 1209673"/>
                    <a:gd name="connsiteY17" fmla="*/ 904875 h 4569616"/>
                    <a:gd name="connsiteX18" fmla="*/ 259554 w 1209673"/>
                    <a:gd name="connsiteY18" fmla="*/ 750094 h 4569616"/>
                    <a:gd name="connsiteX19" fmla="*/ 257174 w 1209673"/>
                    <a:gd name="connsiteY19" fmla="*/ 488155 h 4569616"/>
                    <a:gd name="connsiteX20" fmla="*/ 364329 w 1209673"/>
                    <a:gd name="connsiteY20" fmla="*/ 171450 h 4569616"/>
                    <a:gd name="connsiteX21" fmla="*/ 638172 w 1209673"/>
                    <a:gd name="connsiteY21" fmla="*/ 7143 h 4569616"/>
                    <a:gd name="connsiteX0" fmla="*/ 670476 w 1241977"/>
                    <a:gd name="connsiteY0" fmla="*/ 7143 h 4569616"/>
                    <a:gd name="connsiteX1" fmla="*/ 1241977 w 1241977"/>
                    <a:gd name="connsiteY1" fmla="*/ 0 h 4569616"/>
                    <a:gd name="connsiteX2" fmla="*/ 1241977 w 1241977"/>
                    <a:gd name="connsiteY2" fmla="*/ 590550 h 4569616"/>
                    <a:gd name="connsiteX3" fmla="*/ 756203 w 1241977"/>
                    <a:gd name="connsiteY3" fmla="*/ 4286248 h 4569616"/>
                    <a:gd name="connsiteX4" fmla="*/ 37064 w 1241977"/>
                    <a:gd name="connsiteY4" fmla="*/ 4569616 h 4569616"/>
                    <a:gd name="connsiteX5" fmla="*/ 32304 w 1241977"/>
                    <a:gd name="connsiteY5" fmla="*/ 4407691 h 4569616"/>
                    <a:gd name="connsiteX6" fmla="*/ 248995 w 1241977"/>
                    <a:gd name="connsiteY6" fmla="*/ 4295773 h 4569616"/>
                    <a:gd name="connsiteX7" fmla="*/ 410921 w 1241977"/>
                    <a:gd name="connsiteY7" fmla="*/ 4129085 h 4569616"/>
                    <a:gd name="connsiteX8" fmla="*/ 463308 w 1241977"/>
                    <a:gd name="connsiteY8" fmla="*/ 3598066 h 4569616"/>
                    <a:gd name="connsiteX9" fmla="*/ 508552 w 1241977"/>
                    <a:gd name="connsiteY9" fmla="*/ 3102766 h 4569616"/>
                    <a:gd name="connsiteX10" fmla="*/ 453783 w 1241977"/>
                    <a:gd name="connsiteY10" fmla="*/ 2776536 h 4569616"/>
                    <a:gd name="connsiteX11" fmla="*/ 403777 w 1241977"/>
                    <a:gd name="connsiteY11" fmla="*/ 2157411 h 4569616"/>
                    <a:gd name="connsiteX12" fmla="*/ 353771 w 1241977"/>
                    <a:gd name="connsiteY12" fmla="*/ 1885949 h 4569616"/>
                    <a:gd name="connsiteX13" fmla="*/ 344246 w 1241977"/>
                    <a:gd name="connsiteY13" fmla="*/ 1840705 h 4569616"/>
                    <a:gd name="connsiteX14" fmla="*/ 265665 w 1241977"/>
                    <a:gd name="connsiteY14" fmla="*/ 1797843 h 4569616"/>
                    <a:gd name="connsiteX15" fmla="*/ 239471 w 1241977"/>
                    <a:gd name="connsiteY15" fmla="*/ 1390650 h 4569616"/>
                    <a:gd name="connsiteX16" fmla="*/ 241852 w 1241977"/>
                    <a:gd name="connsiteY16" fmla="*/ 1073943 h 4569616"/>
                    <a:gd name="connsiteX17" fmla="*/ 275190 w 1241977"/>
                    <a:gd name="connsiteY17" fmla="*/ 904875 h 4569616"/>
                    <a:gd name="connsiteX18" fmla="*/ 291858 w 1241977"/>
                    <a:gd name="connsiteY18" fmla="*/ 750094 h 4569616"/>
                    <a:gd name="connsiteX19" fmla="*/ 289478 w 1241977"/>
                    <a:gd name="connsiteY19" fmla="*/ 488155 h 4569616"/>
                    <a:gd name="connsiteX20" fmla="*/ 396633 w 1241977"/>
                    <a:gd name="connsiteY20" fmla="*/ 171450 h 4569616"/>
                    <a:gd name="connsiteX21" fmla="*/ 670476 w 1241977"/>
                    <a:gd name="connsiteY21" fmla="*/ 7143 h 4569616"/>
                    <a:gd name="connsiteX0" fmla="*/ 694729 w 1266230"/>
                    <a:gd name="connsiteY0" fmla="*/ 7143 h 4569616"/>
                    <a:gd name="connsiteX1" fmla="*/ 1266230 w 1266230"/>
                    <a:gd name="connsiteY1" fmla="*/ 0 h 4569616"/>
                    <a:gd name="connsiteX2" fmla="*/ 1266230 w 1266230"/>
                    <a:gd name="connsiteY2" fmla="*/ 590550 h 4569616"/>
                    <a:gd name="connsiteX3" fmla="*/ 780456 w 1266230"/>
                    <a:gd name="connsiteY3" fmla="*/ 4286248 h 4569616"/>
                    <a:gd name="connsiteX4" fmla="*/ 61317 w 1266230"/>
                    <a:gd name="connsiteY4" fmla="*/ 4569616 h 4569616"/>
                    <a:gd name="connsiteX5" fmla="*/ 56557 w 1266230"/>
                    <a:gd name="connsiteY5" fmla="*/ 4407691 h 4569616"/>
                    <a:gd name="connsiteX6" fmla="*/ 273248 w 1266230"/>
                    <a:gd name="connsiteY6" fmla="*/ 4295773 h 4569616"/>
                    <a:gd name="connsiteX7" fmla="*/ 435174 w 1266230"/>
                    <a:gd name="connsiteY7" fmla="*/ 4129085 h 4569616"/>
                    <a:gd name="connsiteX8" fmla="*/ 487561 w 1266230"/>
                    <a:gd name="connsiteY8" fmla="*/ 3598066 h 4569616"/>
                    <a:gd name="connsiteX9" fmla="*/ 532805 w 1266230"/>
                    <a:gd name="connsiteY9" fmla="*/ 3102766 h 4569616"/>
                    <a:gd name="connsiteX10" fmla="*/ 478036 w 1266230"/>
                    <a:gd name="connsiteY10" fmla="*/ 2776536 h 4569616"/>
                    <a:gd name="connsiteX11" fmla="*/ 428030 w 1266230"/>
                    <a:gd name="connsiteY11" fmla="*/ 2157411 h 4569616"/>
                    <a:gd name="connsiteX12" fmla="*/ 378024 w 1266230"/>
                    <a:gd name="connsiteY12" fmla="*/ 1885949 h 4569616"/>
                    <a:gd name="connsiteX13" fmla="*/ 368499 w 1266230"/>
                    <a:gd name="connsiteY13" fmla="*/ 1840705 h 4569616"/>
                    <a:gd name="connsiteX14" fmla="*/ 289918 w 1266230"/>
                    <a:gd name="connsiteY14" fmla="*/ 1797843 h 4569616"/>
                    <a:gd name="connsiteX15" fmla="*/ 263724 w 1266230"/>
                    <a:gd name="connsiteY15" fmla="*/ 1390650 h 4569616"/>
                    <a:gd name="connsiteX16" fmla="*/ 266105 w 1266230"/>
                    <a:gd name="connsiteY16" fmla="*/ 1073943 h 4569616"/>
                    <a:gd name="connsiteX17" fmla="*/ 299443 w 1266230"/>
                    <a:gd name="connsiteY17" fmla="*/ 904875 h 4569616"/>
                    <a:gd name="connsiteX18" fmla="*/ 316111 w 1266230"/>
                    <a:gd name="connsiteY18" fmla="*/ 750094 h 4569616"/>
                    <a:gd name="connsiteX19" fmla="*/ 313731 w 1266230"/>
                    <a:gd name="connsiteY19" fmla="*/ 488155 h 4569616"/>
                    <a:gd name="connsiteX20" fmla="*/ 420886 w 1266230"/>
                    <a:gd name="connsiteY20" fmla="*/ 171450 h 4569616"/>
                    <a:gd name="connsiteX21" fmla="*/ 694729 w 1266230"/>
                    <a:gd name="connsiteY21" fmla="*/ 7143 h 4569616"/>
                    <a:gd name="connsiteX0" fmla="*/ 694729 w 1266230"/>
                    <a:gd name="connsiteY0" fmla="*/ 7143 h 4569616"/>
                    <a:gd name="connsiteX1" fmla="*/ 1266230 w 1266230"/>
                    <a:gd name="connsiteY1" fmla="*/ 0 h 4569616"/>
                    <a:gd name="connsiteX2" fmla="*/ 1266230 w 1266230"/>
                    <a:gd name="connsiteY2" fmla="*/ 590550 h 4569616"/>
                    <a:gd name="connsiteX3" fmla="*/ 780456 w 1266230"/>
                    <a:gd name="connsiteY3" fmla="*/ 4286248 h 4569616"/>
                    <a:gd name="connsiteX4" fmla="*/ 473276 w 1266230"/>
                    <a:gd name="connsiteY4" fmla="*/ 4407690 h 4569616"/>
                    <a:gd name="connsiteX5" fmla="*/ 61317 w 1266230"/>
                    <a:gd name="connsiteY5" fmla="*/ 4569616 h 4569616"/>
                    <a:gd name="connsiteX6" fmla="*/ 56557 w 1266230"/>
                    <a:gd name="connsiteY6" fmla="*/ 4407691 h 4569616"/>
                    <a:gd name="connsiteX7" fmla="*/ 273248 w 1266230"/>
                    <a:gd name="connsiteY7" fmla="*/ 4295773 h 4569616"/>
                    <a:gd name="connsiteX8" fmla="*/ 435174 w 1266230"/>
                    <a:gd name="connsiteY8" fmla="*/ 4129085 h 4569616"/>
                    <a:gd name="connsiteX9" fmla="*/ 487561 w 1266230"/>
                    <a:gd name="connsiteY9" fmla="*/ 3598066 h 4569616"/>
                    <a:gd name="connsiteX10" fmla="*/ 532805 w 1266230"/>
                    <a:gd name="connsiteY10" fmla="*/ 3102766 h 4569616"/>
                    <a:gd name="connsiteX11" fmla="*/ 478036 w 1266230"/>
                    <a:gd name="connsiteY11" fmla="*/ 2776536 h 4569616"/>
                    <a:gd name="connsiteX12" fmla="*/ 428030 w 1266230"/>
                    <a:gd name="connsiteY12" fmla="*/ 2157411 h 4569616"/>
                    <a:gd name="connsiteX13" fmla="*/ 378024 w 1266230"/>
                    <a:gd name="connsiteY13" fmla="*/ 1885949 h 4569616"/>
                    <a:gd name="connsiteX14" fmla="*/ 368499 w 1266230"/>
                    <a:gd name="connsiteY14" fmla="*/ 1840705 h 4569616"/>
                    <a:gd name="connsiteX15" fmla="*/ 289918 w 1266230"/>
                    <a:gd name="connsiteY15" fmla="*/ 1797843 h 4569616"/>
                    <a:gd name="connsiteX16" fmla="*/ 263724 w 1266230"/>
                    <a:gd name="connsiteY16" fmla="*/ 1390650 h 4569616"/>
                    <a:gd name="connsiteX17" fmla="*/ 266105 w 1266230"/>
                    <a:gd name="connsiteY17" fmla="*/ 1073943 h 4569616"/>
                    <a:gd name="connsiteX18" fmla="*/ 299443 w 1266230"/>
                    <a:gd name="connsiteY18" fmla="*/ 904875 h 4569616"/>
                    <a:gd name="connsiteX19" fmla="*/ 316111 w 1266230"/>
                    <a:gd name="connsiteY19" fmla="*/ 750094 h 4569616"/>
                    <a:gd name="connsiteX20" fmla="*/ 313731 w 1266230"/>
                    <a:gd name="connsiteY20" fmla="*/ 488155 h 4569616"/>
                    <a:gd name="connsiteX21" fmla="*/ 420886 w 1266230"/>
                    <a:gd name="connsiteY21" fmla="*/ 171450 h 4569616"/>
                    <a:gd name="connsiteX22" fmla="*/ 694729 w 1266230"/>
                    <a:gd name="connsiteY22" fmla="*/ 7143 h 4569616"/>
                    <a:gd name="connsiteX0" fmla="*/ 694729 w 1266230"/>
                    <a:gd name="connsiteY0" fmla="*/ 7143 h 4569616"/>
                    <a:gd name="connsiteX1" fmla="*/ 1266230 w 1266230"/>
                    <a:gd name="connsiteY1" fmla="*/ 0 h 4569616"/>
                    <a:gd name="connsiteX2" fmla="*/ 1266230 w 1266230"/>
                    <a:gd name="connsiteY2" fmla="*/ 590550 h 4569616"/>
                    <a:gd name="connsiteX3" fmla="*/ 780456 w 1266230"/>
                    <a:gd name="connsiteY3" fmla="*/ 4286248 h 4569616"/>
                    <a:gd name="connsiteX4" fmla="*/ 380408 w 1266230"/>
                    <a:gd name="connsiteY4" fmla="*/ 4512465 h 4569616"/>
                    <a:gd name="connsiteX5" fmla="*/ 61317 w 1266230"/>
                    <a:gd name="connsiteY5" fmla="*/ 4569616 h 4569616"/>
                    <a:gd name="connsiteX6" fmla="*/ 56557 w 1266230"/>
                    <a:gd name="connsiteY6" fmla="*/ 4407691 h 4569616"/>
                    <a:gd name="connsiteX7" fmla="*/ 273248 w 1266230"/>
                    <a:gd name="connsiteY7" fmla="*/ 4295773 h 4569616"/>
                    <a:gd name="connsiteX8" fmla="*/ 435174 w 1266230"/>
                    <a:gd name="connsiteY8" fmla="*/ 4129085 h 4569616"/>
                    <a:gd name="connsiteX9" fmla="*/ 487561 w 1266230"/>
                    <a:gd name="connsiteY9" fmla="*/ 3598066 h 4569616"/>
                    <a:gd name="connsiteX10" fmla="*/ 532805 w 1266230"/>
                    <a:gd name="connsiteY10" fmla="*/ 3102766 h 4569616"/>
                    <a:gd name="connsiteX11" fmla="*/ 478036 w 1266230"/>
                    <a:gd name="connsiteY11" fmla="*/ 2776536 h 4569616"/>
                    <a:gd name="connsiteX12" fmla="*/ 428030 w 1266230"/>
                    <a:gd name="connsiteY12" fmla="*/ 2157411 h 4569616"/>
                    <a:gd name="connsiteX13" fmla="*/ 378024 w 1266230"/>
                    <a:gd name="connsiteY13" fmla="*/ 1885949 h 4569616"/>
                    <a:gd name="connsiteX14" fmla="*/ 368499 w 1266230"/>
                    <a:gd name="connsiteY14" fmla="*/ 1840705 h 4569616"/>
                    <a:gd name="connsiteX15" fmla="*/ 289918 w 1266230"/>
                    <a:gd name="connsiteY15" fmla="*/ 1797843 h 4569616"/>
                    <a:gd name="connsiteX16" fmla="*/ 263724 w 1266230"/>
                    <a:gd name="connsiteY16" fmla="*/ 1390650 h 4569616"/>
                    <a:gd name="connsiteX17" fmla="*/ 266105 w 1266230"/>
                    <a:gd name="connsiteY17" fmla="*/ 1073943 h 4569616"/>
                    <a:gd name="connsiteX18" fmla="*/ 299443 w 1266230"/>
                    <a:gd name="connsiteY18" fmla="*/ 904875 h 4569616"/>
                    <a:gd name="connsiteX19" fmla="*/ 316111 w 1266230"/>
                    <a:gd name="connsiteY19" fmla="*/ 750094 h 4569616"/>
                    <a:gd name="connsiteX20" fmla="*/ 313731 w 1266230"/>
                    <a:gd name="connsiteY20" fmla="*/ 488155 h 4569616"/>
                    <a:gd name="connsiteX21" fmla="*/ 420886 w 1266230"/>
                    <a:gd name="connsiteY21" fmla="*/ 171450 h 4569616"/>
                    <a:gd name="connsiteX22" fmla="*/ 694729 w 1266230"/>
                    <a:gd name="connsiteY22" fmla="*/ 7143 h 4569616"/>
                    <a:gd name="connsiteX0" fmla="*/ 694729 w 1266230"/>
                    <a:gd name="connsiteY0" fmla="*/ 7143 h 4569616"/>
                    <a:gd name="connsiteX1" fmla="*/ 1266230 w 1266230"/>
                    <a:gd name="connsiteY1" fmla="*/ 0 h 4569616"/>
                    <a:gd name="connsiteX2" fmla="*/ 1266230 w 1266230"/>
                    <a:gd name="connsiteY2" fmla="*/ 590550 h 4569616"/>
                    <a:gd name="connsiteX3" fmla="*/ 780456 w 1266230"/>
                    <a:gd name="connsiteY3" fmla="*/ 4286248 h 4569616"/>
                    <a:gd name="connsiteX4" fmla="*/ 599482 w 1266230"/>
                    <a:gd name="connsiteY4" fmla="*/ 4386259 h 4569616"/>
                    <a:gd name="connsiteX5" fmla="*/ 380408 w 1266230"/>
                    <a:gd name="connsiteY5" fmla="*/ 4512465 h 4569616"/>
                    <a:gd name="connsiteX6" fmla="*/ 61317 w 1266230"/>
                    <a:gd name="connsiteY6" fmla="*/ 4569616 h 4569616"/>
                    <a:gd name="connsiteX7" fmla="*/ 56557 w 1266230"/>
                    <a:gd name="connsiteY7" fmla="*/ 4407691 h 4569616"/>
                    <a:gd name="connsiteX8" fmla="*/ 273248 w 1266230"/>
                    <a:gd name="connsiteY8" fmla="*/ 4295773 h 4569616"/>
                    <a:gd name="connsiteX9" fmla="*/ 435174 w 1266230"/>
                    <a:gd name="connsiteY9" fmla="*/ 4129085 h 4569616"/>
                    <a:gd name="connsiteX10" fmla="*/ 487561 w 1266230"/>
                    <a:gd name="connsiteY10" fmla="*/ 3598066 h 4569616"/>
                    <a:gd name="connsiteX11" fmla="*/ 532805 w 1266230"/>
                    <a:gd name="connsiteY11" fmla="*/ 3102766 h 4569616"/>
                    <a:gd name="connsiteX12" fmla="*/ 478036 w 1266230"/>
                    <a:gd name="connsiteY12" fmla="*/ 2776536 h 4569616"/>
                    <a:gd name="connsiteX13" fmla="*/ 428030 w 1266230"/>
                    <a:gd name="connsiteY13" fmla="*/ 2157411 h 4569616"/>
                    <a:gd name="connsiteX14" fmla="*/ 378024 w 1266230"/>
                    <a:gd name="connsiteY14" fmla="*/ 1885949 h 4569616"/>
                    <a:gd name="connsiteX15" fmla="*/ 368499 w 1266230"/>
                    <a:gd name="connsiteY15" fmla="*/ 1840705 h 4569616"/>
                    <a:gd name="connsiteX16" fmla="*/ 289918 w 1266230"/>
                    <a:gd name="connsiteY16" fmla="*/ 1797843 h 4569616"/>
                    <a:gd name="connsiteX17" fmla="*/ 263724 w 1266230"/>
                    <a:gd name="connsiteY17" fmla="*/ 1390650 h 4569616"/>
                    <a:gd name="connsiteX18" fmla="*/ 266105 w 1266230"/>
                    <a:gd name="connsiteY18" fmla="*/ 1073943 h 4569616"/>
                    <a:gd name="connsiteX19" fmla="*/ 299443 w 1266230"/>
                    <a:gd name="connsiteY19" fmla="*/ 904875 h 4569616"/>
                    <a:gd name="connsiteX20" fmla="*/ 316111 w 1266230"/>
                    <a:gd name="connsiteY20" fmla="*/ 750094 h 4569616"/>
                    <a:gd name="connsiteX21" fmla="*/ 313731 w 1266230"/>
                    <a:gd name="connsiteY21" fmla="*/ 488155 h 4569616"/>
                    <a:gd name="connsiteX22" fmla="*/ 420886 w 1266230"/>
                    <a:gd name="connsiteY22" fmla="*/ 171450 h 4569616"/>
                    <a:gd name="connsiteX23" fmla="*/ 694729 w 1266230"/>
                    <a:gd name="connsiteY23" fmla="*/ 7143 h 4569616"/>
                    <a:gd name="connsiteX0" fmla="*/ 694729 w 1266230"/>
                    <a:gd name="connsiteY0" fmla="*/ 7143 h 4569616"/>
                    <a:gd name="connsiteX1" fmla="*/ 1266230 w 1266230"/>
                    <a:gd name="connsiteY1" fmla="*/ 0 h 4569616"/>
                    <a:gd name="connsiteX2" fmla="*/ 1266230 w 1266230"/>
                    <a:gd name="connsiteY2" fmla="*/ 590550 h 4569616"/>
                    <a:gd name="connsiteX3" fmla="*/ 780456 w 1266230"/>
                    <a:gd name="connsiteY3" fmla="*/ 4286248 h 4569616"/>
                    <a:gd name="connsiteX4" fmla="*/ 585195 w 1266230"/>
                    <a:gd name="connsiteY4" fmla="*/ 4491034 h 4569616"/>
                    <a:gd name="connsiteX5" fmla="*/ 380408 w 1266230"/>
                    <a:gd name="connsiteY5" fmla="*/ 4512465 h 4569616"/>
                    <a:gd name="connsiteX6" fmla="*/ 61317 w 1266230"/>
                    <a:gd name="connsiteY6" fmla="*/ 4569616 h 4569616"/>
                    <a:gd name="connsiteX7" fmla="*/ 56557 w 1266230"/>
                    <a:gd name="connsiteY7" fmla="*/ 4407691 h 4569616"/>
                    <a:gd name="connsiteX8" fmla="*/ 273248 w 1266230"/>
                    <a:gd name="connsiteY8" fmla="*/ 4295773 h 4569616"/>
                    <a:gd name="connsiteX9" fmla="*/ 435174 w 1266230"/>
                    <a:gd name="connsiteY9" fmla="*/ 4129085 h 4569616"/>
                    <a:gd name="connsiteX10" fmla="*/ 487561 w 1266230"/>
                    <a:gd name="connsiteY10" fmla="*/ 3598066 h 4569616"/>
                    <a:gd name="connsiteX11" fmla="*/ 532805 w 1266230"/>
                    <a:gd name="connsiteY11" fmla="*/ 3102766 h 4569616"/>
                    <a:gd name="connsiteX12" fmla="*/ 478036 w 1266230"/>
                    <a:gd name="connsiteY12" fmla="*/ 2776536 h 4569616"/>
                    <a:gd name="connsiteX13" fmla="*/ 428030 w 1266230"/>
                    <a:gd name="connsiteY13" fmla="*/ 2157411 h 4569616"/>
                    <a:gd name="connsiteX14" fmla="*/ 378024 w 1266230"/>
                    <a:gd name="connsiteY14" fmla="*/ 1885949 h 4569616"/>
                    <a:gd name="connsiteX15" fmla="*/ 368499 w 1266230"/>
                    <a:gd name="connsiteY15" fmla="*/ 1840705 h 4569616"/>
                    <a:gd name="connsiteX16" fmla="*/ 289918 w 1266230"/>
                    <a:gd name="connsiteY16" fmla="*/ 1797843 h 4569616"/>
                    <a:gd name="connsiteX17" fmla="*/ 263724 w 1266230"/>
                    <a:gd name="connsiteY17" fmla="*/ 1390650 h 4569616"/>
                    <a:gd name="connsiteX18" fmla="*/ 266105 w 1266230"/>
                    <a:gd name="connsiteY18" fmla="*/ 1073943 h 4569616"/>
                    <a:gd name="connsiteX19" fmla="*/ 299443 w 1266230"/>
                    <a:gd name="connsiteY19" fmla="*/ 904875 h 4569616"/>
                    <a:gd name="connsiteX20" fmla="*/ 316111 w 1266230"/>
                    <a:gd name="connsiteY20" fmla="*/ 750094 h 4569616"/>
                    <a:gd name="connsiteX21" fmla="*/ 313731 w 1266230"/>
                    <a:gd name="connsiteY21" fmla="*/ 488155 h 4569616"/>
                    <a:gd name="connsiteX22" fmla="*/ 420886 w 1266230"/>
                    <a:gd name="connsiteY22" fmla="*/ 171450 h 4569616"/>
                    <a:gd name="connsiteX23" fmla="*/ 694729 w 1266230"/>
                    <a:gd name="connsiteY23" fmla="*/ 7143 h 4569616"/>
                    <a:gd name="connsiteX0" fmla="*/ 694729 w 1266230"/>
                    <a:gd name="connsiteY0" fmla="*/ 7143 h 4569616"/>
                    <a:gd name="connsiteX1" fmla="*/ 1266230 w 1266230"/>
                    <a:gd name="connsiteY1" fmla="*/ 0 h 4569616"/>
                    <a:gd name="connsiteX2" fmla="*/ 1266230 w 1266230"/>
                    <a:gd name="connsiteY2" fmla="*/ 590550 h 4569616"/>
                    <a:gd name="connsiteX3" fmla="*/ 780456 w 1266230"/>
                    <a:gd name="connsiteY3" fmla="*/ 4286248 h 4569616"/>
                    <a:gd name="connsiteX4" fmla="*/ 585195 w 1266230"/>
                    <a:gd name="connsiteY4" fmla="*/ 4491034 h 4569616"/>
                    <a:gd name="connsiteX5" fmla="*/ 380408 w 1266230"/>
                    <a:gd name="connsiteY5" fmla="*/ 4512465 h 4569616"/>
                    <a:gd name="connsiteX6" fmla="*/ 61317 w 1266230"/>
                    <a:gd name="connsiteY6" fmla="*/ 4569616 h 4569616"/>
                    <a:gd name="connsiteX7" fmla="*/ 56557 w 1266230"/>
                    <a:gd name="connsiteY7" fmla="*/ 4407691 h 4569616"/>
                    <a:gd name="connsiteX8" fmla="*/ 273248 w 1266230"/>
                    <a:gd name="connsiteY8" fmla="*/ 4295773 h 4569616"/>
                    <a:gd name="connsiteX9" fmla="*/ 435174 w 1266230"/>
                    <a:gd name="connsiteY9" fmla="*/ 4129085 h 4569616"/>
                    <a:gd name="connsiteX10" fmla="*/ 487561 w 1266230"/>
                    <a:gd name="connsiteY10" fmla="*/ 3598066 h 4569616"/>
                    <a:gd name="connsiteX11" fmla="*/ 532805 w 1266230"/>
                    <a:gd name="connsiteY11" fmla="*/ 3102766 h 4569616"/>
                    <a:gd name="connsiteX12" fmla="*/ 478036 w 1266230"/>
                    <a:gd name="connsiteY12" fmla="*/ 2776536 h 4569616"/>
                    <a:gd name="connsiteX13" fmla="*/ 428030 w 1266230"/>
                    <a:gd name="connsiteY13" fmla="*/ 2157411 h 4569616"/>
                    <a:gd name="connsiteX14" fmla="*/ 378024 w 1266230"/>
                    <a:gd name="connsiteY14" fmla="*/ 1885949 h 4569616"/>
                    <a:gd name="connsiteX15" fmla="*/ 368499 w 1266230"/>
                    <a:gd name="connsiteY15" fmla="*/ 1840705 h 4569616"/>
                    <a:gd name="connsiteX16" fmla="*/ 289918 w 1266230"/>
                    <a:gd name="connsiteY16" fmla="*/ 1797843 h 4569616"/>
                    <a:gd name="connsiteX17" fmla="*/ 263724 w 1266230"/>
                    <a:gd name="connsiteY17" fmla="*/ 1390650 h 4569616"/>
                    <a:gd name="connsiteX18" fmla="*/ 266105 w 1266230"/>
                    <a:gd name="connsiteY18" fmla="*/ 1073943 h 4569616"/>
                    <a:gd name="connsiteX19" fmla="*/ 299443 w 1266230"/>
                    <a:gd name="connsiteY19" fmla="*/ 904875 h 4569616"/>
                    <a:gd name="connsiteX20" fmla="*/ 316111 w 1266230"/>
                    <a:gd name="connsiteY20" fmla="*/ 750094 h 4569616"/>
                    <a:gd name="connsiteX21" fmla="*/ 313731 w 1266230"/>
                    <a:gd name="connsiteY21" fmla="*/ 488155 h 4569616"/>
                    <a:gd name="connsiteX22" fmla="*/ 420886 w 1266230"/>
                    <a:gd name="connsiteY22" fmla="*/ 171450 h 4569616"/>
                    <a:gd name="connsiteX23" fmla="*/ 694729 w 1266230"/>
                    <a:gd name="connsiteY23" fmla="*/ 7143 h 4569616"/>
                    <a:gd name="connsiteX0" fmla="*/ 694729 w 1266230"/>
                    <a:gd name="connsiteY0" fmla="*/ 7143 h 4569616"/>
                    <a:gd name="connsiteX1" fmla="*/ 1266230 w 1266230"/>
                    <a:gd name="connsiteY1" fmla="*/ 0 h 4569616"/>
                    <a:gd name="connsiteX2" fmla="*/ 1266230 w 1266230"/>
                    <a:gd name="connsiteY2" fmla="*/ 590550 h 4569616"/>
                    <a:gd name="connsiteX3" fmla="*/ 780456 w 1266230"/>
                    <a:gd name="connsiteY3" fmla="*/ 4286248 h 4569616"/>
                    <a:gd name="connsiteX4" fmla="*/ 585195 w 1266230"/>
                    <a:gd name="connsiteY4" fmla="*/ 4491034 h 4569616"/>
                    <a:gd name="connsiteX5" fmla="*/ 380408 w 1266230"/>
                    <a:gd name="connsiteY5" fmla="*/ 4512465 h 4569616"/>
                    <a:gd name="connsiteX6" fmla="*/ 61317 w 1266230"/>
                    <a:gd name="connsiteY6" fmla="*/ 4569616 h 4569616"/>
                    <a:gd name="connsiteX7" fmla="*/ 56557 w 1266230"/>
                    <a:gd name="connsiteY7" fmla="*/ 4407691 h 4569616"/>
                    <a:gd name="connsiteX8" fmla="*/ 273248 w 1266230"/>
                    <a:gd name="connsiteY8" fmla="*/ 4295773 h 4569616"/>
                    <a:gd name="connsiteX9" fmla="*/ 435174 w 1266230"/>
                    <a:gd name="connsiteY9" fmla="*/ 4129085 h 4569616"/>
                    <a:gd name="connsiteX10" fmla="*/ 487561 w 1266230"/>
                    <a:gd name="connsiteY10" fmla="*/ 3598066 h 4569616"/>
                    <a:gd name="connsiteX11" fmla="*/ 532805 w 1266230"/>
                    <a:gd name="connsiteY11" fmla="*/ 3102766 h 4569616"/>
                    <a:gd name="connsiteX12" fmla="*/ 478036 w 1266230"/>
                    <a:gd name="connsiteY12" fmla="*/ 2776536 h 4569616"/>
                    <a:gd name="connsiteX13" fmla="*/ 428030 w 1266230"/>
                    <a:gd name="connsiteY13" fmla="*/ 2157411 h 4569616"/>
                    <a:gd name="connsiteX14" fmla="*/ 378024 w 1266230"/>
                    <a:gd name="connsiteY14" fmla="*/ 1885949 h 4569616"/>
                    <a:gd name="connsiteX15" fmla="*/ 368499 w 1266230"/>
                    <a:gd name="connsiteY15" fmla="*/ 1840705 h 4569616"/>
                    <a:gd name="connsiteX16" fmla="*/ 289918 w 1266230"/>
                    <a:gd name="connsiteY16" fmla="*/ 1797843 h 4569616"/>
                    <a:gd name="connsiteX17" fmla="*/ 263724 w 1266230"/>
                    <a:gd name="connsiteY17" fmla="*/ 1390650 h 4569616"/>
                    <a:gd name="connsiteX18" fmla="*/ 266105 w 1266230"/>
                    <a:gd name="connsiteY18" fmla="*/ 1073943 h 4569616"/>
                    <a:gd name="connsiteX19" fmla="*/ 299443 w 1266230"/>
                    <a:gd name="connsiteY19" fmla="*/ 904875 h 4569616"/>
                    <a:gd name="connsiteX20" fmla="*/ 316111 w 1266230"/>
                    <a:gd name="connsiteY20" fmla="*/ 750094 h 4569616"/>
                    <a:gd name="connsiteX21" fmla="*/ 313731 w 1266230"/>
                    <a:gd name="connsiteY21" fmla="*/ 488155 h 4569616"/>
                    <a:gd name="connsiteX22" fmla="*/ 420886 w 1266230"/>
                    <a:gd name="connsiteY22" fmla="*/ 171450 h 4569616"/>
                    <a:gd name="connsiteX23" fmla="*/ 694729 w 1266230"/>
                    <a:gd name="connsiteY23" fmla="*/ 7143 h 4569616"/>
                    <a:gd name="connsiteX0" fmla="*/ 694729 w 1266230"/>
                    <a:gd name="connsiteY0" fmla="*/ 7143 h 4569616"/>
                    <a:gd name="connsiteX1" fmla="*/ 1266230 w 1266230"/>
                    <a:gd name="connsiteY1" fmla="*/ 0 h 4569616"/>
                    <a:gd name="connsiteX2" fmla="*/ 1266230 w 1266230"/>
                    <a:gd name="connsiteY2" fmla="*/ 590550 h 4569616"/>
                    <a:gd name="connsiteX3" fmla="*/ 780456 w 1266230"/>
                    <a:gd name="connsiteY3" fmla="*/ 4286248 h 4569616"/>
                    <a:gd name="connsiteX4" fmla="*/ 585195 w 1266230"/>
                    <a:gd name="connsiteY4" fmla="*/ 4491034 h 4569616"/>
                    <a:gd name="connsiteX5" fmla="*/ 380408 w 1266230"/>
                    <a:gd name="connsiteY5" fmla="*/ 4512465 h 4569616"/>
                    <a:gd name="connsiteX6" fmla="*/ 61317 w 1266230"/>
                    <a:gd name="connsiteY6" fmla="*/ 4569616 h 4569616"/>
                    <a:gd name="connsiteX7" fmla="*/ 56557 w 1266230"/>
                    <a:gd name="connsiteY7" fmla="*/ 4407691 h 4569616"/>
                    <a:gd name="connsiteX8" fmla="*/ 273248 w 1266230"/>
                    <a:gd name="connsiteY8" fmla="*/ 4295773 h 4569616"/>
                    <a:gd name="connsiteX9" fmla="*/ 435174 w 1266230"/>
                    <a:gd name="connsiteY9" fmla="*/ 4129085 h 4569616"/>
                    <a:gd name="connsiteX10" fmla="*/ 487561 w 1266230"/>
                    <a:gd name="connsiteY10" fmla="*/ 3598066 h 4569616"/>
                    <a:gd name="connsiteX11" fmla="*/ 532805 w 1266230"/>
                    <a:gd name="connsiteY11" fmla="*/ 3102766 h 4569616"/>
                    <a:gd name="connsiteX12" fmla="*/ 478036 w 1266230"/>
                    <a:gd name="connsiteY12" fmla="*/ 2776536 h 4569616"/>
                    <a:gd name="connsiteX13" fmla="*/ 428030 w 1266230"/>
                    <a:gd name="connsiteY13" fmla="*/ 2157411 h 4569616"/>
                    <a:gd name="connsiteX14" fmla="*/ 378024 w 1266230"/>
                    <a:gd name="connsiteY14" fmla="*/ 1885949 h 4569616"/>
                    <a:gd name="connsiteX15" fmla="*/ 368499 w 1266230"/>
                    <a:gd name="connsiteY15" fmla="*/ 1840705 h 4569616"/>
                    <a:gd name="connsiteX16" fmla="*/ 289918 w 1266230"/>
                    <a:gd name="connsiteY16" fmla="*/ 1797843 h 4569616"/>
                    <a:gd name="connsiteX17" fmla="*/ 263724 w 1266230"/>
                    <a:gd name="connsiteY17" fmla="*/ 1390650 h 4569616"/>
                    <a:gd name="connsiteX18" fmla="*/ 266105 w 1266230"/>
                    <a:gd name="connsiteY18" fmla="*/ 1073943 h 4569616"/>
                    <a:gd name="connsiteX19" fmla="*/ 299443 w 1266230"/>
                    <a:gd name="connsiteY19" fmla="*/ 904875 h 4569616"/>
                    <a:gd name="connsiteX20" fmla="*/ 316111 w 1266230"/>
                    <a:gd name="connsiteY20" fmla="*/ 750094 h 4569616"/>
                    <a:gd name="connsiteX21" fmla="*/ 313731 w 1266230"/>
                    <a:gd name="connsiteY21" fmla="*/ 488155 h 4569616"/>
                    <a:gd name="connsiteX22" fmla="*/ 420886 w 1266230"/>
                    <a:gd name="connsiteY22" fmla="*/ 171450 h 4569616"/>
                    <a:gd name="connsiteX23" fmla="*/ 694729 w 1266230"/>
                    <a:gd name="connsiteY23" fmla="*/ 7143 h 4569616"/>
                    <a:gd name="connsiteX0" fmla="*/ 694729 w 1266230"/>
                    <a:gd name="connsiteY0" fmla="*/ 7143 h 4576091"/>
                    <a:gd name="connsiteX1" fmla="*/ 1266230 w 1266230"/>
                    <a:gd name="connsiteY1" fmla="*/ 0 h 4576091"/>
                    <a:gd name="connsiteX2" fmla="*/ 1266230 w 1266230"/>
                    <a:gd name="connsiteY2" fmla="*/ 590550 h 4576091"/>
                    <a:gd name="connsiteX3" fmla="*/ 780456 w 1266230"/>
                    <a:gd name="connsiteY3" fmla="*/ 4286248 h 4576091"/>
                    <a:gd name="connsiteX4" fmla="*/ 585195 w 1266230"/>
                    <a:gd name="connsiteY4" fmla="*/ 4491034 h 4576091"/>
                    <a:gd name="connsiteX5" fmla="*/ 380408 w 1266230"/>
                    <a:gd name="connsiteY5" fmla="*/ 4512465 h 4576091"/>
                    <a:gd name="connsiteX6" fmla="*/ 61317 w 1266230"/>
                    <a:gd name="connsiteY6" fmla="*/ 4569616 h 4576091"/>
                    <a:gd name="connsiteX7" fmla="*/ 56557 w 1266230"/>
                    <a:gd name="connsiteY7" fmla="*/ 4407691 h 4576091"/>
                    <a:gd name="connsiteX8" fmla="*/ 273248 w 1266230"/>
                    <a:gd name="connsiteY8" fmla="*/ 4295773 h 4576091"/>
                    <a:gd name="connsiteX9" fmla="*/ 435174 w 1266230"/>
                    <a:gd name="connsiteY9" fmla="*/ 4129085 h 4576091"/>
                    <a:gd name="connsiteX10" fmla="*/ 487561 w 1266230"/>
                    <a:gd name="connsiteY10" fmla="*/ 3598066 h 4576091"/>
                    <a:gd name="connsiteX11" fmla="*/ 532805 w 1266230"/>
                    <a:gd name="connsiteY11" fmla="*/ 3102766 h 4576091"/>
                    <a:gd name="connsiteX12" fmla="*/ 478036 w 1266230"/>
                    <a:gd name="connsiteY12" fmla="*/ 2776536 h 4576091"/>
                    <a:gd name="connsiteX13" fmla="*/ 428030 w 1266230"/>
                    <a:gd name="connsiteY13" fmla="*/ 2157411 h 4576091"/>
                    <a:gd name="connsiteX14" fmla="*/ 378024 w 1266230"/>
                    <a:gd name="connsiteY14" fmla="*/ 1885949 h 4576091"/>
                    <a:gd name="connsiteX15" fmla="*/ 368499 w 1266230"/>
                    <a:gd name="connsiteY15" fmla="*/ 1840705 h 4576091"/>
                    <a:gd name="connsiteX16" fmla="*/ 289918 w 1266230"/>
                    <a:gd name="connsiteY16" fmla="*/ 1797843 h 4576091"/>
                    <a:gd name="connsiteX17" fmla="*/ 263724 w 1266230"/>
                    <a:gd name="connsiteY17" fmla="*/ 1390650 h 4576091"/>
                    <a:gd name="connsiteX18" fmla="*/ 266105 w 1266230"/>
                    <a:gd name="connsiteY18" fmla="*/ 1073943 h 4576091"/>
                    <a:gd name="connsiteX19" fmla="*/ 299443 w 1266230"/>
                    <a:gd name="connsiteY19" fmla="*/ 904875 h 4576091"/>
                    <a:gd name="connsiteX20" fmla="*/ 316111 w 1266230"/>
                    <a:gd name="connsiteY20" fmla="*/ 750094 h 4576091"/>
                    <a:gd name="connsiteX21" fmla="*/ 313731 w 1266230"/>
                    <a:gd name="connsiteY21" fmla="*/ 488155 h 4576091"/>
                    <a:gd name="connsiteX22" fmla="*/ 420886 w 1266230"/>
                    <a:gd name="connsiteY22" fmla="*/ 171450 h 4576091"/>
                    <a:gd name="connsiteX23" fmla="*/ 694729 w 1266230"/>
                    <a:gd name="connsiteY23"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780456 w 1266230"/>
                    <a:gd name="connsiteY3" fmla="*/ 4286248 h 4576091"/>
                    <a:gd name="connsiteX4" fmla="*/ 585195 w 1266230"/>
                    <a:gd name="connsiteY4" fmla="*/ 4491034 h 4576091"/>
                    <a:gd name="connsiteX5" fmla="*/ 380408 w 1266230"/>
                    <a:gd name="connsiteY5" fmla="*/ 4512465 h 4576091"/>
                    <a:gd name="connsiteX6" fmla="*/ 61317 w 1266230"/>
                    <a:gd name="connsiteY6" fmla="*/ 4569616 h 4576091"/>
                    <a:gd name="connsiteX7" fmla="*/ 56557 w 1266230"/>
                    <a:gd name="connsiteY7" fmla="*/ 4407691 h 4576091"/>
                    <a:gd name="connsiteX8" fmla="*/ 273248 w 1266230"/>
                    <a:gd name="connsiteY8" fmla="*/ 4295773 h 4576091"/>
                    <a:gd name="connsiteX9" fmla="*/ 435174 w 1266230"/>
                    <a:gd name="connsiteY9" fmla="*/ 4129085 h 4576091"/>
                    <a:gd name="connsiteX10" fmla="*/ 487561 w 1266230"/>
                    <a:gd name="connsiteY10" fmla="*/ 3598066 h 4576091"/>
                    <a:gd name="connsiteX11" fmla="*/ 532805 w 1266230"/>
                    <a:gd name="connsiteY11" fmla="*/ 3102766 h 4576091"/>
                    <a:gd name="connsiteX12" fmla="*/ 478036 w 1266230"/>
                    <a:gd name="connsiteY12" fmla="*/ 2776536 h 4576091"/>
                    <a:gd name="connsiteX13" fmla="*/ 428030 w 1266230"/>
                    <a:gd name="connsiteY13" fmla="*/ 2157411 h 4576091"/>
                    <a:gd name="connsiteX14" fmla="*/ 378024 w 1266230"/>
                    <a:gd name="connsiteY14" fmla="*/ 1885949 h 4576091"/>
                    <a:gd name="connsiteX15" fmla="*/ 368499 w 1266230"/>
                    <a:gd name="connsiteY15" fmla="*/ 1840705 h 4576091"/>
                    <a:gd name="connsiteX16" fmla="*/ 289918 w 1266230"/>
                    <a:gd name="connsiteY16" fmla="*/ 1797843 h 4576091"/>
                    <a:gd name="connsiteX17" fmla="*/ 263724 w 1266230"/>
                    <a:gd name="connsiteY17" fmla="*/ 1390650 h 4576091"/>
                    <a:gd name="connsiteX18" fmla="*/ 266105 w 1266230"/>
                    <a:gd name="connsiteY18" fmla="*/ 1073943 h 4576091"/>
                    <a:gd name="connsiteX19" fmla="*/ 299443 w 1266230"/>
                    <a:gd name="connsiteY19" fmla="*/ 904875 h 4576091"/>
                    <a:gd name="connsiteX20" fmla="*/ 316111 w 1266230"/>
                    <a:gd name="connsiteY20" fmla="*/ 750094 h 4576091"/>
                    <a:gd name="connsiteX21" fmla="*/ 313731 w 1266230"/>
                    <a:gd name="connsiteY21" fmla="*/ 488155 h 4576091"/>
                    <a:gd name="connsiteX22" fmla="*/ 420886 w 1266230"/>
                    <a:gd name="connsiteY22" fmla="*/ 171450 h 4576091"/>
                    <a:gd name="connsiteX23" fmla="*/ 694729 w 1266230"/>
                    <a:gd name="connsiteY23"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780456 w 1266230"/>
                    <a:gd name="connsiteY3" fmla="*/ 4286248 h 4576091"/>
                    <a:gd name="connsiteX4" fmla="*/ 585195 w 1266230"/>
                    <a:gd name="connsiteY4" fmla="*/ 4491034 h 4576091"/>
                    <a:gd name="connsiteX5" fmla="*/ 380408 w 1266230"/>
                    <a:gd name="connsiteY5" fmla="*/ 4512465 h 4576091"/>
                    <a:gd name="connsiteX6" fmla="*/ 61317 w 1266230"/>
                    <a:gd name="connsiteY6" fmla="*/ 4569616 h 4576091"/>
                    <a:gd name="connsiteX7" fmla="*/ 56557 w 1266230"/>
                    <a:gd name="connsiteY7" fmla="*/ 4407691 h 4576091"/>
                    <a:gd name="connsiteX8" fmla="*/ 273248 w 1266230"/>
                    <a:gd name="connsiteY8" fmla="*/ 4295773 h 4576091"/>
                    <a:gd name="connsiteX9" fmla="*/ 435174 w 1266230"/>
                    <a:gd name="connsiteY9" fmla="*/ 4129085 h 4576091"/>
                    <a:gd name="connsiteX10" fmla="*/ 487561 w 1266230"/>
                    <a:gd name="connsiteY10" fmla="*/ 3598066 h 4576091"/>
                    <a:gd name="connsiteX11" fmla="*/ 532805 w 1266230"/>
                    <a:gd name="connsiteY11" fmla="*/ 3102766 h 4576091"/>
                    <a:gd name="connsiteX12" fmla="*/ 478036 w 1266230"/>
                    <a:gd name="connsiteY12" fmla="*/ 2776536 h 4576091"/>
                    <a:gd name="connsiteX13" fmla="*/ 428030 w 1266230"/>
                    <a:gd name="connsiteY13" fmla="*/ 2157411 h 4576091"/>
                    <a:gd name="connsiteX14" fmla="*/ 378024 w 1266230"/>
                    <a:gd name="connsiteY14" fmla="*/ 1885949 h 4576091"/>
                    <a:gd name="connsiteX15" fmla="*/ 368499 w 1266230"/>
                    <a:gd name="connsiteY15" fmla="*/ 1840705 h 4576091"/>
                    <a:gd name="connsiteX16" fmla="*/ 289918 w 1266230"/>
                    <a:gd name="connsiteY16" fmla="*/ 1797843 h 4576091"/>
                    <a:gd name="connsiteX17" fmla="*/ 263724 w 1266230"/>
                    <a:gd name="connsiteY17" fmla="*/ 1390650 h 4576091"/>
                    <a:gd name="connsiteX18" fmla="*/ 266105 w 1266230"/>
                    <a:gd name="connsiteY18" fmla="*/ 1073943 h 4576091"/>
                    <a:gd name="connsiteX19" fmla="*/ 299443 w 1266230"/>
                    <a:gd name="connsiteY19" fmla="*/ 904875 h 4576091"/>
                    <a:gd name="connsiteX20" fmla="*/ 316111 w 1266230"/>
                    <a:gd name="connsiteY20" fmla="*/ 750094 h 4576091"/>
                    <a:gd name="connsiteX21" fmla="*/ 313731 w 1266230"/>
                    <a:gd name="connsiteY21" fmla="*/ 488155 h 4576091"/>
                    <a:gd name="connsiteX22" fmla="*/ 420886 w 1266230"/>
                    <a:gd name="connsiteY22" fmla="*/ 171450 h 4576091"/>
                    <a:gd name="connsiteX23" fmla="*/ 694729 w 1266230"/>
                    <a:gd name="connsiteY23"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870945 w 1266230"/>
                    <a:gd name="connsiteY3" fmla="*/ 3574253 h 4576091"/>
                    <a:gd name="connsiteX4" fmla="*/ 780456 w 1266230"/>
                    <a:gd name="connsiteY4" fmla="*/ 4286248 h 4576091"/>
                    <a:gd name="connsiteX5" fmla="*/ 585195 w 1266230"/>
                    <a:gd name="connsiteY5" fmla="*/ 4491034 h 4576091"/>
                    <a:gd name="connsiteX6" fmla="*/ 380408 w 1266230"/>
                    <a:gd name="connsiteY6" fmla="*/ 4512465 h 4576091"/>
                    <a:gd name="connsiteX7" fmla="*/ 61317 w 1266230"/>
                    <a:gd name="connsiteY7" fmla="*/ 4569616 h 4576091"/>
                    <a:gd name="connsiteX8" fmla="*/ 56557 w 1266230"/>
                    <a:gd name="connsiteY8" fmla="*/ 4407691 h 4576091"/>
                    <a:gd name="connsiteX9" fmla="*/ 273248 w 1266230"/>
                    <a:gd name="connsiteY9" fmla="*/ 4295773 h 4576091"/>
                    <a:gd name="connsiteX10" fmla="*/ 435174 w 1266230"/>
                    <a:gd name="connsiteY10" fmla="*/ 4129085 h 4576091"/>
                    <a:gd name="connsiteX11" fmla="*/ 487561 w 1266230"/>
                    <a:gd name="connsiteY11" fmla="*/ 3598066 h 4576091"/>
                    <a:gd name="connsiteX12" fmla="*/ 532805 w 1266230"/>
                    <a:gd name="connsiteY12" fmla="*/ 3102766 h 4576091"/>
                    <a:gd name="connsiteX13" fmla="*/ 478036 w 1266230"/>
                    <a:gd name="connsiteY13" fmla="*/ 2776536 h 4576091"/>
                    <a:gd name="connsiteX14" fmla="*/ 428030 w 1266230"/>
                    <a:gd name="connsiteY14" fmla="*/ 2157411 h 4576091"/>
                    <a:gd name="connsiteX15" fmla="*/ 378024 w 1266230"/>
                    <a:gd name="connsiteY15" fmla="*/ 1885949 h 4576091"/>
                    <a:gd name="connsiteX16" fmla="*/ 368499 w 1266230"/>
                    <a:gd name="connsiteY16" fmla="*/ 1840705 h 4576091"/>
                    <a:gd name="connsiteX17" fmla="*/ 289918 w 1266230"/>
                    <a:gd name="connsiteY17" fmla="*/ 1797843 h 4576091"/>
                    <a:gd name="connsiteX18" fmla="*/ 263724 w 1266230"/>
                    <a:gd name="connsiteY18" fmla="*/ 1390650 h 4576091"/>
                    <a:gd name="connsiteX19" fmla="*/ 266105 w 1266230"/>
                    <a:gd name="connsiteY19" fmla="*/ 1073943 h 4576091"/>
                    <a:gd name="connsiteX20" fmla="*/ 299443 w 1266230"/>
                    <a:gd name="connsiteY20" fmla="*/ 904875 h 4576091"/>
                    <a:gd name="connsiteX21" fmla="*/ 316111 w 1266230"/>
                    <a:gd name="connsiteY21" fmla="*/ 750094 h 4576091"/>
                    <a:gd name="connsiteX22" fmla="*/ 313731 w 1266230"/>
                    <a:gd name="connsiteY22" fmla="*/ 488155 h 4576091"/>
                    <a:gd name="connsiteX23" fmla="*/ 420886 w 1266230"/>
                    <a:gd name="connsiteY23" fmla="*/ 171450 h 4576091"/>
                    <a:gd name="connsiteX24" fmla="*/ 694729 w 1266230"/>
                    <a:gd name="connsiteY24"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40002 w 1266230"/>
                    <a:gd name="connsiteY3" fmla="*/ 3371847 h 4576091"/>
                    <a:gd name="connsiteX4" fmla="*/ 780456 w 1266230"/>
                    <a:gd name="connsiteY4" fmla="*/ 4286248 h 4576091"/>
                    <a:gd name="connsiteX5" fmla="*/ 585195 w 1266230"/>
                    <a:gd name="connsiteY5" fmla="*/ 4491034 h 4576091"/>
                    <a:gd name="connsiteX6" fmla="*/ 380408 w 1266230"/>
                    <a:gd name="connsiteY6" fmla="*/ 4512465 h 4576091"/>
                    <a:gd name="connsiteX7" fmla="*/ 61317 w 1266230"/>
                    <a:gd name="connsiteY7" fmla="*/ 4569616 h 4576091"/>
                    <a:gd name="connsiteX8" fmla="*/ 56557 w 1266230"/>
                    <a:gd name="connsiteY8" fmla="*/ 4407691 h 4576091"/>
                    <a:gd name="connsiteX9" fmla="*/ 273248 w 1266230"/>
                    <a:gd name="connsiteY9" fmla="*/ 4295773 h 4576091"/>
                    <a:gd name="connsiteX10" fmla="*/ 435174 w 1266230"/>
                    <a:gd name="connsiteY10" fmla="*/ 4129085 h 4576091"/>
                    <a:gd name="connsiteX11" fmla="*/ 487561 w 1266230"/>
                    <a:gd name="connsiteY11" fmla="*/ 3598066 h 4576091"/>
                    <a:gd name="connsiteX12" fmla="*/ 532805 w 1266230"/>
                    <a:gd name="connsiteY12" fmla="*/ 3102766 h 4576091"/>
                    <a:gd name="connsiteX13" fmla="*/ 478036 w 1266230"/>
                    <a:gd name="connsiteY13" fmla="*/ 2776536 h 4576091"/>
                    <a:gd name="connsiteX14" fmla="*/ 428030 w 1266230"/>
                    <a:gd name="connsiteY14" fmla="*/ 2157411 h 4576091"/>
                    <a:gd name="connsiteX15" fmla="*/ 378024 w 1266230"/>
                    <a:gd name="connsiteY15" fmla="*/ 1885949 h 4576091"/>
                    <a:gd name="connsiteX16" fmla="*/ 368499 w 1266230"/>
                    <a:gd name="connsiteY16" fmla="*/ 1840705 h 4576091"/>
                    <a:gd name="connsiteX17" fmla="*/ 289918 w 1266230"/>
                    <a:gd name="connsiteY17" fmla="*/ 1797843 h 4576091"/>
                    <a:gd name="connsiteX18" fmla="*/ 263724 w 1266230"/>
                    <a:gd name="connsiteY18" fmla="*/ 1390650 h 4576091"/>
                    <a:gd name="connsiteX19" fmla="*/ 266105 w 1266230"/>
                    <a:gd name="connsiteY19" fmla="*/ 1073943 h 4576091"/>
                    <a:gd name="connsiteX20" fmla="*/ 299443 w 1266230"/>
                    <a:gd name="connsiteY20" fmla="*/ 904875 h 4576091"/>
                    <a:gd name="connsiteX21" fmla="*/ 316111 w 1266230"/>
                    <a:gd name="connsiteY21" fmla="*/ 750094 h 4576091"/>
                    <a:gd name="connsiteX22" fmla="*/ 313731 w 1266230"/>
                    <a:gd name="connsiteY22" fmla="*/ 488155 h 4576091"/>
                    <a:gd name="connsiteX23" fmla="*/ 420886 w 1266230"/>
                    <a:gd name="connsiteY23" fmla="*/ 171450 h 4576091"/>
                    <a:gd name="connsiteX24" fmla="*/ 694729 w 1266230"/>
                    <a:gd name="connsiteY24"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40002 w 1266230"/>
                    <a:gd name="connsiteY3" fmla="*/ 3371847 h 4576091"/>
                    <a:gd name="connsiteX4" fmla="*/ 780456 w 1266230"/>
                    <a:gd name="connsiteY4" fmla="*/ 4286248 h 4576091"/>
                    <a:gd name="connsiteX5" fmla="*/ 585195 w 1266230"/>
                    <a:gd name="connsiteY5" fmla="*/ 4491034 h 4576091"/>
                    <a:gd name="connsiteX6" fmla="*/ 380408 w 1266230"/>
                    <a:gd name="connsiteY6" fmla="*/ 4512465 h 4576091"/>
                    <a:gd name="connsiteX7" fmla="*/ 61317 w 1266230"/>
                    <a:gd name="connsiteY7" fmla="*/ 4569616 h 4576091"/>
                    <a:gd name="connsiteX8" fmla="*/ 56557 w 1266230"/>
                    <a:gd name="connsiteY8" fmla="*/ 4407691 h 4576091"/>
                    <a:gd name="connsiteX9" fmla="*/ 273248 w 1266230"/>
                    <a:gd name="connsiteY9" fmla="*/ 4295773 h 4576091"/>
                    <a:gd name="connsiteX10" fmla="*/ 435174 w 1266230"/>
                    <a:gd name="connsiteY10" fmla="*/ 4129085 h 4576091"/>
                    <a:gd name="connsiteX11" fmla="*/ 487561 w 1266230"/>
                    <a:gd name="connsiteY11" fmla="*/ 3598066 h 4576091"/>
                    <a:gd name="connsiteX12" fmla="*/ 532805 w 1266230"/>
                    <a:gd name="connsiteY12" fmla="*/ 3102766 h 4576091"/>
                    <a:gd name="connsiteX13" fmla="*/ 478036 w 1266230"/>
                    <a:gd name="connsiteY13" fmla="*/ 2776536 h 4576091"/>
                    <a:gd name="connsiteX14" fmla="*/ 428030 w 1266230"/>
                    <a:gd name="connsiteY14" fmla="*/ 2157411 h 4576091"/>
                    <a:gd name="connsiteX15" fmla="*/ 378024 w 1266230"/>
                    <a:gd name="connsiteY15" fmla="*/ 1885949 h 4576091"/>
                    <a:gd name="connsiteX16" fmla="*/ 368499 w 1266230"/>
                    <a:gd name="connsiteY16" fmla="*/ 1840705 h 4576091"/>
                    <a:gd name="connsiteX17" fmla="*/ 289918 w 1266230"/>
                    <a:gd name="connsiteY17" fmla="*/ 1797843 h 4576091"/>
                    <a:gd name="connsiteX18" fmla="*/ 263724 w 1266230"/>
                    <a:gd name="connsiteY18" fmla="*/ 1390650 h 4576091"/>
                    <a:gd name="connsiteX19" fmla="*/ 266105 w 1266230"/>
                    <a:gd name="connsiteY19" fmla="*/ 1073943 h 4576091"/>
                    <a:gd name="connsiteX20" fmla="*/ 299443 w 1266230"/>
                    <a:gd name="connsiteY20" fmla="*/ 904875 h 4576091"/>
                    <a:gd name="connsiteX21" fmla="*/ 316111 w 1266230"/>
                    <a:gd name="connsiteY21" fmla="*/ 750094 h 4576091"/>
                    <a:gd name="connsiteX22" fmla="*/ 313731 w 1266230"/>
                    <a:gd name="connsiteY22" fmla="*/ 488155 h 4576091"/>
                    <a:gd name="connsiteX23" fmla="*/ 420886 w 1266230"/>
                    <a:gd name="connsiteY23" fmla="*/ 171450 h 4576091"/>
                    <a:gd name="connsiteX24" fmla="*/ 694729 w 1266230"/>
                    <a:gd name="connsiteY24"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40002 w 1266230"/>
                    <a:gd name="connsiteY3" fmla="*/ 3371847 h 4576091"/>
                    <a:gd name="connsiteX4" fmla="*/ 780456 w 1266230"/>
                    <a:gd name="connsiteY4" fmla="*/ 4286248 h 4576091"/>
                    <a:gd name="connsiteX5" fmla="*/ 585195 w 1266230"/>
                    <a:gd name="connsiteY5" fmla="*/ 4491034 h 4576091"/>
                    <a:gd name="connsiteX6" fmla="*/ 380408 w 1266230"/>
                    <a:gd name="connsiteY6" fmla="*/ 4512465 h 4576091"/>
                    <a:gd name="connsiteX7" fmla="*/ 61317 w 1266230"/>
                    <a:gd name="connsiteY7" fmla="*/ 4569616 h 4576091"/>
                    <a:gd name="connsiteX8" fmla="*/ 56557 w 1266230"/>
                    <a:gd name="connsiteY8" fmla="*/ 4407691 h 4576091"/>
                    <a:gd name="connsiteX9" fmla="*/ 273248 w 1266230"/>
                    <a:gd name="connsiteY9" fmla="*/ 4295773 h 4576091"/>
                    <a:gd name="connsiteX10" fmla="*/ 435174 w 1266230"/>
                    <a:gd name="connsiteY10" fmla="*/ 4129085 h 4576091"/>
                    <a:gd name="connsiteX11" fmla="*/ 487561 w 1266230"/>
                    <a:gd name="connsiteY11" fmla="*/ 3598066 h 4576091"/>
                    <a:gd name="connsiteX12" fmla="*/ 532805 w 1266230"/>
                    <a:gd name="connsiteY12" fmla="*/ 3102766 h 4576091"/>
                    <a:gd name="connsiteX13" fmla="*/ 478036 w 1266230"/>
                    <a:gd name="connsiteY13" fmla="*/ 2776536 h 4576091"/>
                    <a:gd name="connsiteX14" fmla="*/ 428030 w 1266230"/>
                    <a:gd name="connsiteY14" fmla="*/ 2157411 h 4576091"/>
                    <a:gd name="connsiteX15" fmla="*/ 378024 w 1266230"/>
                    <a:gd name="connsiteY15" fmla="*/ 1885949 h 4576091"/>
                    <a:gd name="connsiteX16" fmla="*/ 368499 w 1266230"/>
                    <a:gd name="connsiteY16" fmla="*/ 1840705 h 4576091"/>
                    <a:gd name="connsiteX17" fmla="*/ 289918 w 1266230"/>
                    <a:gd name="connsiteY17" fmla="*/ 1797843 h 4576091"/>
                    <a:gd name="connsiteX18" fmla="*/ 263724 w 1266230"/>
                    <a:gd name="connsiteY18" fmla="*/ 1390650 h 4576091"/>
                    <a:gd name="connsiteX19" fmla="*/ 266105 w 1266230"/>
                    <a:gd name="connsiteY19" fmla="*/ 1073943 h 4576091"/>
                    <a:gd name="connsiteX20" fmla="*/ 299443 w 1266230"/>
                    <a:gd name="connsiteY20" fmla="*/ 904875 h 4576091"/>
                    <a:gd name="connsiteX21" fmla="*/ 316111 w 1266230"/>
                    <a:gd name="connsiteY21" fmla="*/ 750094 h 4576091"/>
                    <a:gd name="connsiteX22" fmla="*/ 313731 w 1266230"/>
                    <a:gd name="connsiteY22" fmla="*/ 488155 h 4576091"/>
                    <a:gd name="connsiteX23" fmla="*/ 420886 w 1266230"/>
                    <a:gd name="connsiteY23" fmla="*/ 171450 h 4576091"/>
                    <a:gd name="connsiteX24" fmla="*/ 694729 w 1266230"/>
                    <a:gd name="connsiteY24"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82863 w 1266230"/>
                    <a:gd name="connsiteY3" fmla="*/ 3005134 h 4576091"/>
                    <a:gd name="connsiteX4" fmla="*/ 940002 w 1266230"/>
                    <a:gd name="connsiteY4" fmla="*/ 3371847 h 4576091"/>
                    <a:gd name="connsiteX5" fmla="*/ 780456 w 1266230"/>
                    <a:gd name="connsiteY5" fmla="*/ 4286248 h 4576091"/>
                    <a:gd name="connsiteX6" fmla="*/ 585195 w 1266230"/>
                    <a:gd name="connsiteY6" fmla="*/ 4491034 h 4576091"/>
                    <a:gd name="connsiteX7" fmla="*/ 380408 w 1266230"/>
                    <a:gd name="connsiteY7" fmla="*/ 4512465 h 4576091"/>
                    <a:gd name="connsiteX8" fmla="*/ 61317 w 1266230"/>
                    <a:gd name="connsiteY8" fmla="*/ 4569616 h 4576091"/>
                    <a:gd name="connsiteX9" fmla="*/ 56557 w 1266230"/>
                    <a:gd name="connsiteY9" fmla="*/ 4407691 h 4576091"/>
                    <a:gd name="connsiteX10" fmla="*/ 273248 w 1266230"/>
                    <a:gd name="connsiteY10" fmla="*/ 4295773 h 4576091"/>
                    <a:gd name="connsiteX11" fmla="*/ 435174 w 1266230"/>
                    <a:gd name="connsiteY11" fmla="*/ 4129085 h 4576091"/>
                    <a:gd name="connsiteX12" fmla="*/ 487561 w 1266230"/>
                    <a:gd name="connsiteY12" fmla="*/ 3598066 h 4576091"/>
                    <a:gd name="connsiteX13" fmla="*/ 532805 w 1266230"/>
                    <a:gd name="connsiteY13" fmla="*/ 3102766 h 4576091"/>
                    <a:gd name="connsiteX14" fmla="*/ 478036 w 1266230"/>
                    <a:gd name="connsiteY14" fmla="*/ 2776536 h 4576091"/>
                    <a:gd name="connsiteX15" fmla="*/ 428030 w 1266230"/>
                    <a:gd name="connsiteY15" fmla="*/ 2157411 h 4576091"/>
                    <a:gd name="connsiteX16" fmla="*/ 378024 w 1266230"/>
                    <a:gd name="connsiteY16" fmla="*/ 1885949 h 4576091"/>
                    <a:gd name="connsiteX17" fmla="*/ 368499 w 1266230"/>
                    <a:gd name="connsiteY17" fmla="*/ 1840705 h 4576091"/>
                    <a:gd name="connsiteX18" fmla="*/ 289918 w 1266230"/>
                    <a:gd name="connsiteY18" fmla="*/ 1797843 h 4576091"/>
                    <a:gd name="connsiteX19" fmla="*/ 263724 w 1266230"/>
                    <a:gd name="connsiteY19" fmla="*/ 1390650 h 4576091"/>
                    <a:gd name="connsiteX20" fmla="*/ 266105 w 1266230"/>
                    <a:gd name="connsiteY20" fmla="*/ 1073943 h 4576091"/>
                    <a:gd name="connsiteX21" fmla="*/ 299443 w 1266230"/>
                    <a:gd name="connsiteY21" fmla="*/ 904875 h 4576091"/>
                    <a:gd name="connsiteX22" fmla="*/ 316111 w 1266230"/>
                    <a:gd name="connsiteY22" fmla="*/ 750094 h 4576091"/>
                    <a:gd name="connsiteX23" fmla="*/ 313731 w 1266230"/>
                    <a:gd name="connsiteY23" fmla="*/ 488155 h 4576091"/>
                    <a:gd name="connsiteX24" fmla="*/ 420886 w 1266230"/>
                    <a:gd name="connsiteY24" fmla="*/ 171450 h 4576091"/>
                    <a:gd name="connsiteX25" fmla="*/ 694729 w 1266230"/>
                    <a:gd name="connsiteY25"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68575 w 1266230"/>
                    <a:gd name="connsiteY3" fmla="*/ 3047997 h 4576091"/>
                    <a:gd name="connsiteX4" fmla="*/ 940002 w 1266230"/>
                    <a:gd name="connsiteY4" fmla="*/ 3371847 h 4576091"/>
                    <a:gd name="connsiteX5" fmla="*/ 780456 w 1266230"/>
                    <a:gd name="connsiteY5" fmla="*/ 4286248 h 4576091"/>
                    <a:gd name="connsiteX6" fmla="*/ 585195 w 1266230"/>
                    <a:gd name="connsiteY6" fmla="*/ 4491034 h 4576091"/>
                    <a:gd name="connsiteX7" fmla="*/ 380408 w 1266230"/>
                    <a:gd name="connsiteY7" fmla="*/ 4512465 h 4576091"/>
                    <a:gd name="connsiteX8" fmla="*/ 61317 w 1266230"/>
                    <a:gd name="connsiteY8" fmla="*/ 4569616 h 4576091"/>
                    <a:gd name="connsiteX9" fmla="*/ 56557 w 1266230"/>
                    <a:gd name="connsiteY9" fmla="*/ 4407691 h 4576091"/>
                    <a:gd name="connsiteX10" fmla="*/ 273248 w 1266230"/>
                    <a:gd name="connsiteY10" fmla="*/ 4295773 h 4576091"/>
                    <a:gd name="connsiteX11" fmla="*/ 435174 w 1266230"/>
                    <a:gd name="connsiteY11" fmla="*/ 4129085 h 4576091"/>
                    <a:gd name="connsiteX12" fmla="*/ 487561 w 1266230"/>
                    <a:gd name="connsiteY12" fmla="*/ 3598066 h 4576091"/>
                    <a:gd name="connsiteX13" fmla="*/ 532805 w 1266230"/>
                    <a:gd name="connsiteY13" fmla="*/ 3102766 h 4576091"/>
                    <a:gd name="connsiteX14" fmla="*/ 478036 w 1266230"/>
                    <a:gd name="connsiteY14" fmla="*/ 2776536 h 4576091"/>
                    <a:gd name="connsiteX15" fmla="*/ 428030 w 1266230"/>
                    <a:gd name="connsiteY15" fmla="*/ 2157411 h 4576091"/>
                    <a:gd name="connsiteX16" fmla="*/ 378024 w 1266230"/>
                    <a:gd name="connsiteY16" fmla="*/ 1885949 h 4576091"/>
                    <a:gd name="connsiteX17" fmla="*/ 368499 w 1266230"/>
                    <a:gd name="connsiteY17" fmla="*/ 1840705 h 4576091"/>
                    <a:gd name="connsiteX18" fmla="*/ 289918 w 1266230"/>
                    <a:gd name="connsiteY18" fmla="*/ 1797843 h 4576091"/>
                    <a:gd name="connsiteX19" fmla="*/ 263724 w 1266230"/>
                    <a:gd name="connsiteY19" fmla="*/ 1390650 h 4576091"/>
                    <a:gd name="connsiteX20" fmla="*/ 266105 w 1266230"/>
                    <a:gd name="connsiteY20" fmla="*/ 1073943 h 4576091"/>
                    <a:gd name="connsiteX21" fmla="*/ 299443 w 1266230"/>
                    <a:gd name="connsiteY21" fmla="*/ 904875 h 4576091"/>
                    <a:gd name="connsiteX22" fmla="*/ 316111 w 1266230"/>
                    <a:gd name="connsiteY22" fmla="*/ 750094 h 4576091"/>
                    <a:gd name="connsiteX23" fmla="*/ 313731 w 1266230"/>
                    <a:gd name="connsiteY23" fmla="*/ 488155 h 4576091"/>
                    <a:gd name="connsiteX24" fmla="*/ 420886 w 1266230"/>
                    <a:gd name="connsiteY24" fmla="*/ 171450 h 4576091"/>
                    <a:gd name="connsiteX25" fmla="*/ 694729 w 1266230"/>
                    <a:gd name="connsiteY25"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68575 w 1266230"/>
                    <a:gd name="connsiteY3" fmla="*/ 3047997 h 4576091"/>
                    <a:gd name="connsiteX4" fmla="*/ 940002 w 1266230"/>
                    <a:gd name="connsiteY4" fmla="*/ 3371847 h 4576091"/>
                    <a:gd name="connsiteX5" fmla="*/ 780456 w 1266230"/>
                    <a:gd name="connsiteY5" fmla="*/ 4286248 h 4576091"/>
                    <a:gd name="connsiteX6" fmla="*/ 585195 w 1266230"/>
                    <a:gd name="connsiteY6" fmla="*/ 4491034 h 4576091"/>
                    <a:gd name="connsiteX7" fmla="*/ 380408 w 1266230"/>
                    <a:gd name="connsiteY7" fmla="*/ 4512465 h 4576091"/>
                    <a:gd name="connsiteX8" fmla="*/ 61317 w 1266230"/>
                    <a:gd name="connsiteY8" fmla="*/ 4569616 h 4576091"/>
                    <a:gd name="connsiteX9" fmla="*/ 56557 w 1266230"/>
                    <a:gd name="connsiteY9" fmla="*/ 4407691 h 4576091"/>
                    <a:gd name="connsiteX10" fmla="*/ 273248 w 1266230"/>
                    <a:gd name="connsiteY10" fmla="*/ 4295773 h 4576091"/>
                    <a:gd name="connsiteX11" fmla="*/ 435174 w 1266230"/>
                    <a:gd name="connsiteY11" fmla="*/ 4129085 h 4576091"/>
                    <a:gd name="connsiteX12" fmla="*/ 487561 w 1266230"/>
                    <a:gd name="connsiteY12" fmla="*/ 3598066 h 4576091"/>
                    <a:gd name="connsiteX13" fmla="*/ 532805 w 1266230"/>
                    <a:gd name="connsiteY13" fmla="*/ 3102766 h 4576091"/>
                    <a:gd name="connsiteX14" fmla="*/ 478036 w 1266230"/>
                    <a:gd name="connsiteY14" fmla="*/ 2776536 h 4576091"/>
                    <a:gd name="connsiteX15" fmla="*/ 428030 w 1266230"/>
                    <a:gd name="connsiteY15" fmla="*/ 2157411 h 4576091"/>
                    <a:gd name="connsiteX16" fmla="*/ 378024 w 1266230"/>
                    <a:gd name="connsiteY16" fmla="*/ 1885949 h 4576091"/>
                    <a:gd name="connsiteX17" fmla="*/ 368499 w 1266230"/>
                    <a:gd name="connsiteY17" fmla="*/ 1840705 h 4576091"/>
                    <a:gd name="connsiteX18" fmla="*/ 289918 w 1266230"/>
                    <a:gd name="connsiteY18" fmla="*/ 1797843 h 4576091"/>
                    <a:gd name="connsiteX19" fmla="*/ 263724 w 1266230"/>
                    <a:gd name="connsiteY19" fmla="*/ 1390650 h 4576091"/>
                    <a:gd name="connsiteX20" fmla="*/ 266105 w 1266230"/>
                    <a:gd name="connsiteY20" fmla="*/ 1073943 h 4576091"/>
                    <a:gd name="connsiteX21" fmla="*/ 299443 w 1266230"/>
                    <a:gd name="connsiteY21" fmla="*/ 904875 h 4576091"/>
                    <a:gd name="connsiteX22" fmla="*/ 316111 w 1266230"/>
                    <a:gd name="connsiteY22" fmla="*/ 750094 h 4576091"/>
                    <a:gd name="connsiteX23" fmla="*/ 313731 w 1266230"/>
                    <a:gd name="connsiteY23" fmla="*/ 488155 h 4576091"/>
                    <a:gd name="connsiteX24" fmla="*/ 420886 w 1266230"/>
                    <a:gd name="connsiteY24" fmla="*/ 171450 h 4576091"/>
                    <a:gd name="connsiteX25" fmla="*/ 694729 w 1266230"/>
                    <a:gd name="connsiteY25"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68575 w 1266230"/>
                    <a:gd name="connsiteY3" fmla="*/ 3047997 h 4576091"/>
                    <a:gd name="connsiteX4" fmla="*/ 940002 w 1266230"/>
                    <a:gd name="connsiteY4" fmla="*/ 3371847 h 4576091"/>
                    <a:gd name="connsiteX5" fmla="*/ 780456 w 1266230"/>
                    <a:gd name="connsiteY5" fmla="*/ 4286248 h 4576091"/>
                    <a:gd name="connsiteX6" fmla="*/ 585195 w 1266230"/>
                    <a:gd name="connsiteY6" fmla="*/ 4491034 h 4576091"/>
                    <a:gd name="connsiteX7" fmla="*/ 380408 w 1266230"/>
                    <a:gd name="connsiteY7" fmla="*/ 4512465 h 4576091"/>
                    <a:gd name="connsiteX8" fmla="*/ 61317 w 1266230"/>
                    <a:gd name="connsiteY8" fmla="*/ 4569616 h 4576091"/>
                    <a:gd name="connsiteX9" fmla="*/ 56557 w 1266230"/>
                    <a:gd name="connsiteY9" fmla="*/ 4407691 h 4576091"/>
                    <a:gd name="connsiteX10" fmla="*/ 273248 w 1266230"/>
                    <a:gd name="connsiteY10" fmla="*/ 4295773 h 4576091"/>
                    <a:gd name="connsiteX11" fmla="*/ 435174 w 1266230"/>
                    <a:gd name="connsiteY11" fmla="*/ 4129085 h 4576091"/>
                    <a:gd name="connsiteX12" fmla="*/ 487561 w 1266230"/>
                    <a:gd name="connsiteY12" fmla="*/ 3598066 h 4576091"/>
                    <a:gd name="connsiteX13" fmla="*/ 532805 w 1266230"/>
                    <a:gd name="connsiteY13" fmla="*/ 3102766 h 4576091"/>
                    <a:gd name="connsiteX14" fmla="*/ 478036 w 1266230"/>
                    <a:gd name="connsiteY14" fmla="*/ 2776536 h 4576091"/>
                    <a:gd name="connsiteX15" fmla="*/ 428030 w 1266230"/>
                    <a:gd name="connsiteY15" fmla="*/ 2157411 h 4576091"/>
                    <a:gd name="connsiteX16" fmla="*/ 378024 w 1266230"/>
                    <a:gd name="connsiteY16" fmla="*/ 1885949 h 4576091"/>
                    <a:gd name="connsiteX17" fmla="*/ 368499 w 1266230"/>
                    <a:gd name="connsiteY17" fmla="*/ 1840705 h 4576091"/>
                    <a:gd name="connsiteX18" fmla="*/ 289918 w 1266230"/>
                    <a:gd name="connsiteY18" fmla="*/ 1797843 h 4576091"/>
                    <a:gd name="connsiteX19" fmla="*/ 263724 w 1266230"/>
                    <a:gd name="connsiteY19" fmla="*/ 1390650 h 4576091"/>
                    <a:gd name="connsiteX20" fmla="*/ 266105 w 1266230"/>
                    <a:gd name="connsiteY20" fmla="*/ 1073943 h 4576091"/>
                    <a:gd name="connsiteX21" fmla="*/ 299443 w 1266230"/>
                    <a:gd name="connsiteY21" fmla="*/ 904875 h 4576091"/>
                    <a:gd name="connsiteX22" fmla="*/ 316111 w 1266230"/>
                    <a:gd name="connsiteY22" fmla="*/ 750094 h 4576091"/>
                    <a:gd name="connsiteX23" fmla="*/ 313731 w 1266230"/>
                    <a:gd name="connsiteY23" fmla="*/ 488155 h 4576091"/>
                    <a:gd name="connsiteX24" fmla="*/ 420886 w 1266230"/>
                    <a:gd name="connsiteY24" fmla="*/ 171450 h 4576091"/>
                    <a:gd name="connsiteX25" fmla="*/ 694729 w 1266230"/>
                    <a:gd name="connsiteY25"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1035251 w 1266230"/>
                    <a:gd name="connsiteY3" fmla="*/ 2528884 h 4576091"/>
                    <a:gd name="connsiteX4" fmla="*/ 968575 w 1266230"/>
                    <a:gd name="connsiteY4" fmla="*/ 3047997 h 4576091"/>
                    <a:gd name="connsiteX5" fmla="*/ 940002 w 1266230"/>
                    <a:gd name="connsiteY5" fmla="*/ 3371847 h 4576091"/>
                    <a:gd name="connsiteX6" fmla="*/ 780456 w 1266230"/>
                    <a:gd name="connsiteY6" fmla="*/ 4286248 h 4576091"/>
                    <a:gd name="connsiteX7" fmla="*/ 585195 w 1266230"/>
                    <a:gd name="connsiteY7" fmla="*/ 4491034 h 4576091"/>
                    <a:gd name="connsiteX8" fmla="*/ 380408 w 1266230"/>
                    <a:gd name="connsiteY8" fmla="*/ 4512465 h 4576091"/>
                    <a:gd name="connsiteX9" fmla="*/ 61317 w 1266230"/>
                    <a:gd name="connsiteY9" fmla="*/ 4569616 h 4576091"/>
                    <a:gd name="connsiteX10" fmla="*/ 56557 w 1266230"/>
                    <a:gd name="connsiteY10" fmla="*/ 4407691 h 4576091"/>
                    <a:gd name="connsiteX11" fmla="*/ 273248 w 1266230"/>
                    <a:gd name="connsiteY11" fmla="*/ 4295773 h 4576091"/>
                    <a:gd name="connsiteX12" fmla="*/ 435174 w 1266230"/>
                    <a:gd name="connsiteY12" fmla="*/ 4129085 h 4576091"/>
                    <a:gd name="connsiteX13" fmla="*/ 487561 w 1266230"/>
                    <a:gd name="connsiteY13" fmla="*/ 3598066 h 4576091"/>
                    <a:gd name="connsiteX14" fmla="*/ 532805 w 1266230"/>
                    <a:gd name="connsiteY14" fmla="*/ 3102766 h 4576091"/>
                    <a:gd name="connsiteX15" fmla="*/ 478036 w 1266230"/>
                    <a:gd name="connsiteY15" fmla="*/ 2776536 h 4576091"/>
                    <a:gd name="connsiteX16" fmla="*/ 428030 w 1266230"/>
                    <a:gd name="connsiteY16" fmla="*/ 2157411 h 4576091"/>
                    <a:gd name="connsiteX17" fmla="*/ 378024 w 1266230"/>
                    <a:gd name="connsiteY17" fmla="*/ 1885949 h 4576091"/>
                    <a:gd name="connsiteX18" fmla="*/ 368499 w 1266230"/>
                    <a:gd name="connsiteY18" fmla="*/ 1840705 h 4576091"/>
                    <a:gd name="connsiteX19" fmla="*/ 289918 w 1266230"/>
                    <a:gd name="connsiteY19" fmla="*/ 1797843 h 4576091"/>
                    <a:gd name="connsiteX20" fmla="*/ 263724 w 1266230"/>
                    <a:gd name="connsiteY20" fmla="*/ 1390650 h 4576091"/>
                    <a:gd name="connsiteX21" fmla="*/ 266105 w 1266230"/>
                    <a:gd name="connsiteY21" fmla="*/ 1073943 h 4576091"/>
                    <a:gd name="connsiteX22" fmla="*/ 299443 w 1266230"/>
                    <a:gd name="connsiteY22" fmla="*/ 904875 h 4576091"/>
                    <a:gd name="connsiteX23" fmla="*/ 316111 w 1266230"/>
                    <a:gd name="connsiteY23" fmla="*/ 750094 h 4576091"/>
                    <a:gd name="connsiteX24" fmla="*/ 313731 w 1266230"/>
                    <a:gd name="connsiteY24" fmla="*/ 488155 h 4576091"/>
                    <a:gd name="connsiteX25" fmla="*/ 420886 w 1266230"/>
                    <a:gd name="connsiteY25" fmla="*/ 171450 h 4576091"/>
                    <a:gd name="connsiteX26" fmla="*/ 694729 w 1266230"/>
                    <a:gd name="connsiteY26"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73339 w 1266230"/>
                    <a:gd name="connsiteY3" fmla="*/ 2700334 h 4576091"/>
                    <a:gd name="connsiteX4" fmla="*/ 968575 w 1266230"/>
                    <a:gd name="connsiteY4" fmla="*/ 3047997 h 4576091"/>
                    <a:gd name="connsiteX5" fmla="*/ 940002 w 1266230"/>
                    <a:gd name="connsiteY5" fmla="*/ 3371847 h 4576091"/>
                    <a:gd name="connsiteX6" fmla="*/ 780456 w 1266230"/>
                    <a:gd name="connsiteY6" fmla="*/ 4286248 h 4576091"/>
                    <a:gd name="connsiteX7" fmla="*/ 585195 w 1266230"/>
                    <a:gd name="connsiteY7" fmla="*/ 4491034 h 4576091"/>
                    <a:gd name="connsiteX8" fmla="*/ 380408 w 1266230"/>
                    <a:gd name="connsiteY8" fmla="*/ 4512465 h 4576091"/>
                    <a:gd name="connsiteX9" fmla="*/ 61317 w 1266230"/>
                    <a:gd name="connsiteY9" fmla="*/ 4569616 h 4576091"/>
                    <a:gd name="connsiteX10" fmla="*/ 56557 w 1266230"/>
                    <a:gd name="connsiteY10" fmla="*/ 4407691 h 4576091"/>
                    <a:gd name="connsiteX11" fmla="*/ 273248 w 1266230"/>
                    <a:gd name="connsiteY11" fmla="*/ 4295773 h 4576091"/>
                    <a:gd name="connsiteX12" fmla="*/ 435174 w 1266230"/>
                    <a:gd name="connsiteY12" fmla="*/ 4129085 h 4576091"/>
                    <a:gd name="connsiteX13" fmla="*/ 487561 w 1266230"/>
                    <a:gd name="connsiteY13" fmla="*/ 3598066 h 4576091"/>
                    <a:gd name="connsiteX14" fmla="*/ 532805 w 1266230"/>
                    <a:gd name="connsiteY14" fmla="*/ 3102766 h 4576091"/>
                    <a:gd name="connsiteX15" fmla="*/ 478036 w 1266230"/>
                    <a:gd name="connsiteY15" fmla="*/ 2776536 h 4576091"/>
                    <a:gd name="connsiteX16" fmla="*/ 428030 w 1266230"/>
                    <a:gd name="connsiteY16" fmla="*/ 2157411 h 4576091"/>
                    <a:gd name="connsiteX17" fmla="*/ 378024 w 1266230"/>
                    <a:gd name="connsiteY17" fmla="*/ 1885949 h 4576091"/>
                    <a:gd name="connsiteX18" fmla="*/ 368499 w 1266230"/>
                    <a:gd name="connsiteY18" fmla="*/ 1840705 h 4576091"/>
                    <a:gd name="connsiteX19" fmla="*/ 289918 w 1266230"/>
                    <a:gd name="connsiteY19" fmla="*/ 1797843 h 4576091"/>
                    <a:gd name="connsiteX20" fmla="*/ 263724 w 1266230"/>
                    <a:gd name="connsiteY20" fmla="*/ 1390650 h 4576091"/>
                    <a:gd name="connsiteX21" fmla="*/ 266105 w 1266230"/>
                    <a:gd name="connsiteY21" fmla="*/ 1073943 h 4576091"/>
                    <a:gd name="connsiteX22" fmla="*/ 299443 w 1266230"/>
                    <a:gd name="connsiteY22" fmla="*/ 904875 h 4576091"/>
                    <a:gd name="connsiteX23" fmla="*/ 316111 w 1266230"/>
                    <a:gd name="connsiteY23" fmla="*/ 750094 h 4576091"/>
                    <a:gd name="connsiteX24" fmla="*/ 313731 w 1266230"/>
                    <a:gd name="connsiteY24" fmla="*/ 488155 h 4576091"/>
                    <a:gd name="connsiteX25" fmla="*/ 420886 w 1266230"/>
                    <a:gd name="connsiteY25" fmla="*/ 171450 h 4576091"/>
                    <a:gd name="connsiteX26" fmla="*/ 694729 w 1266230"/>
                    <a:gd name="connsiteY26"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68577 w 1266230"/>
                    <a:gd name="connsiteY3" fmla="*/ 2712240 h 4576091"/>
                    <a:gd name="connsiteX4" fmla="*/ 968575 w 1266230"/>
                    <a:gd name="connsiteY4" fmla="*/ 3047997 h 4576091"/>
                    <a:gd name="connsiteX5" fmla="*/ 940002 w 1266230"/>
                    <a:gd name="connsiteY5" fmla="*/ 3371847 h 4576091"/>
                    <a:gd name="connsiteX6" fmla="*/ 780456 w 1266230"/>
                    <a:gd name="connsiteY6" fmla="*/ 4286248 h 4576091"/>
                    <a:gd name="connsiteX7" fmla="*/ 585195 w 1266230"/>
                    <a:gd name="connsiteY7" fmla="*/ 4491034 h 4576091"/>
                    <a:gd name="connsiteX8" fmla="*/ 380408 w 1266230"/>
                    <a:gd name="connsiteY8" fmla="*/ 4512465 h 4576091"/>
                    <a:gd name="connsiteX9" fmla="*/ 61317 w 1266230"/>
                    <a:gd name="connsiteY9" fmla="*/ 4569616 h 4576091"/>
                    <a:gd name="connsiteX10" fmla="*/ 56557 w 1266230"/>
                    <a:gd name="connsiteY10" fmla="*/ 4407691 h 4576091"/>
                    <a:gd name="connsiteX11" fmla="*/ 273248 w 1266230"/>
                    <a:gd name="connsiteY11" fmla="*/ 4295773 h 4576091"/>
                    <a:gd name="connsiteX12" fmla="*/ 435174 w 1266230"/>
                    <a:gd name="connsiteY12" fmla="*/ 4129085 h 4576091"/>
                    <a:gd name="connsiteX13" fmla="*/ 487561 w 1266230"/>
                    <a:gd name="connsiteY13" fmla="*/ 3598066 h 4576091"/>
                    <a:gd name="connsiteX14" fmla="*/ 532805 w 1266230"/>
                    <a:gd name="connsiteY14" fmla="*/ 3102766 h 4576091"/>
                    <a:gd name="connsiteX15" fmla="*/ 478036 w 1266230"/>
                    <a:gd name="connsiteY15" fmla="*/ 2776536 h 4576091"/>
                    <a:gd name="connsiteX16" fmla="*/ 428030 w 1266230"/>
                    <a:gd name="connsiteY16" fmla="*/ 2157411 h 4576091"/>
                    <a:gd name="connsiteX17" fmla="*/ 378024 w 1266230"/>
                    <a:gd name="connsiteY17" fmla="*/ 1885949 h 4576091"/>
                    <a:gd name="connsiteX18" fmla="*/ 368499 w 1266230"/>
                    <a:gd name="connsiteY18" fmla="*/ 1840705 h 4576091"/>
                    <a:gd name="connsiteX19" fmla="*/ 289918 w 1266230"/>
                    <a:gd name="connsiteY19" fmla="*/ 1797843 h 4576091"/>
                    <a:gd name="connsiteX20" fmla="*/ 263724 w 1266230"/>
                    <a:gd name="connsiteY20" fmla="*/ 1390650 h 4576091"/>
                    <a:gd name="connsiteX21" fmla="*/ 266105 w 1266230"/>
                    <a:gd name="connsiteY21" fmla="*/ 1073943 h 4576091"/>
                    <a:gd name="connsiteX22" fmla="*/ 299443 w 1266230"/>
                    <a:gd name="connsiteY22" fmla="*/ 904875 h 4576091"/>
                    <a:gd name="connsiteX23" fmla="*/ 316111 w 1266230"/>
                    <a:gd name="connsiteY23" fmla="*/ 750094 h 4576091"/>
                    <a:gd name="connsiteX24" fmla="*/ 313731 w 1266230"/>
                    <a:gd name="connsiteY24" fmla="*/ 488155 h 4576091"/>
                    <a:gd name="connsiteX25" fmla="*/ 420886 w 1266230"/>
                    <a:gd name="connsiteY25" fmla="*/ 171450 h 4576091"/>
                    <a:gd name="connsiteX26" fmla="*/ 694729 w 1266230"/>
                    <a:gd name="connsiteY26"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999532 w 1266230"/>
                    <a:gd name="connsiteY3" fmla="*/ 2486022 h 4576091"/>
                    <a:gd name="connsiteX4" fmla="*/ 968577 w 1266230"/>
                    <a:gd name="connsiteY4" fmla="*/ 2712240 h 4576091"/>
                    <a:gd name="connsiteX5" fmla="*/ 968575 w 1266230"/>
                    <a:gd name="connsiteY5" fmla="*/ 3047997 h 4576091"/>
                    <a:gd name="connsiteX6" fmla="*/ 940002 w 1266230"/>
                    <a:gd name="connsiteY6" fmla="*/ 3371847 h 4576091"/>
                    <a:gd name="connsiteX7" fmla="*/ 780456 w 1266230"/>
                    <a:gd name="connsiteY7" fmla="*/ 4286248 h 4576091"/>
                    <a:gd name="connsiteX8" fmla="*/ 585195 w 1266230"/>
                    <a:gd name="connsiteY8" fmla="*/ 4491034 h 4576091"/>
                    <a:gd name="connsiteX9" fmla="*/ 380408 w 1266230"/>
                    <a:gd name="connsiteY9" fmla="*/ 4512465 h 4576091"/>
                    <a:gd name="connsiteX10" fmla="*/ 61317 w 1266230"/>
                    <a:gd name="connsiteY10" fmla="*/ 4569616 h 4576091"/>
                    <a:gd name="connsiteX11" fmla="*/ 56557 w 1266230"/>
                    <a:gd name="connsiteY11" fmla="*/ 4407691 h 4576091"/>
                    <a:gd name="connsiteX12" fmla="*/ 273248 w 1266230"/>
                    <a:gd name="connsiteY12" fmla="*/ 4295773 h 4576091"/>
                    <a:gd name="connsiteX13" fmla="*/ 435174 w 1266230"/>
                    <a:gd name="connsiteY13" fmla="*/ 4129085 h 4576091"/>
                    <a:gd name="connsiteX14" fmla="*/ 487561 w 1266230"/>
                    <a:gd name="connsiteY14" fmla="*/ 3598066 h 4576091"/>
                    <a:gd name="connsiteX15" fmla="*/ 532805 w 1266230"/>
                    <a:gd name="connsiteY15" fmla="*/ 3102766 h 4576091"/>
                    <a:gd name="connsiteX16" fmla="*/ 478036 w 1266230"/>
                    <a:gd name="connsiteY16" fmla="*/ 2776536 h 4576091"/>
                    <a:gd name="connsiteX17" fmla="*/ 428030 w 1266230"/>
                    <a:gd name="connsiteY17" fmla="*/ 2157411 h 4576091"/>
                    <a:gd name="connsiteX18" fmla="*/ 378024 w 1266230"/>
                    <a:gd name="connsiteY18" fmla="*/ 1885949 h 4576091"/>
                    <a:gd name="connsiteX19" fmla="*/ 368499 w 1266230"/>
                    <a:gd name="connsiteY19" fmla="*/ 1840705 h 4576091"/>
                    <a:gd name="connsiteX20" fmla="*/ 289918 w 1266230"/>
                    <a:gd name="connsiteY20" fmla="*/ 1797843 h 4576091"/>
                    <a:gd name="connsiteX21" fmla="*/ 263724 w 1266230"/>
                    <a:gd name="connsiteY21" fmla="*/ 1390650 h 4576091"/>
                    <a:gd name="connsiteX22" fmla="*/ 266105 w 1266230"/>
                    <a:gd name="connsiteY22" fmla="*/ 1073943 h 4576091"/>
                    <a:gd name="connsiteX23" fmla="*/ 299443 w 1266230"/>
                    <a:gd name="connsiteY23" fmla="*/ 904875 h 4576091"/>
                    <a:gd name="connsiteX24" fmla="*/ 316111 w 1266230"/>
                    <a:gd name="connsiteY24" fmla="*/ 750094 h 4576091"/>
                    <a:gd name="connsiteX25" fmla="*/ 313731 w 1266230"/>
                    <a:gd name="connsiteY25" fmla="*/ 488155 h 4576091"/>
                    <a:gd name="connsiteX26" fmla="*/ 420886 w 1266230"/>
                    <a:gd name="connsiteY26" fmla="*/ 171450 h 4576091"/>
                    <a:gd name="connsiteX27" fmla="*/ 694729 w 1266230"/>
                    <a:gd name="connsiteY27"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1011439 w 1266230"/>
                    <a:gd name="connsiteY3" fmla="*/ 2862260 h 4576091"/>
                    <a:gd name="connsiteX4" fmla="*/ 968577 w 1266230"/>
                    <a:gd name="connsiteY4" fmla="*/ 2712240 h 4576091"/>
                    <a:gd name="connsiteX5" fmla="*/ 968575 w 1266230"/>
                    <a:gd name="connsiteY5" fmla="*/ 3047997 h 4576091"/>
                    <a:gd name="connsiteX6" fmla="*/ 940002 w 1266230"/>
                    <a:gd name="connsiteY6" fmla="*/ 3371847 h 4576091"/>
                    <a:gd name="connsiteX7" fmla="*/ 780456 w 1266230"/>
                    <a:gd name="connsiteY7" fmla="*/ 4286248 h 4576091"/>
                    <a:gd name="connsiteX8" fmla="*/ 585195 w 1266230"/>
                    <a:gd name="connsiteY8" fmla="*/ 4491034 h 4576091"/>
                    <a:gd name="connsiteX9" fmla="*/ 380408 w 1266230"/>
                    <a:gd name="connsiteY9" fmla="*/ 4512465 h 4576091"/>
                    <a:gd name="connsiteX10" fmla="*/ 61317 w 1266230"/>
                    <a:gd name="connsiteY10" fmla="*/ 4569616 h 4576091"/>
                    <a:gd name="connsiteX11" fmla="*/ 56557 w 1266230"/>
                    <a:gd name="connsiteY11" fmla="*/ 4407691 h 4576091"/>
                    <a:gd name="connsiteX12" fmla="*/ 273248 w 1266230"/>
                    <a:gd name="connsiteY12" fmla="*/ 4295773 h 4576091"/>
                    <a:gd name="connsiteX13" fmla="*/ 435174 w 1266230"/>
                    <a:gd name="connsiteY13" fmla="*/ 4129085 h 4576091"/>
                    <a:gd name="connsiteX14" fmla="*/ 487561 w 1266230"/>
                    <a:gd name="connsiteY14" fmla="*/ 3598066 h 4576091"/>
                    <a:gd name="connsiteX15" fmla="*/ 532805 w 1266230"/>
                    <a:gd name="connsiteY15" fmla="*/ 3102766 h 4576091"/>
                    <a:gd name="connsiteX16" fmla="*/ 478036 w 1266230"/>
                    <a:gd name="connsiteY16" fmla="*/ 2776536 h 4576091"/>
                    <a:gd name="connsiteX17" fmla="*/ 428030 w 1266230"/>
                    <a:gd name="connsiteY17" fmla="*/ 2157411 h 4576091"/>
                    <a:gd name="connsiteX18" fmla="*/ 378024 w 1266230"/>
                    <a:gd name="connsiteY18" fmla="*/ 1885949 h 4576091"/>
                    <a:gd name="connsiteX19" fmla="*/ 368499 w 1266230"/>
                    <a:gd name="connsiteY19" fmla="*/ 1840705 h 4576091"/>
                    <a:gd name="connsiteX20" fmla="*/ 289918 w 1266230"/>
                    <a:gd name="connsiteY20" fmla="*/ 1797843 h 4576091"/>
                    <a:gd name="connsiteX21" fmla="*/ 263724 w 1266230"/>
                    <a:gd name="connsiteY21" fmla="*/ 1390650 h 4576091"/>
                    <a:gd name="connsiteX22" fmla="*/ 266105 w 1266230"/>
                    <a:gd name="connsiteY22" fmla="*/ 1073943 h 4576091"/>
                    <a:gd name="connsiteX23" fmla="*/ 299443 w 1266230"/>
                    <a:gd name="connsiteY23" fmla="*/ 904875 h 4576091"/>
                    <a:gd name="connsiteX24" fmla="*/ 316111 w 1266230"/>
                    <a:gd name="connsiteY24" fmla="*/ 750094 h 4576091"/>
                    <a:gd name="connsiteX25" fmla="*/ 313731 w 1266230"/>
                    <a:gd name="connsiteY25" fmla="*/ 488155 h 4576091"/>
                    <a:gd name="connsiteX26" fmla="*/ 420886 w 1266230"/>
                    <a:gd name="connsiteY26" fmla="*/ 171450 h 4576091"/>
                    <a:gd name="connsiteX27" fmla="*/ 694729 w 1266230"/>
                    <a:gd name="connsiteY27"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1011439 w 1266230"/>
                    <a:gd name="connsiteY3" fmla="*/ 2862260 h 4576091"/>
                    <a:gd name="connsiteX4" fmla="*/ 968577 w 1266230"/>
                    <a:gd name="connsiteY4" fmla="*/ 2712240 h 4576091"/>
                    <a:gd name="connsiteX5" fmla="*/ 968575 w 1266230"/>
                    <a:gd name="connsiteY5" fmla="*/ 3047997 h 4576091"/>
                    <a:gd name="connsiteX6" fmla="*/ 940002 w 1266230"/>
                    <a:gd name="connsiteY6" fmla="*/ 3371847 h 4576091"/>
                    <a:gd name="connsiteX7" fmla="*/ 780456 w 1266230"/>
                    <a:gd name="connsiteY7" fmla="*/ 4286248 h 4576091"/>
                    <a:gd name="connsiteX8" fmla="*/ 585195 w 1266230"/>
                    <a:gd name="connsiteY8" fmla="*/ 4491034 h 4576091"/>
                    <a:gd name="connsiteX9" fmla="*/ 380408 w 1266230"/>
                    <a:gd name="connsiteY9" fmla="*/ 4512465 h 4576091"/>
                    <a:gd name="connsiteX10" fmla="*/ 61317 w 1266230"/>
                    <a:gd name="connsiteY10" fmla="*/ 4569616 h 4576091"/>
                    <a:gd name="connsiteX11" fmla="*/ 56557 w 1266230"/>
                    <a:gd name="connsiteY11" fmla="*/ 4407691 h 4576091"/>
                    <a:gd name="connsiteX12" fmla="*/ 273248 w 1266230"/>
                    <a:gd name="connsiteY12" fmla="*/ 4295773 h 4576091"/>
                    <a:gd name="connsiteX13" fmla="*/ 435174 w 1266230"/>
                    <a:gd name="connsiteY13" fmla="*/ 4129085 h 4576091"/>
                    <a:gd name="connsiteX14" fmla="*/ 487561 w 1266230"/>
                    <a:gd name="connsiteY14" fmla="*/ 3598066 h 4576091"/>
                    <a:gd name="connsiteX15" fmla="*/ 532805 w 1266230"/>
                    <a:gd name="connsiteY15" fmla="*/ 3102766 h 4576091"/>
                    <a:gd name="connsiteX16" fmla="*/ 478036 w 1266230"/>
                    <a:gd name="connsiteY16" fmla="*/ 2776536 h 4576091"/>
                    <a:gd name="connsiteX17" fmla="*/ 428030 w 1266230"/>
                    <a:gd name="connsiteY17" fmla="*/ 2157411 h 4576091"/>
                    <a:gd name="connsiteX18" fmla="*/ 378024 w 1266230"/>
                    <a:gd name="connsiteY18" fmla="*/ 1885949 h 4576091"/>
                    <a:gd name="connsiteX19" fmla="*/ 368499 w 1266230"/>
                    <a:gd name="connsiteY19" fmla="*/ 1840705 h 4576091"/>
                    <a:gd name="connsiteX20" fmla="*/ 289918 w 1266230"/>
                    <a:gd name="connsiteY20" fmla="*/ 1797843 h 4576091"/>
                    <a:gd name="connsiteX21" fmla="*/ 263724 w 1266230"/>
                    <a:gd name="connsiteY21" fmla="*/ 1390650 h 4576091"/>
                    <a:gd name="connsiteX22" fmla="*/ 266105 w 1266230"/>
                    <a:gd name="connsiteY22" fmla="*/ 1073943 h 4576091"/>
                    <a:gd name="connsiteX23" fmla="*/ 299443 w 1266230"/>
                    <a:gd name="connsiteY23" fmla="*/ 904875 h 4576091"/>
                    <a:gd name="connsiteX24" fmla="*/ 316111 w 1266230"/>
                    <a:gd name="connsiteY24" fmla="*/ 750094 h 4576091"/>
                    <a:gd name="connsiteX25" fmla="*/ 313731 w 1266230"/>
                    <a:gd name="connsiteY25" fmla="*/ 488155 h 4576091"/>
                    <a:gd name="connsiteX26" fmla="*/ 420886 w 1266230"/>
                    <a:gd name="connsiteY26" fmla="*/ 171450 h 4576091"/>
                    <a:gd name="connsiteX27" fmla="*/ 694729 w 1266230"/>
                    <a:gd name="connsiteY27"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1011439 w 1266230"/>
                    <a:gd name="connsiteY3" fmla="*/ 2862260 h 4576091"/>
                    <a:gd name="connsiteX4" fmla="*/ 968577 w 1266230"/>
                    <a:gd name="connsiteY4" fmla="*/ 2712240 h 4576091"/>
                    <a:gd name="connsiteX5" fmla="*/ 968575 w 1266230"/>
                    <a:gd name="connsiteY5" fmla="*/ 3047997 h 4576091"/>
                    <a:gd name="connsiteX6" fmla="*/ 940002 w 1266230"/>
                    <a:gd name="connsiteY6" fmla="*/ 3371847 h 4576091"/>
                    <a:gd name="connsiteX7" fmla="*/ 780456 w 1266230"/>
                    <a:gd name="connsiteY7" fmla="*/ 4286248 h 4576091"/>
                    <a:gd name="connsiteX8" fmla="*/ 585195 w 1266230"/>
                    <a:gd name="connsiteY8" fmla="*/ 4491034 h 4576091"/>
                    <a:gd name="connsiteX9" fmla="*/ 380408 w 1266230"/>
                    <a:gd name="connsiteY9" fmla="*/ 4512465 h 4576091"/>
                    <a:gd name="connsiteX10" fmla="*/ 61317 w 1266230"/>
                    <a:gd name="connsiteY10" fmla="*/ 4569616 h 4576091"/>
                    <a:gd name="connsiteX11" fmla="*/ 56557 w 1266230"/>
                    <a:gd name="connsiteY11" fmla="*/ 4407691 h 4576091"/>
                    <a:gd name="connsiteX12" fmla="*/ 273248 w 1266230"/>
                    <a:gd name="connsiteY12" fmla="*/ 4295773 h 4576091"/>
                    <a:gd name="connsiteX13" fmla="*/ 435174 w 1266230"/>
                    <a:gd name="connsiteY13" fmla="*/ 4129085 h 4576091"/>
                    <a:gd name="connsiteX14" fmla="*/ 487561 w 1266230"/>
                    <a:gd name="connsiteY14" fmla="*/ 3598066 h 4576091"/>
                    <a:gd name="connsiteX15" fmla="*/ 532805 w 1266230"/>
                    <a:gd name="connsiteY15" fmla="*/ 3102766 h 4576091"/>
                    <a:gd name="connsiteX16" fmla="*/ 478036 w 1266230"/>
                    <a:gd name="connsiteY16" fmla="*/ 2776536 h 4576091"/>
                    <a:gd name="connsiteX17" fmla="*/ 428030 w 1266230"/>
                    <a:gd name="connsiteY17" fmla="*/ 2157411 h 4576091"/>
                    <a:gd name="connsiteX18" fmla="*/ 378024 w 1266230"/>
                    <a:gd name="connsiteY18" fmla="*/ 1885949 h 4576091"/>
                    <a:gd name="connsiteX19" fmla="*/ 368499 w 1266230"/>
                    <a:gd name="connsiteY19" fmla="*/ 1840705 h 4576091"/>
                    <a:gd name="connsiteX20" fmla="*/ 289918 w 1266230"/>
                    <a:gd name="connsiteY20" fmla="*/ 1797843 h 4576091"/>
                    <a:gd name="connsiteX21" fmla="*/ 263724 w 1266230"/>
                    <a:gd name="connsiteY21" fmla="*/ 1390650 h 4576091"/>
                    <a:gd name="connsiteX22" fmla="*/ 266105 w 1266230"/>
                    <a:gd name="connsiteY22" fmla="*/ 1073943 h 4576091"/>
                    <a:gd name="connsiteX23" fmla="*/ 299443 w 1266230"/>
                    <a:gd name="connsiteY23" fmla="*/ 904875 h 4576091"/>
                    <a:gd name="connsiteX24" fmla="*/ 316111 w 1266230"/>
                    <a:gd name="connsiteY24" fmla="*/ 750094 h 4576091"/>
                    <a:gd name="connsiteX25" fmla="*/ 313731 w 1266230"/>
                    <a:gd name="connsiteY25" fmla="*/ 488155 h 4576091"/>
                    <a:gd name="connsiteX26" fmla="*/ 420886 w 1266230"/>
                    <a:gd name="connsiteY26" fmla="*/ 171450 h 4576091"/>
                    <a:gd name="connsiteX27" fmla="*/ 694729 w 1266230"/>
                    <a:gd name="connsiteY27" fmla="*/ 7143 h 4576091"/>
                    <a:gd name="connsiteX0" fmla="*/ 694729 w 1266230"/>
                    <a:gd name="connsiteY0" fmla="*/ 7143 h 4576091"/>
                    <a:gd name="connsiteX1" fmla="*/ 1266230 w 1266230"/>
                    <a:gd name="connsiteY1" fmla="*/ 0 h 4576091"/>
                    <a:gd name="connsiteX2" fmla="*/ 1266230 w 1266230"/>
                    <a:gd name="connsiteY2" fmla="*/ 590550 h 4576091"/>
                    <a:gd name="connsiteX3" fmla="*/ 1061445 w 1266230"/>
                    <a:gd name="connsiteY3" fmla="*/ 2428872 h 4576091"/>
                    <a:gd name="connsiteX4" fmla="*/ 1011439 w 1266230"/>
                    <a:gd name="connsiteY4" fmla="*/ 2862260 h 4576091"/>
                    <a:gd name="connsiteX5" fmla="*/ 968577 w 1266230"/>
                    <a:gd name="connsiteY5" fmla="*/ 2712240 h 4576091"/>
                    <a:gd name="connsiteX6" fmla="*/ 968575 w 1266230"/>
                    <a:gd name="connsiteY6" fmla="*/ 3047997 h 4576091"/>
                    <a:gd name="connsiteX7" fmla="*/ 940002 w 1266230"/>
                    <a:gd name="connsiteY7" fmla="*/ 3371847 h 4576091"/>
                    <a:gd name="connsiteX8" fmla="*/ 780456 w 1266230"/>
                    <a:gd name="connsiteY8" fmla="*/ 4286248 h 4576091"/>
                    <a:gd name="connsiteX9" fmla="*/ 585195 w 1266230"/>
                    <a:gd name="connsiteY9" fmla="*/ 4491034 h 4576091"/>
                    <a:gd name="connsiteX10" fmla="*/ 380408 w 1266230"/>
                    <a:gd name="connsiteY10" fmla="*/ 4512465 h 4576091"/>
                    <a:gd name="connsiteX11" fmla="*/ 61317 w 1266230"/>
                    <a:gd name="connsiteY11" fmla="*/ 4569616 h 4576091"/>
                    <a:gd name="connsiteX12" fmla="*/ 56557 w 1266230"/>
                    <a:gd name="connsiteY12" fmla="*/ 4407691 h 4576091"/>
                    <a:gd name="connsiteX13" fmla="*/ 273248 w 1266230"/>
                    <a:gd name="connsiteY13" fmla="*/ 4295773 h 4576091"/>
                    <a:gd name="connsiteX14" fmla="*/ 435174 w 1266230"/>
                    <a:gd name="connsiteY14" fmla="*/ 4129085 h 4576091"/>
                    <a:gd name="connsiteX15" fmla="*/ 487561 w 1266230"/>
                    <a:gd name="connsiteY15" fmla="*/ 3598066 h 4576091"/>
                    <a:gd name="connsiteX16" fmla="*/ 532805 w 1266230"/>
                    <a:gd name="connsiteY16" fmla="*/ 3102766 h 4576091"/>
                    <a:gd name="connsiteX17" fmla="*/ 478036 w 1266230"/>
                    <a:gd name="connsiteY17" fmla="*/ 2776536 h 4576091"/>
                    <a:gd name="connsiteX18" fmla="*/ 428030 w 1266230"/>
                    <a:gd name="connsiteY18" fmla="*/ 2157411 h 4576091"/>
                    <a:gd name="connsiteX19" fmla="*/ 378024 w 1266230"/>
                    <a:gd name="connsiteY19" fmla="*/ 1885949 h 4576091"/>
                    <a:gd name="connsiteX20" fmla="*/ 368499 w 1266230"/>
                    <a:gd name="connsiteY20" fmla="*/ 1840705 h 4576091"/>
                    <a:gd name="connsiteX21" fmla="*/ 289918 w 1266230"/>
                    <a:gd name="connsiteY21" fmla="*/ 1797843 h 4576091"/>
                    <a:gd name="connsiteX22" fmla="*/ 263724 w 1266230"/>
                    <a:gd name="connsiteY22" fmla="*/ 1390650 h 4576091"/>
                    <a:gd name="connsiteX23" fmla="*/ 266105 w 1266230"/>
                    <a:gd name="connsiteY23" fmla="*/ 1073943 h 4576091"/>
                    <a:gd name="connsiteX24" fmla="*/ 299443 w 1266230"/>
                    <a:gd name="connsiteY24" fmla="*/ 904875 h 4576091"/>
                    <a:gd name="connsiteX25" fmla="*/ 316111 w 1266230"/>
                    <a:gd name="connsiteY25" fmla="*/ 750094 h 4576091"/>
                    <a:gd name="connsiteX26" fmla="*/ 313731 w 1266230"/>
                    <a:gd name="connsiteY26" fmla="*/ 488155 h 4576091"/>
                    <a:gd name="connsiteX27" fmla="*/ 420886 w 1266230"/>
                    <a:gd name="connsiteY27" fmla="*/ 171450 h 4576091"/>
                    <a:gd name="connsiteX28" fmla="*/ 694729 w 1266230"/>
                    <a:gd name="connsiteY28" fmla="*/ 7143 h 4576091"/>
                    <a:gd name="connsiteX0" fmla="*/ 694729 w 1504357"/>
                    <a:gd name="connsiteY0" fmla="*/ 7143 h 4576091"/>
                    <a:gd name="connsiteX1" fmla="*/ 1266230 w 1504357"/>
                    <a:gd name="connsiteY1" fmla="*/ 0 h 4576091"/>
                    <a:gd name="connsiteX2" fmla="*/ 1266230 w 1504357"/>
                    <a:gd name="connsiteY2" fmla="*/ 590550 h 4576091"/>
                    <a:gd name="connsiteX3" fmla="*/ 1504357 w 1504357"/>
                    <a:gd name="connsiteY3" fmla="*/ 2950365 h 4576091"/>
                    <a:gd name="connsiteX4" fmla="*/ 1011439 w 1504357"/>
                    <a:gd name="connsiteY4" fmla="*/ 2862260 h 4576091"/>
                    <a:gd name="connsiteX5" fmla="*/ 968577 w 1504357"/>
                    <a:gd name="connsiteY5" fmla="*/ 2712240 h 4576091"/>
                    <a:gd name="connsiteX6" fmla="*/ 968575 w 1504357"/>
                    <a:gd name="connsiteY6" fmla="*/ 3047997 h 4576091"/>
                    <a:gd name="connsiteX7" fmla="*/ 940002 w 1504357"/>
                    <a:gd name="connsiteY7" fmla="*/ 3371847 h 4576091"/>
                    <a:gd name="connsiteX8" fmla="*/ 780456 w 1504357"/>
                    <a:gd name="connsiteY8" fmla="*/ 4286248 h 4576091"/>
                    <a:gd name="connsiteX9" fmla="*/ 585195 w 1504357"/>
                    <a:gd name="connsiteY9" fmla="*/ 4491034 h 4576091"/>
                    <a:gd name="connsiteX10" fmla="*/ 380408 w 1504357"/>
                    <a:gd name="connsiteY10" fmla="*/ 4512465 h 4576091"/>
                    <a:gd name="connsiteX11" fmla="*/ 61317 w 1504357"/>
                    <a:gd name="connsiteY11" fmla="*/ 4569616 h 4576091"/>
                    <a:gd name="connsiteX12" fmla="*/ 56557 w 1504357"/>
                    <a:gd name="connsiteY12" fmla="*/ 4407691 h 4576091"/>
                    <a:gd name="connsiteX13" fmla="*/ 273248 w 1504357"/>
                    <a:gd name="connsiteY13" fmla="*/ 4295773 h 4576091"/>
                    <a:gd name="connsiteX14" fmla="*/ 435174 w 1504357"/>
                    <a:gd name="connsiteY14" fmla="*/ 4129085 h 4576091"/>
                    <a:gd name="connsiteX15" fmla="*/ 487561 w 1504357"/>
                    <a:gd name="connsiteY15" fmla="*/ 3598066 h 4576091"/>
                    <a:gd name="connsiteX16" fmla="*/ 532805 w 1504357"/>
                    <a:gd name="connsiteY16" fmla="*/ 3102766 h 4576091"/>
                    <a:gd name="connsiteX17" fmla="*/ 478036 w 1504357"/>
                    <a:gd name="connsiteY17" fmla="*/ 2776536 h 4576091"/>
                    <a:gd name="connsiteX18" fmla="*/ 428030 w 1504357"/>
                    <a:gd name="connsiteY18" fmla="*/ 2157411 h 4576091"/>
                    <a:gd name="connsiteX19" fmla="*/ 378024 w 1504357"/>
                    <a:gd name="connsiteY19" fmla="*/ 1885949 h 4576091"/>
                    <a:gd name="connsiteX20" fmla="*/ 368499 w 1504357"/>
                    <a:gd name="connsiteY20" fmla="*/ 1840705 h 4576091"/>
                    <a:gd name="connsiteX21" fmla="*/ 289918 w 1504357"/>
                    <a:gd name="connsiteY21" fmla="*/ 1797843 h 4576091"/>
                    <a:gd name="connsiteX22" fmla="*/ 263724 w 1504357"/>
                    <a:gd name="connsiteY22" fmla="*/ 1390650 h 4576091"/>
                    <a:gd name="connsiteX23" fmla="*/ 266105 w 1504357"/>
                    <a:gd name="connsiteY23" fmla="*/ 1073943 h 4576091"/>
                    <a:gd name="connsiteX24" fmla="*/ 299443 w 1504357"/>
                    <a:gd name="connsiteY24" fmla="*/ 904875 h 4576091"/>
                    <a:gd name="connsiteX25" fmla="*/ 316111 w 1504357"/>
                    <a:gd name="connsiteY25" fmla="*/ 750094 h 4576091"/>
                    <a:gd name="connsiteX26" fmla="*/ 313731 w 1504357"/>
                    <a:gd name="connsiteY26" fmla="*/ 488155 h 4576091"/>
                    <a:gd name="connsiteX27" fmla="*/ 420886 w 1504357"/>
                    <a:gd name="connsiteY27" fmla="*/ 171450 h 4576091"/>
                    <a:gd name="connsiteX28" fmla="*/ 694729 w 1504357"/>
                    <a:gd name="connsiteY28" fmla="*/ 7143 h 4576091"/>
                    <a:gd name="connsiteX0" fmla="*/ 694729 w 1504357"/>
                    <a:gd name="connsiteY0" fmla="*/ 7143 h 4576091"/>
                    <a:gd name="connsiteX1" fmla="*/ 1266230 w 1504357"/>
                    <a:gd name="connsiteY1" fmla="*/ 0 h 4576091"/>
                    <a:gd name="connsiteX2" fmla="*/ 1266230 w 1504357"/>
                    <a:gd name="connsiteY2" fmla="*/ 590550 h 4576091"/>
                    <a:gd name="connsiteX3" fmla="*/ 1504357 w 1504357"/>
                    <a:gd name="connsiteY3" fmla="*/ 2950365 h 4576091"/>
                    <a:gd name="connsiteX4" fmla="*/ 1235276 w 1504357"/>
                    <a:gd name="connsiteY4" fmla="*/ 2902740 h 4576091"/>
                    <a:gd name="connsiteX5" fmla="*/ 1011439 w 1504357"/>
                    <a:gd name="connsiteY5" fmla="*/ 2862260 h 4576091"/>
                    <a:gd name="connsiteX6" fmla="*/ 968577 w 1504357"/>
                    <a:gd name="connsiteY6" fmla="*/ 2712240 h 4576091"/>
                    <a:gd name="connsiteX7" fmla="*/ 968575 w 1504357"/>
                    <a:gd name="connsiteY7" fmla="*/ 3047997 h 4576091"/>
                    <a:gd name="connsiteX8" fmla="*/ 940002 w 1504357"/>
                    <a:gd name="connsiteY8" fmla="*/ 3371847 h 4576091"/>
                    <a:gd name="connsiteX9" fmla="*/ 780456 w 1504357"/>
                    <a:gd name="connsiteY9" fmla="*/ 4286248 h 4576091"/>
                    <a:gd name="connsiteX10" fmla="*/ 585195 w 1504357"/>
                    <a:gd name="connsiteY10" fmla="*/ 4491034 h 4576091"/>
                    <a:gd name="connsiteX11" fmla="*/ 380408 w 1504357"/>
                    <a:gd name="connsiteY11" fmla="*/ 4512465 h 4576091"/>
                    <a:gd name="connsiteX12" fmla="*/ 61317 w 1504357"/>
                    <a:gd name="connsiteY12" fmla="*/ 4569616 h 4576091"/>
                    <a:gd name="connsiteX13" fmla="*/ 56557 w 1504357"/>
                    <a:gd name="connsiteY13" fmla="*/ 4407691 h 4576091"/>
                    <a:gd name="connsiteX14" fmla="*/ 273248 w 1504357"/>
                    <a:gd name="connsiteY14" fmla="*/ 4295773 h 4576091"/>
                    <a:gd name="connsiteX15" fmla="*/ 435174 w 1504357"/>
                    <a:gd name="connsiteY15" fmla="*/ 4129085 h 4576091"/>
                    <a:gd name="connsiteX16" fmla="*/ 487561 w 1504357"/>
                    <a:gd name="connsiteY16" fmla="*/ 3598066 h 4576091"/>
                    <a:gd name="connsiteX17" fmla="*/ 532805 w 1504357"/>
                    <a:gd name="connsiteY17" fmla="*/ 3102766 h 4576091"/>
                    <a:gd name="connsiteX18" fmla="*/ 478036 w 1504357"/>
                    <a:gd name="connsiteY18" fmla="*/ 2776536 h 4576091"/>
                    <a:gd name="connsiteX19" fmla="*/ 428030 w 1504357"/>
                    <a:gd name="connsiteY19" fmla="*/ 2157411 h 4576091"/>
                    <a:gd name="connsiteX20" fmla="*/ 378024 w 1504357"/>
                    <a:gd name="connsiteY20" fmla="*/ 1885949 h 4576091"/>
                    <a:gd name="connsiteX21" fmla="*/ 368499 w 1504357"/>
                    <a:gd name="connsiteY21" fmla="*/ 1840705 h 4576091"/>
                    <a:gd name="connsiteX22" fmla="*/ 289918 w 1504357"/>
                    <a:gd name="connsiteY22" fmla="*/ 1797843 h 4576091"/>
                    <a:gd name="connsiteX23" fmla="*/ 263724 w 1504357"/>
                    <a:gd name="connsiteY23" fmla="*/ 1390650 h 4576091"/>
                    <a:gd name="connsiteX24" fmla="*/ 266105 w 1504357"/>
                    <a:gd name="connsiteY24" fmla="*/ 1073943 h 4576091"/>
                    <a:gd name="connsiteX25" fmla="*/ 299443 w 1504357"/>
                    <a:gd name="connsiteY25" fmla="*/ 904875 h 4576091"/>
                    <a:gd name="connsiteX26" fmla="*/ 316111 w 1504357"/>
                    <a:gd name="connsiteY26" fmla="*/ 750094 h 4576091"/>
                    <a:gd name="connsiteX27" fmla="*/ 313731 w 1504357"/>
                    <a:gd name="connsiteY27" fmla="*/ 488155 h 4576091"/>
                    <a:gd name="connsiteX28" fmla="*/ 420886 w 1504357"/>
                    <a:gd name="connsiteY28" fmla="*/ 171450 h 4576091"/>
                    <a:gd name="connsiteX29" fmla="*/ 694729 w 1504357"/>
                    <a:gd name="connsiteY29" fmla="*/ 7143 h 4576091"/>
                    <a:gd name="connsiteX0" fmla="*/ 694729 w 1504357"/>
                    <a:gd name="connsiteY0" fmla="*/ 7143 h 4576091"/>
                    <a:gd name="connsiteX1" fmla="*/ 1266230 w 1504357"/>
                    <a:gd name="connsiteY1" fmla="*/ 0 h 4576091"/>
                    <a:gd name="connsiteX2" fmla="*/ 1266230 w 1504357"/>
                    <a:gd name="connsiteY2" fmla="*/ 590550 h 4576091"/>
                    <a:gd name="connsiteX3" fmla="*/ 1504357 w 1504357"/>
                    <a:gd name="connsiteY3" fmla="*/ 2950365 h 4576091"/>
                    <a:gd name="connsiteX4" fmla="*/ 1097163 w 1504357"/>
                    <a:gd name="connsiteY4" fmla="*/ 3500434 h 4576091"/>
                    <a:gd name="connsiteX5" fmla="*/ 1011439 w 1504357"/>
                    <a:gd name="connsiteY5" fmla="*/ 2862260 h 4576091"/>
                    <a:gd name="connsiteX6" fmla="*/ 968577 w 1504357"/>
                    <a:gd name="connsiteY6" fmla="*/ 2712240 h 4576091"/>
                    <a:gd name="connsiteX7" fmla="*/ 968575 w 1504357"/>
                    <a:gd name="connsiteY7" fmla="*/ 3047997 h 4576091"/>
                    <a:gd name="connsiteX8" fmla="*/ 940002 w 1504357"/>
                    <a:gd name="connsiteY8" fmla="*/ 3371847 h 4576091"/>
                    <a:gd name="connsiteX9" fmla="*/ 780456 w 1504357"/>
                    <a:gd name="connsiteY9" fmla="*/ 4286248 h 4576091"/>
                    <a:gd name="connsiteX10" fmla="*/ 585195 w 1504357"/>
                    <a:gd name="connsiteY10" fmla="*/ 4491034 h 4576091"/>
                    <a:gd name="connsiteX11" fmla="*/ 380408 w 1504357"/>
                    <a:gd name="connsiteY11" fmla="*/ 4512465 h 4576091"/>
                    <a:gd name="connsiteX12" fmla="*/ 61317 w 1504357"/>
                    <a:gd name="connsiteY12" fmla="*/ 4569616 h 4576091"/>
                    <a:gd name="connsiteX13" fmla="*/ 56557 w 1504357"/>
                    <a:gd name="connsiteY13" fmla="*/ 4407691 h 4576091"/>
                    <a:gd name="connsiteX14" fmla="*/ 273248 w 1504357"/>
                    <a:gd name="connsiteY14" fmla="*/ 4295773 h 4576091"/>
                    <a:gd name="connsiteX15" fmla="*/ 435174 w 1504357"/>
                    <a:gd name="connsiteY15" fmla="*/ 4129085 h 4576091"/>
                    <a:gd name="connsiteX16" fmla="*/ 487561 w 1504357"/>
                    <a:gd name="connsiteY16" fmla="*/ 3598066 h 4576091"/>
                    <a:gd name="connsiteX17" fmla="*/ 532805 w 1504357"/>
                    <a:gd name="connsiteY17" fmla="*/ 3102766 h 4576091"/>
                    <a:gd name="connsiteX18" fmla="*/ 478036 w 1504357"/>
                    <a:gd name="connsiteY18" fmla="*/ 2776536 h 4576091"/>
                    <a:gd name="connsiteX19" fmla="*/ 428030 w 1504357"/>
                    <a:gd name="connsiteY19" fmla="*/ 2157411 h 4576091"/>
                    <a:gd name="connsiteX20" fmla="*/ 378024 w 1504357"/>
                    <a:gd name="connsiteY20" fmla="*/ 1885949 h 4576091"/>
                    <a:gd name="connsiteX21" fmla="*/ 368499 w 1504357"/>
                    <a:gd name="connsiteY21" fmla="*/ 1840705 h 4576091"/>
                    <a:gd name="connsiteX22" fmla="*/ 289918 w 1504357"/>
                    <a:gd name="connsiteY22" fmla="*/ 1797843 h 4576091"/>
                    <a:gd name="connsiteX23" fmla="*/ 263724 w 1504357"/>
                    <a:gd name="connsiteY23" fmla="*/ 1390650 h 4576091"/>
                    <a:gd name="connsiteX24" fmla="*/ 266105 w 1504357"/>
                    <a:gd name="connsiteY24" fmla="*/ 1073943 h 4576091"/>
                    <a:gd name="connsiteX25" fmla="*/ 299443 w 1504357"/>
                    <a:gd name="connsiteY25" fmla="*/ 904875 h 4576091"/>
                    <a:gd name="connsiteX26" fmla="*/ 316111 w 1504357"/>
                    <a:gd name="connsiteY26" fmla="*/ 750094 h 4576091"/>
                    <a:gd name="connsiteX27" fmla="*/ 313731 w 1504357"/>
                    <a:gd name="connsiteY27" fmla="*/ 488155 h 4576091"/>
                    <a:gd name="connsiteX28" fmla="*/ 420886 w 1504357"/>
                    <a:gd name="connsiteY28" fmla="*/ 171450 h 4576091"/>
                    <a:gd name="connsiteX29" fmla="*/ 694729 w 1504357"/>
                    <a:gd name="connsiteY29" fmla="*/ 7143 h 4576091"/>
                    <a:gd name="connsiteX0" fmla="*/ 694729 w 1504357"/>
                    <a:gd name="connsiteY0" fmla="*/ 7143 h 4576091"/>
                    <a:gd name="connsiteX1" fmla="*/ 1266230 w 1504357"/>
                    <a:gd name="connsiteY1" fmla="*/ 0 h 4576091"/>
                    <a:gd name="connsiteX2" fmla="*/ 1266230 w 1504357"/>
                    <a:gd name="connsiteY2" fmla="*/ 590550 h 4576091"/>
                    <a:gd name="connsiteX3" fmla="*/ 1504357 w 1504357"/>
                    <a:gd name="connsiteY3" fmla="*/ 2950365 h 4576091"/>
                    <a:gd name="connsiteX4" fmla="*/ 1097163 w 1504357"/>
                    <a:gd name="connsiteY4" fmla="*/ 3500434 h 4576091"/>
                    <a:gd name="connsiteX5" fmla="*/ 1011439 w 1504357"/>
                    <a:gd name="connsiteY5" fmla="*/ 2862260 h 4576091"/>
                    <a:gd name="connsiteX6" fmla="*/ 968577 w 1504357"/>
                    <a:gd name="connsiteY6" fmla="*/ 2712240 h 4576091"/>
                    <a:gd name="connsiteX7" fmla="*/ 968575 w 1504357"/>
                    <a:gd name="connsiteY7" fmla="*/ 3047997 h 4576091"/>
                    <a:gd name="connsiteX8" fmla="*/ 940002 w 1504357"/>
                    <a:gd name="connsiteY8" fmla="*/ 3371847 h 4576091"/>
                    <a:gd name="connsiteX9" fmla="*/ 780456 w 1504357"/>
                    <a:gd name="connsiteY9" fmla="*/ 4286248 h 4576091"/>
                    <a:gd name="connsiteX10" fmla="*/ 585195 w 1504357"/>
                    <a:gd name="connsiteY10" fmla="*/ 4491034 h 4576091"/>
                    <a:gd name="connsiteX11" fmla="*/ 380408 w 1504357"/>
                    <a:gd name="connsiteY11" fmla="*/ 4512465 h 4576091"/>
                    <a:gd name="connsiteX12" fmla="*/ 61317 w 1504357"/>
                    <a:gd name="connsiteY12" fmla="*/ 4569616 h 4576091"/>
                    <a:gd name="connsiteX13" fmla="*/ 56557 w 1504357"/>
                    <a:gd name="connsiteY13" fmla="*/ 4407691 h 4576091"/>
                    <a:gd name="connsiteX14" fmla="*/ 273248 w 1504357"/>
                    <a:gd name="connsiteY14" fmla="*/ 4295773 h 4576091"/>
                    <a:gd name="connsiteX15" fmla="*/ 435174 w 1504357"/>
                    <a:gd name="connsiteY15" fmla="*/ 4129085 h 4576091"/>
                    <a:gd name="connsiteX16" fmla="*/ 487561 w 1504357"/>
                    <a:gd name="connsiteY16" fmla="*/ 3598066 h 4576091"/>
                    <a:gd name="connsiteX17" fmla="*/ 532805 w 1504357"/>
                    <a:gd name="connsiteY17" fmla="*/ 3102766 h 4576091"/>
                    <a:gd name="connsiteX18" fmla="*/ 478036 w 1504357"/>
                    <a:gd name="connsiteY18" fmla="*/ 2776536 h 4576091"/>
                    <a:gd name="connsiteX19" fmla="*/ 428030 w 1504357"/>
                    <a:gd name="connsiteY19" fmla="*/ 2157411 h 4576091"/>
                    <a:gd name="connsiteX20" fmla="*/ 378024 w 1504357"/>
                    <a:gd name="connsiteY20" fmla="*/ 1885949 h 4576091"/>
                    <a:gd name="connsiteX21" fmla="*/ 368499 w 1504357"/>
                    <a:gd name="connsiteY21" fmla="*/ 1840705 h 4576091"/>
                    <a:gd name="connsiteX22" fmla="*/ 289918 w 1504357"/>
                    <a:gd name="connsiteY22" fmla="*/ 1797843 h 4576091"/>
                    <a:gd name="connsiteX23" fmla="*/ 263724 w 1504357"/>
                    <a:gd name="connsiteY23" fmla="*/ 1390650 h 4576091"/>
                    <a:gd name="connsiteX24" fmla="*/ 266105 w 1504357"/>
                    <a:gd name="connsiteY24" fmla="*/ 1073943 h 4576091"/>
                    <a:gd name="connsiteX25" fmla="*/ 299443 w 1504357"/>
                    <a:gd name="connsiteY25" fmla="*/ 904875 h 4576091"/>
                    <a:gd name="connsiteX26" fmla="*/ 316111 w 1504357"/>
                    <a:gd name="connsiteY26" fmla="*/ 750094 h 4576091"/>
                    <a:gd name="connsiteX27" fmla="*/ 313731 w 1504357"/>
                    <a:gd name="connsiteY27" fmla="*/ 488155 h 4576091"/>
                    <a:gd name="connsiteX28" fmla="*/ 420886 w 1504357"/>
                    <a:gd name="connsiteY28" fmla="*/ 171450 h 4576091"/>
                    <a:gd name="connsiteX29" fmla="*/ 694729 w 1504357"/>
                    <a:gd name="connsiteY29" fmla="*/ 7143 h 4576091"/>
                    <a:gd name="connsiteX0" fmla="*/ 694729 w 1504357"/>
                    <a:gd name="connsiteY0" fmla="*/ 7143 h 4576091"/>
                    <a:gd name="connsiteX1" fmla="*/ 1266230 w 1504357"/>
                    <a:gd name="connsiteY1" fmla="*/ 0 h 4576091"/>
                    <a:gd name="connsiteX2" fmla="*/ 1266230 w 1504357"/>
                    <a:gd name="connsiteY2" fmla="*/ 590550 h 4576091"/>
                    <a:gd name="connsiteX3" fmla="*/ 1504357 w 1504357"/>
                    <a:gd name="connsiteY3" fmla="*/ 2950365 h 4576091"/>
                    <a:gd name="connsiteX4" fmla="*/ 1097163 w 1504357"/>
                    <a:gd name="connsiteY4" fmla="*/ 3500434 h 4576091"/>
                    <a:gd name="connsiteX5" fmla="*/ 1011439 w 1504357"/>
                    <a:gd name="connsiteY5" fmla="*/ 2862260 h 4576091"/>
                    <a:gd name="connsiteX6" fmla="*/ 968577 w 1504357"/>
                    <a:gd name="connsiteY6" fmla="*/ 2712240 h 4576091"/>
                    <a:gd name="connsiteX7" fmla="*/ 968575 w 1504357"/>
                    <a:gd name="connsiteY7" fmla="*/ 3047997 h 4576091"/>
                    <a:gd name="connsiteX8" fmla="*/ 940002 w 1504357"/>
                    <a:gd name="connsiteY8" fmla="*/ 3371847 h 4576091"/>
                    <a:gd name="connsiteX9" fmla="*/ 780456 w 1504357"/>
                    <a:gd name="connsiteY9" fmla="*/ 4286248 h 4576091"/>
                    <a:gd name="connsiteX10" fmla="*/ 585195 w 1504357"/>
                    <a:gd name="connsiteY10" fmla="*/ 4491034 h 4576091"/>
                    <a:gd name="connsiteX11" fmla="*/ 380408 w 1504357"/>
                    <a:gd name="connsiteY11" fmla="*/ 4512465 h 4576091"/>
                    <a:gd name="connsiteX12" fmla="*/ 61317 w 1504357"/>
                    <a:gd name="connsiteY12" fmla="*/ 4569616 h 4576091"/>
                    <a:gd name="connsiteX13" fmla="*/ 56557 w 1504357"/>
                    <a:gd name="connsiteY13" fmla="*/ 4407691 h 4576091"/>
                    <a:gd name="connsiteX14" fmla="*/ 273248 w 1504357"/>
                    <a:gd name="connsiteY14" fmla="*/ 4295773 h 4576091"/>
                    <a:gd name="connsiteX15" fmla="*/ 435174 w 1504357"/>
                    <a:gd name="connsiteY15" fmla="*/ 4129085 h 4576091"/>
                    <a:gd name="connsiteX16" fmla="*/ 487561 w 1504357"/>
                    <a:gd name="connsiteY16" fmla="*/ 3598066 h 4576091"/>
                    <a:gd name="connsiteX17" fmla="*/ 532805 w 1504357"/>
                    <a:gd name="connsiteY17" fmla="*/ 3102766 h 4576091"/>
                    <a:gd name="connsiteX18" fmla="*/ 478036 w 1504357"/>
                    <a:gd name="connsiteY18" fmla="*/ 2776536 h 4576091"/>
                    <a:gd name="connsiteX19" fmla="*/ 428030 w 1504357"/>
                    <a:gd name="connsiteY19" fmla="*/ 2157411 h 4576091"/>
                    <a:gd name="connsiteX20" fmla="*/ 378024 w 1504357"/>
                    <a:gd name="connsiteY20" fmla="*/ 1885949 h 4576091"/>
                    <a:gd name="connsiteX21" fmla="*/ 368499 w 1504357"/>
                    <a:gd name="connsiteY21" fmla="*/ 1840705 h 4576091"/>
                    <a:gd name="connsiteX22" fmla="*/ 289918 w 1504357"/>
                    <a:gd name="connsiteY22" fmla="*/ 1797843 h 4576091"/>
                    <a:gd name="connsiteX23" fmla="*/ 263724 w 1504357"/>
                    <a:gd name="connsiteY23" fmla="*/ 1390650 h 4576091"/>
                    <a:gd name="connsiteX24" fmla="*/ 266105 w 1504357"/>
                    <a:gd name="connsiteY24" fmla="*/ 1073943 h 4576091"/>
                    <a:gd name="connsiteX25" fmla="*/ 299443 w 1504357"/>
                    <a:gd name="connsiteY25" fmla="*/ 904875 h 4576091"/>
                    <a:gd name="connsiteX26" fmla="*/ 316111 w 1504357"/>
                    <a:gd name="connsiteY26" fmla="*/ 750094 h 4576091"/>
                    <a:gd name="connsiteX27" fmla="*/ 313731 w 1504357"/>
                    <a:gd name="connsiteY27" fmla="*/ 488155 h 4576091"/>
                    <a:gd name="connsiteX28" fmla="*/ 420886 w 1504357"/>
                    <a:gd name="connsiteY28" fmla="*/ 171450 h 4576091"/>
                    <a:gd name="connsiteX29" fmla="*/ 694729 w 1504357"/>
                    <a:gd name="connsiteY29" fmla="*/ 7143 h 4576091"/>
                    <a:gd name="connsiteX0" fmla="*/ 694729 w 1504357"/>
                    <a:gd name="connsiteY0" fmla="*/ 7143 h 4576091"/>
                    <a:gd name="connsiteX1" fmla="*/ 1266230 w 1504357"/>
                    <a:gd name="connsiteY1" fmla="*/ 0 h 4576091"/>
                    <a:gd name="connsiteX2" fmla="*/ 1266230 w 1504357"/>
                    <a:gd name="connsiteY2" fmla="*/ 590550 h 4576091"/>
                    <a:gd name="connsiteX3" fmla="*/ 1504357 w 1504357"/>
                    <a:gd name="connsiteY3" fmla="*/ 2950365 h 4576091"/>
                    <a:gd name="connsiteX4" fmla="*/ 1278138 w 1504357"/>
                    <a:gd name="connsiteY4" fmla="*/ 3259928 h 4576091"/>
                    <a:gd name="connsiteX5" fmla="*/ 1097163 w 1504357"/>
                    <a:gd name="connsiteY5" fmla="*/ 3500434 h 4576091"/>
                    <a:gd name="connsiteX6" fmla="*/ 1011439 w 1504357"/>
                    <a:gd name="connsiteY6" fmla="*/ 2862260 h 4576091"/>
                    <a:gd name="connsiteX7" fmla="*/ 968577 w 1504357"/>
                    <a:gd name="connsiteY7" fmla="*/ 2712240 h 4576091"/>
                    <a:gd name="connsiteX8" fmla="*/ 968575 w 1504357"/>
                    <a:gd name="connsiteY8" fmla="*/ 3047997 h 4576091"/>
                    <a:gd name="connsiteX9" fmla="*/ 940002 w 1504357"/>
                    <a:gd name="connsiteY9" fmla="*/ 3371847 h 4576091"/>
                    <a:gd name="connsiteX10" fmla="*/ 780456 w 1504357"/>
                    <a:gd name="connsiteY10" fmla="*/ 4286248 h 4576091"/>
                    <a:gd name="connsiteX11" fmla="*/ 585195 w 1504357"/>
                    <a:gd name="connsiteY11" fmla="*/ 4491034 h 4576091"/>
                    <a:gd name="connsiteX12" fmla="*/ 380408 w 1504357"/>
                    <a:gd name="connsiteY12" fmla="*/ 4512465 h 4576091"/>
                    <a:gd name="connsiteX13" fmla="*/ 61317 w 1504357"/>
                    <a:gd name="connsiteY13" fmla="*/ 4569616 h 4576091"/>
                    <a:gd name="connsiteX14" fmla="*/ 56557 w 1504357"/>
                    <a:gd name="connsiteY14" fmla="*/ 4407691 h 4576091"/>
                    <a:gd name="connsiteX15" fmla="*/ 273248 w 1504357"/>
                    <a:gd name="connsiteY15" fmla="*/ 4295773 h 4576091"/>
                    <a:gd name="connsiteX16" fmla="*/ 435174 w 1504357"/>
                    <a:gd name="connsiteY16" fmla="*/ 4129085 h 4576091"/>
                    <a:gd name="connsiteX17" fmla="*/ 487561 w 1504357"/>
                    <a:gd name="connsiteY17" fmla="*/ 3598066 h 4576091"/>
                    <a:gd name="connsiteX18" fmla="*/ 532805 w 1504357"/>
                    <a:gd name="connsiteY18" fmla="*/ 3102766 h 4576091"/>
                    <a:gd name="connsiteX19" fmla="*/ 478036 w 1504357"/>
                    <a:gd name="connsiteY19" fmla="*/ 2776536 h 4576091"/>
                    <a:gd name="connsiteX20" fmla="*/ 428030 w 1504357"/>
                    <a:gd name="connsiteY20" fmla="*/ 2157411 h 4576091"/>
                    <a:gd name="connsiteX21" fmla="*/ 378024 w 1504357"/>
                    <a:gd name="connsiteY21" fmla="*/ 1885949 h 4576091"/>
                    <a:gd name="connsiteX22" fmla="*/ 368499 w 1504357"/>
                    <a:gd name="connsiteY22" fmla="*/ 1840705 h 4576091"/>
                    <a:gd name="connsiteX23" fmla="*/ 289918 w 1504357"/>
                    <a:gd name="connsiteY23" fmla="*/ 1797843 h 4576091"/>
                    <a:gd name="connsiteX24" fmla="*/ 263724 w 1504357"/>
                    <a:gd name="connsiteY24" fmla="*/ 1390650 h 4576091"/>
                    <a:gd name="connsiteX25" fmla="*/ 266105 w 1504357"/>
                    <a:gd name="connsiteY25" fmla="*/ 1073943 h 4576091"/>
                    <a:gd name="connsiteX26" fmla="*/ 299443 w 1504357"/>
                    <a:gd name="connsiteY26" fmla="*/ 904875 h 4576091"/>
                    <a:gd name="connsiteX27" fmla="*/ 316111 w 1504357"/>
                    <a:gd name="connsiteY27" fmla="*/ 750094 h 4576091"/>
                    <a:gd name="connsiteX28" fmla="*/ 313731 w 1504357"/>
                    <a:gd name="connsiteY28" fmla="*/ 488155 h 4576091"/>
                    <a:gd name="connsiteX29" fmla="*/ 420886 w 1504357"/>
                    <a:gd name="connsiteY29" fmla="*/ 171450 h 4576091"/>
                    <a:gd name="connsiteX30" fmla="*/ 694729 w 1504357"/>
                    <a:gd name="connsiteY30" fmla="*/ 7143 h 4576091"/>
                    <a:gd name="connsiteX0" fmla="*/ 694729 w 1554363"/>
                    <a:gd name="connsiteY0" fmla="*/ 7143 h 4576091"/>
                    <a:gd name="connsiteX1" fmla="*/ 1266230 w 1554363"/>
                    <a:gd name="connsiteY1" fmla="*/ 0 h 4576091"/>
                    <a:gd name="connsiteX2" fmla="*/ 1266230 w 1554363"/>
                    <a:gd name="connsiteY2" fmla="*/ 590550 h 4576091"/>
                    <a:gd name="connsiteX3" fmla="*/ 1504357 w 1554363"/>
                    <a:gd name="connsiteY3" fmla="*/ 2950365 h 4576091"/>
                    <a:gd name="connsiteX4" fmla="*/ 1554363 w 1554363"/>
                    <a:gd name="connsiteY4" fmla="*/ 3864765 h 4576091"/>
                    <a:gd name="connsiteX5" fmla="*/ 1097163 w 1554363"/>
                    <a:gd name="connsiteY5" fmla="*/ 3500434 h 4576091"/>
                    <a:gd name="connsiteX6" fmla="*/ 1011439 w 1554363"/>
                    <a:gd name="connsiteY6" fmla="*/ 2862260 h 4576091"/>
                    <a:gd name="connsiteX7" fmla="*/ 968577 w 1554363"/>
                    <a:gd name="connsiteY7" fmla="*/ 2712240 h 4576091"/>
                    <a:gd name="connsiteX8" fmla="*/ 968575 w 1554363"/>
                    <a:gd name="connsiteY8" fmla="*/ 3047997 h 4576091"/>
                    <a:gd name="connsiteX9" fmla="*/ 940002 w 1554363"/>
                    <a:gd name="connsiteY9" fmla="*/ 3371847 h 4576091"/>
                    <a:gd name="connsiteX10" fmla="*/ 780456 w 1554363"/>
                    <a:gd name="connsiteY10" fmla="*/ 4286248 h 4576091"/>
                    <a:gd name="connsiteX11" fmla="*/ 585195 w 1554363"/>
                    <a:gd name="connsiteY11" fmla="*/ 4491034 h 4576091"/>
                    <a:gd name="connsiteX12" fmla="*/ 380408 w 1554363"/>
                    <a:gd name="connsiteY12" fmla="*/ 4512465 h 4576091"/>
                    <a:gd name="connsiteX13" fmla="*/ 61317 w 1554363"/>
                    <a:gd name="connsiteY13" fmla="*/ 4569616 h 4576091"/>
                    <a:gd name="connsiteX14" fmla="*/ 56557 w 1554363"/>
                    <a:gd name="connsiteY14" fmla="*/ 4407691 h 4576091"/>
                    <a:gd name="connsiteX15" fmla="*/ 273248 w 1554363"/>
                    <a:gd name="connsiteY15" fmla="*/ 4295773 h 4576091"/>
                    <a:gd name="connsiteX16" fmla="*/ 435174 w 1554363"/>
                    <a:gd name="connsiteY16" fmla="*/ 4129085 h 4576091"/>
                    <a:gd name="connsiteX17" fmla="*/ 487561 w 1554363"/>
                    <a:gd name="connsiteY17" fmla="*/ 3598066 h 4576091"/>
                    <a:gd name="connsiteX18" fmla="*/ 532805 w 1554363"/>
                    <a:gd name="connsiteY18" fmla="*/ 3102766 h 4576091"/>
                    <a:gd name="connsiteX19" fmla="*/ 478036 w 1554363"/>
                    <a:gd name="connsiteY19" fmla="*/ 2776536 h 4576091"/>
                    <a:gd name="connsiteX20" fmla="*/ 428030 w 1554363"/>
                    <a:gd name="connsiteY20" fmla="*/ 2157411 h 4576091"/>
                    <a:gd name="connsiteX21" fmla="*/ 378024 w 1554363"/>
                    <a:gd name="connsiteY21" fmla="*/ 1885949 h 4576091"/>
                    <a:gd name="connsiteX22" fmla="*/ 368499 w 1554363"/>
                    <a:gd name="connsiteY22" fmla="*/ 1840705 h 4576091"/>
                    <a:gd name="connsiteX23" fmla="*/ 289918 w 1554363"/>
                    <a:gd name="connsiteY23" fmla="*/ 1797843 h 4576091"/>
                    <a:gd name="connsiteX24" fmla="*/ 263724 w 1554363"/>
                    <a:gd name="connsiteY24" fmla="*/ 1390650 h 4576091"/>
                    <a:gd name="connsiteX25" fmla="*/ 266105 w 1554363"/>
                    <a:gd name="connsiteY25" fmla="*/ 1073943 h 4576091"/>
                    <a:gd name="connsiteX26" fmla="*/ 299443 w 1554363"/>
                    <a:gd name="connsiteY26" fmla="*/ 904875 h 4576091"/>
                    <a:gd name="connsiteX27" fmla="*/ 316111 w 1554363"/>
                    <a:gd name="connsiteY27" fmla="*/ 750094 h 4576091"/>
                    <a:gd name="connsiteX28" fmla="*/ 313731 w 1554363"/>
                    <a:gd name="connsiteY28" fmla="*/ 488155 h 4576091"/>
                    <a:gd name="connsiteX29" fmla="*/ 420886 w 1554363"/>
                    <a:gd name="connsiteY29" fmla="*/ 171450 h 4576091"/>
                    <a:gd name="connsiteX30" fmla="*/ 694729 w 1554363"/>
                    <a:gd name="connsiteY30" fmla="*/ 7143 h 4576091"/>
                    <a:gd name="connsiteX0" fmla="*/ 694729 w 1554363"/>
                    <a:gd name="connsiteY0" fmla="*/ 7143 h 4576091"/>
                    <a:gd name="connsiteX1" fmla="*/ 1266230 w 1554363"/>
                    <a:gd name="connsiteY1" fmla="*/ 0 h 4576091"/>
                    <a:gd name="connsiteX2" fmla="*/ 1266230 w 1554363"/>
                    <a:gd name="connsiteY2" fmla="*/ 590550 h 4576091"/>
                    <a:gd name="connsiteX3" fmla="*/ 1504357 w 1554363"/>
                    <a:gd name="connsiteY3" fmla="*/ 2950365 h 4576091"/>
                    <a:gd name="connsiteX4" fmla="*/ 1554363 w 1554363"/>
                    <a:gd name="connsiteY4" fmla="*/ 3864765 h 4576091"/>
                    <a:gd name="connsiteX5" fmla="*/ 1097163 w 1554363"/>
                    <a:gd name="connsiteY5" fmla="*/ 3500434 h 4576091"/>
                    <a:gd name="connsiteX6" fmla="*/ 1011439 w 1554363"/>
                    <a:gd name="connsiteY6" fmla="*/ 2862260 h 4576091"/>
                    <a:gd name="connsiteX7" fmla="*/ 968577 w 1554363"/>
                    <a:gd name="connsiteY7" fmla="*/ 2712240 h 4576091"/>
                    <a:gd name="connsiteX8" fmla="*/ 968575 w 1554363"/>
                    <a:gd name="connsiteY8" fmla="*/ 3047997 h 4576091"/>
                    <a:gd name="connsiteX9" fmla="*/ 940002 w 1554363"/>
                    <a:gd name="connsiteY9" fmla="*/ 3371847 h 4576091"/>
                    <a:gd name="connsiteX10" fmla="*/ 780456 w 1554363"/>
                    <a:gd name="connsiteY10" fmla="*/ 4286248 h 4576091"/>
                    <a:gd name="connsiteX11" fmla="*/ 585195 w 1554363"/>
                    <a:gd name="connsiteY11" fmla="*/ 4491034 h 4576091"/>
                    <a:gd name="connsiteX12" fmla="*/ 380408 w 1554363"/>
                    <a:gd name="connsiteY12" fmla="*/ 4512465 h 4576091"/>
                    <a:gd name="connsiteX13" fmla="*/ 61317 w 1554363"/>
                    <a:gd name="connsiteY13" fmla="*/ 4569616 h 4576091"/>
                    <a:gd name="connsiteX14" fmla="*/ 56557 w 1554363"/>
                    <a:gd name="connsiteY14" fmla="*/ 4407691 h 4576091"/>
                    <a:gd name="connsiteX15" fmla="*/ 273248 w 1554363"/>
                    <a:gd name="connsiteY15" fmla="*/ 4295773 h 4576091"/>
                    <a:gd name="connsiteX16" fmla="*/ 435174 w 1554363"/>
                    <a:gd name="connsiteY16" fmla="*/ 4129085 h 4576091"/>
                    <a:gd name="connsiteX17" fmla="*/ 487561 w 1554363"/>
                    <a:gd name="connsiteY17" fmla="*/ 3598066 h 4576091"/>
                    <a:gd name="connsiteX18" fmla="*/ 532805 w 1554363"/>
                    <a:gd name="connsiteY18" fmla="*/ 3102766 h 4576091"/>
                    <a:gd name="connsiteX19" fmla="*/ 478036 w 1554363"/>
                    <a:gd name="connsiteY19" fmla="*/ 2776536 h 4576091"/>
                    <a:gd name="connsiteX20" fmla="*/ 428030 w 1554363"/>
                    <a:gd name="connsiteY20" fmla="*/ 2157411 h 4576091"/>
                    <a:gd name="connsiteX21" fmla="*/ 378024 w 1554363"/>
                    <a:gd name="connsiteY21" fmla="*/ 1885949 h 4576091"/>
                    <a:gd name="connsiteX22" fmla="*/ 368499 w 1554363"/>
                    <a:gd name="connsiteY22" fmla="*/ 1840705 h 4576091"/>
                    <a:gd name="connsiteX23" fmla="*/ 289918 w 1554363"/>
                    <a:gd name="connsiteY23" fmla="*/ 1797843 h 4576091"/>
                    <a:gd name="connsiteX24" fmla="*/ 263724 w 1554363"/>
                    <a:gd name="connsiteY24" fmla="*/ 1390650 h 4576091"/>
                    <a:gd name="connsiteX25" fmla="*/ 266105 w 1554363"/>
                    <a:gd name="connsiteY25" fmla="*/ 1073943 h 4576091"/>
                    <a:gd name="connsiteX26" fmla="*/ 299443 w 1554363"/>
                    <a:gd name="connsiteY26" fmla="*/ 904875 h 4576091"/>
                    <a:gd name="connsiteX27" fmla="*/ 316111 w 1554363"/>
                    <a:gd name="connsiteY27" fmla="*/ 750094 h 4576091"/>
                    <a:gd name="connsiteX28" fmla="*/ 313731 w 1554363"/>
                    <a:gd name="connsiteY28" fmla="*/ 488155 h 4576091"/>
                    <a:gd name="connsiteX29" fmla="*/ 420886 w 1554363"/>
                    <a:gd name="connsiteY29" fmla="*/ 171450 h 4576091"/>
                    <a:gd name="connsiteX30" fmla="*/ 694729 w 1554363"/>
                    <a:gd name="connsiteY30" fmla="*/ 7143 h 4576091"/>
                    <a:gd name="connsiteX0" fmla="*/ 694729 w 1554363"/>
                    <a:gd name="connsiteY0" fmla="*/ 7143 h 4576091"/>
                    <a:gd name="connsiteX1" fmla="*/ 1266230 w 1554363"/>
                    <a:gd name="connsiteY1" fmla="*/ 0 h 4576091"/>
                    <a:gd name="connsiteX2" fmla="*/ 1266230 w 1554363"/>
                    <a:gd name="connsiteY2" fmla="*/ 590550 h 4576091"/>
                    <a:gd name="connsiteX3" fmla="*/ 1504357 w 1554363"/>
                    <a:gd name="connsiteY3" fmla="*/ 2950365 h 4576091"/>
                    <a:gd name="connsiteX4" fmla="*/ 1554363 w 1554363"/>
                    <a:gd name="connsiteY4" fmla="*/ 3864765 h 4576091"/>
                    <a:gd name="connsiteX5" fmla="*/ 1097163 w 1554363"/>
                    <a:gd name="connsiteY5" fmla="*/ 3500434 h 4576091"/>
                    <a:gd name="connsiteX6" fmla="*/ 1011439 w 1554363"/>
                    <a:gd name="connsiteY6" fmla="*/ 2862260 h 4576091"/>
                    <a:gd name="connsiteX7" fmla="*/ 968577 w 1554363"/>
                    <a:gd name="connsiteY7" fmla="*/ 2712240 h 4576091"/>
                    <a:gd name="connsiteX8" fmla="*/ 968575 w 1554363"/>
                    <a:gd name="connsiteY8" fmla="*/ 3047997 h 4576091"/>
                    <a:gd name="connsiteX9" fmla="*/ 940002 w 1554363"/>
                    <a:gd name="connsiteY9" fmla="*/ 3371847 h 4576091"/>
                    <a:gd name="connsiteX10" fmla="*/ 780456 w 1554363"/>
                    <a:gd name="connsiteY10" fmla="*/ 4286248 h 4576091"/>
                    <a:gd name="connsiteX11" fmla="*/ 585195 w 1554363"/>
                    <a:gd name="connsiteY11" fmla="*/ 4491034 h 4576091"/>
                    <a:gd name="connsiteX12" fmla="*/ 380408 w 1554363"/>
                    <a:gd name="connsiteY12" fmla="*/ 4512465 h 4576091"/>
                    <a:gd name="connsiteX13" fmla="*/ 61317 w 1554363"/>
                    <a:gd name="connsiteY13" fmla="*/ 4569616 h 4576091"/>
                    <a:gd name="connsiteX14" fmla="*/ 56557 w 1554363"/>
                    <a:gd name="connsiteY14" fmla="*/ 4407691 h 4576091"/>
                    <a:gd name="connsiteX15" fmla="*/ 273248 w 1554363"/>
                    <a:gd name="connsiteY15" fmla="*/ 4295773 h 4576091"/>
                    <a:gd name="connsiteX16" fmla="*/ 435174 w 1554363"/>
                    <a:gd name="connsiteY16" fmla="*/ 4129085 h 4576091"/>
                    <a:gd name="connsiteX17" fmla="*/ 487561 w 1554363"/>
                    <a:gd name="connsiteY17" fmla="*/ 3598066 h 4576091"/>
                    <a:gd name="connsiteX18" fmla="*/ 532805 w 1554363"/>
                    <a:gd name="connsiteY18" fmla="*/ 3102766 h 4576091"/>
                    <a:gd name="connsiteX19" fmla="*/ 478036 w 1554363"/>
                    <a:gd name="connsiteY19" fmla="*/ 2776536 h 4576091"/>
                    <a:gd name="connsiteX20" fmla="*/ 428030 w 1554363"/>
                    <a:gd name="connsiteY20" fmla="*/ 2157411 h 4576091"/>
                    <a:gd name="connsiteX21" fmla="*/ 378024 w 1554363"/>
                    <a:gd name="connsiteY21" fmla="*/ 1885949 h 4576091"/>
                    <a:gd name="connsiteX22" fmla="*/ 368499 w 1554363"/>
                    <a:gd name="connsiteY22" fmla="*/ 1840705 h 4576091"/>
                    <a:gd name="connsiteX23" fmla="*/ 289918 w 1554363"/>
                    <a:gd name="connsiteY23" fmla="*/ 1797843 h 4576091"/>
                    <a:gd name="connsiteX24" fmla="*/ 263724 w 1554363"/>
                    <a:gd name="connsiteY24" fmla="*/ 1390650 h 4576091"/>
                    <a:gd name="connsiteX25" fmla="*/ 266105 w 1554363"/>
                    <a:gd name="connsiteY25" fmla="*/ 1073943 h 4576091"/>
                    <a:gd name="connsiteX26" fmla="*/ 299443 w 1554363"/>
                    <a:gd name="connsiteY26" fmla="*/ 904875 h 4576091"/>
                    <a:gd name="connsiteX27" fmla="*/ 316111 w 1554363"/>
                    <a:gd name="connsiteY27" fmla="*/ 750094 h 4576091"/>
                    <a:gd name="connsiteX28" fmla="*/ 313731 w 1554363"/>
                    <a:gd name="connsiteY28" fmla="*/ 488155 h 4576091"/>
                    <a:gd name="connsiteX29" fmla="*/ 420886 w 1554363"/>
                    <a:gd name="connsiteY29" fmla="*/ 171450 h 4576091"/>
                    <a:gd name="connsiteX30" fmla="*/ 694729 w 1554363"/>
                    <a:gd name="connsiteY30" fmla="*/ 7143 h 4576091"/>
                    <a:gd name="connsiteX0" fmla="*/ 694729 w 1554363"/>
                    <a:gd name="connsiteY0" fmla="*/ 7143 h 4576091"/>
                    <a:gd name="connsiteX1" fmla="*/ 1266230 w 1554363"/>
                    <a:gd name="connsiteY1" fmla="*/ 0 h 4576091"/>
                    <a:gd name="connsiteX2" fmla="*/ 1266230 w 1554363"/>
                    <a:gd name="connsiteY2" fmla="*/ 590550 h 4576091"/>
                    <a:gd name="connsiteX3" fmla="*/ 1504357 w 1554363"/>
                    <a:gd name="connsiteY3" fmla="*/ 2950365 h 4576091"/>
                    <a:gd name="connsiteX4" fmla="*/ 1554363 w 1554363"/>
                    <a:gd name="connsiteY4" fmla="*/ 3864765 h 4576091"/>
                    <a:gd name="connsiteX5" fmla="*/ 1097163 w 1554363"/>
                    <a:gd name="connsiteY5" fmla="*/ 3500434 h 4576091"/>
                    <a:gd name="connsiteX6" fmla="*/ 1011439 w 1554363"/>
                    <a:gd name="connsiteY6" fmla="*/ 2862260 h 4576091"/>
                    <a:gd name="connsiteX7" fmla="*/ 968577 w 1554363"/>
                    <a:gd name="connsiteY7" fmla="*/ 2712240 h 4576091"/>
                    <a:gd name="connsiteX8" fmla="*/ 968575 w 1554363"/>
                    <a:gd name="connsiteY8" fmla="*/ 3047997 h 4576091"/>
                    <a:gd name="connsiteX9" fmla="*/ 940002 w 1554363"/>
                    <a:gd name="connsiteY9" fmla="*/ 3371847 h 4576091"/>
                    <a:gd name="connsiteX10" fmla="*/ 780456 w 1554363"/>
                    <a:gd name="connsiteY10" fmla="*/ 4286248 h 4576091"/>
                    <a:gd name="connsiteX11" fmla="*/ 585195 w 1554363"/>
                    <a:gd name="connsiteY11" fmla="*/ 4491034 h 4576091"/>
                    <a:gd name="connsiteX12" fmla="*/ 380408 w 1554363"/>
                    <a:gd name="connsiteY12" fmla="*/ 4512465 h 4576091"/>
                    <a:gd name="connsiteX13" fmla="*/ 61317 w 1554363"/>
                    <a:gd name="connsiteY13" fmla="*/ 4569616 h 4576091"/>
                    <a:gd name="connsiteX14" fmla="*/ 56557 w 1554363"/>
                    <a:gd name="connsiteY14" fmla="*/ 4407691 h 4576091"/>
                    <a:gd name="connsiteX15" fmla="*/ 273248 w 1554363"/>
                    <a:gd name="connsiteY15" fmla="*/ 4295773 h 4576091"/>
                    <a:gd name="connsiteX16" fmla="*/ 435174 w 1554363"/>
                    <a:gd name="connsiteY16" fmla="*/ 4129085 h 4576091"/>
                    <a:gd name="connsiteX17" fmla="*/ 487561 w 1554363"/>
                    <a:gd name="connsiteY17" fmla="*/ 3598066 h 4576091"/>
                    <a:gd name="connsiteX18" fmla="*/ 532805 w 1554363"/>
                    <a:gd name="connsiteY18" fmla="*/ 3102766 h 4576091"/>
                    <a:gd name="connsiteX19" fmla="*/ 478036 w 1554363"/>
                    <a:gd name="connsiteY19" fmla="*/ 2776536 h 4576091"/>
                    <a:gd name="connsiteX20" fmla="*/ 428030 w 1554363"/>
                    <a:gd name="connsiteY20" fmla="*/ 2157411 h 4576091"/>
                    <a:gd name="connsiteX21" fmla="*/ 378024 w 1554363"/>
                    <a:gd name="connsiteY21" fmla="*/ 1885949 h 4576091"/>
                    <a:gd name="connsiteX22" fmla="*/ 368499 w 1554363"/>
                    <a:gd name="connsiteY22" fmla="*/ 1840705 h 4576091"/>
                    <a:gd name="connsiteX23" fmla="*/ 289918 w 1554363"/>
                    <a:gd name="connsiteY23" fmla="*/ 1797843 h 4576091"/>
                    <a:gd name="connsiteX24" fmla="*/ 263724 w 1554363"/>
                    <a:gd name="connsiteY24" fmla="*/ 1390650 h 4576091"/>
                    <a:gd name="connsiteX25" fmla="*/ 266105 w 1554363"/>
                    <a:gd name="connsiteY25" fmla="*/ 1073943 h 4576091"/>
                    <a:gd name="connsiteX26" fmla="*/ 299443 w 1554363"/>
                    <a:gd name="connsiteY26" fmla="*/ 904875 h 4576091"/>
                    <a:gd name="connsiteX27" fmla="*/ 316111 w 1554363"/>
                    <a:gd name="connsiteY27" fmla="*/ 750094 h 4576091"/>
                    <a:gd name="connsiteX28" fmla="*/ 313731 w 1554363"/>
                    <a:gd name="connsiteY28" fmla="*/ 488155 h 4576091"/>
                    <a:gd name="connsiteX29" fmla="*/ 420886 w 1554363"/>
                    <a:gd name="connsiteY29" fmla="*/ 171450 h 4576091"/>
                    <a:gd name="connsiteX30" fmla="*/ 694729 w 1554363"/>
                    <a:gd name="connsiteY30" fmla="*/ 7143 h 4576091"/>
                    <a:gd name="connsiteX0" fmla="*/ 694729 w 1554363"/>
                    <a:gd name="connsiteY0" fmla="*/ 7143 h 4576091"/>
                    <a:gd name="connsiteX1" fmla="*/ 1266230 w 1554363"/>
                    <a:gd name="connsiteY1" fmla="*/ 0 h 4576091"/>
                    <a:gd name="connsiteX2" fmla="*/ 1266230 w 1554363"/>
                    <a:gd name="connsiteY2" fmla="*/ 590550 h 4576091"/>
                    <a:gd name="connsiteX3" fmla="*/ 1504357 w 1554363"/>
                    <a:gd name="connsiteY3" fmla="*/ 2950365 h 4576091"/>
                    <a:gd name="connsiteX4" fmla="*/ 1554363 w 1554363"/>
                    <a:gd name="connsiteY4" fmla="*/ 3864765 h 4576091"/>
                    <a:gd name="connsiteX5" fmla="*/ 1304332 w 1554363"/>
                    <a:gd name="connsiteY5" fmla="*/ 3667122 h 4576091"/>
                    <a:gd name="connsiteX6" fmla="*/ 1097163 w 1554363"/>
                    <a:gd name="connsiteY6" fmla="*/ 3500434 h 4576091"/>
                    <a:gd name="connsiteX7" fmla="*/ 1011439 w 1554363"/>
                    <a:gd name="connsiteY7" fmla="*/ 2862260 h 4576091"/>
                    <a:gd name="connsiteX8" fmla="*/ 968577 w 1554363"/>
                    <a:gd name="connsiteY8" fmla="*/ 2712240 h 4576091"/>
                    <a:gd name="connsiteX9" fmla="*/ 968575 w 1554363"/>
                    <a:gd name="connsiteY9" fmla="*/ 3047997 h 4576091"/>
                    <a:gd name="connsiteX10" fmla="*/ 940002 w 1554363"/>
                    <a:gd name="connsiteY10" fmla="*/ 3371847 h 4576091"/>
                    <a:gd name="connsiteX11" fmla="*/ 780456 w 1554363"/>
                    <a:gd name="connsiteY11" fmla="*/ 4286248 h 4576091"/>
                    <a:gd name="connsiteX12" fmla="*/ 585195 w 1554363"/>
                    <a:gd name="connsiteY12" fmla="*/ 4491034 h 4576091"/>
                    <a:gd name="connsiteX13" fmla="*/ 380408 w 1554363"/>
                    <a:gd name="connsiteY13" fmla="*/ 4512465 h 4576091"/>
                    <a:gd name="connsiteX14" fmla="*/ 61317 w 1554363"/>
                    <a:gd name="connsiteY14" fmla="*/ 4569616 h 4576091"/>
                    <a:gd name="connsiteX15" fmla="*/ 56557 w 1554363"/>
                    <a:gd name="connsiteY15" fmla="*/ 4407691 h 4576091"/>
                    <a:gd name="connsiteX16" fmla="*/ 273248 w 1554363"/>
                    <a:gd name="connsiteY16" fmla="*/ 4295773 h 4576091"/>
                    <a:gd name="connsiteX17" fmla="*/ 435174 w 1554363"/>
                    <a:gd name="connsiteY17" fmla="*/ 4129085 h 4576091"/>
                    <a:gd name="connsiteX18" fmla="*/ 487561 w 1554363"/>
                    <a:gd name="connsiteY18" fmla="*/ 3598066 h 4576091"/>
                    <a:gd name="connsiteX19" fmla="*/ 532805 w 1554363"/>
                    <a:gd name="connsiteY19" fmla="*/ 3102766 h 4576091"/>
                    <a:gd name="connsiteX20" fmla="*/ 478036 w 1554363"/>
                    <a:gd name="connsiteY20" fmla="*/ 2776536 h 4576091"/>
                    <a:gd name="connsiteX21" fmla="*/ 428030 w 1554363"/>
                    <a:gd name="connsiteY21" fmla="*/ 2157411 h 4576091"/>
                    <a:gd name="connsiteX22" fmla="*/ 378024 w 1554363"/>
                    <a:gd name="connsiteY22" fmla="*/ 1885949 h 4576091"/>
                    <a:gd name="connsiteX23" fmla="*/ 368499 w 1554363"/>
                    <a:gd name="connsiteY23" fmla="*/ 1840705 h 4576091"/>
                    <a:gd name="connsiteX24" fmla="*/ 289918 w 1554363"/>
                    <a:gd name="connsiteY24" fmla="*/ 1797843 h 4576091"/>
                    <a:gd name="connsiteX25" fmla="*/ 263724 w 1554363"/>
                    <a:gd name="connsiteY25" fmla="*/ 1390650 h 4576091"/>
                    <a:gd name="connsiteX26" fmla="*/ 266105 w 1554363"/>
                    <a:gd name="connsiteY26" fmla="*/ 1073943 h 4576091"/>
                    <a:gd name="connsiteX27" fmla="*/ 299443 w 1554363"/>
                    <a:gd name="connsiteY27" fmla="*/ 904875 h 4576091"/>
                    <a:gd name="connsiteX28" fmla="*/ 316111 w 1554363"/>
                    <a:gd name="connsiteY28" fmla="*/ 750094 h 4576091"/>
                    <a:gd name="connsiteX29" fmla="*/ 313731 w 1554363"/>
                    <a:gd name="connsiteY29" fmla="*/ 488155 h 4576091"/>
                    <a:gd name="connsiteX30" fmla="*/ 420886 w 1554363"/>
                    <a:gd name="connsiteY30" fmla="*/ 171450 h 4576091"/>
                    <a:gd name="connsiteX31" fmla="*/ 694729 w 1554363"/>
                    <a:gd name="connsiteY31" fmla="*/ 7143 h 4576091"/>
                    <a:gd name="connsiteX0" fmla="*/ 694729 w 1554363"/>
                    <a:gd name="connsiteY0" fmla="*/ 7143 h 4576091"/>
                    <a:gd name="connsiteX1" fmla="*/ 1266230 w 1554363"/>
                    <a:gd name="connsiteY1" fmla="*/ 0 h 4576091"/>
                    <a:gd name="connsiteX2" fmla="*/ 1266230 w 1554363"/>
                    <a:gd name="connsiteY2" fmla="*/ 590550 h 4576091"/>
                    <a:gd name="connsiteX3" fmla="*/ 1504357 w 1554363"/>
                    <a:gd name="connsiteY3" fmla="*/ 2950365 h 4576091"/>
                    <a:gd name="connsiteX4" fmla="*/ 1554363 w 1554363"/>
                    <a:gd name="connsiteY4" fmla="*/ 3864765 h 4576091"/>
                    <a:gd name="connsiteX5" fmla="*/ 1073350 w 1554363"/>
                    <a:gd name="connsiteY5" fmla="*/ 3976684 h 4576091"/>
                    <a:gd name="connsiteX6" fmla="*/ 1097163 w 1554363"/>
                    <a:gd name="connsiteY6" fmla="*/ 3500434 h 4576091"/>
                    <a:gd name="connsiteX7" fmla="*/ 1011439 w 1554363"/>
                    <a:gd name="connsiteY7" fmla="*/ 2862260 h 4576091"/>
                    <a:gd name="connsiteX8" fmla="*/ 968577 w 1554363"/>
                    <a:gd name="connsiteY8" fmla="*/ 2712240 h 4576091"/>
                    <a:gd name="connsiteX9" fmla="*/ 968575 w 1554363"/>
                    <a:gd name="connsiteY9" fmla="*/ 3047997 h 4576091"/>
                    <a:gd name="connsiteX10" fmla="*/ 940002 w 1554363"/>
                    <a:gd name="connsiteY10" fmla="*/ 3371847 h 4576091"/>
                    <a:gd name="connsiteX11" fmla="*/ 780456 w 1554363"/>
                    <a:gd name="connsiteY11" fmla="*/ 4286248 h 4576091"/>
                    <a:gd name="connsiteX12" fmla="*/ 585195 w 1554363"/>
                    <a:gd name="connsiteY12" fmla="*/ 4491034 h 4576091"/>
                    <a:gd name="connsiteX13" fmla="*/ 380408 w 1554363"/>
                    <a:gd name="connsiteY13" fmla="*/ 4512465 h 4576091"/>
                    <a:gd name="connsiteX14" fmla="*/ 61317 w 1554363"/>
                    <a:gd name="connsiteY14" fmla="*/ 4569616 h 4576091"/>
                    <a:gd name="connsiteX15" fmla="*/ 56557 w 1554363"/>
                    <a:gd name="connsiteY15" fmla="*/ 4407691 h 4576091"/>
                    <a:gd name="connsiteX16" fmla="*/ 273248 w 1554363"/>
                    <a:gd name="connsiteY16" fmla="*/ 4295773 h 4576091"/>
                    <a:gd name="connsiteX17" fmla="*/ 435174 w 1554363"/>
                    <a:gd name="connsiteY17" fmla="*/ 4129085 h 4576091"/>
                    <a:gd name="connsiteX18" fmla="*/ 487561 w 1554363"/>
                    <a:gd name="connsiteY18" fmla="*/ 3598066 h 4576091"/>
                    <a:gd name="connsiteX19" fmla="*/ 532805 w 1554363"/>
                    <a:gd name="connsiteY19" fmla="*/ 3102766 h 4576091"/>
                    <a:gd name="connsiteX20" fmla="*/ 478036 w 1554363"/>
                    <a:gd name="connsiteY20" fmla="*/ 2776536 h 4576091"/>
                    <a:gd name="connsiteX21" fmla="*/ 428030 w 1554363"/>
                    <a:gd name="connsiteY21" fmla="*/ 2157411 h 4576091"/>
                    <a:gd name="connsiteX22" fmla="*/ 378024 w 1554363"/>
                    <a:gd name="connsiteY22" fmla="*/ 1885949 h 4576091"/>
                    <a:gd name="connsiteX23" fmla="*/ 368499 w 1554363"/>
                    <a:gd name="connsiteY23" fmla="*/ 1840705 h 4576091"/>
                    <a:gd name="connsiteX24" fmla="*/ 289918 w 1554363"/>
                    <a:gd name="connsiteY24" fmla="*/ 1797843 h 4576091"/>
                    <a:gd name="connsiteX25" fmla="*/ 263724 w 1554363"/>
                    <a:gd name="connsiteY25" fmla="*/ 1390650 h 4576091"/>
                    <a:gd name="connsiteX26" fmla="*/ 266105 w 1554363"/>
                    <a:gd name="connsiteY26" fmla="*/ 1073943 h 4576091"/>
                    <a:gd name="connsiteX27" fmla="*/ 299443 w 1554363"/>
                    <a:gd name="connsiteY27" fmla="*/ 904875 h 4576091"/>
                    <a:gd name="connsiteX28" fmla="*/ 316111 w 1554363"/>
                    <a:gd name="connsiteY28" fmla="*/ 750094 h 4576091"/>
                    <a:gd name="connsiteX29" fmla="*/ 313731 w 1554363"/>
                    <a:gd name="connsiteY29" fmla="*/ 488155 h 4576091"/>
                    <a:gd name="connsiteX30" fmla="*/ 420886 w 1554363"/>
                    <a:gd name="connsiteY30" fmla="*/ 171450 h 4576091"/>
                    <a:gd name="connsiteX31" fmla="*/ 694729 w 1554363"/>
                    <a:gd name="connsiteY31" fmla="*/ 7143 h 4576091"/>
                    <a:gd name="connsiteX0" fmla="*/ 694729 w 1554363"/>
                    <a:gd name="connsiteY0" fmla="*/ 7143 h 4576091"/>
                    <a:gd name="connsiteX1" fmla="*/ 1266230 w 1554363"/>
                    <a:gd name="connsiteY1" fmla="*/ 0 h 4576091"/>
                    <a:gd name="connsiteX2" fmla="*/ 1266230 w 1554363"/>
                    <a:gd name="connsiteY2" fmla="*/ 590550 h 4576091"/>
                    <a:gd name="connsiteX3" fmla="*/ 1504357 w 1554363"/>
                    <a:gd name="connsiteY3" fmla="*/ 2950365 h 4576091"/>
                    <a:gd name="connsiteX4" fmla="*/ 1554363 w 1554363"/>
                    <a:gd name="connsiteY4" fmla="*/ 3864765 h 4576091"/>
                    <a:gd name="connsiteX5" fmla="*/ 1073350 w 1554363"/>
                    <a:gd name="connsiteY5" fmla="*/ 3976684 h 4576091"/>
                    <a:gd name="connsiteX6" fmla="*/ 1097163 w 1554363"/>
                    <a:gd name="connsiteY6" fmla="*/ 3500434 h 4576091"/>
                    <a:gd name="connsiteX7" fmla="*/ 1011439 w 1554363"/>
                    <a:gd name="connsiteY7" fmla="*/ 2862260 h 4576091"/>
                    <a:gd name="connsiteX8" fmla="*/ 968577 w 1554363"/>
                    <a:gd name="connsiteY8" fmla="*/ 2712240 h 4576091"/>
                    <a:gd name="connsiteX9" fmla="*/ 968575 w 1554363"/>
                    <a:gd name="connsiteY9" fmla="*/ 3047997 h 4576091"/>
                    <a:gd name="connsiteX10" fmla="*/ 940002 w 1554363"/>
                    <a:gd name="connsiteY10" fmla="*/ 3371847 h 4576091"/>
                    <a:gd name="connsiteX11" fmla="*/ 780456 w 1554363"/>
                    <a:gd name="connsiteY11" fmla="*/ 4286248 h 4576091"/>
                    <a:gd name="connsiteX12" fmla="*/ 585195 w 1554363"/>
                    <a:gd name="connsiteY12" fmla="*/ 4491034 h 4576091"/>
                    <a:gd name="connsiteX13" fmla="*/ 380408 w 1554363"/>
                    <a:gd name="connsiteY13" fmla="*/ 4512465 h 4576091"/>
                    <a:gd name="connsiteX14" fmla="*/ 61317 w 1554363"/>
                    <a:gd name="connsiteY14" fmla="*/ 4569616 h 4576091"/>
                    <a:gd name="connsiteX15" fmla="*/ 56557 w 1554363"/>
                    <a:gd name="connsiteY15" fmla="*/ 4407691 h 4576091"/>
                    <a:gd name="connsiteX16" fmla="*/ 273248 w 1554363"/>
                    <a:gd name="connsiteY16" fmla="*/ 4295773 h 4576091"/>
                    <a:gd name="connsiteX17" fmla="*/ 435174 w 1554363"/>
                    <a:gd name="connsiteY17" fmla="*/ 4129085 h 4576091"/>
                    <a:gd name="connsiteX18" fmla="*/ 487561 w 1554363"/>
                    <a:gd name="connsiteY18" fmla="*/ 3598066 h 4576091"/>
                    <a:gd name="connsiteX19" fmla="*/ 532805 w 1554363"/>
                    <a:gd name="connsiteY19" fmla="*/ 3102766 h 4576091"/>
                    <a:gd name="connsiteX20" fmla="*/ 478036 w 1554363"/>
                    <a:gd name="connsiteY20" fmla="*/ 2776536 h 4576091"/>
                    <a:gd name="connsiteX21" fmla="*/ 428030 w 1554363"/>
                    <a:gd name="connsiteY21" fmla="*/ 2157411 h 4576091"/>
                    <a:gd name="connsiteX22" fmla="*/ 378024 w 1554363"/>
                    <a:gd name="connsiteY22" fmla="*/ 1885949 h 4576091"/>
                    <a:gd name="connsiteX23" fmla="*/ 368499 w 1554363"/>
                    <a:gd name="connsiteY23" fmla="*/ 1840705 h 4576091"/>
                    <a:gd name="connsiteX24" fmla="*/ 289918 w 1554363"/>
                    <a:gd name="connsiteY24" fmla="*/ 1797843 h 4576091"/>
                    <a:gd name="connsiteX25" fmla="*/ 263724 w 1554363"/>
                    <a:gd name="connsiteY25" fmla="*/ 1390650 h 4576091"/>
                    <a:gd name="connsiteX26" fmla="*/ 266105 w 1554363"/>
                    <a:gd name="connsiteY26" fmla="*/ 1073943 h 4576091"/>
                    <a:gd name="connsiteX27" fmla="*/ 299443 w 1554363"/>
                    <a:gd name="connsiteY27" fmla="*/ 904875 h 4576091"/>
                    <a:gd name="connsiteX28" fmla="*/ 316111 w 1554363"/>
                    <a:gd name="connsiteY28" fmla="*/ 750094 h 4576091"/>
                    <a:gd name="connsiteX29" fmla="*/ 313731 w 1554363"/>
                    <a:gd name="connsiteY29" fmla="*/ 488155 h 4576091"/>
                    <a:gd name="connsiteX30" fmla="*/ 420886 w 1554363"/>
                    <a:gd name="connsiteY30" fmla="*/ 171450 h 4576091"/>
                    <a:gd name="connsiteX31" fmla="*/ 694729 w 1554363"/>
                    <a:gd name="connsiteY31" fmla="*/ 7143 h 4576091"/>
                    <a:gd name="connsiteX0" fmla="*/ 694729 w 1554363"/>
                    <a:gd name="connsiteY0" fmla="*/ 7143 h 4576091"/>
                    <a:gd name="connsiteX1" fmla="*/ 1266230 w 1554363"/>
                    <a:gd name="connsiteY1" fmla="*/ 0 h 4576091"/>
                    <a:gd name="connsiteX2" fmla="*/ 1266230 w 1554363"/>
                    <a:gd name="connsiteY2" fmla="*/ 590550 h 4576091"/>
                    <a:gd name="connsiteX3" fmla="*/ 1504357 w 1554363"/>
                    <a:gd name="connsiteY3" fmla="*/ 2950365 h 4576091"/>
                    <a:gd name="connsiteX4" fmla="*/ 1554363 w 1554363"/>
                    <a:gd name="connsiteY4" fmla="*/ 3864765 h 4576091"/>
                    <a:gd name="connsiteX5" fmla="*/ 1073350 w 1554363"/>
                    <a:gd name="connsiteY5" fmla="*/ 3976684 h 4576091"/>
                    <a:gd name="connsiteX6" fmla="*/ 1097163 w 1554363"/>
                    <a:gd name="connsiteY6" fmla="*/ 3500434 h 4576091"/>
                    <a:gd name="connsiteX7" fmla="*/ 1011439 w 1554363"/>
                    <a:gd name="connsiteY7" fmla="*/ 2862260 h 4576091"/>
                    <a:gd name="connsiteX8" fmla="*/ 968577 w 1554363"/>
                    <a:gd name="connsiteY8" fmla="*/ 2712240 h 4576091"/>
                    <a:gd name="connsiteX9" fmla="*/ 968575 w 1554363"/>
                    <a:gd name="connsiteY9" fmla="*/ 3047997 h 4576091"/>
                    <a:gd name="connsiteX10" fmla="*/ 940002 w 1554363"/>
                    <a:gd name="connsiteY10" fmla="*/ 3371847 h 4576091"/>
                    <a:gd name="connsiteX11" fmla="*/ 780456 w 1554363"/>
                    <a:gd name="connsiteY11" fmla="*/ 4286248 h 4576091"/>
                    <a:gd name="connsiteX12" fmla="*/ 585195 w 1554363"/>
                    <a:gd name="connsiteY12" fmla="*/ 4491034 h 4576091"/>
                    <a:gd name="connsiteX13" fmla="*/ 380408 w 1554363"/>
                    <a:gd name="connsiteY13" fmla="*/ 4512465 h 4576091"/>
                    <a:gd name="connsiteX14" fmla="*/ 61317 w 1554363"/>
                    <a:gd name="connsiteY14" fmla="*/ 4569616 h 4576091"/>
                    <a:gd name="connsiteX15" fmla="*/ 56557 w 1554363"/>
                    <a:gd name="connsiteY15" fmla="*/ 4407691 h 4576091"/>
                    <a:gd name="connsiteX16" fmla="*/ 273248 w 1554363"/>
                    <a:gd name="connsiteY16" fmla="*/ 4295773 h 4576091"/>
                    <a:gd name="connsiteX17" fmla="*/ 435174 w 1554363"/>
                    <a:gd name="connsiteY17" fmla="*/ 4129085 h 4576091"/>
                    <a:gd name="connsiteX18" fmla="*/ 487561 w 1554363"/>
                    <a:gd name="connsiteY18" fmla="*/ 3598066 h 4576091"/>
                    <a:gd name="connsiteX19" fmla="*/ 532805 w 1554363"/>
                    <a:gd name="connsiteY19" fmla="*/ 3102766 h 4576091"/>
                    <a:gd name="connsiteX20" fmla="*/ 478036 w 1554363"/>
                    <a:gd name="connsiteY20" fmla="*/ 2776536 h 4576091"/>
                    <a:gd name="connsiteX21" fmla="*/ 428030 w 1554363"/>
                    <a:gd name="connsiteY21" fmla="*/ 2157411 h 4576091"/>
                    <a:gd name="connsiteX22" fmla="*/ 378024 w 1554363"/>
                    <a:gd name="connsiteY22" fmla="*/ 1885949 h 4576091"/>
                    <a:gd name="connsiteX23" fmla="*/ 368499 w 1554363"/>
                    <a:gd name="connsiteY23" fmla="*/ 1840705 h 4576091"/>
                    <a:gd name="connsiteX24" fmla="*/ 289918 w 1554363"/>
                    <a:gd name="connsiteY24" fmla="*/ 1797843 h 4576091"/>
                    <a:gd name="connsiteX25" fmla="*/ 263724 w 1554363"/>
                    <a:gd name="connsiteY25" fmla="*/ 1390650 h 4576091"/>
                    <a:gd name="connsiteX26" fmla="*/ 266105 w 1554363"/>
                    <a:gd name="connsiteY26" fmla="*/ 1073943 h 4576091"/>
                    <a:gd name="connsiteX27" fmla="*/ 299443 w 1554363"/>
                    <a:gd name="connsiteY27" fmla="*/ 904875 h 4576091"/>
                    <a:gd name="connsiteX28" fmla="*/ 316111 w 1554363"/>
                    <a:gd name="connsiteY28" fmla="*/ 750094 h 4576091"/>
                    <a:gd name="connsiteX29" fmla="*/ 313731 w 1554363"/>
                    <a:gd name="connsiteY29" fmla="*/ 488155 h 4576091"/>
                    <a:gd name="connsiteX30" fmla="*/ 420886 w 1554363"/>
                    <a:gd name="connsiteY30" fmla="*/ 171450 h 4576091"/>
                    <a:gd name="connsiteX31" fmla="*/ 694729 w 1554363"/>
                    <a:gd name="connsiteY31" fmla="*/ 7143 h 4576091"/>
                    <a:gd name="connsiteX0" fmla="*/ 694729 w 1554363"/>
                    <a:gd name="connsiteY0" fmla="*/ 7143 h 4576091"/>
                    <a:gd name="connsiteX1" fmla="*/ 1266230 w 1554363"/>
                    <a:gd name="connsiteY1" fmla="*/ 0 h 4576091"/>
                    <a:gd name="connsiteX2" fmla="*/ 1266230 w 1554363"/>
                    <a:gd name="connsiteY2" fmla="*/ 590550 h 4576091"/>
                    <a:gd name="connsiteX3" fmla="*/ 1504357 w 1554363"/>
                    <a:gd name="connsiteY3" fmla="*/ 2950365 h 4576091"/>
                    <a:gd name="connsiteX4" fmla="*/ 1554363 w 1554363"/>
                    <a:gd name="connsiteY4" fmla="*/ 3864765 h 4576091"/>
                    <a:gd name="connsiteX5" fmla="*/ 1340051 w 1554363"/>
                    <a:gd name="connsiteY5" fmla="*/ 3910009 h 4576091"/>
                    <a:gd name="connsiteX6" fmla="*/ 1073350 w 1554363"/>
                    <a:gd name="connsiteY6" fmla="*/ 3976684 h 4576091"/>
                    <a:gd name="connsiteX7" fmla="*/ 1097163 w 1554363"/>
                    <a:gd name="connsiteY7" fmla="*/ 3500434 h 4576091"/>
                    <a:gd name="connsiteX8" fmla="*/ 1011439 w 1554363"/>
                    <a:gd name="connsiteY8" fmla="*/ 2862260 h 4576091"/>
                    <a:gd name="connsiteX9" fmla="*/ 968577 w 1554363"/>
                    <a:gd name="connsiteY9" fmla="*/ 2712240 h 4576091"/>
                    <a:gd name="connsiteX10" fmla="*/ 968575 w 1554363"/>
                    <a:gd name="connsiteY10" fmla="*/ 3047997 h 4576091"/>
                    <a:gd name="connsiteX11" fmla="*/ 940002 w 1554363"/>
                    <a:gd name="connsiteY11" fmla="*/ 3371847 h 4576091"/>
                    <a:gd name="connsiteX12" fmla="*/ 780456 w 1554363"/>
                    <a:gd name="connsiteY12" fmla="*/ 4286248 h 4576091"/>
                    <a:gd name="connsiteX13" fmla="*/ 585195 w 1554363"/>
                    <a:gd name="connsiteY13" fmla="*/ 4491034 h 4576091"/>
                    <a:gd name="connsiteX14" fmla="*/ 380408 w 1554363"/>
                    <a:gd name="connsiteY14" fmla="*/ 4512465 h 4576091"/>
                    <a:gd name="connsiteX15" fmla="*/ 61317 w 1554363"/>
                    <a:gd name="connsiteY15" fmla="*/ 4569616 h 4576091"/>
                    <a:gd name="connsiteX16" fmla="*/ 56557 w 1554363"/>
                    <a:gd name="connsiteY16" fmla="*/ 4407691 h 4576091"/>
                    <a:gd name="connsiteX17" fmla="*/ 273248 w 1554363"/>
                    <a:gd name="connsiteY17" fmla="*/ 4295773 h 4576091"/>
                    <a:gd name="connsiteX18" fmla="*/ 435174 w 1554363"/>
                    <a:gd name="connsiteY18" fmla="*/ 4129085 h 4576091"/>
                    <a:gd name="connsiteX19" fmla="*/ 487561 w 1554363"/>
                    <a:gd name="connsiteY19" fmla="*/ 3598066 h 4576091"/>
                    <a:gd name="connsiteX20" fmla="*/ 532805 w 1554363"/>
                    <a:gd name="connsiteY20" fmla="*/ 3102766 h 4576091"/>
                    <a:gd name="connsiteX21" fmla="*/ 478036 w 1554363"/>
                    <a:gd name="connsiteY21" fmla="*/ 2776536 h 4576091"/>
                    <a:gd name="connsiteX22" fmla="*/ 428030 w 1554363"/>
                    <a:gd name="connsiteY22" fmla="*/ 2157411 h 4576091"/>
                    <a:gd name="connsiteX23" fmla="*/ 378024 w 1554363"/>
                    <a:gd name="connsiteY23" fmla="*/ 1885949 h 4576091"/>
                    <a:gd name="connsiteX24" fmla="*/ 368499 w 1554363"/>
                    <a:gd name="connsiteY24" fmla="*/ 1840705 h 4576091"/>
                    <a:gd name="connsiteX25" fmla="*/ 289918 w 1554363"/>
                    <a:gd name="connsiteY25" fmla="*/ 1797843 h 4576091"/>
                    <a:gd name="connsiteX26" fmla="*/ 263724 w 1554363"/>
                    <a:gd name="connsiteY26" fmla="*/ 1390650 h 4576091"/>
                    <a:gd name="connsiteX27" fmla="*/ 266105 w 1554363"/>
                    <a:gd name="connsiteY27" fmla="*/ 1073943 h 4576091"/>
                    <a:gd name="connsiteX28" fmla="*/ 299443 w 1554363"/>
                    <a:gd name="connsiteY28" fmla="*/ 904875 h 4576091"/>
                    <a:gd name="connsiteX29" fmla="*/ 316111 w 1554363"/>
                    <a:gd name="connsiteY29" fmla="*/ 750094 h 4576091"/>
                    <a:gd name="connsiteX30" fmla="*/ 313731 w 1554363"/>
                    <a:gd name="connsiteY30" fmla="*/ 488155 h 4576091"/>
                    <a:gd name="connsiteX31" fmla="*/ 420886 w 1554363"/>
                    <a:gd name="connsiteY31" fmla="*/ 171450 h 4576091"/>
                    <a:gd name="connsiteX32" fmla="*/ 694729 w 1554363"/>
                    <a:gd name="connsiteY32"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073350 w 1592463"/>
                    <a:gd name="connsiteY6" fmla="*/ 3976684 h 4576091"/>
                    <a:gd name="connsiteX7" fmla="*/ 1097163 w 1592463"/>
                    <a:gd name="connsiteY7" fmla="*/ 3500434 h 4576091"/>
                    <a:gd name="connsiteX8" fmla="*/ 1011439 w 1592463"/>
                    <a:gd name="connsiteY8" fmla="*/ 2862260 h 4576091"/>
                    <a:gd name="connsiteX9" fmla="*/ 968577 w 1592463"/>
                    <a:gd name="connsiteY9" fmla="*/ 2712240 h 4576091"/>
                    <a:gd name="connsiteX10" fmla="*/ 968575 w 1592463"/>
                    <a:gd name="connsiteY10" fmla="*/ 3047997 h 4576091"/>
                    <a:gd name="connsiteX11" fmla="*/ 940002 w 1592463"/>
                    <a:gd name="connsiteY11" fmla="*/ 3371847 h 4576091"/>
                    <a:gd name="connsiteX12" fmla="*/ 780456 w 1592463"/>
                    <a:gd name="connsiteY12" fmla="*/ 4286248 h 4576091"/>
                    <a:gd name="connsiteX13" fmla="*/ 585195 w 1592463"/>
                    <a:gd name="connsiteY13" fmla="*/ 4491034 h 4576091"/>
                    <a:gd name="connsiteX14" fmla="*/ 380408 w 1592463"/>
                    <a:gd name="connsiteY14" fmla="*/ 4512465 h 4576091"/>
                    <a:gd name="connsiteX15" fmla="*/ 61317 w 1592463"/>
                    <a:gd name="connsiteY15" fmla="*/ 4569616 h 4576091"/>
                    <a:gd name="connsiteX16" fmla="*/ 56557 w 1592463"/>
                    <a:gd name="connsiteY16" fmla="*/ 4407691 h 4576091"/>
                    <a:gd name="connsiteX17" fmla="*/ 273248 w 1592463"/>
                    <a:gd name="connsiteY17" fmla="*/ 4295773 h 4576091"/>
                    <a:gd name="connsiteX18" fmla="*/ 435174 w 1592463"/>
                    <a:gd name="connsiteY18" fmla="*/ 4129085 h 4576091"/>
                    <a:gd name="connsiteX19" fmla="*/ 487561 w 1592463"/>
                    <a:gd name="connsiteY19" fmla="*/ 3598066 h 4576091"/>
                    <a:gd name="connsiteX20" fmla="*/ 532805 w 1592463"/>
                    <a:gd name="connsiteY20" fmla="*/ 3102766 h 4576091"/>
                    <a:gd name="connsiteX21" fmla="*/ 478036 w 1592463"/>
                    <a:gd name="connsiteY21" fmla="*/ 2776536 h 4576091"/>
                    <a:gd name="connsiteX22" fmla="*/ 428030 w 1592463"/>
                    <a:gd name="connsiteY22" fmla="*/ 2157411 h 4576091"/>
                    <a:gd name="connsiteX23" fmla="*/ 378024 w 1592463"/>
                    <a:gd name="connsiteY23" fmla="*/ 1885949 h 4576091"/>
                    <a:gd name="connsiteX24" fmla="*/ 368499 w 1592463"/>
                    <a:gd name="connsiteY24" fmla="*/ 1840705 h 4576091"/>
                    <a:gd name="connsiteX25" fmla="*/ 289918 w 1592463"/>
                    <a:gd name="connsiteY25" fmla="*/ 1797843 h 4576091"/>
                    <a:gd name="connsiteX26" fmla="*/ 263724 w 1592463"/>
                    <a:gd name="connsiteY26" fmla="*/ 1390650 h 4576091"/>
                    <a:gd name="connsiteX27" fmla="*/ 266105 w 1592463"/>
                    <a:gd name="connsiteY27" fmla="*/ 1073943 h 4576091"/>
                    <a:gd name="connsiteX28" fmla="*/ 299443 w 1592463"/>
                    <a:gd name="connsiteY28" fmla="*/ 904875 h 4576091"/>
                    <a:gd name="connsiteX29" fmla="*/ 316111 w 1592463"/>
                    <a:gd name="connsiteY29" fmla="*/ 750094 h 4576091"/>
                    <a:gd name="connsiteX30" fmla="*/ 313731 w 1592463"/>
                    <a:gd name="connsiteY30" fmla="*/ 488155 h 4576091"/>
                    <a:gd name="connsiteX31" fmla="*/ 420886 w 1592463"/>
                    <a:gd name="connsiteY31" fmla="*/ 171450 h 4576091"/>
                    <a:gd name="connsiteX32" fmla="*/ 694729 w 1592463"/>
                    <a:gd name="connsiteY32"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318620 w 1592463"/>
                    <a:gd name="connsiteY6" fmla="*/ 4176709 h 4576091"/>
                    <a:gd name="connsiteX7" fmla="*/ 1073350 w 1592463"/>
                    <a:gd name="connsiteY7" fmla="*/ 3976684 h 4576091"/>
                    <a:gd name="connsiteX8" fmla="*/ 1097163 w 1592463"/>
                    <a:gd name="connsiteY8" fmla="*/ 3500434 h 4576091"/>
                    <a:gd name="connsiteX9" fmla="*/ 1011439 w 1592463"/>
                    <a:gd name="connsiteY9" fmla="*/ 2862260 h 4576091"/>
                    <a:gd name="connsiteX10" fmla="*/ 968577 w 1592463"/>
                    <a:gd name="connsiteY10" fmla="*/ 2712240 h 4576091"/>
                    <a:gd name="connsiteX11" fmla="*/ 968575 w 1592463"/>
                    <a:gd name="connsiteY11" fmla="*/ 3047997 h 4576091"/>
                    <a:gd name="connsiteX12" fmla="*/ 940002 w 1592463"/>
                    <a:gd name="connsiteY12" fmla="*/ 3371847 h 4576091"/>
                    <a:gd name="connsiteX13" fmla="*/ 780456 w 1592463"/>
                    <a:gd name="connsiteY13" fmla="*/ 4286248 h 4576091"/>
                    <a:gd name="connsiteX14" fmla="*/ 585195 w 1592463"/>
                    <a:gd name="connsiteY14" fmla="*/ 4491034 h 4576091"/>
                    <a:gd name="connsiteX15" fmla="*/ 380408 w 1592463"/>
                    <a:gd name="connsiteY15" fmla="*/ 4512465 h 4576091"/>
                    <a:gd name="connsiteX16" fmla="*/ 61317 w 1592463"/>
                    <a:gd name="connsiteY16" fmla="*/ 4569616 h 4576091"/>
                    <a:gd name="connsiteX17" fmla="*/ 56557 w 1592463"/>
                    <a:gd name="connsiteY17" fmla="*/ 4407691 h 4576091"/>
                    <a:gd name="connsiteX18" fmla="*/ 273248 w 1592463"/>
                    <a:gd name="connsiteY18" fmla="*/ 4295773 h 4576091"/>
                    <a:gd name="connsiteX19" fmla="*/ 435174 w 1592463"/>
                    <a:gd name="connsiteY19" fmla="*/ 4129085 h 4576091"/>
                    <a:gd name="connsiteX20" fmla="*/ 487561 w 1592463"/>
                    <a:gd name="connsiteY20" fmla="*/ 3598066 h 4576091"/>
                    <a:gd name="connsiteX21" fmla="*/ 532805 w 1592463"/>
                    <a:gd name="connsiteY21" fmla="*/ 3102766 h 4576091"/>
                    <a:gd name="connsiteX22" fmla="*/ 478036 w 1592463"/>
                    <a:gd name="connsiteY22" fmla="*/ 2776536 h 4576091"/>
                    <a:gd name="connsiteX23" fmla="*/ 428030 w 1592463"/>
                    <a:gd name="connsiteY23" fmla="*/ 2157411 h 4576091"/>
                    <a:gd name="connsiteX24" fmla="*/ 378024 w 1592463"/>
                    <a:gd name="connsiteY24" fmla="*/ 1885949 h 4576091"/>
                    <a:gd name="connsiteX25" fmla="*/ 368499 w 1592463"/>
                    <a:gd name="connsiteY25" fmla="*/ 1840705 h 4576091"/>
                    <a:gd name="connsiteX26" fmla="*/ 289918 w 1592463"/>
                    <a:gd name="connsiteY26" fmla="*/ 1797843 h 4576091"/>
                    <a:gd name="connsiteX27" fmla="*/ 263724 w 1592463"/>
                    <a:gd name="connsiteY27" fmla="*/ 1390650 h 4576091"/>
                    <a:gd name="connsiteX28" fmla="*/ 266105 w 1592463"/>
                    <a:gd name="connsiteY28" fmla="*/ 1073943 h 4576091"/>
                    <a:gd name="connsiteX29" fmla="*/ 299443 w 1592463"/>
                    <a:gd name="connsiteY29" fmla="*/ 904875 h 4576091"/>
                    <a:gd name="connsiteX30" fmla="*/ 316111 w 1592463"/>
                    <a:gd name="connsiteY30" fmla="*/ 750094 h 4576091"/>
                    <a:gd name="connsiteX31" fmla="*/ 313731 w 1592463"/>
                    <a:gd name="connsiteY31" fmla="*/ 488155 h 4576091"/>
                    <a:gd name="connsiteX32" fmla="*/ 420886 w 1592463"/>
                    <a:gd name="connsiteY32" fmla="*/ 171450 h 4576091"/>
                    <a:gd name="connsiteX33" fmla="*/ 694729 w 1592463"/>
                    <a:gd name="connsiteY33"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125738 w 1592463"/>
                    <a:gd name="connsiteY6" fmla="*/ 4271959 h 4576091"/>
                    <a:gd name="connsiteX7" fmla="*/ 1073350 w 1592463"/>
                    <a:gd name="connsiteY7" fmla="*/ 3976684 h 4576091"/>
                    <a:gd name="connsiteX8" fmla="*/ 1097163 w 1592463"/>
                    <a:gd name="connsiteY8" fmla="*/ 3500434 h 4576091"/>
                    <a:gd name="connsiteX9" fmla="*/ 1011439 w 1592463"/>
                    <a:gd name="connsiteY9" fmla="*/ 2862260 h 4576091"/>
                    <a:gd name="connsiteX10" fmla="*/ 968577 w 1592463"/>
                    <a:gd name="connsiteY10" fmla="*/ 2712240 h 4576091"/>
                    <a:gd name="connsiteX11" fmla="*/ 968575 w 1592463"/>
                    <a:gd name="connsiteY11" fmla="*/ 3047997 h 4576091"/>
                    <a:gd name="connsiteX12" fmla="*/ 940002 w 1592463"/>
                    <a:gd name="connsiteY12" fmla="*/ 3371847 h 4576091"/>
                    <a:gd name="connsiteX13" fmla="*/ 780456 w 1592463"/>
                    <a:gd name="connsiteY13" fmla="*/ 4286248 h 4576091"/>
                    <a:gd name="connsiteX14" fmla="*/ 585195 w 1592463"/>
                    <a:gd name="connsiteY14" fmla="*/ 4491034 h 4576091"/>
                    <a:gd name="connsiteX15" fmla="*/ 380408 w 1592463"/>
                    <a:gd name="connsiteY15" fmla="*/ 4512465 h 4576091"/>
                    <a:gd name="connsiteX16" fmla="*/ 61317 w 1592463"/>
                    <a:gd name="connsiteY16" fmla="*/ 4569616 h 4576091"/>
                    <a:gd name="connsiteX17" fmla="*/ 56557 w 1592463"/>
                    <a:gd name="connsiteY17" fmla="*/ 4407691 h 4576091"/>
                    <a:gd name="connsiteX18" fmla="*/ 273248 w 1592463"/>
                    <a:gd name="connsiteY18" fmla="*/ 4295773 h 4576091"/>
                    <a:gd name="connsiteX19" fmla="*/ 435174 w 1592463"/>
                    <a:gd name="connsiteY19" fmla="*/ 4129085 h 4576091"/>
                    <a:gd name="connsiteX20" fmla="*/ 487561 w 1592463"/>
                    <a:gd name="connsiteY20" fmla="*/ 3598066 h 4576091"/>
                    <a:gd name="connsiteX21" fmla="*/ 532805 w 1592463"/>
                    <a:gd name="connsiteY21" fmla="*/ 3102766 h 4576091"/>
                    <a:gd name="connsiteX22" fmla="*/ 478036 w 1592463"/>
                    <a:gd name="connsiteY22" fmla="*/ 2776536 h 4576091"/>
                    <a:gd name="connsiteX23" fmla="*/ 428030 w 1592463"/>
                    <a:gd name="connsiteY23" fmla="*/ 2157411 h 4576091"/>
                    <a:gd name="connsiteX24" fmla="*/ 378024 w 1592463"/>
                    <a:gd name="connsiteY24" fmla="*/ 1885949 h 4576091"/>
                    <a:gd name="connsiteX25" fmla="*/ 368499 w 1592463"/>
                    <a:gd name="connsiteY25" fmla="*/ 1840705 h 4576091"/>
                    <a:gd name="connsiteX26" fmla="*/ 289918 w 1592463"/>
                    <a:gd name="connsiteY26" fmla="*/ 1797843 h 4576091"/>
                    <a:gd name="connsiteX27" fmla="*/ 263724 w 1592463"/>
                    <a:gd name="connsiteY27" fmla="*/ 1390650 h 4576091"/>
                    <a:gd name="connsiteX28" fmla="*/ 266105 w 1592463"/>
                    <a:gd name="connsiteY28" fmla="*/ 1073943 h 4576091"/>
                    <a:gd name="connsiteX29" fmla="*/ 299443 w 1592463"/>
                    <a:gd name="connsiteY29" fmla="*/ 904875 h 4576091"/>
                    <a:gd name="connsiteX30" fmla="*/ 316111 w 1592463"/>
                    <a:gd name="connsiteY30" fmla="*/ 750094 h 4576091"/>
                    <a:gd name="connsiteX31" fmla="*/ 313731 w 1592463"/>
                    <a:gd name="connsiteY31" fmla="*/ 488155 h 4576091"/>
                    <a:gd name="connsiteX32" fmla="*/ 420886 w 1592463"/>
                    <a:gd name="connsiteY32" fmla="*/ 171450 h 4576091"/>
                    <a:gd name="connsiteX33" fmla="*/ 694729 w 1592463"/>
                    <a:gd name="connsiteY33"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125738 w 1592463"/>
                    <a:gd name="connsiteY6" fmla="*/ 4271959 h 4576091"/>
                    <a:gd name="connsiteX7" fmla="*/ 1073350 w 1592463"/>
                    <a:gd name="connsiteY7" fmla="*/ 3976684 h 4576091"/>
                    <a:gd name="connsiteX8" fmla="*/ 1097163 w 1592463"/>
                    <a:gd name="connsiteY8" fmla="*/ 3500434 h 4576091"/>
                    <a:gd name="connsiteX9" fmla="*/ 1011439 w 1592463"/>
                    <a:gd name="connsiteY9" fmla="*/ 2862260 h 4576091"/>
                    <a:gd name="connsiteX10" fmla="*/ 968577 w 1592463"/>
                    <a:gd name="connsiteY10" fmla="*/ 2712240 h 4576091"/>
                    <a:gd name="connsiteX11" fmla="*/ 968575 w 1592463"/>
                    <a:gd name="connsiteY11" fmla="*/ 3047997 h 4576091"/>
                    <a:gd name="connsiteX12" fmla="*/ 940002 w 1592463"/>
                    <a:gd name="connsiteY12" fmla="*/ 3371847 h 4576091"/>
                    <a:gd name="connsiteX13" fmla="*/ 780456 w 1592463"/>
                    <a:gd name="connsiteY13" fmla="*/ 4286248 h 4576091"/>
                    <a:gd name="connsiteX14" fmla="*/ 585195 w 1592463"/>
                    <a:gd name="connsiteY14" fmla="*/ 4491034 h 4576091"/>
                    <a:gd name="connsiteX15" fmla="*/ 380408 w 1592463"/>
                    <a:gd name="connsiteY15" fmla="*/ 4512465 h 4576091"/>
                    <a:gd name="connsiteX16" fmla="*/ 61317 w 1592463"/>
                    <a:gd name="connsiteY16" fmla="*/ 4569616 h 4576091"/>
                    <a:gd name="connsiteX17" fmla="*/ 56557 w 1592463"/>
                    <a:gd name="connsiteY17" fmla="*/ 4407691 h 4576091"/>
                    <a:gd name="connsiteX18" fmla="*/ 273248 w 1592463"/>
                    <a:gd name="connsiteY18" fmla="*/ 4295773 h 4576091"/>
                    <a:gd name="connsiteX19" fmla="*/ 435174 w 1592463"/>
                    <a:gd name="connsiteY19" fmla="*/ 4129085 h 4576091"/>
                    <a:gd name="connsiteX20" fmla="*/ 487561 w 1592463"/>
                    <a:gd name="connsiteY20" fmla="*/ 3598066 h 4576091"/>
                    <a:gd name="connsiteX21" fmla="*/ 532805 w 1592463"/>
                    <a:gd name="connsiteY21" fmla="*/ 3102766 h 4576091"/>
                    <a:gd name="connsiteX22" fmla="*/ 478036 w 1592463"/>
                    <a:gd name="connsiteY22" fmla="*/ 2776536 h 4576091"/>
                    <a:gd name="connsiteX23" fmla="*/ 428030 w 1592463"/>
                    <a:gd name="connsiteY23" fmla="*/ 2157411 h 4576091"/>
                    <a:gd name="connsiteX24" fmla="*/ 378024 w 1592463"/>
                    <a:gd name="connsiteY24" fmla="*/ 1885949 h 4576091"/>
                    <a:gd name="connsiteX25" fmla="*/ 368499 w 1592463"/>
                    <a:gd name="connsiteY25" fmla="*/ 1840705 h 4576091"/>
                    <a:gd name="connsiteX26" fmla="*/ 289918 w 1592463"/>
                    <a:gd name="connsiteY26" fmla="*/ 1797843 h 4576091"/>
                    <a:gd name="connsiteX27" fmla="*/ 263724 w 1592463"/>
                    <a:gd name="connsiteY27" fmla="*/ 1390650 h 4576091"/>
                    <a:gd name="connsiteX28" fmla="*/ 266105 w 1592463"/>
                    <a:gd name="connsiteY28" fmla="*/ 1073943 h 4576091"/>
                    <a:gd name="connsiteX29" fmla="*/ 299443 w 1592463"/>
                    <a:gd name="connsiteY29" fmla="*/ 904875 h 4576091"/>
                    <a:gd name="connsiteX30" fmla="*/ 316111 w 1592463"/>
                    <a:gd name="connsiteY30" fmla="*/ 750094 h 4576091"/>
                    <a:gd name="connsiteX31" fmla="*/ 313731 w 1592463"/>
                    <a:gd name="connsiteY31" fmla="*/ 488155 h 4576091"/>
                    <a:gd name="connsiteX32" fmla="*/ 420886 w 1592463"/>
                    <a:gd name="connsiteY32" fmla="*/ 171450 h 4576091"/>
                    <a:gd name="connsiteX33" fmla="*/ 694729 w 1592463"/>
                    <a:gd name="connsiteY33"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125738 w 1592463"/>
                    <a:gd name="connsiteY6" fmla="*/ 4271959 h 4576091"/>
                    <a:gd name="connsiteX7" fmla="*/ 1073350 w 1592463"/>
                    <a:gd name="connsiteY7" fmla="*/ 3976684 h 4576091"/>
                    <a:gd name="connsiteX8" fmla="*/ 1097163 w 1592463"/>
                    <a:gd name="connsiteY8" fmla="*/ 3500434 h 4576091"/>
                    <a:gd name="connsiteX9" fmla="*/ 1011439 w 1592463"/>
                    <a:gd name="connsiteY9" fmla="*/ 2862260 h 4576091"/>
                    <a:gd name="connsiteX10" fmla="*/ 968577 w 1592463"/>
                    <a:gd name="connsiteY10" fmla="*/ 2712240 h 4576091"/>
                    <a:gd name="connsiteX11" fmla="*/ 968575 w 1592463"/>
                    <a:gd name="connsiteY11" fmla="*/ 3047997 h 4576091"/>
                    <a:gd name="connsiteX12" fmla="*/ 940002 w 1592463"/>
                    <a:gd name="connsiteY12" fmla="*/ 3371847 h 4576091"/>
                    <a:gd name="connsiteX13" fmla="*/ 780456 w 1592463"/>
                    <a:gd name="connsiteY13" fmla="*/ 4286248 h 4576091"/>
                    <a:gd name="connsiteX14" fmla="*/ 585195 w 1592463"/>
                    <a:gd name="connsiteY14" fmla="*/ 4491034 h 4576091"/>
                    <a:gd name="connsiteX15" fmla="*/ 380408 w 1592463"/>
                    <a:gd name="connsiteY15" fmla="*/ 4512465 h 4576091"/>
                    <a:gd name="connsiteX16" fmla="*/ 61317 w 1592463"/>
                    <a:gd name="connsiteY16" fmla="*/ 4569616 h 4576091"/>
                    <a:gd name="connsiteX17" fmla="*/ 56557 w 1592463"/>
                    <a:gd name="connsiteY17" fmla="*/ 4407691 h 4576091"/>
                    <a:gd name="connsiteX18" fmla="*/ 273248 w 1592463"/>
                    <a:gd name="connsiteY18" fmla="*/ 4295773 h 4576091"/>
                    <a:gd name="connsiteX19" fmla="*/ 435174 w 1592463"/>
                    <a:gd name="connsiteY19" fmla="*/ 4129085 h 4576091"/>
                    <a:gd name="connsiteX20" fmla="*/ 487561 w 1592463"/>
                    <a:gd name="connsiteY20" fmla="*/ 3598066 h 4576091"/>
                    <a:gd name="connsiteX21" fmla="*/ 532805 w 1592463"/>
                    <a:gd name="connsiteY21" fmla="*/ 3102766 h 4576091"/>
                    <a:gd name="connsiteX22" fmla="*/ 478036 w 1592463"/>
                    <a:gd name="connsiteY22" fmla="*/ 2776536 h 4576091"/>
                    <a:gd name="connsiteX23" fmla="*/ 428030 w 1592463"/>
                    <a:gd name="connsiteY23" fmla="*/ 2157411 h 4576091"/>
                    <a:gd name="connsiteX24" fmla="*/ 378024 w 1592463"/>
                    <a:gd name="connsiteY24" fmla="*/ 1885949 h 4576091"/>
                    <a:gd name="connsiteX25" fmla="*/ 368499 w 1592463"/>
                    <a:gd name="connsiteY25" fmla="*/ 1840705 h 4576091"/>
                    <a:gd name="connsiteX26" fmla="*/ 289918 w 1592463"/>
                    <a:gd name="connsiteY26" fmla="*/ 1797843 h 4576091"/>
                    <a:gd name="connsiteX27" fmla="*/ 263724 w 1592463"/>
                    <a:gd name="connsiteY27" fmla="*/ 1390650 h 4576091"/>
                    <a:gd name="connsiteX28" fmla="*/ 266105 w 1592463"/>
                    <a:gd name="connsiteY28" fmla="*/ 1073943 h 4576091"/>
                    <a:gd name="connsiteX29" fmla="*/ 299443 w 1592463"/>
                    <a:gd name="connsiteY29" fmla="*/ 904875 h 4576091"/>
                    <a:gd name="connsiteX30" fmla="*/ 316111 w 1592463"/>
                    <a:gd name="connsiteY30" fmla="*/ 750094 h 4576091"/>
                    <a:gd name="connsiteX31" fmla="*/ 313731 w 1592463"/>
                    <a:gd name="connsiteY31" fmla="*/ 488155 h 4576091"/>
                    <a:gd name="connsiteX32" fmla="*/ 420886 w 1592463"/>
                    <a:gd name="connsiteY32" fmla="*/ 171450 h 4576091"/>
                    <a:gd name="connsiteX33" fmla="*/ 694729 w 1592463"/>
                    <a:gd name="connsiteY33"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413870 w 1592463"/>
                    <a:gd name="connsiteY6" fmla="*/ 4355303 h 4576091"/>
                    <a:gd name="connsiteX7" fmla="*/ 1125738 w 1592463"/>
                    <a:gd name="connsiteY7" fmla="*/ 4271959 h 4576091"/>
                    <a:gd name="connsiteX8" fmla="*/ 1073350 w 1592463"/>
                    <a:gd name="connsiteY8" fmla="*/ 3976684 h 4576091"/>
                    <a:gd name="connsiteX9" fmla="*/ 1097163 w 1592463"/>
                    <a:gd name="connsiteY9" fmla="*/ 3500434 h 4576091"/>
                    <a:gd name="connsiteX10" fmla="*/ 1011439 w 1592463"/>
                    <a:gd name="connsiteY10" fmla="*/ 2862260 h 4576091"/>
                    <a:gd name="connsiteX11" fmla="*/ 968577 w 1592463"/>
                    <a:gd name="connsiteY11" fmla="*/ 2712240 h 4576091"/>
                    <a:gd name="connsiteX12" fmla="*/ 968575 w 1592463"/>
                    <a:gd name="connsiteY12" fmla="*/ 3047997 h 4576091"/>
                    <a:gd name="connsiteX13" fmla="*/ 940002 w 1592463"/>
                    <a:gd name="connsiteY13" fmla="*/ 3371847 h 4576091"/>
                    <a:gd name="connsiteX14" fmla="*/ 780456 w 1592463"/>
                    <a:gd name="connsiteY14" fmla="*/ 4286248 h 4576091"/>
                    <a:gd name="connsiteX15" fmla="*/ 585195 w 1592463"/>
                    <a:gd name="connsiteY15" fmla="*/ 4491034 h 4576091"/>
                    <a:gd name="connsiteX16" fmla="*/ 380408 w 1592463"/>
                    <a:gd name="connsiteY16" fmla="*/ 4512465 h 4576091"/>
                    <a:gd name="connsiteX17" fmla="*/ 61317 w 1592463"/>
                    <a:gd name="connsiteY17" fmla="*/ 4569616 h 4576091"/>
                    <a:gd name="connsiteX18" fmla="*/ 56557 w 1592463"/>
                    <a:gd name="connsiteY18" fmla="*/ 4407691 h 4576091"/>
                    <a:gd name="connsiteX19" fmla="*/ 273248 w 1592463"/>
                    <a:gd name="connsiteY19" fmla="*/ 4295773 h 4576091"/>
                    <a:gd name="connsiteX20" fmla="*/ 435174 w 1592463"/>
                    <a:gd name="connsiteY20" fmla="*/ 4129085 h 4576091"/>
                    <a:gd name="connsiteX21" fmla="*/ 487561 w 1592463"/>
                    <a:gd name="connsiteY21" fmla="*/ 3598066 h 4576091"/>
                    <a:gd name="connsiteX22" fmla="*/ 532805 w 1592463"/>
                    <a:gd name="connsiteY22" fmla="*/ 3102766 h 4576091"/>
                    <a:gd name="connsiteX23" fmla="*/ 478036 w 1592463"/>
                    <a:gd name="connsiteY23" fmla="*/ 2776536 h 4576091"/>
                    <a:gd name="connsiteX24" fmla="*/ 428030 w 1592463"/>
                    <a:gd name="connsiteY24" fmla="*/ 2157411 h 4576091"/>
                    <a:gd name="connsiteX25" fmla="*/ 378024 w 1592463"/>
                    <a:gd name="connsiteY25" fmla="*/ 1885949 h 4576091"/>
                    <a:gd name="connsiteX26" fmla="*/ 368499 w 1592463"/>
                    <a:gd name="connsiteY26" fmla="*/ 1840705 h 4576091"/>
                    <a:gd name="connsiteX27" fmla="*/ 289918 w 1592463"/>
                    <a:gd name="connsiteY27" fmla="*/ 1797843 h 4576091"/>
                    <a:gd name="connsiteX28" fmla="*/ 263724 w 1592463"/>
                    <a:gd name="connsiteY28" fmla="*/ 1390650 h 4576091"/>
                    <a:gd name="connsiteX29" fmla="*/ 266105 w 1592463"/>
                    <a:gd name="connsiteY29" fmla="*/ 1073943 h 4576091"/>
                    <a:gd name="connsiteX30" fmla="*/ 299443 w 1592463"/>
                    <a:gd name="connsiteY30" fmla="*/ 904875 h 4576091"/>
                    <a:gd name="connsiteX31" fmla="*/ 316111 w 1592463"/>
                    <a:gd name="connsiteY31" fmla="*/ 750094 h 4576091"/>
                    <a:gd name="connsiteX32" fmla="*/ 313731 w 1592463"/>
                    <a:gd name="connsiteY32" fmla="*/ 488155 h 4576091"/>
                    <a:gd name="connsiteX33" fmla="*/ 420886 w 1592463"/>
                    <a:gd name="connsiteY33" fmla="*/ 171450 h 4576091"/>
                    <a:gd name="connsiteX34" fmla="*/ 694729 w 1592463"/>
                    <a:gd name="connsiteY34"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101926 w 1592463"/>
                    <a:gd name="connsiteY6" fmla="*/ 4500559 h 4576091"/>
                    <a:gd name="connsiteX7" fmla="*/ 1125738 w 1592463"/>
                    <a:gd name="connsiteY7" fmla="*/ 4271959 h 4576091"/>
                    <a:gd name="connsiteX8" fmla="*/ 1073350 w 1592463"/>
                    <a:gd name="connsiteY8" fmla="*/ 3976684 h 4576091"/>
                    <a:gd name="connsiteX9" fmla="*/ 1097163 w 1592463"/>
                    <a:gd name="connsiteY9" fmla="*/ 3500434 h 4576091"/>
                    <a:gd name="connsiteX10" fmla="*/ 1011439 w 1592463"/>
                    <a:gd name="connsiteY10" fmla="*/ 2862260 h 4576091"/>
                    <a:gd name="connsiteX11" fmla="*/ 968577 w 1592463"/>
                    <a:gd name="connsiteY11" fmla="*/ 2712240 h 4576091"/>
                    <a:gd name="connsiteX12" fmla="*/ 968575 w 1592463"/>
                    <a:gd name="connsiteY12" fmla="*/ 3047997 h 4576091"/>
                    <a:gd name="connsiteX13" fmla="*/ 940002 w 1592463"/>
                    <a:gd name="connsiteY13" fmla="*/ 3371847 h 4576091"/>
                    <a:gd name="connsiteX14" fmla="*/ 780456 w 1592463"/>
                    <a:gd name="connsiteY14" fmla="*/ 4286248 h 4576091"/>
                    <a:gd name="connsiteX15" fmla="*/ 585195 w 1592463"/>
                    <a:gd name="connsiteY15" fmla="*/ 4491034 h 4576091"/>
                    <a:gd name="connsiteX16" fmla="*/ 380408 w 1592463"/>
                    <a:gd name="connsiteY16" fmla="*/ 4512465 h 4576091"/>
                    <a:gd name="connsiteX17" fmla="*/ 61317 w 1592463"/>
                    <a:gd name="connsiteY17" fmla="*/ 4569616 h 4576091"/>
                    <a:gd name="connsiteX18" fmla="*/ 56557 w 1592463"/>
                    <a:gd name="connsiteY18" fmla="*/ 4407691 h 4576091"/>
                    <a:gd name="connsiteX19" fmla="*/ 273248 w 1592463"/>
                    <a:gd name="connsiteY19" fmla="*/ 4295773 h 4576091"/>
                    <a:gd name="connsiteX20" fmla="*/ 435174 w 1592463"/>
                    <a:gd name="connsiteY20" fmla="*/ 4129085 h 4576091"/>
                    <a:gd name="connsiteX21" fmla="*/ 487561 w 1592463"/>
                    <a:gd name="connsiteY21" fmla="*/ 3598066 h 4576091"/>
                    <a:gd name="connsiteX22" fmla="*/ 532805 w 1592463"/>
                    <a:gd name="connsiteY22" fmla="*/ 3102766 h 4576091"/>
                    <a:gd name="connsiteX23" fmla="*/ 478036 w 1592463"/>
                    <a:gd name="connsiteY23" fmla="*/ 2776536 h 4576091"/>
                    <a:gd name="connsiteX24" fmla="*/ 428030 w 1592463"/>
                    <a:gd name="connsiteY24" fmla="*/ 2157411 h 4576091"/>
                    <a:gd name="connsiteX25" fmla="*/ 378024 w 1592463"/>
                    <a:gd name="connsiteY25" fmla="*/ 1885949 h 4576091"/>
                    <a:gd name="connsiteX26" fmla="*/ 368499 w 1592463"/>
                    <a:gd name="connsiteY26" fmla="*/ 1840705 h 4576091"/>
                    <a:gd name="connsiteX27" fmla="*/ 289918 w 1592463"/>
                    <a:gd name="connsiteY27" fmla="*/ 1797843 h 4576091"/>
                    <a:gd name="connsiteX28" fmla="*/ 263724 w 1592463"/>
                    <a:gd name="connsiteY28" fmla="*/ 1390650 h 4576091"/>
                    <a:gd name="connsiteX29" fmla="*/ 266105 w 1592463"/>
                    <a:gd name="connsiteY29" fmla="*/ 1073943 h 4576091"/>
                    <a:gd name="connsiteX30" fmla="*/ 299443 w 1592463"/>
                    <a:gd name="connsiteY30" fmla="*/ 904875 h 4576091"/>
                    <a:gd name="connsiteX31" fmla="*/ 316111 w 1592463"/>
                    <a:gd name="connsiteY31" fmla="*/ 750094 h 4576091"/>
                    <a:gd name="connsiteX32" fmla="*/ 313731 w 1592463"/>
                    <a:gd name="connsiteY32" fmla="*/ 488155 h 4576091"/>
                    <a:gd name="connsiteX33" fmla="*/ 420886 w 1592463"/>
                    <a:gd name="connsiteY33" fmla="*/ 171450 h 4576091"/>
                    <a:gd name="connsiteX34" fmla="*/ 694729 w 1592463"/>
                    <a:gd name="connsiteY34"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101926 w 1592463"/>
                    <a:gd name="connsiteY6" fmla="*/ 4500559 h 4576091"/>
                    <a:gd name="connsiteX7" fmla="*/ 1125738 w 1592463"/>
                    <a:gd name="connsiteY7" fmla="*/ 4271959 h 4576091"/>
                    <a:gd name="connsiteX8" fmla="*/ 1073350 w 1592463"/>
                    <a:gd name="connsiteY8" fmla="*/ 3976684 h 4576091"/>
                    <a:gd name="connsiteX9" fmla="*/ 1097163 w 1592463"/>
                    <a:gd name="connsiteY9" fmla="*/ 3500434 h 4576091"/>
                    <a:gd name="connsiteX10" fmla="*/ 1011439 w 1592463"/>
                    <a:gd name="connsiteY10" fmla="*/ 2862260 h 4576091"/>
                    <a:gd name="connsiteX11" fmla="*/ 968577 w 1592463"/>
                    <a:gd name="connsiteY11" fmla="*/ 2712240 h 4576091"/>
                    <a:gd name="connsiteX12" fmla="*/ 968575 w 1592463"/>
                    <a:gd name="connsiteY12" fmla="*/ 3047997 h 4576091"/>
                    <a:gd name="connsiteX13" fmla="*/ 940002 w 1592463"/>
                    <a:gd name="connsiteY13" fmla="*/ 3371847 h 4576091"/>
                    <a:gd name="connsiteX14" fmla="*/ 780456 w 1592463"/>
                    <a:gd name="connsiteY14" fmla="*/ 4286248 h 4576091"/>
                    <a:gd name="connsiteX15" fmla="*/ 585195 w 1592463"/>
                    <a:gd name="connsiteY15" fmla="*/ 4491034 h 4576091"/>
                    <a:gd name="connsiteX16" fmla="*/ 380408 w 1592463"/>
                    <a:gd name="connsiteY16" fmla="*/ 4512465 h 4576091"/>
                    <a:gd name="connsiteX17" fmla="*/ 61317 w 1592463"/>
                    <a:gd name="connsiteY17" fmla="*/ 4569616 h 4576091"/>
                    <a:gd name="connsiteX18" fmla="*/ 56557 w 1592463"/>
                    <a:gd name="connsiteY18" fmla="*/ 4407691 h 4576091"/>
                    <a:gd name="connsiteX19" fmla="*/ 273248 w 1592463"/>
                    <a:gd name="connsiteY19" fmla="*/ 4295773 h 4576091"/>
                    <a:gd name="connsiteX20" fmla="*/ 435174 w 1592463"/>
                    <a:gd name="connsiteY20" fmla="*/ 4129085 h 4576091"/>
                    <a:gd name="connsiteX21" fmla="*/ 487561 w 1592463"/>
                    <a:gd name="connsiteY21" fmla="*/ 3598066 h 4576091"/>
                    <a:gd name="connsiteX22" fmla="*/ 532805 w 1592463"/>
                    <a:gd name="connsiteY22" fmla="*/ 3102766 h 4576091"/>
                    <a:gd name="connsiteX23" fmla="*/ 478036 w 1592463"/>
                    <a:gd name="connsiteY23" fmla="*/ 2776536 h 4576091"/>
                    <a:gd name="connsiteX24" fmla="*/ 428030 w 1592463"/>
                    <a:gd name="connsiteY24" fmla="*/ 2157411 h 4576091"/>
                    <a:gd name="connsiteX25" fmla="*/ 378024 w 1592463"/>
                    <a:gd name="connsiteY25" fmla="*/ 1885949 h 4576091"/>
                    <a:gd name="connsiteX26" fmla="*/ 368499 w 1592463"/>
                    <a:gd name="connsiteY26" fmla="*/ 1840705 h 4576091"/>
                    <a:gd name="connsiteX27" fmla="*/ 289918 w 1592463"/>
                    <a:gd name="connsiteY27" fmla="*/ 1797843 h 4576091"/>
                    <a:gd name="connsiteX28" fmla="*/ 263724 w 1592463"/>
                    <a:gd name="connsiteY28" fmla="*/ 1390650 h 4576091"/>
                    <a:gd name="connsiteX29" fmla="*/ 266105 w 1592463"/>
                    <a:gd name="connsiteY29" fmla="*/ 1073943 h 4576091"/>
                    <a:gd name="connsiteX30" fmla="*/ 299443 w 1592463"/>
                    <a:gd name="connsiteY30" fmla="*/ 904875 h 4576091"/>
                    <a:gd name="connsiteX31" fmla="*/ 316111 w 1592463"/>
                    <a:gd name="connsiteY31" fmla="*/ 750094 h 4576091"/>
                    <a:gd name="connsiteX32" fmla="*/ 313731 w 1592463"/>
                    <a:gd name="connsiteY32" fmla="*/ 488155 h 4576091"/>
                    <a:gd name="connsiteX33" fmla="*/ 420886 w 1592463"/>
                    <a:gd name="connsiteY33" fmla="*/ 171450 h 4576091"/>
                    <a:gd name="connsiteX34" fmla="*/ 694729 w 1592463"/>
                    <a:gd name="connsiteY34"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468638 w 1592463"/>
                    <a:gd name="connsiteY6" fmla="*/ 4436265 h 4576091"/>
                    <a:gd name="connsiteX7" fmla="*/ 1101926 w 1592463"/>
                    <a:gd name="connsiteY7" fmla="*/ 4500559 h 4576091"/>
                    <a:gd name="connsiteX8" fmla="*/ 1125738 w 1592463"/>
                    <a:gd name="connsiteY8" fmla="*/ 4271959 h 4576091"/>
                    <a:gd name="connsiteX9" fmla="*/ 1073350 w 1592463"/>
                    <a:gd name="connsiteY9" fmla="*/ 3976684 h 4576091"/>
                    <a:gd name="connsiteX10" fmla="*/ 1097163 w 1592463"/>
                    <a:gd name="connsiteY10" fmla="*/ 3500434 h 4576091"/>
                    <a:gd name="connsiteX11" fmla="*/ 1011439 w 1592463"/>
                    <a:gd name="connsiteY11" fmla="*/ 2862260 h 4576091"/>
                    <a:gd name="connsiteX12" fmla="*/ 968577 w 1592463"/>
                    <a:gd name="connsiteY12" fmla="*/ 2712240 h 4576091"/>
                    <a:gd name="connsiteX13" fmla="*/ 968575 w 1592463"/>
                    <a:gd name="connsiteY13" fmla="*/ 3047997 h 4576091"/>
                    <a:gd name="connsiteX14" fmla="*/ 940002 w 1592463"/>
                    <a:gd name="connsiteY14" fmla="*/ 3371847 h 4576091"/>
                    <a:gd name="connsiteX15" fmla="*/ 780456 w 1592463"/>
                    <a:gd name="connsiteY15" fmla="*/ 4286248 h 4576091"/>
                    <a:gd name="connsiteX16" fmla="*/ 585195 w 1592463"/>
                    <a:gd name="connsiteY16" fmla="*/ 4491034 h 4576091"/>
                    <a:gd name="connsiteX17" fmla="*/ 380408 w 1592463"/>
                    <a:gd name="connsiteY17" fmla="*/ 4512465 h 4576091"/>
                    <a:gd name="connsiteX18" fmla="*/ 61317 w 1592463"/>
                    <a:gd name="connsiteY18" fmla="*/ 4569616 h 4576091"/>
                    <a:gd name="connsiteX19" fmla="*/ 56557 w 1592463"/>
                    <a:gd name="connsiteY19" fmla="*/ 4407691 h 4576091"/>
                    <a:gd name="connsiteX20" fmla="*/ 273248 w 1592463"/>
                    <a:gd name="connsiteY20" fmla="*/ 4295773 h 4576091"/>
                    <a:gd name="connsiteX21" fmla="*/ 435174 w 1592463"/>
                    <a:gd name="connsiteY21" fmla="*/ 4129085 h 4576091"/>
                    <a:gd name="connsiteX22" fmla="*/ 487561 w 1592463"/>
                    <a:gd name="connsiteY22" fmla="*/ 3598066 h 4576091"/>
                    <a:gd name="connsiteX23" fmla="*/ 532805 w 1592463"/>
                    <a:gd name="connsiteY23" fmla="*/ 3102766 h 4576091"/>
                    <a:gd name="connsiteX24" fmla="*/ 478036 w 1592463"/>
                    <a:gd name="connsiteY24" fmla="*/ 2776536 h 4576091"/>
                    <a:gd name="connsiteX25" fmla="*/ 428030 w 1592463"/>
                    <a:gd name="connsiteY25" fmla="*/ 2157411 h 4576091"/>
                    <a:gd name="connsiteX26" fmla="*/ 378024 w 1592463"/>
                    <a:gd name="connsiteY26" fmla="*/ 1885949 h 4576091"/>
                    <a:gd name="connsiteX27" fmla="*/ 368499 w 1592463"/>
                    <a:gd name="connsiteY27" fmla="*/ 1840705 h 4576091"/>
                    <a:gd name="connsiteX28" fmla="*/ 289918 w 1592463"/>
                    <a:gd name="connsiteY28" fmla="*/ 1797843 h 4576091"/>
                    <a:gd name="connsiteX29" fmla="*/ 263724 w 1592463"/>
                    <a:gd name="connsiteY29" fmla="*/ 1390650 h 4576091"/>
                    <a:gd name="connsiteX30" fmla="*/ 266105 w 1592463"/>
                    <a:gd name="connsiteY30" fmla="*/ 1073943 h 4576091"/>
                    <a:gd name="connsiteX31" fmla="*/ 299443 w 1592463"/>
                    <a:gd name="connsiteY31" fmla="*/ 904875 h 4576091"/>
                    <a:gd name="connsiteX32" fmla="*/ 316111 w 1592463"/>
                    <a:gd name="connsiteY32" fmla="*/ 750094 h 4576091"/>
                    <a:gd name="connsiteX33" fmla="*/ 313731 w 1592463"/>
                    <a:gd name="connsiteY33" fmla="*/ 488155 h 4576091"/>
                    <a:gd name="connsiteX34" fmla="*/ 420886 w 1592463"/>
                    <a:gd name="connsiteY34" fmla="*/ 171450 h 4576091"/>
                    <a:gd name="connsiteX35" fmla="*/ 694729 w 1592463"/>
                    <a:gd name="connsiteY35"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504357 w 1592463"/>
                    <a:gd name="connsiteY6" fmla="*/ 4486272 h 4576091"/>
                    <a:gd name="connsiteX7" fmla="*/ 1101926 w 1592463"/>
                    <a:gd name="connsiteY7" fmla="*/ 4500559 h 4576091"/>
                    <a:gd name="connsiteX8" fmla="*/ 1125738 w 1592463"/>
                    <a:gd name="connsiteY8" fmla="*/ 4271959 h 4576091"/>
                    <a:gd name="connsiteX9" fmla="*/ 1073350 w 1592463"/>
                    <a:gd name="connsiteY9" fmla="*/ 3976684 h 4576091"/>
                    <a:gd name="connsiteX10" fmla="*/ 1097163 w 1592463"/>
                    <a:gd name="connsiteY10" fmla="*/ 3500434 h 4576091"/>
                    <a:gd name="connsiteX11" fmla="*/ 1011439 w 1592463"/>
                    <a:gd name="connsiteY11" fmla="*/ 2862260 h 4576091"/>
                    <a:gd name="connsiteX12" fmla="*/ 968577 w 1592463"/>
                    <a:gd name="connsiteY12" fmla="*/ 2712240 h 4576091"/>
                    <a:gd name="connsiteX13" fmla="*/ 968575 w 1592463"/>
                    <a:gd name="connsiteY13" fmla="*/ 3047997 h 4576091"/>
                    <a:gd name="connsiteX14" fmla="*/ 940002 w 1592463"/>
                    <a:gd name="connsiteY14" fmla="*/ 3371847 h 4576091"/>
                    <a:gd name="connsiteX15" fmla="*/ 780456 w 1592463"/>
                    <a:gd name="connsiteY15" fmla="*/ 4286248 h 4576091"/>
                    <a:gd name="connsiteX16" fmla="*/ 585195 w 1592463"/>
                    <a:gd name="connsiteY16" fmla="*/ 4491034 h 4576091"/>
                    <a:gd name="connsiteX17" fmla="*/ 380408 w 1592463"/>
                    <a:gd name="connsiteY17" fmla="*/ 4512465 h 4576091"/>
                    <a:gd name="connsiteX18" fmla="*/ 61317 w 1592463"/>
                    <a:gd name="connsiteY18" fmla="*/ 4569616 h 4576091"/>
                    <a:gd name="connsiteX19" fmla="*/ 56557 w 1592463"/>
                    <a:gd name="connsiteY19" fmla="*/ 4407691 h 4576091"/>
                    <a:gd name="connsiteX20" fmla="*/ 273248 w 1592463"/>
                    <a:gd name="connsiteY20" fmla="*/ 4295773 h 4576091"/>
                    <a:gd name="connsiteX21" fmla="*/ 435174 w 1592463"/>
                    <a:gd name="connsiteY21" fmla="*/ 4129085 h 4576091"/>
                    <a:gd name="connsiteX22" fmla="*/ 487561 w 1592463"/>
                    <a:gd name="connsiteY22" fmla="*/ 3598066 h 4576091"/>
                    <a:gd name="connsiteX23" fmla="*/ 532805 w 1592463"/>
                    <a:gd name="connsiteY23" fmla="*/ 3102766 h 4576091"/>
                    <a:gd name="connsiteX24" fmla="*/ 478036 w 1592463"/>
                    <a:gd name="connsiteY24" fmla="*/ 2776536 h 4576091"/>
                    <a:gd name="connsiteX25" fmla="*/ 428030 w 1592463"/>
                    <a:gd name="connsiteY25" fmla="*/ 2157411 h 4576091"/>
                    <a:gd name="connsiteX26" fmla="*/ 378024 w 1592463"/>
                    <a:gd name="connsiteY26" fmla="*/ 1885949 h 4576091"/>
                    <a:gd name="connsiteX27" fmla="*/ 368499 w 1592463"/>
                    <a:gd name="connsiteY27" fmla="*/ 1840705 h 4576091"/>
                    <a:gd name="connsiteX28" fmla="*/ 289918 w 1592463"/>
                    <a:gd name="connsiteY28" fmla="*/ 1797843 h 4576091"/>
                    <a:gd name="connsiteX29" fmla="*/ 263724 w 1592463"/>
                    <a:gd name="connsiteY29" fmla="*/ 1390650 h 4576091"/>
                    <a:gd name="connsiteX30" fmla="*/ 266105 w 1592463"/>
                    <a:gd name="connsiteY30" fmla="*/ 1073943 h 4576091"/>
                    <a:gd name="connsiteX31" fmla="*/ 299443 w 1592463"/>
                    <a:gd name="connsiteY31" fmla="*/ 904875 h 4576091"/>
                    <a:gd name="connsiteX32" fmla="*/ 316111 w 1592463"/>
                    <a:gd name="connsiteY32" fmla="*/ 750094 h 4576091"/>
                    <a:gd name="connsiteX33" fmla="*/ 313731 w 1592463"/>
                    <a:gd name="connsiteY33" fmla="*/ 488155 h 4576091"/>
                    <a:gd name="connsiteX34" fmla="*/ 420886 w 1592463"/>
                    <a:gd name="connsiteY34" fmla="*/ 171450 h 4576091"/>
                    <a:gd name="connsiteX35" fmla="*/ 694729 w 1592463"/>
                    <a:gd name="connsiteY35" fmla="*/ 7143 h 4576091"/>
                    <a:gd name="connsiteX0" fmla="*/ 694729 w 1592463"/>
                    <a:gd name="connsiteY0" fmla="*/ 7143 h 4576091"/>
                    <a:gd name="connsiteX1" fmla="*/ 1266230 w 1592463"/>
                    <a:gd name="connsiteY1" fmla="*/ 0 h 4576091"/>
                    <a:gd name="connsiteX2" fmla="*/ 1266230 w 1592463"/>
                    <a:gd name="connsiteY2" fmla="*/ 590550 h 4576091"/>
                    <a:gd name="connsiteX3" fmla="*/ 1504357 w 1592463"/>
                    <a:gd name="connsiteY3" fmla="*/ 2950365 h 4576091"/>
                    <a:gd name="connsiteX4" fmla="*/ 1554363 w 1592463"/>
                    <a:gd name="connsiteY4" fmla="*/ 3864765 h 4576091"/>
                    <a:gd name="connsiteX5" fmla="*/ 1592463 w 1592463"/>
                    <a:gd name="connsiteY5" fmla="*/ 4414834 h 4576091"/>
                    <a:gd name="connsiteX6" fmla="*/ 1504357 w 1592463"/>
                    <a:gd name="connsiteY6" fmla="*/ 4486272 h 4576091"/>
                    <a:gd name="connsiteX7" fmla="*/ 1101926 w 1592463"/>
                    <a:gd name="connsiteY7" fmla="*/ 4500559 h 4576091"/>
                    <a:gd name="connsiteX8" fmla="*/ 1125738 w 1592463"/>
                    <a:gd name="connsiteY8" fmla="*/ 4271959 h 4576091"/>
                    <a:gd name="connsiteX9" fmla="*/ 1073350 w 1592463"/>
                    <a:gd name="connsiteY9" fmla="*/ 3976684 h 4576091"/>
                    <a:gd name="connsiteX10" fmla="*/ 1097163 w 1592463"/>
                    <a:gd name="connsiteY10" fmla="*/ 3500434 h 4576091"/>
                    <a:gd name="connsiteX11" fmla="*/ 1011439 w 1592463"/>
                    <a:gd name="connsiteY11" fmla="*/ 2862260 h 4576091"/>
                    <a:gd name="connsiteX12" fmla="*/ 968577 w 1592463"/>
                    <a:gd name="connsiteY12" fmla="*/ 2712240 h 4576091"/>
                    <a:gd name="connsiteX13" fmla="*/ 968575 w 1592463"/>
                    <a:gd name="connsiteY13" fmla="*/ 3047997 h 4576091"/>
                    <a:gd name="connsiteX14" fmla="*/ 940002 w 1592463"/>
                    <a:gd name="connsiteY14" fmla="*/ 3371847 h 4576091"/>
                    <a:gd name="connsiteX15" fmla="*/ 780456 w 1592463"/>
                    <a:gd name="connsiteY15" fmla="*/ 4286248 h 4576091"/>
                    <a:gd name="connsiteX16" fmla="*/ 585195 w 1592463"/>
                    <a:gd name="connsiteY16" fmla="*/ 4491034 h 4576091"/>
                    <a:gd name="connsiteX17" fmla="*/ 380408 w 1592463"/>
                    <a:gd name="connsiteY17" fmla="*/ 4512465 h 4576091"/>
                    <a:gd name="connsiteX18" fmla="*/ 61317 w 1592463"/>
                    <a:gd name="connsiteY18" fmla="*/ 4569616 h 4576091"/>
                    <a:gd name="connsiteX19" fmla="*/ 56557 w 1592463"/>
                    <a:gd name="connsiteY19" fmla="*/ 4407691 h 4576091"/>
                    <a:gd name="connsiteX20" fmla="*/ 273248 w 1592463"/>
                    <a:gd name="connsiteY20" fmla="*/ 4295773 h 4576091"/>
                    <a:gd name="connsiteX21" fmla="*/ 435174 w 1592463"/>
                    <a:gd name="connsiteY21" fmla="*/ 4129085 h 4576091"/>
                    <a:gd name="connsiteX22" fmla="*/ 487561 w 1592463"/>
                    <a:gd name="connsiteY22" fmla="*/ 3598066 h 4576091"/>
                    <a:gd name="connsiteX23" fmla="*/ 532805 w 1592463"/>
                    <a:gd name="connsiteY23" fmla="*/ 3102766 h 4576091"/>
                    <a:gd name="connsiteX24" fmla="*/ 478036 w 1592463"/>
                    <a:gd name="connsiteY24" fmla="*/ 2776536 h 4576091"/>
                    <a:gd name="connsiteX25" fmla="*/ 428030 w 1592463"/>
                    <a:gd name="connsiteY25" fmla="*/ 2157411 h 4576091"/>
                    <a:gd name="connsiteX26" fmla="*/ 378024 w 1592463"/>
                    <a:gd name="connsiteY26" fmla="*/ 1885949 h 4576091"/>
                    <a:gd name="connsiteX27" fmla="*/ 368499 w 1592463"/>
                    <a:gd name="connsiteY27" fmla="*/ 1840705 h 4576091"/>
                    <a:gd name="connsiteX28" fmla="*/ 289918 w 1592463"/>
                    <a:gd name="connsiteY28" fmla="*/ 1797843 h 4576091"/>
                    <a:gd name="connsiteX29" fmla="*/ 263724 w 1592463"/>
                    <a:gd name="connsiteY29" fmla="*/ 1390650 h 4576091"/>
                    <a:gd name="connsiteX30" fmla="*/ 266105 w 1592463"/>
                    <a:gd name="connsiteY30" fmla="*/ 1073943 h 4576091"/>
                    <a:gd name="connsiteX31" fmla="*/ 299443 w 1592463"/>
                    <a:gd name="connsiteY31" fmla="*/ 904875 h 4576091"/>
                    <a:gd name="connsiteX32" fmla="*/ 316111 w 1592463"/>
                    <a:gd name="connsiteY32" fmla="*/ 750094 h 4576091"/>
                    <a:gd name="connsiteX33" fmla="*/ 313731 w 1592463"/>
                    <a:gd name="connsiteY33" fmla="*/ 488155 h 4576091"/>
                    <a:gd name="connsiteX34" fmla="*/ 420886 w 1592463"/>
                    <a:gd name="connsiteY34" fmla="*/ 171450 h 4576091"/>
                    <a:gd name="connsiteX35" fmla="*/ 694729 w 1592463"/>
                    <a:gd name="connsiteY35" fmla="*/ 7143 h 4576091"/>
                    <a:gd name="connsiteX0" fmla="*/ 694729 w 1594845"/>
                    <a:gd name="connsiteY0" fmla="*/ 7143 h 4576091"/>
                    <a:gd name="connsiteX1" fmla="*/ 1266230 w 1594845"/>
                    <a:gd name="connsiteY1" fmla="*/ 0 h 4576091"/>
                    <a:gd name="connsiteX2" fmla="*/ 1266230 w 1594845"/>
                    <a:gd name="connsiteY2" fmla="*/ 590550 h 4576091"/>
                    <a:gd name="connsiteX3" fmla="*/ 1504357 w 1594845"/>
                    <a:gd name="connsiteY3" fmla="*/ 2950365 h 4576091"/>
                    <a:gd name="connsiteX4" fmla="*/ 1554363 w 1594845"/>
                    <a:gd name="connsiteY4" fmla="*/ 3864765 h 4576091"/>
                    <a:gd name="connsiteX5" fmla="*/ 1594845 w 1594845"/>
                    <a:gd name="connsiteY5" fmla="*/ 4398165 h 4576091"/>
                    <a:gd name="connsiteX6" fmla="*/ 1504357 w 1594845"/>
                    <a:gd name="connsiteY6" fmla="*/ 4486272 h 4576091"/>
                    <a:gd name="connsiteX7" fmla="*/ 1101926 w 1594845"/>
                    <a:gd name="connsiteY7" fmla="*/ 4500559 h 4576091"/>
                    <a:gd name="connsiteX8" fmla="*/ 1125738 w 1594845"/>
                    <a:gd name="connsiteY8" fmla="*/ 4271959 h 4576091"/>
                    <a:gd name="connsiteX9" fmla="*/ 1073350 w 1594845"/>
                    <a:gd name="connsiteY9" fmla="*/ 3976684 h 4576091"/>
                    <a:gd name="connsiteX10" fmla="*/ 1097163 w 1594845"/>
                    <a:gd name="connsiteY10" fmla="*/ 3500434 h 4576091"/>
                    <a:gd name="connsiteX11" fmla="*/ 1011439 w 1594845"/>
                    <a:gd name="connsiteY11" fmla="*/ 2862260 h 4576091"/>
                    <a:gd name="connsiteX12" fmla="*/ 968577 w 1594845"/>
                    <a:gd name="connsiteY12" fmla="*/ 2712240 h 4576091"/>
                    <a:gd name="connsiteX13" fmla="*/ 968575 w 1594845"/>
                    <a:gd name="connsiteY13" fmla="*/ 3047997 h 4576091"/>
                    <a:gd name="connsiteX14" fmla="*/ 940002 w 1594845"/>
                    <a:gd name="connsiteY14" fmla="*/ 3371847 h 4576091"/>
                    <a:gd name="connsiteX15" fmla="*/ 780456 w 1594845"/>
                    <a:gd name="connsiteY15" fmla="*/ 4286248 h 4576091"/>
                    <a:gd name="connsiteX16" fmla="*/ 585195 w 1594845"/>
                    <a:gd name="connsiteY16" fmla="*/ 4491034 h 4576091"/>
                    <a:gd name="connsiteX17" fmla="*/ 380408 w 1594845"/>
                    <a:gd name="connsiteY17" fmla="*/ 4512465 h 4576091"/>
                    <a:gd name="connsiteX18" fmla="*/ 61317 w 1594845"/>
                    <a:gd name="connsiteY18" fmla="*/ 4569616 h 4576091"/>
                    <a:gd name="connsiteX19" fmla="*/ 56557 w 1594845"/>
                    <a:gd name="connsiteY19" fmla="*/ 4407691 h 4576091"/>
                    <a:gd name="connsiteX20" fmla="*/ 273248 w 1594845"/>
                    <a:gd name="connsiteY20" fmla="*/ 4295773 h 4576091"/>
                    <a:gd name="connsiteX21" fmla="*/ 435174 w 1594845"/>
                    <a:gd name="connsiteY21" fmla="*/ 4129085 h 4576091"/>
                    <a:gd name="connsiteX22" fmla="*/ 487561 w 1594845"/>
                    <a:gd name="connsiteY22" fmla="*/ 3598066 h 4576091"/>
                    <a:gd name="connsiteX23" fmla="*/ 532805 w 1594845"/>
                    <a:gd name="connsiteY23" fmla="*/ 3102766 h 4576091"/>
                    <a:gd name="connsiteX24" fmla="*/ 478036 w 1594845"/>
                    <a:gd name="connsiteY24" fmla="*/ 2776536 h 4576091"/>
                    <a:gd name="connsiteX25" fmla="*/ 428030 w 1594845"/>
                    <a:gd name="connsiteY25" fmla="*/ 2157411 h 4576091"/>
                    <a:gd name="connsiteX26" fmla="*/ 378024 w 1594845"/>
                    <a:gd name="connsiteY26" fmla="*/ 1885949 h 4576091"/>
                    <a:gd name="connsiteX27" fmla="*/ 368499 w 1594845"/>
                    <a:gd name="connsiteY27" fmla="*/ 1840705 h 4576091"/>
                    <a:gd name="connsiteX28" fmla="*/ 289918 w 1594845"/>
                    <a:gd name="connsiteY28" fmla="*/ 1797843 h 4576091"/>
                    <a:gd name="connsiteX29" fmla="*/ 263724 w 1594845"/>
                    <a:gd name="connsiteY29" fmla="*/ 1390650 h 4576091"/>
                    <a:gd name="connsiteX30" fmla="*/ 266105 w 1594845"/>
                    <a:gd name="connsiteY30" fmla="*/ 1073943 h 4576091"/>
                    <a:gd name="connsiteX31" fmla="*/ 299443 w 1594845"/>
                    <a:gd name="connsiteY31" fmla="*/ 904875 h 4576091"/>
                    <a:gd name="connsiteX32" fmla="*/ 316111 w 1594845"/>
                    <a:gd name="connsiteY32" fmla="*/ 750094 h 4576091"/>
                    <a:gd name="connsiteX33" fmla="*/ 313731 w 1594845"/>
                    <a:gd name="connsiteY33" fmla="*/ 488155 h 4576091"/>
                    <a:gd name="connsiteX34" fmla="*/ 420886 w 1594845"/>
                    <a:gd name="connsiteY34" fmla="*/ 171450 h 4576091"/>
                    <a:gd name="connsiteX35" fmla="*/ 694729 w 1594845"/>
                    <a:gd name="connsiteY35" fmla="*/ 7143 h 4576091"/>
                    <a:gd name="connsiteX0" fmla="*/ 694729 w 1594845"/>
                    <a:gd name="connsiteY0" fmla="*/ 7143 h 4576091"/>
                    <a:gd name="connsiteX1" fmla="*/ 1266230 w 1594845"/>
                    <a:gd name="connsiteY1" fmla="*/ 0 h 4576091"/>
                    <a:gd name="connsiteX2" fmla="*/ 1266230 w 1594845"/>
                    <a:gd name="connsiteY2" fmla="*/ 590550 h 4576091"/>
                    <a:gd name="connsiteX3" fmla="*/ 1504357 w 1594845"/>
                    <a:gd name="connsiteY3" fmla="*/ 2950365 h 4576091"/>
                    <a:gd name="connsiteX4" fmla="*/ 1554363 w 1594845"/>
                    <a:gd name="connsiteY4" fmla="*/ 3864765 h 4576091"/>
                    <a:gd name="connsiteX5" fmla="*/ 1594845 w 1594845"/>
                    <a:gd name="connsiteY5" fmla="*/ 4398165 h 4576091"/>
                    <a:gd name="connsiteX6" fmla="*/ 1504357 w 1594845"/>
                    <a:gd name="connsiteY6" fmla="*/ 4486272 h 4576091"/>
                    <a:gd name="connsiteX7" fmla="*/ 1387676 w 1594845"/>
                    <a:gd name="connsiteY7" fmla="*/ 4493415 h 4576091"/>
                    <a:gd name="connsiteX8" fmla="*/ 1101926 w 1594845"/>
                    <a:gd name="connsiteY8" fmla="*/ 4500559 h 4576091"/>
                    <a:gd name="connsiteX9" fmla="*/ 1125738 w 1594845"/>
                    <a:gd name="connsiteY9" fmla="*/ 4271959 h 4576091"/>
                    <a:gd name="connsiteX10" fmla="*/ 1073350 w 1594845"/>
                    <a:gd name="connsiteY10" fmla="*/ 3976684 h 4576091"/>
                    <a:gd name="connsiteX11" fmla="*/ 1097163 w 1594845"/>
                    <a:gd name="connsiteY11" fmla="*/ 3500434 h 4576091"/>
                    <a:gd name="connsiteX12" fmla="*/ 1011439 w 1594845"/>
                    <a:gd name="connsiteY12" fmla="*/ 2862260 h 4576091"/>
                    <a:gd name="connsiteX13" fmla="*/ 968577 w 1594845"/>
                    <a:gd name="connsiteY13" fmla="*/ 2712240 h 4576091"/>
                    <a:gd name="connsiteX14" fmla="*/ 968575 w 1594845"/>
                    <a:gd name="connsiteY14" fmla="*/ 3047997 h 4576091"/>
                    <a:gd name="connsiteX15" fmla="*/ 940002 w 1594845"/>
                    <a:gd name="connsiteY15" fmla="*/ 3371847 h 4576091"/>
                    <a:gd name="connsiteX16" fmla="*/ 780456 w 1594845"/>
                    <a:gd name="connsiteY16" fmla="*/ 4286248 h 4576091"/>
                    <a:gd name="connsiteX17" fmla="*/ 585195 w 1594845"/>
                    <a:gd name="connsiteY17" fmla="*/ 4491034 h 4576091"/>
                    <a:gd name="connsiteX18" fmla="*/ 380408 w 1594845"/>
                    <a:gd name="connsiteY18" fmla="*/ 4512465 h 4576091"/>
                    <a:gd name="connsiteX19" fmla="*/ 61317 w 1594845"/>
                    <a:gd name="connsiteY19" fmla="*/ 4569616 h 4576091"/>
                    <a:gd name="connsiteX20" fmla="*/ 56557 w 1594845"/>
                    <a:gd name="connsiteY20" fmla="*/ 4407691 h 4576091"/>
                    <a:gd name="connsiteX21" fmla="*/ 273248 w 1594845"/>
                    <a:gd name="connsiteY21" fmla="*/ 4295773 h 4576091"/>
                    <a:gd name="connsiteX22" fmla="*/ 435174 w 1594845"/>
                    <a:gd name="connsiteY22" fmla="*/ 4129085 h 4576091"/>
                    <a:gd name="connsiteX23" fmla="*/ 487561 w 1594845"/>
                    <a:gd name="connsiteY23" fmla="*/ 3598066 h 4576091"/>
                    <a:gd name="connsiteX24" fmla="*/ 532805 w 1594845"/>
                    <a:gd name="connsiteY24" fmla="*/ 3102766 h 4576091"/>
                    <a:gd name="connsiteX25" fmla="*/ 478036 w 1594845"/>
                    <a:gd name="connsiteY25" fmla="*/ 2776536 h 4576091"/>
                    <a:gd name="connsiteX26" fmla="*/ 428030 w 1594845"/>
                    <a:gd name="connsiteY26" fmla="*/ 2157411 h 4576091"/>
                    <a:gd name="connsiteX27" fmla="*/ 378024 w 1594845"/>
                    <a:gd name="connsiteY27" fmla="*/ 1885949 h 4576091"/>
                    <a:gd name="connsiteX28" fmla="*/ 368499 w 1594845"/>
                    <a:gd name="connsiteY28" fmla="*/ 1840705 h 4576091"/>
                    <a:gd name="connsiteX29" fmla="*/ 289918 w 1594845"/>
                    <a:gd name="connsiteY29" fmla="*/ 1797843 h 4576091"/>
                    <a:gd name="connsiteX30" fmla="*/ 263724 w 1594845"/>
                    <a:gd name="connsiteY30" fmla="*/ 1390650 h 4576091"/>
                    <a:gd name="connsiteX31" fmla="*/ 266105 w 1594845"/>
                    <a:gd name="connsiteY31" fmla="*/ 1073943 h 4576091"/>
                    <a:gd name="connsiteX32" fmla="*/ 299443 w 1594845"/>
                    <a:gd name="connsiteY32" fmla="*/ 904875 h 4576091"/>
                    <a:gd name="connsiteX33" fmla="*/ 316111 w 1594845"/>
                    <a:gd name="connsiteY33" fmla="*/ 750094 h 4576091"/>
                    <a:gd name="connsiteX34" fmla="*/ 313731 w 1594845"/>
                    <a:gd name="connsiteY34" fmla="*/ 488155 h 4576091"/>
                    <a:gd name="connsiteX35" fmla="*/ 420886 w 1594845"/>
                    <a:gd name="connsiteY35" fmla="*/ 171450 h 4576091"/>
                    <a:gd name="connsiteX36" fmla="*/ 694729 w 1594845"/>
                    <a:gd name="connsiteY36" fmla="*/ 7143 h 4576091"/>
                    <a:gd name="connsiteX0" fmla="*/ 694729 w 1594845"/>
                    <a:gd name="connsiteY0" fmla="*/ 7143 h 4614859"/>
                    <a:gd name="connsiteX1" fmla="*/ 1266230 w 1594845"/>
                    <a:gd name="connsiteY1" fmla="*/ 0 h 4614859"/>
                    <a:gd name="connsiteX2" fmla="*/ 1266230 w 1594845"/>
                    <a:gd name="connsiteY2" fmla="*/ 590550 h 4614859"/>
                    <a:gd name="connsiteX3" fmla="*/ 1504357 w 1594845"/>
                    <a:gd name="connsiteY3" fmla="*/ 2950365 h 4614859"/>
                    <a:gd name="connsiteX4" fmla="*/ 1554363 w 1594845"/>
                    <a:gd name="connsiteY4" fmla="*/ 3864765 h 4614859"/>
                    <a:gd name="connsiteX5" fmla="*/ 1594845 w 1594845"/>
                    <a:gd name="connsiteY5" fmla="*/ 4398165 h 4614859"/>
                    <a:gd name="connsiteX6" fmla="*/ 1504357 w 1594845"/>
                    <a:gd name="connsiteY6" fmla="*/ 4486272 h 4614859"/>
                    <a:gd name="connsiteX7" fmla="*/ 1540076 w 1594845"/>
                    <a:gd name="connsiteY7" fmla="*/ 4614859 h 4614859"/>
                    <a:gd name="connsiteX8" fmla="*/ 1101926 w 1594845"/>
                    <a:gd name="connsiteY8" fmla="*/ 4500559 h 4614859"/>
                    <a:gd name="connsiteX9" fmla="*/ 1125738 w 1594845"/>
                    <a:gd name="connsiteY9" fmla="*/ 4271959 h 4614859"/>
                    <a:gd name="connsiteX10" fmla="*/ 1073350 w 1594845"/>
                    <a:gd name="connsiteY10" fmla="*/ 3976684 h 4614859"/>
                    <a:gd name="connsiteX11" fmla="*/ 1097163 w 1594845"/>
                    <a:gd name="connsiteY11" fmla="*/ 3500434 h 4614859"/>
                    <a:gd name="connsiteX12" fmla="*/ 1011439 w 1594845"/>
                    <a:gd name="connsiteY12" fmla="*/ 2862260 h 4614859"/>
                    <a:gd name="connsiteX13" fmla="*/ 968577 w 1594845"/>
                    <a:gd name="connsiteY13" fmla="*/ 2712240 h 4614859"/>
                    <a:gd name="connsiteX14" fmla="*/ 968575 w 1594845"/>
                    <a:gd name="connsiteY14" fmla="*/ 3047997 h 4614859"/>
                    <a:gd name="connsiteX15" fmla="*/ 940002 w 1594845"/>
                    <a:gd name="connsiteY15" fmla="*/ 3371847 h 4614859"/>
                    <a:gd name="connsiteX16" fmla="*/ 780456 w 1594845"/>
                    <a:gd name="connsiteY16" fmla="*/ 4286248 h 4614859"/>
                    <a:gd name="connsiteX17" fmla="*/ 585195 w 1594845"/>
                    <a:gd name="connsiteY17" fmla="*/ 4491034 h 4614859"/>
                    <a:gd name="connsiteX18" fmla="*/ 380408 w 1594845"/>
                    <a:gd name="connsiteY18" fmla="*/ 4512465 h 4614859"/>
                    <a:gd name="connsiteX19" fmla="*/ 61317 w 1594845"/>
                    <a:gd name="connsiteY19" fmla="*/ 4569616 h 4614859"/>
                    <a:gd name="connsiteX20" fmla="*/ 56557 w 1594845"/>
                    <a:gd name="connsiteY20" fmla="*/ 4407691 h 4614859"/>
                    <a:gd name="connsiteX21" fmla="*/ 273248 w 1594845"/>
                    <a:gd name="connsiteY21" fmla="*/ 4295773 h 4614859"/>
                    <a:gd name="connsiteX22" fmla="*/ 435174 w 1594845"/>
                    <a:gd name="connsiteY22" fmla="*/ 4129085 h 4614859"/>
                    <a:gd name="connsiteX23" fmla="*/ 487561 w 1594845"/>
                    <a:gd name="connsiteY23" fmla="*/ 3598066 h 4614859"/>
                    <a:gd name="connsiteX24" fmla="*/ 532805 w 1594845"/>
                    <a:gd name="connsiteY24" fmla="*/ 3102766 h 4614859"/>
                    <a:gd name="connsiteX25" fmla="*/ 478036 w 1594845"/>
                    <a:gd name="connsiteY25" fmla="*/ 2776536 h 4614859"/>
                    <a:gd name="connsiteX26" fmla="*/ 428030 w 1594845"/>
                    <a:gd name="connsiteY26" fmla="*/ 2157411 h 4614859"/>
                    <a:gd name="connsiteX27" fmla="*/ 378024 w 1594845"/>
                    <a:gd name="connsiteY27" fmla="*/ 1885949 h 4614859"/>
                    <a:gd name="connsiteX28" fmla="*/ 368499 w 1594845"/>
                    <a:gd name="connsiteY28" fmla="*/ 1840705 h 4614859"/>
                    <a:gd name="connsiteX29" fmla="*/ 289918 w 1594845"/>
                    <a:gd name="connsiteY29" fmla="*/ 1797843 h 4614859"/>
                    <a:gd name="connsiteX30" fmla="*/ 263724 w 1594845"/>
                    <a:gd name="connsiteY30" fmla="*/ 1390650 h 4614859"/>
                    <a:gd name="connsiteX31" fmla="*/ 266105 w 1594845"/>
                    <a:gd name="connsiteY31" fmla="*/ 1073943 h 4614859"/>
                    <a:gd name="connsiteX32" fmla="*/ 299443 w 1594845"/>
                    <a:gd name="connsiteY32" fmla="*/ 904875 h 4614859"/>
                    <a:gd name="connsiteX33" fmla="*/ 316111 w 1594845"/>
                    <a:gd name="connsiteY33" fmla="*/ 750094 h 4614859"/>
                    <a:gd name="connsiteX34" fmla="*/ 313731 w 1594845"/>
                    <a:gd name="connsiteY34" fmla="*/ 488155 h 4614859"/>
                    <a:gd name="connsiteX35" fmla="*/ 420886 w 1594845"/>
                    <a:gd name="connsiteY35" fmla="*/ 171450 h 4614859"/>
                    <a:gd name="connsiteX36" fmla="*/ 694729 w 1594845"/>
                    <a:gd name="connsiteY36" fmla="*/ 7143 h 4614859"/>
                    <a:gd name="connsiteX0" fmla="*/ 694729 w 1594845"/>
                    <a:gd name="connsiteY0" fmla="*/ 7143 h 4614859"/>
                    <a:gd name="connsiteX1" fmla="*/ 1266230 w 1594845"/>
                    <a:gd name="connsiteY1" fmla="*/ 0 h 4614859"/>
                    <a:gd name="connsiteX2" fmla="*/ 1266230 w 1594845"/>
                    <a:gd name="connsiteY2" fmla="*/ 590550 h 4614859"/>
                    <a:gd name="connsiteX3" fmla="*/ 1504357 w 1594845"/>
                    <a:gd name="connsiteY3" fmla="*/ 2950365 h 4614859"/>
                    <a:gd name="connsiteX4" fmla="*/ 1554363 w 1594845"/>
                    <a:gd name="connsiteY4" fmla="*/ 3864765 h 4614859"/>
                    <a:gd name="connsiteX5" fmla="*/ 1594845 w 1594845"/>
                    <a:gd name="connsiteY5" fmla="*/ 4398165 h 4614859"/>
                    <a:gd name="connsiteX6" fmla="*/ 1504357 w 1594845"/>
                    <a:gd name="connsiteY6" fmla="*/ 4486272 h 4614859"/>
                    <a:gd name="connsiteX7" fmla="*/ 1540076 w 1594845"/>
                    <a:gd name="connsiteY7" fmla="*/ 4614859 h 4614859"/>
                    <a:gd name="connsiteX8" fmla="*/ 1101926 w 1594845"/>
                    <a:gd name="connsiteY8" fmla="*/ 4500559 h 4614859"/>
                    <a:gd name="connsiteX9" fmla="*/ 1125738 w 1594845"/>
                    <a:gd name="connsiteY9" fmla="*/ 4271959 h 4614859"/>
                    <a:gd name="connsiteX10" fmla="*/ 1073350 w 1594845"/>
                    <a:gd name="connsiteY10" fmla="*/ 3976684 h 4614859"/>
                    <a:gd name="connsiteX11" fmla="*/ 1097163 w 1594845"/>
                    <a:gd name="connsiteY11" fmla="*/ 3500434 h 4614859"/>
                    <a:gd name="connsiteX12" fmla="*/ 1011439 w 1594845"/>
                    <a:gd name="connsiteY12" fmla="*/ 2862260 h 4614859"/>
                    <a:gd name="connsiteX13" fmla="*/ 968577 w 1594845"/>
                    <a:gd name="connsiteY13" fmla="*/ 2712240 h 4614859"/>
                    <a:gd name="connsiteX14" fmla="*/ 968575 w 1594845"/>
                    <a:gd name="connsiteY14" fmla="*/ 3047997 h 4614859"/>
                    <a:gd name="connsiteX15" fmla="*/ 940002 w 1594845"/>
                    <a:gd name="connsiteY15" fmla="*/ 3371847 h 4614859"/>
                    <a:gd name="connsiteX16" fmla="*/ 780456 w 1594845"/>
                    <a:gd name="connsiteY16" fmla="*/ 4286248 h 4614859"/>
                    <a:gd name="connsiteX17" fmla="*/ 585195 w 1594845"/>
                    <a:gd name="connsiteY17" fmla="*/ 4491034 h 4614859"/>
                    <a:gd name="connsiteX18" fmla="*/ 380408 w 1594845"/>
                    <a:gd name="connsiteY18" fmla="*/ 4512465 h 4614859"/>
                    <a:gd name="connsiteX19" fmla="*/ 61317 w 1594845"/>
                    <a:gd name="connsiteY19" fmla="*/ 4569616 h 4614859"/>
                    <a:gd name="connsiteX20" fmla="*/ 56557 w 1594845"/>
                    <a:gd name="connsiteY20" fmla="*/ 4407691 h 4614859"/>
                    <a:gd name="connsiteX21" fmla="*/ 273248 w 1594845"/>
                    <a:gd name="connsiteY21" fmla="*/ 4295773 h 4614859"/>
                    <a:gd name="connsiteX22" fmla="*/ 435174 w 1594845"/>
                    <a:gd name="connsiteY22" fmla="*/ 4129085 h 4614859"/>
                    <a:gd name="connsiteX23" fmla="*/ 487561 w 1594845"/>
                    <a:gd name="connsiteY23" fmla="*/ 3598066 h 4614859"/>
                    <a:gd name="connsiteX24" fmla="*/ 532805 w 1594845"/>
                    <a:gd name="connsiteY24" fmla="*/ 3102766 h 4614859"/>
                    <a:gd name="connsiteX25" fmla="*/ 478036 w 1594845"/>
                    <a:gd name="connsiteY25" fmla="*/ 2776536 h 4614859"/>
                    <a:gd name="connsiteX26" fmla="*/ 428030 w 1594845"/>
                    <a:gd name="connsiteY26" fmla="*/ 2157411 h 4614859"/>
                    <a:gd name="connsiteX27" fmla="*/ 378024 w 1594845"/>
                    <a:gd name="connsiteY27" fmla="*/ 1885949 h 4614859"/>
                    <a:gd name="connsiteX28" fmla="*/ 368499 w 1594845"/>
                    <a:gd name="connsiteY28" fmla="*/ 1840705 h 4614859"/>
                    <a:gd name="connsiteX29" fmla="*/ 289918 w 1594845"/>
                    <a:gd name="connsiteY29" fmla="*/ 1797843 h 4614859"/>
                    <a:gd name="connsiteX30" fmla="*/ 263724 w 1594845"/>
                    <a:gd name="connsiteY30" fmla="*/ 1390650 h 4614859"/>
                    <a:gd name="connsiteX31" fmla="*/ 266105 w 1594845"/>
                    <a:gd name="connsiteY31" fmla="*/ 1073943 h 4614859"/>
                    <a:gd name="connsiteX32" fmla="*/ 299443 w 1594845"/>
                    <a:gd name="connsiteY32" fmla="*/ 904875 h 4614859"/>
                    <a:gd name="connsiteX33" fmla="*/ 316111 w 1594845"/>
                    <a:gd name="connsiteY33" fmla="*/ 750094 h 4614859"/>
                    <a:gd name="connsiteX34" fmla="*/ 313731 w 1594845"/>
                    <a:gd name="connsiteY34" fmla="*/ 488155 h 4614859"/>
                    <a:gd name="connsiteX35" fmla="*/ 420886 w 1594845"/>
                    <a:gd name="connsiteY35" fmla="*/ 171450 h 4614859"/>
                    <a:gd name="connsiteX36" fmla="*/ 694729 w 1594845"/>
                    <a:gd name="connsiteY36" fmla="*/ 7143 h 4614859"/>
                    <a:gd name="connsiteX0" fmla="*/ 694729 w 1594845"/>
                    <a:gd name="connsiteY0" fmla="*/ 7143 h 4614859"/>
                    <a:gd name="connsiteX1" fmla="*/ 1266230 w 1594845"/>
                    <a:gd name="connsiteY1" fmla="*/ 0 h 4614859"/>
                    <a:gd name="connsiteX2" fmla="*/ 1266230 w 1594845"/>
                    <a:gd name="connsiteY2" fmla="*/ 590550 h 4614859"/>
                    <a:gd name="connsiteX3" fmla="*/ 1504357 w 1594845"/>
                    <a:gd name="connsiteY3" fmla="*/ 2950365 h 4614859"/>
                    <a:gd name="connsiteX4" fmla="*/ 1554363 w 1594845"/>
                    <a:gd name="connsiteY4" fmla="*/ 3864765 h 4614859"/>
                    <a:gd name="connsiteX5" fmla="*/ 1594845 w 1594845"/>
                    <a:gd name="connsiteY5" fmla="*/ 4398165 h 4614859"/>
                    <a:gd name="connsiteX6" fmla="*/ 1504357 w 1594845"/>
                    <a:gd name="connsiteY6" fmla="*/ 4486272 h 4614859"/>
                    <a:gd name="connsiteX7" fmla="*/ 1540076 w 1594845"/>
                    <a:gd name="connsiteY7" fmla="*/ 4614859 h 4614859"/>
                    <a:gd name="connsiteX8" fmla="*/ 1101926 w 1594845"/>
                    <a:gd name="connsiteY8" fmla="*/ 4500559 h 4614859"/>
                    <a:gd name="connsiteX9" fmla="*/ 1125738 w 1594845"/>
                    <a:gd name="connsiteY9" fmla="*/ 4271959 h 4614859"/>
                    <a:gd name="connsiteX10" fmla="*/ 1073350 w 1594845"/>
                    <a:gd name="connsiteY10" fmla="*/ 3976684 h 4614859"/>
                    <a:gd name="connsiteX11" fmla="*/ 1097163 w 1594845"/>
                    <a:gd name="connsiteY11" fmla="*/ 3500434 h 4614859"/>
                    <a:gd name="connsiteX12" fmla="*/ 1011439 w 1594845"/>
                    <a:gd name="connsiteY12" fmla="*/ 2862260 h 4614859"/>
                    <a:gd name="connsiteX13" fmla="*/ 968577 w 1594845"/>
                    <a:gd name="connsiteY13" fmla="*/ 2712240 h 4614859"/>
                    <a:gd name="connsiteX14" fmla="*/ 968575 w 1594845"/>
                    <a:gd name="connsiteY14" fmla="*/ 3047997 h 4614859"/>
                    <a:gd name="connsiteX15" fmla="*/ 940002 w 1594845"/>
                    <a:gd name="connsiteY15" fmla="*/ 3371847 h 4614859"/>
                    <a:gd name="connsiteX16" fmla="*/ 780456 w 1594845"/>
                    <a:gd name="connsiteY16" fmla="*/ 4286248 h 4614859"/>
                    <a:gd name="connsiteX17" fmla="*/ 585195 w 1594845"/>
                    <a:gd name="connsiteY17" fmla="*/ 4491034 h 4614859"/>
                    <a:gd name="connsiteX18" fmla="*/ 380408 w 1594845"/>
                    <a:gd name="connsiteY18" fmla="*/ 4512465 h 4614859"/>
                    <a:gd name="connsiteX19" fmla="*/ 61317 w 1594845"/>
                    <a:gd name="connsiteY19" fmla="*/ 4569616 h 4614859"/>
                    <a:gd name="connsiteX20" fmla="*/ 56557 w 1594845"/>
                    <a:gd name="connsiteY20" fmla="*/ 4407691 h 4614859"/>
                    <a:gd name="connsiteX21" fmla="*/ 273248 w 1594845"/>
                    <a:gd name="connsiteY21" fmla="*/ 4295773 h 4614859"/>
                    <a:gd name="connsiteX22" fmla="*/ 435174 w 1594845"/>
                    <a:gd name="connsiteY22" fmla="*/ 4129085 h 4614859"/>
                    <a:gd name="connsiteX23" fmla="*/ 487561 w 1594845"/>
                    <a:gd name="connsiteY23" fmla="*/ 3598066 h 4614859"/>
                    <a:gd name="connsiteX24" fmla="*/ 532805 w 1594845"/>
                    <a:gd name="connsiteY24" fmla="*/ 3102766 h 4614859"/>
                    <a:gd name="connsiteX25" fmla="*/ 478036 w 1594845"/>
                    <a:gd name="connsiteY25" fmla="*/ 2776536 h 4614859"/>
                    <a:gd name="connsiteX26" fmla="*/ 428030 w 1594845"/>
                    <a:gd name="connsiteY26" fmla="*/ 2157411 h 4614859"/>
                    <a:gd name="connsiteX27" fmla="*/ 378024 w 1594845"/>
                    <a:gd name="connsiteY27" fmla="*/ 1885949 h 4614859"/>
                    <a:gd name="connsiteX28" fmla="*/ 368499 w 1594845"/>
                    <a:gd name="connsiteY28" fmla="*/ 1840705 h 4614859"/>
                    <a:gd name="connsiteX29" fmla="*/ 289918 w 1594845"/>
                    <a:gd name="connsiteY29" fmla="*/ 1797843 h 4614859"/>
                    <a:gd name="connsiteX30" fmla="*/ 263724 w 1594845"/>
                    <a:gd name="connsiteY30" fmla="*/ 1390650 h 4614859"/>
                    <a:gd name="connsiteX31" fmla="*/ 266105 w 1594845"/>
                    <a:gd name="connsiteY31" fmla="*/ 1073943 h 4614859"/>
                    <a:gd name="connsiteX32" fmla="*/ 299443 w 1594845"/>
                    <a:gd name="connsiteY32" fmla="*/ 904875 h 4614859"/>
                    <a:gd name="connsiteX33" fmla="*/ 316111 w 1594845"/>
                    <a:gd name="connsiteY33" fmla="*/ 750094 h 4614859"/>
                    <a:gd name="connsiteX34" fmla="*/ 313731 w 1594845"/>
                    <a:gd name="connsiteY34" fmla="*/ 488155 h 4614859"/>
                    <a:gd name="connsiteX35" fmla="*/ 420886 w 1594845"/>
                    <a:gd name="connsiteY35" fmla="*/ 171450 h 4614859"/>
                    <a:gd name="connsiteX36" fmla="*/ 694729 w 1594845"/>
                    <a:gd name="connsiteY36" fmla="*/ 7143 h 4614859"/>
                    <a:gd name="connsiteX0" fmla="*/ 694729 w 1594845"/>
                    <a:gd name="connsiteY0" fmla="*/ 7143 h 4614859"/>
                    <a:gd name="connsiteX1" fmla="*/ 1266230 w 1594845"/>
                    <a:gd name="connsiteY1" fmla="*/ 0 h 4614859"/>
                    <a:gd name="connsiteX2" fmla="*/ 1266230 w 1594845"/>
                    <a:gd name="connsiteY2" fmla="*/ 590550 h 4614859"/>
                    <a:gd name="connsiteX3" fmla="*/ 1504357 w 1594845"/>
                    <a:gd name="connsiteY3" fmla="*/ 2950365 h 4614859"/>
                    <a:gd name="connsiteX4" fmla="*/ 1554363 w 1594845"/>
                    <a:gd name="connsiteY4" fmla="*/ 3864765 h 4614859"/>
                    <a:gd name="connsiteX5" fmla="*/ 1594845 w 1594845"/>
                    <a:gd name="connsiteY5" fmla="*/ 4398165 h 4614859"/>
                    <a:gd name="connsiteX6" fmla="*/ 1504357 w 1594845"/>
                    <a:gd name="connsiteY6" fmla="*/ 4486272 h 4614859"/>
                    <a:gd name="connsiteX7" fmla="*/ 1540076 w 1594845"/>
                    <a:gd name="connsiteY7" fmla="*/ 4614859 h 4614859"/>
                    <a:gd name="connsiteX8" fmla="*/ 1201938 w 1594845"/>
                    <a:gd name="connsiteY8" fmla="*/ 4519609 h 4614859"/>
                    <a:gd name="connsiteX9" fmla="*/ 1101926 w 1594845"/>
                    <a:gd name="connsiteY9" fmla="*/ 4500559 h 4614859"/>
                    <a:gd name="connsiteX10" fmla="*/ 1125738 w 1594845"/>
                    <a:gd name="connsiteY10" fmla="*/ 4271959 h 4614859"/>
                    <a:gd name="connsiteX11" fmla="*/ 1073350 w 1594845"/>
                    <a:gd name="connsiteY11" fmla="*/ 3976684 h 4614859"/>
                    <a:gd name="connsiteX12" fmla="*/ 1097163 w 1594845"/>
                    <a:gd name="connsiteY12" fmla="*/ 3500434 h 4614859"/>
                    <a:gd name="connsiteX13" fmla="*/ 1011439 w 1594845"/>
                    <a:gd name="connsiteY13" fmla="*/ 2862260 h 4614859"/>
                    <a:gd name="connsiteX14" fmla="*/ 968577 w 1594845"/>
                    <a:gd name="connsiteY14" fmla="*/ 2712240 h 4614859"/>
                    <a:gd name="connsiteX15" fmla="*/ 968575 w 1594845"/>
                    <a:gd name="connsiteY15" fmla="*/ 3047997 h 4614859"/>
                    <a:gd name="connsiteX16" fmla="*/ 940002 w 1594845"/>
                    <a:gd name="connsiteY16" fmla="*/ 3371847 h 4614859"/>
                    <a:gd name="connsiteX17" fmla="*/ 780456 w 1594845"/>
                    <a:gd name="connsiteY17" fmla="*/ 4286248 h 4614859"/>
                    <a:gd name="connsiteX18" fmla="*/ 585195 w 1594845"/>
                    <a:gd name="connsiteY18" fmla="*/ 4491034 h 4614859"/>
                    <a:gd name="connsiteX19" fmla="*/ 380408 w 1594845"/>
                    <a:gd name="connsiteY19" fmla="*/ 4512465 h 4614859"/>
                    <a:gd name="connsiteX20" fmla="*/ 61317 w 1594845"/>
                    <a:gd name="connsiteY20" fmla="*/ 4569616 h 4614859"/>
                    <a:gd name="connsiteX21" fmla="*/ 56557 w 1594845"/>
                    <a:gd name="connsiteY21" fmla="*/ 4407691 h 4614859"/>
                    <a:gd name="connsiteX22" fmla="*/ 273248 w 1594845"/>
                    <a:gd name="connsiteY22" fmla="*/ 4295773 h 4614859"/>
                    <a:gd name="connsiteX23" fmla="*/ 435174 w 1594845"/>
                    <a:gd name="connsiteY23" fmla="*/ 4129085 h 4614859"/>
                    <a:gd name="connsiteX24" fmla="*/ 487561 w 1594845"/>
                    <a:gd name="connsiteY24" fmla="*/ 3598066 h 4614859"/>
                    <a:gd name="connsiteX25" fmla="*/ 532805 w 1594845"/>
                    <a:gd name="connsiteY25" fmla="*/ 3102766 h 4614859"/>
                    <a:gd name="connsiteX26" fmla="*/ 478036 w 1594845"/>
                    <a:gd name="connsiteY26" fmla="*/ 2776536 h 4614859"/>
                    <a:gd name="connsiteX27" fmla="*/ 428030 w 1594845"/>
                    <a:gd name="connsiteY27" fmla="*/ 2157411 h 4614859"/>
                    <a:gd name="connsiteX28" fmla="*/ 378024 w 1594845"/>
                    <a:gd name="connsiteY28" fmla="*/ 1885949 h 4614859"/>
                    <a:gd name="connsiteX29" fmla="*/ 368499 w 1594845"/>
                    <a:gd name="connsiteY29" fmla="*/ 1840705 h 4614859"/>
                    <a:gd name="connsiteX30" fmla="*/ 289918 w 1594845"/>
                    <a:gd name="connsiteY30" fmla="*/ 1797843 h 4614859"/>
                    <a:gd name="connsiteX31" fmla="*/ 263724 w 1594845"/>
                    <a:gd name="connsiteY31" fmla="*/ 1390650 h 4614859"/>
                    <a:gd name="connsiteX32" fmla="*/ 266105 w 1594845"/>
                    <a:gd name="connsiteY32" fmla="*/ 1073943 h 4614859"/>
                    <a:gd name="connsiteX33" fmla="*/ 299443 w 1594845"/>
                    <a:gd name="connsiteY33" fmla="*/ 904875 h 4614859"/>
                    <a:gd name="connsiteX34" fmla="*/ 316111 w 1594845"/>
                    <a:gd name="connsiteY34" fmla="*/ 750094 h 4614859"/>
                    <a:gd name="connsiteX35" fmla="*/ 313731 w 1594845"/>
                    <a:gd name="connsiteY35" fmla="*/ 488155 h 4614859"/>
                    <a:gd name="connsiteX36" fmla="*/ 420886 w 1594845"/>
                    <a:gd name="connsiteY36" fmla="*/ 171450 h 4614859"/>
                    <a:gd name="connsiteX37" fmla="*/ 694729 w 1594845"/>
                    <a:gd name="connsiteY37" fmla="*/ 7143 h 4614859"/>
                    <a:gd name="connsiteX0" fmla="*/ 694729 w 1594845"/>
                    <a:gd name="connsiteY0" fmla="*/ 7143 h 4614859"/>
                    <a:gd name="connsiteX1" fmla="*/ 1266230 w 1594845"/>
                    <a:gd name="connsiteY1" fmla="*/ 0 h 4614859"/>
                    <a:gd name="connsiteX2" fmla="*/ 1266230 w 1594845"/>
                    <a:gd name="connsiteY2" fmla="*/ 590550 h 4614859"/>
                    <a:gd name="connsiteX3" fmla="*/ 1504357 w 1594845"/>
                    <a:gd name="connsiteY3" fmla="*/ 2950365 h 4614859"/>
                    <a:gd name="connsiteX4" fmla="*/ 1554363 w 1594845"/>
                    <a:gd name="connsiteY4" fmla="*/ 3864765 h 4614859"/>
                    <a:gd name="connsiteX5" fmla="*/ 1594845 w 1594845"/>
                    <a:gd name="connsiteY5" fmla="*/ 4398165 h 4614859"/>
                    <a:gd name="connsiteX6" fmla="*/ 1504357 w 1594845"/>
                    <a:gd name="connsiteY6" fmla="*/ 4486272 h 4614859"/>
                    <a:gd name="connsiteX7" fmla="*/ 1540076 w 1594845"/>
                    <a:gd name="connsiteY7" fmla="*/ 4614859 h 4614859"/>
                    <a:gd name="connsiteX8" fmla="*/ 1170982 w 1594845"/>
                    <a:gd name="connsiteY8" fmla="*/ 4567234 h 4614859"/>
                    <a:gd name="connsiteX9" fmla="*/ 1101926 w 1594845"/>
                    <a:gd name="connsiteY9" fmla="*/ 4500559 h 4614859"/>
                    <a:gd name="connsiteX10" fmla="*/ 1125738 w 1594845"/>
                    <a:gd name="connsiteY10" fmla="*/ 4271959 h 4614859"/>
                    <a:gd name="connsiteX11" fmla="*/ 1073350 w 1594845"/>
                    <a:gd name="connsiteY11" fmla="*/ 3976684 h 4614859"/>
                    <a:gd name="connsiteX12" fmla="*/ 1097163 w 1594845"/>
                    <a:gd name="connsiteY12" fmla="*/ 3500434 h 4614859"/>
                    <a:gd name="connsiteX13" fmla="*/ 1011439 w 1594845"/>
                    <a:gd name="connsiteY13" fmla="*/ 2862260 h 4614859"/>
                    <a:gd name="connsiteX14" fmla="*/ 968577 w 1594845"/>
                    <a:gd name="connsiteY14" fmla="*/ 2712240 h 4614859"/>
                    <a:gd name="connsiteX15" fmla="*/ 968575 w 1594845"/>
                    <a:gd name="connsiteY15" fmla="*/ 3047997 h 4614859"/>
                    <a:gd name="connsiteX16" fmla="*/ 940002 w 1594845"/>
                    <a:gd name="connsiteY16" fmla="*/ 3371847 h 4614859"/>
                    <a:gd name="connsiteX17" fmla="*/ 780456 w 1594845"/>
                    <a:gd name="connsiteY17" fmla="*/ 4286248 h 4614859"/>
                    <a:gd name="connsiteX18" fmla="*/ 585195 w 1594845"/>
                    <a:gd name="connsiteY18" fmla="*/ 4491034 h 4614859"/>
                    <a:gd name="connsiteX19" fmla="*/ 380408 w 1594845"/>
                    <a:gd name="connsiteY19" fmla="*/ 4512465 h 4614859"/>
                    <a:gd name="connsiteX20" fmla="*/ 61317 w 1594845"/>
                    <a:gd name="connsiteY20" fmla="*/ 4569616 h 4614859"/>
                    <a:gd name="connsiteX21" fmla="*/ 56557 w 1594845"/>
                    <a:gd name="connsiteY21" fmla="*/ 4407691 h 4614859"/>
                    <a:gd name="connsiteX22" fmla="*/ 273248 w 1594845"/>
                    <a:gd name="connsiteY22" fmla="*/ 4295773 h 4614859"/>
                    <a:gd name="connsiteX23" fmla="*/ 435174 w 1594845"/>
                    <a:gd name="connsiteY23" fmla="*/ 4129085 h 4614859"/>
                    <a:gd name="connsiteX24" fmla="*/ 487561 w 1594845"/>
                    <a:gd name="connsiteY24" fmla="*/ 3598066 h 4614859"/>
                    <a:gd name="connsiteX25" fmla="*/ 532805 w 1594845"/>
                    <a:gd name="connsiteY25" fmla="*/ 3102766 h 4614859"/>
                    <a:gd name="connsiteX26" fmla="*/ 478036 w 1594845"/>
                    <a:gd name="connsiteY26" fmla="*/ 2776536 h 4614859"/>
                    <a:gd name="connsiteX27" fmla="*/ 428030 w 1594845"/>
                    <a:gd name="connsiteY27" fmla="*/ 2157411 h 4614859"/>
                    <a:gd name="connsiteX28" fmla="*/ 378024 w 1594845"/>
                    <a:gd name="connsiteY28" fmla="*/ 1885949 h 4614859"/>
                    <a:gd name="connsiteX29" fmla="*/ 368499 w 1594845"/>
                    <a:gd name="connsiteY29" fmla="*/ 1840705 h 4614859"/>
                    <a:gd name="connsiteX30" fmla="*/ 289918 w 1594845"/>
                    <a:gd name="connsiteY30" fmla="*/ 1797843 h 4614859"/>
                    <a:gd name="connsiteX31" fmla="*/ 263724 w 1594845"/>
                    <a:gd name="connsiteY31" fmla="*/ 1390650 h 4614859"/>
                    <a:gd name="connsiteX32" fmla="*/ 266105 w 1594845"/>
                    <a:gd name="connsiteY32" fmla="*/ 1073943 h 4614859"/>
                    <a:gd name="connsiteX33" fmla="*/ 299443 w 1594845"/>
                    <a:gd name="connsiteY33" fmla="*/ 904875 h 4614859"/>
                    <a:gd name="connsiteX34" fmla="*/ 316111 w 1594845"/>
                    <a:gd name="connsiteY34" fmla="*/ 750094 h 4614859"/>
                    <a:gd name="connsiteX35" fmla="*/ 313731 w 1594845"/>
                    <a:gd name="connsiteY35" fmla="*/ 488155 h 4614859"/>
                    <a:gd name="connsiteX36" fmla="*/ 420886 w 1594845"/>
                    <a:gd name="connsiteY36" fmla="*/ 171450 h 4614859"/>
                    <a:gd name="connsiteX37" fmla="*/ 694729 w 1594845"/>
                    <a:gd name="connsiteY37" fmla="*/ 7143 h 4614859"/>
                    <a:gd name="connsiteX0" fmla="*/ 694729 w 1594845"/>
                    <a:gd name="connsiteY0" fmla="*/ 7143 h 4614859"/>
                    <a:gd name="connsiteX1" fmla="*/ 1266230 w 1594845"/>
                    <a:gd name="connsiteY1" fmla="*/ 0 h 4614859"/>
                    <a:gd name="connsiteX2" fmla="*/ 1266230 w 1594845"/>
                    <a:gd name="connsiteY2" fmla="*/ 590550 h 4614859"/>
                    <a:gd name="connsiteX3" fmla="*/ 1504357 w 1594845"/>
                    <a:gd name="connsiteY3" fmla="*/ 2950365 h 4614859"/>
                    <a:gd name="connsiteX4" fmla="*/ 1554363 w 1594845"/>
                    <a:gd name="connsiteY4" fmla="*/ 3864765 h 4614859"/>
                    <a:gd name="connsiteX5" fmla="*/ 1594845 w 1594845"/>
                    <a:gd name="connsiteY5" fmla="*/ 4398165 h 4614859"/>
                    <a:gd name="connsiteX6" fmla="*/ 1504357 w 1594845"/>
                    <a:gd name="connsiteY6" fmla="*/ 4486272 h 4614859"/>
                    <a:gd name="connsiteX7" fmla="*/ 1540076 w 1594845"/>
                    <a:gd name="connsiteY7" fmla="*/ 4614859 h 4614859"/>
                    <a:gd name="connsiteX8" fmla="*/ 1335288 w 1594845"/>
                    <a:gd name="connsiteY8" fmla="*/ 4583903 h 4614859"/>
                    <a:gd name="connsiteX9" fmla="*/ 1170982 w 1594845"/>
                    <a:gd name="connsiteY9" fmla="*/ 4567234 h 4614859"/>
                    <a:gd name="connsiteX10" fmla="*/ 1101926 w 1594845"/>
                    <a:gd name="connsiteY10" fmla="*/ 4500559 h 4614859"/>
                    <a:gd name="connsiteX11" fmla="*/ 1125738 w 1594845"/>
                    <a:gd name="connsiteY11" fmla="*/ 4271959 h 4614859"/>
                    <a:gd name="connsiteX12" fmla="*/ 1073350 w 1594845"/>
                    <a:gd name="connsiteY12" fmla="*/ 3976684 h 4614859"/>
                    <a:gd name="connsiteX13" fmla="*/ 1097163 w 1594845"/>
                    <a:gd name="connsiteY13" fmla="*/ 3500434 h 4614859"/>
                    <a:gd name="connsiteX14" fmla="*/ 1011439 w 1594845"/>
                    <a:gd name="connsiteY14" fmla="*/ 2862260 h 4614859"/>
                    <a:gd name="connsiteX15" fmla="*/ 968577 w 1594845"/>
                    <a:gd name="connsiteY15" fmla="*/ 2712240 h 4614859"/>
                    <a:gd name="connsiteX16" fmla="*/ 968575 w 1594845"/>
                    <a:gd name="connsiteY16" fmla="*/ 3047997 h 4614859"/>
                    <a:gd name="connsiteX17" fmla="*/ 940002 w 1594845"/>
                    <a:gd name="connsiteY17" fmla="*/ 3371847 h 4614859"/>
                    <a:gd name="connsiteX18" fmla="*/ 780456 w 1594845"/>
                    <a:gd name="connsiteY18" fmla="*/ 4286248 h 4614859"/>
                    <a:gd name="connsiteX19" fmla="*/ 585195 w 1594845"/>
                    <a:gd name="connsiteY19" fmla="*/ 4491034 h 4614859"/>
                    <a:gd name="connsiteX20" fmla="*/ 380408 w 1594845"/>
                    <a:gd name="connsiteY20" fmla="*/ 4512465 h 4614859"/>
                    <a:gd name="connsiteX21" fmla="*/ 61317 w 1594845"/>
                    <a:gd name="connsiteY21" fmla="*/ 4569616 h 4614859"/>
                    <a:gd name="connsiteX22" fmla="*/ 56557 w 1594845"/>
                    <a:gd name="connsiteY22" fmla="*/ 4407691 h 4614859"/>
                    <a:gd name="connsiteX23" fmla="*/ 273248 w 1594845"/>
                    <a:gd name="connsiteY23" fmla="*/ 4295773 h 4614859"/>
                    <a:gd name="connsiteX24" fmla="*/ 435174 w 1594845"/>
                    <a:gd name="connsiteY24" fmla="*/ 4129085 h 4614859"/>
                    <a:gd name="connsiteX25" fmla="*/ 487561 w 1594845"/>
                    <a:gd name="connsiteY25" fmla="*/ 3598066 h 4614859"/>
                    <a:gd name="connsiteX26" fmla="*/ 532805 w 1594845"/>
                    <a:gd name="connsiteY26" fmla="*/ 3102766 h 4614859"/>
                    <a:gd name="connsiteX27" fmla="*/ 478036 w 1594845"/>
                    <a:gd name="connsiteY27" fmla="*/ 2776536 h 4614859"/>
                    <a:gd name="connsiteX28" fmla="*/ 428030 w 1594845"/>
                    <a:gd name="connsiteY28" fmla="*/ 2157411 h 4614859"/>
                    <a:gd name="connsiteX29" fmla="*/ 378024 w 1594845"/>
                    <a:gd name="connsiteY29" fmla="*/ 1885949 h 4614859"/>
                    <a:gd name="connsiteX30" fmla="*/ 368499 w 1594845"/>
                    <a:gd name="connsiteY30" fmla="*/ 1840705 h 4614859"/>
                    <a:gd name="connsiteX31" fmla="*/ 289918 w 1594845"/>
                    <a:gd name="connsiteY31" fmla="*/ 1797843 h 4614859"/>
                    <a:gd name="connsiteX32" fmla="*/ 263724 w 1594845"/>
                    <a:gd name="connsiteY32" fmla="*/ 1390650 h 4614859"/>
                    <a:gd name="connsiteX33" fmla="*/ 266105 w 1594845"/>
                    <a:gd name="connsiteY33" fmla="*/ 1073943 h 4614859"/>
                    <a:gd name="connsiteX34" fmla="*/ 299443 w 1594845"/>
                    <a:gd name="connsiteY34" fmla="*/ 904875 h 4614859"/>
                    <a:gd name="connsiteX35" fmla="*/ 316111 w 1594845"/>
                    <a:gd name="connsiteY35" fmla="*/ 750094 h 4614859"/>
                    <a:gd name="connsiteX36" fmla="*/ 313731 w 1594845"/>
                    <a:gd name="connsiteY36" fmla="*/ 488155 h 4614859"/>
                    <a:gd name="connsiteX37" fmla="*/ 420886 w 1594845"/>
                    <a:gd name="connsiteY37" fmla="*/ 171450 h 4614859"/>
                    <a:gd name="connsiteX38" fmla="*/ 694729 w 1594845"/>
                    <a:gd name="connsiteY38" fmla="*/ 7143 h 4614859"/>
                    <a:gd name="connsiteX0" fmla="*/ 694729 w 1594845"/>
                    <a:gd name="connsiteY0" fmla="*/ 7143 h 4774403"/>
                    <a:gd name="connsiteX1" fmla="*/ 1266230 w 1594845"/>
                    <a:gd name="connsiteY1" fmla="*/ 0 h 4774403"/>
                    <a:gd name="connsiteX2" fmla="*/ 1266230 w 1594845"/>
                    <a:gd name="connsiteY2" fmla="*/ 590550 h 4774403"/>
                    <a:gd name="connsiteX3" fmla="*/ 1504357 w 1594845"/>
                    <a:gd name="connsiteY3" fmla="*/ 2950365 h 4774403"/>
                    <a:gd name="connsiteX4" fmla="*/ 1554363 w 1594845"/>
                    <a:gd name="connsiteY4" fmla="*/ 3864765 h 4774403"/>
                    <a:gd name="connsiteX5" fmla="*/ 1594845 w 1594845"/>
                    <a:gd name="connsiteY5" fmla="*/ 4398165 h 4774403"/>
                    <a:gd name="connsiteX6" fmla="*/ 1504357 w 1594845"/>
                    <a:gd name="connsiteY6" fmla="*/ 4486272 h 4774403"/>
                    <a:gd name="connsiteX7" fmla="*/ 1540076 w 1594845"/>
                    <a:gd name="connsiteY7" fmla="*/ 4614859 h 4774403"/>
                    <a:gd name="connsiteX8" fmla="*/ 1144788 w 1594845"/>
                    <a:gd name="connsiteY8" fmla="*/ 4774403 h 4774403"/>
                    <a:gd name="connsiteX9" fmla="*/ 1170982 w 1594845"/>
                    <a:gd name="connsiteY9" fmla="*/ 4567234 h 4774403"/>
                    <a:gd name="connsiteX10" fmla="*/ 1101926 w 1594845"/>
                    <a:gd name="connsiteY10" fmla="*/ 4500559 h 4774403"/>
                    <a:gd name="connsiteX11" fmla="*/ 1125738 w 1594845"/>
                    <a:gd name="connsiteY11" fmla="*/ 4271959 h 4774403"/>
                    <a:gd name="connsiteX12" fmla="*/ 1073350 w 1594845"/>
                    <a:gd name="connsiteY12" fmla="*/ 3976684 h 4774403"/>
                    <a:gd name="connsiteX13" fmla="*/ 1097163 w 1594845"/>
                    <a:gd name="connsiteY13" fmla="*/ 3500434 h 4774403"/>
                    <a:gd name="connsiteX14" fmla="*/ 1011439 w 1594845"/>
                    <a:gd name="connsiteY14" fmla="*/ 2862260 h 4774403"/>
                    <a:gd name="connsiteX15" fmla="*/ 968577 w 1594845"/>
                    <a:gd name="connsiteY15" fmla="*/ 2712240 h 4774403"/>
                    <a:gd name="connsiteX16" fmla="*/ 968575 w 1594845"/>
                    <a:gd name="connsiteY16" fmla="*/ 3047997 h 4774403"/>
                    <a:gd name="connsiteX17" fmla="*/ 940002 w 1594845"/>
                    <a:gd name="connsiteY17" fmla="*/ 3371847 h 4774403"/>
                    <a:gd name="connsiteX18" fmla="*/ 780456 w 1594845"/>
                    <a:gd name="connsiteY18" fmla="*/ 4286248 h 4774403"/>
                    <a:gd name="connsiteX19" fmla="*/ 585195 w 1594845"/>
                    <a:gd name="connsiteY19" fmla="*/ 4491034 h 4774403"/>
                    <a:gd name="connsiteX20" fmla="*/ 380408 w 1594845"/>
                    <a:gd name="connsiteY20" fmla="*/ 4512465 h 4774403"/>
                    <a:gd name="connsiteX21" fmla="*/ 61317 w 1594845"/>
                    <a:gd name="connsiteY21" fmla="*/ 4569616 h 4774403"/>
                    <a:gd name="connsiteX22" fmla="*/ 56557 w 1594845"/>
                    <a:gd name="connsiteY22" fmla="*/ 4407691 h 4774403"/>
                    <a:gd name="connsiteX23" fmla="*/ 273248 w 1594845"/>
                    <a:gd name="connsiteY23" fmla="*/ 4295773 h 4774403"/>
                    <a:gd name="connsiteX24" fmla="*/ 435174 w 1594845"/>
                    <a:gd name="connsiteY24" fmla="*/ 4129085 h 4774403"/>
                    <a:gd name="connsiteX25" fmla="*/ 487561 w 1594845"/>
                    <a:gd name="connsiteY25" fmla="*/ 3598066 h 4774403"/>
                    <a:gd name="connsiteX26" fmla="*/ 532805 w 1594845"/>
                    <a:gd name="connsiteY26" fmla="*/ 3102766 h 4774403"/>
                    <a:gd name="connsiteX27" fmla="*/ 478036 w 1594845"/>
                    <a:gd name="connsiteY27" fmla="*/ 2776536 h 4774403"/>
                    <a:gd name="connsiteX28" fmla="*/ 428030 w 1594845"/>
                    <a:gd name="connsiteY28" fmla="*/ 2157411 h 4774403"/>
                    <a:gd name="connsiteX29" fmla="*/ 378024 w 1594845"/>
                    <a:gd name="connsiteY29" fmla="*/ 1885949 h 4774403"/>
                    <a:gd name="connsiteX30" fmla="*/ 368499 w 1594845"/>
                    <a:gd name="connsiteY30" fmla="*/ 1840705 h 4774403"/>
                    <a:gd name="connsiteX31" fmla="*/ 289918 w 1594845"/>
                    <a:gd name="connsiteY31" fmla="*/ 1797843 h 4774403"/>
                    <a:gd name="connsiteX32" fmla="*/ 263724 w 1594845"/>
                    <a:gd name="connsiteY32" fmla="*/ 1390650 h 4774403"/>
                    <a:gd name="connsiteX33" fmla="*/ 266105 w 1594845"/>
                    <a:gd name="connsiteY33" fmla="*/ 1073943 h 4774403"/>
                    <a:gd name="connsiteX34" fmla="*/ 299443 w 1594845"/>
                    <a:gd name="connsiteY34" fmla="*/ 904875 h 4774403"/>
                    <a:gd name="connsiteX35" fmla="*/ 316111 w 1594845"/>
                    <a:gd name="connsiteY35" fmla="*/ 750094 h 4774403"/>
                    <a:gd name="connsiteX36" fmla="*/ 313731 w 1594845"/>
                    <a:gd name="connsiteY36" fmla="*/ 488155 h 4774403"/>
                    <a:gd name="connsiteX37" fmla="*/ 420886 w 1594845"/>
                    <a:gd name="connsiteY37" fmla="*/ 171450 h 4774403"/>
                    <a:gd name="connsiteX38" fmla="*/ 694729 w 1594845"/>
                    <a:gd name="connsiteY38" fmla="*/ 7143 h 4774403"/>
                    <a:gd name="connsiteX0" fmla="*/ 694729 w 1594845"/>
                    <a:gd name="connsiteY0" fmla="*/ 7143 h 4774403"/>
                    <a:gd name="connsiteX1" fmla="*/ 1266230 w 1594845"/>
                    <a:gd name="connsiteY1" fmla="*/ 0 h 4774403"/>
                    <a:gd name="connsiteX2" fmla="*/ 1266230 w 1594845"/>
                    <a:gd name="connsiteY2" fmla="*/ 590550 h 4774403"/>
                    <a:gd name="connsiteX3" fmla="*/ 1504357 w 1594845"/>
                    <a:gd name="connsiteY3" fmla="*/ 2950365 h 4774403"/>
                    <a:gd name="connsiteX4" fmla="*/ 1554363 w 1594845"/>
                    <a:gd name="connsiteY4" fmla="*/ 3864765 h 4774403"/>
                    <a:gd name="connsiteX5" fmla="*/ 1594845 w 1594845"/>
                    <a:gd name="connsiteY5" fmla="*/ 4398165 h 4774403"/>
                    <a:gd name="connsiteX6" fmla="*/ 1504357 w 1594845"/>
                    <a:gd name="connsiteY6" fmla="*/ 4486272 h 4774403"/>
                    <a:gd name="connsiteX7" fmla="*/ 1540076 w 1594845"/>
                    <a:gd name="connsiteY7" fmla="*/ 4614859 h 4774403"/>
                    <a:gd name="connsiteX8" fmla="*/ 1373388 w 1594845"/>
                    <a:gd name="connsiteY8" fmla="*/ 4679153 h 4774403"/>
                    <a:gd name="connsiteX9" fmla="*/ 1144788 w 1594845"/>
                    <a:gd name="connsiteY9" fmla="*/ 4774403 h 4774403"/>
                    <a:gd name="connsiteX10" fmla="*/ 1170982 w 1594845"/>
                    <a:gd name="connsiteY10" fmla="*/ 4567234 h 4774403"/>
                    <a:gd name="connsiteX11" fmla="*/ 1101926 w 1594845"/>
                    <a:gd name="connsiteY11" fmla="*/ 4500559 h 4774403"/>
                    <a:gd name="connsiteX12" fmla="*/ 1125738 w 1594845"/>
                    <a:gd name="connsiteY12" fmla="*/ 4271959 h 4774403"/>
                    <a:gd name="connsiteX13" fmla="*/ 1073350 w 1594845"/>
                    <a:gd name="connsiteY13" fmla="*/ 3976684 h 4774403"/>
                    <a:gd name="connsiteX14" fmla="*/ 1097163 w 1594845"/>
                    <a:gd name="connsiteY14" fmla="*/ 3500434 h 4774403"/>
                    <a:gd name="connsiteX15" fmla="*/ 1011439 w 1594845"/>
                    <a:gd name="connsiteY15" fmla="*/ 2862260 h 4774403"/>
                    <a:gd name="connsiteX16" fmla="*/ 968577 w 1594845"/>
                    <a:gd name="connsiteY16" fmla="*/ 2712240 h 4774403"/>
                    <a:gd name="connsiteX17" fmla="*/ 968575 w 1594845"/>
                    <a:gd name="connsiteY17" fmla="*/ 3047997 h 4774403"/>
                    <a:gd name="connsiteX18" fmla="*/ 940002 w 1594845"/>
                    <a:gd name="connsiteY18" fmla="*/ 3371847 h 4774403"/>
                    <a:gd name="connsiteX19" fmla="*/ 780456 w 1594845"/>
                    <a:gd name="connsiteY19" fmla="*/ 4286248 h 4774403"/>
                    <a:gd name="connsiteX20" fmla="*/ 585195 w 1594845"/>
                    <a:gd name="connsiteY20" fmla="*/ 4491034 h 4774403"/>
                    <a:gd name="connsiteX21" fmla="*/ 380408 w 1594845"/>
                    <a:gd name="connsiteY21" fmla="*/ 4512465 h 4774403"/>
                    <a:gd name="connsiteX22" fmla="*/ 61317 w 1594845"/>
                    <a:gd name="connsiteY22" fmla="*/ 4569616 h 4774403"/>
                    <a:gd name="connsiteX23" fmla="*/ 56557 w 1594845"/>
                    <a:gd name="connsiteY23" fmla="*/ 4407691 h 4774403"/>
                    <a:gd name="connsiteX24" fmla="*/ 273248 w 1594845"/>
                    <a:gd name="connsiteY24" fmla="*/ 4295773 h 4774403"/>
                    <a:gd name="connsiteX25" fmla="*/ 435174 w 1594845"/>
                    <a:gd name="connsiteY25" fmla="*/ 4129085 h 4774403"/>
                    <a:gd name="connsiteX26" fmla="*/ 487561 w 1594845"/>
                    <a:gd name="connsiteY26" fmla="*/ 3598066 h 4774403"/>
                    <a:gd name="connsiteX27" fmla="*/ 532805 w 1594845"/>
                    <a:gd name="connsiteY27" fmla="*/ 3102766 h 4774403"/>
                    <a:gd name="connsiteX28" fmla="*/ 478036 w 1594845"/>
                    <a:gd name="connsiteY28" fmla="*/ 2776536 h 4774403"/>
                    <a:gd name="connsiteX29" fmla="*/ 428030 w 1594845"/>
                    <a:gd name="connsiteY29" fmla="*/ 2157411 h 4774403"/>
                    <a:gd name="connsiteX30" fmla="*/ 378024 w 1594845"/>
                    <a:gd name="connsiteY30" fmla="*/ 1885949 h 4774403"/>
                    <a:gd name="connsiteX31" fmla="*/ 368499 w 1594845"/>
                    <a:gd name="connsiteY31" fmla="*/ 1840705 h 4774403"/>
                    <a:gd name="connsiteX32" fmla="*/ 289918 w 1594845"/>
                    <a:gd name="connsiteY32" fmla="*/ 1797843 h 4774403"/>
                    <a:gd name="connsiteX33" fmla="*/ 263724 w 1594845"/>
                    <a:gd name="connsiteY33" fmla="*/ 1390650 h 4774403"/>
                    <a:gd name="connsiteX34" fmla="*/ 266105 w 1594845"/>
                    <a:gd name="connsiteY34" fmla="*/ 1073943 h 4774403"/>
                    <a:gd name="connsiteX35" fmla="*/ 299443 w 1594845"/>
                    <a:gd name="connsiteY35" fmla="*/ 904875 h 4774403"/>
                    <a:gd name="connsiteX36" fmla="*/ 316111 w 1594845"/>
                    <a:gd name="connsiteY36" fmla="*/ 750094 h 4774403"/>
                    <a:gd name="connsiteX37" fmla="*/ 313731 w 1594845"/>
                    <a:gd name="connsiteY37" fmla="*/ 488155 h 4774403"/>
                    <a:gd name="connsiteX38" fmla="*/ 420886 w 1594845"/>
                    <a:gd name="connsiteY38" fmla="*/ 171450 h 4774403"/>
                    <a:gd name="connsiteX39" fmla="*/ 694729 w 1594845"/>
                    <a:gd name="connsiteY39" fmla="*/ 7143 h 4774403"/>
                    <a:gd name="connsiteX0" fmla="*/ 694729 w 1594845"/>
                    <a:gd name="connsiteY0" fmla="*/ 7143 h 4774403"/>
                    <a:gd name="connsiteX1" fmla="*/ 1266230 w 1594845"/>
                    <a:gd name="connsiteY1" fmla="*/ 0 h 4774403"/>
                    <a:gd name="connsiteX2" fmla="*/ 1266230 w 1594845"/>
                    <a:gd name="connsiteY2" fmla="*/ 590550 h 4774403"/>
                    <a:gd name="connsiteX3" fmla="*/ 1504357 w 1594845"/>
                    <a:gd name="connsiteY3" fmla="*/ 2950365 h 4774403"/>
                    <a:gd name="connsiteX4" fmla="*/ 1554363 w 1594845"/>
                    <a:gd name="connsiteY4" fmla="*/ 3864765 h 4774403"/>
                    <a:gd name="connsiteX5" fmla="*/ 1594845 w 1594845"/>
                    <a:gd name="connsiteY5" fmla="*/ 4398165 h 4774403"/>
                    <a:gd name="connsiteX6" fmla="*/ 1504357 w 1594845"/>
                    <a:gd name="connsiteY6" fmla="*/ 4486272 h 4774403"/>
                    <a:gd name="connsiteX7" fmla="*/ 1540076 w 1594845"/>
                    <a:gd name="connsiteY7" fmla="*/ 4614859 h 4774403"/>
                    <a:gd name="connsiteX8" fmla="*/ 1573413 w 1594845"/>
                    <a:gd name="connsiteY8" fmla="*/ 4733922 h 4774403"/>
                    <a:gd name="connsiteX9" fmla="*/ 1144788 w 1594845"/>
                    <a:gd name="connsiteY9" fmla="*/ 4774403 h 4774403"/>
                    <a:gd name="connsiteX10" fmla="*/ 1170982 w 1594845"/>
                    <a:gd name="connsiteY10" fmla="*/ 4567234 h 4774403"/>
                    <a:gd name="connsiteX11" fmla="*/ 1101926 w 1594845"/>
                    <a:gd name="connsiteY11" fmla="*/ 4500559 h 4774403"/>
                    <a:gd name="connsiteX12" fmla="*/ 1125738 w 1594845"/>
                    <a:gd name="connsiteY12" fmla="*/ 4271959 h 4774403"/>
                    <a:gd name="connsiteX13" fmla="*/ 1073350 w 1594845"/>
                    <a:gd name="connsiteY13" fmla="*/ 3976684 h 4774403"/>
                    <a:gd name="connsiteX14" fmla="*/ 1097163 w 1594845"/>
                    <a:gd name="connsiteY14" fmla="*/ 3500434 h 4774403"/>
                    <a:gd name="connsiteX15" fmla="*/ 1011439 w 1594845"/>
                    <a:gd name="connsiteY15" fmla="*/ 2862260 h 4774403"/>
                    <a:gd name="connsiteX16" fmla="*/ 968577 w 1594845"/>
                    <a:gd name="connsiteY16" fmla="*/ 2712240 h 4774403"/>
                    <a:gd name="connsiteX17" fmla="*/ 968575 w 1594845"/>
                    <a:gd name="connsiteY17" fmla="*/ 3047997 h 4774403"/>
                    <a:gd name="connsiteX18" fmla="*/ 940002 w 1594845"/>
                    <a:gd name="connsiteY18" fmla="*/ 3371847 h 4774403"/>
                    <a:gd name="connsiteX19" fmla="*/ 780456 w 1594845"/>
                    <a:gd name="connsiteY19" fmla="*/ 4286248 h 4774403"/>
                    <a:gd name="connsiteX20" fmla="*/ 585195 w 1594845"/>
                    <a:gd name="connsiteY20" fmla="*/ 4491034 h 4774403"/>
                    <a:gd name="connsiteX21" fmla="*/ 380408 w 1594845"/>
                    <a:gd name="connsiteY21" fmla="*/ 4512465 h 4774403"/>
                    <a:gd name="connsiteX22" fmla="*/ 61317 w 1594845"/>
                    <a:gd name="connsiteY22" fmla="*/ 4569616 h 4774403"/>
                    <a:gd name="connsiteX23" fmla="*/ 56557 w 1594845"/>
                    <a:gd name="connsiteY23" fmla="*/ 4407691 h 4774403"/>
                    <a:gd name="connsiteX24" fmla="*/ 273248 w 1594845"/>
                    <a:gd name="connsiteY24" fmla="*/ 4295773 h 4774403"/>
                    <a:gd name="connsiteX25" fmla="*/ 435174 w 1594845"/>
                    <a:gd name="connsiteY25" fmla="*/ 4129085 h 4774403"/>
                    <a:gd name="connsiteX26" fmla="*/ 487561 w 1594845"/>
                    <a:gd name="connsiteY26" fmla="*/ 3598066 h 4774403"/>
                    <a:gd name="connsiteX27" fmla="*/ 532805 w 1594845"/>
                    <a:gd name="connsiteY27" fmla="*/ 3102766 h 4774403"/>
                    <a:gd name="connsiteX28" fmla="*/ 478036 w 1594845"/>
                    <a:gd name="connsiteY28" fmla="*/ 2776536 h 4774403"/>
                    <a:gd name="connsiteX29" fmla="*/ 428030 w 1594845"/>
                    <a:gd name="connsiteY29" fmla="*/ 2157411 h 4774403"/>
                    <a:gd name="connsiteX30" fmla="*/ 378024 w 1594845"/>
                    <a:gd name="connsiteY30" fmla="*/ 1885949 h 4774403"/>
                    <a:gd name="connsiteX31" fmla="*/ 368499 w 1594845"/>
                    <a:gd name="connsiteY31" fmla="*/ 1840705 h 4774403"/>
                    <a:gd name="connsiteX32" fmla="*/ 289918 w 1594845"/>
                    <a:gd name="connsiteY32" fmla="*/ 1797843 h 4774403"/>
                    <a:gd name="connsiteX33" fmla="*/ 263724 w 1594845"/>
                    <a:gd name="connsiteY33" fmla="*/ 1390650 h 4774403"/>
                    <a:gd name="connsiteX34" fmla="*/ 266105 w 1594845"/>
                    <a:gd name="connsiteY34" fmla="*/ 1073943 h 4774403"/>
                    <a:gd name="connsiteX35" fmla="*/ 299443 w 1594845"/>
                    <a:gd name="connsiteY35" fmla="*/ 904875 h 4774403"/>
                    <a:gd name="connsiteX36" fmla="*/ 316111 w 1594845"/>
                    <a:gd name="connsiteY36" fmla="*/ 750094 h 4774403"/>
                    <a:gd name="connsiteX37" fmla="*/ 313731 w 1594845"/>
                    <a:gd name="connsiteY37" fmla="*/ 488155 h 4774403"/>
                    <a:gd name="connsiteX38" fmla="*/ 420886 w 1594845"/>
                    <a:gd name="connsiteY38" fmla="*/ 171450 h 4774403"/>
                    <a:gd name="connsiteX39" fmla="*/ 694729 w 1594845"/>
                    <a:gd name="connsiteY39" fmla="*/ 7143 h 4774403"/>
                    <a:gd name="connsiteX0" fmla="*/ 694729 w 1594845"/>
                    <a:gd name="connsiteY0" fmla="*/ 7143 h 4774403"/>
                    <a:gd name="connsiteX1" fmla="*/ 1266230 w 1594845"/>
                    <a:gd name="connsiteY1" fmla="*/ 0 h 4774403"/>
                    <a:gd name="connsiteX2" fmla="*/ 1266230 w 1594845"/>
                    <a:gd name="connsiteY2" fmla="*/ 590550 h 4774403"/>
                    <a:gd name="connsiteX3" fmla="*/ 1504357 w 1594845"/>
                    <a:gd name="connsiteY3" fmla="*/ 2950365 h 4774403"/>
                    <a:gd name="connsiteX4" fmla="*/ 1554363 w 1594845"/>
                    <a:gd name="connsiteY4" fmla="*/ 3864765 h 4774403"/>
                    <a:gd name="connsiteX5" fmla="*/ 1594845 w 1594845"/>
                    <a:gd name="connsiteY5" fmla="*/ 4398165 h 4774403"/>
                    <a:gd name="connsiteX6" fmla="*/ 1504357 w 1594845"/>
                    <a:gd name="connsiteY6" fmla="*/ 4486272 h 4774403"/>
                    <a:gd name="connsiteX7" fmla="*/ 1540076 w 1594845"/>
                    <a:gd name="connsiteY7" fmla="*/ 4614859 h 4774403"/>
                    <a:gd name="connsiteX8" fmla="*/ 1559125 w 1594845"/>
                    <a:gd name="connsiteY8" fmla="*/ 4736303 h 4774403"/>
                    <a:gd name="connsiteX9" fmla="*/ 1144788 w 1594845"/>
                    <a:gd name="connsiteY9" fmla="*/ 4774403 h 4774403"/>
                    <a:gd name="connsiteX10" fmla="*/ 1170982 w 1594845"/>
                    <a:gd name="connsiteY10" fmla="*/ 4567234 h 4774403"/>
                    <a:gd name="connsiteX11" fmla="*/ 1101926 w 1594845"/>
                    <a:gd name="connsiteY11" fmla="*/ 4500559 h 4774403"/>
                    <a:gd name="connsiteX12" fmla="*/ 1125738 w 1594845"/>
                    <a:gd name="connsiteY12" fmla="*/ 4271959 h 4774403"/>
                    <a:gd name="connsiteX13" fmla="*/ 1073350 w 1594845"/>
                    <a:gd name="connsiteY13" fmla="*/ 3976684 h 4774403"/>
                    <a:gd name="connsiteX14" fmla="*/ 1097163 w 1594845"/>
                    <a:gd name="connsiteY14" fmla="*/ 3500434 h 4774403"/>
                    <a:gd name="connsiteX15" fmla="*/ 1011439 w 1594845"/>
                    <a:gd name="connsiteY15" fmla="*/ 2862260 h 4774403"/>
                    <a:gd name="connsiteX16" fmla="*/ 968577 w 1594845"/>
                    <a:gd name="connsiteY16" fmla="*/ 2712240 h 4774403"/>
                    <a:gd name="connsiteX17" fmla="*/ 968575 w 1594845"/>
                    <a:gd name="connsiteY17" fmla="*/ 3047997 h 4774403"/>
                    <a:gd name="connsiteX18" fmla="*/ 940002 w 1594845"/>
                    <a:gd name="connsiteY18" fmla="*/ 3371847 h 4774403"/>
                    <a:gd name="connsiteX19" fmla="*/ 780456 w 1594845"/>
                    <a:gd name="connsiteY19" fmla="*/ 4286248 h 4774403"/>
                    <a:gd name="connsiteX20" fmla="*/ 585195 w 1594845"/>
                    <a:gd name="connsiteY20" fmla="*/ 4491034 h 4774403"/>
                    <a:gd name="connsiteX21" fmla="*/ 380408 w 1594845"/>
                    <a:gd name="connsiteY21" fmla="*/ 4512465 h 4774403"/>
                    <a:gd name="connsiteX22" fmla="*/ 61317 w 1594845"/>
                    <a:gd name="connsiteY22" fmla="*/ 4569616 h 4774403"/>
                    <a:gd name="connsiteX23" fmla="*/ 56557 w 1594845"/>
                    <a:gd name="connsiteY23" fmla="*/ 4407691 h 4774403"/>
                    <a:gd name="connsiteX24" fmla="*/ 273248 w 1594845"/>
                    <a:gd name="connsiteY24" fmla="*/ 4295773 h 4774403"/>
                    <a:gd name="connsiteX25" fmla="*/ 435174 w 1594845"/>
                    <a:gd name="connsiteY25" fmla="*/ 4129085 h 4774403"/>
                    <a:gd name="connsiteX26" fmla="*/ 487561 w 1594845"/>
                    <a:gd name="connsiteY26" fmla="*/ 3598066 h 4774403"/>
                    <a:gd name="connsiteX27" fmla="*/ 532805 w 1594845"/>
                    <a:gd name="connsiteY27" fmla="*/ 3102766 h 4774403"/>
                    <a:gd name="connsiteX28" fmla="*/ 478036 w 1594845"/>
                    <a:gd name="connsiteY28" fmla="*/ 2776536 h 4774403"/>
                    <a:gd name="connsiteX29" fmla="*/ 428030 w 1594845"/>
                    <a:gd name="connsiteY29" fmla="*/ 2157411 h 4774403"/>
                    <a:gd name="connsiteX30" fmla="*/ 378024 w 1594845"/>
                    <a:gd name="connsiteY30" fmla="*/ 1885949 h 4774403"/>
                    <a:gd name="connsiteX31" fmla="*/ 368499 w 1594845"/>
                    <a:gd name="connsiteY31" fmla="*/ 1840705 h 4774403"/>
                    <a:gd name="connsiteX32" fmla="*/ 289918 w 1594845"/>
                    <a:gd name="connsiteY32" fmla="*/ 1797843 h 4774403"/>
                    <a:gd name="connsiteX33" fmla="*/ 263724 w 1594845"/>
                    <a:gd name="connsiteY33" fmla="*/ 1390650 h 4774403"/>
                    <a:gd name="connsiteX34" fmla="*/ 266105 w 1594845"/>
                    <a:gd name="connsiteY34" fmla="*/ 1073943 h 4774403"/>
                    <a:gd name="connsiteX35" fmla="*/ 299443 w 1594845"/>
                    <a:gd name="connsiteY35" fmla="*/ 904875 h 4774403"/>
                    <a:gd name="connsiteX36" fmla="*/ 316111 w 1594845"/>
                    <a:gd name="connsiteY36" fmla="*/ 750094 h 4774403"/>
                    <a:gd name="connsiteX37" fmla="*/ 313731 w 1594845"/>
                    <a:gd name="connsiteY37" fmla="*/ 488155 h 4774403"/>
                    <a:gd name="connsiteX38" fmla="*/ 420886 w 1594845"/>
                    <a:gd name="connsiteY38" fmla="*/ 171450 h 4774403"/>
                    <a:gd name="connsiteX39" fmla="*/ 694729 w 1594845"/>
                    <a:gd name="connsiteY39" fmla="*/ 7143 h 4774403"/>
                    <a:gd name="connsiteX0" fmla="*/ 694729 w 1594845"/>
                    <a:gd name="connsiteY0" fmla="*/ 7143 h 4774403"/>
                    <a:gd name="connsiteX1" fmla="*/ 1266230 w 1594845"/>
                    <a:gd name="connsiteY1" fmla="*/ 0 h 4774403"/>
                    <a:gd name="connsiteX2" fmla="*/ 1266230 w 1594845"/>
                    <a:gd name="connsiteY2" fmla="*/ 590550 h 4774403"/>
                    <a:gd name="connsiteX3" fmla="*/ 1504357 w 1594845"/>
                    <a:gd name="connsiteY3" fmla="*/ 2950365 h 4774403"/>
                    <a:gd name="connsiteX4" fmla="*/ 1554363 w 1594845"/>
                    <a:gd name="connsiteY4" fmla="*/ 3864765 h 4774403"/>
                    <a:gd name="connsiteX5" fmla="*/ 1594845 w 1594845"/>
                    <a:gd name="connsiteY5" fmla="*/ 4398165 h 4774403"/>
                    <a:gd name="connsiteX6" fmla="*/ 1504357 w 1594845"/>
                    <a:gd name="connsiteY6" fmla="*/ 4486272 h 4774403"/>
                    <a:gd name="connsiteX7" fmla="*/ 1540076 w 1594845"/>
                    <a:gd name="connsiteY7" fmla="*/ 4614859 h 4774403"/>
                    <a:gd name="connsiteX8" fmla="*/ 1559125 w 1594845"/>
                    <a:gd name="connsiteY8" fmla="*/ 4736303 h 4774403"/>
                    <a:gd name="connsiteX9" fmla="*/ 1144788 w 1594845"/>
                    <a:gd name="connsiteY9" fmla="*/ 4774403 h 4774403"/>
                    <a:gd name="connsiteX10" fmla="*/ 1170982 w 1594845"/>
                    <a:gd name="connsiteY10" fmla="*/ 4567234 h 4774403"/>
                    <a:gd name="connsiteX11" fmla="*/ 1101926 w 1594845"/>
                    <a:gd name="connsiteY11" fmla="*/ 4500559 h 4774403"/>
                    <a:gd name="connsiteX12" fmla="*/ 1125738 w 1594845"/>
                    <a:gd name="connsiteY12" fmla="*/ 4271959 h 4774403"/>
                    <a:gd name="connsiteX13" fmla="*/ 1073350 w 1594845"/>
                    <a:gd name="connsiteY13" fmla="*/ 3976684 h 4774403"/>
                    <a:gd name="connsiteX14" fmla="*/ 1097163 w 1594845"/>
                    <a:gd name="connsiteY14" fmla="*/ 3500434 h 4774403"/>
                    <a:gd name="connsiteX15" fmla="*/ 1011439 w 1594845"/>
                    <a:gd name="connsiteY15" fmla="*/ 2862260 h 4774403"/>
                    <a:gd name="connsiteX16" fmla="*/ 968577 w 1594845"/>
                    <a:gd name="connsiteY16" fmla="*/ 2712240 h 4774403"/>
                    <a:gd name="connsiteX17" fmla="*/ 968575 w 1594845"/>
                    <a:gd name="connsiteY17" fmla="*/ 3047997 h 4774403"/>
                    <a:gd name="connsiteX18" fmla="*/ 940002 w 1594845"/>
                    <a:gd name="connsiteY18" fmla="*/ 3371847 h 4774403"/>
                    <a:gd name="connsiteX19" fmla="*/ 780456 w 1594845"/>
                    <a:gd name="connsiteY19" fmla="*/ 4286248 h 4774403"/>
                    <a:gd name="connsiteX20" fmla="*/ 585195 w 1594845"/>
                    <a:gd name="connsiteY20" fmla="*/ 4491034 h 4774403"/>
                    <a:gd name="connsiteX21" fmla="*/ 380408 w 1594845"/>
                    <a:gd name="connsiteY21" fmla="*/ 4512465 h 4774403"/>
                    <a:gd name="connsiteX22" fmla="*/ 61317 w 1594845"/>
                    <a:gd name="connsiteY22" fmla="*/ 4569616 h 4774403"/>
                    <a:gd name="connsiteX23" fmla="*/ 56557 w 1594845"/>
                    <a:gd name="connsiteY23" fmla="*/ 4407691 h 4774403"/>
                    <a:gd name="connsiteX24" fmla="*/ 273248 w 1594845"/>
                    <a:gd name="connsiteY24" fmla="*/ 4295773 h 4774403"/>
                    <a:gd name="connsiteX25" fmla="*/ 435174 w 1594845"/>
                    <a:gd name="connsiteY25" fmla="*/ 4129085 h 4774403"/>
                    <a:gd name="connsiteX26" fmla="*/ 487561 w 1594845"/>
                    <a:gd name="connsiteY26" fmla="*/ 3598066 h 4774403"/>
                    <a:gd name="connsiteX27" fmla="*/ 532805 w 1594845"/>
                    <a:gd name="connsiteY27" fmla="*/ 3102766 h 4774403"/>
                    <a:gd name="connsiteX28" fmla="*/ 478036 w 1594845"/>
                    <a:gd name="connsiteY28" fmla="*/ 2776536 h 4774403"/>
                    <a:gd name="connsiteX29" fmla="*/ 428030 w 1594845"/>
                    <a:gd name="connsiteY29" fmla="*/ 2157411 h 4774403"/>
                    <a:gd name="connsiteX30" fmla="*/ 378024 w 1594845"/>
                    <a:gd name="connsiteY30" fmla="*/ 1885949 h 4774403"/>
                    <a:gd name="connsiteX31" fmla="*/ 368499 w 1594845"/>
                    <a:gd name="connsiteY31" fmla="*/ 1840705 h 4774403"/>
                    <a:gd name="connsiteX32" fmla="*/ 289918 w 1594845"/>
                    <a:gd name="connsiteY32" fmla="*/ 1797843 h 4774403"/>
                    <a:gd name="connsiteX33" fmla="*/ 263724 w 1594845"/>
                    <a:gd name="connsiteY33" fmla="*/ 1390650 h 4774403"/>
                    <a:gd name="connsiteX34" fmla="*/ 266105 w 1594845"/>
                    <a:gd name="connsiteY34" fmla="*/ 1073943 h 4774403"/>
                    <a:gd name="connsiteX35" fmla="*/ 299443 w 1594845"/>
                    <a:gd name="connsiteY35" fmla="*/ 904875 h 4774403"/>
                    <a:gd name="connsiteX36" fmla="*/ 316111 w 1594845"/>
                    <a:gd name="connsiteY36" fmla="*/ 750094 h 4774403"/>
                    <a:gd name="connsiteX37" fmla="*/ 313731 w 1594845"/>
                    <a:gd name="connsiteY37" fmla="*/ 488155 h 4774403"/>
                    <a:gd name="connsiteX38" fmla="*/ 420886 w 1594845"/>
                    <a:gd name="connsiteY38" fmla="*/ 171450 h 4774403"/>
                    <a:gd name="connsiteX39" fmla="*/ 694729 w 1594845"/>
                    <a:gd name="connsiteY39" fmla="*/ 7143 h 4774403"/>
                    <a:gd name="connsiteX0" fmla="*/ 694729 w 1594845"/>
                    <a:gd name="connsiteY0" fmla="*/ 7143 h 4774403"/>
                    <a:gd name="connsiteX1" fmla="*/ 1266230 w 1594845"/>
                    <a:gd name="connsiteY1" fmla="*/ 0 h 4774403"/>
                    <a:gd name="connsiteX2" fmla="*/ 1266230 w 1594845"/>
                    <a:gd name="connsiteY2" fmla="*/ 590550 h 4774403"/>
                    <a:gd name="connsiteX3" fmla="*/ 1504357 w 1594845"/>
                    <a:gd name="connsiteY3" fmla="*/ 2950365 h 4774403"/>
                    <a:gd name="connsiteX4" fmla="*/ 1554363 w 1594845"/>
                    <a:gd name="connsiteY4" fmla="*/ 3864765 h 4774403"/>
                    <a:gd name="connsiteX5" fmla="*/ 1594845 w 1594845"/>
                    <a:gd name="connsiteY5" fmla="*/ 4398165 h 4774403"/>
                    <a:gd name="connsiteX6" fmla="*/ 1504357 w 1594845"/>
                    <a:gd name="connsiteY6" fmla="*/ 4486272 h 4774403"/>
                    <a:gd name="connsiteX7" fmla="*/ 1540076 w 1594845"/>
                    <a:gd name="connsiteY7" fmla="*/ 4614859 h 4774403"/>
                    <a:gd name="connsiteX8" fmla="*/ 1559125 w 1594845"/>
                    <a:gd name="connsiteY8" fmla="*/ 4736303 h 4774403"/>
                    <a:gd name="connsiteX9" fmla="*/ 1144788 w 1594845"/>
                    <a:gd name="connsiteY9" fmla="*/ 4774403 h 4774403"/>
                    <a:gd name="connsiteX10" fmla="*/ 1170982 w 1594845"/>
                    <a:gd name="connsiteY10" fmla="*/ 4567234 h 4774403"/>
                    <a:gd name="connsiteX11" fmla="*/ 1101926 w 1594845"/>
                    <a:gd name="connsiteY11" fmla="*/ 4500559 h 4774403"/>
                    <a:gd name="connsiteX12" fmla="*/ 1125738 w 1594845"/>
                    <a:gd name="connsiteY12" fmla="*/ 4271959 h 4774403"/>
                    <a:gd name="connsiteX13" fmla="*/ 1073350 w 1594845"/>
                    <a:gd name="connsiteY13" fmla="*/ 3976684 h 4774403"/>
                    <a:gd name="connsiteX14" fmla="*/ 1097163 w 1594845"/>
                    <a:gd name="connsiteY14" fmla="*/ 3500434 h 4774403"/>
                    <a:gd name="connsiteX15" fmla="*/ 1011439 w 1594845"/>
                    <a:gd name="connsiteY15" fmla="*/ 2862260 h 4774403"/>
                    <a:gd name="connsiteX16" fmla="*/ 968577 w 1594845"/>
                    <a:gd name="connsiteY16" fmla="*/ 2712240 h 4774403"/>
                    <a:gd name="connsiteX17" fmla="*/ 968575 w 1594845"/>
                    <a:gd name="connsiteY17" fmla="*/ 3047997 h 4774403"/>
                    <a:gd name="connsiteX18" fmla="*/ 940002 w 1594845"/>
                    <a:gd name="connsiteY18" fmla="*/ 3371847 h 4774403"/>
                    <a:gd name="connsiteX19" fmla="*/ 780456 w 1594845"/>
                    <a:gd name="connsiteY19" fmla="*/ 4286248 h 4774403"/>
                    <a:gd name="connsiteX20" fmla="*/ 585195 w 1594845"/>
                    <a:gd name="connsiteY20" fmla="*/ 4491034 h 4774403"/>
                    <a:gd name="connsiteX21" fmla="*/ 380408 w 1594845"/>
                    <a:gd name="connsiteY21" fmla="*/ 4512465 h 4774403"/>
                    <a:gd name="connsiteX22" fmla="*/ 61317 w 1594845"/>
                    <a:gd name="connsiteY22" fmla="*/ 4569616 h 4774403"/>
                    <a:gd name="connsiteX23" fmla="*/ 56557 w 1594845"/>
                    <a:gd name="connsiteY23" fmla="*/ 4407691 h 4774403"/>
                    <a:gd name="connsiteX24" fmla="*/ 273248 w 1594845"/>
                    <a:gd name="connsiteY24" fmla="*/ 4295773 h 4774403"/>
                    <a:gd name="connsiteX25" fmla="*/ 435174 w 1594845"/>
                    <a:gd name="connsiteY25" fmla="*/ 4129085 h 4774403"/>
                    <a:gd name="connsiteX26" fmla="*/ 487561 w 1594845"/>
                    <a:gd name="connsiteY26" fmla="*/ 3598066 h 4774403"/>
                    <a:gd name="connsiteX27" fmla="*/ 532805 w 1594845"/>
                    <a:gd name="connsiteY27" fmla="*/ 3102766 h 4774403"/>
                    <a:gd name="connsiteX28" fmla="*/ 478036 w 1594845"/>
                    <a:gd name="connsiteY28" fmla="*/ 2776536 h 4774403"/>
                    <a:gd name="connsiteX29" fmla="*/ 428030 w 1594845"/>
                    <a:gd name="connsiteY29" fmla="*/ 2157411 h 4774403"/>
                    <a:gd name="connsiteX30" fmla="*/ 378024 w 1594845"/>
                    <a:gd name="connsiteY30" fmla="*/ 1885949 h 4774403"/>
                    <a:gd name="connsiteX31" fmla="*/ 368499 w 1594845"/>
                    <a:gd name="connsiteY31" fmla="*/ 1840705 h 4774403"/>
                    <a:gd name="connsiteX32" fmla="*/ 289918 w 1594845"/>
                    <a:gd name="connsiteY32" fmla="*/ 1797843 h 4774403"/>
                    <a:gd name="connsiteX33" fmla="*/ 263724 w 1594845"/>
                    <a:gd name="connsiteY33" fmla="*/ 1390650 h 4774403"/>
                    <a:gd name="connsiteX34" fmla="*/ 266105 w 1594845"/>
                    <a:gd name="connsiteY34" fmla="*/ 1073943 h 4774403"/>
                    <a:gd name="connsiteX35" fmla="*/ 299443 w 1594845"/>
                    <a:gd name="connsiteY35" fmla="*/ 904875 h 4774403"/>
                    <a:gd name="connsiteX36" fmla="*/ 316111 w 1594845"/>
                    <a:gd name="connsiteY36" fmla="*/ 750094 h 4774403"/>
                    <a:gd name="connsiteX37" fmla="*/ 313731 w 1594845"/>
                    <a:gd name="connsiteY37" fmla="*/ 488155 h 4774403"/>
                    <a:gd name="connsiteX38" fmla="*/ 420886 w 1594845"/>
                    <a:gd name="connsiteY38" fmla="*/ 171450 h 4774403"/>
                    <a:gd name="connsiteX39" fmla="*/ 694729 w 1594845"/>
                    <a:gd name="connsiteY39" fmla="*/ 7143 h 4774403"/>
                    <a:gd name="connsiteX0" fmla="*/ 694729 w 1594845"/>
                    <a:gd name="connsiteY0" fmla="*/ 7143 h 4774403"/>
                    <a:gd name="connsiteX1" fmla="*/ 1266230 w 1594845"/>
                    <a:gd name="connsiteY1" fmla="*/ 0 h 4774403"/>
                    <a:gd name="connsiteX2" fmla="*/ 1266230 w 1594845"/>
                    <a:gd name="connsiteY2" fmla="*/ 590550 h 4774403"/>
                    <a:gd name="connsiteX3" fmla="*/ 1504357 w 1594845"/>
                    <a:gd name="connsiteY3" fmla="*/ 2950365 h 4774403"/>
                    <a:gd name="connsiteX4" fmla="*/ 1554363 w 1594845"/>
                    <a:gd name="connsiteY4" fmla="*/ 3864765 h 4774403"/>
                    <a:gd name="connsiteX5" fmla="*/ 1594845 w 1594845"/>
                    <a:gd name="connsiteY5" fmla="*/ 4398165 h 4774403"/>
                    <a:gd name="connsiteX6" fmla="*/ 1504357 w 1594845"/>
                    <a:gd name="connsiteY6" fmla="*/ 4486272 h 4774403"/>
                    <a:gd name="connsiteX7" fmla="*/ 1540076 w 1594845"/>
                    <a:gd name="connsiteY7" fmla="*/ 4614859 h 4774403"/>
                    <a:gd name="connsiteX8" fmla="*/ 1559125 w 1594845"/>
                    <a:gd name="connsiteY8" fmla="*/ 4736303 h 4774403"/>
                    <a:gd name="connsiteX9" fmla="*/ 1144788 w 1594845"/>
                    <a:gd name="connsiteY9" fmla="*/ 4774403 h 4774403"/>
                    <a:gd name="connsiteX10" fmla="*/ 1170982 w 1594845"/>
                    <a:gd name="connsiteY10" fmla="*/ 4567234 h 4774403"/>
                    <a:gd name="connsiteX11" fmla="*/ 1101926 w 1594845"/>
                    <a:gd name="connsiteY11" fmla="*/ 4500559 h 4774403"/>
                    <a:gd name="connsiteX12" fmla="*/ 1125738 w 1594845"/>
                    <a:gd name="connsiteY12" fmla="*/ 4271959 h 4774403"/>
                    <a:gd name="connsiteX13" fmla="*/ 1073350 w 1594845"/>
                    <a:gd name="connsiteY13" fmla="*/ 3976684 h 4774403"/>
                    <a:gd name="connsiteX14" fmla="*/ 1097163 w 1594845"/>
                    <a:gd name="connsiteY14" fmla="*/ 3500434 h 4774403"/>
                    <a:gd name="connsiteX15" fmla="*/ 1011439 w 1594845"/>
                    <a:gd name="connsiteY15" fmla="*/ 2862260 h 4774403"/>
                    <a:gd name="connsiteX16" fmla="*/ 968577 w 1594845"/>
                    <a:gd name="connsiteY16" fmla="*/ 2712240 h 4774403"/>
                    <a:gd name="connsiteX17" fmla="*/ 968575 w 1594845"/>
                    <a:gd name="connsiteY17" fmla="*/ 3047997 h 4774403"/>
                    <a:gd name="connsiteX18" fmla="*/ 940002 w 1594845"/>
                    <a:gd name="connsiteY18" fmla="*/ 3371847 h 4774403"/>
                    <a:gd name="connsiteX19" fmla="*/ 780456 w 1594845"/>
                    <a:gd name="connsiteY19" fmla="*/ 4286248 h 4774403"/>
                    <a:gd name="connsiteX20" fmla="*/ 585195 w 1594845"/>
                    <a:gd name="connsiteY20" fmla="*/ 4491034 h 4774403"/>
                    <a:gd name="connsiteX21" fmla="*/ 380408 w 1594845"/>
                    <a:gd name="connsiteY21" fmla="*/ 4512465 h 4774403"/>
                    <a:gd name="connsiteX22" fmla="*/ 61317 w 1594845"/>
                    <a:gd name="connsiteY22" fmla="*/ 4569616 h 4774403"/>
                    <a:gd name="connsiteX23" fmla="*/ 56557 w 1594845"/>
                    <a:gd name="connsiteY23" fmla="*/ 4407691 h 4774403"/>
                    <a:gd name="connsiteX24" fmla="*/ 273248 w 1594845"/>
                    <a:gd name="connsiteY24" fmla="*/ 4295773 h 4774403"/>
                    <a:gd name="connsiteX25" fmla="*/ 435174 w 1594845"/>
                    <a:gd name="connsiteY25" fmla="*/ 4129085 h 4774403"/>
                    <a:gd name="connsiteX26" fmla="*/ 487561 w 1594845"/>
                    <a:gd name="connsiteY26" fmla="*/ 3598066 h 4774403"/>
                    <a:gd name="connsiteX27" fmla="*/ 532805 w 1594845"/>
                    <a:gd name="connsiteY27" fmla="*/ 3102766 h 4774403"/>
                    <a:gd name="connsiteX28" fmla="*/ 478036 w 1594845"/>
                    <a:gd name="connsiteY28" fmla="*/ 2776536 h 4774403"/>
                    <a:gd name="connsiteX29" fmla="*/ 428030 w 1594845"/>
                    <a:gd name="connsiteY29" fmla="*/ 2157411 h 4774403"/>
                    <a:gd name="connsiteX30" fmla="*/ 378024 w 1594845"/>
                    <a:gd name="connsiteY30" fmla="*/ 1885949 h 4774403"/>
                    <a:gd name="connsiteX31" fmla="*/ 368499 w 1594845"/>
                    <a:gd name="connsiteY31" fmla="*/ 1840705 h 4774403"/>
                    <a:gd name="connsiteX32" fmla="*/ 289918 w 1594845"/>
                    <a:gd name="connsiteY32" fmla="*/ 1797843 h 4774403"/>
                    <a:gd name="connsiteX33" fmla="*/ 263724 w 1594845"/>
                    <a:gd name="connsiteY33" fmla="*/ 1390650 h 4774403"/>
                    <a:gd name="connsiteX34" fmla="*/ 266105 w 1594845"/>
                    <a:gd name="connsiteY34" fmla="*/ 1073943 h 4774403"/>
                    <a:gd name="connsiteX35" fmla="*/ 299443 w 1594845"/>
                    <a:gd name="connsiteY35" fmla="*/ 904875 h 4774403"/>
                    <a:gd name="connsiteX36" fmla="*/ 316111 w 1594845"/>
                    <a:gd name="connsiteY36" fmla="*/ 750094 h 4774403"/>
                    <a:gd name="connsiteX37" fmla="*/ 313731 w 1594845"/>
                    <a:gd name="connsiteY37" fmla="*/ 488155 h 4774403"/>
                    <a:gd name="connsiteX38" fmla="*/ 420886 w 1594845"/>
                    <a:gd name="connsiteY38" fmla="*/ 171450 h 4774403"/>
                    <a:gd name="connsiteX39" fmla="*/ 694729 w 1594845"/>
                    <a:gd name="connsiteY39" fmla="*/ 7143 h 4774403"/>
                    <a:gd name="connsiteX0" fmla="*/ 694729 w 1594845"/>
                    <a:gd name="connsiteY0" fmla="*/ 7143 h 4774403"/>
                    <a:gd name="connsiteX1" fmla="*/ 1266230 w 1594845"/>
                    <a:gd name="connsiteY1" fmla="*/ 0 h 4774403"/>
                    <a:gd name="connsiteX2" fmla="*/ 1266230 w 1594845"/>
                    <a:gd name="connsiteY2" fmla="*/ 590550 h 4774403"/>
                    <a:gd name="connsiteX3" fmla="*/ 1504357 w 1594845"/>
                    <a:gd name="connsiteY3" fmla="*/ 2950365 h 4774403"/>
                    <a:gd name="connsiteX4" fmla="*/ 1554363 w 1594845"/>
                    <a:gd name="connsiteY4" fmla="*/ 3864765 h 4774403"/>
                    <a:gd name="connsiteX5" fmla="*/ 1594845 w 1594845"/>
                    <a:gd name="connsiteY5" fmla="*/ 4398165 h 4774403"/>
                    <a:gd name="connsiteX6" fmla="*/ 1504357 w 1594845"/>
                    <a:gd name="connsiteY6" fmla="*/ 4486272 h 4774403"/>
                    <a:gd name="connsiteX7" fmla="*/ 1540076 w 1594845"/>
                    <a:gd name="connsiteY7" fmla="*/ 4614859 h 4774403"/>
                    <a:gd name="connsiteX8" fmla="*/ 1559125 w 1594845"/>
                    <a:gd name="connsiteY8" fmla="*/ 4736303 h 4774403"/>
                    <a:gd name="connsiteX9" fmla="*/ 1151932 w 1594845"/>
                    <a:gd name="connsiteY9" fmla="*/ 4774403 h 4774403"/>
                    <a:gd name="connsiteX10" fmla="*/ 1170982 w 1594845"/>
                    <a:gd name="connsiteY10" fmla="*/ 4567234 h 4774403"/>
                    <a:gd name="connsiteX11" fmla="*/ 1101926 w 1594845"/>
                    <a:gd name="connsiteY11" fmla="*/ 4500559 h 4774403"/>
                    <a:gd name="connsiteX12" fmla="*/ 1125738 w 1594845"/>
                    <a:gd name="connsiteY12" fmla="*/ 4271959 h 4774403"/>
                    <a:gd name="connsiteX13" fmla="*/ 1073350 w 1594845"/>
                    <a:gd name="connsiteY13" fmla="*/ 3976684 h 4774403"/>
                    <a:gd name="connsiteX14" fmla="*/ 1097163 w 1594845"/>
                    <a:gd name="connsiteY14" fmla="*/ 3500434 h 4774403"/>
                    <a:gd name="connsiteX15" fmla="*/ 1011439 w 1594845"/>
                    <a:gd name="connsiteY15" fmla="*/ 2862260 h 4774403"/>
                    <a:gd name="connsiteX16" fmla="*/ 968577 w 1594845"/>
                    <a:gd name="connsiteY16" fmla="*/ 2712240 h 4774403"/>
                    <a:gd name="connsiteX17" fmla="*/ 968575 w 1594845"/>
                    <a:gd name="connsiteY17" fmla="*/ 3047997 h 4774403"/>
                    <a:gd name="connsiteX18" fmla="*/ 940002 w 1594845"/>
                    <a:gd name="connsiteY18" fmla="*/ 3371847 h 4774403"/>
                    <a:gd name="connsiteX19" fmla="*/ 780456 w 1594845"/>
                    <a:gd name="connsiteY19" fmla="*/ 4286248 h 4774403"/>
                    <a:gd name="connsiteX20" fmla="*/ 585195 w 1594845"/>
                    <a:gd name="connsiteY20" fmla="*/ 4491034 h 4774403"/>
                    <a:gd name="connsiteX21" fmla="*/ 380408 w 1594845"/>
                    <a:gd name="connsiteY21" fmla="*/ 4512465 h 4774403"/>
                    <a:gd name="connsiteX22" fmla="*/ 61317 w 1594845"/>
                    <a:gd name="connsiteY22" fmla="*/ 4569616 h 4774403"/>
                    <a:gd name="connsiteX23" fmla="*/ 56557 w 1594845"/>
                    <a:gd name="connsiteY23" fmla="*/ 4407691 h 4774403"/>
                    <a:gd name="connsiteX24" fmla="*/ 273248 w 1594845"/>
                    <a:gd name="connsiteY24" fmla="*/ 4295773 h 4774403"/>
                    <a:gd name="connsiteX25" fmla="*/ 435174 w 1594845"/>
                    <a:gd name="connsiteY25" fmla="*/ 4129085 h 4774403"/>
                    <a:gd name="connsiteX26" fmla="*/ 487561 w 1594845"/>
                    <a:gd name="connsiteY26" fmla="*/ 3598066 h 4774403"/>
                    <a:gd name="connsiteX27" fmla="*/ 532805 w 1594845"/>
                    <a:gd name="connsiteY27" fmla="*/ 3102766 h 4774403"/>
                    <a:gd name="connsiteX28" fmla="*/ 478036 w 1594845"/>
                    <a:gd name="connsiteY28" fmla="*/ 2776536 h 4774403"/>
                    <a:gd name="connsiteX29" fmla="*/ 428030 w 1594845"/>
                    <a:gd name="connsiteY29" fmla="*/ 2157411 h 4774403"/>
                    <a:gd name="connsiteX30" fmla="*/ 378024 w 1594845"/>
                    <a:gd name="connsiteY30" fmla="*/ 1885949 h 4774403"/>
                    <a:gd name="connsiteX31" fmla="*/ 368499 w 1594845"/>
                    <a:gd name="connsiteY31" fmla="*/ 1840705 h 4774403"/>
                    <a:gd name="connsiteX32" fmla="*/ 289918 w 1594845"/>
                    <a:gd name="connsiteY32" fmla="*/ 1797843 h 4774403"/>
                    <a:gd name="connsiteX33" fmla="*/ 263724 w 1594845"/>
                    <a:gd name="connsiteY33" fmla="*/ 1390650 h 4774403"/>
                    <a:gd name="connsiteX34" fmla="*/ 266105 w 1594845"/>
                    <a:gd name="connsiteY34" fmla="*/ 1073943 h 4774403"/>
                    <a:gd name="connsiteX35" fmla="*/ 299443 w 1594845"/>
                    <a:gd name="connsiteY35" fmla="*/ 904875 h 4774403"/>
                    <a:gd name="connsiteX36" fmla="*/ 316111 w 1594845"/>
                    <a:gd name="connsiteY36" fmla="*/ 750094 h 4774403"/>
                    <a:gd name="connsiteX37" fmla="*/ 313731 w 1594845"/>
                    <a:gd name="connsiteY37" fmla="*/ 488155 h 4774403"/>
                    <a:gd name="connsiteX38" fmla="*/ 420886 w 1594845"/>
                    <a:gd name="connsiteY38" fmla="*/ 171450 h 4774403"/>
                    <a:gd name="connsiteX39" fmla="*/ 694729 w 1594845"/>
                    <a:gd name="connsiteY39" fmla="*/ 7143 h 4774403"/>
                    <a:gd name="connsiteX0" fmla="*/ 694729 w 1594845"/>
                    <a:gd name="connsiteY0" fmla="*/ 7143 h 4774403"/>
                    <a:gd name="connsiteX1" fmla="*/ 1266230 w 1594845"/>
                    <a:gd name="connsiteY1" fmla="*/ 0 h 4774403"/>
                    <a:gd name="connsiteX2" fmla="*/ 1266230 w 1594845"/>
                    <a:gd name="connsiteY2" fmla="*/ 590550 h 4774403"/>
                    <a:gd name="connsiteX3" fmla="*/ 1504357 w 1594845"/>
                    <a:gd name="connsiteY3" fmla="*/ 2950365 h 4774403"/>
                    <a:gd name="connsiteX4" fmla="*/ 1554363 w 1594845"/>
                    <a:gd name="connsiteY4" fmla="*/ 3864765 h 4774403"/>
                    <a:gd name="connsiteX5" fmla="*/ 1594845 w 1594845"/>
                    <a:gd name="connsiteY5" fmla="*/ 4398165 h 4774403"/>
                    <a:gd name="connsiteX6" fmla="*/ 1504357 w 1594845"/>
                    <a:gd name="connsiteY6" fmla="*/ 4486272 h 4774403"/>
                    <a:gd name="connsiteX7" fmla="*/ 1540076 w 1594845"/>
                    <a:gd name="connsiteY7" fmla="*/ 4614859 h 4774403"/>
                    <a:gd name="connsiteX8" fmla="*/ 1559125 w 1594845"/>
                    <a:gd name="connsiteY8" fmla="*/ 4736303 h 4774403"/>
                    <a:gd name="connsiteX9" fmla="*/ 1151932 w 1594845"/>
                    <a:gd name="connsiteY9" fmla="*/ 4774403 h 4774403"/>
                    <a:gd name="connsiteX10" fmla="*/ 1170982 w 1594845"/>
                    <a:gd name="connsiteY10" fmla="*/ 4567234 h 4774403"/>
                    <a:gd name="connsiteX11" fmla="*/ 1101926 w 1594845"/>
                    <a:gd name="connsiteY11" fmla="*/ 4500559 h 4774403"/>
                    <a:gd name="connsiteX12" fmla="*/ 1125738 w 1594845"/>
                    <a:gd name="connsiteY12" fmla="*/ 4271959 h 4774403"/>
                    <a:gd name="connsiteX13" fmla="*/ 1073350 w 1594845"/>
                    <a:gd name="connsiteY13" fmla="*/ 3976684 h 4774403"/>
                    <a:gd name="connsiteX14" fmla="*/ 1097163 w 1594845"/>
                    <a:gd name="connsiteY14" fmla="*/ 3500434 h 4774403"/>
                    <a:gd name="connsiteX15" fmla="*/ 1011439 w 1594845"/>
                    <a:gd name="connsiteY15" fmla="*/ 2862260 h 4774403"/>
                    <a:gd name="connsiteX16" fmla="*/ 968577 w 1594845"/>
                    <a:gd name="connsiteY16" fmla="*/ 2712240 h 4774403"/>
                    <a:gd name="connsiteX17" fmla="*/ 968575 w 1594845"/>
                    <a:gd name="connsiteY17" fmla="*/ 3047997 h 4774403"/>
                    <a:gd name="connsiteX18" fmla="*/ 940002 w 1594845"/>
                    <a:gd name="connsiteY18" fmla="*/ 3371847 h 4774403"/>
                    <a:gd name="connsiteX19" fmla="*/ 780456 w 1594845"/>
                    <a:gd name="connsiteY19" fmla="*/ 4286248 h 4774403"/>
                    <a:gd name="connsiteX20" fmla="*/ 585195 w 1594845"/>
                    <a:gd name="connsiteY20" fmla="*/ 4491034 h 4774403"/>
                    <a:gd name="connsiteX21" fmla="*/ 380408 w 1594845"/>
                    <a:gd name="connsiteY21" fmla="*/ 4512465 h 4774403"/>
                    <a:gd name="connsiteX22" fmla="*/ 61317 w 1594845"/>
                    <a:gd name="connsiteY22" fmla="*/ 4569616 h 4774403"/>
                    <a:gd name="connsiteX23" fmla="*/ 56557 w 1594845"/>
                    <a:gd name="connsiteY23" fmla="*/ 4407691 h 4774403"/>
                    <a:gd name="connsiteX24" fmla="*/ 273248 w 1594845"/>
                    <a:gd name="connsiteY24" fmla="*/ 4295773 h 4774403"/>
                    <a:gd name="connsiteX25" fmla="*/ 435174 w 1594845"/>
                    <a:gd name="connsiteY25" fmla="*/ 4129085 h 4774403"/>
                    <a:gd name="connsiteX26" fmla="*/ 487561 w 1594845"/>
                    <a:gd name="connsiteY26" fmla="*/ 3598066 h 4774403"/>
                    <a:gd name="connsiteX27" fmla="*/ 532805 w 1594845"/>
                    <a:gd name="connsiteY27" fmla="*/ 3102766 h 4774403"/>
                    <a:gd name="connsiteX28" fmla="*/ 478036 w 1594845"/>
                    <a:gd name="connsiteY28" fmla="*/ 2776536 h 4774403"/>
                    <a:gd name="connsiteX29" fmla="*/ 428030 w 1594845"/>
                    <a:gd name="connsiteY29" fmla="*/ 2157411 h 4774403"/>
                    <a:gd name="connsiteX30" fmla="*/ 378024 w 1594845"/>
                    <a:gd name="connsiteY30" fmla="*/ 1885949 h 4774403"/>
                    <a:gd name="connsiteX31" fmla="*/ 368499 w 1594845"/>
                    <a:gd name="connsiteY31" fmla="*/ 1840705 h 4774403"/>
                    <a:gd name="connsiteX32" fmla="*/ 289918 w 1594845"/>
                    <a:gd name="connsiteY32" fmla="*/ 1797843 h 4774403"/>
                    <a:gd name="connsiteX33" fmla="*/ 263724 w 1594845"/>
                    <a:gd name="connsiteY33" fmla="*/ 1390650 h 4774403"/>
                    <a:gd name="connsiteX34" fmla="*/ 266105 w 1594845"/>
                    <a:gd name="connsiteY34" fmla="*/ 1073943 h 4774403"/>
                    <a:gd name="connsiteX35" fmla="*/ 299443 w 1594845"/>
                    <a:gd name="connsiteY35" fmla="*/ 904875 h 4774403"/>
                    <a:gd name="connsiteX36" fmla="*/ 316111 w 1594845"/>
                    <a:gd name="connsiteY36" fmla="*/ 750094 h 4774403"/>
                    <a:gd name="connsiteX37" fmla="*/ 313731 w 1594845"/>
                    <a:gd name="connsiteY37" fmla="*/ 488155 h 4774403"/>
                    <a:gd name="connsiteX38" fmla="*/ 420886 w 1594845"/>
                    <a:gd name="connsiteY38" fmla="*/ 171450 h 4774403"/>
                    <a:gd name="connsiteX39" fmla="*/ 694729 w 1594845"/>
                    <a:gd name="connsiteY39" fmla="*/ 7143 h 4774403"/>
                    <a:gd name="connsiteX0" fmla="*/ 694729 w 1594845"/>
                    <a:gd name="connsiteY0" fmla="*/ 7143 h 4869653"/>
                    <a:gd name="connsiteX1" fmla="*/ 1266230 w 1594845"/>
                    <a:gd name="connsiteY1" fmla="*/ 0 h 4869653"/>
                    <a:gd name="connsiteX2" fmla="*/ 1266230 w 1594845"/>
                    <a:gd name="connsiteY2" fmla="*/ 590550 h 4869653"/>
                    <a:gd name="connsiteX3" fmla="*/ 1504357 w 1594845"/>
                    <a:gd name="connsiteY3" fmla="*/ 2950365 h 4869653"/>
                    <a:gd name="connsiteX4" fmla="*/ 1554363 w 1594845"/>
                    <a:gd name="connsiteY4" fmla="*/ 3864765 h 4869653"/>
                    <a:gd name="connsiteX5" fmla="*/ 1594845 w 1594845"/>
                    <a:gd name="connsiteY5" fmla="*/ 4398165 h 4869653"/>
                    <a:gd name="connsiteX6" fmla="*/ 1504357 w 1594845"/>
                    <a:gd name="connsiteY6" fmla="*/ 4486272 h 4869653"/>
                    <a:gd name="connsiteX7" fmla="*/ 1540076 w 1594845"/>
                    <a:gd name="connsiteY7" fmla="*/ 4614859 h 4869653"/>
                    <a:gd name="connsiteX8" fmla="*/ 1559125 w 1594845"/>
                    <a:gd name="connsiteY8" fmla="*/ 4736303 h 4869653"/>
                    <a:gd name="connsiteX9" fmla="*/ 1218607 w 1594845"/>
                    <a:gd name="connsiteY9" fmla="*/ 4869653 h 4869653"/>
                    <a:gd name="connsiteX10" fmla="*/ 1151932 w 1594845"/>
                    <a:gd name="connsiteY10" fmla="*/ 4774403 h 4869653"/>
                    <a:gd name="connsiteX11" fmla="*/ 1170982 w 1594845"/>
                    <a:gd name="connsiteY11" fmla="*/ 4567234 h 4869653"/>
                    <a:gd name="connsiteX12" fmla="*/ 1101926 w 1594845"/>
                    <a:gd name="connsiteY12" fmla="*/ 4500559 h 4869653"/>
                    <a:gd name="connsiteX13" fmla="*/ 1125738 w 1594845"/>
                    <a:gd name="connsiteY13" fmla="*/ 4271959 h 4869653"/>
                    <a:gd name="connsiteX14" fmla="*/ 1073350 w 1594845"/>
                    <a:gd name="connsiteY14" fmla="*/ 3976684 h 4869653"/>
                    <a:gd name="connsiteX15" fmla="*/ 1097163 w 1594845"/>
                    <a:gd name="connsiteY15" fmla="*/ 3500434 h 4869653"/>
                    <a:gd name="connsiteX16" fmla="*/ 1011439 w 1594845"/>
                    <a:gd name="connsiteY16" fmla="*/ 2862260 h 4869653"/>
                    <a:gd name="connsiteX17" fmla="*/ 968577 w 1594845"/>
                    <a:gd name="connsiteY17" fmla="*/ 2712240 h 4869653"/>
                    <a:gd name="connsiteX18" fmla="*/ 968575 w 1594845"/>
                    <a:gd name="connsiteY18" fmla="*/ 3047997 h 4869653"/>
                    <a:gd name="connsiteX19" fmla="*/ 940002 w 1594845"/>
                    <a:gd name="connsiteY19" fmla="*/ 3371847 h 4869653"/>
                    <a:gd name="connsiteX20" fmla="*/ 780456 w 1594845"/>
                    <a:gd name="connsiteY20" fmla="*/ 4286248 h 4869653"/>
                    <a:gd name="connsiteX21" fmla="*/ 585195 w 1594845"/>
                    <a:gd name="connsiteY21" fmla="*/ 4491034 h 4869653"/>
                    <a:gd name="connsiteX22" fmla="*/ 380408 w 1594845"/>
                    <a:gd name="connsiteY22" fmla="*/ 4512465 h 4869653"/>
                    <a:gd name="connsiteX23" fmla="*/ 61317 w 1594845"/>
                    <a:gd name="connsiteY23" fmla="*/ 4569616 h 4869653"/>
                    <a:gd name="connsiteX24" fmla="*/ 56557 w 1594845"/>
                    <a:gd name="connsiteY24" fmla="*/ 4407691 h 4869653"/>
                    <a:gd name="connsiteX25" fmla="*/ 273248 w 1594845"/>
                    <a:gd name="connsiteY25" fmla="*/ 4295773 h 4869653"/>
                    <a:gd name="connsiteX26" fmla="*/ 435174 w 1594845"/>
                    <a:gd name="connsiteY26" fmla="*/ 4129085 h 4869653"/>
                    <a:gd name="connsiteX27" fmla="*/ 487561 w 1594845"/>
                    <a:gd name="connsiteY27" fmla="*/ 3598066 h 4869653"/>
                    <a:gd name="connsiteX28" fmla="*/ 532805 w 1594845"/>
                    <a:gd name="connsiteY28" fmla="*/ 3102766 h 4869653"/>
                    <a:gd name="connsiteX29" fmla="*/ 478036 w 1594845"/>
                    <a:gd name="connsiteY29" fmla="*/ 2776536 h 4869653"/>
                    <a:gd name="connsiteX30" fmla="*/ 428030 w 1594845"/>
                    <a:gd name="connsiteY30" fmla="*/ 2157411 h 4869653"/>
                    <a:gd name="connsiteX31" fmla="*/ 378024 w 1594845"/>
                    <a:gd name="connsiteY31" fmla="*/ 1885949 h 4869653"/>
                    <a:gd name="connsiteX32" fmla="*/ 368499 w 1594845"/>
                    <a:gd name="connsiteY32" fmla="*/ 1840705 h 4869653"/>
                    <a:gd name="connsiteX33" fmla="*/ 289918 w 1594845"/>
                    <a:gd name="connsiteY33" fmla="*/ 1797843 h 4869653"/>
                    <a:gd name="connsiteX34" fmla="*/ 263724 w 1594845"/>
                    <a:gd name="connsiteY34" fmla="*/ 1390650 h 4869653"/>
                    <a:gd name="connsiteX35" fmla="*/ 266105 w 1594845"/>
                    <a:gd name="connsiteY35" fmla="*/ 1073943 h 4869653"/>
                    <a:gd name="connsiteX36" fmla="*/ 299443 w 1594845"/>
                    <a:gd name="connsiteY36" fmla="*/ 904875 h 4869653"/>
                    <a:gd name="connsiteX37" fmla="*/ 316111 w 1594845"/>
                    <a:gd name="connsiteY37" fmla="*/ 750094 h 4869653"/>
                    <a:gd name="connsiteX38" fmla="*/ 313731 w 1594845"/>
                    <a:gd name="connsiteY38" fmla="*/ 488155 h 4869653"/>
                    <a:gd name="connsiteX39" fmla="*/ 420886 w 1594845"/>
                    <a:gd name="connsiteY39" fmla="*/ 171450 h 4869653"/>
                    <a:gd name="connsiteX40" fmla="*/ 694729 w 1594845"/>
                    <a:gd name="connsiteY40" fmla="*/ 7143 h 4869653"/>
                    <a:gd name="connsiteX0" fmla="*/ 694729 w 1594845"/>
                    <a:gd name="connsiteY0" fmla="*/ 7143 h 4784084"/>
                    <a:gd name="connsiteX1" fmla="*/ 1266230 w 1594845"/>
                    <a:gd name="connsiteY1" fmla="*/ 0 h 4784084"/>
                    <a:gd name="connsiteX2" fmla="*/ 1266230 w 1594845"/>
                    <a:gd name="connsiteY2" fmla="*/ 590550 h 4784084"/>
                    <a:gd name="connsiteX3" fmla="*/ 1504357 w 1594845"/>
                    <a:gd name="connsiteY3" fmla="*/ 2950365 h 4784084"/>
                    <a:gd name="connsiteX4" fmla="*/ 1554363 w 1594845"/>
                    <a:gd name="connsiteY4" fmla="*/ 3864765 h 4784084"/>
                    <a:gd name="connsiteX5" fmla="*/ 1594845 w 1594845"/>
                    <a:gd name="connsiteY5" fmla="*/ 4398165 h 4784084"/>
                    <a:gd name="connsiteX6" fmla="*/ 1504357 w 1594845"/>
                    <a:gd name="connsiteY6" fmla="*/ 4486272 h 4784084"/>
                    <a:gd name="connsiteX7" fmla="*/ 1540076 w 1594845"/>
                    <a:gd name="connsiteY7" fmla="*/ 4614859 h 4784084"/>
                    <a:gd name="connsiteX8" fmla="*/ 1559125 w 1594845"/>
                    <a:gd name="connsiteY8" fmla="*/ 4736303 h 4784084"/>
                    <a:gd name="connsiteX9" fmla="*/ 1151932 w 1594845"/>
                    <a:gd name="connsiteY9" fmla="*/ 4774403 h 4784084"/>
                    <a:gd name="connsiteX10" fmla="*/ 1170982 w 1594845"/>
                    <a:gd name="connsiteY10" fmla="*/ 4567234 h 4784084"/>
                    <a:gd name="connsiteX11" fmla="*/ 1101926 w 1594845"/>
                    <a:gd name="connsiteY11" fmla="*/ 4500559 h 4784084"/>
                    <a:gd name="connsiteX12" fmla="*/ 1125738 w 1594845"/>
                    <a:gd name="connsiteY12" fmla="*/ 4271959 h 4784084"/>
                    <a:gd name="connsiteX13" fmla="*/ 1073350 w 1594845"/>
                    <a:gd name="connsiteY13" fmla="*/ 3976684 h 4784084"/>
                    <a:gd name="connsiteX14" fmla="*/ 1097163 w 1594845"/>
                    <a:gd name="connsiteY14" fmla="*/ 3500434 h 4784084"/>
                    <a:gd name="connsiteX15" fmla="*/ 1011439 w 1594845"/>
                    <a:gd name="connsiteY15" fmla="*/ 2862260 h 4784084"/>
                    <a:gd name="connsiteX16" fmla="*/ 968577 w 1594845"/>
                    <a:gd name="connsiteY16" fmla="*/ 2712240 h 4784084"/>
                    <a:gd name="connsiteX17" fmla="*/ 968575 w 1594845"/>
                    <a:gd name="connsiteY17" fmla="*/ 3047997 h 4784084"/>
                    <a:gd name="connsiteX18" fmla="*/ 940002 w 1594845"/>
                    <a:gd name="connsiteY18" fmla="*/ 3371847 h 4784084"/>
                    <a:gd name="connsiteX19" fmla="*/ 780456 w 1594845"/>
                    <a:gd name="connsiteY19" fmla="*/ 4286248 h 4784084"/>
                    <a:gd name="connsiteX20" fmla="*/ 585195 w 1594845"/>
                    <a:gd name="connsiteY20" fmla="*/ 4491034 h 4784084"/>
                    <a:gd name="connsiteX21" fmla="*/ 380408 w 1594845"/>
                    <a:gd name="connsiteY21" fmla="*/ 4512465 h 4784084"/>
                    <a:gd name="connsiteX22" fmla="*/ 61317 w 1594845"/>
                    <a:gd name="connsiteY22" fmla="*/ 4569616 h 4784084"/>
                    <a:gd name="connsiteX23" fmla="*/ 56557 w 1594845"/>
                    <a:gd name="connsiteY23" fmla="*/ 4407691 h 4784084"/>
                    <a:gd name="connsiteX24" fmla="*/ 273248 w 1594845"/>
                    <a:gd name="connsiteY24" fmla="*/ 4295773 h 4784084"/>
                    <a:gd name="connsiteX25" fmla="*/ 435174 w 1594845"/>
                    <a:gd name="connsiteY25" fmla="*/ 4129085 h 4784084"/>
                    <a:gd name="connsiteX26" fmla="*/ 487561 w 1594845"/>
                    <a:gd name="connsiteY26" fmla="*/ 3598066 h 4784084"/>
                    <a:gd name="connsiteX27" fmla="*/ 532805 w 1594845"/>
                    <a:gd name="connsiteY27" fmla="*/ 3102766 h 4784084"/>
                    <a:gd name="connsiteX28" fmla="*/ 478036 w 1594845"/>
                    <a:gd name="connsiteY28" fmla="*/ 2776536 h 4784084"/>
                    <a:gd name="connsiteX29" fmla="*/ 428030 w 1594845"/>
                    <a:gd name="connsiteY29" fmla="*/ 2157411 h 4784084"/>
                    <a:gd name="connsiteX30" fmla="*/ 378024 w 1594845"/>
                    <a:gd name="connsiteY30" fmla="*/ 1885949 h 4784084"/>
                    <a:gd name="connsiteX31" fmla="*/ 368499 w 1594845"/>
                    <a:gd name="connsiteY31" fmla="*/ 1840705 h 4784084"/>
                    <a:gd name="connsiteX32" fmla="*/ 289918 w 1594845"/>
                    <a:gd name="connsiteY32" fmla="*/ 1797843 h 4784084"/>
                    <a:gd name="connsiteX33" fmla="*/ 263724 w 1594845"/>
                    <a:gd name="connsiteY33" fmla="*/ 1390650 h 4784084"/>
                    <a:gd name="connsiteX34" fmla="*/ 266105 w 1594845"/>
                    <a:gd name="connsiteY34" fmla="*/ 1073943 h 4784084"/>
                    <a:gd name="connsiteX35" fmla="*/ 299443 w 1594845"/>
                    <a:gd name="connsiteY35" fmla="*/ 904875 h 4784084"/>
                    <a:gd name="connsiteX36" fmla="*/ 316111 w 1594845"/>
                    <a:gd name="connsiteY36" fmla="*/ 750094 h 4784084"/>
                    <a:gd name="connsiteX37" fmla="*/ 313731 w 1594845"/>
                    <a:gd name="connsiteY37" fmla="*/ 488155 h 4784084"/>
                    <a:gd name="connsiteX38" fmla="*/ 420886 w 1594845"/>
                    <a:gd name="connsiteY38" fmla="*/ 171450 h 4784084"/>
                    <a:gd name="connsiteX39" fmla="*/ 694729 w 1594845"/>
                    <a:gd name="connsiteY39" fmla="*/ 7143 h 4784084"/>
                    <a:gd name="connsiteX0" fmla="*/ 694729 w 1594845"/>
                    <a:gd name="connsiteY0" fmla="*/ 7143 h 4821433"/>
                    <a:gd name="connsiteX1" fmla="*/ 1266230 w 1594845"/>
                    <a:gd name="connsiteY1" fmla="*/ 0 h 4821433"/>
                    <a:gd name="connsiteX2" fmla="*/ 1266230 w 1594845"/>
                    <a:gd name="connsiteY2" fmla="*/ 590550 h 4821433"/>
                    <a:gd name="connsiteX3" fmla="*/ 1504357 w 1594845"/>
                    <a:gd name="connsiteY3" fmla="*/ 2950365 h 4821433"/>
                    <a:gd name="connsiteX4" fmla="*/ 1554363 w 1594845"/>
                    <a:gd name="connsiteY4" fmla="*/ 3864765 h 4821433"/>
                    <a:gd name="connsiteX5" fmla="*/ 1594845 w 1594845"/>
                    <a:gd name="connsiteY5" fmla="*/ 4398165 h 4821433"/>
                    <a:gd name="connsiteX6" fmla="*/ 1504357 w 1594845"/>
                    <a:gd name="connsiteY6" fmla="*/ 4486272 h 4821433"/>
                    <a:gd name="connsiteX7" fmla="*/ 1540076 w 1594845"/>
                    <a:gd name="connsiteY7" fmla="*/ 4614859 h 4821433"/>
                    <a:gd name="connsiteX8" fmla="*/ 1559125 w 1594845"/>
                    <a:gd name="connsiteY8" fmla="*/ 4736303 h 4821433"/>
                    <a:gd name="connsiteX9" fmla="*/ 1151932 w 1594845"/>
                    <a:gd name="connsiteY9" fmla="*/ 4774403 h 4821433"/>
                    <a:gd name="connsiteX10" fmla="*/ 1170982 w 1594845"/>
                    <a:gd name="connsiteY10" fmla="*/ 4567234 h 4821433"/>
                    <a:gd name="connsiteX11" fmla="*/ 1101926 w 1594845"/>
                    <a:gd name="connsiteY11" fmla="*/ 4500559 h 4821433"/>
                    <a:gd name="connsiteX12" fmla="*/ 1125738 w 1594845"/>
                    <a:gd name="connsiteY12" fmla="*/ 4271959 h 4821433"/>
                    <a:gd name="connsiteX13" fmla="*/ 1073350 w 1594845"/>
                    <a:gd name="connsiteY13" fmla="*/ 3976684 h 4821433"/>
                    <a:gd name="connsiteX14" fmla="*/ 1097163 w 1594845"/>
                    <a:gd name="connsiteY14" fmla="*/ 3500434 h 4821433"/>
                    <a:gd name="connsiteX15" fmla="*/ 1011439 w 1594845"/>
                    <a:gd name="connsiteY15" fmla="*/ 2862260 h 4821433"/>
                    <a:gd name="connsiteX16" fmla="*/ 968577 w 1594845"/>
                    <a:gd name="connsiteY16" fmla="*/ 2712240 h 4821433"/>
                    <a:gd name="connsiteX17" fmla="*/ 968575 w 1594845"/>
                    <a:gd name="connsiteY17" fmla="*/ 3047997 h 4821433"/>
                    <a:gd name="connsiteX18" fmla="*/ 940002 w 1594845"/>
                    <a:gd name="connsiteY18" fmla="*/ 3371847 h 4821433"/>
                    <a:gd name="connsiteX19" fmla="*/ 780456 w 1594845"/>
                    <a:gd name="connsiteY19" fmla="*/ 4286248 h 4821433"/>
                    <a:gd name="connsiteX20" fmla="*/ 585195 w 1594845"/>
                    <a:gd name="connsiteY20" fmla="*/ 4491034 h 4821433"/>
                    <a:gd name="connsiteX21" fmla="*/ 380408 w 1594845"/>
                    <a:gd name="connsiteY21" fmla="*/ 4512465 h 4821433"/>
                    <a:gd name="connsiteX22" fmla="*/ 61317 w 1594845"/>
                    <a:gd name="connsiteY22" fmla="*/ 4569616 h 4821433"/>
                    <a:gd name="connsiteX23" fmla="*/ 56557 w 1594845"/>
                    <a:gd name="connsiteY23" fmla="*/ 4407691 h 4821433"/>
                    <a:gd name="connsiteX24" fmla="*/ 273248 w 1594845"/>
                    <a:gd name="connsiteY24" fmla="*/ 4295773 h 4821433"/>
                    <a:gd name="connsiteX25" fmla="*/ 435174 w 1594845"/>
                    <a:gd name="connsiteY25" fmla="*/ 4129085 h 4821433"/>
                    <a:gd name="connsiteX26" fmla="*/ 487561 w 1594845"/>
                    <a:gd name="connsiteY26" fmla="*/ 3598066 h 4821433"/>
                    <a:gd name="connsiteX27" fmla="*/ 532805 w 1594845"/>
                    <a:gd name="connsiteY27" fmla="*/ 3102766 h 4821433"/>
                    <a:gd name="connsiteX28" fmla="*/ 478036 w 1594845"/>
                    <a:gd name="connsiteY28" fmla="*/ 2776536 h 4821433"/>
                    <a:gd name="connsiteX29" fmla="*/ 428030 w 1594845"/>
                    <a:gd name="connsiteY29" fmla="*/ 2157411 h 4821433"/>
                    <a:gd name="connsiteX30" fmla="*/ 378024 w 1594845"/>
                    <a:gd name="connsiteY30" fmla="*/ 1885949 h 4821433"/>
                    <a:gd name="connsiteX31" fmla="*/ 368499 w 1594845"/>
                    <a:gd name="connsiteY31" fmla="*/ 1840705 h 4821433"/>
                    <a:gd name="connsiteX32" fmla="*/ 289918 w 1594845"/>
                    <a:gd name="connsiteY32" fmla="*/ 1797843 h 4821433"/>
                    <a:gd name="connsiteX33" fmla="*/ 263724 w 1594845"/>
                    <a:gd name="connsiteY33" fmla="*/ 1390650 h 4821433"/>
                    <a:gd name="connsiteX34" fmla="*/ 266105 w 1594845"/>
                    <a:gd name="connsiteY34" fmla="*/ 1073943 h 4821433"/>
                    <a:gd name="connsiteX35" fmla="*/ 299443 w 1594845"/>
                    <a:gd name="connsiteY35" fmla="*/ 904875 h 4821433"/>
                    <a:gd name="connsiteX36" fmla="*/ 316111 w 1594845"/>
                    <a:gd name="connsiteY36" fmla="*/ 750094 h 4821433"/>
                    <a:gd name="connsiteX37" fmla="*/ 313731 w 1594845"/>
                    <a:gd name="connsiteY37" fmla="*/ 488155 h 4821433"/>
                    <a:gd name="connsiteX38" fmla="*/ 420886 w 1594845"/>
                    <a:gd name="connsiteY38" fmla="*/ 171450 h 4821433"/>
                    <a:gd name="connsiteX39" fmla="*/ 694729 w 1594845"/>
                    <a:gd name="connsiteY39" fmla="*/ 7143 h 4821433"/>
                    <a:gd name="connsiteX0" fmla="*/ 694729 w 1594845"/>
                    <a:gd name="connsiteY0" fmla="*/ 7143 h 4823052"/>
                    <a:gd name="connsiteX1" fmla="*/ 1266230 w 1594845"/>
                    <a:gd name="connsiteY1" fmla="*/ 0 h 4823052"/>
                    <a:gd name="connsiteX2" fmla="*/ 1266230 w 1594845"/>
                    <a:gd name="connsiteY2" fmla="*/ 590550 h 4823052"/>
                    <a:gd name="connsiteX3" fmla="*/ 1504357 w 1594845"/>
                    <a:gd name="connsiteY3" fmla="*/ 2950365 h 4823052"/>
                    <a:gd name="connsiteX4" fmla="*/ 1554363 w 1594845"/>
                    <a:gd name="connsiteY4" fmla="*/ 3864765 h 4823052"/>
                    <a:gd name="connsiteX5" fmla="*/ 1594845 w 1594845"/>
                    <a:gd name="connsiteY5" fmla="*/ 4398165 h 4823052"/>
                    <a:gd name="connsiteX6" fmla="*/ 1504357 w 1594845"/>
                    <a:gd name="connsiteY6" fmla="*/ 4486272 h 4823052"/>
                    <a:gd name="connsiteX7" fmla="*/ 1540076 w 1594845"/>
                    <a:gd name="connsiteY7" fmla="*/ 4614859 h 4823052"/>
                    <a:gd name="connsiteX8" fmla="*/ 1551981 w 1594845"/>
                    <a:gd name="connsiteY8" fmla="*/ 4743447 h 4823052"/>
                    <a:gd name="connsiteX9" fmla="*/ 1151932 w 1594845"/>
                    <a:gd name="connsiteY9" fmla="*/ 4774403 h 4823052"/>
                    <a:gd name="connsiteX10" fmla="*/ 1170982 w 1594845"/>
                    <a:gd name="connsiteY10" fmla="*/ 4567234 h 4823052"/>
                    <a:gd name="connsiteX11" fmla="*/ 1101926 w 1594845"/>
                    <a:gd name="connsiteY11" fmla="*/ 4500559 h 4823052"/>
                    <a:gd name="connsiteX12" fmla="*/ 1125738 w 1594845"/>
                    <a:gd name="connsiteY12" fmla="*/ 4271959 h 4823052"/>
                    <a:gd name="connsiteX13" fmla="*/ 1073350 w 1594845"/>
                    <a:gd name="connsiteY13" fmla="*/ 3976684 h 4823052"/>
                    <a:gd name="connsiteX14" fmla="*/ 1097163 w 1594845"/>
                    <a:gd name="connsiteY14" fmla="*/ 3500434 h 4823052"/>
                    <a:gd name="connsiteX15" fmla="*/ 1011439 w 1594845"/>
                    <a:gd name="connsiteY15" fmla="*/ 2862260 h 4823052"/>
                    <a:gd name="connsiteX16" fmla="*/ 968577 w 1594845"/>
                    <a:gd name="connsiteY16" fmla="*/ 2712240 h 4823052"/>
                    <a:gd name="connsiteX17" fmla="*/ 968575 w 1594845"/>
                    <a:gd name="connsiteY17" fmla="*/ 3047997 h 4823052"/>
                    <a:gd name="connsiteX18" fmla="*/ 940002 w 1594845"/>
                    <a:gd name="connsiteY18" fmla="*/ 3371847 h 4823052"/>
                    <a:gd name="connsiteX19" fmla="*/ 780456 w 1594845"/>
                    <a:gd name="connsiteY19" fmla="*/ 4286248 h 4823052"/>
                    <a:gd name="connsiteX20" fmla="*/ 585195 w 1594845"/>
                    <a:gd name="connsiteY20" fmla="*/ 4491034 h 4823052"/>
                    <a:gd name="connsiteX21" fmla="*/ 380408 w 1594845"/>
                    <a:gd name="connsiteY21" fmla="*/ 4512465 h 4823052"/>
                    <a:gd name="connsiteX22" fmla="*/ 61317 w 1594845"/>
                    <a:gd name="connsiteY22" fmla="*/ 4569616 h 4823052"/>
                    <a:gd name="connsiteX23" fmla="*/ 56557 w 1594845"/>
                    <a:gd name="connsiteY23" fmla="*/ 4407691 h 4823052"/>
                    <a:gd name="connsiteX24" fmla="*/ 273248 w 1594845"/>
                    <a:gd name="connsiteY24" fmla="*/ 4295773 h 4823052"/>
                    <a:gd name="connsiteX25" fmla="*/ 435174 w 1594845"/>
                    <a:gd name="connsiteY25" fmla="*/ 4129085 h 4823052"/>
                    <a:gd name="connsiteX26" fmla="*/ 487561 w 1594845"/>
                    <a:gd name="connsiteY26" fmla="*/ 3598066 h 4823052"/>
                    <a:gd name="connsiteX27" fmla="*/ 532805 w 1594845"/>
                    <a:gd name="connsiteY27" fmla="*/ 3102766 h 4823052"/>
                    <a:gd name="connsiteX28" fmla="*/ 478036 w 1594845"/>
                    <a:gd name="connsiteY28" fmla="*/ 2776536 h 4823052"/>
                    <a:gd name="connsiteX29" fmla="*/ 428030 w 1594845"/>
                    <a:gd name="connsiteY29" fmla="*/ 2157411 h 4823052"/>
                    <a:gd name="connsiteX30" fmla="*/ 378024 w 1594845"/>
                    <a:gd name="connsiteY30" fmla="*/ 1885949 h 4823052"/>
                    <a:gd name="connsiteX31" fmla="*/ 368499 w 1594845"/>
                    <a:gd name="connsiteY31" fmla="*/ 1840705 h 4823052"/>
                    <a:gd name="connsiteX32" fmla="*/ 289918 w 1594845"/>
                    <a:gd name="connsiteY32" fmla="*/ 1797843 h 4823052"/>
                    <a:gd name="connsiteX33" fmla="*/ 263724 w 1594845"/>
                    <a:gd name="connsiteY33" fmla="*/ 1390650 h 4823052"/>
                    <a:gd name="connsiteX34" fmla="*/ 266105 w 1594845"/>
                    <a:gd name="connsiteY34" fmla="*/ 1073943 h 4823052"/>
                    <a:gd name="connsiteX35" fmla="*/ 299443 w 1594845"/>
                    <a:gd name="connsiteY35" fmla="*/ 904875 h 4823052"/>
                    <a:gd name="connsiteX36" fmla="*/ 316111 w 1594845"/>
                    <a:gd name="connsiteY36" fmla="*/ 750094 h 4823052"/>
                    <a:gd name="connsiteX37" fmla="*/ 313731 w 1594845"/>
                    <a:gd name="connsiteY37" fmla="*/ 488155 h 4823052"/>
                    <a:gd name="connsiteX38" fmla="*/ 420886 w 1594845"/>
                    <a:gd name="connsiteY38" fmla="*/ 171450 h 4823052"/>
                    <a:gd name="connsiteX39" fmla="*/ 694729 w 1594845"/>
                    <a:gd name="connsiteY39" fmla="*/ 7143 h 4823052"/>
                    <a:gd name="connsiteX0" fmla="*/ 694729 w 1594845"/>
                    <a:gd name="connsiteY0" fmla="*/ 7143 h 4870565"/>
                    <a:gd name="connsiteX1" fmla="*/ 1266230 w 1594845"/>
                    <a:gd name="connsiteY1" fmla="*/ 0 h 4870565"/>
                    <a:gd name="connsiteX2" fmla="*/ 1266230 w 1594845"/>
                    <a:gd name="connsiteY2" fmla="*/ 590550 h 4870565"/>
                    <a:gd name="connsiteX3" fmla="*/ 1504357 w 1594845"/>
                    <a:gd name="connsiteY3" fmla="*/ 2950365 h 4870565"/>
                    <a:gd name="connsiteX4" fmla="*/ 1554363 w 1594845"/>
                    <a:gd name="connsiteY4" fmla="*/ 3864765 h 4870565"/>
                    <a:gd name="connsiteX5" fmla="*/ 1594845 w 1594845"/>
                    <a:gd name="connsiteY5" fmla="*/ 4398165 h 4870565"/>
                    <a:gd name="connsiteX6" fmla="*/ 1504357 w 1594845"/>
                    <a:gd name="connsiteY6" fmla="*/ 4486272 h 4870565"/>
                    <a:gd name="connsiteX7" fmla="*/ 1540076 w 1594845"/>
                    <a:gd name="connsiteY7" fmla="*/ 4614859 h 4870565"/>
                    <a:gd name="connsiteX8" fmla="*/ 1551981 w 1594845"/>
                    <a:gd name="connsiteY8" fmla="*/ 4743447 h 4870565"/>
                    <a:gd name="connsiteX9" fmla="*/ 1151932 w 1594845"/>
                    <a:gd name="connsiteY9" fmla="*/ 4774403 h 4870565"/>
                    <a:gd name="connsiteX10" fmla="*/ 1170982 w 1594845"/>
                    <a:gd name="connsiteY10" fmla="*/ 4567234 h 4870565"/>
                    <a:gd name="connsiteX11" fmla="*/ 1101926 w 1594845"/>
                    <a:gd name="connsiteY11" fmla="*/ 4500559 h 4870565"/>
                    <a:gd name="connsiteX12" fmla="*/ 1125738 w 1594845"/>
                    <a:gd name="connsiteY12" fmla="*/ 4271959 h 4870565"/>
                    <a:gd name="connsiteX13" fmla="*/ 1073350 w 1594845"/>
                    <a:gd name="connsiteY13" fmla="*/ 3976684 h 4870565"/>
                    <a:gd name="connsiteX14" fmla="*/ 1097163 w 1594845"/>
                    <a:gd name="connsiteY14" fmla="*/ 3500434 h 4870565"/>
                    <a:gd name="connsiteX15" fmla="*/ 1011439 w 1594845"/>
                    <a:gd name="connsiteY15" fmla="*/ 2862260 h 4870565"/>
                    <a:gd name="connsiteX16" fmla="*/ 968577 w 1594845"/>
                    <a:gd name="connsiteY16" fmla="*/ 2712240 h 4870565"/>
                    <a:gd name="connsiteX17" fmla="*/ 968575 w 1594845"/>
                    <a:gd name="connsiteY17" fmla="*/ 3047997 h 4870565"/>
                    <a:gd name="connsiteX18" fmla="*/ 940002 w 1594845"/>
                    <a:gd name="connsiteY18" fmla="*/ 3371847 h 4870565"/>
                    <a:gd name="connsiteX19" fmla="*/ 780456 w 1594845"/>
                    <a:gd name="connsiteY19" fmla="*/ 4286248 h 4870565"/>
                    <a:gd name="connsiteX20" fmla="*/ 585195 w 1594845"/>
                    <a:gd name="connsiteY20" fmla="*/ 4491034 h 4870565"/>
                    <a:gd name="connsiteX21" fmla="*/ 380408 w 1594845"/>
                    <a:gd name="connsiteY21" fmla="*/ 4512465 h 4870565"/>
                    <a:gd name="connsiteX22" fmla="*/ 61317 w 1594845"/>
                    <a:gd name="connsiteY22" fmla="*/ 4569616 h 4870565"/>
                    <a:gd name="connsiteX23" fmla="*/ 56557 w 1594845"/>
                    <a:gd name="connsiteY23" fmla="*/ 4407691 h 4870565"/>
                    <a:gd name="connsiteX24" fmla="*/ 273248 w 1594845"/>
                    <a:gd name="connsiteY24" fmla="*/ 4295773 h 4870565"/>
                    <a:gd name="connsiteX25" fmla="*/ 435174 w 1594845"/>
                    <a:gd name="connsiteY25" fmla="*/ 4129085 h 4870565"/>
                    <a:gd name="connsiteX26" fmla="*/ 487561 w 1594845"/>
                    <a:gd name="connsiteY26" fmla="*/ 3598066 h 4870565"/>
                    <a:gd name="connsiteX27" fmla="*/ 532805 w 1594845"/>
                    <a:gd name="connsiteY27" fmla="*/ 3102766 h 4870565"/>
                    <a:gd name="connsiteX28" fmla="*/ 478036 w 1594845"/>
                    <a:gd name="connsiteY28" fmla="*/ 2776536 h 4870565"/>
                    <a:gd name="connsiteX29" fmla="*/ 428030 w 1594845"/>
                    <a:gd name="connsiteY29" fmla="*/ 2157411 h 4870565"/>
                    <a:gd name="connsiteX30" fmla="*/ 378024 w 1594845"/>
                    <a:gd name="connsiteY30" fmla="*/ 1885949 h 4870565"/>
                    <a:gd name="connsiteX31" fmla="*/ 368499 w 1594845"/>
                    <a:gd name="connsiteY31" fmla="*/ 1840705 h 4870565"/>
                    <a:gd name="connsiteX32" fmla="*/ 289918 w 1594845"/>
                    <a:gd name="connsiteY32" fmla="*/ 1797843 h 4870565"/>
                    <a:gd name="connsiteX33" fmla="*/ 263724 w 1594845"/>
                    <a:gd name="connsiteY33" fmla="*/ 1390650 h 4870565"/>
                    <a:gd name="connsiteX34" fmla="*/ 266105 w 1594845"/>
                    <a:gd name="connsiteY34" fmla="*/ 1073943 h 4870565"/>
                    <a:gd name="connsiteX35" fmla="*/ 299443 w 1594845"/>
                    <a:gd name="connsiteY35" fmla="*/ 904875 h 4870565"/>
                    <a:gd name="connsiteX36" fmla="*/ 316111 w 1594845"/>
                    <a:gd name="connsiteY36" fmla="*/ 750094 h 4870565"/>
                    <a:gd name="connsiteX37" fmla="*/ 313731 w 1594845"/>
                    <a:gd name="connsiteY37" fmla="*/ 488155 h 4870565"/>
                    <a:gd name="connsiteX38" fmla="*/ 420886 w 1594845"/>
                    <a:gd name="connsiteY38" fmla="*/ 171450 h 4870565"/>
                    <a:gd name="connsiteX39" fmla="*/ 694729 w 1594845"/>
                    <a:gd name="connsiteY39" fmla="*/ 7143 h 4870565"/>
                    <a:gd name="connsiteX0" fmla="*/ 694729 w 1594845"/>
                    <a:gd name="connsiteY0" fmla="*/ 7143 h 4870565"/>
                    <a:gd name="connsiteX1" fmla="*/ 1266230 w 1594845"/>
                    <a:gd name="connsiteY1" fmla="*/ 0 h 4870565"/>
                    <a:gd name="connsiteX2" fmla="*/ 1266230 w 1594845"/>
                    <a:gd name="connsiteY2" fmla="*/ 590550 h 4870565"/>
                    <a:gd name="connsiteX3" fmla="*/ 1504357 w 1594845"/>
                    <a:gd name="connsiteY3" fmla="*/ 2950365 h 4870565"/>
                    <a:gd name="connsiteX4" fmla="*/ 1554363 w 1594845"/>
                    <a:gd name="connsiteY4" fmla="*/ 3864765 h 4870565"/>
                    <a:gd name="connsiteX5" fmla="*/ 1594845 w 1594845"/>
                    <a:gd name="connsiteY5" fmla="*/ 4398165 h 4870565"/>
                    <a:gd name="connsiteX6" fmla="*/ 1504357 w 1594845"/>
                    <a:gd name="connsiteY6" fmla="*/ 4486272 h 4870565"/>
                    <a:gd name="connsiteX7" fmla="*/ 1535314 w 1594845"/>
                    <a:gd name="connsiteY7" fmla="*/ 4614859 h 4870565"/>
                    <a:gd name="connsiteX8" fmla="*/ 1551981 w 1594845"/>
                    <a:gd name="connsiteY8" fmla="*/ 4743447 h 4870565"/>
                    <a:gd name="connsiteX9" fmla="*/ 1151932 w 1594845"/>
                    <a:gd name="connsiteY9" fmla="*/ 4774403 h 4870565"/>
                    <a:gd name="connsiteX10" fmla="*/ 1170982 w 1594845"/>
                    <a:gd name="connsiteY10" fmla="*/ 4567234 h 4870565"/>
                    <a:gd name="connsiteX11" fmla="*/ 1101926 w 1594845"/>
                    <a:gd name="connsiteY11" fmla="*/ 4500559 h 4870565"/>
                    <a:gd name="connsiteX12" fmla="*/ 1125738 w 1594845"/>
                    <a:gd name="connsiteY12" fmla="*/ 4271959 h 4870565"/>
                    <a:gd name="connsiteX13" fmla="*/ 1073350 w 1594845"/>
                    <a:gd name="connsiteY13" fmla="*/ 3976684 h 4870565"/>
                    <a:gd name="connsiteX14" fmla="*/ 1097163 w 1594845"/>
                    <a:gd name="connsiteY14" fmla="*/ 3500434 h 4870565"/>
                    <a:gd name="connsiteX15" fmla="*/ 1011439 w 1594845"/>
                    <a:gd name="connsiteY15" fmla="*/ 2862260 h 4870565"/>
                    <a:gd name="connsiteX16" fmla="*/ 968577 w 1594845"/>
                    <a:gd name="connsiteY16" fmla="*/ 2712240 h 4870565"/>
                    <a:gd name="connsiteX17" fmla="*/ 968575 w 1594845"/>
                    <a:gd name="connsiteY17" fmla="*/ 3047997 h 4870565"/>
                    <a:gd name="connsiteX18" fmla="*/ 940002 w 1594845"/>
                    <a:gd name="connsiteY18" fmla="*/ 3371847 h 4870565"/>
                    <a:gd name="connsiteX19" fmla="*/ 780456 w 1594845"/>
                    <a:gd name="connsiteY19" fmla="*/ 4286248 h 4870565"/>
                    <a:gd name="connsiteX20" fmla="*/ 585195 w 1594845"/>
                    <a:gd name="connsiteY20" fmla="*/ 4491034 h 4870565"/>
                    <a:gd name="connsiteX21" fmla="*/ 380408 w 1594845"/>
                    <a:gd name="connsiteY21" fmla="*/ 4512465 h 4870565"/>
                    <a:gd name="connsiteX22" fmla="*/ 61317 w 1594845"/>
                    <a:gd name="connsiteY22" fmla="*/ 4569616 h 4870565"/>
                    <a:gd name="connsiteX23" fmla="*/ 56557 w 1594845"/>
                    <a:gd name="connsiteY23" fmla="*/ 4407691 h 4870565"/>
                    <a:gd name="connsiteX24" fmla="*/ 273248 w 1594845"/>
                    <a:gd name="connsiteY24" fmla="*/ 4295773 h 4870565"/>
                    <a:gd name="connsiteX25" fmla="*/ 435174 w 1594845"/>
                    <a:gd name="connsiteY25" fmla="*/ 4129085 h 4870565"/>
                    <a:gd name="connsiteX26" fmla="*/ 487561 w 1594845"/>
                    <a:gd name="connsiteY26" fmla="*/ 3598066 h 4870565"/>
                    <a:gd name="connsiteX27" fmla="*/ 532805 w 1594845"/>
                    <a:gd name="connsiteY27" fmla="*/ 3102766 h 4870565"/>
                    <a:gd name="connsiteX28" fmla="*/ 478036 w 1594845"/>
                    <a:gd name="connsiteY28" fmla="*/ 2776536 h 4870565"/>
                    <a:gd name="connsiteX29" fmla="*/ 428030 w 1594845"/>
                    <a:gd name="connsiteY29" fmla="*/ 2157411 h 4870565"/>
                    <a:gd name="connsiteX30" fmla="*/ 378024 w 1594845"/>
                    <a:gd name="connsiteY30" fmla="*/ 1885949 h 4870565"/>
                    <a:gd name="connsiteX31" fmla="*/ 368499 w 1594845"/>
                    <a:gd name="connsiteY31" fmla="*/ 1840705 h 4870565"/>
                    <a:gd name="connsiteX32" fmla="*/ 289918 w 1594845"/>
                    <a:gd name="connsiteY32" fmla="*/ 1797843 h 4870565"/>
                    <a:gd name="connsiteX33" fmla="*/ 263724 w 1594845"/>
                    <a:gd name="connsiteY33" fmla="*/ 1390650 h 4870565"/>
                    <a:gd name="connsiteX34" fmla="*/ 266105 w 1594845"/>
                    <a:gd name="connsiteY34" fmla="*/ 1073943 h 4870565"/>
                    <a:gd name="connsiteX35" fmla="*/ 299443 w 1594845"/>
                    <a:gd name="connsiteY35" fmla="*/ 904875 h 4870565"/>
                    <a:gd name="connsiteX36" fmla="*/ 316111 w 1594845"/>
                    <a:gd name="connsiteY36" fmla="*/ 750094 h 4870565"/>
                    <a:gd name="connsiteX37" fmla="*/ 313731 w 1594845"/>
                    <a:gd name="connsiteY37" fmla="*/ 488155 h 4870565"/>
                    <a:gd name="connsiteX38" fmla="*/ 420886 w 1594845"/>
                    <a:gd name="connsiteY38" fmla="*/ 171450 h 4870565"/>
                    <a:gd name="connsiteX39" fmla="*/ 694729 w 1594845"/>
                    <a:gd name="connsiteY39" fmla="*/ 7143 h 4870565"/>
                    <a:gd name="connsiteX0" fmla="*/ 694729 w 1594845"/>
                    <a:gd name="connsiteY0" fmla="*/ 7143 h 4870565"/>
                    <a:gd name="connsiteX1" fmla="*/ 1266230 w 1594845"/>
                    <a:gd name="connsiteY1" fmla="*/ 0 h 4870565"/>
                    <a:gd name="connsiteX2" fmla="*/ 1266230 w 1594845"/>
                    <a:gd name="connsiteY2" fmla="*/ 590550 h 4870565"/>
                    <a:gd name="connsiteX3" fmla="*/ 1504357 w 1594845"/>
                    <a:gd name="connsiteY3" fmla="*/ 2950365 h 4870565"/>
                    <a:gd name="connsiteX4" fmla="*/ 1554363 w 1594845"/>
                    <a:gd name="connsiteY4" fmla="*/ 3864765 h 4870565"/>
                    <a:gd name="connsiteX5" fmla="*/ 1594845 w 1594845"/>
                    <a:gd name="connsiteY5" fmla="*/ 4398165 h 4870565"/>
                    <a:gd name="connsiteX6" fmla="*/ 1504357 w 1594845"/>
                    <a:gd name="connsiteY6" fmla="*/ 4486272 h 4870565"/>
                    <a:gd name="connsiteX7" fmla="*/ 1535314 w 1594845"/>
                    <a:gd name="connsiteY7" fmla="*/ 4614859 h 4870565"/>
                    <a:gd name="connsiteX8" fmla="*/ 1551981 w 1594845"/>
                    <a:gd name="connsiteY8" fmla="*/ 4743447 h 4870565"/>
                    <a:gd name="connsiteX9" fmla="*/ 1151932 w 1594845"/>
                    <a:gd name="connsiteY9" fmla="*/ 4774403 h 4870565"/>
                    <a:gd name="connsiteX10" fmla="*/ 1170982 w 1594845"/>
                    <a:gd name="connsiteY10" fmla="*/ 4567234 h 4870565"/>
                    <a:gd name="connsiteX11" fmla="*/ 1101926 w 1594845"/>
                    <a:gd name="connsiteY11" fmla="*/ 4500559 h 4870565"/>
                    <a:gd name="connsiteX12" fmla="*/ 1125738 w 1594845"/>
                    <a:gd name="connsiteY12" fmla="*/ 4271959 h 4870565"/>
                    <a:gd name="connsiteX13" fmla="*/ 1073350 w 1594845"/>
                    <a:gd name="connsiteY13" fmla="*/ 3976684 h 4870565"/>
                    <a:gd name="connsiteX14" fmla="*/ 1097163 w 1594845"/>
                    <a:gd name="connsiteY14" fmla="*/ 3500434 h 4870565"/>
                    <a:gd name="connsiteX15" fmla="*/ 1011439 w 1594845"/>
                    <a:gd name="connsiteY15" fmla="*/ 2862260 h 4870565"/>
                    <a:gd name="connsiteX16" fmla="*/ 968577 w 1594845"/>
                    <a:gd name="connsiteY16" fmla="*/ 2712240 h 4870565"/>
                    <a:gd name="connsiteX17" fmla="*/ 968575 w 1594845"/>
                    <a:gd name="connsiteY17" fmla="*/ 3047997 h 4870565"/>
                    <a:gd name="connsiteX18" fmla="*/ 940002 w 1594845"/>
                    <a:gd name="connsiteY18" fmla="*/ 3371847 h 4870565"/>
                    <a:gd name="connsiteX19" fmla="*/ 780456 w 1594845"/>
                    <a:gd name="connsiteY19" fmla="*/ 4286248 h 4870565"/>
                    <a:gd name="connsiteX20" fmla="*/ 585195 w 1594845"/>
                    <a:gd name="connsiteY20" fmla="*/ 4491034 h 4870565"/>
                    <a:gd name="connsiteX21" fmla="*/ 380408 w 1594845"/>
                    <a:gd name="connsiteY21" fmla="*/ 4512465 h 4870565"/>
                    <a:gd name="connsiteX22" fmla="*/ 61317 w 1594845"/>
                    <a:gd name="connsiteY22" fmla="*/ 4569616 h 4870565"/>
                    <a:gd name="connsiteX23" fmla="*/ 56557 w 1594845"/>
                    <a:gd name="connsiteY23" fmla="*/ 4407691 h 4870565"/>
                    <a:gd name="connsiteX24" fmla="*/ 273248 w 1594845"/>
                    <a:gd name="connsiteY24" fmla="*/ 4295773 h 4870565"/>
                    <a:gd name="connsiteX25" fmla="*/ 435174 w 1594845"/>
                    <a:gd name="connsiteY25" fmla="*/ 4129085 h 4870565"/>
                    <a:gd name="connsiteX26" fmla="*/ 487561 w 1594845"/>
                    <a:gd name="connsiteY26" fmla="*/ 3598066 h 4870565"/>
                    <a:gd name="connsiteX27" fmla="*/ 532805 w 1594845"/>
                    <a:gd name="connsiteY27" fmla="*/ 3102766 h 4870565"/>
                    <a:gd name="connsiteX28" fmla="*/ 478036 w 1594845"/>
                    <a:gd name="connsiteY28" fmla="*/ 2776536 h 4870565"/>
                    <a:gd name="connsiteX29" fmla="*/ 428030 w 1594845"/>
                    <a:gd name="connsiteY29" fmla="*/ 2157411 h 4870565"/>
                    <a:gd name="connsiteX30" fmla="*/ 378024 w 1594845"/>
                    <a:gd name="connsiteY30" fmla="*/ 1885949 h 4870565"/>
                    <a:gd name="connsiteX31" fmla="*/ 368499 w 1594845"/>
                    <a:gd name="connsiteY31" fmla="*/ 1840705 h 4870565"/>
                    <a:gd name="connsiteX32" fmla="*/ 289918 w 1594845"/>
                    <a:gd name="connsiteY32" fmla="*/ 1797843 h 4870565"/>
                    <a:gd name="connsiteX33" fmla="*/ 263724 w 1594845"/>
                    <a:gd name="connsiteY33" fmla="*/ 1390650 h 4870565"/>
                    <a:gd name="connsiteX34" fmla="*/ 266105 w 1594845"/>
                    <a:gd name="connsiteY34" fmla="*/ 1073943 h 4870565"/>
                    <a:gd name="connsiteX35" fmla="*/ 299443 w 1594845"/>
                    <a:gd name="connsiteY35" fmla="*/ 904875 h 4870565"/>
                    <a:gd name="connsiteX36" fmla="*/ 316111 w 1594845"/>
                    <a:gd name="connsiteY36" fmla="*/ 750094 h 4870565"/>
                    <a:gd name="connsiteX37" fmla="*/ 313731 w 1594845"/>
                    <a:gd name="connsiteY37" fmla="*/ 488155 h 4870565"/>
                    <a:gd name="connsiteX38" fmla="*/ 420886 w 1594845"/>
                    <a:gd name="connsiteY38" fmla="*/ 171450 h 4870565"/>
                    <a:gd name="connsiteX39" fmla="*/ 694729 w 1594845"/>
                    <a:gd name="connsiteY39" fmla="*/ 7143 h 4870565"/>
                    <a:gd name="connsiteX0" fmla="*/ 694729 w 1594845"/>
                    <a:gd name="connsiteY0" fmla="*/ 7143 h 4878104"/>
                    <a:gd name="connsiteX1" fmla="*/ 1266230 w 1594845"/>
                    <a:gd name="connsiteY1" fmla="*/ 0 h 4878104"/>
                    <a:gd name="connsiteX2" fmla="*/ 1266230 w 1594845"/>
                    <a:gd name="connsiteY2" fmla="*/ 590550 h 4878104"/>
                    <a:gd name="connsiteX3" fmla="*/ 1504357 w 1594845"/>
                    <a:gd name="connsiteY3" fmla="*/ 2950365 h 4878104"/>
                    <a:gd name="connsiteX4" fmla="*/ 1554363 w 1594845"/>
                    <a:gd name="connsiteY4" fmla="*/ 3864765 h 4878104"/>
                    <a:gd name="connsiteX5" fmla="*/ 1594845 w 1594845"/>
                    <a:gd name="connsiteY5" fmla="*/ 4398165 h 4878104"/>
                    <a:gd name="connsiteX6" fmla="*/ 1504357 w 1594845"/>
                    <a:gd name="connsiteY6" fmla="*/ 4486272 h 4878104"/>
                    <a:gd name="connsiteX7" fmla="*/ 1535314 w 1594845"/>
                    <a:gd name="connsiteY7" fmla="*/ 4614859 h 4878104"/>
                    <a:gd name="connsiteX8" fmla="*/ 1559125 w 1594845"/>
                    <a:gd name="connsiteY8" fmla="*/ 4757734 h 4878104"/>
                    <a:gd name="connsiteX9" fmla="*/ 1151932 w 1594845"/>
                    <a:gd name="connsiteY9" fmla="*/ 4774403 h 4878104"/>
                    <a:gd name="connsiteX10" fmla="*/ 1170982 w 1594845"/>
                    <a:gd name="connsiteY10" fmla="*/ 4567234 h 4878104"/>
                    <a:gd name="connsiteX11" fmla="*/ 1101926 w 1594845"/>
                    <a:gd name="connsiteY11" fmla="*/ 4500559 h 4878104"/>
                    <a:gd name="connsiteX12" fmla="*/ 1125738 w 1594845"/>
                    <a:gd name="connsiteY12" fmla="*/ 4271959 h 4878104"/>
                    <a:gd name="connsiteX13" fmla="*/ 1073350 w 1594845"/>
                    <a:gd name="connsiteY13" fmla="*/ 3976684 h 4878104"/>
                    <a:gd name="connsiteX14" fmla="*/ 1097163 w 1594845"/>
                    <a:gd name="connsiteY14" fmla="*/ 3500434 h 4878104"/>
                    <a:gd name="connsiteX15" fmla="*/ 1011439 w 1594845"/>
                    <a:gd name="connsiteY15" fmla="*/ 2862260 h 4878104"/>
                    <a:gd name="connsiteX16" fmla="*/ 968577 w 1594845"/>
                    <a:gd name="connsiteY16" fmla="*/ 2712240 h 4878104"/>
                    <a:gd name="connsiteX17" fmla="*/ 968575 w 1594845"/>
                    <a:gd name="connsiteY17" fmla="*/ 3047997 h 4878104"/>
                    <a:gd name="connsiteX18" fmla="*/ 940002 w 1594845"/>
                    <a:gd name="connsiteY18" fmla="*/ 3371847 h 4878104"/>
                    <a:gd name="connsiteX19" fmla="*/ 780456 w 1594845"/>
                    <a:gd name="connsiteY19" fmla="*/ 4286248 h 4878104"/>
                    <a:gd name="connsiteX20" fmla="*/ 585195 w 1594845"/>
                    <a:gd name="connsiteY20" fmla="*/ 4491034 h 4878104"/>
                    <a:gd name="connsiteX21" fmla="*/ 380408 w 1594845"/>
                    <a:gd name="connsiteY21" fmla="*/ 4512465 h 4878104"/>
                    <a:gd name="connsiteX22" fmla="*/ 61317 w 1594845"/>
                    <a:gd name="connsiteY22" fmla="*/ 4569616 h 4878104"/>
                    <a:gd name="connsiteX23" fmla="*/ 56557 w 1594845"/>
                    <a:gd name="connsiteY23" fmla="*/ 4407691 h 4878104"/>
                    <a:gd name="connsiteX24" fmla="*/ 273248 w 1594845"/>
                    <a:gd name="connsiteY24" fmla="*/ 4295773 h 4878104"/>
                    <a:gd name="connsiteX25" fmla="*/ 435174 w 1594845"/>
                    <a:gd name="connsiteY25" fmla="*/ 4129085 h 4878104"/>
                    <a:gd name="connsiteX26" fmla="*/ 487561 w 1594845"/>
                    <a:gd name="connsiteY26" fmla="*/ 3598066 h 4878104"/>
                    <a:gd name="connsiteX27" fmla="*/ 532805 w 1594845"/>
                    <a:gd name="connsiteY27" fmla="*/ 3102766 h 4878104"/>
                    <a:gd name="connsiteX28" fmla="*/ 478036 w 1594845"/>
                    <a:gd name="connsiteY28" fmla="*/ 2776536 h 4878104"/>
                    <a:gd name="connsiteX29" fmla="*/ 428030 w 1594845"/>
                    <a:gd name="connsiteY29" fmla="*/ 2157411 h 4878104"/>
                    <a:gd name="connsiteX30" fmla="*/ 378024 w 1594845"/>
                    <a:gd name="connsiteY30" fmla="*/ 1885949 h 4878104"/>
                    <a:gd name="connsiteX31" fmla="*/ 368499 w 1594845"/>
                    <a:gd name="connsiteY31" fmla="*/ 1840705 h 4878104"/>
                    <a:gd name="connsiteX32" fmla="*/ 289918 w 1594845"/>
                    <a:gd name="connsiteY32" fmla="*/ 1797843 h 4878104"/>
                    <a:gd name="connsiteX33" fmla="*/ 263724 w 1594845"/>
                    <a:gd name="connsiteY33" fmla="*/ 1390650 h 4878104"/>
                    <a:gd name="connsiteX34" fmla="*/ 266105 w 1594845"/>
                    <a:gd name="connsiteY34" fmla="*/ 1073943 h 4878104"/>
                    <a:gd name="connsiteX35" fmla="*/ 299443 w 1594845"/>
                    <a:gd name="connsiteY35" fmla="*/ 904875 h 4878104"/>
                    <a:gd name="connsiteX36" fmla="*/ 316111 w 1594845"/>
                    <a:gd name="connsiteY36" fmla="*/ 750094 h 4878104"/>
                    <a:gd name="connsiteX37" fmla="*/ 313731 w 1594845"/>
                    <a:gd name="connsiteY37" fmla="*/ 488155 h 4878104"/>
                    <a:gd name="connsiteX38" fmla="*/ 420886 w 1594845"/>
                    <a:gd name="connsiteY38" fmla="*/ 171450 h 4878104"/>
                    <a:gd name="connsiteX39" fmla="*/ 694729 w 1594845"/>
                    <a:gd name="connsiteY39" fmla="*/ 7143 h 4878104"/>
                    <a:gd name="connsiteX0" fmla="*/ 694729 w 1594845"/>
                    <a:gd name="connsiteY0" fmla="*/ 7143 h 4878104"/>
                    <a:gd name="connsiteX1" fmla="*/ 1266230 w 1594845"/>
                    <a:gd name="connsiteY1" fmla="*/ 0 h 4878104"/>
                    <a:gd name="connsiteX2" fmla="*/ 1266230 w 1594845"/>
                    <a:gd name="connsiteY2" fmla="*/ 590550 h 4878104"/>
                    <a:gd name="connsiteX3" fmla="*/ 1504357 w 1594845"/>
                    <a:gd name="connsiteY3" fmla="*/ 2950365 h 4878104"/>
                    <a:gd name="connsiteX4" fmla="*/ 1554363 w 1594845"/>
                    <a:gd name="connsiteY4" fmla="*/ 3864765 h 4878104"/>
                    <a:gd name="connsiteX5" fmla="*/ 1594845 w 1594845"/>
                    <a:gd name="connsiteY5" fmla="*/ 4398165 h 4878104"/>
                    <a:gd name="connsiteX6" fmla="*/ 1504357 w 1594845"/>
                    <a:gd name="connsiteY6" fmla="*/ 4486272 h 4878104"/>
                    <a:gd name="connsiteX7" fmla="*/ 1535314 w 1594845"/>
                    <a:gd name="connsiteY7" fmla="*/ 4614859 h 4878104"/>
                    <a:gd name="connsiteX8" fmla="*/ 1559125 w 1594845"/>
                    <a:gd name="connsiteY8" fmla="*/ 4757734 h 4878104"/>
                    <a:gd name="connsiteX9" fmla="*/ 1151932 w 1594845"/>
                    <a:gd name="connsiteY9" fmla="*/ 4774403 h 4878104"/>
                    <a:gd name="connsiteX10" fmla="*/ 1170982 w 1594845"/>
                    <a:gd name="connsiteY10" fmla="*/ 4567234 h 4878104"/>
                    <a:gd name="connsiteX11" fmla="*/ 1101926 w 1594845"/>
                    <a:gd name="connsiteY11" fmla="*/ 4500559 h 4878104"/>
                    <a:gd name="connsiteX12" fmla="*/ 1125738 w 1594845"/>
                    <a:gd name="connsiteY12" fmla="*/ 4271959 h 4878104"/>
                    <a:gd name="connsiteX13" fmla="*/ 1073350 w 1594845"/>
                    <a:gd name="connsiteY13" fmla="*/ 3976684 h 4878104"/>
                    <a:gd name="connsiteX14" fmla="*/ 1097163 w 1594845"/>
                    <a:gd name="connsiteY14" fmla="*/ 3500434 h 4878104"/>
                    <a:gd name="connsiteX15" fmla="*/ 1011439 w 1594845"/>
                    <a:gd name="connsiteY15" fmla="*/ 2862260 h 4878104"/>
                    <a:gd name="connsiteX16" fmla="*/ 968577 w 1594845"/>
                    <a:gd name="connsiteY16" fmla="*/ 2712240 h 4878104"/>
                    <a:gd name="connsiteX17" fmla="*/ 968575 w 1594845"/>
                    <a:gd name="connsiteY17" fmla="*/ 3047997 h 4878104"/>
                    <a:gd name="connsiteX18" fmla="*/ 940002 w 1594845"/>
                    <a:gd name="connsiteY18" fmla="*/ 3371847 h 4878104"/>
                    <a:gd name="connsiteX19" fmla="*/ 780456 w 1594845"/>
                    <a:gd name="connsiteY19" fmla="*/ 4286248 h 4878104"/>
                    <a:gd name="connsiteX20" fmla="*/ 585195 w 1594845"/>
                    <a:gd name="connsiteY20" fmla="*/ 4491034 h 4878104"/>
                    <a:gd name="connsiteX21" fmla="*/ 380408 w 1594845"/>
                    <a:gd name="connsiteY21" fmla="*/ 4512465 h 4878104"/>
                    <a:gd name="connsiteX22" fmla="*/ 61317 w 1594845"/>
                    <a:gd name="connsiteY22" fmla="*/ 4569616 h 4878104"/>
                    <a:gd name="connsiteX23" fmla="*/ 56557 w 1594845"/>
                    <a:gd name="connsiteY23" fmla="*/ 4407691 h 4878104"/>
                    <a:gd name="connsiteX24" fmla="*/ 273248 w 1594845"/>
                    <a:gd name="connsiteY24" fmla="*/ 4295773 h 4878104"/>
                    <a:gd name="connsiteX25" fmla="*/ 435174 w 1594845"/>
                    <a:gd name="connsiteY25" fmla="*/ 4129085 h 4878104"/>
                    <a:gd name="connsiteX26" fmla="*/ 487561 w 1594845"/>
                    <a:gd name="connsiteY26" fmla="*/ 3598066 h 4878104"/>
                    <a:gd name="connsiteX27" fmla="*/ 532805 w 1594845"/>
                    <a:gd name="connsiteY27" fmla="*/ 3102766 h 4878104"/>
                    <a:gd name="connsiteX28" fmla="*/ 478036 w 1594845"/>
                    <a:gd name="connsiteY28" fmla="*/ 2776536 h 4878104"/>
                    <a:gd name="connsiteX29" fmla="*/ 428030 w 1594845"/>
                    <a:gd name="connsiteY29" fmla="*/ 2157411 h 4878104"/>
                    <a:gd name="connsiteX30" fmla="*/ 378024 w 1594845"/>
                    <a:gd name="connsiteY30" fmla="*/ 1885949 h 4878104"/>
                    <a:gd name="connsiteX31" fmla="*/ 368499 w 1594845"/>
                    <a:gd name="connsiteY31" fmla="*/ 1840705 h 4878104"/>
                    <a:gd name="connsiteX32" fmla="*/ 289918 w 1594845"/>
                    <a:gd name="connsiteY32" fmla="*/ 1797843 h 4878104"/>
                    <a:gd name="connsiteX33" fmla="*/ 263724 w 1594845"/>
                    <a:gd name="connsiteY33" fmla="*/ 1390650 h 4878104"/>
                    <a:gd name="connsiteX34" fmla="*/ 266105 w 1594845"/>
                    <a:gd name="connsiteY34" fmla="*/ 1073943 h 4878104"/>
                    <a:gd name="connsiteX35" fmla="*/ 299443 w 1594845"/>
                    <a:gd name="connsiteY35" fmla="*/ 904875 h 4878104"/>
                    <a:gd name="connsiteX36" fmla="*/ 316111 w 1594845"/>
                    <a:gd name="connsiteY36" fmla="*/ 750094 h 4878104"/>
                    <a:gd name="connsiteX37" fmla="*/ 313731 w 1594845"/>
                    <a:gd name="connsiteY37" fmla="*/ 488155 h 4878104"/>
                    <a:gd name="connsiteX38" fmla="*/ 420886 w 1594845"/>
                    <a:gd name="connsiteY38" fmla="*/ 171450 h 4878104"/>
                    <a:gd name="connsiteX39" fmla="*/ 694729 w 1594845"/>
                    <a:gd name="connsiteY39" fmla="*/ 7143 h 4878104"/>
                    <a:gd name="connsiteX0" fmla="*/ 694729 w 1594845"/>
                    <a:gd name="connsiteY0" fmla="*/ 7143 h 4882852"/>
                    <a:gd name="connsiteX1" fmla="*/ 1266230 w 1594845"/>
                    <a:gd name="connsiteY1" fmla="*/ 0 h 4882852"/>
                    <a:gd name="connsiteX2" fmla="*/ 1266230 w 1594845"/>
                    <a:gd name="connsiteY2" fmla="*/ 590550 h 4882852"/>
                    <a:gd name="connsiteX3" fmla="*/ 1504357 w 1594845"/>
                    <a:gd name="connsiteY3" fmla="*/ 2950365 h 4882852"/>
                    <a:gd name="connsiteX4" fmla="*/ 1554363 w 1594845"/>
                    <a:gd name="connsiteY4" fmla="*/ 3864765 h 4882852"/>
                    <a:gd name="connsiteX5" fmla="*/ 1594845 w 1594845"/>
                    <a:gd name="connsiteY5" fmla="*/ 4398165 h 4882852"/>
                    <a:gd name="connsiteX6" fmla="*/ 1504357 w 1594845"/>
                    <a:gd name="connsiteY6" fmla="*/ 4486272 h 4882852"/>
                    <a:gd name="connsiteX7" fmla="*/ 1535314 w 1594845"/>
                    <a:gd name="connsiteY7" fmla="*/ 4614859 h 4882852"/>
                    <a:gd name="connsiteX8" fmla="*/ 1559125 w 1594845"/>
                    <a:gd name="connsiteY8" fmla="*/ 4757734 h 4882852"/>
                    <a:gd name="connsiteX9" fmla="*/ 1151932 w 1594845"/>
                    <a:gd name="connsiteY9" fmla="*/ 4774403 h 4882852"/>
                    <a:gd name="connsiteX10" fmla="*/ 1170982 w 1594845"/>
                    <a:gd name="connsiteY10" fmla="*/ 4567234 h 4882852"/>
                    <a:gd name="connsiteX11" fmla="*/ 1101926 w 1594845"/>
                    <a:gd name="connsiteY11" fmla="*/ 4500559 h 4882852"/>
                    <a:gd name="connsiteX12" fmla="*/ 1125738 w 1594845"/>
                    <a:gd name="connsiteY12" fmla="*/ 4271959 h 4882852"/>
                    <a:gd name="connsiteX13" fmla="*/ 1073350 w 1594845"/>
                    <a:gd name="connsiteY13" fmla="*/ 3976684 h 4882852"/>
                    <a:gd name="connsiteX14" fmla="*/ 1097163 w 1594845"/>
                    <a:gd name="connsiteY14" fmla="*/ 3500434 h 4882852"/>
                    <a:gd name="connsiteX15" fmla="*/ 1011439 w 1594845"/>
                    <a:gd name="connsiteY15" fmla="*/ 2862260 h 4882852"/>
                    <a:gd name="connsiteX16" fmla="*/ 968577 w 1594845"/>
                    <a:gd name="connsiteY16" fmla="*/ 2712240 h 4882852"/>
                    <a:gd name="connsiteX17" fmla="*/ 968575 w 1594845"/>
                    <a:gd name="connsiteY17" fmla="*/ 3047997 h 4882852"/>
                    <a:gd name="connsiteX18" fmla="*/ 940002 w 1594845"/>
                    <a:gd name="connsiteY18" fmla="*/ 3371847 h 4882852"/>
                    <a:gd name="connsiteX19" fmla="*/ 780456 w 1594845"/>
                    <a:gd name="connsiteY19" fmla="*/ 4286248 h 4882852"/>
                    <a:gd name="connsiteX20" fmla="*/ 585195 w 1594845"/>
                    <a:gd name="connsiteY20" fmla="*/ 4491034 h 4882852"/>
                    <a:gd name="connsiteX21" fmla="*/ 380408 w 1594845"/>
                    <a:gd name="connsiteY21" fmla="*/ 4512465 h 4882852"/>
                    <a:gd name="connsiteX22" fmla="*/ 61317 w 1594845"/>
                    <a:gd name="connsiteY22" fmla="*/ 4569616 h 4882852"/>
                    <a:gd name="connsiteX23" fmla="*/ 56557 w 1594845"/>
                    <a:gd name="connsiteY23" fmla="*/ 4407691 h 4882852"/>
                    <a:gd name="connsiteX24" fmla="*/ 273248 w 1594845"/>
                    <a:gd name="connsiteY24" fmla="*/ 4295773 h 4882852"/>
                    <a:gd name="connsiteX25" fmla="*/ 435174 w 1594845"/>
                    <a:gd name="connsiteY25" fmla="*/ 4129085 h 4882852"/>
                    <a:gd name="connsiteX26" fmla="*/ 487561 w 1594845"/>
                    <a:gd name="connsiteY26" fmla="*/ 3598066 h 4882852"/>
                    <a:gd name="connsiteX27" fmla="*/ 532805 w 1594845"/>
                    <a:gd name="connsiteY27" fmla="*/ 3102766 h 4882852"/>
                    <a:gd name="connsiteX28" fmla="*/ 478036 w 1594845"/>
                    <a:gd name="connsiteY28" fmla="*/ 2776536 h 4882852"/>
                    <a:gd name="connsiteX29" fmla="*/ 428030 w 1594845"/>
                    <a:gd name="connsiteY29" fmla="*/ 2157411 h 4882852"/>
                    <a:gd name="connsiteX30" fmla="*/ 378024 w 1594845"/>
                    <a:gd name="connsiteY30" fmla="*/ 1885949 h 4882852"/>
                    <a:gd name="connsiteX31" fmla="*/ 368499 w 1594845"/>
                    <a:gd name="connsiteY31" fmla="*/ 1840705 h 4882852"/>
                    <a:gd name="connsiteX32" fmla="*/ 289918 w 1594845"/>
                    <a:gd name="connsiteY32" fmla="*/ 1797843 h 4882852"/>
                    <a:gd name="connsiteX33" fmla="*/ 263724 w 1594845"/>
                    <a:gd name="connsiteY33" fmla="*/ 1390650 h 4882852"/>
                    <a:gd name="connsiteX34" fmla="*/ 266105 w 1594845"/>
                    <a:gd name="connsiteY34" fmla="*/ 1073943 h 4882852"/>
                    <a:gd name="connsiteX35" fmla="*/ 299443 w 1594845"/>
                    <a:gd name="connsiteY35" fmla="*/ 904875 h 4882852"/>
                    <a:gd name="connsiteX36" fmla="*/ 316111 w 1594845"/>
                    <a:gd name="connsiteY36" fmla="*/ 750094 h 4882852"/>
                    <a:gd name="connsiteX37" fmla="*/ 313731 w 1594845"/>
                    <a:gd name="connsiteY37" fmla="*/ 488155 h 4882852"/>
                    <a:gd name="connsiteX38" fmla="*/ 420886 w 1594845"/>
                    <a:gd name="connsiteY38" fmla="*/ 171450 h 4882852"/>
                    <a:gd name="connsiteX39" fmla="*/ 694729 w 1594845"/>
                    <a:gd name="connsiteY39" fmla="*/ 7143 h 4882852"/>
                    <a:gd name="connsiteX0" fmla="*/ 694729 w 1594845"/>
                    <a:gd name="connsiteY0" fmla="*/ 7143 h 4882852"/>
                    <a:gd name="connsiteX1" fmla="*/ 1266230 w 1594845"/>
                    <a:gd name="connsiteY1" fmla="*/ 0 h 4882852"/>
                    <a:gd name="connsiteX2" fmla="*/ 1266230 w 1594845"/>
                    <a:gd name="connsiteY2" fmla="*/ 590550 h 4882852"/>
                    <a:gd name="connsiteX3" fmla="*/ 1504357 w 1594845"/>
                    <a:gd name="connsiteY3" fmla="*/ 2950365 h 4882852"/>
                    <a:gd name="connsiteX4" fmla="*/ 1554363 w 1594845"/>
                    <a:gd name="connsiteY4" fmla="*/ 3864765 h 4882852"/>
                    <a:gd name="connsiteX5" fmla="*/ 1594845 w 1594845"/>
                    <a:gd name="connsiteY5" fmla="*/ 4398165 h 4882852"/>
                    <a:gd name="connsiteX6" fmla="*/ 1504357 w 1594845"/>
                    <a:gd name="connsiteY6" fmla="*/ 4486272 h 4882852"/>
                    <a:gd name="connsiteX7" fmla="*/ 1535314 w 1594845"/>
                    <a:gd name="connsiteY7" fmla="*/ 4614859 h 4882852"/>
                    <a:gd name="connsiteX8" fmla="*/ 1559125 w 1594845"/>
                    <a:gd name="connsiteY8" fmla="*/ 4757734 h 4882852"/>
                    <a:gd name="connsiteX9" fmla="*/ 1142407 w 1594845"/>
                    <a:gd name="connsiteY9" fmla="*/ 4774403 h 4882852"/>
                    <a:gd name="connsiteX10" fmla="*/ 1170982 w 1594845"/>
                    <a:gd name="connsiteY10" fmla="*/ 4567234 h 4882852"/>
                    <a:gd name="connsiteX11" fmla="*/ 1101926 w 1594845"/>
                    <a:gd name="connsiteY11" fmla="*/ 4500559 h 4882852"/>
                    <a:gd name="connsiteX12" fmla="*/ 1125738 w 1594845"/>
                    <a:gd name="connsiteY12" fmla="*/ 4271959 h 4882852"/>
                    <a:gd name="connsiteX13" fmla="*/ 1073350 w 1594845"/>
                    <a:gd name="connsiteY13" fmla="*/ 3976684 h 4882852"/>
                    <a:gd name="connsiteX14" fmla="*/ 1097163 w 1594845"/>
                    <a:gd name="connsiteY14" fmla="*/ 3500434 h 4882852"/>
                    <a:gd name="connsiteX15" fmla="*/ 1011439 w 1594845"/>
                    <a:gd name="connsiteY15" fmla="*/ 2862260 h 4882852"/>
                    <a:gd name="connsiteX16" fmla="*/ 968577 w 1594845"/>
                    <a:gd name="connsiteY16" fmla="*/ 2712240 h 4882852"/>
                    <a:gd name="connsiteX17" fmla="*/ 968575 w 1594845"/>
                    <a:gd name="connsiteY17" fmla="*/ 3047997 h 4882852"/>
                    <a:gd name="connsiteX18" fmla="*/ 940002 w 1594845"/>
                    <a:gd name="connsiteY18" fmla="*/ 3371847 h 4882852"/>
                    <a:gd name="connsiteX19" fmla="*/ 780456 w 1594845"/>
                    <a:gd name="connsiteY19" fmla="*/ 4286248 h 4882852"/>
                    <a:gd name="connsiteX20" fmla="*/ 585195 w 1594845"/>
                    <a:gd name="connsiteY20" fmla="*/ 4491034 h 4882852"/>
                    <a:gd name="connsiteX21" fmla="*/ 380408 w 1594845"/>
                    <a:gd name="connsiteY21" fmla="*/ 4512465 h 4882852"/>
                    <a:gd name="connsiteX22" fmla="*/ 61317 w 1594845"/>
                    <a:gd name="connsiteY22" fmla="*/ 4569616 h 4882852"/>
                    <a:gd name="connsiteX23" fmla="*/ 56557 w 1594845"/>
                    <a:gd name="connsiteY23" fmla="*/ 4407691 h 4882852"/>
                    <a:gd name="connsiteX24" fmla="*/ 273248 w 1594845"/>
                    <a:gd name="connsiteY24" fmla="*/ 4295773 h 4882852"/>
                    <a:gd name="connsiteX25" fmla="*/ 435174 w 1594845"/>
                    <a:gd name="connsiteY25" fmla="*/ 4129085 h 4882852"/>
                    <a:gd name="connsiteX26" fmla="*/ 487561 w 1594845"/>
                    <a:gd name="connsiteY26" fmla="*/ 3598066 h 4882852"/>
                    <a:gd name="connsiteX27" fmla="*/ 532805 w 1594845"/>
                    <a:gd name="connsiteY27" fmla="*/ 3102766 h 4882852"/>
                    <a:gd name="connsiteX28" fmla="*/ 478036 w 1594845"/>
                    <a:gd name="connsiteY28" fmla="*/ 2776536 h 4882852"/>
                    <a:gd name="connsiteX29" fmla="*/ 428030 w 1594845"/>
                    <a:gd name="connsiteY29" fmla="*/ 2157411 h 4882852"/>
                    <a:gd name="connsiteX30" fmla="*/ 378024 w 1594845"/>
                    <a:gd name="connsiteY30" fmla="*/ 1885949 h 4882852"/>
                    <a:gd name="connsiteX31" fmla="*/ 368499 w 1594845"/>
                    <a:gd name="connsiteY31" fmla="*/ 1840705 h 4882852"/>
                    <a:gd name="connsiteX32" fmla="*/ 289918 w 1594845"/>
                    <a:gd name="connsiteY32" fmla="*/ 1797843 h 4882852"/>
                    <a:gd name="connsiteX33" fmla="*/ 263724 w 1594845"/>
                    <a:gd name="connsiteY33" fmla="*/ 1390650 h 4882852"/>
                    <a:gd name="connsiteX34" fmla="*/ 266105 w 1594845"/>
                    <a:gd name="connsiteY34" fmla="*/ 1073943 h 4882852"/>
                    <a:gd name="connsiteX35" fmla="*/ 299443 w 1594845"/>
                    <a:gd name="connsiteY35" fmla="*/ 904875 h 4882852"/>
                    <a:gd name="connsiteX36" fmla="*/ 316111 w 1594845"/>
                    <a:gd name="connsiteY36" fmla="*/ 750094 h 4882852"/>
                    <a:gd name="connsiteX37" fmla="*/ 313731 w 1594845"/>
                    <a:gd name="connsiteY37" fmla="*/ 488155 h 4882852"/>
                    <a:gd name="connsiteX38" fmla="*/ 420886 w 1594845"/>
                    <a:gd name="connsiteY38" fmla="*/ 171450 h 4882852"/>
                    <a:gd name="connsiteX39" fmla="*/ 694729 w 1594845"/>
                    <a:gd name="connsiteY39" fmla="*/ 7143 h 4882852"/>
                    <a:gd name="connsiteX0" fmla="*/ 694729 w 1594845"/>
                    <a:gd name="connsiteY0" fmla="*/ 7143 h 4897351"/>
                    <a:gd name="connsiteX1" fmla="*/ 1266230 w 1594845"/>
                    <a:gd name="connsiteY1" fmla="*/ 0 h 4897351"/>
                    <a:gd name="connsiteX2" fmla="*/ 1266230 w 1594845"/>
                    <a:gd name="connsiteY2" fmla="*/ 590550 h 4897351"/>
                    <a:gd name="connsiteX3" fmla="*/ 1504357 w 1594845"/>
                    <a:gd name="connsiteY3" fmla="*/ 2950365 h 4897351"/>
                    <a:gd name="connsiteX4" fmla="*/ 1554363 w 1594845"/>
                    <a:gd name="connsiteY4" fmla="*/ 3864765 h 4897351"/>
                    <a:gd name="connsiteX5" fmla="*/ 1594845 w 1594845"/>
                    <a:gd name="connsiteY5" fmla="*/ 4398165 h 4897351"/>
                    <a:gd name="connsiteX6" fmla="*/ 1504357 w 1594845"/>
                    <a:gd name="connsiteY6" fmla="*/ 4486272 h 4897351"/>
                    <a:gd name="connsiteX7" fmla="*/ 1535314 w 1594845"/>
                    <a:gd name="connsiteY7" fmla="*/ 4614859 h 4897351"/>
                    <a:gd name="connsiteX8" fmla="*/ 1559125 w 1594845"/>
                    <a:gd name="connsiteY8" fmla="*/ 4757734 h 4897351"/>
                    <a:gd name="connsiteX9" fmla="*/ 1142407 w 1594845"/>
                    <a:gd name="connsiteY9" fmla="*/ 4774403 h 4897351"/>
                    <a:gd name="connsiteX10" fmla="*/ 1170982 w 1594845"/>
                    <a:gd name="connsiteY10" fmla="*/ 4567234 h 4897351"/>
                    <a:gd name="connsiteX11" fmla="*/ 1101926 w 1594845"/>
                    <a:gd name="connsiteY11" fmla="*/ 4500559 h 4897351"/>
                    <a:gd name="connsiteX12" fmla="*/ 1125738 w 1594845"/>
                    <a:gd name="connsiteY12" fmla="*/ 4271959 h 4897351"/>
                    <a:gd name="connsiteX13" fmla="*/ 1073350 w 1594845"/>
                    <a:gd name="connsiteY13" fmla="*/ 3976684 h 4897351"/>
                    <a:gd name="connsiteX14" fmla="*/ 1097163 w 1594845"/>
                    <a:gd name="connsiteY14" fmla="*/ 3500434 h 4897351"/>
                    <a:gd name="connsiteX15" fmla="*/ 1011439 w 1594845"/>
                    <a:gd name="connsiteY15" fmla="*/ 2862260 h 4897351"/>
                    <a:gd name="connsiteX16" fmla="*/ 968577 w 1594845"/>
                    <a:gd name="connsiteY16" fmla="*/ 2712240 h 4897351"/>
                    <a:gd name="connsiteX17" fmla="*/ 968575 w 1594845"/>
                    <a:gd name="connsiteY17" fmla="*/ 3047997 h 4897351"/>
                    <a:gd name="connsiteX18" fmla="*/ 940002 w 1594845"/>
                    <a:gd name="connsiteY18" fmla="*/ 3371847 h 4897351"/>
                    <a:gd name="connsiteX19" fmla="*/ 780456 w 1594845"/>
                    <a:gd name="connsiteY19" fmla="*/ 4286248 h 4897351"/>
                    <a:gd name="connsiteX20" fmla="*/ 585195 w 1594845"/>
                    <a:gd name="connsiteY20" fmla="*/ 4491034 h 4897351"/>
                    <a:gd name="connsiteX21" fmla="*/ 380408 w 1594845"/>
                    <a:gd name="connsiteY21" fmla="*/ 4512465 h 4897351"/>
                    <a:gd name="connsiteX22" fmla="*/ 61317 w 1594845"/>
                    <a:gd name="connsiteY22" fmla="*/ 4569616 h 4897351"/>
                    <a:gd name="connsiteX23" fmla="*/ 56557 w 1594845"/>
                    <a:gd name="connsiteY23" fmla="*/ 4407691 h 4897351"/>
                    <a:gd name="connsiteX24" fmla="*/ 273248 w 1594845"/>
                    <a:gd name="connsiteY24" fmla="*/ 4295773 h 4897351"/>
                    <a:gd name="connsiteX25" fmla="*/ 435174 w 1594845"/>
                    <a:gd name="connsiteY25" fmla="*/ 4129085 h 4897351"/>
                    <a:gd name="connsiteX26" fmla="*/ 487561 w 1594845"/>
                    <a:gd name="connsiteY26" fmla="*/ 3598066 h 4897351"/>
                    <a:gd name="connsiteX27" fmla="*/ 532805 w 1594845"/>
                    <a:gd name="connsiteY27" fmla="*/ 3102766 h 4897351"/>
                    <a:gd name="connsiteX28" fmla="*/ 478036 w 1594845"/>
                    <a:gd name="connsiteY28" fmla="*/ 2776536 h 4897351"/>
                    <a:gd name="connsiteX29" fmla="*/ 428030 w 1594845"/>
                    <a:gd name="connsiteY29" fmla="*/ 2157411 h 4897351"/>
                    <a:gd name="connsiteX30" fmla="*/ 378024 w 1594845"/>
                    <a:gd name="connsiteY30" fmla="*/ 1885949 h 4897351"/>
                    <a:gd name="connsiteX31" fmla="*/ 368499 w 1594845"/>
                    <a:gd name="connsiteY31" fmla="*/ 1840705 h 4897351"/>
                    <a:gd name="connsiteX32" fmla="*/ 289918 w 1594845"/>
                    <a:gd name="connsiteY32" fmla="*/ 1797843 h 4897351"/>
                    <a:gd name="connsiteX33" fmla="*/ 263724 w 1594845"/>
                    <a:gd name="connsiteY33" fmla="*/ 1390650 h 4897351"/>
                    <a:gd name="connsiteX34" fmla="*/ 266105 w 1594845"/>
                    <a:gd name="connsiteY34" fmla="*/ 1073943 h 4897351"/>
                    <a:gd name="connsiteX35" fmla="*/ 299443 w 1594845"/>
                    <a:gd name="connsiteY35" fmla="*/ 904875 h 4897351"/>
                    <a:gd name="connsiteX36" fmla="*/ 316111 w 1594845"/>
                    <a:gd name="connsiteY36" fmla="*/ 750094 h 4897351"/>
                    <a:gd name="connsiteX37" fmla="*/ 313731 w 1594845"/>
                    <a:gd name="connsiteY37" fmla="*/ 488155 h 4897351"/>
                    <a:gd name="connsiteX38" fmla="*/ 420886 w 1594845"/>
                    <a:gd name="connsiteY38" fmla="*/ 171450 h 4897351"/>
                    <a:gd name="connsiteX39" fmla="*/ 694729 w 1594845"/>
                    <a:gd name="connsiteY39"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4357 w 1594845"/>
                    <a:gd name="connsiteY3" fmla="*/ 2950365 h 4897351"/>
                    <a:gd name="connsiteX4" fmla="*/ 1554363 w 1594845"/>
                    <a:gd name="connsiteY4" fmla="*/ 3864765 h 4897351"/>
                    <a:gd name="connsiteX5" fmla="*/ 1594845 w 1594845"/>
                    <a:gd name="connsiteY5" fmla="*/ 4398165 h 4897351"/>
                    <a:gd name="connsiteX6" fmla="*/ 1504357 w 1594845"/>
                    <a:gd name="connsiteY6" fmla="*/ 4486272 h 4897351"/>
                    <a:gd name="connsiteX7" fmla="*/ 1535314 w 1594845"/>
                    <a:gd name="connsiteY7" fmla="*/ 4614859 h 4897351"/>
                    <a:gd name="connsiteX8" fmla="*/ 1559125 w 1594845"/>
                    <a:gd name="connsiteY8" fmla="*/ 4757734 h 4897351"/>
                    <a:gd name="connsiteX9" fmla="*/ 1142407 w 1594845"/>
                    <a:gd name="connsiteY9" fmla="*/ 4774403 h 4897351"/>
                    <a:gd name="connsiteX10" fmla="*/ 1170982 w 1594845"/>
                    <a:gd name="connsiteY10" fmla="*/ 4567234 h 4897351"/>
                    <a:gd name="connsiteX11" fmla="*/ 1101926 w 1594845"/>
                    <a:gd name="connsiteY11" fmla="*/ 4500559 h 4897351"/>
                    <a:gd name="connsiteX12" fmla="*/ 1125738 w 1594845"/>
                    <a:gd name="connsiteY12" fmla="*/ 4271959 h 4897351"/>
                    <a:gd name="connsiteX13" fmla="*/ 1073350 w 1594845"/>
                    <a:gd name="connsiteY13" fmla="*/ 3976684 h 4897351"/>
                    <a:gd name="connsiteX14" fmla="*/ 1097163 w 1594845"/>
                    <a:gd name="connsiteY14" fmla="*/ 3500434 h 4897351"/>
                    <a:gd name="connsiteX15" fmla="*/ 1011439 w 1594845"/>
                    <a:gd name="connsiteY15" fmla="*/ 2862260 h 4897351"/>
                    <a:gd name="connsiteX16" fmla="*/ 968577 w 1594845"/>
                    <a:gd name="connsiteY16" fmla="*/ 2712240 h 4897351"/>
                    <a:gd name="connsiteX17" fmla="*/ 968575 w 1594845"/>
                    <a:gd name="connsiteY17" fmla="*/ 3047997 h 4897351"/>
                    <a:gd name="connsiteX18" fmla="*/ 940002 w 1594845"/>
                    <a:gd name="connsiteY18" fmla="*/ 3371847 h 4897351"/>
                    <a:gd name="connsiteX19" fmla="*/ 780456 w 1594845"/>
                    <a:gd name="connsiteY19" fmla="*/ 4286248 h 4897351"/>
                    <a:gd name="connsiteX20" fmla="*/ 585195 w 1594845"/>
                    <a:gd name="connsiteY20" fmla="*/ 4491034 h 4897351"/>
                    <a:gd name="connsiteX21" fmla="*/ 380408 w 1594845"/>
                    <a:gd name="connsiteY21" fmla="*/ 4512465 h 4897351"/>
                    <a:gd name="connsiteX22" fmla="*/ 61317 w 1594845"/>
                    <a:gd name="connsiteY22" fmla="*/ 4569616 h 4897351"/>
                    <a:gd name="connsiteX23" fmla="*/ 56557 w 1594845"/>
                    <a:gd name="connsiteY23" fmla="*/ 4407691 h 4897351"/>
                    <a:gd name="connsiteX24" fmla="*/ 273248 w 1594845"/>
                    <a:gd name="connsiteY24" fmla="*/ 4295773 h 4897351"/>
                    <a:gd name="connsiteX25" fmla="*/ 435174 w 1594845"/>
                    <a:gd name="connsiteY25" fmla="*/ 4129085 h 4897351"/>
                    <a:gd name="connsiteX26" fmla="*/ 487561 w 1594845"/>
                    <a:gd name="connsiteY26" fmla="*/ 3598066 h 4897351"/>
                    <a:gd name="connsiteX27" fmla="*/ 532805 w 1594845"/>
                    <a:gd name="connsiteY27" fmla="*/ 3102766 h 4897351"/>
                    <a:gd name="connsiteX28" fmla="*/ 478036 w 1594845"/>
                    <a:gd name="connsiteY28" fmla="*/ 2776536 h 4897351"/>
                    <a:gd name="connsiteX29" fmla="*/ 428030 w 1594845"/>
                    <a:gd name="connsiteY29" fmla="*/ 2157411 h 4897351"/>
                    <a:gd name="connsiteX30" fmla="*/ 378024 w 1594845"/>
                    <a:gd name="connsiteY30" fmla="*/ 1885949 h 4897351"/>
                    <a:gd name="connsiteX31" fmla="*/ 368499 w 1594845"/>
                    <a:gd name="connsiteY31" fmla="*/ 1840705 h 4897351"/>
                    <a:gd name="connsiteX32" fmla="*/ 289918 w 1594845"/>
                    <a:gd name="connsiteY32" fmla="*/ 1797843 h 4897351"/>
                    <a:gd name="connsiteX33" fmla="*/ 263724 w 1594845"/>
                    <a:gd name="connsiteY33" fmla="*/ 1390650 h 4897351"/>
                    <a:gd name="connsiteX34" fmla="*/ 266105 w 1594845"/>
                    <a:gd name="connsiteY34" fmla="*/ 1073943 h 4897351"/>
                    <a:gd name="connsiteX35" fmla="*/ 299443 w 1594845"/>
                    <a:gd name="connsiteY35" fmla="*/ 904875 h 4897351"/>
                    <a:gd name="connsiteX36" fmla="*/ 316111 w 1594845"/>
                    <a:gd name="connsiteY36" fmla="*/ 750094 h 4897351"/>
                    <a:gd name="connsiteX37" fmla="*/ 313731 w 1594845"/>
                    <a:gd name="connsiteY37" fmla="*/ 488155 h 4897351"/>
                    <a:gd name="connsiteX38" fmla="*/ 420886 w 1594845"/>
                    <a:gd name="connsiteY38" fmla="*/ 171450 h 4897351"/>
                    <a:gd name="connsiteX39" fmla="*/ 694729 w 1594845"/>
                    <a:gd name="connsiteY39"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4357 w 1594845"/>
                    <a:gd name="connsiteY3" fmla="*/ 2950365 h 4897351"/>
                    <a:gd name="connsiteX4" fmla="*/ 1554363 w 1594845"/>
                    <a:gd name="connsiteY4" fmla="*/ 3864765 h 4897351"/>
                    <a:gd name="connsiteX5" fmla="*/ 1594845 w 1594845"/>
                    <a:gd name="connsiteY5" fmla="*/ 4398165 h 4897351"/>
                    <a:gd name="connsiteX6" fmla="*/ 1504357 w 1594845"/>
                    <a:gd name="connsiteY6" fmla="*/ 4486272 h 4897351"/>
                    <a:gd name="connsiteX7" fmla="*/ 1535314 w 1594845"/>
                    <a:gd name="connsiteY7" fmla="*/ 4614859 h 4897351"/>
                    <a:gd name="connsiteX8" fmla="*/ 1559125 w 1594845"/>
                    <a:gd name="connsiteY8" fmla="*/ 4757734 h 4897351"/>
                    <a:gd name="connsiteX9" fmla="*/ 1142407 w 1594845"/>
                    <a:gd name="connsiteY9" fmla="*/ 4774403 h 4897351"/>
                    <a:gd name="connsiteX10" fmla="*/ 1170982 w 1594845"/>
                    <a:gd name="connsiteY10" fmla="*/ 4567234 h 4897351"/>
                    <a:gd name="connsiteX11" fmla="*/ 1101926 w 1594845"/>
                    <a:gd name="connsiteY11" fmla="*/ 4500559 h 4897351"/>
                    <a:gd name="connsiteX12" fmla="*/ 1125738 w 1594845"/>
                    <a:gd name="connsiteY12" fmla="*/ 4271959 h 4897351"/>
                    <a:gd name="connsiteX13" fmla="*/ 1073350 w 1594845"/>
                    <a:gd name="connsiteY13" fmla="*/ 3976684 h 4897351"/>
                    <a:gd name="connsiteX14" fmla="*/ 1097163 w 1594845"/>
                    <a:gd name="connsiteY14" fmla="*/ 3500434 h 4897351"/>
                    <a:gd name="connsiteX15" fmla="*/ 1011439 w 1594845"/>
                    <a:gd name="connsiteY15" fmla="*/ 2862260 h 4897351"/>
                    <a:gd name="connsiteX16" fmla="*/ 968577 w 1594845"/>
                    <a:gd name="connsiteY16" fmla="*/ 2712240 h 4897351"/>
                    <a:gd name="connsiteX17" fmla="*/ 968575 w 1594845"/>
                    <a:gd name="connsiteY17" fmla="*/ 3047997 h 4897351"/>
                    <a:gd name="connsiteX18" fmla="*/ 940002 w 1594845"/>
                    <a:gd name="connsiteY18" fmla="*/ 3371847 h 4897351"/>
                    <a:gd name="connsiteX19" fmla="*/ 780456 w 1594845"/>
                    <a:gd name="connsiteY19" fmla="*/ 4286248 h 4897351"/>
                    <a:gd name="connsiteX20" fmla="*/ 585195 w 1594845"/>
                    <a:gd name="connsiteY20" fmla="*/ 4491034 h 4897351"/>
                    <a:gd name="connsiteX21" fmla="*/ 380408 w 1594845"/>
                    <a:gd name="connsiteY21" fmla="*/ 4512465 h 4897351"/>
                    <a:gd name="connsiteX22" fmla="*/ 61317 w 1594845"/>
                    <a:gd name="connsiteY22" fmla="*/ 4569616 h 4897351"/>
                    <a:gd name="connsiteX23" fmla="*/ 56557 w 1594845"/>
                    <a:gd name="connsiteY23" fmla="*/ 4407691 h 4897351"/>
                    <a:gd name="connsiteX24" fmla="*/ 273248 w 1594845"/>
                    <a:gd name="connsiteY24" fmla="*/ 4295773 h 4897351"/>
                    <a:gd name="connsiteX25" fmla="*/ 435174 w 1594845"/>
                    <a:gd name="connsiteY25" fmla="*/ 4129085 h 4897351"/>
                    <a:gd name="connsiteX26" fmla="*/ 487561 w 1594845"/>
                    <a:gd name="connsiteY26" fmla="*/ 3598066 h 4897351"/>
                    <a:gd name="connsiteX27" fmla="*/ 532805 w 1594845"/>
                    <a:gd name="connsiteY27" fmla="*/ 3102766 h 4897351"/>
                    <a:gd name="connsiteX28" fmla="*/ 478036 w 1594845"/>
                    <a:gd name="connsiteY28" fmla="*/ 2776536 h 4897351"/>
                    <a:gd name="connsiteX29" fmla="*/ 428030 w 1594845"/>
                    <a:gd name="connsiteY29" fmla="*/ 2157411 h 4897351"/>
                    <a:gd name="connsiteX30" fmla="*/ 378024 w 1594845"/>
                    <a:gd name="connsiteY30" fmla="*/ 1885949 h 4897351"/>
                    <a:gd name="connsiteX31" fmla="*/ 368499 w 1594845"/>
                    <a:gd name="connsiteY31" fmla="*/ 1840705 h 4897351"/>
                    <a:gd name="connsiteX32" fmla="*/ 289918 w 1594845"/>
                    <a:gd name="connsiteY32" fmla="*/ 1797843 h 4897351"/>
                    <a:gd name="connsiteX33" fmla="*/ 263724 w 1594845"/>
                    <a:gd name="connsiteY33" fmla="*/ 1390650 h 4897351"/>
                    <a:gd name="connsiteX34" fmla="*/ 266105 w 1594845"/>
                    <a:gd name="connsiteY34" fmla="*/ 1073943 h 4897351"/>
                    <a:gd name="connsiteX35" fmla="*/ 299443 w 1594845"/>
                    <a:gd name="connsiteY35" fmla="*/ 904875 h 4897351"/>
                    <a:gd name="connsiteX36" fmla="*/ 316111 w 1594845"/>
                    <a:gd name="connsiteY36" fmla="*/ 750094 h 4897351"/>
                    <a:gd name="connsiteX37" fmla="*/ 313731 w 1594845"/>
                    <a:gd name="connsiteY37" fmla="*/ 488155 h 4897351"/>
                    <a:gd name="connsiteX38" fmla="*/ 420886 w 1594845"/>
                    <a:gd name="connsiteY38" fmla="*/ 171450 h 4897351"/>
                    <a:gd name="connsiteX39" fmla="*/ 694729 w 1594845"/>
                    <a:gd name="connsiteY39"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4357 w 1594845"/>
                    <a:gd name="connsiteY3" fmla="*/ 2950365 h 4897351"/>
                    <a:gd name="connsiteX4" fmla="*/ 1554363 w 1594845"/>
                    <a:gd name="connsiteY4" fmla="*/ 3864765 h 4897351"/>
                    <a:gd name="connsiteX5" fmla="*/ 1594845 w 1594845"/>
                    <a:gd name="connsiteY5" fmla="*/ 4398165 h 4897351"/>
                    <a:gd name="connsiteX6" fmla="*/ 1504357 w 1594845"/>
                    <a:gd name="connsiteY6" fmla="*/ 4486272 h 4897351"/>
                    <a:gd name="connsiteX7" fmla="*/ 1535314 w 1594845"/>
                    <a:gd name="connsiteY7" fmla="*/ 4614859 h 4897351"/>
                    <a:gd name="connsiteX8" fmla="*/ 1559125 w 1594845"/>
                    <a:gd name="connsiteY8" fmla="*/ 4757734 h 4897351"/>
                    <a:gd name="connsiteX9" fmla="*/ 1142407 w 1594845"/>
                    <a:gd name="connsiteY9" fmla="*/ 4774403 h 4897351"/>
                    <a:gd name="connsiteX10" fmla="*/ 1170982 w 1594845"/>
                    <a:gd name="connsiteY10" fmla="*/ 4567234 h 4897351"/>
                    <a:gd name="connsiteX11" fmla="*/ 1101926 w 1594845"/>
                    <a:gd name="connsiteY11" fmla="*/ 4500559 h 4897351"/>
                    <a:gd name="connsiteX12" fmla="*/ 1125738 w 1594845"/>
                    <a:gd name="connsiteY12" fmla="*/ 4271959 h 4897351"/>
                    <a:gd name="connsiteX13" fmla="*/ 1073350 w 1594845"/>
                    <a:gd name="connsiteY13" fmla="*/ 3976684 h 4897351"/>
                    <a:gd name="connsiteX14" fmla="*/ 1097163 w 1594845"/>
                    <a:gd name="connsiteY14" fmla="*/ 3500434 h 4897351"/>
                    <a:gd name="connsiteX15" fmla="*/ 1011439 w 1594845"/>
                    <a:gd name="connsiteY15" fmla="*/ 2862260 h 4897351"/>
                    <a:gd name="connsiteX16" fmla="*/ 968577 w 1594845"/>
                    <a:gd name="connsiteY16" fmla="*/ 2712240 h 4897351"/>
                    <a:gd name="connsiteX17" fmla="*/ 968575 w 1594845"/>
                    <a:gd name="connsiteY17" fmla="*/ 3047997 h 4897351"/>
                    <a:gd name="connsiteX18" fmla="*/ 940002 w 1594845"/>
                    <a:gd name="connsiteY18" fmla="*/ 3371847 h 4897351"/>
                    <a:gd name="connsiteX19" fmla="*/ 780456 w 1594845"/>
                    <a:gd name="connsiteY19" fmla="*/ 4286248 h 4897351"/>
                    <a:gd name="connsiteX20" fmla="*/ 585195 w 1594845"/>
                    <a:gd name="connsiteY20" fmla="*/ 4491034 h 4897351"/>
                    <a:gd name="connsiteX21" fmla="*/ 380408 w 1594845"/>
                    <a:gd name="connsiteY21" fmla="*/ 4512465 h 4897351"/>
                    <a:gd name="connsiteX22" fmla="*/ 61317 w 1594845"/>
                    <a:gd name="connsiteY22" fmla="*/ 4569616 h 4897351"/>
                    <a:gd name="connsiteX23" fmla="*/ 56557 w 1594845"/>
                    <a:gd name="connsiteY23" fmla="*/ 4407691 h 4897351"/>
                    <a:gd name="connsiteX24" fmla="*/ 273248 w 1594845"/>
                    <a:gd name="connsiteY24" fmla="*/ 4295773 h 4897351"/>
                    <a:gd name="connsiteX25" fmla="*/ 435174 w 1594845"/>
                    <a:gd name="connsiteY25" fmla="*/ 4129085 h 4897351"/>
                    <a:gd name="connsiteX26" fmla="*/ 487561 w 1594845"/>
                    <a:gd name="connsiteY26" fmla="*/ 3598066 h 4897351"/>
                    <a:gd name="connsiteX27" fmla="*/ 532805 w 1594845"/>
                    <a:gd name="connsiteY27" fmla="*/ 3102766 h 4897351"/>
                    <a:gd name="connsiteX28" fmla="*/ 478036 w 1594845"/>
                    <a:gd name="connsiteY28" fmla="*/ 2776536 h 4897351"/>
                    <a:gd name="connsiteX29" fmla="*/ 428030 w 1594845"/>
                    <a:gd name="connsiteY29" fmla="*/ 2157411 h 4897351"/>
                    <a:gd name="connsiteX30" fmla="*/ 378024 w 1594845"/>
                    <a:gd name="connsiteY30" fmla="*/ 1885949 h 4897351"/>
                    <a:gd name="connsiteX31" fmla="*/ 368499 w 1594845"/>
                    <a:gd name="connsiteY31" fmla="*/ 1840705 h 4897351"/>
                    <a:gd name="connsiteX32" fmla="*/ 289918 w 1594845"/>
                    <a:gd name="connsiteY32" fmla="*/ 1797843 h 4897351"/>
                    <a:gd name="connsiteX33" fmla="*/ 263724 w 1594845"/>
                    <a:gd name="connsiteY33" fmla="*/ 1390650 h 4897351"/>
                    <a:gd name="connsiteX34" fmla="*/ 266105 w 1594845"/>
                    <a:gd name="connsiteY34" fmla="*/ 1073943 h 4897351"/>
                    <a:gd name="connsiteX35" fmla="*/ 299443 w 1594845"/>
                    <a:gd name="connsiteY35" fmla="*/ 904875 h 4897351"/>
                    <a:gd name="connsiteX36" fmla="*/ 316111 w 1594845"/>
                    <a:gd name="connsiteY36" fmla="*/ 750094 h 4897351"/>
                    <a:gd name="connsiteX37" fmla="*/ 313731 w 1594845"/>
                    <a:gd name="connsiteY37" fmla="*/ 488155 h 4897351"/>
                    <a:gd name="connsiteX38" fmla="*/ 420886 w 1594845"/>
                    <a:gd name="connsiteY38" fmla="*/ 171450 h 4897351"/>
                    <a:gd name="connsiteX39" fmla="*/ 694729 w 1594845"/>
                    <a:gd name="connsiteY39"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409107 w 1594845"/>
                    <a:gd name="connsiteY3" fmla="*/ 2033582 h 4897351"/>
                    <a:gd name="connsiteX4" fmla="*/ 1504357 w 1594845"/>
                    <a:gd name="connsiteY4" fmla="*/ 2950365 h 4897351"/>
                    <a:gd name="connsiteX5" fmla="*/ 1554363 w 1594845"/>
                    <a:gd name="connsiteY5" fmla="*/ 3864765 h 4897351"/>
                    <a:gd name="connsiteX6" fmla="*/ 1594845 w 1594845"/>
                    <a:gd name="connsiteY6" fmla="*/ 4398165 h 4897351"/>
                    <a:gd name="connsiteX7" fmla="*/ 1504357 w 1594845"/>
                    <a:gd name="connsiteY7" fmla="*/ 4486272 h 4897351"/>
                    <a:gd name="connsiteX8" fmla="*/ 1535314 w 1594845"/>
                    <a:gd name="connsiteY8" fmla="*/ 4614859 h 4897351"/>
                    <a:gd name="connsiteX9" fmla="*/ 1559125 w 1594845"/>
                    <a:gd name="connsiteY9" fmla="*/ 4757734 h 4897351"/>
                    <a:gd name="connsiteX10" fmla="*/ 1142407 w 1594845"/>
                    <a:gd name="connsiteY10" fmla="*/ 4774403 h 4897351"/>
                    <a:gd name="connsiteX11" fmla="*/ 1170982 w 1594845"/>
                    <a:gd name="connsiteY11" fmla="*/ 4567234 h 4897351"/>
                    <a:gd name="connsiteX12" fmla="*/ 1101926 w 1594845"/>
                    <a:gd name="connsiteY12" fmla="*/ 4500559 h 4897351"/>
                    <a:gd name="connsiteX13" fmla="*/ 1125738 w 1594845"/>
                    <a:gd name="connsiteY13" fmla="*/ 4271959 h 4897351"/>
                    <a:gd name="connsiteX14" fmla="*/ 1073350 w 1594845"/>
                    <a:gd name="connsiteY14" fmla="*/ 3976684 h 4897351"/>
                    <a:gd name="connsiteX15" fmla="*/ 1097163 w 1594845"/>
                    <a:gd name="connsiteY15" fmla="*/ 3500434 h 4897351"/>
                    <a:gd name="connsiteX16" fmla="*/ 1011439 w 1594845"/>
                    <a:gd name="connsiteY16" fmla="*/ 2862260 h 4897351"/>
                    <a:gd name="connsiteX17" fmla="*/ 968577 w 1594845"/>
                    <a:gd name="connsiteY17" fmla="*/ 2712240 h 4897351"/>
                    <a:gd name="connsiteX18" fmla="*/ 968575 w 1594845"/>
                    <a:gd name="connsiteY18" fmla="*/ 3047997 h 4897351"/>
                    <a:gd name="connsiteX19" fmla="*/ 940002 w 1594845"/>
                    <a:gd name="connsiteY19" fmla="*/ 3371847 h 4897351"/>
                    <a:gd name="connsiteX20" fmla="*/ 780456 w 1594845"/>
                    <a:gd name="connsiteY20" fmla="*/ 4286248 h 4897351"/>
                    <a:gd name="connsiteX21" fmla="*/ 585195 w 1594845"/>
                    <a:gd name="connsiteY21" fmla="*/ 4491034 h 4897351"/>
                    <a:gd name="connsiteX22" fmla="*/ 380408 w 1594845"/>
                    <a:gd name="connsiteY22" fmla="*/ 4512465 h 4897351"/>
                    <a:gd name="connsiteX23" fmla="*/ 61317 w 1594845"/>
                    <a:gd name="connsiteY23" fmla="*/ 4569616 h 4897351"/>
                    <a:gd name="connsiteX24" fmla="*/ 56557 w 1594845"/>
                    <a:gd name="connsiteY24" fmla="*/ 4407691 h 4897351"/>
                    <a:gd name="connsiteX25" fmla="*/ 273248 w 1594845"/>
                    <a:gd name="connsiteY25" fmla="*/ 4295773 h 4897351"/>
                    <a:gd name="connsiteX26" fmla="*/ 435174 w 1594845"/>
                    <a:gd name="connsiteY26" fmla="*/ 4129085 h 4897351"/>
                    <a:gd name="connsiteX27" fmla="*/ 487561 w 1594845"/>
                    <a:gd name="connsiteY27" fmla="*/ 3598066 h 4897351"/>
                    <a:gd name="connsiteX28" fmla="*/ 532805 w 1594845"/>
                    <a:gd name="connsiteY28" fmla="*/ 3102766 h 4897351"/>
                    <a:gd name="connsiteX29" fmla="*/ 478036 w 1594845"/>
                    <a:gd name="connsiteY29" fmla="*/ 2776536 h 4897351"/>
                    <a:gd name="connsiteX30" fmla="*/ 428030 w 1594845"/>
                    <a:gd name="connsiteY30" fmla="*/ 2157411 h 4897351"/>
                    <a:gd name="connsiteX31" fmla="*/ 378024 w 1594845"/>
                    <a:gd name="connsiteY31" fmla="*/ 1885949 h 4897351"/>
                    <a:gd name="connsiteX32" fmla="*/ 368499 w 1594845"/>
                    <a:gd name="connsiteY32" fmla="*/ 1840705 h 4897351"/>
                    <a:gd name="connsiteX33" fmla="*/ 289918 w 1594845"/>
                    <a:gd name="connsiteY33" fmla="*/ 1797843 h 4897351"/>
                    <a:gd name="connsiteX34" fmla="*/ 263724 w 1594845"/>
                    <a:gd name="connsiteY34" fmla="*/ 1390650 h 4897351"/>
                    <a:gd name="connsiteX35" fmla="*/ 266105 w 1594845"/>
                    <a:gd name="connsiteY35" fmla="*/ 1073943 h 4897351"/>
                    <a:gd name="connsiteX36" fmla="*/ 299443 w 1594845"/>
                    <a:gd name="connsiteY36" fmla="*/ 904875 h 4897351"/>
                    <a:gd name="connsiteX37" fmla="*/ 316111 w 1594845"/>
                    <a:gd name="connsiteY37" fmla="*/ 750094 h 4897351"/>
                    <a:gd name="connsiteX38" fmla="*/ 313731 w 1594845"/>
                    <a:gd name="connsiteY38" fmla="*/ 488155 h 4897351"/>
                    <a:gd name="connsiteX39" fmla="*/ 420886 w 1594845"/>
                    <a:gd name="connsiteY39" fmla="*/ 171450 h 4897351"/>
                    <a:gd name="connsiteX40" fmla="*/ 694729 w 1594845"/>
                    <a:gd name="connsiteY40"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23407 w 1594845"/>
                    <a:gd name="connsiteY3" fmla="*/ 1795457 h 4897351"/>
                    <a:gd name="connsiteX4" fmla="*/ 1504357 w 1594845"/>
                    <a:gd name="connsiteY4" fmla="*/ 2950365 h 4897351"/>
                    <a:gd name="connsiteX5" fmla="*/ 1554363 w 1594845"/>
                    <a:gd name="connsiteY5" fmla="*/ 3864765 h 4897351"/>
                    <a:gd name="connsiteX6" fmla="*/ 1594845 w 1594845"/>
                    <a:gd name="connsiteY6" fmla="*/ 4398165 h 4897351"/>
                    <a:gd name="connsiteX7" fmla="*/ 1504357 w 1594845"/>
                    <a:gd name="connsiteY7" fmla="*/ 4486272 h 4897351"/>
                    <a:gd name="connsiteX8" fmla="*/ 1535314 w 1594845"/>
                    <a:gd name="connsiteY8" fmla="*/ 4614859 h 4897351"/>
                    <a:gd name="connsiteX9" fmla="*/ 1559125 w 1594845"/>
                    <a:gd name="connsiteY9" fmla="*/ 4757734 h 4897351"/>
                    <a:gd name="connsiteX10" fmla="*/ 1142407 w 1594845"/>
                    <a:gd name="connsiteY10" fmla="*/ 4774403 h 4897351"/>
                    <a:gd name="connsiteX11" fmla="*/ 1170982 w 1594845"/>
                    <a:gd name="connsiteY11" fmla="*/ 4567234 h 4897351"/>
                    <a:gd name="connsiteX12" fmla="*/ 1101926 w 1594845"/>
                    <a:gd name="connsiteY12" fmla="*/ 4500559 h 4897351"/>
                    <a:gd name="connsiteX13" fmla="*/ 1125738 w 1594845"/>
                    <a:gd name="connsiteY13" fmla="*/ 4271959 h 4897351"/>
                    <a:gd name="connsiteX14" fmla="*/ 1073350 w 1594845"/>
                    <a:gd name="connsiteY14" fmla="*/ 3976684 h 4897351"/>
                    <a:gd name="connsiteX15" fmla="*/ 1097163 w 1594845"/>
                    <a:gd name="connsiteY15" fmla="*/ 3500434 h 4897351"/>
                    <a:gd name="connsiteX16" fmla="*/ 1011439 w 1594845"/>
                    <a:gd name="connsiteY16" fmla="*/ 2862260 h 4897351"/>
                    <a:gd name="connsiteX17" fmla="*/ 968577 w 1594845"/>
                    <a:gd name="connsiteY17" fmla="*/ 2712240 h 4897351"/>
                    <a:gd name="connsiteX18" fmla="*/ 968575 w 1594845"/>
                    <a:gd name="connsiteY18" fmla="*/ 3047997 h 4897351"/>
                    <a:gd name="connsiteX19" fmla="*/ 940002 w 1594845"/>
                    <a:gd name="connsiteY19" fmla="*/ 3371847 h 4897351"/>
                    <a:gd name="connsiteX20" fmla="*/ 780456 w 1594845"/>
                    <a:gd name="connsiteY20" fmla="*/ 4286248 h 4897351"/>
                    <a:gd name="connsiteX21" fmla="*/ 585195 w 1594845"/>
                    <a:gd name="connsiteY21" fmla="*/ 4491034 h 4897351"/>
                    <a:gd name="connsiteX22" fmla="*/ 380408 w 1594845"/>
                    <a:gd name="connsiteY22" fmla="*/ 4512465 h 4897351"/>
                    <a:gd name="connsiteX23" fmla="*/ 61317 w 1594845"/>
                    <a:gd name="connsiteY23" fmla="*/ 4569616 h 4897351"/>
                    <a:gd name="connsiteX24" fmla="*/ 56557 w 1594845"/>
                    <a:gd name="connsiteY24" fmla="*/ 4407691 h 4897351"/>
                    <a:gd name="connsiteX25" fmla="*/ 273248 w 1594845"/>
                    <a:gd name="connsiteY25" fmla="*/ 4295773 h 4897351"/>
                    <a:gd name="connsiteX26" fmla="*/ 435174 w 1594845"/>
                    <a:gd name="connsiteY26" fmla="*/ 4129085 h 4897351"/>
                    <a:gd name="connsiteX27" fmla="*/ 487561 w 1594845"/>
                    <a:gd name="connsiteY27" fmla="*/ 3598066 h 4897351"/>
                    <a:gd name="connsiteX28" fmla="*/ 532805 w 1594845"/>
                    <a:gd name="connsiteY28" fmla="*/ 3102766 h 4897351"/>
                    <a:gd name="connsiteX29" fmla="*/ 478036 w 1594845"/>
                    <a:gd name="connsiteY29" fmla="*/ 2776536 h 4897351"/>
                    <a:gd name="connsiteX30" fmla="*/ 428030 w 1594845"/>
                    <a:gd name="connsiteY30" fmla="*/ 2157411 h 4897351"/>
                    <a:gd name="connsiteX31" fmla="*/ 378024 w 1594845"/>
                    <a:gd name="connsiteY31" fmla="*/ 1885949 h 4897351"/>
                    <a:gd name="connsiteX32" fmla="*/ 368499 w 1594845"/>
                    <a:gd name="connsiteY32" fmla="*/ 1840705 h 4897351"/>
                    <a:gd name="connsiteX33" fmla="*/ 289918 w 1594845"/>
                    <a:gd name="connsiteY33" fmla="*/ 1797843 h 4897351"/>
                    <a:gd name="connsiteX34" fmla="*/ 263724 w 1594845"/>
                    <a:gd name="connsiteY34" fmla="*/ 1390650 h 4897351"/>
                    <a:gd name="connsiteX35" fmla="*/ 266105 w 1594845"/>
                    <a:gd name="connsiteY35" fmla="*/ 1073943 h 4897351"/>
                    <a:gd name="connsiteX36" fmla="*/ 299443 w 1594845"/>
                    <a:gd name="connsiteY36" fmla="*/ 904875 h 4897351"/>
                    <a:gd name="connsiteX37" fmla="*/ 316111 w 1594845"/>
                    <a:gd name="connsiteY37" fmla="*/ 750094 h 4897351"/>
                    <a:gd name="connsiteX38" fmla="*/ 313731 w 1594845"/>
                    <a:gd name="connsiteY38" fmla="*/ 488155 h 4897351"/>
                    <a:gd name="connsiteX39" fmla="*/ 420886 w 1594845"/>
                    <a:gd name="connsiteY39" fmla="*/ 171450 h 4897351"/>
                    <a:gd name="connsiteX40" fmla="*/ 694729 w 1594845"/>
                    <a:gd name="connsiteY40"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23407 w 1594845"/>
                    <a:gd name="connsiteY3" fmla="*/ 1795457 h 4897351"/>
                    <a:gd name="connsiteX4" fmla="*/ 1513882 w 1594845"/>
                    <a:gd name="connsiteY4" fmla="*/ 2378863 h 4897351"/>
                    <a:gd name="connsiteX5" fmla="*/ 1504357 w 1594845"/>
                    <a:gd name="connsiteY5" fmla="*/ 2950365 h 4897351"/>
                    <a:gd name="connsiteX6" fmla="*/ 1554363 w 1594845"/>
                    <a:gd name="connsiteY6" fmla="*/ 3864765 h 4897351"/>
                    <a:gd name="connsiteX7" fmla="*/ 1594845 w 1594845"/>
                    <a:gd name="connsiteY7" fmla="*/ 4398165 h 4897351"/>
                    <a:gd name="connsiteX8" fmla="*/ 1504357 w 1594845"/>
                    <a:gd name="connsiteY8" fmla="*/ 4486272 h 4897351"/>
                    <a:gd name="connsiteX9" fmla="*/ 1535314 w 1594845"/>
                    <a:gd name="connsiteY9" fmla="*/ 4614859 h 4897351"/>
                    <a:gd name="connsiteX10" fmla="*/ 1559125 w 1594845"/>
                    <a:gd name="connsiteY10" fmla="*/ 4757734 h 4897351"/>
                    <a:gd name="connsiteX11" fmla="*/ 1142407 w 1594845"/>
                    <a:gd name="connsiteY11" fmla="*/ 4774403 h 4897351"/>
                    <a:gd name="connsiteX12" fmla="*/ 1170982 w 1594845"/>
                    <a:gd name="connsiteY12" fmla="*/ 4567234 h 4897351"/>
                    <a:gd name="connsiteX13" fmla="*/ 1101926 w 1594845"/>
                    <a:gd name="connsiteY13" fmla="*/ 4500559 h 4897351"/>
                    <a:gd name="connsiteX14" fmla="*/ 1125738 w 1594845"/>
                    <a:gd name="connsiteY14" fmla="*/ 4271959 h 4897351"/>
                    <a:gd name="connsiteX15" fmla="*/ 1073350 w 1594845"/>
                    <a:gd name="connsiteY15" fmla="*/ 3976684 h 4897351"/>
                    <a:gd name="connsiteX16" fmla="*/ 1097163 w 1594845"/>
                    <a:gd name="connsiteY16" fmla="*/ 3500434 h 4897351"/>
                    <a:gd name="connsiteX17" fmla="*/ 1011439 w 1594845"/>
                    <a:gd name="connsiteY17" fmla="*/ 2862260 h 4897351"/>
                    <a:gd name="connsiteX18" fmla="*/ 968577 w 1594845"/>
                    <a:gd name="connsiteY18" fmla="*/ 2712240 h 4897351"/>
                    <a:gd name="connsiteX19" fmla="*/ 968575 w 1594845"/>
                    <a:gd name="connsiteY19" fmla="*/ 3047997 h 4897351"/>
                    <a:gd name="connsiteX20" fmla="*/ 940002 w 1594845"/>
                    <a:gd name="connsiteY20" fmla="*/ 3371847 h 4897351"/>
                    <a:gd name="connsiteX21" fmla="*/ 780456 w 1594845"/>
                    <a:gd name="connsiteY21" fmla="*/ 4286248 h 4897351"/>
                    <a:gd name="connsiteX22" fmla="*/ 585195 w 1594845"/>
                    <a:gd name="connsiteY22" fmla="*/ 4491034 h 4897351"/>
                    <a:gd name="connsiteX23" fmla="*/ 380408 w 1594845"/>
                    <a:gd name="connsiteY23" fmla="*/ 4512465 h 4897351"/>
                    <a:gd name="connsiteX24" fmla="*/ 61317 w 1594845"/>
                    <a:gd name="connsiteY24" fmla="*/ 4569616 h 4897351"/>
                    <a:gd name="connsiteX25" fmla="*/ 56557 w 1594845"/>
                    <a:gd name="connsiteY25" fmla="*/ 4407691 h 4897351"/>
                    <a:gd name="connsiteX26" fmla="*/ 273248 w 1594845"/>
                    <a:gd name="connsiteY26" fmla="*/ 4295773 h 4897351"/>
                    <a:gd name="connsiteX27" fmla="*/ 435174 w 1594845"/>
                    <a:gd name="connsiteY27" fmla="*/ 4129085 h 4897351"/>
                    <a:gd name="connsiteX28" fmla="*/ 487561 w 1594845"/>
                    <a:gd name="connsiteY28" fmla="*/ 3598066 h 4897351"/>
                    <a:gd name="connsiteX29" fmla="*/ 532805 w 1594845"/>
                    <a:gd name="connsiteY29" fmla="*/ 3102766 h 4897351"/>
                    <a:gd name="connsiteX30" fmla="*/ 478036 w 1594845"/>
                    <a:gd name="connsiteY30" fmla="*/ 2776536 h 4897351"/>
                    <a:gd name="connsiteX31" fmla="*/ 428030 w 1594845"/>
                    <a:gd name="connsiteY31" fmla="*/ 2157411 h 4897351"/>
                    <a:gd name="connsiteX32" fmla="*/ 378024 w 1594845"/>
                    <a:gd name="connsiteY32" fmla="*/ 1885949 h 4897351"/>
                    <a:gd name="connsiteX33" fmla="*/ 368499 w 1594845"/>
                    <a:gd name="connsiteY33" fmla="*/ 1840705 h 4897351"/>
                    <a:gd name="connsiteX34" fmla="*/ 289918 w 1594845"/>
                    <a:gd name="connsiteY34" fmla="*/ 1797843 h 4897351"/>
                    <a:gd name="connsiteX35" fmla="*/ 263724 w 1594845"/>
                    <a:gd name="connsiteY35" fmla="*/ 1390650 h 4897351"/>
                    <a:gd name="connsiteX36" fmla="*/ 266105 w 1594845"/>
                    <a:gd name="connsiteY36" fmla="*/ 1073943 h 4897351"/>
                    <a:gd name="connsiteX37" fmla="*/ 299443 w 1594845"/>
                    <a:gd name="connsiteY37" fmla="*/ 904875 h 4897351"/>
                    <a:gd name="connsiteX38" fmla="*/ 316111 w 1594845"/>
                    <a:gd name="connsiteY38" fmla="*/ 750094 h 4897351"/>
                    <a:gd name="connsiteX39" fmla="*/ 313731 w 1594845"/>
                    <a:gd name="connsiteY39" fmla="*/ 488155 h 4897351"/>
                    <a:gd name="connsiteX40" fmla="*/ 420886 w 1594845"/>
                    <a:gd name="connsiteY40" fmla="*/ 171450 h 4897351"/>
                    <a:gd name="connsiteX41" fmla="*/ 694729 w 1594845"/>
                    <a:gd name="connsiteY41"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23407 w 1594845"/>
                    <a:gd name="connsiteY3" fmla="*/ 1795457 h 4897351"/>
                    <a:gd name="connsiteX4" fmla="*/ 1509120 w 1594845"/>
                    <a:gd name="connsiteY4" fmla="*/ 2378863 h 4897351"/>
                    <a:gd name="connsiteX5" fmla="*/ 1504357 w 1594845"/>
                    <a:gd name="connsiteY5" fmla="*/ 2950365 h 4897351"/>
                    <a:gd name="connsiteX6" fmla="*/ 1554363 w 1594845"/>
                    <a:gd name="connsiteY6" fmla="*/ 3864765 h 4897351"/>
                    <a:gd name="connsiteX7" fmla="*/ 1594845 w 1594845"/>
                    <a:gd name="connsiteY7" fmla="*/ 4398165 h 4897351"/>
                    <a:gd name="connsiteX8" fmla="*/ 1504357 w 1594845"/>
                    <a:gd name="connsiteY8" fmla="*/ 4486272 h 4897351"/>
                    <a:gd name="connsiteX9" fmla="*/ 1535314 w 1594845"/>
                    <a:gd name="connsiteY9" fmla="*/ 4614859 h 4897351"/>
                    <a:gd name="connsiteX10" fmla="*/ 1559125 w 1594845"/>
                    <a:gd name="connsiteY10" fmla="*/ 4757734 h 4897351"/>
                    <a:gd name="connsiteX11" fmla="*/ 1142407 w 1594845"/>
                    <a:gd name="connsiteY11" fmla="*/ 4774403 h 4897351"/>
                    <a:gd name="connsiteX12" fmla="*/ 1170982 w 1594845"/>
                    <a:gd name="connsiteY12" fmla="*/ 4567234 h 4897351"/>
                    <a:gd name="connsiteX13" fmla="*/ 1101926 w 1594845"/>
                    <a:gd name="connsiteY13" fmla="*/ 4500559 h 4897351"/>
                    <a:gd name="connsiteX14" fmla="*/ 1125738 w 1594845"/>
                    <a:gd name="connsiteY14" fmla="*/ 4271959 h 4897351"/>
                    <a:gd name="connsiteX15" fmla="*/ 1073350 w 1594845"/>
                    <a:gd name="connsiteY15" fmla="*/ 3976684 h 4897351"/>
                    <a:gd name="connsiteX16" fmla="*/ 1097163 w 1594845"/>
                    <a:gd name="connsiteY16" fmla="*/ 3500434 h 4897351"/>
                    <a:gd name="connsiteX17" fmla="*/ 1011439 w 1594845"/>
                    <a:gd name="connsiteY17" fmla="*/ 2862260 h 4897351"/>
                    <a:gd name="connsiteX18" fmla="*/ 968577 w 1594845"/>
                    <a:gd name="connsiteY18" fmla="*/ 2712240 h 4897351"/>
                    <a:gd name="connsiteX19" fmla="*/ 968575 w 1594845"/>
                    <a:gd name="connsiteY19" fmla="*/ 3047997 h 4897351"/>
                    <a:gd name="connsiteX20" fmla="*/ 940002 w 1594845"/>
                    <a:gd name="connsiteY20" fmla="*/ 3371847 h 4897351"/>
                    <a:gd name="connsiteX21" fmla="*/ 780456 w 1594845"/>
                    <a:gd name="connsiteY21" fmla="*/ 4286248 h 4897351"/>
                    <a:gd name="connsiteX22" fmla="*/ 585195 w 1594845"/>
                    <a:gd name="connsiteY22" fmla="*/ 4491034 h 4897351"/>
                    <a:gd name="connsiteX23" fmla="*/ 380408 w 1594845"/>
                    <a:gd name="connsiteY23" fmla="*/ 4512465 h 4897351"/>
                    <a:gd name="connsiteX24" fmla="*/ 61317 w 1594845"/>
                    <a:gd name="connsiteY24" fmla="*/ 4569616 h 4897351"/>
                    <a:gd name="connsiteX25" fmla="*/ 56557 w 1594845"/>
                    <a:gd name="connsiteY25" fmla="*/ 4407691 h 4897351"/>
                    <a:gd name="connsiteX26" fmla="*/ 273248 w 1594845"/>
                    <a:gd name="connsiteY26" fmla="*/ 4295773 h 4897351"/>
                    <a:gd name="connsiteX27" fmla="*/ 435174 w 1594845"/>
                    <a:gd name="connsiteY27" fmla="*/ 4129085 h 4897351"/>
                    <a:gd name="connsiteX28" fmla="*/ 487561 w 1594845"/>
                    <a:gd name="connsiteY28" fmla="*/ 3598066 h 4897351"/>
                    <a:gd name="connsiteX29" fmla="*/ 532805 w 1594845"/>
                    <a:gd name="connsiteY29" fmla="*/ 3102766 h 4897351"/>
                    <a:gd name="connsiteX30" fmla="*/ 478036 w 1594845"/>
                    <a:gd name="connsiteY30" fmla="*/ 2776536 h 4897351"/>
                    <a:gd name="connsiteX31" fmla="*/ 428030 w 1594845"/>
                    <a:gd name="connsiteY31" fmla="*/ 2157411 h 4897351"/>
                    <a:gd name="connsiteX32" fmla="*/ 378024 w 1594845"/>
                    <a:gd name="connsiteY32" fmla="*/ 1885949 h 4897351"/>
                    <a:gd name="connsiteX33" fmla="*/ 368499 w 1594845"/>
                    <a:gd name="connsiteY33" fmla="*/ 1840705 h 4897351"/>
                    <a:gd name="connsiteX34" fmla="*/ 289918 w 1594845"/>
                    <a:gd name="connsiteY34" fmla="*/ 1797843 h 4897351"/>
                    <a:gd name="connsiteX35" fmla="*/ 263724 w 1594845"/>
                    <a:gd name="connsiteY35" fmla="*/ 1390650 h 4897351"/>
                    <a:gd name="connsiteX36" fmla="*/ 266105 w 1594845"/>
                    <a:gd name="connsiteY36" fmla="*/ 1073943 h 4897351"/>
                    <a:gd name="connsiteX37" fmla="*/ 299443 w 1594845"/>
                    <a:gd name="connsiteY37" fmla="*/ 904875 h 4897351"/>
                    <a:gd name="connsiteX38" fmla="*/ 316111 w 1594845"/>
                    <a:gd name="connsiteY38" fmla="*/ 750094 h 4897351"/>
                    <a:gd name="connsiteX39" fmla="*/ 313731 w 1594845"/>
                    <a:gd name="connsiteY39" fmla="*/ 488155 h 4897351"/>
                    <a:gd name="connsiteX40" fmla="*/ 420886 w 1594845"/>
                    <a:gd name="connsiteY40" fmla="*/ 171450 h 4897351"/>
                    <a:gd name="connsiteX41" fmla="*/ 694729 w 1594845"/>
                    <a:gd name="connsiteY41"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23407 w 1594845"/>
                    <a:gd name="connsiteY3" fmla="*/ 1795457 h 4897351"/>
                    <a:gd name="connsiteX4" fmla="*/ 1509120 w 1594845"/>
                    <a:gd name="connsiteY4" fmla="*/ 2378863 h 4897351"/>
                    <a:gd name="connsiteX5" fmla="*/ 1504357 w 1594845"/>
                    <a:gd name="connsiteY5" fmla="*/ 2950365 h 4897351"/>
                    <a:gd name="connsiteX6" fmla="*/ 1554363 w 1594845"/>
                    <a:gd name="connsiteY6" fmla="*/ 3864765 h 4897351"/>
                    <a:gd name="connsiteX7" fmla="*/ 1594845 w 1594845"/>
                    <a:gd name="connsiteY7" fmla="*/ 4398165 h 4897351"/>
                    <a:gd name="connsiteX8" fmla="*/ 1504357 w 1594845"/>
                    <a:gd name="connsiteY8" fmla="*/ 4486272 h 4897351"/>
                    <a:gd name="connsiteX9" fmla="*/ 1535314 w 1594845"/>
                    <a:gd name="connsiteY9" fmla="*/ 4614859 h 4897351"/>
                    <a:gd name="connsiteX10" fmla="*/ 1559125 w 1594845"/>
                    <a:gd name="connsiteY10" fmla="*/ 4757734 h 4897351"/>
                    <a:gd name="connsiteX11" fmla="*/ 1142407 w 1594845"/>
                    <a:gd name="connsiteY11" fmla="*/ 4774403 h 4897351"/>
                    <a:gd name="connsiteX12" fmla="*/ 1170982 w 1594845"/>
                    <a:gd name="connsiteY12" fmla="*/ 4567234 h 4897351"/>
                    <a:gd name="connsiteX13" fmla="*/ 1101926 w 1594845"/>
                    <a:gd name="connsiteY13" fmla="*/ 4500559 h 4897351"/>
                    <a:gd name="connsiteX14" fmla="*/ 1125738 w 1594845"/>
                    <a:gd name="connsiteY14" fmla="*/ 4271959 h 4897351"/>
                    <a:gd name="connsiteX15" fmla="*/ 1073350 w 1594845"/>
                    <a:gd name="connsiteY15" fmla="*/ 3976684 h 4897351"/>
                    <a:gd name="connsiteX16" fmla="*/ 1097163 w 1594845"/>
                    <a:gd name="connsiteY16" fmla="*/ 3500434 h 4897351"/>
                    <a:gd name="connsiteX17" fmla="*/ 1011439 w 1594845"/>
                    <a:gd name="connsiteY17" fmla="*/ 2862260 h 4897351"/>
                    <a:gd name="connsiteX18" fmla="*/ 968577 w 1594845"/>
                    <a:gd name="connsiteY18" fmla="*/ 2712240 h 4897351"/>
                    <a:gd name="connsiteX19" fmla="*/ 968575 w 1594845"/>
                    <a:gd name="connsiteY19" fmla="*/ 3047997 h 4897351"/>
                    <a:gd name="connsiteX20" fmla="*/ 940002 w 1594845"/>
                    <a:gd name="connsiteY20" fmla="*/ 3371847 h 4897351"/>
                    <a:gd name="connsiteX21" fmla="*/ 780456 w 1594845"/>
                    <a:gd name="connsiteY21" fmla="*/ 4286248 h 4897351"/>
                    <a:gd name="connsiteX22" fmla="*/ 585195 w 1594845"/>
                    <a:gd name="connsiteY22" fmla="*/ 4491034 h 4897351"/>
                    <a:gd name="connsiteX23" fmla="*/ 380408 w 1594845"/>
                    <a:gd name="connsiteY23" fmla="*/ 4512465 h 4897351"/>
                    <a:gd name="connsiteX24" fmla="*/ 61317 w 1594845"/>
                    <a:gd name="connsiteY24" fmla="*/ 4569616 h 4897351"/>
                    <a:gd name="connsiteX25" fmla="*/ 56557 w 1594845"/>
                    <a:gd name="connsiteY25" fmla="*/ 4407691 h 4897351"/>
                    <a:gd name="connsiteX26" fmla="*/ 273248 w 1594845"/>
                    <a:gd name="connsiteY26" fmla="*/ 4295773 h 4897351"/>
                    <a:gd name="connsiteX27" fmla="*/ 435174 w 1594845"/>
                    <a:gd name="connsiteY27" fmla="*/ 4129085 h 4897351"/>
                    <a:gd name="connsiteX28" fmla="*/ 487561 w 1594845"/>
                    <a:gd name="connsiteY28" fmla="*/ 3598066 h 4897351"/>
                    <a:gd name="connsiteX29" fmla="*/ 532805 w 1594845"/>
                    <a:gd name="connsiteY29" fmla="*/ 3102766 h 4897351"/>
                    <a:gd name="connsiteX30" fmla="*/ 478036 w 1594845"/>
                    <a:gd name="connsiteY30" fmla="*/ 2776536 h 4897351"/>
                    <a:gd name="connsiteX31" fmla="*/ 428030 w 1594845"/>
                    <a:gd name="connsiteY31" fmla="*/ 2157411 h 4897351"/>
                    <a:gd name="connsiteX32" fmla="*/ 378024 w 1594845"/>
                    <a:gd name="connsiteY32" fmla="*/ 1885949 h 4897351"/>
                    <a:gd name="connsiteX33" fmla="*/ 368499 w 1594845"/>
                    <a:gd name="connsiteY33" fmla="*/ 1840705 h 4897351"/>
                    <a:gd name="connsiteX34" fmla="*/ 289918 w 1594845"/>
                    <a:gd name="connsiteY34" fmla="*/ 1797843 h 4897351"/>
                    <a:gd name="connsiteX35" fmla="*/ 263724 w 1594845"/>
                    <a:gd name="connsiteY35" fmla="*/ 1390650 h 4897351"/>
                    <a:gd name="connsiteX36" fmla="*/ 266105 w 1594845"/>
                    <a:gd name="connsiteY36" fmla="*/ 1073943 h 4897351"/>
                    <a:gd name="connsiteX37" fmla="*/ 299443 w 1594845"/>
                    <a:gd name="connsiteY37" fmla="*/ 904875 h 4897351"/>
                    <a:gd name="connsiteX38" fmla="*/ 316111 w 1594845"/>
                    <a:gd name="connsiteY38" fmla="*/ 750094 h 4897351"/>
                    <a:gd name="connsiteX39" fmla="*/ 313731 w 1594845"/>
                    <a:gd name="connsiteY39" fmla="*/ 488155 h 4897351"/>
                    <a:gd name="connsiteX40" fmla="*/ 420886 w 1594845"/>
                    <a:gd name="connsiteY40" fmla="*/ 171450 h 4897351"/>
                    <a:gd name="connsiteX41" fmla="*/ 694729 w 1594845"/>
                    <a:gd name="connsiteY41"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23407 w 1594845"/>
                    <a:gd name="connsiteY3" fmla="*/ 1795457 h 4897351"/>
                    <a:gd name="connsiteX4" fmla="*/ 1509120 w 1594845"/>
                    <a:gd name="connsiteY4" fmla="*/ 2378863 h 4897351"/>
                    <a:gd name="connsiteX5" fmla="*/ 1504357 w 1594845"/>
                    <a:gd name="connsiteY5" fmla="*/ 2950365 h 4897351"/>
                    <a:gd name="connsiteX6" fmla="*/ 1554363 w 1594845"/>
                    <a:gd name="connsiteY6" fmla="*/ 3864765 h 4897351"/>
                    <a:gd name="connsiteX7" fmla="*/ 1594845 w 1594845"/>
                    <a:gd name="connsiteY7" fmla="*/ 4398165 h 4897351"/>
                    <a:gd name="connsiteX8" fmla="*/ 1504357 w 1594845"/>
                    <a:gd name="connsiteY8" fmla="*/ 4486272 h 4897351"/>
                    <a:gd name="connsiteX9" fmla="*/ 1535314 w 1594845"/>
                    <a:gd name="connsiteY9" fmla="*/ 4614859 h 4897351"/>
                    <a:gd name="connsiteX10" fmla="*/ 1559125 w 1594845"/>
                    <a:gd name="connsiteY10" fmla="*/ 4757734 h 4897351"/>
                    <a:gd name="connsiteX11" fmla="*/ 1142407 w 1594845"/>
                    <a:gd name="connsiteY11" fmla="*/ 4774403 h 4897351"/>
                    <a:gd name="connsiteX12" fmla="*/ 1170982 w 1594845"/>
                    <a:gd name="connsiteY12" fmla="*/ 4567234 h 4897351"/>
                    <a:gd name="connsiteX13" fmla="*/ 1101926 w 1594845"/>
                    <a:gd name="connsiteY13" fmla="*/ 4500559 h 4897351"/>
                    <a:gd name="connsiteX14" fmla="*/ 1125738 w 1594845"/>
                    <a:gd name="connsiteY14" fmla="*/ 4271959 h 4897351"/>
                    <a:gd name="connsiteX15" fmla="*/ 1073350 w 1594845"/>
                    <a:gd name="connsiteY15" fmla="*/ 3976684 h 4897351"/>
                    <a:gd name="connsiteX16" fmla="*/ 1097163 w 1594845"/>
                    <a:gd name="connsiteY16" fmla="*/ 3500434 h 4897351"/>
                    <a:gd name="connsiteX17" fmla="*/ 1011439 w 1594845"/>
                    <a:gd name="connsiteY17" fmla="*/ 2862260 h 4897351"/>
                    <a:gd name="connsiteX18" fmla="*/ 968577 w 1594845"/>
                    <a:gd name="connsiteY18" fmla="*/ 2712240 h 4897351"/>
                    <a:gd name="connsiteX19" fmla="*/ 968575 w 1594845"/>
                    <a:gd name="connsiteY19" fmla="*/ 3047997 h 4897351"/>
                    <a:gd name="connsiteX20" fmla="*/ 940002 w 1594845"/>
                    <a:gd name="connsiteY20" fmla="*/ 3371847 h 4897351"/>
                    <a:gd name="connsiteX21" fmla="*/ 780456 w 1594845"/>
                    <a:gd name="connsiteY21" fmla="*/ 4286248 h 4897351"/>
                    <a:gd name="connsiteX22" fmla="*/ 585195 w 1594845"/>
                    <a:gd name="connsiteY22" fmla="*/ 4491034 h 4897351"/>
                    <a:gd name="connsiteX23" fmla="*/ 380408 w 1594845"/>
                    <a:gd name="connsiteY23" fmla="*/ 4512465 h 4897351"/>
                    <a:gd name="connsiteX24" fmla="*/ 61317 w 1594845"/>
                    <a:gd name="connsiteY24" fmla="*/ 4569616 h 4897351"/>
                    <a:gd name="connsiteX25" fmla="*/ 56557 w 1594845"/>
                    <a:gd name="connsiteY25" fmla="*/ 4407691 h 4897351"/>
                    <a:gd name="connsiteX26" fmla="*/ 273248 w 1594845"/>
                    <a:gd name="connsiteY26" fmla="*/ 4295773 h 4897351"/>
                    <a:gd name="connsiteX27" fmla="*/ 435174 w 1594845"/>
                    <a:gd name="connsiteY27" fmla="*/ 4129085 h 4897351"/>
                    <a:gd name="connsiteX28" fmla="*/ 487561 w 1594845"/>
                    <a:gd name="connsiteY28" fmla="*/ 3598066 h 4897351"/>
                    <a:gd name="connsiteX29" fmla="*/ 532805 w 1594845"/>
                    <a:gd name="connsiteY29" fmla="*/ 3102766 h 4897351"/>
                    <a:gd name="connsiteX30" fmla="*/ 478036 w 1594845"/>
                    <a:gd name="connsiteY30" fmla="*/ 2776536 h 4897351"/>
                    <a:gd name="connsiteX31" fmla="*/ 428030 w 1594845"/>
                    <a:gd name="connsiteY31" fmla="*/ 2157411 h 4897351"/>
                    <a:gd name="connsiteX32" fmla="*/ 378024 w 1594845"/>
                    <a:gd name="connsiteY32" fmla="*/ 1885949 h 4897351"/>
                    <a:gd name="connsiteX33" fmla="*/ 368499 w 1594845"/>
                    <a:gd name="connsiteY33" fmla="*/ 1840705 h 4897351"/>
                    <a:gd name="connsiteX34" fmla="*/ 289918 w 1594845"/>
                    <a:gd name="connsiteY34" fmla="*/ 1797843 h 4897351"/>
                    <a:gd name="connsiteX35" fmla="*/ 263724 w 1594845"/>
                    <a:gd name="connsiteY35" fmla="*/ 1390650 h 4897351"/>
                    <a:gd name="connsiteX36" fmla="*/ 266105 w 1594845"/>
                    <a:gd name="connsiteY36" fmla="*/ 1073943 h 4897351"/>
                    <a:gd name="connsiteX37" fmla="*/ 299443 w 1594845"/>
                    <a:gd name="connsiteY37" fmla="*/ 904875 h 4897351"/>
                    <a:gd name="connsiteX38" fmla="*/ 316111 w 1594845"/>
                    <a:gd name="connsiteY38" fmla="*/ 750094 h 4897351"/>
                    <a:gd name="connsiteX39" fmla="*/ 313731 w 1594845"/>
                    <a:gd name="connsiteY39" fmla="*/ 488155 h 4897351"/>
                    <a:gd name="connsiteX40" fmla="*/ 420886 w 1594845"/>
                    <a:gd name="connsiteY40" fmla="*/ 171450 h 4897351"/>
                    <a:gd name="connsiteX41" fmla="*/ 694729 w 1594845"/>
                    <a:gd name="connsiteY41"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23407 w 1594845"/>
                    <a:gd name="connsiteY3" fmla="*/ 1795457 h 4897351"/>
                    <a:gd name="connsiteX4" fmla="*/ 1509120 w 1594845"/>
                    <a:gd name="connsiteY4" fmla="*/ 2378863 h 4897351"/>
                    <a:gd name="connsiteX5" fmla="*/ 1504357 w 1594845"/>
                    <a:gd name="connsiteY5" fmla="*/ 2950365 h 4897351"/>
                    <a:gd name="connsiteX6" fmla="*/ 1554363 w 1594845"/>
                    <a:gd name="connsiteY6" fmla="*/ 3864765 h 4897351"/>
                    <a:gd name="connsiteX7" fmla="*/ 1594845 w 1594845"/>
                    <a:gd name="connsiteY7" fmla="*/ 4398165 h 4897351"/>
                    <a:gd name="connsiteX8" fmla="*/ 1504357 w 1594845"/>
                    <a:gd name="connsiteY8" fmla="*/ 4486272 h 4897351"/>
                    <a:gd name="connsiteX9" fmla="*/ 1535314 w 1594845"/>
                    <a:gd name="connsiteY9" fmla="*/ 4614859 h 4897351"/>
                    <a:gd name="connsiteX10" fmla="*/ 1559125 w 1594845"/>
                    <a:gd name="connsiteY10" fmla="*/ 4757734 h 4897351"/>
                    <a:gd name="connsiteX11" fmla="*/ 1142407 w 1594845"/>
                    <a:gd name="connsiteY11" fmla="*/ 4774403 h 4897351"/>
                    <a:gd name="connsiteX12" fmla="*/ 1170982 w 1594845"/>
                    <a:gd name="connsiteY12" fmla="*/ 4567234 h 4897351"/>
                    <a:gd name="connsiteX13" fmla="*/ 1101926 w 1594845"/>
                    <a:gd name="connsiteY13" fmla="*/ 4500559 h 4897351"/>
                    <a:gd name="connsiteX14" fmla="*/ 1125738 w 1594845"/>
                    <a:gd name="connsiteY14" fmla="*/ 4271959 h 4897351"/>
                    <a:gd name="connsiteX15" fmla="*/ 1073350 w 1594845"/>
                    <a:gd name="connsiteY15" fmla="*/ 3976684 h 4897351"/>
                    <a:gd name="connsiteX16" fmla="*/ 1097163 w 1594845"/>
                    <a:gd name="connsiteY16" fmla="*/ 3500434 h 4897351"/>
                    <a:gd name="connsiteX17" fmla="*/ 1011439 w 1594845"/>
                    <a:gd name="connsiteY17" fmla="*/ 2862260 h 4897351"/>
                    <a:gd name="connsiteX18" fmla="*/ 968577 w 1594845"/>
                    <a:gd name="connsiteY18" fmla="*/ 2712240 h 4897351"/>
                    <a:gd name="connsiteX19" fmla="*/ 968575 w 1594845"/>
                    <a:gd name="connsiteY19" fmla="*/ 3047997 h 4897351"/>
                    <a:gd name="connsiteX20" fmla="*/ 940002 w 1594845"/>
                    <a:gd name="connsiteY20" fmla="*/ 3371847 h 4897351"/>
                    <a:gd name="connsiteX21" fmla="*/ 780456 w 1594845"/>
                    <a:gd name="connsiteY21" fmla="*/ 4286248 h 4897351"/>
                    <a:gd name="connsiteX22" fmla="*/ 585195 w 1594845"/>
                    <a:gd name="connsiteY22" fmla="*/ 4491034 h 4897351"/>
                    <a:gd name="connsiteX23" fmla="*/ 380408 w 1594845"/>
                    <a:gd name="connsiteY23" fmla="*/ 4512465 h 4897351"/>
                    <a:gd name="connsiteX24" fmla="*/ 61317 w 1594845"/>
                    <a:gd name="connsiteY24" fmla="*/ 4569616 h 4897351"/>
                    <a:gd name="connsiteX25" fmla="*/ 56557 w 1594845"/>
                    <a:gd name="connsiteY25" fmla="*/ 4407691 h 4897351"/>
                    <a:gd name="connsiteX26" fmla="*/ 273248 w 1594845"/>
                    <a:gd name="connsiteY26" fmla="*/ 4295773 h 4897351"/>
                    <a:gd name="connsiteX27" fmla="*/ 435174 w 1594845"/>
                    <a:gd name="connsiteY27" fmla="*/ 4129085 h 4897351"/>
                    <a:gd name="connsiteX28" fmla="*/ 487561 w 1594845"/>
                    <a:gd name="connsiteY28" fmla="*/ 3598066 h 4897351"/>
                    <a:gd name="connsiteX29" fmla="*/ 532805 w 1594845"/>
                    <a:gd name="connsiteY29" fmla="*/ 3102766 h 4897351"/>
                    <a:gd name="connsiteX30" fmla="*/ 478036 w 1594845"/>
                    <a:gd name="connsiteY30" fmla="*/ 2776536 h 4897351"/>
                    <a:gd name="connsiteX31" fmla="*/ 428030 w 1594845"/>
                    <a:gd name="connsiteY31" fmla="*/ 2157411 h 4897351"/>
                    <a:gd name="connsiteX32" fmla="*/ 378024 w 1594845"/>
                    <a:gd name="connsiteY32" fmla="*/ 1885949 h 4897351"/>
                    <a:gd name="connsiteX33" fmla="*/ 368499 w 1594845"/>
                    <a:gd name="connsiteY33" fmla="*/ 1840705 h 4897351"/>
                    <a:gd name="connsiteX34" fmla="*/ 289918 w 1594845"/>
                    <a:gd name="connsiteY34" fmla="*/ 1797843 h 4897351"/>
                    <a:gd name="connsiteX35" fmla="*/ 263724 w 1594845"/>
                    <a:gd name="connsiteY35" fmla="*/ 1390650 h 4897351"/>
                    <a:gd name="connsiteX36" fmla="*/ 266105 w 1594845"/>
                    <a:gd name="connsiteY36" fmla="*/ 1073943 h 4897351"/>
                    <a:gd name="connsiteX37" fmla="*/ 299443 w 1594845"/>
                    <a:gd name="connsiteY37" fmla="*/ 904875 h 4897351"/>
                    <a:gd name="connsiteX38" fmla="*/ 316111 w 1594845"/>
                    <a:gd name="connsiteY38" fmla="*/ 750094 h 4897351"/>
                    <a:gd name="connsiteX39" fmla="*/ 313731 w 1594845"/>
                    <a:gd name="connsiteY39" fmla="*/ 488155 h 4897351"/>
                    <a:gd name="connsiteX40" fmla="*/ 420886 w 1594845"/>
                    <a:gd name="connsiteY40" fmla="*/ 171450 h 4897351"/>
                    <a:gd name="connsiteX41" fmla="*/ 694729 w 1594845"/>
                    <a:gd name="connsiteY41"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23407 w 1594845"/>
                    <a:gd name="connsiteY3" fmla="*/ 1795457 h 4897351"/>
                    <a:gd name="connsiteX4" fmla="*/ 1509120 w 1594845"/>
                    <a:gd name="connsiteY4" fmla="*/ 2378863 h 4897351"/>
                    <a:gd name="connsiteX5" fmla="*/ 1504357 w 1594845"/>
                    <a:gd name="connsiteY5" fmla="*/ 2950365 h 4897351"/>
                    <a:gd name="connsiteX6" fmla="*/ 1554363 w 1594845"/>
                    <a:gd name="connsiteY6" fmla="*/ 3864765 h 4897351"/>
                    <a:gd name="connsiteX7" fmla="*/ 1594845 w 1594845"/>
                    <a:gd name="connsiteY7" fmla="*/ 4398165 h 4897351"/>
                    <a:gd name="connsiteX8" fmla="*/ 1504357 w 1594845"/>
                    <a:gd name="connsiteY8" fmla="*/ 4486272 h 4897351"/>
                    <a:gd name="connsiteX9" fmla="*/ 1535314 w 1594845"/>
                    <a:gd name="connsiteY9" fmla="*/ 4614859 h 4897351"/>
                    <a:gd name="connsiteX10" fmla="*/ 1559125 w 1594845"/>
                    <a:gd name="connsiteY10" fmla="*/ 4757734 h 4897351"/>
                    <a:gd name="connsiteX11" fmla="*/ 1142407 w 1594845"/>
                    <a:gd name="connsiteY11" fmla="*/ 4774403 h 4897351"/>
                    <a:gd name="connsiteX12" fmla="*/ 1170982 w 1594845"/>
                    <a:gd name="connsiteY12" fmla="*/ 4567234 h 4897351"/>
                    <a:gd name="connsiteX13" fmla="*/ 1101926 w 1594845"/>
                    <a:gd name="connsiteY13" fmla="*/ 4500559 h 4897351"/>
                    <a:gd name="connsiteX14" fmla="*/ 1125738 w 1594845"/>
                    <a:gd name="connsiteY14" fmla="*/ 4271959 h 4897351"/>
                    <a:gd name="connsiteX15" fmla="*/ 1073350 w 1594845"/>
                    <a:gd name="connsiteY15" fmla="*/ 3976684 h 4897351"/>
                    <a:gd name="connsiteX16" fmla="*/ 1097163 w 1594845"/>
                    <a:gd name="connsiteY16" fmla="*/ 3500434 h 4897351"/>
                    <a:gd name="connsiteX17" fmla="*/ 1011439 w 1594845"/>
                    <a:gd name="connsiteY17" fmla="*/ 2862260 h 4897351"/>
                    <a:gd name="connsiteX18" fmla="*/ 968577 w 1594845"/>
                    <a:gd name="connsiteY18" fmla="*/ 2712240 h 4897351"/>
                    <a:gd name="connsiteX19" fmla="*/ 968575 w 1594845"/>
                    <a:gd name="connsiteY19" fmla="*/ 3047997 h 4897351"/>
                    <a:gd name="connsiteX20" fmla="*/ 940002 w 1594845"/>
                    <a:gd name="connsiteY20" fmla="*/ 3371847 h 4897351"/>
                    <a:gd name="connsiteX21" fmla="*/ 780456 w 1594845"/>
                    <a:gd name="connsiteY21" fmla="*/ 4286248 h 4897351"/>
                    <a:gd name="connsiteX22" fmla="*/ 585195 w 1594845"/>
                    <a:gd name="connsiteY22" fmla="*/ 4491034 h 4897351"/>
                    <a:gd name="connsiteX23" fmla="*/ 380408 w 1594845"/>
                    <a:gd name="connsiteY23" fmla="*/ 4512465 h 4897351"/>
                    <a:gd name="connsiteX24" fmla="*/ 61317 w 1594845"/>
                    <a:gd name="connsiteY24" fmla="*/ 4569616 h 4897351"/>
                    <a:gd name="connsiteX25" fmla="*/ 56557 w 1594845"/>
                    <a:gd name="connsiteY25" fmla="*/ 4407691 h 4897351"/>
                    <a:gd name="connsiteX26" fmla="*/ 273248 w 1594845"/>
                    <a:gd name="connsiteY26" fmla="*/ 4295773 h 4897351"/>
                    <a:gd name="connsiteX27" fmla="*/ 435174 w 1594845"/>
                    <a:gd name="connsiteY27" fmla="*/ 4129085 h 4897351"/>
                    <a:gd name="connsiteX28" fmla="*/ 487561 w 1594845"/>
                    <a:gd name="connsiteY28" fmla="*/ 3598066 h 4897351"/>
                    <a:gd name="connsiteX29" fmla="*/ 532805 w 1594845"/>
                    <a:gd name="connsiteY29" fmla="*/ 3102766 h 4897351"/>
                    <a:gd name="connsiteX30" fmla="*/ 478036 w 1594845"/>
                    <a:gd name="connsiteY30" fmla="*/ 2776536 h 4897351"/>
                    <a:gd name="connsiteX31" fmla="*/ 428030 w 1594845"/>
                    <a:gd name="connsiteY31" fmla="*/ 2157411 h 4897351"/>
                    <a:gd name="connsiteX32" fmla="*/ 378024 w 1594845"/>
                    <a:gd name="connsiteY32" fmla="*/ 1885949 h 4897351"/>
                    <a:gd name="connsiteX33" fmla="*/ 368499 w 1594845"/>
                    <a:gd name="connsiteY33" fmla="*/ 1840705 h 4897351"/>
                    <a:gd name="connsiteX34" fmla="*/ 289918 w 1594845"/>
                    <a:gd name="connsiteY34" fmla="*/ 1797843 h 4897351"/>
                    <a:gd name="connsiteX35" fmla="*/ 263724 w 1594845"/>
                    <a:gd name="connsiteY35" fmla="*/ 1390650 h 4897351"/>
                    <a:gd name="connsiteX36" fmla="*/ 266105 w 1594845"/>
                    <a:gd name="connsiteY36" fmla="*/ 1073943 h 4897351"/>
                    <a:gd name="connsiteX37" fmla="*/ 299443 w 1594845"/>
                    <a:gd name="connsiteY37" fmla="*/ 904875 h 4897351"/>
                    <a:gd name="connsiteX38" fmla="*/ 316111 w 1594845"/>
                    <a:gd name="connsiteY38" fmla="*/ 750094 h 4897351"/>
                    <a:gd name="connsiteX39" fmla="*/ 313731 w 1594845"/>
                    <a:gd name="connsiteY39" fmla="*/ 488155 h 4897351"/>
                    <a:gd name="connsiteX40" fmla="*/ 420886 w 1594845"/>
                    <a:gd name="connsiteY40" fmla="*/ 171450 h 4897351"/>
                    <a:gd name="connsiteX41" fmla="*/ 694729 w 1594845"/>
                    <a:gd name="connsiteY41"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444826 w 1594845"/>
                    <a:gd name="connsiteY3" fmla="*/ 1438270 h 4897351"/>
                    <a:gd name="connsiteX4" fmla="*/ 1523407 w 1594845"/>
                    <a:gd name="connsiteY4" fmla="*/ 1795457 h 4897351"/>
                    <a:gd name="connsiteX5" fmla="*/ 1509120 w 1594845"/>
                    <a:gd name="connsiteY5" fmla="*/ 2378863 h 4897351"/>
                    <a:gd name="connsiteX6" fmla="*/ 1504357 w 1594845"/>
                    <a:gd name="connsiteY6" fmla="*/ 2950365 h 4897351"/>
                    <a:gd name="connsiteX7" fmla="*/ 1554363 w 1594845"/>
                    <a:gd name="connsiteY7" fmla="*/ 3864765 h 4897351"/>
                    <a:gd name="connsiteX8" fmla="*/ 1594845 w 1594845"/>
                    <a:gd name="connsiteY8" fmla="*/ 4398165 h 4897351"/>
                    <a:gd name="connsiteX9" fmla="*/ 1504357 w 1594845"/>
                    <a:gd name="connsiteY9" fmla="*/ 4486272 h 4897351"/>
                    <a:gd name="connsiteX10" fmla="*/ 1535314 w 1594845"/>
                    <a:gd name="connsiteY10" fmla="*/ 4614859 h 4897351"/>
                    <a:gd name="connsiteX11" fmla="*/ 1559125 w 1594845"/>
                    <a:gd name="connsiteY11" fmla="*/ 4757734 h 4897351"/>
                    <a:gd name="connsiteX12" fmla="*/ 1142407 w 1594845"/>
                    <a:gd name="connsiteY12" fmla="*/ 4774403 h 4897351"/>
                    <a:gd name="connsiteX13" fmla="*/ 1170982 w 1594845"/>
                    <a:gd name="connsiteY13" fmla="*/ 4567234 h 4897351"/>
                    <a:gd name="connsiteX14" fmla="*/ 1101926 w 1594845"/>
                    <a:gd name="connsiteY14" fmla="*/ 4500559 h 4897351"/>
                    <a:gd name="connsiteX15" fmla="*/ 1125738 w 1594845"/>
                    <a:gd name="connsiteY15" fmla="*/ 4271959 h 4897351"/>
                    <a:gd name="connsiteX16" fmla="*/ 1073350 w 1594845"/>
                    <a:gd name="connsiteY16" fmla="*/ 3976684 h 4897351"/>
                    <a:gd name="connsiteX17" fmla="*/ 1097163 w 1594845"/>
                    <a:gd name="connsiteY17" fmla="*/ 3500434 h 4897351"/>
                    <a:gd name="connsiteX18" fmla="*/ 1011439 w 1594845"/>
                    <a:gd name="connsiteY18" fmla="*/ 2862260 h 4897351"/>
                    <a:gd name="connsiteX19" fmla="*/ 968577 w 1594845"/>
                    <a:gd name="connsiteY19" fmla="*/ 2712240 h 4897351"/>
                    <a:gd name="connsiteX20" fmla="*/ 968575 w 1594845"/>
                    <a:gd name="connsiteY20" fmla="*/ 3047997 h 4897351"/>
                    <a:gd name="connsiteX21" fmla="*/ 940002 w 1594845"/>
                    <a:gd name="connsiteY21" fmla="*/ 3371847 h 4897351"/>
                    <a:gd name="connsiteX22" fmla="*/ 780456 w 1594845"/>
                    <a:gd name="connsiteY22" fmla="*/ 4286248 h 4897351"/>
                    <a:gd name="connsiteX23" fmla="*/ 585195 w 1594845"/>
                    <a:gd name="connsiteY23" fmla="*/ 4491034 h 4897351"/>
                    <a:gd name="connsiteX24" fmla="*/ 380408 w 1594845"/>
                    <a:gd name="connsiteY24" fmla="*/ 4512465 h 4897351"/>
                    <a:gd name="connsiteX25" fmla="*/ 61317 w 1594845"/>
                    <a:gd name="connsiteY25" fmla="*/ 4569616 h 4897351"/>
                    <a:gd name="connsiteX26" fmla="*/ 56557 w 1594845"/>
                    <a:gd name="connsiteY26" fmla="*/ 4407691 h 4897351"/>
                    <a:gd name="connsiteX27" fmla="*/ 273248 w 1594845"/>
                    <a:gd name="connsiteY27" fmla="*/ 4295773 h 4897351"/>
                    <a:gd name="connsiteX28" fmla="*/ 435174 w 1594845"/>
                    <a:gd name="connsiteY28" fmla="*/ 4129085 h 4897351"/>
                    <a:gd name="connsiteX29" fmla="*/ 487561 w 1594845"/>
                    <a:gd name="connsiteY29" fmla="*/ 3598066 h 4897351"/>
                    <a:gd name="connsiteX30" fmla="*/ 532805 w 1594845"/>
                    <a:gd name="connsiteY30" fmla="*/ 3102766 h 4897351"/>
                    <a:gd name="connsiteX31" fmla="*/ 478036 w 1594845"/>
                    <a:gd name="connsiteY31" fmla="*/ 2776536 h 4897351"/>
                    <a:gd name="connsiteX32" fmla="*/ 428030 w 1594845"/>
                    <a:gd name="connsiteY32" fmla="*/ 2157411 h 4897351"/>
                    <a:gd name="connsiteX33" fmla="*/ 378024 w 1594845"/>
                    <a:gd name="connsiteY33" fmla="*/ 1885949 h 4897351"/>
                    <a:gd name="connsiteX34" fmla="*/ 368499 w 1594845"/>
                    <a:gd name="connsiteY34" fmla="*/ 1840705 h 4897351"/>
                    <a:gd name="connsiteX35" fmla="*/ 289918 w 1594845"/>
                    <a:gd name="connsiteY35" fmla="*/ 1797843 h 4897351"/>
                    <a:gd name="connsiteX36" fmla="*/ 263724 w 1594845"/>
                    <a:gd name="connsiteY36" fmla="*/ 1390650 h 4897351"/>
                    <a:gd name="connsiteX37" fmla="*/ 266105 w 1594845"/>
                    <a:gd name="connsiteY37" fmla="*/ 1073943 h 4897351"/>
                    <a:gd name="connsiteX38" fmla="*/ 299443 w 1594845"/>
                    <a:gd name="connsiteY38" fmla="*/ 904875 h 4897351"/>
                    <a:gd name="connsiteX39" fmla="*/ 316111 w 1594845"/>
                    <a:gd name="connsiteY39" fmla="*/ 750094 h 4897351"/>
                    <a:gd name="connsiteX40" fmla="*/ 313731 w 1594845"/>
                    <a:gd name="connsiteY40" fmla="*/ 488155 h 4897351"/>
                    <a:gd name="connsiteX41" fmla="*/ 420886 w 1594845"/>
                    <a:gd name="connsiteY41" fmla="*/ 171450 h 4897351"/>
                    <a:gd name="connsiteX42" fmla="*/ 694729 w 1594845"/>
                    <a:gd name="connsiteY42"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94845 w 1594845"/>
                    <a:gd name="connsiteY3" fmla="*/ 1821651 h 4897351"/>
                    <a:gd name="connsiteX4" fmla="*/ 1523407 w 1594845"/>
                    <a:gd name="connsiteY4" fmla="*/ 1795457 h 4897351"/>
                    <a:gd name="connsiteX5" fmla="*/ 1509120 w 1594845"/>
                    <a:gd name="connsiteY5" fmla="*/ 2378863 h 4897351"/>
                    <a:gd name="connsiteX6" fmla="*/ 1504357 w 1594845"/>
                    <a:gd name="connsiteY6" fmla="*/ 2950365 h 4897351"/>
                    <a:gd name="connsiteX7" fmla="*/ 1554363 w 1594845"/>
                    <a:gd name="connsiteY7" fmla="*/ 3864765 h 4897351"/>
                    <a:gd name="connsiteX8" fmla="*/ 1594845 w 1594845"/>
                    <a:gd name="connsiteY8" fmla="*/ 4398165 h 4897351"/>
                    <a:gd name="connsiteX9" fmla="*/ 1504357 w 1594845"/>
                    <a:gd name="connsiteY9" fmla="*/ 4486272 h 4897351"/>
                    <a:gd name="connsiteX10" fmla="*/ 1535314 w 1594845"/>
                    <a:gd name="connsiteY10" fmla="*/ 4614859 h 4897351"/>
                    <a:gd name="connsiteX11" fmla="*/ 1559125 w 1594845"/>
                    <a:gd name="connsiteY11" fmla="*/ 4757734 h 4897351"/>
                    <a:gd name="connsiteX12" fmla="*/ 1142407 w 1594845"/>
                    <a:gd name="connsiteY12" fmla="*/ 4774403 h 4897351"/>
                    <a:gd name="connsiteX13" fmla="*/ 1170982 w 1594845"/>
                    <a:gd name="connsiteY13" fmla="*/ 4567234 h 4897351"/>
                    <a:gd name="connsiteX14" fmla="*/ 1101926 w 1594845"/>
                    <a:gd name="connsiteY14" fmla="*/ 4500559 h 4897351"/>
                    <a:gd name="connsiteX15" fmla="*/ 1125738 w 1594845"/>
                    <a:gd name="connsiteY15" fmla="*/ 4271959 h 4897351"/>
                    <a:gd name="connsiteX16" fmla="*/ 1073350 w 1594845"/>
                    <a:gd name="connsiteY16" fmla="*/ 3976684 h 4897351"/>
                    <a:gd name="connsiteX17" fmla="*/ 1097163 w 1594845"/>
                    <a:gd name="connsiteY17" fmla="*/ 3500434 h 4897351"/>
                    <a:gd name="connsiteX18" fmla="*/ 1011439 w 1594845"/>
                    <a:gd name="connsiteY18" fmla="*/ 2862260 h 4897351"/>
                    <a:gd name="connsiteX19" fmla="*/ 968577 w 1594845"/>
                    <a:gd name="connsiteY19" fmla="*/ 2712240 h 4897351"/>
                    <a:gd name="connsiteX20" fmla="*/ 968575 w 1594845"/>
                    <a:gd name="connsiteY20" fmla="*/ 3047997 h 4897351"/>
                    <a:gd name="connsiteX21" fmla="*/ 940002 w 1594845"/>
                    <a:gd name="connsiteY21" fmla="*/ 3371847 h 4897351"/>
                    <a:gd name="connsiteX22" fmla="*/ 780456 w 1594845"/>
                    <a:gd name="connsiteY22" fmla="*/ 4286248 h 4897351"/>
                    <a:gd name="connsiteX23" fmla="*/ 585195 w 1594845"/>
                    <a:gd name="connsiteY23" fmla="*/ 4491034 h 4897351"/>
                    <a:gd name="connsiteX24" fmla="*/ 380408 w 1594845"/>
                    <a:gd name="connsiteY24" fmla="*/ 4512465 h 4897351"/>
                    <a:gd name="connsiteX25" fmla="*/ 61317 w 1594845"/>
                    <a:gd name="connsiteY25" fmla="*/ 4569616 h 4897351"/>
                    <a:gd name="connsiteX26" fmla="*/ 56557 w 1594845"/>
                    <a:gd name="connsiteY26" fmla="*/ 4407691 h 4897351"/>
                    <a:gd name="connsiteX27" fmla="*/ 273248 w 1594845"/>
                    <a:gd name="connsiteY27" fmla="*/ 4295773 h 4897351"/>
                    <a:gd name="connsiteX28" fmla="*/ 435174 w 1594845"/>
                    <a:gd name="connsiteY28" fmla="*/ 4129085 h 4897351"/>
                    <a:gd name="connsiteX29" fmla="*/ 487561 w 1594845"/>
                    <a:gd name="connsiteY29" fmla="*/ 3598066 h 4897351"/>
                    <a:gd name="connsiteX30" fmla="*/ 532805 w 1594845"/>
                    <a:gd name="connsiteY30" fmla="*/ 3102766 h 4897351"/>
                    <a:gd name="connsiteX31" fmla="*/ 478036 w 1594845"/>
                    <a:gd name="connsiteY31" fmla="*/ 2776536 h 4897351"/>
                    <a:gd name="connsiteX32" fmla="*/ 428030 w 1594845"/>
                    <a:gd name="connsiteY32" fmla="*/ 2157411 h 4897351"/>
                    <a:gd name="connsiteX33" fmla="*/ 378024 w 1594845"/>
                    <a:gd name="connsiteY33" fmla="*/ 1885949 h 4897351"/>
                    <a:gd name="connsiteX34" fmla="*/ 368499 w 1594845"/>
                    <a:gd name="connsiteY34" fmla="*/ 1840705 h 4897351"/>
                    <a:gd name="connsiteX35" fmla="*/ 289918 w 1594845"/>
                    <a:gd name="connsiteY35" fmla="*/ 1797843 h 4897351"/>
                    <a:gd name="connsiteX36" fmla="*/ 263724 w 1594845"/>
                    <a:gd name="connsiteY36" fmla="*/ 1390650 h 4897351"/>
                    <a:gd name="connsiteX37" fmla="*/ 266105 w 1594845"/>
                    <a:gd name="connsiteY37" fmla="*/ 1073943 h 4897351"/>
                    <a:gd name="connsiteX38" fmla="*/ 299443 w 1594845"/>
                    <a:gd name="connsiteY38" fmla="*/ 904875 h 4897351"/>
                    <a:gd name="connsiteX39" fmla="*/ 316111 w 1594845"/>
                    <a:gd name="connsiteY39" fmla="*/ 750094 h 4897351"/>
                    <a:gd name="connsiteX40" fmla="*/ 313731 w 1594845"/>
                    <a:gd name="connsiteY40" fmla="*/ 488155 h 4897351"/>
                    <a:gd name="connsiteX41" fmla="*/ 420886 w 1594845"/>
                    <a:gd name="connsiteY41" fmla="*/ 171450 h 4897351"/>
                    <a:gd name="connsiteX42" fmla="*/ 694729 w 1594845"/>
                    <a:gd name="connsiteY42"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390057 w 1594845"/>
                    <a:gd name="connsiteY3" fmla="*/ 1081082 h 4897351"/>
                    <a:gd name="connsiteX4" fmla="*/ 1594845 w 1594845"/>
                    <a:gd name="connsiteY4" fmla="*/ 1821651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28170 w 1594845"/>
                    <a:gd name="connsiteY3" fmla="*/ 988213 h 4897351"/>
                    <a:gd name="connsiteX4" fmla="*/ 1594845 w 1594845"/>
                    <a:gd name="connsiteY4" fmla="*/ 1821651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9120 w 1594845"/>
                    <a:gd name="connsiteY3" fmla="*/ 954876 h 4897351"/>
                    <a:gd name="connsiteX4" fmla="*/ 1594845 w 1594845"/>
                    <a:gd name="connsiteY4" fmla="*/ 1821651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9120 w 1594845"/>
                    <a:gd name="connsiteY3" fmla="*/ 954876 h 4897351"/>
                    <a:gd name="connsiteX4" fmla="*/ 1594845 w 1594845"/>
                    <a:gd name="connsiteY4" fmla="*/ 1821651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9120 w 1594845"/>
                    <a:gd name="connsiteY3" fmla="*/ 954876 h 4897351"/>
                    <a:gd name="connsiteX4" fmla="*/ 1594845 w 1594845"/>
                    <a:gd name="connsiteY4" fmla="*/ 1821651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9120 w 1594845"/>
                    <a:gd name="connsiteY3" fmla="*/ 954876 h 4897351"/>
                    <a:gd name="connsiteX4" fmla="*/ 1578176 w 1594845"/>
                    <a:gd name="connsiteY4" fmla="*/ 1824032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9120 w 1594845"/>
                    <a:gd name="connsiteY3" fmla="*/ 954876 h 4897351"/>
                    <a:gd name="connsiteX4" fmla="*/ 1592463 w 1594845"/>
                    <a:gd name="connsiteY4" fmla="*/ 1819270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9120 w 1594845"/>
                    <a:gd name="connsiteY3" fmla="*/ 954876 h 4897351"/>
                    <a:gd name="connsiteX4" fmla="*/ 1592463 w 1594845"/>
                    <a:gd name="connsiteY4" fmla="*/ 1819270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266230 w 1594845"/>
                    <a:gd name="connsiteY2" fmla="*/ 590550 h 4897351"/>
                    <a:gd name="connsiteX3" fmla="*/ 1509120 w 1594845"/>
                    <a:gd name="connsiteY3" fmla="*/ 954876 h 4897351"/>
                    <a:gd name="connsiteX4" fmla="*/ 1592463 w 1594845"/>
                    <a:gd name="connsiteY4" fmla="*/ 1819270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487686 w 1594845"/>
                    <a:gd name="connsiteY2" fmla="*/ 614362 h 4897351"/>
                    <a:gd name="connsiteX3" fmla="*/ 1509120 w 1594845"/>
                    <a:gd name="connsiteY3" fmla="*/ 954876 h 4897351"/>
                    <a:gd name="connsiteX4" fmla="*/ 1592463 w 1594845"/>
                    <a:gd name="connsiteY4" fmla="*/ 1819270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487686 w 1594845"/>
                    <a:gd name="connsiteY2" fmla="*/ 614362 h 4897351"/>
                    <a:gd name="connsiteX3" fmla="*/ 1509120 w 1594845"/>
                    <a:gd name="connsiteY3" fmla="*/ 954876 h 4897351"/>
                    <a:gd name="connsiteX4" fmla="*/ 1592463 w 1594845"/>
                    <a:gd name="connsiteY4" fmla="*/ 1819270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487686 w 1594845"/>
                    <a:gd name="connsiteY2" fmla="*/ 614362 h 4897351"/>
                    <a:gd name="connsiteX3" fmla="*/ 1509120 w 1594845"/>
                    <a:gd name="connsiteY3" fmla="*/ 954876 h 4897351"/>
                    <a:gd name="connsiteX4" fmla="*/ 1592463 w 1594845"/>
                    <a:gd name="connsiteY4" fmla="*/ 1819270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7143 h 4897351"/>
                    <a:gd name="connsiteX1" fmla="*/ 1266230 w 1594845"/>
                    <a:gd name="connsiteY1" fmla="*/ 0 h 4897351"/>
                    <a:gd name="connsiteX2" fmla="*/ 1480542 w 1594845"/>
                    <a:gd name="connsiteY2" fmla="*/ 611981 h 4897351"/>
                    <a:gd name="connsiteX3" fmla="*/ 1509120 w 1594845"/>
                    <a:gd name="connsiteY3" fmla="*/ 954876 h 4897351"/>
                    <a:gd name="connsiteX4" fmla="*/ 1592463 w 1594845"/>
                    <a:gd name="connsiteY4" fmla="*/ 1819270 h 4897351"/>
                    <a:gd name="connsiteX5" fmla="*/ 1523407 w 1594845"/>
                    <a:gd name="connsiteY5" fmla="*/ 1795457 h 4897351"/>
                    <a:gd name="connsiteX6" fmla="*/ 1509120 w 1594845"/>
                    <a:gd name="connsiteY6" fmla="*/ 2378863 h 4897351"/>
                    <a:gd name="connsiteX7" fmla="*/ 1504357 w 1594845"/>
                    <a:gd name="connsiteY7" fmla="*/ 2950365 h 4897351"/>
                    <a:gd name="connsiteX8" fmla="*/ 1554363 w 1594845"/>
                    <a:gd name="connsiteY8" fmla="*/ 3864765 h 4897351"/>
                    <a:gd name="connsiteX9" fmla="*/ 1594845 w 1594845"/>
                    <a:gd name="connsiteY9" fmla="*/ 4398165 h 4897351"/>
                    <a:gd name="connsiteX10" fmla="*/ 1504357 w 1594845"/>
                    <a:gd name="connsiteY10" fmla="*/ 4486272 h 4897351"/>
                    <a:gd name="connsiteX11" fmla="*/ 1535314 w 1594845"/>
                    <a:gd name="connsiteY11" fmla="*/ 4614859 h 4897351"/>
                    <a:gd name="connsiteX12" fmla="*/ 1559125 w 1594845"/>
                    <a:gd name="connsiteY12" fmla="*/ 4757734 h 4897351"/>
                    <a:gd name="connsiteX13" fmla="*/ 1142407 w 1594845"/>
                    <a:gd name="connsiteY13" fmla="*/ 4774403 h 4897351"/>
                    <a:gd name="connsiteX14" fmla="*/ 1170982 w 1594845"/>
                    <a:gd name="connsiteY14" fmla="*/ 4567234 h 4897351"/>
                    <a:gd name="connsiteX15" fmla="*/ 1101926 w 1594845"/>
                    <a:gd name="connsiteY15" fmla="*/ 4500559 h 4897351"/>
                    <a:gd name="connsiteX16" fmla="*/ 1125738 w 1594845"/>
                    <a:gd name="connsiteY16" fmla="*/ 4271959 h 4897351"/>
                    <a:gd name="connsiteX17" fmla="*/ 1073350 w 1594845"/>
                    <a:gd name="connsiteY17" fmla="*/ 3976684 h 4897351"/>
                    <a:gd name="connsiteX18" fmla="*/ 1097163 w 1594845"/>
                    <a:gd name="connsiteY18" fmla="*/ 3500434 h 4897351"/>
                    <a:gd name="connsiteX19" fmla="*/ 1011439 w 1594845"/>
                    <a:gd name="connsiteY19" fmla="*/ 2862260 h 4897351"/>
                    <a:gd name="connsiteX20" fmla="*/ 968577 w 1594845"/>
                    <a:gd name="connsiteY20" fmla="*/ 2712240 h 4897351"/>
                    <a:gd name="connsiteX21" fmla="*/ 968575 w 1594845"/>
                    <a:gd name="connsiteY21" fmla="*/ 3047997 h 4897351"/>
                    <a:gd name="connsiteX22" fmla="*/ 940002 w 1594845"/>
                    <a:gd name="connsiteY22" fmla="*/ 3371847 h 4897351"/>
                    <a:gd name="connsiteX23" fmla="*/ 780456 w 1594845"/>
                    <a:gd name="connsiteY23" fmla="*/ 4286248 h 4897351"/>
                    <a:gd name="connsiteX24" fmla="*/ 585195 w 1594845"/>
                    <a:gd name="connsiteY24" fmla="*/ 4491034 h 4897351"/>
                    <a:gd name="connsiteX25" fmla="*/ 380408 w 1594845"/>
                    <a:gd name="connsiteY25" fmla="*/ 4512465 h 4897351"/>
                    <a:gd name="connsiteX26" fmla="*/ 61317 w 1594845"/>
                    <a:gd name="connsiteY26" fmla="*/ 4569616 h 4897351"/>
                    <a:gd name="connsiteX27" fmla="*/ 56557 w 1594845"/>
                    <a:gd name="connsiteY27" fmla="*/ 4407691 h 4897351"/>
                    <a:gd name="connsiteX28" fmla="*/ 273248 w 1594845"/>
                    <a:gd name="connsiteY28" fmla="*/ 4295773 h 4897351"/>
                    <a:gd name="connsiteX29" fmla="*/ 435174 w 1594845"/>
                    <a:gd name="connsiteY29" fmla="*/ 4129085 h 4897351"/>
                    <a:gd name="connsiteX30" fmla="*/ 487561 w 1594845"/>
                    <a:gd name="connsiteY30" fmla="*/ 3598066 h 4897351"/>
                    <a:gd name="connsiteX31" fmla="*/ 532805 w 1594845"/>
                    <a:gd name="connsiteY31" fmla="*/ 3102766 h 4897351"/>
                    <a:gd name="connsiteX32" fmla="*/ 478036 w 1594845"/>
                    <a:gd name="connsiteY32" fmla="*/ 2776536 h 4897351"/>
                    <a:gd name="connsiteX33" fmla="*/ 428030 w 1594845"/>
                    <a:gd name="connsiteY33" fmla="*/ 2157411 h 4897351"/>
                    <a:gd name="connsiteX34" fmla="*/ 378024 w 1594845"/>
                    <a:gd name="connsiteY34" fmla="*/ 1885949 h 4897351"/>
                    <a:gd name="connsiteX35" fmla="*/ 368499 w 1594845"/>
                    <a:gd name="connsiteY35" fmla="*/ 1840705 h 4897351"/>
                    <a:gd name="connsiteX36" fmla="*/ 289918 w 1594845"/>
                    <a:gd name="connsiteY36" fmla="*/ 1797843 h 4897351"/>
                    <a:gd name="connsiteX37" fmla="*/ 263724 w 1594845"/>
                    <a:gd name="connsiteY37" fmla="*/ 1390650 h 4897351"/>
                    <a:gd name="connsiteX38" fmla="*/ 266105 w 1594845"/>
                    <a:gd name="connsiteY38" fmla="*/ 1073943 h 4897351"/>
                    <a:gd name="connsiteX39" fmla="*/ 299443 w 1594845"/>
                    <a:gd name="connsiteY39" fmla="*/ 904875 h 4897351"/>
                    <a:gd name="connsiteX40" fmla="*/ 316111 w 1594845"/>
                    <a:gd name="connsiteY40" fmla="*/ 750094 h 4897351"/>
                    <a:gd name="connsiteX41" fmla="*/ 313731 w 1594845"/>
                    <a:gd name="connsiteY41" fmla="*/ 488155 h 4897351"/>
                    <a:gd name="connsiteX42" fmla="*/ 420886 w 1594845"/>
                    <a:gd name="connsiteY42" fmla="*/ 171450 h 4897351"/>
                    <a:gd name="connsiteX43" fmla="*/ 694729 w 1594845"/>
                    <a:gd name="connsiteY43" fmla="*/ 7143 h 4897351"/>
                    <a:gd name="connsiteX0" fmla="*/ 694729 w 1594845"/>
                    <a:gd name="connsiteY0" fmla="*/ 0 h 4890208"/>
                    <a:gd name="connsiteX1" fmla="*/ 1518643 w 1594845"/>
                    <a:gd name="connsiteY1" fmla="*/ 438150 h 4890208"/>
                    <a:gd name="connsiteX2" fmla="*/ 1480542 w 1594845"/>
                    <a:gd name="connsiteY2" fmla="*/ 604838 h 4890208"/>
                    <a:gd name="connsiteX3" fmla="*/ 1509120 w 1594845"/>
                    <a:gd name="connsiteY3" fmla="*/ 947733 h 4890208"/>
                    <a:gd name="connsiteX4" fmla="*/ 1592463 w 1594845"/>
                    <a:gd name="connsiteY4" fmla="*/ 1812127 h 4890208"/>
                    <a:gd name="connsiteX5" fmla="*/ 1523407 w 1594845"/>
                    <a:gd name="connsiteY5" fmla="*/ 1788314 h 4890208"/>
                    <a:gd name="connsiteX6" fmla="*/ 1509120 w 1594845"/>
                    <a:gd name="connsiteY6" fmla="*/ 2371720 h 4890208"/>
                    <a:gd name="connsiteX7" fmla="*/ 1504357 w 1594845"/>
                    <a:gd name="connsiteY7" fmla="*/ 2943222 h 4890208"/>
                    <a:gd name="connsiteX8" fmla="*/ 1554363 w 1594845"/>
                    <a:gd name="connsiteY8" fmla="*/ 3857622 h 4890208"/>
                    <a:gd name="connsiteX9" fmla="*/ 1594845 w 1594845"/>
                    <a:gd name="connsiteY9" fmla="*/ 4391022 h 4890208"/>
                    <a:gd name="connsiteX10" fmla="*/ 1504357 w 1594845"/>
                    <a:gd name="connsiteY10" fmla="*/ 4479129 h 4890208"/>
                    <a:gd name="connsiteX11" fmla="*/ 1535314 w 1594845"/>
                    <a:gd name="connsiteY11" fmla="*/ 4607716 h 4890208"/>
                    <a:gd name="connsiteX12" fmla="*/ 1559125 w 1594845"/>
                    <a:gd name="connsiteY12" fmla="*/ 4750591 h 4890208"/>
                    <a:gd name="connsiteX13" fmla="*/ 1142407 w 1594845"/>
                    <a:gd name="connsiteY13" fmla="*/ 4767260 h 4890208"/>
                    <a:gd name="connsiteX14" fmla="*/ 1170982 w 1594845"/>
                    <a:gd name="connsiteY14" fmla="*/ 4560091 h 4890208"/>
                    <a:gd name="connsiteX15" fmla="*/ 1101926 w 1594845"/>
                    <a:gd name="connsiteY15" fmla="*/ 4493416 h 4890208"/>
                    <a:gd name="connsiteX16" fmla="*/ 1125738 w 1594845"/>
                    <a:gd name="connsiteY16" fmla="*/ 4264816 h 4890208"/>
                    <a:gd name="connsiteX17" fmla="*/ 1073350 w 1594845"/>
                    <a:gd name="connsiteY17" fmla="*/ 3969541 h 4890208"/>
                    <a:gd name="connsiteX18" fmla="*/ 1097163 w 1594845"/>
                    <a:gd name="connsiteY18" fmla="*/ 3493291 h 4890208"/>
                    <a:gd name="connsiteX19" fmla="*/ 1011439 w 1594845"/>
                    <a:gd name="connsiteY19" fmla="*/ 2855117 h 4890208"/>
                    <a:gd name="connsiteX20" fmla="*/ 968577 w 1594845"/>
                    <a:gd name="connsiteY20" fmla="*/ 2705097 h 4890208"/>
                    <a:gd name="connsiteX21" fmla="*/ 968575 w 1594845"/>
                    <a:gd name="connsiteY21" fmla="*/ 3040854 h 4890208"/>
                    <a:gd name="connsiteX22" fmla="*/ 940002 w 1594845"/>
                    <a:gd name="connsiteY22" fmla="*/ 3364704 h 4890208"/>
                    <a:gd name="connsiteX23" fmla="*/ 780456 w 1594845"/>
                    <a:gd name="connsiteY23" fmla="*/ 4279105 h 4890208"/>
                    <a:gd name="connsiteX24" fmla="*/ 585195 w 1594845"/>
                    <a:gd name="connsiteY24" fmla="*/ 4483891 h 4890208"/>
                    <a:gd name="connsiteX25" fmla="*/ 380408 w 1594845"/>
                    <a:gd name="connsiteY25" fmla="*/ 4505322 h 4890208"/>
                    <a:gd name="connsiteX26" fmla="*/ 61317 w 1594845"/>
                    <a:gd name="connsiteY26" fmla="*/ 4562473 h 4890208"/>
                    <a:gd name="connsiteX27" fmla="*/ 56557 w 1594845"/>
                    <a:gd name="connsiteY27" fmla="*/ 4400548 h 4890208"/>
                    <a:gd name="connsiteX28" fmla="*/ 273248 w 1594845"/>
                    <a:gd name="connsiteY28" fmla="*/ 4288630 h 4890208"/>
                    <a:gd name="connsiteX29" fmla="*/ 435174 w 1594845"/>
                    <a:gd name="connsiteY29" fmla="*/ 4121942 h 4890208"/>
                    <a:gd name="connsiteX30" fmla="*/ 487561 w 1594845"/>
                    <a:gd name="connsiteY30" fmla="*/ 3590923 h 4890208"/>
                    <a:gd name="connsiteX31" fmla="*/ 532805 w 1594845"/>
                    <a:gd name="connsiteY31" fmla="*/ 3095623 h 4890208"/>
                    <a:gd name="connsiteX32" fmla="*/ 478036 w 1594845"/>
                    <a:gd name="connsiteY32" fmla="*/ 2769393 h 4890208"/>
                    <a:gd name="connsiteX33" fmla="*/ 428030 w 1594845"/>
                    <a:gd name="connsiteY33" fmla="*/ 2150268 h 4890208"/>
                    <a:gd name="connsiteX34" fmla="*/ 378024 w 1594845"/>
                    <a:gd name="connsiteY34" fmla="*/ 1878806 h 4890208"/>
                    <a:gd name="connsiteX35" fmla="*/ 368499 w 1594845"/>
                    <a:gd name="connsiteY35" fmla="*/ 1833562 h 4890208"/>
                    <a:gd name="connsiteX36" fmla="*/ 289918 w 1594845"/>
                    <a:gd name="connsiteY36" fmla="*/ 1790700 h 4890208"/>
                    <a:gd name="connsiteX37" fmla="*/ 263724 w 1594845"/>
                    <a:gd name="connsiteY37" fmla="*/ 1383507 h 4890208"/>
                    <a:gd name="connsiteX38" fmla="*/ 266105 w 1594845"/>
                    <a:gd name="connsiteY38" fmla="*/ 1066800 h 4890208"/>
                    <a:gd name="connsiteX39" fmla="*/ 299443 w 1594845"/>
                    <a:gd name="connsiteY39" fmla="*/ 897732 h 4890208"/>
                    <a:gd name="connsiteX40" fmla="*/ 316111 w 1594845"/>
                    <a:gd name="connsiteY40" fmla="*/ 742951 h 4890208"/>
                    <a:gd name="connsiteX41" fmla="*/ 313731 w 1594845"/>
                    <a:gd name="connsiteY41" fmla="*/ 481012 h 4890208"/>
                    <a:gd name="connsiteX42" fmla="*/ 420886 w 1594845"/>
                    <a:gd name="connsiteY42" fmla="*/ 164307 h 4890208"/>
                    <a:gd name="connsiteX43" fmla="*/ 694729 w 1594845"/>
                    <a:gd name="connsiteY43" fmla="*/ 0 h 4890208"/>
                    <a:gd name="connsiteX0" fmla="*/ 694729 w 1594845"/>
                    <a:gd name="connsiteY0" fmla="*/ 0 h 4890208"/>
                    <a:gd name="connsiteX1" fmla="*/ 1518643 w 1594845"/>
                    <a:gd name="connsiteY1" fmla="*/ 438150 h 4890208"/>
                    <a:gd name="connsiteX2" fmla="*/ 1480542 w 1594845"/>
                    <a:gd name="connsiteY2" fmla="*/ 604838 h 4890208"/>
                    <a:gd name="connsiteX3" fmla="*/ 1509120 w 1594845"/>
                    <a:gd name="connsiteY3" fmla="*/ 947733 h 4890208"/>
                    <a:gd name="connsiteX4" fmla="*/ 1592463 w 1594845"/>
                    <a:gd name="connsiteY4" fmla="*/ 1812127 h 4890208"/>
                    <a:gd name="connsiteX5" fmla="*/ 1523407 w 1594845"/>
                    <a:gd name="connsiteY5" fmla="*/ 1788314 h 4890208"/>
                    <a:gd name="connsiteX6" fmla="*/ 1509120 w 1594845"/>
                    <a:gd name="connsiteY6" fmla="*/ 2371720 h 4890208"/>
                    <a:gd name="connsiteX7" fmla="*/ 1504357 w 1594845"/>
                    <a:gd name="connsiteY7" fmla="*/ 2943222 h 4890208"/>
                    <a:gd name="connsiteX8" fmla="*/ 1554363 w 1594845"/>
                    <a:gd name="connsiteY8" fmla="*/ 3857622 h 4890208"/>
                    <a:gd name="connsiteX9" fmla="*/ 1594845 w 1594845"/>
                    <a:gd name="connsiteY9" fmla="*/ 4391022 h 4890208"/>
                    <a:gd name="connsiteX10" fmla="*/ 1504357 w 1594845"/>
                    <a:gd name="connsiteY10" fmla="*/ 4479129 h 4890208"/>
                    <a:gd name="connsiteX11" fmla="*/ 1535314 w 1594845"/>
                    <a:gd name="connsiteY11" fmla="*/ 4607716 h 4890208"/>
                    <a:gd name="connsiteX12" fmla="*/ 1559125 w 1594845"/>
                    <a:gd name="connsiteY12" fmla="*/ 4750591 h 4890208"/>
                    <a:gd name="connsiteX13" fmla="*/ 1142407 w 1594845"/>
                    <a:gd name="connsiteY13" fmla="*/ 4767260 h 4890208"/>
                    <a:gd name="connsiteX14" fmla="*/ 1170982 w 1594845"/>
                    <a:gd name="connsiteY14" fmla="*/ 4560091 h 4890208"/>
                    <a:gd name="connsiteX15" fmla="*/ 1101926 w 1594845"/>
                    <a:gd name="connsiteY15" fmla="*/ 4493416 h 4890208"/>
                    <a:gd name="connsiteX16" fmla="*/ 1125738 w 1594845"/>
                    <a:gd name="connsiteY16" fmla="*/ 4264816 h 4890208"/>
                    <a:gd name="connsiteX17" fmla="*/ 1073350 w 1594845"/>
                    <a:gd name="connsiteY17" fmla="*/ 3969541 h 4890208"/>
                    <a:gd name="connsiteX18" fmla="*/ 1097163 w 1594845"/>
                    <a:gd name="connsiteY18" fmla="*/ 3493291 h 4890208"/>
                    <a:gd name="connsiteX19" fmla="*/ 1011439 w 1594845"/>
                    <a:gd name="connsiteY19" fmla="*/ 2855117 h 4890208"/>
                    <a:gd name="connsiteX20" fmla="*/ 968577 w 1594845"/>
                    <a:gd name="connsiteY20" fmla="*/ 2705097 h 4890208"/>
                    <a:gd name="connsiteX21" fmla="*/ 968575 w 1594845"/>
                    <a:gd name="connsiteY21" fmla="*/ 3040854 h 4890208"/>
                    <a:gd name="connsiteX22" fmla="*/ 940002 w 1594845"/>
                    <a:gd name="connsiteY22" fmla="*/ 3364704 h 4890208"/>
                    <a:gd name="connsiteX23" fmla="*/ 780456 w 1594845"/>
                    <a:gd name="connsiteY23" fmla="*/ 4279105 h 4890208"/>
                    <a:gd name="connsiteX24" fmla="*/ 585195 w 1594845"/>
                    <a:gd name="connsiteY24" fmla="*/ 4483891 h 4890208"/>
                    <a:gd name="connsiteX25" fmla="*/ 380408 w 1594845"/>
                    <a:gd name="connsiteY25" fmla="*/ 4505322 h 4890208"/>
                    <a:gd name="connsiteX26" fmla="*/ 61317 w 1594845"/>
                    <a:gd name="connsiteY26" fmla="*/ 4562473 h 4890208"/>
                    <a:gd name="connsiteX27" fmla="*/ 56557 w 1594845"/>
                    <a:gd name="connsiteY27" fmla="*/ 4400548 h 4890208"/>
                    <a:gd name="connsiteX28" fmla="*/ 273248 w 1594845"/>
                    <a:gd name="connsiteY28" fmla="*/ 4288630 h 4890208"/>
                    <a:gd name="connsiteX29" fmla="*/ 435174 w 1594845"/>
                    <a:gd name="connsiteY29" fmla="*/ 4121942 h 4890208"/>
                    <a:gd name="connsiteX30" fmla="*/ 487561 w 1594845"/>
                    <a:gd name="connsiteY30" fmla="*/ 3590923 h 4890208"/>
                    <a:gd name="connsiteX31" fmla="*/ 532805 w 1594845"/>
                    <a:gd name="connsiteY31" fmla="*/ 3095623 h 4890208"/>
                    <a:gd name="connsiteX32" fmla="*/ 478036 w 1594845"/>
                    <a:gd name="connsiteY32" fmla="*/ 2769393 h 4890208"/>
                    <a:gd name="connsiteX33" fmla="*/ 428030 w 1594845"/>
                    <a:gd name="connsiteY33" fmla="*/ 2150268 h 4890208"/>
                    <a:gd name="connsiteX34" fmla="*/ 378024 w 1594845"/>
                    <a:gd name="connsiteY34" fmla="*/ 1878806 h 4890208"/>
                    <a:gd name="connsiteX35" fmla="*/ 368499 w 1594845"/>
                    <a:gd name="connsiteY35" fmla="*/ 1833562 h 4890208"/>
                    <a:gd name="connsiteX36" fmla="*/ 289918 w 1594845"/>
                    <a:gd name="connsiteY36" fmla="*/ 1790700 h 4890208"/>
                    <a:gd name="connsiteX37" fmla="*/ 263724 w 1594845"/>
                    <a:gd name="connsiteY37" fmla="*/ 1383507 h 4890208"/>
                    <a:gd name="connsiteX38" fmla="*/ 266105 w 1594845"/>
                    <a:gd name="connsiteY38" fmla="*/ 1066800 h 4890208"/>
                    <a:gd name="connsiteX39" fmla="*/ 299443 w 1594845"/>
                    <a:gd name="connsiteY39" fmla="*/ 897732 h 4890208"/>
                    <a:gd name="connsiteX40" fmla="*/ 316111 w 1594845"/>
                    <a:gd name="connsiteY40" fmla="*/ 742951 h 4890208"/>
                    <a:gd name="connsiteX41" fmla="*/ 313731 w 1594845"/>
                    <a:gd name="connsiteY41" fmla="*/ 481012 h 4890208"/>
                    <a:gd name="connsiteX42" fmla="*/ 420886 w 1594845"/>
                    <a:gd name="connsiteY42" fmla="*/ 164307 h 4890208"/>
                    <a:gd name="connsiteX43" fmla="*/ 694729 w 1594845"/>
                    <a:gd name="connsiteY43" fmla="*/ 0 h 4890208"/>
                    <a:gd name="connsiteX0" fmla="*/ 694729 w 1594845"/>
                    <a:gd name="connsiteY0" fmla="*/ 0 h 4890208"/>
                    <a:gd name="connsiteX1" fmla="*/ 1518643 w 1594845"/>
                    <a:gd name="connsiteY1" fmla="*/ 438150 h 4890208"/>
                    <a:gd name="connsiteX2" fmla="*/ 1480542 w 1594845"/>
                    <a:gd name="connsiteY2" fmla="*/ 604838 h 4890208"/>
                    <a:gd name="connsiteX3" fmla="*/ 1509120 w 1594845"/>
                    <a:gd name="connsiteY3" fmla="*/ 947733 h 4890208"/>
                    <a:gd name="connsiteX4" fmla="*/ 1592463 w 1594845"/>
                    <a:gd name="connsiteY4" fmla="*/ 1812127 h 4890208"/>
                    <a:gd name="connsiteX5" fmla="*/ 1523407 w 1594845"/>
                    <a:gd name="connsiteY5" fmla="*/ 1788314 h 4890208"/>
                    <a:gd name="connsiteX6" fmla="*/ 1509120 w 1594845"/>
                    <a:gd name="connsiteY6" fmla="*/ 2371720 h 4890208"/>
                    <a:gd name="connsiteX7" fmla="*/ 1504357 w 1594845"/>
                    <a:gd name="connsiteY7" fmla="*/ 2943222 h 4890208"/>
                    <a:gd name="connsiteX8" fmla="*/ 1554363 w 1594845"/>
                    <a:gd name="connsiteY8" fmla="*/ 3857622 h 4890208"/>
                    <a:gd name="connsiteX9" fmla="*/ 1594845 w 1594845"/>
                    <a:gd name="connsiteY9" fmla="*/ 4391022 h 4890208"/>
                    <a:gd name="connsiteX10" fmla="*/ 1504357 w 1594845"/>
                    <a:gd name="connsiteY10" fmla="*/ 4479129 h 4890208"/>
                    <a:gd name="connsiteX11" fmla="*/ 1535314 w 1594845"/>
                    <a:gd name="connsiteY11" fmla="*/ 4607716 h 4890208"/>
                    <a:gd name="connsiteX12" fmla="*/ 1559125 w 1594845"/>
                    <a:gd name="connsiteY12" fmla="*/ 4750591 h 4890208"/>
                    <a:gd name="connsiteX13" fmla="*/ 1142407 w 1594845"/>
                    <a:gd name="connsiteY13" fmla="*/ 4767260 h 4890208"/>
                    <a:gd name="connsiteX14" fmla="*/ 1170982 w 1594845"/>
                    <a:gd name="connsiteY14" fmla="*/ 4560091 h 4890208"/>
                    <a:gd name="connsiteX15" fmla="*/ 1101926 w 1594845"/>
                    <a:gd name="connsiteY15" fmla="*/ 4493416 h 4890208"/>
                    <a:gd name="connsiteX16" fmla="*/ 1125738 w 1594845"/>
                    <a:gd name="connsiteY16" fmla="*/ 4264816 h 4890208"/>
                    <a:gd name="connsiteX17" fmla="*/ 1073350 w 1594845"/>
                    <a:gd name="connsiteY17" fmla="*/ 3969541 h 4890208"/>
                    <a:gd name="connsiteX18" fmla="*/ 1097163 w 1594845"/>
                    <a:gd name="connsiteY18" fmla="*/ 3493291 h 4890208"/>
                    <a:gd name="connsiteX19" fmla="*/ 1011439 w 1594845"/>
                    <a:gd name="connsiteY19" fmla="*/ 2855117 h 4890208"/>
                    <a:gd name="connsiteX20" fmla="*/ 968577 w 1594845"/>
                    <a:gd name="connsiteY20" fmla="*/ 2705097 h 4890208"/>
                    <a:gd name="connsiteX21" fmla="*/ 968575 w 1594845"/>
                    <a:gd name="connsiteY21" fmla="*/ 3040854 h 4890208"/>
                    <a:gd name="connsiteX22" fmla="*/ 940002 w 1594845"/>
                    <a:gd name="connsiteY22" fmla="*/ 3364704 h 4890208"/>
                    <a:gd name="connsiteX23" fmla="*/ 780456 w 1594845"/>
                    <a:gd name="connsiteY23" fmla="*/ 4279105 h 4890208"/>
                    <a:gd name="connsiteX24" fmla="*/ 585195 w 1594845"/>
                    <a:gd name="connsiteY24" fmla="*/ 4483891 h 4890208"/>
                    <a:gd name="connsiteX25" fmla="*/ 380408 w 1594845"/>
                    <a:gd name="connsiteY25" fmla="*/ 4505322 h 4890208"/>
                    <a:gd name="connsiteX26" fmla="*/ 61317 w 1594845"/>
                    <a:gd name="connsiteY26" fmla="*/ 4562473 h 4890208"/>
                    <a:gd name="connsiteX27" fmla="*/ 56557 w 1594845"/>
                    <a:gd name="connsiteY27" fmla="*/ 4400548 h 4890208"/>
                    <a:gd name="connsiteX28" fmla="*/ 273248 w 1594845"/>
                    <a:gd name="connsiteY28" fmla="*/ 4288630 h 4890208"/>
                    <a:gd name="connsiteX29" fmla="*/ 435174 w 1594845"/>
                    <a:gd name="connsiteY29" fmla="*/ 4121942 h 4890208"/>
                    <a:gd name="connsiteX30" fmla="*/ 487561 w 1594845"/>
                    <a:gd name="connsiteY30" fmla="*/ 3590923 h 4890208"/>
                    <a:gd name="connsiteX31" fmla="*/ 532805 w 1594845"/>
                    <a:gd name="connsiteY31" fmla="*/ 3095623 h 4890208"/>
                    <a:gd name="connsiteX32" fmla="*/ 478036 w 1594845"/>
                    <a:gd name="connsiteY32" fmla="*/ 2769393 h 4890208"/>
                    <a:gd name="connsiteX33" fmla="*/ 428030 w 1594845"/>
                    <a:gd name="connsiteY33" fmla="*/ 2150268 h 4890208"/>
                    <a:gd name="connsiteX34" fmla="*/ 378024 w 1594845"/>
                    <a:gd name="connsiteY34" fmla="*/ 1878806 h 4890208"/>
                    <a:gd name="connsiteX35" fmla="*/ 368499 w 1594845"/>
                    <a:gd name="connsiteY35" fmla="*/ 1833562 h 4890208"/>
                    <a:gd name="connsiteX36" fmla="*/ 289918 w 1594845"/>
                    <a:gd name="connsiteY36" fmla="*/ 1790700 h 4890208"/>
                    <a:gd name="connsiteX37" fmla="*/ 263724 w 1594845"/>
                    <a:gd name="connsiteY37" fmla="*/ 1383507 h 4890208"/>
                    <a:gd name="connsiteX38" fmla="*/ 266105 w 1594845"/>
                    <a:gd name="connsiteY38" fmla="*/ 1066800 h 4890208"/>
                    <a:gd name="connsiteX39" fmla="*/ 299443 w 1594845"/>
                    <a:gd name="connsiteY39" fmla="*/ 897732 h 4890208"/>
                    <a:gd name="connsiteX40" fmla="*/ 316111 w 1594845"/>
                    <a:gd name="connsiteY40" fmla="*/ 742951 h 4890208"/>
                    <a:gd name="connsiteX41" fmla="*/ 313731 w 1594845"/>
                    <a:gd name="connsiteY41" fmla="*/ 481012 h 4890208"/>
                    <a:gd name="connsiteX42" fmla="*/ 420886 w 1594845"/>
                    <a:gd name="connsiteY42" fmla="*/ 164307 h 4890208"/>
                    <a:gd name="connsiteX43" fmla="*/ 694729 w 1594845"/>
                    <a:gd name="connsiteY43" fmla="*/ 0 h 4890208"/>
                    <a:gd name="connsiteX0" fmla="*/ 694729 w 1594845"/>
                    <a:gd name="connsiteY0" fmla="*/ 0 h 4890208"/>
                    <a:gd name="connsiteX1" fmla="*/ 1259088 w 1594845"/>
                    <a:gd name="connsiteY1" fmla="*/ 292888 h 4890208"/>
                    <a:gd name="connsiteX2" fmla="*/ 1518643 w 1594845"/>
                    <a:gd name="connsiteY2" fmla="*/ 438150 h 4890208"/>
                    <a:gd name="connsiteX3" fmla="*/ 1480542 w 1594845"/>
                    <a:gd name="connsiteY3" fmla="*/ 604838 h 4890208"/>
                    <a:gd name="connsiteX4" fmla="*/ 1509120 w 1594845"/>
                    <a:gd name="connsiteY4" fmla="*/ 947733 h 4890208"/>
                    <a:gd name="connsiteX5" fmla="*/ 1592463 w 1594845"/>
                    <a:gd name="connsiteY5" fmla="*/ 1812127 h 4890208"/>
                    <a:gd name="connsiteX6" fmla="*/ 1523407 w 1594845"/>
                    <a:gd name="connsiteY6" fmla="*/ 1788314 h 4890208"/>
                    <a:gd name="connsiteX7" fmla="*/ 1509120 w 1594845"/>
                    <a:gd name="connsiteY7" fmla="*/ 2371720 h 4890208"/>
                    <a:gd name="connsiteX8" fmla="*/ 1504357 w 1594845"/>
                    <a:gd name="connsiteY8" fmla="*/ 2943222 h 4890208"/>
                    <a:gd name="connsiteX9" fmla="*/ 1554363 w 1594845"/>
                    <a:gd name="connsiteY9" fmla="*/ 3857622 h 4890208"/>
                    <a:gd name="connsiteX10" fmla="*/ 1594845 w 1594845"/>
                    <a:gd name="connsiteY10" fmla="*/ 4391022 h 4890208"/>
                    <a:gd name="connsiteX11" fmla="*/ 1504357 w 1594845"/>
                    <a:gd name="connsiteY11" fmla="*/ 4479129 h 4890208"/>
                    <a:gd name="connsiteX12" fmla="*/ 1535314 w 1594845"/>
                    <a:gd name="connsiteY12" fmla="*/ 4607716 h 4890208"/>
                    <a:gd name="connsiteX13" fmla="*/ 1559125 w 1594845"/>
                    <a:gd name="connsiteY13" fmla="*/ 4750591 h 4890208"/>
                    <a:gd name="connsiteX14" fmla="*/ 1142407 w 1594845"/>
                    <a:gd name="connsiteY14" fmla="*/ 4767260 h 4890208"/>
                    <a:gd name="connsiteX15" fmla="*/ 1170982 w 1594845"/>
                    <a:gd name="connsiteY15" fmla="*/ 4560091 h 4890208"/>
                    <a:gd name="connsiteX16" fmla="*/ 1101926 w 1594845"/>
                    <a:gd name="connsiteY16" fmla="*/ 4493416 h 4890208"/>
                    <a:gd name="connsiteX17" fmla="*/ 1125738 w 1594845"/>
                    <a:gd name="connsiteY17" fmla="*/ 4264816 h 4890208"/>
                    <a:gd name="connsiteX18" fmla="*/ 1073350 w 1594845"/>
                    <a:gd name="connsiteY18" fmla="*/ 3969541 h 4890208"/>
                    <a:gd name="connsiteX19" fmla="*/ 1097163 w 1594845"/>
                    <a:gd name="connsiteY19" fmla="*/ 3493291 h 4890208"/>
                    <a:gd name="connsiteX20" fmla="*/ 1011439 w 1594845"/>
                    <a:gd name="connsiteY20" fmla="*/ 2855117 h 4890208"/>
                    <a:gd name="connsiteX21" fmla="*/ 968577 w 1594845"/>
                    <a:gd name="connsiteY21" fmla="*/ 2705097 h 4890208"/>
                    <a:gd name="connsiteX22" fmla="*/ 968575 w 1594845"/>
                    <a:gd name="connsiteY22" fmla="*/ 3040854 h 4890208"/>
                    <a:gd name="connsiteX23" fmla="*/ 940002 w 1594845"/>
                    <a:gd name="connsiteY23" fmla="*/ 3364704 h 4890208"/>
                    <a:gd name="connsiteX24" fmla="*/ 780456 w 1594845"/>
                    <a:gd name="connsiteY24" fmla="*/ 4279105 h 4890208"/>
                    <a:gd name="connsiteX25" fmla="*/ 585195 w 1594845"/>
                    <a:gd name="connsiteY25" fmla="*/ 4483891 h 4890208"/>
                    <a:gd name="connsiteX26" fmla="*/ 380408 w 1594845"/>
                    <a:gd name="connsiteY26" fmla="*/ 4505322 h 4890208"/>
                    <a:gd name="connsiteX27" fmla="*/ 61317 w 1594845"/>
                    <a:gd name="connsiteY27" fmla="*/ 4562473 h 4890208"/>
                    <a:gd name="connsiteX28" fmla="*/ 56557 w 1594845"/>
                    <a:gd name="connsiteY28" fmla="*/ 4400548 h 4890208"/>
                    <a:gd name="connsiteX29" fmla="*/ 273248 w 1594845"/>
                    <a:gd name="connsiteY29" fmla="*/ 4288630 h 4890208"/>
                    <a:gd name="connsiteX30" fmla="*/ 435174 w 1594845"/>
                    <a:gd name="connsiteY30" fmla="*/ 4121942 h 4890208"/>
                    <a:gd name="connsiteX31" fmla="*/ 487561 w 1594845"/>
                    <a:gd name="connsiteY31" fmla="*/ 3590923 h 4890208"/>
                    <a:gd name="connsiteX32" fmla="*/ 532805 w 1594845"/>
                    <a:gd name="connsiteY32" fmla="*/ 3095623 h 4890208"/>
                    <a:gd name="connsiteX33" fmla="*/ 478036 w 1594845"/>
                    <a:gd name="connsiteY33" fmla="*/ 2769393 h 4890208"/>
                    <a:gd name="connsiteX34" fmla="*/ 428030 w 1594845"/>
                    <a:gd name="connsiteY34" fmla="*/ 2150268 h 4890208"/>
                    <a:gd name="connsiteX35" fmla="*/ 378024 w 1594845"/>
                    <a:gd name="connsiteY35" fmla="*/ 1878806 h 4890208"/>
                    <a:gd name="connsiteX36" fmla="*/ 368499 w 1594845"/>
                    <a:gd name="connsiteY36" fmla="*/ 1833562 h 4890208"/>
                    <a:gd name="connsiteX37" fmla="*/ 289918 w 1594845"/>
                    <a:gd name="connsiteY37" fmla="*/ 1790700 h 4890208"/>
                    <a:gd name="connsiteX38" fmla="*/ 263724 w 1594845"/>
                    <a:gd name="connsiteY38" fmla="*/ 1383507 h 4890208"/>
                    <a:gd name="connsiteX39" fmla="*/ 266105 w 1594845"/>
                    <a:gd name="connsiteY39" fmla="*/ 1066800 h 4890208"/>
                    <a:gd name="connsiteX40" fmla="*/ 299443 w 1594845"/>
                    <a:gd name="connsiteY40" fmla="*/ 897732 h 4890208"/>
                    <a:gd name="connsiteX41" fmla="*/ 316111 w 1594845"/>
                    <a:gd name="connsiteY41" fmla="*/ 742951 h 4890208"/>
                    <a:gd name="connsiteX42" fmla="*/ 313731 w 1594845"/>
                    <a:gd name="connsiteY42" fmla="*/ 481012 h 4890208"/>
                    <a:gd name="connsiteX43" fmla="*/ 420886 w 1594845"/>
                    <a:gd name="connsiteY43" fmla="*/ 164307 h 4890208"/>
                    <a:gd name="connsiteX44" fmla="*/ 694729 w 1594845"/>
                    <a:gd name="connsiteY44" fmla="*/ 0 h 4890208"/>
                    <a:gd name="connsiteX0" fmla="*/ 694729 w 1621038"/>
                    <a:gd name="connsiteY0" fmla="*/ 0 h 4890208"/>
                    <a:gd name="connsiteX1" fmla="*/ 1621038 w 1621038"/>
                    <a:gd name="connsiteY1" fmla="*/ 283363 h 4890208"/>
                    <a:gd name="connsiteX2" fmla="*/ 1518643 w 1621038"/>
                    <a:gd name="connsiteY2" fmla="*/ 438150 h 4890208"/>
                    <a:gd name="connsiteX3" fmla="*/ 1480542 w 1621038"/>
                    <a:gd name="connsiteY3" fmla="*/ 604838 h 4890208"/>
                    <a:gd name="connsiteX4" fmla="*/ 1509120 w 1621038"/>
                    <a:gd name="connsiteY4" fmla="*/ 947733 h 4890208"/>
                    <a:gd name="connsiteX5" fmla="*/ 1592463 w 1621038"/>
                    <a:gd name="connsiteY5" fmla="*/ 1812127 h 4890208"/>
                    <a:gd name="connsiteX6" fmla="*/ 1523407 w 1621038"/>
                    <a:gd name="connsiteY6" fmla="*/ 1788314 h 4890208"/>
                    <a:gd name="connsiteX7" fmla="*/ 1509120 w 1621038"/>
                    <a:gd name="connsiteY7" fmla="*/ 2371720 h 4890208"/>
                    <a:gd name="connsiteX8" fmla="*/ 1504357 w 1621038"/>
                    <a:gd name="connsiteY8" fmla="*/ 2943222 h 4890208"/>
                    <a:gd name="connsiteX9" fmla="*/ 1554363 w 1621038"/>
                    <a:gd name="connsiteY9" fmla="*/ 3857622 h 4890208"/>
                    <a:gd name="connsiteX10" fmla="*/ 1594845 w 1621038"/>
                    <a:gd name="connsiteY10" fmla="*/ 4391022 h 4890208"/>
                    <a:gd name="connsiteX11" fmla="*/ 1504357 w 1621038"/>
                    <a:gd name="connsiteY11" fmla="*/ 4479129 h 4890208"/>
                    <a:gd name="connsiteX12" fmla="*/ 1535314 w 1621038"/>
                    <a:gd name="connsiteY12" fmla="*/ 4607716 h 4890208"/>
                    <a:gd name="connsiteX13" fmla="*/ 1559125 w 1621038"/>
                    <a:gd name="connsiteY13" fmla="*/ 4750591 h 4890208"/>
                    <a:gd name="connsiteX14" fmla="*/ 1142407 w 1621038"/>
                    <a:gd name="connsiteY14" fmla="*/ 4767260 h 4890208"/>
                    <a:gd name="connsiteX15" fmla="*/ 1170982 w 1621038"/>
                    <a:gd name="connsiteY15" fmla="*/ 4560091 h 4890208"/>
                    <a:gd name="connsiteX16" fmla="*/ 1101926 w 1621038"/>
                    <a:gd name="connsiteY16" fmla="*/ 4493416 h 4890208"/>
                    <a:gd name="connsiteX17" fmla="*/ 1125738 w 1621038"/>
                    <a:gd name="connsiteY17" fmla="*/ 4264816 h 4890208"/>
                    <a:gd name="connsiteX18" fmla="*/ 1073350 w 1621038"/>
                    <a:gd name="connsiteY18" fmla="*/ 3969541 h 4890208"/>
                    <a:gd name="connsiteX19" fmla="*/ 1097163 w 1621038"/>
                    <a:gd name="connsiteY19" fmla="*/ 3493291 h 4890208"/>
                    <a:gd name="connsiteX20" fmla="*/ 1011439 w 1621038"/>
                    <a:gd name="connsiteY20" fmla="*/ 2855117 h 4890208"/>
                    <a:gd name="connsiteX21" fmla="*/ 968577 w 1621038"/>
                    <a:gd name="connsiteY21" fmla="*/ 2705097 h 4890208"/>
                    <a:gd name="connsiteX22" fmla="*/ 968575 w 1621038"/>
                    <a:gd name="connsiteY22" fmla="*/ 3040854 h 4890208"/>
                    <a:gd name="connsiteX23" fmla="*/ 940002 w 1621038"/>
                    <a:gd name="connsiteY23" fmla="*/ 3364704 h 4890208"/>
                    <a:gd name="connsiteX24" fmla="*/ 780456 w 1621038"/>
                    <a:gd name="connsiteY24" fmla="*/ 4279105 h 4890208"/>
                    <a:gd name="connsiteX25" fmla="*/ 585195 w 1621038"/>
                    <a:gd name="connsiteY25" fmla="*/ 4483891 h 4890208"/>
                    <a:gd name="connsiteX26" fmla="*/ 380408 w 1621038"/>
                    <a:gd name="connsiteY26" fmla="*/ 4505322 h 4890208"/>
                    <a:gd name="connsiteX27" fmla="*/ 61317 w 1621038"/>
                    <a:gd name="connsiteY27" fmla="*/ 4562473 h 4890208"/>
                    <a:gd name="connsiteX28" fmla="*/ 56557 w 1621038"/>
                    <a:gd name="connsiteY28" fmla="*/ 4400548 h 4890208"/>
                    <a:gd name="connsiteX29" fmla="*/ 273248 w 1621038"/>
                    <a:gd name="connsiteY29" fmla="*/ 4288630 h 4890208"/>
                    <a:gd name="connsiteX30" fmla="*/ 435174 w 1621038"/>
                    <a:gd name="connsiteY30" fmla="*/ 4121942 h 4890208"/>
                    <a:gd name="connsiteX31" fmla="*/ 487561 w 1621038"/>
                    <a:gd name="connsiteY31" fmla="*/ 3590923 h 4890208"/>
                    <a:gd name="connsiteX32" fmla="*/ 532805 w 1621038"/>
                    <a:gd name="connsiteY32" fmla="*/ 3095623 h 4890208"/>
                    <a:gd name="connsiteX33" fmla="*/ 478036 w 1621038"/>
                    <a:gd name="connsiteY33" fmla="*/ 2769393 h 4890208"/>
                    <a:gd name="connsiteX34" fmla="*/ 428030 w 1621038"/>
                    <a:gd name="connsiteY34" fmla="*/ 2150268 h 4890208"/>
                    <a:gd name="connsiteX35" fmla="*/ 378024 w 1621038"/>
                    <a:gd name="connsiteY35" fmla="*/ 1878806 h 4890208"/>
                    <a:gd name="connsiteX36" fmla="*/ 368499 w 1621038"/>
                    <a:gd name="connsiteY36" fmla="*/ 1833562 h 4890208"/>
                    <a:gd name="connsiteX37" fmla="*/ 289918 w 1621038"/>
                    <a:gd name="connsiteY37" fmla="*/ 1790700 h 4890208"/>
                    <a:gd name="connsiteX38" fmla="*/ 263724 w 1621038"/>
                    <a:gd name="connsiteY38" fmla="*/ 1383507 h 4890208"/>
                    <a:gd name="connsiteX39" fmla="*/ 266105 w 1621038"/>
                    <a:gd name="connsiteY39" fmla="*/ 1066800 h 4890208"/>
                    <a:gd name="connsiteX40" fmla="*/ 299443 w 1621038"/>
                    <a:gd name="connsiteY40" fmla="*/ 897732 h 4890208"/>
                    <a:gd name="connsiteX41" fmla="*/ 316111 w 1621038"/>
                    <a:gd name="connsiteY41" fmla="*/ 742951 h 4890208"/>
                    <a:gd name="connsiteX42" fmla="*/ 313731 w 1621038"/>
                    <a:gd name="connsiteY42" fmla="*/ 481012 h 4890208"/>
                    <a:gd name="connsiteX43" fmla="*/ 420886 w 1621038"/>
                    <a:gd name="connsiteY43" fmla="*/ 164307 h 4890208"/>
                    <a:gd name="connsiteX44" fmla="*/ 694729 w 1621038"/>
                    <a:gd name="connsiteY44" fmla="*/ 0 h 4890208"/>
                    <a:gd name="connsiteX0" fmla="*/ 694729 w 1621038"/>
                    <a:gd name="connsiteY0" fmla="*/ 0 h 4890208"/>
                    <a:gd name="connsiteX1" fmla="*/ 1621038 w 1621038"/>
                    <a:gd name="connsiteY1" fmla="*/ 283363 h 4890208"/>
                    <a:gd name="connsiteX2" fmla="*/ 1518643 w 1621038"/>
                    <a:gd name="connsiteY2" fmla="*/ 438150 h 4890208"/>
                    <a:gd name="connsiteX3" fmla="*/ 1480542 w 1621038"/>
                    <a:gd name="connsiteY3" fmla="*/ 604838 h 4890208"/>
                    <a:gd name="connsiteX4" fmla="*/ 1509120 w 1621038"/>
                    <a:gd name="connsiteY4" fmla="*/ 947733 h 4890208"/>
                    <a:gd name="connsiteX5" fmla="*/ 1592463 w 1621038"/>
                    <a:gd name="connsiteY5" fmla="*/ 1812127 h 4890208"/>
                    <a:gd name="connsiteX6" fmla="*/ 1523407 w 1621038"/>
                    <a:gd name="connsiteY6" fmla="*/ 1788314 h 4890208"/>
                    <a:gd name="connsiteX7" fmla="*/ 1509120 w 1621038"/>
                    <a:gd name="connsiteY7" fmla="*/ 2371720 h 4890208"/>
                    <a:gd name="connsiteX8" fmla="*/ 1504357 w 1621038"/>
                    <a:gd name="connsiteY8" fmla="*/ 2943222 h 4890208"/>
                    <a:gd name="connsiteX9" fmla="*/ 1554363 w 1621038"/>
                    <a:gd name="connsiteY9" fmla="*/ 3857622 h 4890208"/>
                    <a:gd name="connsiteX10" fmla="*/ 1594845 w 1621038"/>
                    <a:gd name="connsiteY10" fmla="*/ 4391022 h 4890208"/>
                    <a:gd name="connsiteX11" fmla="*/ 1504357 w 1621038"/>
                    <a:gd name="connsiteY11" fmla="*/ 4479129 h 4890208"/>
                    <a:gd name="connsiteX12" fmla="*/ 1535314 w 1621038"/>
                    <a:gd name="connsiteY12" fmla="*/ 4607716 h 4890208"/>
                    <a:gd name="connsiteX13" fmla="*/ 1559125 w 1621038"/>
                    <a:gd name="connsiteY13" fmla="*/ 4750591 h 4890208"/>
                    <a:gd name="connsiteX14" fmla="*/ 1142407 w 1621038"/>
                    <a:gd name="connsiteY14" fmla="*/ 4767260 h 4890208"/>
                    <a:gd name="connsiteX15" fmla="*/ 1170982 w 1621038"/>
                    <a:gd name="connsiteY15" fmla="*/ 4560091 h 4890208"/>
                    <a:gd name="connsiteX16" fmla="*/ 1101926 w 1621038"/>
                    <a:gd name="connsiteY16" fmla="*/ 4493416 h 4890208"/>
                    <a:gd name="connsiteX17" fmla="*/ 1125738 w 1621038"/>
                    <a:gd name="connsiteY17" fmla="*/ 4264816 h 4890208"/>
                    <a:gd name="connsiteX18" fmla="*/ 1073350 w 1621038"/>
                    <a:gd name="connsiteY18" fmla="*/ 3969541 h 4890208"/>
                    <a:gd name="connsiteX19" fmla="*/ 1097163 w 1621038"/>
                    <a:gd name="connsiteY19" fmla="*/ 3493291 h 4890208"/>
                    <a:gd name="connsiteX20" fmla="*/ 1011439 w 1621038"/>
                    <a:gd name="connsiteY20" fmla="*/ 2855117 h 4890208"/>
                    <a:gd name="connsiteX21" fmla="*/ 968577 w 1621038"/>
                    <a:gd name="connsiteY21" fmla="*/ 2705097 h 4890208"/>
                    <a:gd name="connsiteX22" fmla="*/ 968575 w 1621038"/>
                    <a:gd name="connsiteY22" fmla="*/ 3040854 h 4890208"/>
                    <a:gd name="connsiteX23" fmla="*/ 940002 w 1621038"/>
                    <a:gd name="connsiteY23" fmla="*/ 3364704 h 4890208"/>
                    <a:gd name="connsiteX24" fmla="*/ 780456 w 1621038"/>
                    <a:gd name="connsiteY24" fmla="*/ 4279105 h 4890208"/>
                    <a:gd name="connsiteX25" fmla="*/ 585195 w 1621038"/>
                    <a:gd name="connsiteY25" fmla="*/ 4483891 h 4890208"/>
                    <a:gd name="connsiteX26" fmla="*/ 380408 w 1621038"/>
                    <a:gd name="connsiteY26" fmla="*/ 4505322 h 4890208"/>
                    <a:gd name="connsiteX27" fmla="*/ 61317 w 1621038"/>
                    <a:gd name="connsiteY27" fmla="*/ 4562473 h 4890208"/>
                    <a:gd name="connsiteX28" fmla="*/ 56557 w 1621038"/>
                    <a:gd name="connsiteY28" fmla="*/ 4400548 h 4890208"/>
                    <a:gd name="connsiteX29" fmla="*/ 273248 w 1621038"/>
                    <a:gd name="connsiteY29" fmla="*/ 4288630 h 4890208"/>
                    <a:gd name="connsiteX30" fmla="*/ 435174 w 1621038"/>
                    <a:gd name="connsiteY30" fmla="*/ 4121942 h 4890208"/>
                    <a:gd name="connsiteX31" fmla="*/ 487561 w 1621038"/>
                    <a:gd name="connsiteY31" fmla="*/ 3590923 h 4890208"/>
                    <a:gd name="connsiteX32" fmla="*/ 532805 w 1621038"/>
                    <a:gd name="connsiteY32" fmla="*/ 3095623 h 4890208"/>
                    <a:gd name="connsiteX33" fmla="*/ 478036 w 1621038"/>
                    <a:gd name="connsiteY33" fmla="*/ 2769393 h 4890208"/>
                    <a:gd name="connsiteX34" fmla="*/ 428030 w 1621038"/>
                    <a:gd name="connsiteY34" fmla="*/ 2150268 h 4890208"/>
                    <a:gd name="connsiteX35" fmla="*/ 378024 w 1621038"/>
                    <a:gd name="connsiteY35" fmla="*/ 1878806 h 4890208"/>
                    <a:gd name="connsiteX36" fmla="*/ 368499 w 1621038"/>
                    <a:gd name="connsiteY36" fmla="*/ 1833562 h 4890208"/>
                    <a:gd name="connsiteX37" fmla="*/ 289918 w 1621038"/>
                    <a:gd name="connsiteY37" fmla="*/ 1790700 h 4890208"/>
                    <a:gd name="connsiteX38" fmla="*/ 263724 w 1621038"/>
                    <a:gd name="connsiteY38" fmla="*/ 1383507 h 4890208"/>
                    <a:gd name="connsiteX39" fmla="*/ 266105 w 1621038"/>
                    <a:gd name="connsiteY39" fmla="*/ 1066800 h 4890208"/>
                    <a:gd name="connsiteX40" fmla="*/ 299443 w 1621038"/>
                    <a:gd name="connsiteY40" fmla="*/ 897732 h 4890208"/>
                    <a:gd name="connsiteX41" fmla="*/ 316111 w 1621038"/>
                    <a:gd name="connsiteY41" fmla="*/ 742951 h 4890208"/>
                    <a:gd name="connsiteX42" fmla="*/ 313731 w 1621038"/>
                    <a:gd name="connsiteY42" fmla="*/ 481012 h 4890208"/>
                    <a:gd name="connsiteX43" fmla="*/ 420886 w 1621038"/>
                    <a:gd name="connsiteY43" fmla="*/ 164307 h 4890208"/>
                    <a:gd name="connsiteX44" fmla="*/ 694729 w 1621038"/>
                    <a:gd name="connsiteY44" fmla="*/ 0 h 4890208"/>
                    <a:gd name="connsiteX0" fmla="*/ 1106686 w 1621038"/>
                    <a:gd name="connsiteY0" fmla="*/ 0 h 5066421"/>
                    <a:gd name="connsiteX1" fmla="*/ 1621038 w 1621038"/>
                    <a:gd name="connsiteY1" fmla="*/ 459576 h 5066421"/>
                    <a:gd name="connsiteX2" fmla="*/ 1518643 w 1621038"/>
                    <a:gd name="connsiteY2" fmla="*/ 614363 h 5066421"/>
                    <a:gd name="connsiteX3" fmla="*/ 1480542 w 1621038"/>
                    <a:gd name="connsiteY3" fmla="*/ 781051 h 5066421"/>
                    <a:gd name="connsiteX4" fmla="*/ 1509120 w 1621038"/>
                    <a:gd name="connsiteY4" fmla="*/ 1123946 h 5066421"/>
                    <a:gd name="connsiteX5" fmla="*/ 1592463 w 1621038"/>
                    <a:gd name="connsiteY5" fmla="*/ 1988340 h 5066421"/>
                    <a:gd name="connsiteX6" fmla="*/ 1523407 w 1621038"/>
                    <a:gd name="connsiteY6" fmla="*/ 1964527 h 5066421"/>
                    <a:gd name="connsiteX7" fmla="*/ 1509120 w 1621038"/>
                    <a:gd name="connsiteY7" fmla="*/ 2547933 h 5066421"/>
                    <a:gd name="connsiteX8" fmla="*/ 1504357 w 1621038"/>
                    <a:gd name="connsiteY8" fmla="*/ 3119435 h 5066421"/>
                    <a:gd name="connsiteX9" fmla="*/ 1554363 w 1621038"/>
                    <a:gd name="connsiteY9" fmla="*/ 4033835 h 5066421"/>
                    <a:gd name="connsiteX10" fmla="*/ 1594845 w 1621038"/>
                    <a:gd name="connsiteY10" fmla="*/ 4567235 h 5066421"/>
                    <a:gd name="connsiteX11" fmla="*/ 1504357 w 1621038"/>
                    <a:gd name="connsiteY11" fmla="*/ 4655342 h 5066421"/>
                    <a:gd name="connsiteX12" fmla="*/ 1535314 w 1621038"/>
                    <a:gd name="connsiteY12" fmla="*/ 4783929 h 5066421"/>
                    <a:gd name="connsiteX13" fmla="*/ 1559125 w 1621038"/>
                    <a:gd name="connsiteY13" fmla="*/ 4926804 h 5066421"/>
                    <a:gd name="connsiteX14" fmla="*/ 1142407 w 1621038"/>
                    <a:gd name="connsiteY14" fmla="*/ 4943473 h 5066421"/>
                    <a:gd name="connsiteX15" fmla="*/ 1170982 w 1621038"/>
                    <a:gd name="connsiteY15" fmla="*/ 4736304 h 5066421"/>
                    <a:gd name="connsiteX16" fmla="*/ 1101926 w 1621038"/>
                    <a:gd name="connsiteY16" fmla="*/ 4669629 h 5066421"/>
                    <a:gd name="connsiteX17" fmla="*/ 1125738 w 1621038"/>
                    <a:gd name="connsiteY17" fmla="*/ 4441029 h 5066421"/>
                    <a:gd name="connsiteX18" fmla="*/ 1073350 w 1621038"/>
                    <a:gd name="connsiteY18" fmla="*/ 4145754 h 5066421"/>
                    <a:gd name="connsiteX19" fmla="*/ 1097163 w 1621038"/>
                    <a:gd name="connsiteY19" fmla="*/ 3669504 h 5066421"/>
                    <a:gd name="connsiteX20" fmla="*/ 1011439 w 1621038"/>
                    <a:gd name="connsiteY20" fmla="*/ 3031330 h 5066421"/>
                    <a:gd name="connsiteX21" fmla="*/ 968577 w 1621038"/>
                    <a:gd name="connsiteY21" fmla="*/ 2881310 h 5066421"/>
                    <a:gd name="connsiteX22" fmla="*/ 968575 w 1621038"/>
                    <a:gd name="connsiteY22" fmla="*/ 3217067 h 5066421"/>
                    <a:gd name="connsiteX23" fmla="*/ 940002 w 1621038"/>
                    <a:gd name="connsiteY23" fmla="*/ 3540917 h 5066421"/>
                    <a:gd name="connsiteX24" fmla="*/ 780456 w 1621038"/>
                    <a:gd name="connsiteY24" fmla="*/ 4455318 h 5066421"/>
                    <a:gd name="connsiteX25" fmla="*/ 585195 w 1621038"/>
                    <a:gd name="connsiteY25" fmla="*/ 4660104 h 5066421"/>
                    <a:gd name="connsiteX26" fmla="*/ 380408 w 1621038"/>
                    <a:gd name="connsiteY26" fmla="*/ 4681535 h 5066421"/>
                    <a:gd name="connsiteX27" fmla="*/ 61317 w 1621038"/>
                    <a:gd name="connsiteY27" fmla="*/ 4738686 h 5066421"/>
                    <a:gd name="connsiteX28" fmla="*/ 56557 w 1621038"/>
                    <a:gd name="connsiteY28" fmla="*/ 4576761 h 5066421"/>
                    <a:gd name="connsiteX29" fmla="*/ 273248 w 1621038"/>
                    <a:gd name="connsiteY29" fmla="*/ 4464843 h 5066421"/>
                    <a:gd name="connsiteX30" fmla="*/ 435174 w 1621038"/>
                    <a:gd name="connsiteY30" fmla="*/ 4298155 h 5066421"/>
                    <a:gd name="connsiteX31" fmla="*/ 487561 w 1621038"/>
                    <a:gd name="connsiteY31" fmla="*/ 3767136 h 5066421"/>
                    <a:gd name="connsiteX32" fmla="*/ 532805 w 1621038"/>
                    <a:gd name="connsiteY32" fmla="*/ 3271836 h 5066421"/>
                    <a:gd name="connsiteX33" fmla="*/ 478036 w 1621038"/>
                    <a:gd name="connsiteY33" fmla="*/ 2945606 h 5066421"/>
                    <a:gd name="connsiteX34" fmla="*/ 428030 w 1621038"/>
                    <a:gd name="connsiteY34" fmla="*/ 2326481 h 5066421"/>
                    <a:gd name="connsiteX35" fmla="*/ 378024 w 1621038"/>
                    <a:gd name="connsiteY35" fmla="*/ 2055019 h 5066421"/>
                    <a:gd name="connsiteX36" fmla="*/ 368499 w 1621038"/>
                    <a:gd name="connsiteY36" fmla="*/ 2009775 h 5066421"/>
                    <a:gd name="connsiteX37" fmla="*/ 289918 w 1621038"/>
                    <a:gd name="connsiteY37" fmla="*/ 1966913 h 5066421"/>
                    <a:gd name="connsiteX38" fmla="*/ 263724 w 1621038"/>
                    <a:gd name="connsiteY38" fmla="*/ 1559720 h 5066421"/>
                    <a:gd name="connsiteX39" fmla="*/ 266105 w 1621038"/>
                    <a:gd name="connsiteY39" fmla="*/ 1243013 h 5066421"/>
                    <a:gd name="connsiteX40" fmla="*/ 299443 w 1621038"/>
                    <a:gd name="connsiteY40" fmla="*/ 1073945 h 5066421"/>
                    <a:gd name="connsiteX41" fmla="*/ 316111 w 1621038"/>
                    <a:gd name="connsiteY41" fmla="*/ 919164 h 5066421"/>
                    <a:gd name="connsiteX42" fmla="*/ 313731 w 1621038"/>
                    <a:gd name="connsiteY42" fmla="*/ 657225 h 5066421"/>
                    <a:gd name="connsiteX43" fmla="*/ 420886 w 1621038"/>
                    <a:gd name="connsiteY43" fmla="*/ 340520 h 5066421"/>
                    <a:gd name="connsiteX44" fmla="*/ 1106686 w 1621038"/>
                    <a:gd name="connsiteY44" fmla="*/ 0 h 5066421"/>
                    <a:gd name="connsiteX0" fmla="*/ 1106686 w 1621038"/>
                    <a:gd name="connsiteY0" fmla="*/ 0 h 5066421"/>
                    <a:gd name="connsiteX1" fmla="*/ 1404344 w 1621038"/>
                    <a:gd name="connsiteY1" fmla="*/ 257171 h 5066421"/>
                    <a:gd name="connsiteX2" fmla="*/ 1621038 w 1621038"/>
                    <a:gd name="connsiteY2" fmla="*/ 459576 h 5066421"/>
                    <a:gd name="connsiteX3" fmla="*/ 1518643 w 1621038"/>
                    <a:gd name="connsiteY3" fmla="*/ 614363 h 5066421"/>
                    <a:gd name="connsiteX4" fmla="*/ 1480542 w 1621038"/>
                    <a:gd name="connsiteY4" fmla="*/ 781051 h 5066421"/>
                    <a:gd name="connsiteX5" fmla="*/ 1509120 w 1621038"/>
                    <a:gd name="connsiteY5" fmla="*/ 1123946 h 5066421"/>
                    <a:gd name="connsiteX6" fmla="*/ 1592463 w 1621038"/>
                    <a:gd name="connsiteY6" fmla="*/ 1988340 h 5066421"/>
                    <a:gd name="connsiteX7" fmla="*/ 1523407 w 1621038"/>
                    <a:gd name="connsiteY7" fmla="*/ 1964527 h 5066421"/>
                    <a:gd name="connsiteX8" fmla="*/ 1509120 w 1621038"/>
                    <a:gd name="connsiteY8" fmla="*/ 2547933 h 5066421"/>
                    <a:gd name="connsiteX9" fmla="*/ 1504357 w 1621038"/>
                    <a:gd name="connsiteY9" fmla="*/ 3119435 h 5066421"/>
                    <a:gd name="connsiteX10" fmla="*/ 1554363 w 1621038"/>
                    <a:gd name="connsiteY10" fmla="*/ 4033835 h 5066421"/>
                    <a:gd name="connsiteX11" fmla="*/ 1594845 w 1621038"/>
                    <a:gd name="connsiteY11" fmla="*/ 4567235 h 5066421"/>
                    <a:gd name="connsiteX12" fmla="*/ 1504357 w 1621038"/>
                    <a:gd name="connsiteY12" fmla="*/ 4655342 h 5066421"/>
                    <a:gd name="connsiteX13" fmla="*/ 1535314 w 1621038"/>
                    <a:gd name="connsiteY13" fmla="*/ 4783929 h 5066421"/>
                    <a:gd name="connsiteX14" fmla="*/ 1559125 w 1621038"/>
                    <a:gd name="connsiteY14" fmla="*/ 4926804 h 5066421"/>
                    <a:gd name="connsiteX15" fmla="*/ 1142407 w 1621038"/>
                    <a:gd name="connsiteY15" fmla="*/ 4943473 h 5066421"/>
                    <a:gd name="connsiteX16" fmla="*/ 1170982 w 1621038"/>
                    <a:gd name="connsiteY16" fmla="*/ 4736304 h 5066421"/>
                    <a:gd name="connsiteX17" fmla="*/ 1101926 w 1621038"/>
                    <a:gd name="connsiteY17" fmla="*/ 4669629 h 5066421"/>
                    <a:gd name="connsiteX18" fmla="*/ 1125738 w 1621038"/>
                    <a:gd name="connsiteY18" fmla="*/ 4441029 h 5066421"/>
                    <a:gd name="connsiteX19" fmla="*/ 1073350 w 1621038"/>
                    <a:gd name="connsiteY19" fmla="*/ 4145754 h 5066421"/>
                    <a:gd name="connsiteX20" fmla="*/ 1097163 w 1621038"/>
                    <a:gd name="connsiteY20" fmla="*/ 3669504 h 5066421"/>
                    <a:gd name="connsiteX21" fmla="*/ 1011439 w 1621038"/>
                    <a:gd name="connsiteY21" fmla="*/ 3031330 h 5066421"/>
                    <a:gd name="connsiteX22" fmla="*/ 968577 w 1621038"/>
                    <a:gd name="connsiteY22" fmla="*/ 2881310 h 5066421"/>
                    <a:gd name="connsiteX23" fmla="*/ 968575 w 1621038"/>
                    <a:gd name="connsiteY23" fmla="*/ 3217067 h 5066421"/>
                    <a:gd name="connsiteX24" fmla="*/ 940002 w 1621038"/>
                    <a:gd name="connsiteY24" fmla="*/ 3540917 h 5066421"/>
                    <a:gd name="connsiteX25" fmla="*/ 780456 w 1621038"/>
                    <a:gd name="connsiteY25" fmla="*/ 4455318 h 5066421"/>
                    <a:gd name="connsiteX26" fmla="*/ 585195 w 1621038"/>
                    <a:gd name="connsiteY26" fmla="*/ 4660104 h 5066421"/>
                    <a:gd name="connsiteX27" fmla="*/ 380408 w 1621038"/>
                    <a:gd name="connsiteY27" fmla="*/ 4681535 h 5066421"/>
                    <a:gd name="connsiteX28" fmla="*/ 61317 w 1621038"/>
                    <a:gd name="connsiteY28" fmla="*/ 4738686 h 5066421"/>
                    <a:gd name="connsiteX29" fmla="*/ 56557 w 1621038"/>
                    <a:gd name="connsiteY29" fmla="*/ 4576761 h 5066421"/>
                    <a:gd name="connsiteX30" fmla="*/ 273248 w 1621038"/>
                    <a:gd name="connsiteY30" fmla="*/ 4464843 h 5066421"/>
                    <a:gd name="connsiteX31" fmla="*/ 435174 w 1621038"/>
                    <a:gd name="connsiteY31" fmla="*/ 4298155 h 5066421"/>
                    <a:gd name="connsiteX32" fmla="*/ 487561 w 1621038"/>
                    <a:gd name="connsiteY32" fmla="*/ 3767136 h 5066421"/>
                    <a:gd name="connsiteX33" fmla="*/ 532805 w 1621038"/>
                    <a:gd name="connsiteY33" fmla="*/ 3271836 h 5066421"/>
                    <a:gd name="connsiteX34" fmla="*/ 478036 w 1621038"/>
                    <a:gd name="connsiteY34" fmla="*/ 2945606 h 5066421"/>
                    <a:gd name="connsiteX35" fmla="*/ 428030 w 1621038"/>
                    <a:gd name="connsiteY35" fmla="*/ 2326481 h 5066421"/>
                    <a:gd name="connsiteX36" fmla="*/ 378024 w 1621038"/>
                    <a:gd name="connsiteY36" fmla="*/ 2055019 h 5066421"/>
                    <a:gd name="connsiteX37" fmla="*/ 368499 w 1621038"/>
                    <a:gd name="connsiteY37" fmla="*/ 2009775 h 5066421"/>
                    <a:gd name="connsiteX38" fmla="*/ 289918 w 1621038"/>
                    <a:gd name="connsiteY38" fmla="*/ 1966913 h 5066421"/>
                    <a:gd name="connsiteX39" fmla="*/ 263724 w 1621038"/>
                    <a:gd name="connsiteY39" fmla="*/ 1559720 h 5066421"/>
                    <a:gd name="connsiteX40" fmla="*/ 266105 w 1621038"/>
                    <a:gd name="connsiteY40" fmla="*/ 1243013 h 5066421"/>
                    <a:gd name="connsiteX41" fmla="*/ 299443 w 1621038"/>
                    <a:gd name="connsiteY41" fmla="*/ 1073945 h 5066421"/>
                    <a:gd name="connsiteX42" fmla="*/ 316111 w 1621038"/>
                    <a:gd name="connsiteY42" fmla="*/ 919164 h 5066421"/>
                    <a:gd name="connsiteX43" fmla="*/ 313731 w 1621038"/>
                    <a:gd name="connsiteY43" fmla="*/ 657225 h 5066421"/>
                    <a:gd name="connsiteX44" fmla="*/ 420886 w 1621038"/>
                    <a:gd name="connsiteY44" fmla="*/ 340520 h 5066421"/>
                    <a:gd name="connsiteX45" fmla="*/ 1106686 w 1621038"/>
                    <a:gd name="connsiteY45" fmla="*/ 0 h 5066421"/>
                    <a:gd name="connsiteX0" fmla="*/ 1106686 w 1621038"/>
                    <a:gd name="connsiteY0" fmla="*/ 0 h 5066421"/>
                    <a:gd name="connsiteX1" fmla="*/ 1385294 w 1621038"/>
                    <a:gd name="connsiteY1" fmla="*/ 2377 h 5066421"/>
                    <a:gd name="connsiteX2" fmla="*/ 1621038 w 1621038"/>
                    <a:gd name="connsiteY2" fmla="*/ 459576 h 5066421"/>
                    <a:gd name="connsiteX3" fmla="*/ 1518643 w 1621038"/>
                    <a:gd name="connsiteY3" fmla="*/ 614363 h 5066421"/>
                    <a:gd name="connsiteX4" fmla="*/ 1480542 w 1621038"/>
                    <a:gd name="connsiteY4" fmla="*/ 781051 h 5066421"/>
                    <a:gd name="connsiteX5" fmla="*/ 1509120 w 1621038"/>
                    <a:gd name="connsiteY5" fmla="*/ 1123946 h 5066421"/>
                    <a:gd name="connsiteX6" fmla="*/ 1592463 w 1621038"/>
                    <a:gd name="connsiteY6" fmla="*/ 1988340 h 5066421"/>
                    <a:gd name="connsiteX7" fmla="*/ 1523407 w 1621038"/>
                    <a:gd name="connsiteY7" fmla="*/ 1964527 h 5066421"/>
                    <a:gd name="connsiteX8" fmla="*/ 1509120 w 1621038"/>
                    <a:gd name="connsiteY8" fmla="*/ 2547933 h 5066421"/>
                    <a:gd name="connsiteX9" fmla="*/ 1504357 w 1621038"/>
                    <a:gd name="connsiteY9" fmla="*/ 3119435 h 5066421"/>
                    <a:gd name="connsiteX10" fmla="*/ 1554363 w 1621038"/>
                    <a:gd name="connsiteY10" fmla="*/ 4033835 h 5066421"/>
                    <a:gd name="connsiteX11" fmla="*/ 1594845 w 1621038"/>
                    <a:gd name="connsiteY11" fmla="*/ 4567235 h 5066421"/>
                    <a:gd name="connsiteX12" fmla="*/ 1504357 w 1621038"/>
                    <a:gd name="connsiteY12" fmla="*/ 4655342 h 5066421"/>
                    <a:gd name="connsiteX13" fmla="*/ 1535314 w 1621038"/>
                    <a:gd name="connsiteY13" fmla="*/ 4783929 h 5066421"/>
                    <a:gd name="connsiteX14" fmla="*/ 1559125 w 1621038"/>
                    <a:gd name="connsiteY14" fmla="*/ 4926804 h 5066421"/>
                    <a:gd name="connsiteX15" fmla="*/ 1142407 w 1621038"/>
                    <a:gd name="connsiteY15" fmla="*/ 4943473 h 5066421"/>
                    <a:gd name="connsiteX16" fmla="*/ 1170982 w 1621038"/>
                    <a:gd name="connsiteY16" fmla="*/ 4736304 h 5066421"/>
                    <a:gd name="connsiteX17" fmla="*/ 1101926 w 1621038"/>
                    <a:gd name="connsiteY17" fmla="*/ 4669629 h 5066421"/>
                    <a:gd name="connsiteX18" fmla="*/ 1125738 w 1621038"/>
                    <a:gd name="connsiteY18" fmla="*/ 4441029 h 5066421"/>
                    <a:gd name="connsiteX19" fmla="*/ 1073350 w 1621038"/>
                    <a:gd name="connsiteY19" fmla="*/ 4145754 h 5066421"/>
                    <a:gd name="connsiteX20" fmla="*/ 1097163 w 1621038"/>
                    <a:gd name="connsiteY20" fmla="*/ 3669504 h 5066421"/>
                    <a:gd name="connsiteX21" fmla="*/ 1011439 w 1621038"/>
                    <a:gd name="connsiteY21" fmla="*/ 3031330 h 5066421"/>
                    <a:gd name="connsiteX22" fmla="*/ 968577 w 1621038"/>
                    <a:gd name="connsiteY22" fmla="*/ 2881310 h 5066421"/>
                    <a:gd name="connsiteX23" fmla="*/ 968575 w 1621038"/>
                    <a:gd name="connsiteY23" fmla="*/ 3217067 h 5066421"/>
                    <a:gd name="connsiteX24" fmla="*/ 940002 w 1621038"/>
                    <a:gd name="connsiteY24" fmla="*/ 3540917 h 5066421"/>
                    <a:gd name="connsiteX25" fmla="*/ 780456 w 1621038"/>
                    <a:gd name="connsiteY25" fmla="*/ 4455318 h 5066421"/>
                    <a:gd name="connsiteX26" fmla="*/ 585195 w 1621038"/>
                    <a:gd name="connsiteY26" fmla="*/ 4660104 h 5066421"/>
                    <a:gd name="connsiteX27" fmla="*/ 380408 w 1621038"/>
                    <a:gd name="connsiteY27" fmla="*/ 4681535 h 5066421"/>
                    <a:gd name="connsiteX28" fmla="*/ 61317 w 1621038"/>
                    <a:gd name="connsiteY28" fmla="*/ 4738686 h 5066421"/>
                    <a:gd name="connsiteX29" fmla="*/ 56557 w 1621038"/>
                    <a:gd name="connsiteY29" fmla="*/ 4576761 h 5066421"/>
                    <a:gd name="connsiteX30" fmla="*/ 273248 w 1621038"/>
                    <a:gd name="connsiteY30" fmla="*/ 4464843 h 5066421"/>
                    <a:gd name="connsiteX31" fmla="*/ 435174 w 1621038"/>
                    <a:gd name="connsiteY31" fmla="*/ 4298155 h 5066421"/>
                    <a:gd name="connsiteX32" fmla="*/ 487561 w 1621038"/>
                    <a:gd name="connsiteY32" fmla="*/ 3767136 h 5066421"/>
                    <a:gd name="connsiteX33" fmla="*/ 532805 w 1621038"/>
                    <a:gd name="connsiteY33" fmla="*/ 3271836 h 5066421"/>
                    <a:gd name="connsiteX34" fmla="*/ 478036 w 1621038"/>
                    <a:gd name="connsiteY34" fmla="*/ 2945606 h 5066421"/>
                    <a:gd name="connsiteX35" fmla="*/ 428030 w 1621038"/>
                    <a:gd name="connsiteY35" fmla="*/ 2326481 h 5066421"/>
                    <a:gd name="connsiteX36" fmla="*/ 378024 w 1621038"/>
                    <a:gd name="connsiteY36" fmla="*/ 2055019 h 5066421"/>
                    <a:gd name="connsiteX37" fmla="*/ 368499 w 1621038"/>
                    <a:gd name="connsiteY37" fmla="*/ 2009775 h 5066421"/>
                    <a:gd name="connsiteX38" fmla="*/ 289918 w 1621038"/>
                    <a:gd name="connsiteY38" fmla="*/ 1966913 h 5066421"/>
                    <a:gd name="connsiteX39" fmla="*/ 263724 w 1621038"/>
                    <a:gd name="connsiteY39" fmla="*/ 1559720 h 5066421"/>
                    <a:gd name="connsiteX40" fmla="*/ 266105 w 1621038"/>
                    <a:gd name="connsiteY40" fmla="*/ 1243013 h 5066421"/>
                    <a:gd name="connsiteX41" fmla="*/ 299443 w 1621038"/>
                    <a:gd name="connsiteY41" fmla="*/ 1073945 h 5066421"/>
                    <a:gd name="connsiteX42" fmla="*/ 316111 w 1621038"/>
                    <a:gd name="connsiteY42" fmla="*/ 919164 h 5066421"/>
                    <a:gd name="connsiteX43" fmla="*/ 313731 w 1621038"/>
                    <a:gd name="connsiteY43" fmla="*/ 657225 h 5066421"/>
                    <a:gd name="connsiteX44" fmla="*/ 420886 w 1621038"/>
                    <a:gd name="connsiteY44" fmla="*/ 340520 h 5066421"/>
                    <a:gd name="connsiteX45" fmla="*/ 1106686 w 1621038"/>
                    <a:gd name="connsiteY45" fmla="*/ 0 h 5066421"/>
                    <a:gd name="connsiteX0" fmla="*/ 1106686 w 1621038"/>
                    <a:gd name="connsiteY0" fmla="*/ 0 h 5066421"/>
                    <a:gd name="connsiteX1" fmla="*/ 1385294 w 1621038"/>
                    <a:gd name="connsiteY1" fmla="*/ 2377 h 5066421"/>
                    <a:gd name="connsiteX2" fmla="*/ 1621038 w 1621038"/>
                    <a:gd name="connsiteY2" fmla="*/ 459576 h 5066421"/>
                    <a:gd name="connsiteX3" fmla="*/ 1518643 w 1621038"/>
                    <a:gd name="connsiteY3" fmla="*/ 614363 h 5066421"/>
                    <a:gd name="connsiteX4" fmla="*/ 1480542 w 1621038"/>
                    <a:gd name="connsiteY4" fmla="*/ 781051 h 5066421"/>
                    <a:gd name="connsiteX5" fmla="*/ 1509120 w 1621038"/>
                    <a:gd name="connsiteY5" fmla="*/ 1123946 h 5066421"/>
                    <a:gd name="connsiteX6" fmla="*/ 1592463 w 1621038"/>
                    <a:gd name="connsiteY6" fmla="*/ 1988340 h 5066421"/>
                    <a:gd name="connsiteX7" fmla="*/ 1523407 w 1621038"/>
                    <a:gd name="connsiteY7" fmla="*/ 1964527 h 5066421"/>
                    <a:gd name="connsiteX8" fmla="*/ 1509120 w 1621038"/>
                    <a:gd name="connsiteY8" fmla="*/ 2547933 h 5066421"/>
                    <a:gd name="connsiteX9" fmla="*/ 1504357 w 1621038"/>
                    <a:gd name="connsiteY9" fmla="*/ 3119435 h 5066421"/>
                    <a:gd name="connsiteX10" fmla="*/ 1554363 w 1621038"/>
                    <a:gd name="connsiteY10" fmla="*/ 4033835 h 5066421"/>
                    <a:gd name="connsiteX11" fmla="*/ 1594845 w 1621038"/>
                    <a:gd name="connsiteY11" fmla="*/ 4567235 h 5066421"/>
                    <a:gd name="connsiteX12" fmla="*/ 1504357 w 1621038"/>
                    <a:gd name="connsiteY12" fmla="*/ 4655342 h 5066421"/>
                    <a:gd name="connsiteX13" fmla="*/ 1535314 w 1621038"/>
                    <a:gd name="connsiteY13" fmla="*/ 4783929 h 5066421"/>
                    <a:gd name="connsiteX14" fmla="*/ 1559125 w 1621038"/>
                    <a:gd name="connsiteY14" fmla="*/ 4926804 h 5066421"/>
                    <a:gd name="connsiteX15" fmla="*/ 1142407 w 1621038"/>
                    <a:gd name="connsiteY15" fmla="*/ 4943473 h 5066421"/>
                    <a:gd name="connsiteX16" fmla="*/ 1170982 w 1621038"/>
                    <a:gd name="connsiteY16" fmla="*/ 4736304 h 5066421"/>
                    <a:gd name="connsiteX17" fmla="*/ 1101926 w 1621038"/>
                    <a:gd name="connsiteY17" fmla="*/ 4669629 h 5066421"/>
                    <a:gd name="connsiteX18" fmla="*/ 1125738 w 1621038"/>
                    <a:gd name="connsiteY18" fmla="*/ 4441029 h 5066421"/>
                    <a:gd name="connsiteX19" fmla="*/ 1073350 w 1621038"/>
                    <a:gd name="connsiteY19" fmla="*/ 4145754 h 5066421"/>
                    <a:gd name="connsiteX20" fmla="*/ 1097163 w 1621038"/>
                    <a:gd name="connsiteY20" fmla="*/ 3669504 h 5066421"/>
                    <a:gd name="connsiteX21" fmla="*/ 1011439 w 1621038"/>
                    <a:gd name="connsiteY21" fmla="*/ 3031330 h 5066421"/>
                    <a:gd name="connsiteX22" fmla="*/ 968577 w 1621038"/>
                    <a:gd name="connsiteY22" fmla="*/ 2881310 h 5066421"/>
                    <a:gd name="connsiteX23" fmla="*/ 968575 w 1621038"/>
                    <a:gd name="connsiteY23" fmla="*/ 3217067 h 5066421"/>
                    <a:gd name="connsiteX24" fmla="*/ 940002 w 1621038"/>
                    <a:gd name="connsiteY24" fmla="*/ 3540917 h 5066421"/>
                    <a:gd name="connsiteX25" fmla="*/ 780456 w 1621038"/>
                    <a:gd name="connsiteY25" fmla="*/ 4455318 h 5066421"/>
                    <a:gd name="connsiteX26" fmla="*/ 585195 w 1621038"/>
                    <a:gd name="connsiteY26" fmla="*/ 4660104 h 5066421"/>
                    <a:gd name="connsiteX27" fmla="*/ 380408 w 1621038"/>
                    <a:gd name="connsiteY27" fmla="*/ 4681535 h 5066421"/>
                    <a:gd name="connsiteX28" fmla="*/ 61317 w 1621038"/>
                    <a:gd name="connsiteY28" fmla="*/ 4738686 h 5066421"/>
                    <a:gd name="connsiteX29" fmla="*/ 56557 w 1621038"/>
                    <a:gd name="connsiteY29" fmla="*/ 4576761 h 5066421"/>
                    <a:gd name="connsiteX30" fmla="*/ 273248 w 1621038"/>
                    <a:gd name="connsiteY30" fmla="*/ 4464843 h 5066421"/>
                    <a:gd name="connsiteX31" fmla="*/ 435174 w 1621038"/>
                    <a:gd name="connsiteY31" fmla="*/ 4298155 h 5066421"/>
                    <a:gd name="connsiteX32" fmla="*/ 487561 w 1621038"/>
                    <a:gd name="connsiteY32" fmla="*/ 3767136 h 5066421"/>
                    <a:gd name="connsiteX33" fmla="*/ 532805 w 1621038"/>
                    <a:gd name="connsiteY33" fmla="*/ 3271836 h 5066421"/>
                    <a:gd name="connsiteX34" fmla="*/ 478036 w 1621038"/>
                    <a:gd name="connsiteY34" fmla="*/ 2945606 h 5066421"/>
                    <a:gd name="connsiteX35" fmla="*/ 428030 w 1621038"/>
                    <a:gd name="connsiteY35" fmla="*/ 2326481 h 5066421"/>
                    <a:gd name="connsiteX36" fmla="*/ 378024 w 1621038"/>
                    <a:gd name="connsiteY36" fmla="*/ 2055019 h 5066421"/>
                    <a:gd name="connsiteX37" fmla="*/ 368499 w 1621038"/>
                    <a:gd name="connsiteY37" fmla="*/ 2009775 h 5066421"/>
                    <a:gd name="connsiteX38" fmla="*/ 289918 w 1621038"/>
                    <a:gd name="connsiteY38" fmla="*/ 1966913 h 5066421"/>
                    <a:gd name="connsiteX39" fmla="*/ 263724 w 1621038"/>
                    <a:gd name="connsiteY39" fmla="*/ 1559720 h 5066421"/>
                    <a:gd name="connsiteX40" fmla="*/ 266105 w 1621038"/>
                    <a:gd name="connsiteY40" fmla="*/ 1243013 h 5066421"/>
                    <a:gd name="connsiteX41" fmla="*/ 299443 w 1621038"/>
                    <a:gd name="connsiteY41" fmla="*/ 1073945 h 5066421"/>
                    <a:gd name="connsiteX42" fmla="*/ 316111 w 1621038"/>
                    <a:gd name="connsiteY42" fmla="*/ 919164 h 5066421"/>
                    <a:gd name="connsiteX43" fmla="*/ 313731 w 1621038"/>
                    <a:gd name="connsiteY43" fmla="*/ 657225 h 5066421"/>
                    <a:gd name="connsiteX44" fmla="*/ 420886 w 1621038"/>
                    <a:gd name="connsiteY44" fmla="*/ 340520 h 5066421"/>
                    <a:gd name="connsiteX45" fmla="*/ 1106686 w 1621038"/>
                    <a:gd name="connsiteY45" fmla="*/ 0 h 5066421"/>
                    <a:gd name="connsiteX0" fmla="*/ 1106686 w 1621038"/>
                    <a:gd name="connsiteY0" fmla="*/ 0 h 5066421"/>
                    <a:gd name="connsiteX1" fmla="*/ 1385294 w 1621038"/>
                    <a:gd name="connsiteY1" fmla="*/ 2377 h 5066421"/>
                    <a:gd name="connsiteX2" fmla="*/ 1621038 w 1621038"/>
                    <a:gd name="connsiteY2" fmla="*/ 459576 h 5066421"/>
                    <a:gd name="connsiteX3" fmla="*/ 1518643 w 1621038"/>
                    <a:gd name="connsiteY3" fmla="*/ 614363 h 5066421"/>
                    <a:gd name="connsiteX4" fmla="*/ 1480542 w 1621038"/>
                    <a:gd name="connsiteY4" fmla="*/ 781051 h 5066421"/>
                    <a:gd name="connsiteX5" fmla="*/ 1509120 w 1621038"/>
                    <a:gd name="connsiteY5" fmla="*/ 1123946 h 5066421"/>
                    <a:gd name="connsiteX6" fmla="*/ 1592463 w 1621038"/>
                    <a:gd name="connsiteY6" fmla="*/ 1988340 h 5066421"/>
                    <a:gd name="connsiteX7" fmla="*/ 1523407 w 1621038"/>
                    <a:gd name="connsiteY7" fmla="*/ 1964527 h 5066421"/>
                    <a:gd name="connsiteX8" fmla="*/ 1509120 w 1621038"/>
                    <a:gd name="connsiteY8" fmla="*/ 2547933 h 5066421"/>
                    <a:gd name="connsiteX9" fmla="*/ 1504357 w 1621038"/>
                    <a:gd name="connsiteY9" fmla="*/ 3119435 h 5066421"/>
                    <a:gd name="connsiteX10" fmla="*/ 1554363 w 1621038"/>
                    <a:gd name="connsiteY10" fmla="*/ 4033835 h 5066421"/>
                    <a:gd name="connsiteX11" fmla="*/ 1594845 w 1621038"/>
                    <a:gd name="connsiteY11" fmla="*/ 4567235 h 5066421"/>
                    <a:gd name="connsiteX12" fmla="*/ 1504357 w 1621038"/>
                    <a:gd name="connsiteY12" fmla="*/ 4655342 h 5066421"/>
                    <a:gd name="connsiteX13" fmla="*/ 1535314 w 1621038"/>
                    <a:gd name="connsiteY13" fmla="*/ 4783929 h 5066421"/>
                    <a:gd name="connsiteX14" fmla="*/ 1559125 w 1621038"/>
                    <a:gd name="connsiteY14" fmla="*/ 4926804 h 5066421"/>
                    <a:gd name="connsiteX15" fmla="*/ 1142407 w 1621038"/>
                    <a:gd name="connsiteY15" fmla="*/ 4943473 h 5066421"/>
                    <a:gd name="connsiteX16" fmla="*/ 1170982 w 1621038"/>
                    <a:gd name="connsiteY16" fmla="*/ 4736304 h 5066421"/>
                    <a:gd name="connsiteX17" fmla="*/ 1101926 w 1621038"/>
                    <a:gd name="connsiteY17" fmla="*/ 4669629 h 5066421"/>
                    <a:gd name="connsiteX18" fmla="*/ 1125738 w 1621038"/>
                    <a:gd name="connsiteY18" fmla="*/ 4441029 h 5066421"/>
                    <a:gd name="connsiteX19" fmla="*/ 1073350 w 1621038"/>
                    <a:gd name="connsiteY19" fmla="*/ 4145754 h 5066421"/>
                    <a:gd name="connsiteX20" fmla="*/ 1097163 w 1621038"/>
                    <a:gd name="connsiteY20" fmla="*/ 3669504 h 5066421"/>
                    <a:gd name="connsiteX21" fmla="*/ 1011439 w 1621038"/>
                    <a:gd name="connsiteY21" fmla="*/ 3031330 h 5066421"/>
                    <a:gd name="connsiteX22" fmla="*/ 968577 w 1621038"/>
                    <a:gd name="connsiteY22" fmla="*/ 2881310 h 5066421"/>
                    <a:gd name="connsiteX23" fmla="*/ 968575 w 1621038"/>
                    <a:gd name="connsiteY23" fmla="*/ 3217067 h 5066421"/>
                    <a:gd name="connsiteX24" fmla="*/ 940002 w 1621038"/>
                    <a:gd name="connsiteY24" fmla="*/ 3540917 h 5066421"/>
                    <a:gd name="connsiteX25" fmla="*/ 780456 w 1621038"/>
                    <a:gd name="connsiteY25" fmla="*/ 4455318 h 5066421"/>
                    <a:gd name="connsiteX26" fmla="*/ 585195 w 1621038"/>
                    <a:gd name="connsiteY26" fmla="*/ 4660104 h 5066421"/>
                    <a:gd name="connsiteX27" fmla="*/ 380408 w 1621038"/>
                    <a:gd name="connsiteY27" fmla="*/ 4681535 h 5066421"/>
                    <a:gd name="connsiteX28" fmla="*/ 61317 w 1621038"/>
                    <a:gd name="connsiteY28" fmla="*/ 4738686 h 5066421"/>
                    <a:gd name="connsiteX29" fmla="*/ 56557 w 1621038"/>
                    <a:gd name="connsiteY29" fmla="*/ 4576761 h 5066421"/>
                    <a:gd name="connsiteX30" fmla="*/ 273248 w 1621038"/>
                    <a:gd name="connsiteY30" fmla="*/ 4464843 h 5066421"/>
                    <a:gd name="connsiteX31" fmla="*/ 435174 w 1621038"/>
                    <a:gd name="connsiteY31" fmla="*/ 4298155 h 5066421"/>
                    <a:gd name="connsiteX32" fmla="*/ 487561 w 1621038"/>
                    <a:gd name="connsiteY32" fmla="*/ 3767136 h 5066421"/>
                    <a:gd name="connsiteX33" fmla="*/ 532805 w 1621038"/>
                    <a:gd name="connsiteY33" fmla="*/ 3271836 h 5066421"/>
                    <a:gd name="connsiteX34" fmla="*/ 478036 w 1621038"/>
                    <a:gd name="connsiteY34" fmla="*/ 2945606 h 5066421"/>
                    <a:gd name="connsiteX35" fmla="*/ 428030 w 1621038"/>
                    <a:gd name="connsiteY35" fmla="*/ 2326481 h 5066421"/>
                    <a:gd name="connsiteX36" fmla="*/ 378024 w 1621038"/>
                    <a:gd name="connsiteY36" fmla="*/ 2055019 h 5066421"/>
                    <a:gd name="connsiteX37" fmla="*/ 368499 w 1621038"/>
                    <a:gd name="connsiteY37" fmla="*/ 2009775 h 5066421"/>
                    <a:gd name="connsiteX38" fmla="*/ 289918 w 1621038"/>
                    <a:gd name="connsiteY38" fmla="*/ 1966913 h 5066421"/>
                    <a:gd name="connsiteX39" fmla="*/ 263724 w 1621038"/>
                    <a:gd name="connsiteY39" fmla="*/ 1559720 h 5066421"/>
                    <a:gd name="connsiteX40" fmla="*/ 266105 w 1621038"/>
                    <a:gd name="connsiteY40" fmla="*/ 1243013 h 5066421"/>
                    <a:gd name="connsiteX41" fmla="*/ 299443 w 1621038"/>
                    <a:gd name="connsiteY41" fmla="*/ 1073945 h 5066421"/>
                    <a:gd name="connsiteX42" fmla="*/ 316111 w 1621038"/>
                    <a:gd name="connsiteY42" fmla="*/ 919164 h 5066421"/>
                    <a:gd name="connsiteX43" fmla="*/ 313731 w 1621038"/>
                    <a:gd name="connsiteY43" fmla="*/ 657225 h 5066421"/>
                    <a:gd name="connsiteX44" fmla="*/ 420886 w 1621038"/>
                    <a:gd name="connsiteY44" fmla="*/ 340520 h 5066421"/>
                    <a:gd name="connsiteX45" fmla="*/ 1106686 w 1621038"/>
                    <a:gd name="connsiteY45" fmla="*/ 0 h 5066421"/>
                    <a:gd name="connsiteX0" fmla="*/ 1106686 w 1621038"/>
                    <a:gd name="connsiteY0" fmla="*/ 0 h 5066421"/>
                    <a:gd name="connsiteX1" fmla="*/ 1385294 w 1621038"/>
                    <a:gd name="connsiteY1" fmla="*/ 2377 h 5066421"/>
                    <a:gd name="connsiteX2" fmla="*/ 1523406 w 1621038"/>
                    <a:gd name="connsiteY2" fmla="*/ 261933 h 5066421"/>
                    <a:gd name="connsiteX3" fmla="*/ 1621038 w 1621038"/>
                    <a:gd name="connsiteY3" fmla="*/ 459576 h 5066421"/>
                    <a:gd name="connsiteX4" fmla="*/ 1518643 w 1621038"/>
                    <a:gd name="connsiteY4" fmla="*/ 614363 h 5066421"/>
                    <a:gd name="connsiteX5" fmla="*/ 1480542 w 1621038"/>
                    <a:gd name="connsiteY5" fmla="*/ 781051 h 5066421"/>
                    <a:gd name="connsiteX6" fmla="*/ 1509120 w 1621038"/>
                    <a:gd name="connsiteY6" fmla="*/ 1123946 h 5066421"/>
                    <a:gd name="connsiteX7" fmla="*/ 1592463 w 1621038"/>
                    <a:gd name="connsiteY7" fmla="*/ 1988340 h 5066421"/>
                    <a:gd name="connsiteX8" fmla="*/ 1523407 w 1621038"/>
                    <a:gd name="connsiteY8" fmla="*/ 1964527 h 5066421"/>
                    <a:gd name="connsiteX9" fmla="*/ 1509120 w 1621038"/>
                    <a:gd name="connsiteY9" fmla="*/ 2547933 h 5066421"/>
                    <a:gd name="connsiteX10" fmla="*/ 1504357 w 1621038"/>
                    <a:gd name="connsiteY10" fmla="*/ 3119435 h 5066421"/>
                    <a:gd name="connsiteX11" fmla="*/ 1554363 w 1621038"/>
                    <a:gd name="connsiteY11" fmla="*/ 4033835 h 5066421"/>
                    <a:gd name="connsiteX12" fmla="*/ 1594845 w 1621038"/>
                    <a:gd name="connsiteY12" fmla="*/ 4567235 h 5066421"/>
                    <a:gd name="connsiteX13" fmla="*/ 1504357 w 1621038"/>
                    <a:gd name="connsiteY13" fmla="*/ 4655342 h 5066421"/>
                    <a:gd name="connsiteX14" fmla="*/ 1535314 w 1621038"/>
                    <a:gd name="connsiteY14" fmla="*/ 4783929 h 5066421"/>
                    <a:gd name="connsiteX15" fmla="*/ 1559125 w 1621038"/>
                    <a:gd name="connsiteY15" fmla="*/ 4926804 h 5066421"/>
                    <a:gd name="connsiteX16" fmla="*/ 1142407 w 1621038"/>
                    <a:gd name="connsiteY16" fmla="*/ 4943473 h 5066421"/>
                    <a:gd name="connsiteX17" fmla="*/ 1170982 w 1621038"/>
                    <a:gd name="connsiteY17" fmla="*/ 4736304 h 5066421"/>
                    <a:gd name="connsiteX18" fmla="*/ 1101926 w 1621038"/>
                    <a:gd name="connsiteY18" fmla="*/ 4669629 h 5066421"/>
                    <a:gd name="connsiteX19" fmla="*/ 1125738 w 1621038"/>
                    <a:gd name="connsiteY19" fmla="*/ 4441029 h 5066421"/>
                    <a:gd name="connsiteX20" fmla="*/ 1073350 w 1621038"/>
                    <a:gd name="connsiteY20" fmla="*/ 4145754 h 5066421"/>
                    <a:gd name="connsiteX21" fmla="*/ 1097163 w 1621038"/>
                    <a:gd name="connsiteY21" fmla="*/ 3669504 h 5066421"/>
                    <a:gd name="connsiteX22" fmla="*/ 1011439 w 1621038"/>
                    <a:gd name="connsiteY22" fmla="*/ 3031330 h 5066421"/>
                    <a:gd name="connsiteX23" fmla="*/ 968577 w 1621038"/>
                    <a:gd name="connsiteY23" fmla="*/ 2881310 h 5066421"/>
                    <a:gd name="connsiteX24" fmla="*/ 968575 w 1621038"/>
                    <a:gd name="connsiteY24" fmla="*/ 3217067 h 5066421"/>
                    <a:gd name="connsiteX25" fmla="*/ 940002 w 1621038"/>
                    <a:gd name="connsiteY25" fmla="*/ 3540917 h 5066421"/>
                    <a:gd name="connsiteX26" fmla="*/ 780456 w 1621038"/>
                    <a:gd name="connsiteY26" fmla="*/ 4455318 h 5066421"/>
                    <a:gd name="connsiteX27" fmla="*/ 585195 w 1621038"/>
                    <a:gd name="connsiteY27" fmla="*/ 4660104 h 5066421"/>
                    <a:gd name="connsiteX28" fmla="*/ 380408 w 1621038"/>
                    <a:gd name="connsiteY28" fmla="*/ 4681535 h 5066421"/>
                    <a:gd name="connsiteX29" fmla="*/ 61317 w 1621038"/>
                    <a:gd name="connsiteY29" fmla="*/ 4738686 h 5066421"/>
                    <a:gd name="connsiteX30" fmla="*/ 56557 w 1621038"/>
                    <a:gd name="connsiteY30" fmla="*/ 4576761 h 5066421"/>
                    <a:gd name="connsiteX31" fmla="*/ 273248 w 1621038"/>
                    <a:gd name="connsiteY31" fmla="*/ 4464843 h 5066421"/>
                    <a:gd name="connsiteX32" fmla="*/ 435174 w 1621038"/>
                    <a:gd name="connsiteY32" fmla="*/ 4298155 h 5066421"/>
                    <a:gd name="connsiteX33" fmla="*/ 487561 w 1621038"/>
                    <a:gd name="connsiteY33" fmla="*/ 3767136 h 5066421"/>
                    <a:gd name="connsiteX34" fmla="*/ 532805 w 1621038"/>
                    <a:gd name="connsiteY34" fmla="*/ 3271836 h 5066421"/>
                    <a:gd name="connsiteX35" fmla="*/ 478036 w 1621038"/>
                    <a:gd name="connsiteY35" fmla="*/ 2945606 h 5066421"/>
                    <a:gd name="connsiteX36" fmla="*/ 428030 w 1621038"/>
                    <a:gd name="connsiteY36" fmla="*/ 2326481 h 5066421"/>
                    <a:gd name="connsiteX37" fmla="*/ 378024 w 1621038"/>
                    <a:gd name="connsiteY37" fmla="*/ 2055019 h 5066421"/>
                    <a:gd name="connsiteX38" fmla="*/ 368499 w 1621038"/>
                    <a:gd name="connsiteY38" fmla="*/ 2009775 h 5066421"/>
                    <a:gd name="connsiteX39" fmla="*/ 289918 w 1621038"/>
                    <a:gd name="connsiteY39" fmla="*/ 1966913 h 5066421"/>
                    <a:gd name="connsiteX40" fmla="*/ 263724 w 1621038"/>
                    <a:gd name="connsiteY40" fmla="*/ 1559720 h 5066421"/>
                    <a:gd name="connsiteX41" fmla="*/ 266105 w 1621038"/>
                    <a:gd name="connsiteY41" fmla="*/ 1243013 h 5066421"/>
                    <a:gd name="connsiteX42" fmla="*/ 299443 w 1621038"/>
                    <a:gd name="connsiteY42" fmla="*/ 1073945 h 5066421"/>
                    <a:gd name="connsiteX43" fmla="*/ 316111 w 1621038"/>
                    <a:gd name="connsiteY43" fmla="*/ 919164 h 5066421"/>
                    <a:gd name="connsiteX44" fmla="*/ 313731 w 1621038"/>
                    <a:gd name="connsiteY44" fmla="*/ 657225 h 5066421"/>
                    <a:gd name="connsiteX45" fmla="*/ 420886 w 1621038"/>
                    <a:gd name="connsiteY45" fmla="*/ 340520 h 5066421"/>
                    <a:gd name="connsiteX46" fmla="*/ 1106686 w 1621038"/>
                    <a:gd name="connsiteY46" fmla="*/ 0 h 5066421"/>
                    <a:gd name="connsiteX0" fmla="*/ 1106686 w 1992512"/>
                    <a:gd name="connsiteY0" fmla="*/ 0 h 5066421"/>
                    <a:gd name="connsiteX1" fmla="*/ 1385294 w 1992512"/>
                    <a:gd name="connsiteY1" fmla="*/ 2377 h 5066421"/>
                    <a:gd name="connsiteX2" fmla="*/ 1992512 w 1992512"/>
                    <a:gd name="connsiteY2" fmla="*/ 114295 h 5066421"/>
                    <a:gd name="connsiteX3" fmla="*/ 1621038 w 1992512"/>
                    <a:gd name="connsiteY3" fmla="*/ 459576 h 5066421"/>
                    <a:gd name="connsiteX4" fmla="*/ 1518643 w 1992512"/>
                    <a:gd name="connsiteY4" fmla="*/ 614363 h 5066421"/>
                    <a:gd name="connsiteX5" fmla="*/ 1480542 w 1992512"/>
                    <a:gd name="connsiteY5" fmla="*/ 781051 h 5066421"/>
                    <a:gd name="connsiteX6" fmla="*/ 1509120 w 1992512"/>
                    <a:gd name="connsiteY6" fmla="*/ 1123946 h 5066421"/>
                    <a:gd name="connsiteX7" fmla="*/ 1592463 w 1992512"/>
                    <a:gd name="connsiteY7" fmla="*/ 1988340 h 5066421"/>
                    <a:gd name="connsiteX8" fmla="*/ 1523407 w 1992512"/>
                    <a:gd name="connsiteY8" fmla="*/ 1964527 h 5066421"/>
                    <a:gd name="connsiteX9" fmla="*/ 1509120 w 1992512"/>
                    <a:gd name="connsiteY9" fmla="*/ 2547933 h 5066421"/>
                    <a:gd name="connsiteX10" fmla="*/ 1504357 w 1992512"/>
                    <a:gd name="connsiteY10" fmla="*/ 3119435 h 5066421"/>
                    <a:gd name="connsiteX11" fmla="*/ 1554363 w 1992512"/>
                    <a:gd name="connsiteY11" fmla="*/ 4033835 h 5066421"/>
                    <a:gd name="connsiteX12" fmla="*/ 1594845 w 1992512"/>
                    <a:gd name="connsiteY12" fmla="*/ 4567235 h 5066421"/>
                    <a:gd name="connsiteX13" fmla="*/ 1504357 w 1992512"/>
                    <a:gd name="connsiteY13" fmla="*/ 4655342 h 5066421"/>
                    <a:gd name="connsiteX14" fmla="*/ 1535314 w 1992512"/>
                    <a:gd name="connsiteY14" fmla="*/ 4783929 h 5066421"/>
                    <a:gd name="connsiteX15" fmla="*/ 1559125 w 1992512"/>
                    <a:gd name="connsiteY15" fmla="*/ 4926804 h 5066421"/>
                    <a:gd name="connsiteX16" fmla="*/ 1142407 w 1992512"/>
                    <a:gd name="connsiteY16" fmla="*/ 4943473 h 5066421"/>
                    <a:gd name="connsiteX17" fmla="*/ 1170982 w 1992512"/>
                    <a:gd name="connsiteY17" fmla="*/ 4736304 h 5066421"/>
                    <a:gd name="connsiteX18" fmla="*/ 1101926 w 1992512"/>
                    <a:gd name="connsiteY18" fmla="*/ 4669629 h 5066421"/>
                    <a:gd name="connsiteX19" fmla="*/ 1125738 w 1992512"/>
                    <a:gd name="connsiteY19" fmla="*/ 4441029 h 5066421"/>
                    <a:gd name="connsiteX20" fmla="*/ 1073350 w 1992512"/>
                    <a:gd name="connsiteY20" fmla="*/ 4145754 h 5066421"/>
                    <a:gd name="connsiteX21" fmla="*/ 1097163 w 1992512"/>
                    <a:gd name="connsiteY21" fmla="*/ 3669504 h 5066421"/>
                    <a:gd name="connsiteX22" fmla="*/ 1011439 w 1992512"/>
                    <a:gd name="connsiteY22" fmla="*/ 3031330 h 5066421"/>
                    <a:gd name="connsiteX23" fmla="*/ 968577 w 1992512"/>
                    <a:gd name="connsiteY23" fmla="*/ 2881310 h 5066421"/>
                    <a:gd name="connsiteX24" fmla="*/ 968575 w 1992512"/>
                    <a:gd name="connsiteY24" fmla="*/ 3217067 h 5066421"/>
                    <a:gd name="connsiteX25" fmla="*/ 940002 w 1992512"/>
                    <a:gd name="connsiteY25" fmla="*/ 3540917 h 5066421"/>
                    <a:gd name="connsiteX26" fmla="*/ 780456 w 1992512"/>
                    <a:gd name="connsiteY26" fmla="*/ 4455318 h 5066421"/>
                    <a:gd name="connsiteX27" fmla="*/ 585195 w 1992512"/>
                    <a:gd name="connsiteY27" fmla="*/ 4660104 h 5066421"/>
                    <a:gd name="connsiteX28" fmla="*/ 380408 w 1992512"/>
                    <a:gd name="connsiteY28" fmla="*/ 4681535 h 5066421"/>
                    <a:gd name="connsiteX29" fmla="*/ 61317 w 1992512"/>
                    <a:gd name="connsiteY29" fmla="*/ 4738686 h 5066421"/>
                    <a:gd name="connsiteX30" fmla="*/ 56557 w 1992512"/>
                    <a:gd name="connsiteY30" fmla="*/ 4576761 h 5066421"/>
                    <a:gd name="connsiteX31" fmla="*/ 273248 w 1992512"/>
                    <a:gd name="connsiteY31" fmla="*/ 4464843 h 5066421"/>
                    <a:gd name="connsiteX32" fmla="*/ 435174 w 1992512"/>
                    <a:gd name="connsiteY32" fmla="*/ 4298155 h 5066421"/>
                    <a:gd name="connsiteX33" fmla="*/ 487561 w 1992512"/>
                    <a:gd name="connsiteY33" fmla="*/ 3767136 h 5066421"/>
                    <a:gd name="connsiteX34" fmla="*/ 532805 w 1992512"/>
                    <a:gd name="connsiteY34" fmla="*/ 3271836 h 5066421"/>
                    <a:gd name="connsiteX35" fmla="*/ 478036 w 1992512"/>
                    <a:gd name="connsiteY35" fmla="*/ 2945606 h 5066421"/>
                    <a:gd name="connsiteX36" fmla="*/ 428030 w 1992512"/>
                    <a:gd name="connsiteY36" fmla="*/ 2326481 h 5066421"/>
                    <a:gd name="connsiteX37" fmla="*/ 378024 w 1992512"/>
                    <a:gd name="connsiteY37" fmla="*/ 2055019 h 5066421"/>
                    <a:gd name="connsiteX38" fmla="*/ 368499 w 1992512"/>
                    <a:gd name="connsiteY38" fmla="*/ 2009775 h 5066421"/>
                    <a:gd name="connsiteX39" fmla="*/ 289918 w 1992512"/>
                    <a:gd name="connsiteY39" fmla="*/ 1966913 h 5066421"/>
                    <a:gd name="connsiteX40" fmla="*/ 263724 w 1992512"/>
                    <a:gd name="connsiteY40" fmla="*/ 1559720 h 5066421"/>
                    <a:gd name="connsiteX41" fmla="*/ 266105 w 1992512"/>
                    <a:gd name="connsiteY41" fmla="*/ 1243013 h 5066421"/>
                    <a:gd name="connsiteX42" fmla="*/ 299443 w 1992512"/>
                    <a:gd name="connsiteY42" fmla="*/ 1073945 h 5066421"/>
                    <a:gd name="connsiteX43" fmla="*/ 316111 w 1992512"/>
                    <a:gd name="connsiteY43" fmla="*/ 919164 h 5066421"/>
                    <a:gd name="connsiteX44" fmla="*/ 313731 w 1992512"/>
                    <a:gd name="connsiteY44" fmla="*/ 657225 h 5066421"/>
                    <a:gd name="connsiteX45" fmla="*/ 420886 w 1992512"/>
                    <a:gd name="connsiteY45" fmla="*/ 340520 h 5066421"/>
                    <a:gd name="connsiteX46" fmla="*/ 1106686 w 1992512"/>
                    <a:gd name="connsiteY46" fmla="*/ 0 h 5066421"/>
                    <a:gd name="connsiteX0" fmla="*/ 1106686 w 1992512"/>
                    <a:gd name="connsiteY0" fmla="*/ 0 h 5066421"/>
                    <a:gd name="connsiteX1" fmla="*/ 1385294 w 1992512"/>
                    <a:gd name="connsiteY1" fmla="*/ 2377 h 5066421"/>
                    <a:gd name="connsiteX2" fmla="*/ 1992512 w 1992512"/>
                    <a:gd name="connsiteY2" fmla="*/ 114295 h 5066421"/>
                    <a:gd name="connsiteX3" fmla="*/ 1621038 w 1992512"/>
                    <a:gd name="connsiteY3" fmla="*/ 459576 h 5066421"/>
                    <a:gd name="connsiteX4" fmla="*/ 1518643 w 1992512"/>
                    <a:gd name="connsiteY4" fmla="*/ 614363 h 5066421"/>
                    <a:gd name="connsiteX5" fmla="*/ 1480542 w 1992512"/>
                    <a:gd name="connsiteY5" fmla="*/ 781051 h 5066421"/>
                    <a:gd name="connsiteX6" fmla="*/ 1509120 w 1992512"/>
                    <a:gd name="connsiteY6" fmla="*/ 1123946 h 5066421"/>
                    <a:gd name="connsiteX7" fmla="*/ 1592463 w 1992512"/>
                    <a:gd name="connsiteY7" fmla="*/ 1988340 h 5066421"/>
                    <a:gd name="connsiteX8" fmla="*/ 1523407 w 1992512"/>
                    <a:gd name="connsiteY8" fmla="*/ 1964527 h 5066421"/>
                    <a:gd name="connsiteX9" fmla="*/ 1509120 w 1992512"/>
                    <a:gd name="connsiteY9" fmla="*/ 2547933 h 5066421"/>
                    <a:gd name="connsiteX10" fmla="*/ 1504357 w 1992512"/>
                    <a:gd name="connsiteY10" fmla="*/ 3119435 h 5066421"/>
                    <a:gd name="connsiteX11" fmla="*/ 1554363 w 1992512"/>
                    <a:gd name="connsiteY11" fmla="*/ 4033835 h 5066421"/>
                    <a:gd name="connsiteX12" fmla="*/ 1594845 w 1992512"/>
                    <a:gd name="connsiteY12" fmla="*/ 4567235 h 5066421"/>
                    <a:gd name="connsiteX13" fmla="*/ 1504357 w 1992512"/>
                    <a:gd name="connsiteY13" fmla="*/ 4655342 h 5066421"/>
                    <a:gd name="connsiteX14" fmla="*/ 1535314 w 1992512"/>
                    <a:gd name="connsiteY14" fmla="*/ 4783929 h 5066421"/>
                    <a:gd name="connsiteX15" fmla="*/ 1559125 w 1992512"/>
                    <a:gd name="connsiteY15" fmla="*/ 4926804 h 5066421"/>
                    <a:gd name="connsiteX16" fmla="*/ 1142407 w 1992512"/>
                    <a:gd name="connsiteY16" fmla="*/ 4943473 h 5066421"/>
                    <a:gd name="connsiteX17" fmla="*/ 1170982 w 1992512"/>
                    <a:gd name="connsiteY17" fmla="*/ 4736304 h 5066421"/>
                    <a:gd name="connsiteX18" fmla="*/ 1101926 w 1992512"/>
                    <a:gd name="connsiteY18" fmla="*/ 4669629 h 5066421"/>
                    <a:gd name="connsiteX19" fmla="*/ 1125738 w 1992512"/>
                    <a:gd name="connsiteY19" fmla="*/ 4441029 h 5066421"/>
                    <a:gd name="connsiteX20" fmla="*/ 1073350 w 1992512"/>
                    <a:gd name="connsiteY20" fmla="*/ 4145754 h 5066421"/>
                    <a:gd name="connsiteX21" fmla="*/ 1097163 w 1992512"/>
                    <a:gd name="connsiteY21" fmla="*/ 3669504 h 5066421"/>
                    <a:gd name="connsiteX22" fmla="*/ 1011439 w 1992512"/>
                    <a:gd name="connsiteY22" fmla="*/ 3031330 h 5066421"/>
                    <a:gd name="connsiteX23" fmla="*/ 968577 w 1992512"/>
                    <a:gd name="connsiteY23" fmla="*/ 2881310 h 5066421"/>
                    <a:gd name="connsiteX24" fmla="*/ 968575 w 1992512"/>
                    <a:gd name="connsiteY24" fmla="*/ 3217067 h 5066421"/>
                    <a:gd name="connsiteX25" fmla="*/ 940002 w 1992512"/>
                    <a:gd name="connsiteY25" fmla="*/ 3540917 h 5066421"/>
                    <a:gd name="connsiteX26" fmla="*/ 780456 w 1992512"/>
                    <a:gd name="connsiteY26" fmla="*/ 4455318 h 5066421"/>
                    <a:gd name="connsiteX27" fmla="*/ 585195 w 1992512"/>
                    <a:gd name="connsiteY27" fmla="*/ 4660104 h 5066421"/>
                    <a:gd name="connsiteX28" fmla="*/ 380408 w 1992512"/>
                    <a:gd name="connsiteY28" fmla="*/ 4681535 h 5066421"/>
                    <a:gd name="connsiteX29" fmla="*/ 61317 w 1992512"/>
                    <a:gd name="connsiteY29" fmla="*/ 4738686 h 5066421"/>
                    <a:gd name="connsiteX30" fmla="*/ 56557 w 1992512"/>
                    <a:gd name="connsiteY30" fmla="*/ 4576761 h 5066421"/>
                    <a:gd name="connsiteX31" fmla="*/ 273248 w 1992512"/>
                    <a:gd name="connsiteY31" fmla="*/ 4464843 h 5066421"/>
                    <a:gd name="connsiteX32" fmla="*/ 435174 w 1992512"/>
                    <a:gd name="connsiteY32" fmla="*/ 4298155 h 5066421"/>
                    <a:gd name="connsiteX33" fmla="*/ 487561 w 1992512"/>
                    <a:gd name="connsiteY33" fmla="*/ 3767136 h 5066421"/>
                    <a:gd name="connsiteX34" fmla="*/ 532805 w 1992512"/>
                    <a:gd name="connsiteY34" fmla="*/ 3271836 h 5066421"/>
                    <a:gd name="connsiteX35" fmla="*/ 478036 w 1992512"/>
                    <a:gd name="connsiteY35" fmla="*/ 2945606 h 5066421"/>
                    <a:gd name="connsiteX36" fmla="*/ 428030 w 1992512"/>
                    <a:gd name="connsiteY36" fmla="*/ 2326481 h 5066421"/>
                    <a:gd name="connsiteX37" fmla="*/ 378024 w 1992512"/>
                    <a:gd name="connsiteY37" fmla="*/ 2055019 h 5066421"/>
                    <a:gd name="connsiteX38" fmla="*/ 368499 w 1992512"/>
                    <a:gd name="connsiteY38" fmla="*/ 2009775 h 5066421"/>
                    <a:gd name="connsiteX39" fmla="*/ 289918 w 1992512"/>
                    <a:gd name="connsiteY39" fmla="*/ 1966913 h 5066421"/>
                    <a:gd name="connsiteX40" fmla="*/ 263724 w 1992512"/>
                    <a:gd name="connsiteY40" fmla="*/ 1559720 h 5066421"/>
                    <a:gd name="connsiteX41" fmla="*/ 266105 w 1992512"/>
                    <a:gd name="connsiteY41" fmla="*/ 1243013 h 5066421"/>
                    <a:gd name="connsiteX42" fmla="*/ 299443 w 1992512"/>
                    <a:gd name="connsiteY42" fmla="*/ 1073945 h 5066421"/>
                    <a:gd name="connsiteX43" fmla="*/ 316111 w 1992512"/>
                    <a:gd name="connsiteY43" fmla="*/ 919164 h 5066421"/>
                    <a:gd name="connsiteX44" fmla="*/ 313731 w 1992512"/>
                    <a:gd name="connsiteY44" fmla="*/ 657225 h 5066421"/>
                    <a:gd name="connsiteX45" fmla="*/ 420886 w 1992512"/>
                    <a:gd name="connsiteY45" fmla="*/ 340520 h 5066421"/>
                    <a:gd name="connsiteX46" fmla="*/ 1106686 w 1992512"/>
                    <a:gd name="connsiteY46" fmla="*/ 0 h 5066421"/>
                    <a:gd name="connsiteX0" fmla="*/ 1106686 w 1992512"/>
                    <a:gd name="connsiteY0" fmla="*/ 0 h 5066421"/>
                    <a:gd name="connsiteX1" fmla="*/ 1385294 w 1992512"/>
                    <a:gd name="connsiteY1" fmla="*/ 2377 h 5066421"/>
                    <a:gd name="connsiteX2" fmla="*/ 1992512 w 1992512"/>
                    <a:gd name="connsiteY2" fmla="*/ 114295 h 5066421"/>
                    <a:gd name="connsiteX3" fmla="*/ 1621038 w 1992512"/>
                    <a:gd name="connsiteY3" fmla="*/ 459576 h 5066421"/>
                    <a:gd name="connsiteX4" fmla="*/ 1518643 w 1992512"/>
                    <a:gd name="connsiteY4" fmla="*/ 614363 h 5066421"/>
                    <a:gd name="connsiteX5" fmla="*/ 1480542 w 1992512"/>
                    <a:gd name="connsiteY5" fmla="*/ 781051 h 5066421"/>
                    <a:gd name="connsiteX6" fmla="*/ 1509120 w 1992512"/>
                    <a:gd name="connsiteY6" fmla="*/ 1123946 h 5066421"/>
                    <a:gd name="connsiteX7" fmla="*/ 1592463 w 1992512"/>
                    <a:gd name="connsiteY7" fmla="*/ 1988340 h 5066421"/>
                    <a:gd name="connsiteX8" fmla="*/ 1523407 w 1992512"/>
                    <a:gd name="connsiteY8" fmla="*/ 1964527 h 5066421"/>
                    <a:gd name="connsiteX9" fmla="*/ 1509120 w 1992512"/>
                    <a:gd name="connsiteY9" fmla="*/ 2547933 h 5066421"/>
                    <a:gd name="connsiteX10" fmla="*/ 1504357 w 1992512"/>
                    <a:gd name="connsiteY10" fmla="*/ 3119435 h 5066421"/>
                    <a:gd name="connsiteX11" fmla="*/ 1554363 w 1992512"/>
                    <a:gd name="connsiteY11" fmla="*/ 4033835 h 5066421"/>
                    <a:gd name="connsiteX12" fmla="*/ 1594845 w 1992512"/>
                    <a:gd name="connsiteY12" fmla="*/ 4567235 h 5066421"/>
                    <a:gd name="connsiteX13" fmla="*/ 1504357 w 1992512"/>
                    <a:gd name="connsiteY13" fmla="*/ 4655342 h 5066421"/>
                    <a:gd name="connsiteX14" fmla="*/ 1535314 w 1992512"/>
                    <a:gd name="connsiteY14" fmla="*/ 4783929 h 5066421"/>
                    <a:gd name="connsiteX15" fmla="*/ 1559125 w 1992512"/>
                    <a:gd name="connsiteY15" fmla="*/ 4926804 h 5066421"/>
                    <a:gd name="connsiteX16" fmla="*/ 1142407 w 1992512"/>
                    <a:gd name="connsiteY16" fmla="*/ 4943473 h 5066421"/>
                    <a:gd name="connsiteX17" fmla="*/ 1170982 w 1992512"/>
                    <a:gd name="connsiteY17" fmla="*/ 4736304 h 5066421"/>
                    <a:gd name="connsiteX18" fmla="*/ 1101926 w 1992512"/>
                    <a:gd name="connsiteY18" fmla="*/ 4669629 h 5066421"/>
                    <a:gd name="connsiteX19" fmla="*/ 1125738 w 1992512"/>
                    <a:gd name="connsiteY19" fmla="*/ 4441029 h 5066421"/>
                    <a:gd name="connsiteX20" fmla="*/ 1073350 w 1992512"/>
                    <a:gd name="connsiteY20" fmla="*/ 4145754 h 5066421"/>
                    <a:gd name="connsiteX21" fmla="*/ 1097163 w 1992512"/>
                    <a:gd name="connsiteY21" fmla="*/ 3669504 h 5066421"/>
                    <a:gd name="connsiteX22" fmla="*/ 1011439 w 1992512"/>
                    <a:gd name="connsiteY22" fmla="*/ 3031330 h 5066421"/>
                    <a:gd name="connsiteX23" fmla="*/ 968577 w 1992512"/>
                    <a:gd name="connsiteY23" fmla="*/ 2881310 h 5066421"/>
                    <a:gd name="connsiteX24" fmla="*/ 968575 w 1992512"/>
                    <a:gd name="connsiteY24" fmla="*/ 3217067 h 5066421"/>
                    <a:gd name="connsiteX25" fmla="*/ 940002 w 1992512"/>
                    <a:gd name="connsiteY25" fmla="*/ 3540917 h 5066421"/>
                    <a:gd name="connsiteX26" fmla="*/ 780456 w 1992512"/>
                    <a:gd name="connsiteY26" fmla="*/ 4455318 h 5066421"/>
                    <a:gd name="connsiteX27" fmla="*/ 585195 w 1992512"/>
                    <a:gd name="connsiteY27" fmla="*/ 4660104 h 5066421"/>
                    <a:gd name="connsiteX28" fmla="*/ 380408 w 1992512"/>
                    <a:gd name="connsiteY28" fmla="*/ 4681535 h 5066421"/>
                    <a:gd name="connsiteX29" fmla="*/ 61317 w 1992512"/>
                    <a:gd name="connsiteY29" fmla="*/ 4738686 h 5066421"/>
                    <a:gd name="connsiteX30" fmla="*/ 56557 w 1992512"/>
                    <a:gd name="connsiteY30" fmla="*/ 4576761 h 5066421"/>
                    <a:gd name="connsiteX31" fmla="*/ 273248 w 1992512"/>
                    <a:gd name="connsiteY31" fmla="*/ 4464843 h 5066421"/>
                    <a:gd name="connsiteX32" fmla="*/ 435174 w 1992512"/>
                    <a:gd name="connsiteY32" fmla="*/ 4298155 h 5066421"/>
                    <a:gd name="connsiteX33" fmla="*/ 487561 w 1992512"/>
                    <a:gd name="connsiteY33" fmla="*/ 3767136 h 5066421"/>
                    <a:gd name="connsiteX34" fmla="*/ 532805 w 1992512"/>
                    <a:gd name="connsiteY34" fmla="*/ 3271836 h 5066421"/>
                    <a:gd name="connsiteX35" fmla="*/ 478036 w 1992512"/>
                    <a:gd name="connsiteY35" fmla="*/ 2945606 h 5066421"/>
                    <a:gd name="connsiteX36" fmla="*/ 428030 w 1992512"/>
                    <a:gd name="connsiteY36" fmla="*/ 2326481 h 5066421"/>
                    <a:gd name="connsiteX37" fmla="*/ 378024 w 1992512"/>
                    <a:gd name="connsiteY37" fmla="*/ 2055019 h 5066421"/>
                    <a:gd name="connsiteX38" fmla="*/ 368499 w 1992512"/>
                    <a:gd name="connsiteY38" fmla="*/ 2009775 h 5066421"/>
                    <a:gd name="connsiteX39" fmla="*/ 289918 w 1992512"/>
                    <a:gd name="connsiteY39" fmla="*/ 1966913 h 5066421"/>
                    <a:gd name="connsiteX40" fmla="*/ 263724 w 1992512"/>
                    <a:gd name="connsiteY40" fmla="*/ 1559720 h 5066421"/>
                    <a:gd name="connsiteX41" fmla="*/ 266105 w 1992512"/>
                    <a:gd name="connsiteY41" fmla="*/ 1243013 h 5066421"/>
                    <a:gd name="connsiteX42" fmla="*/ 299443 w 1992512"/>
                    <a:gd name="connsiteY42" fmla="*/ 1073945 h 5066421"/>
                    <a:gd name="connsiteX43" fmla="*/ 316111 w 1992512"/>
                    <a:gd name="connsiteY43" fmla="*/ 919164 h 5066421"/>
                    <a:gd name="connsiteX44" fmla="*/ 313731 w 1992512"/>
                    <a:gd name="connsiteY44" fmla="*/ 657225 h 5066421"/>
                    <a:gd name="connsiteX45" fmla="*/ 420886 w 1992512"/>
                    <a:gd name="connsiteY45" fmla="*/ 340520 h 5066421"/>
                    <a:gd name="connsiteX46" fmla="*/ 1106686 w 1992512"/>
                    <a:gd name="connsiteY46" fmla="*/ 0 h 5066421"/>
                    <a:gd name="connsiteX0" fmla="*/ 1106686 w 1992512"/>
                    <a:gd name="connsiteY0" fmla="*/ 0 h 5066421"/>
                    <a:gd name="connsiteX1" fmla="*/ 1385294 w 1992512"/>
                    <a:gd name="connsiteY1" fmla="*/ 2377 h 5066421"/>
                    <a:gd name="connsiteX2" fmla="*/ 1728194 w 1992512"/>
                    <a:gd name="connsiteY2" fmla="*/ 59527 h 5066421"/>
                    <a:gd name="connsiteX3" fmla="*/ 1992512 w 1992512"/>
                    <a:gd name="connsiteY3" fmla="*/ 114295 h 5066421"/>
                    <a:gd name="connsiteX4" fmla="*/ 1621038 w 1992512"/>
                    <a:gd name="connsiteY4" fmla="*/ 459576 h 5066421"/>
                    <a:gd name="connsiteX5" fmla="*/ 1518643 w 1992512"/>
                    <a:gd name="connsiteY5" fmla="*/ 614363 h 5066421"/>
                    <a:gd name="connsiteX6" fmla="*/ 1480542 w 1992512"/>
                    <a:gd name="connsiteY6" fmla="*/ 781051 h 5066421"/>
                    <a:gd name="connsiteX7" fmla="*/ 1509120 w 1992512"/>
                    <a:gd name="connsiteY7" fmla="*/ 1123946 h 5066421"/>
                    <a:gd name="connsiteX8" fmla="*/ 1592463 w 1992512"/>
                    <a:gd name="connsiteY8" fmla="*/ 1988340 h 5066421"/>
                    <a:gd name="connsiteX9" fmla="*/ 1523407 w 1992512"/>
                    <a:gd name="connsiteY9" fmla="*/ 1964527 h 5066421"/>
                    <a:gd name="connsiteX10" fmla="*/ 1509120 w 1992512"/>
                    <a:gd name="connsiteY10" fmla="*/ 2547933 h 5066421"/>
                    <a:gd name="connsiteX11" fmla="*/ 1504357 w 1992512"/>
                    <a:gd name="connsiteY11" fmla="*/ 3119435 h 5066421"/>
                    <a:gd name="connsiteX12" fmla="*/ 1554363 w 1992512"/>
                    <a:gd name="connsiteY12" fmla="*/ 4033835 h 5066421"/>
                    <a:gd name="connsiteX13" fmla="*/ 1594845 w 1992512"/>
                    <a:gd name="connsiteY13" fmla="*/ 4567235 h 5066421"/>
                    <a:gd name="connsiteX14" fmla="*/ 1504357 w 1992512"/>
                    <a:gd name="connsiteY14" fmla="*/ 4655342 h 5066421"/>
                    <a:gd name="connsiteX15" fmla="*/ 1535314 w 1992512"/>
                    <a:gd name="connsiteY15" fmla="*/ 4783929 h 5066421"/>
                    <a:gd name="connsiteX16" fmla="*/ 1559125 w 1992512"/>
                    <a:gd name="connsiteY16" fmla="*/ 4926804 h 5066421"/>
                    <a:gd name="connsiteX17" fmla="*/ 1142407 w 1992512"/>
                    <a:gd name="connsiteY17" fmla="*/ 4943473 h 5066421"/>
                    <a:gd name="connsiteX18" fmla="*/ 1170982 w 1992512"/>
                    <a:gd name="connsiteY18" fmla="*/ 4736304 h 5066421"/>
                    <a:gd name="connsiteX19" fmla="*/ 1101926 w 1992512"/>
                    <a:gd name="connsiteY19" fmla="*/ 4669629 h 5066421"/>
                    <a:gd name="connsiteX20" fmla="*/ 1125738 w 1992512"/>
                    <a:gd name="connsiteY20" fmla="*/ 4441029 h 5066421"/>
                    <a:gd name="connsiteX21" fmla="*/ 1073350 w 1992512"/>
                    <a:gd name="connsiteY21" fmla="*/ 4145754 h 5066421"/>
                    <a:gd name="connsiteX22" fmla="*/ 1097163 w 1992512"/>
                    <a:gd name="connsiteY22" fmla="*/ 3669504 h 5066421"/>
                    <a:gd name="connsiteX23" fmla="*/ 1011439 w 1992512"/>
                    <a:gd name="connsiteY23" fmla="*/ 3031330 h 5066421"/>
                    <a:gd name="connsiteX24" fmla="*/ 968577 w 1992512"/>
                    <a:gd name="connsiteY24" fmla="*/ 2881310 h 5066421"/>
                    <a:gd name="connsiteX25" fmla="*/ 968575 w 1992512"/>
                    <a:gd name="connsiteY25" fmla="*/ 3217067 h 5066421"/>
                    <a:gd name="connsiteX26" fmla="*/ 940002 w 1992512"/>
                    <a:gd name="connsiteY26" fmla="*/ 3540917 h 5066421"/>
                    <a:gd name="connsiteX27" fmla="*/ 780456 w 1992512"/>
                    <a:gd name="connsiteY27" fmla="*/ 4455318 h 5066421"/>
                    <a:gd name="connsiteX28" fmla="*/ 585195 w 1992512"/>
                    <a:gd name="connsiteY28" fmla="*/ 4660104 h 5066421"/>
                    <a:gd name="connsiteX29" fmla="*/ 380408 w 1992512"/>
                    <a:gd name="connsiteY29" fmla="*/ 4681535 h 5066421"/>
                    <a:gd name="connsiteX30" fmla="*/ 61317 w 1992512"/>
                    <a:gd name="connsiteY30" fmla="*/ 4738686 h 5066421"/>
                    <a:gd name="connsiteX31" fmla="*/ 56557 w 1992512"/>
                    <a:gd name="connsiteY31" fmla="*/ 4576761 h 5066421"/>
                    <a:gd name="connsiteX32" fmla="*/ 273248 w 1992512"/>
                    <a:gd name="connsiteY32" fmla="*/ 4464843 h 5066421"/>
                    <a:gd name="connsiteX33" fmla="*/ 435174 w 1992512"/>
                    <a:gd name="connsiteY33" fmla="*/ 4298155 h 5066421"/>
                    <a:gd name="connsiteX34" fmla="*/ 487561 w 1992512"/>
                    <a:gd name="connsiteY34" fmla="*/ 3767136 h 5066421"/>
                    <a:gd name="connsiteX35" fmla="*/ 532805 w 1992512"/>
                    <a:gd name="connsiteY35" fmla="*/ 3271836 h 5066421"/>
                    <a:gd name="connsiteX36" fmla="*/ 478036 w 1992512"/>
                    <a:gd name="connsiteY36" fmla="*/ 2945606 h 5066421"/>
                    <a:gd name="connsiteX37" fmla="*/ 428030 w 1992512"/>
                    <a:gd name="connsiteY37" fmla="*/ 2326481 h 5066421"/>
                    <a:gd name="connsiteX38" fmla="*/ 378024 w 1992512"/>
                    <a:gd name="connsiteY38" fmla="*/ 2055019 h 5066421"/>
                    <a:gd name="connsiteX39" fmla="*/ 368499 w 1992512"/>
                    <a:gd name="connsiteY39" fmla="*/ 2009775 h 5066421"/>
                    <a:gd name="connsiteX40" fmla="*/ 289918 w 1992512"/>
                    <a:gd name="connsiteY40" fmla="*/ 1966913 h 5066421"/>
                    <a:gd name="connsiteX41" fmla="*/ 263724 w 1992512"/>
                    <a:gd name="connsiteY41" fmla="*/ 1559720 h 5066421"/>
                    <a:gd name="connsiteX42" fmla="*/ 266105 w 1992512"/>
                    <a:gd name="connsiteY42" fmla="*/ 1243013 h 5066421"/>
                    <a:gd name="connsiteX43" fmla="*/ 299443 w 1992512"/>
                    <a:gd name="connsiteY43" fmla="*/ 1073945 h 5066421"/>
                    <a:gd name="connsiteX44" fmla="*/ 316111 w 1992512"/>
                    <a:gd name="connsiteY44" fmla="*/ 919164 h 5066421"/>
                    <a:gd name="connsiteX45" fmla="*/ 313731 w 1992512"/>
                    <a:gd name="connsiteY45" fmla="*/ 657225 h 5066421"/>
                    <a:gd name="connsiteX46" fmla="*/ 420886 w 1992512"/>
                    <a:gd name="connsiteY46" fmla="*/ 340520 h 5066421"/>
                    <a:gd name="connsiteX47" fmla="*/ 1106686 w 1992512"/>
                    <a:gd name="connsiteY47" fmla="*/ 0 h 5066421"/>
                    <a:gd name="connsiteX0" fmla="*/ 1106686 w 1992512"/>
                    <a:gd name="connsiteY0" fmla="*/ 116686 h 5183107"/>
                    <a:gd name="connsiteX1" fmla="*/ 1385294 w 1992512"/>
                    <a:gd name="connsiteY1" fmla="*/ 119063 h 5183107"/>
                    <a:gd name="connsiteX2" fmla="*/ 1954412 w 1992512"/>
                    <a:gd name="connsiteY2" fmla="*/ 0 h 5183107"/>
                    <a:gd name="connsiteX3" fmla="*/ 1992512 w 1992512"/>
                    <a:gd name="connsiteY3" fmla="*/ 230981 h 5183107"/>
                    <a:gd name="connsiteX4" fmla="*/ 1621038 w 1992512"/>
                    <a:gd name="connsiteY4" fmla="*/ 576262 h 5183107"/>
                    <a:gd name="connsiteX5" fmla="*/ 1518643 w 1992512"/>
                    <a:gd name="connsiteY5" fmla="*/ 731049 h 5183107"/>
                    <a:gd name="connsiteX6" fmla="*/ 1480542 w 1992512"/>
                    <a:gd name="connsiteY6" fmla="*/ 897737 h 5183107"/>
                    <a:gd name="connsiteX7" fmla="*/ 1509120 w 1992512"/>
                    <a:gd name="connsiteY7" fmla="*/ 1240632 h 5183107"/>
                    <a:gd name="connsiteX8" fmla="*/ 1592463 w 1992512"/>
                    <a:gd name="connsiteY8" fmla="*/ 2105026 h 5183107"/>
                    <a:gd name="connsiteX9" fmla="*/ 1523407 w 1992512"/>
                    <a:gd name="connsiteY9" fmla="*/ 2081213 h 5183107"/>
                    <a:gd name="connsiteX10" fmla="*/ 1509120 w 1992512"/>
                    <a:gd name="connsiteY10" fmla="*/ 2664619 h 5183107"/>
                    <a:gd name="connsiteX11" fmla="*/ 1504357 w 1992512"/>
                    <a:gd name="connsiteY11" fmla="*/ 3236121 h 5183107"/>
                    <a:gd name="connsiteX12" fmla="*/ 1554363 w 1992512"/>
                    <a:gd name="connsiteY12" fmla="*/ 4150521 h 5183107"/>
                    <a:gd name="connsiteX13" fmla="*/ 1594845 w 1992512"/>
                    <a:gd name="connsiteY13" fmla="*/ 4683921 h 5183107"/>
                    <a:gd name="connsiteX14" fmla="*/ 1504357 w 1992512"/>
                    <a:gd name="connsiteY14" fmla="*/ 4772028 h 5183107"/>
                    <a:gd name="connsiteX15" fmla="*/ 1535314 w 1992512"/>
                    <a:gd name="connsiteY15" fmla="*/ 4900615 h 5183107"/>
                    <a:gd name="connsiteX16" fmla="*/ 1559125 w 1992512"/>
                    <a:gd name="connsiteY16" fmla="*/ 5043490 h 5183107"/>
                    <a:gd name="connsiteX17" fmla="*/ 1142407 w 1992512"/>
                    <a:gd name="connsiteY17" fmla="*/ 5060159 h 5183107"/>
                    <a:gd name="connsiteX18" fmla="*/ 1170982 w 1992512"/>
                    <a:gd name="connsiteY18" fmla="*/ 4852990 h 5183107"/>
                    <a:gd name="connsiteX19" fmla="*/ 1101926 w 1992512"/>
                    <a:gd name="connsiteY19" fmla="*/ 4786315 h 5183107"/>
                    <a:gd name="connsiteX20" fmla="*/ 1125738 w 1992512"/>
                    <a:gd name="connsiteY20" fmla="*/ 4557715 h 5183107"/>
                    <a:gd name="connsiteX21" fmla="*/ 1073350 w 1992512"/>
                    <a:gd name="connsiteY21" fmla="*/ 4262440 h 5183107"/>
                    <a:gd name="connsiteX22" fmla="*/ 1097163 w 1992512"/>
                    <a:gd name="connsiteY22" fmla="*/ 3786190 h 5183107"/>
                    <a:gd name="connsiteX23" fmla="*/ 1011439 w 1992512"/>
                    <a:gd name="connsiteY23" fmla="*/ 3148016 h 5183107"/>
                    <a:gd name="connsiteX24" fmla="*/ 968577 w 1992512"/>
                    <a:gd name="connsiteY24" fmla="*/ 2997996 h 5183107"/>
                    <a:gd name="connsiteX25" fmla="*/ 968575 w 1992512"/>
                    <a:gd name="connsiteY25" fmla="*/ 3333753 h 5183107"/>
                    <a:gd name="connsiteX26" fmla="*/ 940002 w 1992512"/>
                    <a:gd name="connsiteY26" fmla="*/ 3657603 h 5183107"/>
                    <a:gd name="connsiteX27" fmla="*/ 780456 w 1992512"/>
                    <a:gd name="connsiteY27" fmla="*/ 4572004 h 5183107"/>
                    <a:gd name="connsiteX28" fmla="*/ 585195 w 1992512"/>
                    <a:gd name="connsiteY28" fmla="*/ 4776790 h 5183107"/>
                    <a:gd name="connsiteX29" fmla="*/ 380408 w 1992512"/>
                    <a:gd name="connsiteY29" fmla="*/ 4798221 h 5183107"/>
                    <a:gd name="connsiteX30" fmla="*/ 61317 w 1992512"/>
                    <a:gd name="connsiteY30" fmla="*/ 4855372 h 5183107"/>
                    <a:gd name="connsiteX31" fmla="*/ 56557 w 1992512"/>
                    <a:gd name="connsiteY31" fmla="*/ 4693447 h 5183107"/>
                    <a:gd name="connsiteX32" fmla="*/ 273248 w 1992512"/>
                    <a:gd name="connsiteY32" fmla="*/ 4581529 h 5183107"/>
                    <a:gd name="connsiteX33" fmla="*/ 435174 w 1992512"/>
                    <a:gd name="connsiteY33" fmla="*/ 4414841 h 5183107"/>
                    <a:gd name="connsiteX34" fmla="*/ 487561 w 1992512"/>
                    <a:gd name="connsiteY34" fmla="*/ 3883822 h 5183107"/>
                    <a:gd name="connsiteX35" fmla="*/ 532805 w 1992512"/>
                    <a:gd name="connsiteY35" fmla="*/ 3388522 h 5183107"/>
                    <a:gd name="connsiteX36" fmla="*/ 478036 w 1992512"/>
                    <a:gd name="connsiteY36" fmla="*/ 3062292 h 5183107"/>
                    <a:gd name="connsiteX37" fmla="*/ 428030 w 1992512"/>
                    <a:gd name="connsiteY37" fmla="*/ 2443167 h 5183107"/>
                    <a:gd name="connsiteX38" fmla="*/ 378024 w 1992512"/>
                    <a:gd name="connsiteY38" fmla="*/ 2171705 h 5183107"/>
                    <a:gd name="connsiteX39" fmla="*/ 368499 w 1992512"/>
                    <a:gd name="connsiteY39" fmla="*/ 2126461 h 5183107"/>
                    <a:gd name="connsiteX40" fmla="*/ 289918 w 1992512"/>
                    <a:gd name="connsiteY40" fmla="*/ 2083599 h 5183107"/>
                    <a:gd name="connsiteX41" fmla="*/ 263724 w 1992512"/>
                    <a:gd name="connsiteY41" fmla="*/ 1676406 h 5183107"/>
                    <a:gd name="connsiteX42" fmla="*/ 266105 w 1992512"/>
                    <a:gd name="connsiteY42" fmla="*/ 1359699 h 5183107"/>
                    <a:gd name="connsiteX43" fmla="*/ 299443 w 1992512"/>
                    <a:gd name="connsiteY43" fmla="*/ 1190631 h 5183107"/>
                    <a:gd name="connsiteX44" fmla="*/ 316111 w 1992512"/>
                    <a:gd name="connsiteY44" fmla="*/ 1035850 h 5183107"/>
                    <a:gd name="connsiteX45" fmla="*/ 313731 w 1992512"/>
                    <a:gd name="connsiteY45" fmla="*/ 773911 h 5183107"/>
                    <a:gd name="connsiteX46" fmla="*/ 420886 w 1992512"/>
                    <a:gd name="connsiteY46" fmla="*/ 457206 h 5183107"/>
                    <a:gd name="connsiteX47" fmla="*/ 1106686 w 1992512"/>
                    <a:gd name="connsiteY47" fmla="*/ 116686 h 5183107"/>
                    <a:gd name="connsiteX0" fmla="*/ 1106686 w 1993111"/>
                    <a:gd name="connsiteY0" fmla="*/ 116686 h 5183107"/>
                    <a:gd name="connsiteX1" fmla="*/ 1385294 w 1993111"/>
                    <a:gd name="connsiteY1" fmla="*/ 119063 h 5183107"/>
                    <a:gd name="connsiteX2" fmla="*/ 1954412 w 1993111"/>
                    <a:gd name="connsiteY2" fmla="*/ 0 h 5183107"/>
                    <a:gd name="connsiteX3" fmla="*/ 1992512 w 1993111"/>
                    <a:gd name="connsiteY3" fmla="*/ 230981 h 5183107"/>
                    <a:gd name="connsiteX4" fmla="*/ 1621038 w 1993111"/>
                    <a:gd name="connsiteY4" fmla="*/ 576262 h 5183107"/>
                    <a:gd name="connsiteX5" fmla="*/ 1518643 w 1993111"/>
                    <a:gd name="connsiteY5" fmla="*/ 731049 h 5183107"/>
                    <a:gd name="connsiteX6" fmla="*/ 1480542 w 1993111"/>
                    <a:gd name="connsiteY6" fmla="*/ 897737 h 5183107"/>
                    <a:gd name="connsiteX7" fmla="*/ 1509120 w 1993111"/>
                    <a:gd name="connsiteY7" fmla="*/ 1240632 h 5183107"/>
                    <a:gd name="connsiteX8" fmla="*/ 1592463 w 1993111"/>
                    <a:gd name="connsiteY8" fmla="*/ 2105026 h 5183107"/>
                    <a:gd name="connsiteX9" fmla="*/ 1523407 w 1993111"/>
                    <a:gd name="connsiteY9" fmla="*/ 2081213 h 5183107"/>
                    <a:gd name="connsiteX10" fmla="*/ 1509120 w 1993111"/>
                    <a:gd name="connsiteY10" fmla="*/ 2664619 h 5183107"/>
                    <a:gd name="connsiteX11" fmla="*/ 1504357 w 1993111"/>
                    <a:gd name="connsiteY11" fmla="*/ 3236121 h 5183107"/>
                    <a:gd name="connsiteX12" fmla="*/ 1554363 w 1993111"/>
                    <a:gd name="connsiteY12" fmla="*/ 4150521 h 5183107"/>
                    <a:gd name="connsiteX13" fmla="*/ 1594845 w 1993111"/>
                    <a:gd name="connsiteY13" fmla="*/ 4683921 h 5183107"/>
                    <a:gd name="connsiteX14" fmla="*/ 1504357 w 1993111"/>
                    <a:gd name="connsiteY14" fmla="*/ 4772028 h 5183107"/>
                    <a:gd name="connsiteX15" fmla="*/ 1535314 w 1993111"/>
                    <a:gd name="connsiteY15" fmla="*/ 4900615 h 5183107"/>
                    <a:gd name="connsiteX16" fmla="*/ 1559125 w 1993111"/>
                    <a:gd name="connsiteY16" fmla="*/ 5043490 h 5183107"/>
                    <a:gd name="connsiteX17" fmla="*/ 1142407 w 1993111"/>
                    <a:gd name="connsiteY17" fmla="*/ 5060159 h 5183107"/>
                    <a:gd name="connsiteX18" fmla="*/ 1170982 w 1993111"/>
                    <a:gd name="connsiteY18" fmla="*/ 4852990 h 5183107"/>
                    <a:gd name="connsiteX19" fmla="*/ 1101926 w 1993111"/>
                    <a:gd name="connsiteY19" fmla="*/ 4786315 h 5183107"/>
                    <a:gd name="connsiteX20" fmla="*/ 1125738 w 1993111"/>
                    <a:gd name="connsiteY20" fmla="*/ 4557715 h 5183107"/>
                    <a:gd name="connsiteX21" fmla="*/ 1073350 w 1993111"/>
                    <a:gd name="connsiteY21" fmla="*/ 4262440 h 5183107"/>
                    <a:gd name="connsiteX22" fmla="*/ 1097163 w 1993111"/>
                    <a:gd name="connsiteY22" fmla="*/ 3786190 h 5183107"/>
                    <a:gd name="connsiteX23" fmla="*/ 1011439 w 1993111"/>
                    <a:gd name="connsiteY23" fmla="*/ 3148016 h 5183107"/>
                    <a:gd name="connsiteX24" fmla="*/ 968577 w 1993111"/>
                    <a:gd name="connsiteY24" fmla="*/ 2997996 h 5183107"/>
                    <a:gd name="connsiteX25" fmla="*/ 968575 w 1993111"/>
                    <a:gd name="connsiteY25" fmla="*/ 3333753 h 5183107"/>
                    <a:gd name="connsiteX26" fmla="*/ 940002 w 1993111"/>
                    <a:gd name="connsiteY26" fmla="*/ 3657603 h 5183107"/>
                    <a:gd name="connsiteX27" fmla="*/ 780456 w 1993111"/>
                    <a:gd name="connsiteY27" fmla="*/ 4572004 h 5183107"/>
                    <a:gd name="connsiteX28" fmla="*/ 585195 w 1993111"/>
                    <a:gd name="connsiteY28" fmla="*/ 4776790 h 5183107"/>
                    <a:gd name="connsiteX29" fmla="*/ 380408 w 1993111"/>
                    <a:gd name="connsiteY29" fmla="*/ 4798221 h 5183107"/>
                    <a:gd name="connsiteX30" fmla="*/ 61317 w 1993111"/>
                    <a:gd name="connsiteY30" fmla="*/ 4855372 h 5183107"/>
                    <a:gd name="connsiteX31" fmla="*/ 56557 w 1993111"/>
                    <a:gd name="connsiteY31" fmla="*/ 4693447 h 5183107"/>
                    <a:gd name="connsiteX32" fmla="*/ 273248 w 1993111"/>
                    <a:gd name="connsiteY32" fmla="*/ 4581529 h 5183107"/>
                    <a:gd name="connsiteX33" fmla="*/ 435174 w 1993111"/>
                    <a:gd name="connsiteY33" fmla="*/ 4414841 h 5183107"/>
                    <a:gd name="connsiteX34" fmla="*/ 487561 w 1993111"/>
                    <a:gd name="connsiteY34" fmla="*/ 3883822 h 5183107"/>
                    <a:gd name="connsiteX35" fmla="*/ 532805 w 1993111"/>
                    <a:gd name="connsiteY35" fmla="*/ 3388522 h 5183107"/>
                    <a:gd name="connsiteX36" fmla="*/ 478036 w 1993111"/>
                    <a:gd name="connsiteY36" fmla="*/ 3062292 h 5183107"/>
                    <a:gd name="connsiteX37" fmla="*/ 428030 w 1993111"/>
                    <a:gd name="connsiteY37" fmla="*/ 2443167 h 5183107"/>
                    <a:gd name="connsiteX38" fmla="*/ 378024 w 1993111"/>
                    <a:gd name="connsiteY38" fmla="*/ 2171705 h 5183107"/>
                    <a:gd name="connsiteX39" fmla="*/ 368499 w 1993111"/>
                    <a:gd name="connsiteY39" fmla="*/ 2126461 h 5183107"/>
                    <a:gd name="connsiteX40" fmla="*/ 289918 w 1993111"/>
                    <a:gd name="connsiteY40" fmla="*/ 2083599 h 5183107"/>
                    <a:gd name="connsiteX41" fmla="*/ 263724 w 1993111"/>
                    <a:gd name="connsiteY41" fmla="*/ 1676406 h 5183107"/>
                    <a:gd name="connsiteX42" fmla="*/ 266105 w 1993111"/>
                    <a:gd name="connsiteY42" fmla="*/ 1359699 h 5183107"/>
                    <a:gd name="connsiteX43" fmla="*/ 299443 w 1993111"/>
                    <a:gd name="connsiteY43" fmla="*/ 1190631 h 5183107"/>
                    <a:gd name="connsiteX44" fmla="*/ 316111 w 1993111"/>
                    <a:gd name="connsiteY44" fmla="*/ 1035850 h 5183107"/>
                    <a:gd name="connsiteX45" fmla="*/ 313731 w 1993111"/>
                    <a:gd name="connsiteY45" fmla="*/ 773911 h 5183107"/>
                    <a:gd name="connsiteX46" fmla="*/ 420886 w 1993111"/>
                    <a:gd name="connsiteY46" fmla="*/ 457206 h 5183107"/>
                    <a:gd name="connsiteX47" fmla="*/ 1106686 w 1993111"/>
                    <a:gd name="connsiteY47" fmla="*/ 116686 h 5183107"/>
                    <a:gd name="connsiteX0" fmla="*/ 1106686 w 2018198"/>
                    <a:gd name="connsiteY0" fmla="*/ 116686 h 5183107"/>
                    <a:gd name="connsiteX1" fmla="*/ 1385294 w 2018198"/>
                    <a:gd name="connsiteY1" fmla="*/ 119063 h 5183107"/>
                    <a:gd name="connsiteX2" fmla="*/ 1954412 w 2018198"/>
                    <a:gd name="connsiteY2" fmla="*/ 0 h 5183107"/>
                    <a:gd name="connsiteX3" fmla="*/ 1992512 w 2018198"/>
                    <a:gd name="connsiteY3" fmla="*/ 230981 h 5183107"/>
                    <a:gd name="connsiteX4" fmla="*/ 1621038 w 2018198"/>
                    <a:gd name="connsiteY4" fmla="*/ 576262 h 5183107"/>
                    <a:gd name="connsiteX5" fmla="*/ 1518643 w 2018198"/>
                    <a:gd name="connsiteY5" fmla="*/ 731049 h 5183107"/>
                    <a:gd name="connsiteX6" fmla="*/ 1480542 w 2018198"/>
                    <a:gd name="connsiteY6" fmla="*/ 897737 h 5183107"/>
                    <a:gd name="connsiteX7" fmla="*/ 1509120 w 2018198"/>
                    <a:gd name="connsiteY7" fmla="*/ 1240632 h 5183107"/>
                    <a:gd name="connsiteX8" fmla="*/ 1592463 w 2018198"/>
                    <a:gd name="connsiteY8" fmla="*/ 2105026 h 5183107"/>
                    <a:gd name="connsiteX9" fmla="*/ 1523407 w 2018198"/>
                    <a:gd name="connsiteY9" fmla="*/ 2081213 h 5183107"/>
                    <a:gd name="connsiteX10" fmla="*/ 1509120 w 2018198"/>
                    <a:gd name="connsiteY10" fmla="*/ 2664619 h 5183107"/>
                    <a:gd name="connsiteX11" fmla="*/ 1504357 w 2018198"/>
                    <a:gd name="connsiteY11" fmla="*/ 3236121 h 5183107"/>
                    <a:gd name="connsiteX12" fmla="*/ 1554363 w 2018198"/>
                    <a:gd name="connsiteY12" fmla="*/ 4150521 h 5183107"/>
                    <a:gd name="connsiteX13" fmla="*/ 1594845 w 2018198"/>
                    <a:gd name="connsiteY13" fmla="*/ 4683921 h 5183107"/>
                    <a:gd name="connsiteX14" fmla="*/ 1504357 w 2018198"/>
                    <a:gd name="connsiteY14" fmla="*/ 4772028 h 5183107"/>
                    <a:gd name="connsiteX15" fmla="*/ 1535314 w 2018198"/>
                    <a:gd name="connsiteY15" fmla="*/ 4900615 h 5183107"/>
                    <a:gd name="connsiteX16" fmla="*/ 1559125 w 2018198"/>
                    <a:gd name="connsiteY16" fmla="*/ 5043490 h 5183107"/>
                    <a:gd name="connsiteX17" fmla="*/ 1142407 w 2018198"/>
                    <a:gd name="connsiteY17" fmla="*/ 5060159 h 5183107"/>
                    <a:gd name="connsiteX18" fmla="*/ 1170982 w 2018198"/>
                    <a:gd name="connsiteY18" fmla="*/ 4852990 h 5183107"/>
                    <a:gd name="connsiteX19" fmla="*/ 1101926 w 2018198"/>
                    <a:gd name="connsiteY19" fmla="*/ 4786315 h 5183107"/>
                    <a:gd name="connsiteX20" fmla="*/ 1125738 w 2018198"/>
                    <a:gd name="connsiteY20" fmla="*/ 4557715 h 5183107"/>
                    <a:gd name="connsiteX21" fmla="*/ 1073350 w 2018198"/>
                    <a:gd name="connsiteY21" fmla="*/ 4262440 h 5183107"/>
                    <a:gd name="connsiteX22" fmla="*/ 1097163 w 2018198"/>
                    <a:gd name="connsiteY22" fmla="*/ 3786190 h 5183107"/>
                    <a:gd name="connsiteX23" fmla="*/ 1011439 w 2018198"/>
                    <a:gd name="connsiteY23" fmla="*/ 3148016 h 5183107"/>
                    <a:gd name="connsiteX24" fmla="*/ 968577 w 2018198"/>
                    <a:gd name="connsiteY24" fmla="*/ 2997996 h 5183107"/>
                    <a:gd name="connsiteX25" fmla="*/ 968575 w 2018198"/>
                    <a:gd name="connsiteY25" fmla="*/ 3333753 h 5183107"/>
                    <a:gd name="connsiteX26" fmla="*/ 940002 w 2018198"/>
                    <a:gd name="connsiteY26" fmla="*/ 3657603 h 5183107"/>
                    <a:gd name="connsiteX27" fmla="*/ 780456 w 2018198"/>
                    <a:gd name="connsiteY27" fmla="*/ 4572004 h 5183107"/>
                    <a:gd name="connsiteX28" fmla="*/ 585195 w 2018198"/>
                    <a:gd name="connsiteY28" fmla="*/ 4776790 h 5183107"/>
                    <a:gd name="connsiteX29" fmla="*/ 380408 w 2018198"/>
                    <a:gd name="connsiteY29" fmla="*/ 4798221 h 5183107"/>
                    <a:gd name="connsiteX30" fmla="*/ 61317 w 2018198"/>
                    <a:gd name="connsiteY30" fmla="*/ 4855372 h 5183107"/>
                    <a:gd name="connsiteX31" fmla="*/ 56557 w 2018198"/>
                    <a:gd name="connsiteY31" fmla="*/ 4693447 h 5183107"/>
                    <a:gd name="connsiteX32" fmla="*/ 273248 w 2018198"/>
                    <a:gd name="connsiteY32" fmla="*/ 4581529 h 5183107"/>
                    <a:gd name="connsiteX33" fmla="*/ 435174 w 2018198"/>
                    <a:gd name="connsiteY33" fmla="*/ 4414841 h 5183107"/>
                    <a:gd name="connsiteX34" fmla="*/ 487561 w 2018198"/>
                    <a:gd name="connsiteY34" fmla="*/ 3883822 h 5183107"/>
                    <a:gd name="connsiteX35" fmla="*/ 532805 w 2018198"/>
                    <a:gd name="connsiteY35" fmla="*/ 3388522 h 5183107"/>
                    <a:gd name="connsiteX36" fmla="*/ 478036 w 2018198"/>
                    <a:gd name="connsiteY36" fmla="*/ 3062292 h 5183107"/>
                    <a:gd name="connsiteX37" fmla="*/ 428030 w 2018198"/>
                    <a:gd name="connsiteY37" fmla="*/ 2443167 h 5183107"/>
                    <a:gd name="connsiteX38" fmla="*/ 378024 w 2018198"/>
                    <a:gd name="connsiteY38" fmla="*/ 2171705 h 5183107"/>
                    <a:gd name="connsiteX39" fmla="*/ 368499 w 2018198"/>
                    <a:gd name="connsiteY39" fmla="*/ 2126461 h 5183107"/>
                    <a:gd name="connsiteX40" fmla="*/ 289918 w 2018198"/>
                    <a:gd name="connsiteY40" fmla="*/ 2083599 h 5183107"/>
                    <a:gd name="connsiteX41" fmla="*/ 263724 w 2018198"/>
                    <a:gd name="connsiteY41" fmla="*/ 1676406 h 5183107"/>
                    <a:gd name="connsiteX42" fmla="*/ 266105 w 2018198"/>
                    <a:gd name="connsiteY42" fmla="*/ 1359699 h 5183107"/>
                    <a:gd name="connsiteX43" fmla="*/ 299443 w 2018198"/>
                    <a:gd name="connsiteY43" fmla="*/ 1190631 h 5183107"/>
                    <a:gd name="connsiteX44" fmla="*/ 316111 w 2018198"/>
                    <a:gd name="connsiteY44" fmla="*/ 1035850 h 5183107"/>
                    <a:gd name="connsiteX45" fmla="*/ 313731 w 2018198"/>
                    <a:gd name="connsiteY45" fmla="*/ 773911 h 5183107"/>
                    <a:gd name="connsiteX46" fmla="*/ 420886 w 2018198"/>
                    <a:gd name="connsiteY46" fmla="*/ 457206 h 5183107"/>
                    <a:gd name="connsiteX47" fmla="*/ 1106686 w 2018198"/>
                    <a:gd name="connsiteY47" fmla="*/ 116686 h 5183107"/>
                    <a:gd name="connsiteX0" fmla="*/ 1106686 w 2033967"/>
                    <a:gd name="connsiteY0" fmla="*/ 116686 h 5183107"/>
                    <a:gd name="connsiteX1" fmla="*/ 1385294 w 2033967"/>
                    <a:gd name="connsiteY1" fmla="*/ 119063 h 5183107"/>
                    <a:gd name="connsiteX2" fmla="*/ 1954412 w 2033967"/>
                    <a:gd name="connsiteY2" fmla="*/ 0 h 5183107"/>
                    <a:gd name="connsiteX3" fmla="*/ 1992512 w 2033967"/>
                    <a:gd name="connsiteY3" fmla="*/ 230981 h 5183107"/>
                    <a:gd name="connsiteX4" fmla="*/ 1621038 w 2033967"/>
                    <a:gd name="connsiteY4" fmla="*/ 576262 h 5183107"/>
                    <a:gd name="connsiteX5" fmla="*/ 1518643 w 2033967"/>
                    <a:gd name="connsiteY5" fmla="*/ 731049 h 5183107"/>
                    <a:gd name="connsiteX6" fmla="*/ 1480542 w 2033967"/>
                    <a:gd name="connsiteY6" fmla="*/ 897737 h 5183107"/>
                    <a:gd name="connsiteX7" fmla="*/ 1509120 w 2033967"/>
                    <a:gd name="connsiteY7" fmla="*/ 1240632 h 5183107"/>
                    <a:gd name="connsiteX8" fmla="*/ 1592463 w 2033967"/>
                    <a:gd name="connsiteY8" fmla="*/ 2105026 h 5183107"/>
                    <a:gd name="connsiteX9" fmla="*/ 1523407 w 2033967"/>
                    <a:gd name="connsiteY9" fmla="*/ 2081213 h 5183107"/>
                    <a:gd name="connsiteX10" fmla="*/ 1509120 w 2033967"/>
                    <a:gd name="connsiteY10" fmla="*/ 2664619 h 5183107"/>
                    <a:gd name="connsiteX11" fmla="*/ 1504357 w 2033967"/>
                    <a:gd name="connsiteY11" fmla="*/ 3236121 h 5183107"/>
                    <a:gd name="connsiteX12" fmla="*/ 1554363 w 2033967"/>
                    <a:gd name="connsiteY12" fmla="*/ 4150521 h 5183107"/>
                    <a:gd name="connsiteX13" fmla="*/ 1594845 w 2033967"/>
                    <a:gd name="connsiteY13" fmla="*/ 4683921 h 5183107"/>
                    <a:gd name="connsiteX14" fmla="*/ 1504357 w 2033967"/>
                    <a:gd name="connsiteY14" fmla="*/ 4772028 h 5183107"/>
                    <a:gd name="connsiteX15" fmla="*/ 1535314 w 2033967"/>
                    <a:gd name="connsiteY15" fmla="*/ 4900615 h 5183107"/>
                    <a:gd name="connsiteX16" fmla="*/ 1559125 w 2033967"/>
                    <a:gd name="connsiteY16" fmla="*/ 5043490 h 5183107"/>
                    <a:gd name="connsiteX17" fmla="*/ 1142407 w 2033967"/>
                    <a:gd name="connsiteY17" fmla="*/ 5060159 h 5183107"/>
                    <a:gd name="connsiteX18" fmla="*/ 1170982 w 2033967"/>
                    <a:gd name="connsiteY18" fmla="*/ 4852990 h 5183107"/>
                    <a:gd name="connsiteX19" fmla="*/ 1101926 w 2033967"/>
                    <a:gd name="connsiteY19" fmla="*/ 4786315 h 5183107"/>
                    <a:gd name="connsiteX20" fmla="*/ 1125738 w 2033967"/>
                    <a:gd name="connsiteY20" fmla="*/ 4557715 h 5183107"/>
                    <a:gd name="connsiteX21" fmla="*/ 1073350 w 2033967"/>
                    <a:gd name="connsiteY21" fmla="*/ 4262440 h 5183107"/>
                    <a:gd name="connsiteX22" fmla="*/ 1097163 w 2033967"/>
                    <a:gd name="connsiteY22" fmla="*/ 3786190 h 5183107"/>
                    <a:gd name="connsiteX23" fmla="*/ 1011439 w 2033967"/>
                    <a:gd name="connsiteY23" fmla="*/ 3148016 h 5183107"/>
                    <a:gd name="connsiteX24" fmla="*/ 968577 w 2033967"/>
                    <a:gd name="connsiteY24" fmla="*/ 2997996 h 5183107"/>
                    <a:gd name="connsiteX25" fmla="*/ 968575 w 2033967"/>
                    <a:gd name="connsiteY25" fmla="*/ 3333753 h 5183107"/>
                    <a:gd name="connsiteX26" fmla="*/ 940002 w 2033967"/>
                    <a:gd name="connsiteY26" fmla="*/ 3657603 h 5183107"/>
                    <a:gd name="connsiteX27" fmla="*/ 780456 w 2033967"/>
                    <a:gd name="connsiteY27" fmla="*/ 4572004 h 5183107"/>
                    <a:gd name="connsiteX28" fmla="*/ 585195 w 2033967"/>
                    <a:gd name="connsiteY28" fmla="*/ 4776790 h 5183107"/>
                    <a:gd name="connsiteX29" fmla="*/ 380408 w 2033967"/>
                    <a:gd name="connsiteY29" fmla="*/ 4798221 h 5183107"/>
                    <a:gd name="connsiteX30" fmla="*/ 61317 w 2033967"/>
                    <a:gd name="connsiteY30" fmla="*/ 4855372 h 5183107"/>
                    <a:gd name="connsiteX31" fmla="*/ 56557 w 2033967"/>
                    <a:gd name="connsiteY31" fmla="*/ 4693447 h 5183107"/>
                    <a:gd name="connsiteX32" fmla="*/ 273248 w 2033967"/>
                    <a:gd name="connsiteY32" fmla="*/ 4581529 h 5183107"/>
                    <a:gd name="connsiteX33" fmla="*/ 435174 w 2033967"/>
                    <a:gd name="connsiteY33" fmla="*/ 4414841 h 5183107"/>
                    <a:gd name="connsiteX34" fmla="*/ 487561 w 2033967"/>
                    <a:gd name="connsiteY34" fmla="*/ 3883822 h 5183107"/>
                    <a:gd name="connsiteX35" fmla="*/ 532805 w 2033967"/>
                    <a:gd name="connsiteY35" fmla="*/ 3388522 h 5183107"/>
                    <a:gd name="connsiteX36" fmla="*/ 478036 w 2033967"/>
                    <a:gd name="connsiteY36" fmla="*/ 3062292 h 5183107"/>
                    <a:gd name="connsiteX37" fmla="*/ 428030 w 2033967"/>
                    <a:gd name="connsiteY37" fmla="*/ 2443167 h 5183107"/>
                    <a:gd name="connsiteX38" fmla="*/ 378024 w 2033967"/>
                    <a:gd name="connsiteY38" fmla="*/ 2171705 h 5183107"/>
                    <a:gd name="connsiteX39" fmla="*/ 368499 w 2033967"/>
                    <a:gd name="connsiteY39" fmla="*/ 2126461 h 5183107"/>
                    <a:gd name="connsiteX40" fmla="*/ 289918 w 2033967"/>
                    <a:gd name="connsiteY40" fmla="*/ 2083599 h 5183107"/>
                    <a:gd name="connsiteX41" fmla="*/ 263724 w 2033967"/>
                    <a:gd name="connsiteY41" fmla="*/ 1676406 h 5183107"/>
                    <a:gd name="connsiteX42" fmla="*/ 266105 w 2033967"/>
                    <a:gd name="connsiteY42" fmla="*/ 1359699 h 5183107"/>
                    <a:gd name="connsiteX43" fmla="*/ 299443 w 2033967"/>
                    <a:gd name="connsiteY43" fmla="*/ 1190631 h 5183107"/>
                    <a:gd name="connsiteX44" fmla="*/ 316111 w 2033967"/>
                    <a:gd name="connsiteY44" fmla="*/ 1035850 h 5183107"/>
                    <a:gd name="connsiteX45" fmla="*/ 313731 w 2033967"/>
                    <a:gd name="connsiteY45" fmla="*/ 773911 h 5183107"/>
                    <a:gd name="connsiteX46" fmla="*/ 420886 w 2033967"/>
                    <a:gd name="connsiteY46" fmla="*/ 457206 h 5183107"/>
                    <a:gd name="connsiteX47" fmla="*/ 1106686 w 2033967"/>
                    <a:gd name="connsiteY47" fmla="*/ 116686 h 5183107"/>
                    <a:gd name="connsiteX0" fmla="*/ 1106686 w 2036157"/>
                    <a:gd name="connsiteY0" fmla="*/ 111924 h 5178345"/>
                    <a:gd name="connsiteX1" fmla="*/ 1385294 w 2036157"/>
                    <a:gd name="connsiteY1" fmla="*/ 114301 h 5178345"/>
                    <a:gd name="connsiteX2" fmla="*/ 1961556 w 2036157"/>
                    <a:gd name="connsiteY2" fmla="*/ 0 h 5178345"/>
                    <a:gd name="connsiteX3" fmla="*/ 1992512 w 2036157"/>
                    <a:gd name="connsiteY3" fmla="*/ 226219 h 5178345"/>
                    <a:gd name="connsiteX4" fmla="*/ 1621038 w 2036157"/>
                    <a:gd name="connsiteY4" fmla="*/ 571500 h 5178345"/>
                    <a:gd name="connsiteX5" fmla="*/ 1518643 w 2036157"/>
                    <a:gd name="connsiteY5" fmla="*/ 726287 h 5178345"/>
                    <a:gd name="connsiteX6" fmla="*/ 1480542 w 2036157"/>
                    <a:gd name="connsiteY6" fmla="*/ 892975 h 5178345"/>
                    <a:gd name="connsiteX7" fmla="*/ 1509120 w 2036157"/>
                    <a:gd name="connsiteY7" fmla="*/ 1235870 h 5178345"/>
                    <a:gd name="connsiteX8" fmla="*/ 1592463 w 2036157"/>
                    <a:gd name="connsiteY8" fmla="*/ 2100264 h 5178345"/>
                    <a:gd name="connsiteX9" fmla="*/ 1523407 w 2036157"/>
                    <a:gd name="connsiteY9" fmla="*/ 2076451 h 5178345"/>
                    <a:gd name="connsiteX10" fmla="*/ 1509120 w 2036157"/>
                    <a:gd name="connsiteY10" fmla="*/ 2659857 h 5178345"/>
                    <a:gd name="connsiteX11" fmla="*/ 1504357 w 2036157"/>
                    <a:gd name="connsiteY11" fmla="*/ 3231359 h 5178345"/>
                    <a:gd name="connsiteX12" fmla="*/ 1554363 w 2036157"/>
                    <a:gd name="connsiteY12" fmla="*/ 4145759 h 5178345"/>
                    <a:gd name="connsiteX13" fmla="*/ 1594845 w 2036157"/>
                    <a:gd name="connsiteY13" fmla="*/ 4679159 h 5178345"/>
                    <a:gd name="connsiteX14" fmla="*/ 1504357 w 2036157"/>
                    <a:gd name="connsiteY14" fmla="*/ 4767266 h 5178345"/>
                    <a:gd name="connsiteX15" fmla="*/ 1535314 w 2036157"/>
                    <a:gd name="connsiteY15" fmla="*/ 4895853 h 5178345"/>
                    <a:gd name="connsiteX16" fmla="*/ 1559125 w 2036157"/>
                    <a:gd name="connsiteY16" fmla="*/ 5038728 h 5178345"/>
                    <a:gd name="connsiteX17" fmla="*/ 1142407 w 2036157"/>
                    <a:gd name="connsiteY17" fmla="*/ 5055397 h 5178345"/>
                    <a:gd name="connsiteX18" fmla="*/ 1170982 w 2036157"/>
                    <a:gd name="connsiteY18" fmla="*/ 4848228 h 5178345"/>
                    <a:gd name="connsiteX19" fmla="*/ 1101926 w 2036157"/>
                    <a:gd name="connsiteY19" fmla="*/ 4781553 h 5178345"/>
                    <a:gd name="connsiteX20" fmla="*/ 1125738 w 2036157"/>
                    <a:gd name="connsiteY20" fmla="*/ 4552953 h 5178345"/>
                    <a:gd name="connsiteX21" fmla="*/ 1073350 w 2036157"/>
                    <a:gd name="connsiteY21" fmla="*/ 4257678 h 5178345"/>
                    <a:gd name="connsiteX22" fmla="*/ 1097163 w 2036157"/>
                    <a:gd name="connsiteY22" fmla="*/ 3781428 h 5178345"/>
                    <a:gd name="connsiteX23" fmla="*/ 1011439 w 2036157"/>
                    <a:gd name="connsiteY23" fmla="*/ 3143254 h 5178345"/>
                    <a:gd name="connsiteX24" fmla="*/ 968577 w 2036157"/>
                    <a:gd name="connsiteY24" fmla="*/ 2993234 h 5178345"/>
                    <a:gd name="connsiteX25" fmla="*/ 968575 w 2036157"/>
                    <a:gd name="connsiteY25" fmla="*/ 3328991 h 5178345"/>
                    <a:gd name="connsiteX26" fmla="*/ 940002 w 2036157"/>
                    <a:gd name="connsiteY26" fmla="*/ 3652841 h 5178345"/>
                    <a:gd name="connsiteX27" fmla="*/ 780456 w 2036157"/>
                    <a:gd name="connsiteY27" fmla="*/ 4567242 h 5178345"/>
                    <a:gd name="connsiteX28" fmla="*/ 585195 w 2036157"/>
                    <a:gd name="connsiteY28" fmla="*/ 4772028 h 5178345"/>
                    <a:gd name="connsiteX29" fmla="*/ 380408 w 2036157"/>
                    <a:gd name="connsiteY29" fmla="*/ 4793459 h 5178345"/>
                    <a:gd name="connsiteX30" fmla="*/ 61317 w 2036157"/>
                    <a:gd name="connsiteY30" fmla="*/ 4850610 h 5178345"/>
                    <a:gd name="connsiteX31" fmla="*/ 56557 w 2036157"/>
                    <a:gd name="connsiteY31" fmla="*/ 4688685 h 5178345"/>
                    <a:gd name="connsiteX32" fmla="*/ 273248 w 2036157"/>
                    <a:gd name="connsiteY32" fmla="*/ 4576767 h 5178345"/>
                    <a:gd name="connsiteX33" fmla="*/ 435174 w 2036157"/>
                    <a:gd name="connsiteY33" fmla="*/ 4410079 h 5178345"/>
                    <a:gd name="connsiteX34" fmla="*/ 487561 w 2036157"/>
                    <a:gd name="connsiteY34" fmla="*/ 3879060 h 5178345"/>
                    <a:gd name="connsiteX35" fmla="*/ 532805 w 2036157"/>
                    <a:gd name="connsiteY35" fmla="*/ 3383760 h 5178345"/>
                    <a:gd name="connsiteX36" fmla="*/ 478036 w 2036157"/>
                    <a:gd name="connsiteY36" fmla="*/ 3057530 h 5178345"/>
                    <a:gd name="connsiteX37" fmla="*/ 428030 w 2036157"/>
                    <a:gd name="connsiteY37" fmla="*/ 2438405 h 5178345"/>
                    <a:gd name="connsiteX38" fmla="*/ 378024 w 2036157"/>
                    <a:gd name="connsiteY38" fmla="*/ 2166943 h 5178345"/>
                    <a:gd name="connsiteX39" fmla="*/ 368499 w 2036157"/>
                    <a:gd name="connsiteY39" fmla="*/ 2121699 h 5178345"/>
                    <a:gd name="connsiteX40" fmla="*/ 289918 w 2036157"/>
                    <a:gd name="connsiteY40" fmla="*/ 2078837 h 5178345"/>
                    <a:gd name="connsiteX41" fmla="*/ 263724 w 2036157"/>
                    <a:gd name="connsiteY41" fmla="*/ 1671644 h 5178345"/>
                    <a:gd name="connsiteX42" fmla="*/ 266105 w 2036157"/>
                    <a:gd name="connsiteY42" fmla="*/ 1354937 h 5178345"/>
                    <a:gd name="connsiteX43" fmla="*/ 299443 w 2036157"/>
                    <a:gd name="connsiteY43" fmla="*/ 1185869 h 5178345"/>
                    <a:gd name="connsiteX44" fmla="*/ 316111 w 2036157"/>
                    <a:gd name="connsiteY44" fmla="*/ 1031088 h 5178345"/>
                    <a:gd name="connsiteX45" fmla="*/ 313731 w 2036157"/>
                    <a:gd name="connsiteY45" fmla="*/ 769149 h 5178345"/>
                    <a:gd name="connsiteX46" fmla="*/ 420886 w 2036157"/>
                    <a:gd name="connsiteY46" fmla="*/ 452444 h 5178345"/>
                    <a:gd name="connsiteX47" fmla="*/ 1106686 w 2036157"/>
                    <a:gd name="connsiteY47" fmla="*/ 111924 h 5178345"/>
                    <a:gd name="connsiteX0" fmla="*/ 1106686 w 2036157"/>
                    <a:gd name="connsiteY0" fmla="*/ 111924 h 5178345"/>
                    <a:gd name="connsiteX1" fmla="*/ 1385294 w 2036157"/>
                    <a:gd name="connsiteY1" fmla="*/ 114301 h 5178345"/>
                    <a:gd name="connsiteX2" fmla="*/ 1640086 w 2036157"/>
                    <a:gd name="connsiteY2" fmla="*/ 57151 h 5178345"/>
                    <a:gd name="connsiteX3" fmla="*/ 1961556 w 2036157"/>
                    <a:gd name="connsiteY3" fmla="*/ 0 h 5178345"/>
                    <a:gd name="connsiteX4" fmla="*/ 1992512 w 2036157"/>
                    <a:gd name="connsiteY4" fmla="*/ 226219 h 5178345"/>
                    <a:gd name="connsiteX5" fmla="*/ 1621038 w 2036157"/>
                    <a:gd name="connsiteY5" fmla="*/ 571500 h 5178345"/>
                    <a:gd name="connsiteX6" fmla="*/ 1518643 w 2036157"/>
                    <a:gd name="connsiteY6" fmla="*/ 726287 h 5178345"/>
                    <a:gd name="connsiteX7" fmla="*/ 1480542 w 2036157"/>
                    <a:gd name="connsiteY7" fmla="*/ 892975 h 5178345"/>
                    <a:gd name="connsiteX8" fmla="*/ 1509120 w 2036157"/>
                    <a:gd name="connsiteY8" fmla="*/ 1235870 h 5178345"/>
                    <a:gd name="connsiteX9" fmla="*/ 1592463 w 2036157"/>
                    <a:gd name="connsiteY9" fmla="*/ 2100264 h 5178345"/>
                    <a:gd name="connsiteX10" fmla="*/ 1523407 w 2036157"/>
                    <a:gd name="connsiteY10" fmla="*/ 2076451 h 5178345"/>
                    <a:gd name="connsiteX11" fmla="*/ 1509120 w 2036157"/>
                    <a:gd name="connsiteY11" fmla="*/ 2659857 h 5178345"/>
                    <a:gd name="connsiteX12" fmla="*/ 1504357 w 2036157"/>
                    <a:gd name="connsiteY12" fmla="*/ 3231359 h 5178345"/>
                    <a:gd name="connsiteX13" fmla="*/ 1554363 w 2036157"/>
                    <a:gd name="connsiteY13" fmla="*/ 4145759 h 5178345"/>
                    <a:gd name="connsiteX14" fmla="*/ 1594845 w 2036157"/>
                    <a:gd name="connsiteY14" fmla="*/ 4679159 h 5178345"/>
                    <a:gd name="connsiteX15" fmla="*/ 1504357 w 2036157"/>
                    <a:gd name="connsiteY15" fmla="*/ 4767266 h 5178345"/>
                    <a:gd name="connsiteX16" fmla="*/ 1535314 w 2036157"/>
                    <a:gd name="connsiteY16" fmla="*/ 4895853 h 5178345"/>
                    <a:gd name="connsiteX17" fmla="*/ 1559125 w 2036157"/>
                    <a:gd name="connsiteY17" fmla="*/ 5038728 h 5178345"/>
                    <a:gd name="connsiteX18" fmla="*/ 1142407 w 2036157"/>
                    <a:gd name="connsiteY18" fmla="*/ 5055397 h 5178345"/>
                    <a:gd name="connsiteX19" fmla="*/ 1170982 w 2036157"/>
                    <a:gd name="connsiteY19" fmla="*/ 4848228 h 5178345"/>
                    <a:gd name="connsiteX20" fmla="*/ 1101926 w 2036157"/>
                    <a:gd name="connsiteY20" fmla="*/ 4781553 h 5178345"/>
                    <a:gd name="connsiteX21" fmla="*/ 1125738 w 2036157"/>
                    <a:gd name="connsiteY21" fmla="*/ 4552953 h 5178345"/>
                    <a:gd name="connsiteX22" fmla="*/ 1073350 w 2036157"/>
                    <a:gd name="connsiteY22" fmla="*/ 4257678 h 5178345"/>
                    <a:gd name="connsiteX23" fmla="*/ 1097163 w 2036157"/>
                    <a:gd name="connsiteY23" fmla="*/ 3781428 h 5178345"/>
                    <a:gd name="connsiteX24" fmla="*/ 1011439 w 2036157"/>
                    <a:gd name="connsiteY24" fmla="*/ 3143254 h 5178345"/>
                    <a:gd name="connsiteX25" fmla="*/ 968577 w 2036157"/>
                    <a:gd name="connsiteY25" fmla="*/ 2993234 h 5178345"/>
                    <a:gd name="connsiteX26" fmla="*/ 968575 w 2036157"/>
                    <a:gd name="connsiteY26" fmla="*/ 3328991 h 5178345"/>
                    <a:gd name="connsiteX27" fmla="*/ 940002 w 2036157"/>
                    <a:gd name="connsiteY27" fmla="*/ 3652841 h 5178345"/>
                    <a:gd name="connsiteX28" fmla="*/ 780456 w 2036157"/>
                    <a:gd name="connsiteY28" fmla="*/ 4567242 h 5178345"/>
                    <a:gd name="connsiteX29" fmla="*/ 585195 w 2036157"/>
                    <a:gd name="connsiteY29" fmla="*/ 4772028 h 5178345"/>
                    <a:gd name="connsiteX30" fmla="*/ 380408 w 2036157"/>
                    <a:gd name="connsiteY30" fmla="*/ 4793459 h 5178345"/>
                    <a:gd name="connsiteX31" fmla="*/ 61317 w 2036157"/>
                    <a:gd name="connsiteY31" fmla="*/ 4850610 h 5178345"/>
                    <a:gd name="connsiteX32" fmla="*/ 56557 w 2036157"/>
                    <a:gd name="connsiteY32" fmla="*/ 4688685 h 5178345"/>
                    <a:gd name="connsiteX33" fmla="*/ 273248 w 2036157"/>
                    <a:gd name="connsiteY33" fmla="*/ 4576767 h 5178345"/>
                    <a:gd name="connsiteX34" fmla="*/ 435174 w 2036157"/>
                    <a:gd name="connsiteY34" fmla="*/ 4410079 h 5178345"/>
                    <a:gd name="connsiteX35" fmla="*/ 487561 w 2036157"/>
                    <a:gd name="connsiteY35" fmla="*/ 3879060 h 5178345"/>
                    <a:gd name="connsiteX36" fmla="*/ 532805 w 2036157"/>
                    <a:gd name="connsiteY36" fmla="*/ 3383760 h 5178345"/>
                    <a:gd name="connsiteX37" fmla="*/ 478036 w 2036157"/>
                    <a:gd name="connsiteY37" fmla="*/ 3057530 h 5178345"/>
                    <a:gd name="connsiteX38" fmla="*/ 428030 w 2036157"/>
                    <a:gd name="connsiteY38" fmla="*/ 2438405 h 5178345"/>
                    <a:gd name="connsiteX39" fmla="*/ 378024 w 2036157"/>
                    <a:gd name="connsiteY39" fmla="*/ 2166943 h 5178345"/>
                    <a:gd name="connsiteX40" fmla="*/ 368499 w 2036157"/>
                    <a:gd name="connsiteY40" fmla="*/ 2121699 h 5178345"/>
                    <a:gd name="connsiteX41" fmla="*/ 289918 w 2036157"/>
                    <a:gd name="connsiteY41" fmla="*/ 2078837 h 5178345"/>
                    <a:gd name="connsiteX42" fmla="*/ 263724 w 2036157"/>
                    <a:gd name="connsiteY42" fmla="*/ 1671644 h 5178345"/>
                    <a:gd name="connsiteX43" fmla="*/ 266105 w 2036157"/>
                    <a:gd name="connsiteY43" fmla="*/ 1354937 h 5178345"/>
                    <a:gd name="connsiteX44" fmla="*/ 299443 w 2036157"/>
                    <a:gd name="connsiteY44" fmla="*/ 1185869 h 5178345"/>
                    <a:gd name="connsiteX45" fmla="*/ 316111 w 2036157"/>
                    <a:gd name="connsiteY45" fmla="*/ 1031088 h 5178345"/>
                    <a:gd name="connsiteX46" fmla="*/ 313731 w 2036157"/>
                    <a:gd name="connsiteY46" fmla="*/ 769149 h 5178345"/>
                    <a:gd name="connsiteX47" fmla="*/ 420886 w 2036157"/>
                    <a:gd name="connsiteY47" fmla="*/ 452444 h 5178345"/>
                    <a:gd name="connsiteX48" fmla="*/ 1106686 w 2036157"/>
                    <a:gd name="connsiteY48" fmla="*/ 111924 h 5178345"/>
                    <a:gd name="connsiteX0" fmla="*/ 1106686 w 2036157"/>
                    <a:gd name="connsiteY0" fmla="*/ 385767 h 5452188"/>
                    <a:gd name="connsiteX1" fmla="*/ 1385294 w 2036157"/>
                    <a:gd name="connsiteY1" fmla="*/ 388144 h 5452188"/>
                    <a:gd name="connsiteX2" fmla="*/ 1649611 w 2036157"/>
                    <a:gd name="connsiteY2" fmla="*/ 0 h 5452188"/>
                    <a:gd name="connsiteX3" fmla="*/ 1961556 w 2036157"/>
                    <a:gd name="connsiteY3" fmla="*/ 273843 h 5452188"/>
                    <a:gd name="connsiteX4" fmla="*/ 1992512 w 2036157"/>
                    <a:gd name="connsiteY4" fmla="*/ 500062 h 5452188"/>
                    <a:gd name="connsiteX5" fmla="*/ 1621038 w 2036157"/>
                    <a:gd name="connsiteY5" fmla="*/ 845343 h 5452188"/>
                    <a:gd name="connsiteX6" fmla="*/ 1518643 w 2036157"/>
                    <a:gd name="connsiteY6" fmla="*/ 1000130 h 5452188"/>
                    <a:gd name="connsiteX7" fmla="*/ 1480542 w 2036157"/>
                    <a:gd name="connsiteY7" fmla="*/ 1166818 h 5452188"/>
                    <a:gd name="connsiteX8" fmla="*/ 1509120 w 2036157"/>
                    <a:gd name="connsiteY8" fmla="*/ 1509713 h 5452188"/>
                    <a:gd name="connsiteX9" fmla="*/ 1592463 w 2036157"/>
                    <a:gd name="connsiteY9" fmla="*/ 2374107 h 5452188"/>
                    <a:gd name="connsiteX10" fmla="*/ 1523407 w 2036157"/>
                    <a:gd name="connsiteY10" fmla="*/ 2350294 h 5452188"/>
                    <a:gd name="connsiteX11" fmla="*/ 1509120 w 2036157"/>
                    <a:gd name="connsiteY11" fmla="*/ 2933700 h 5452188"/>
                    <a:gd name="connsiteX12" fmla="*/ 1504357 w 2036157"/>
                    <a:gd name="connsiteY12" fmla="*/ 3505202 h 5452188"/>
                    <a:gd name="connsiteX13" fmla="*/ 1554363 w 2036157"/>
                    <a:gd name="connsiteY13" fmla="*/ 4419602 h 5452188"/>
                    <a:gd name="connsiteX14" fmla="*/ 1594845 w 2036157"/>
                    <a:gd name="connsiteY14" fmla="*/ 4953002 h 5452188"/>
                    <a:gd name="connsiteX15" fmla="*/ 1504357 w 2036157"/>
                    <a:gd name="connsiteY15" fmla="*/ 5041109 h 5452188"/>
                    <a:gd name="connsiteX16" fmla="*/ 1535314 w 2036157"/>
                    <a:gd name="connsiteY16" fmla="*/ 5169696 h 5452188"/>
                    <a:gd name="connsiteX17" fmla="*/ 1559125 w 2036157"/>
                    <a:gd name="connsiteY17" fmla="*/ 5312571 h 5452188"/>
                    <a:gd name="connsiteX18" fmla="*/ 1142407 w 2036157"/>
                    <a:gd name="connsiteY18" fmla="*/ 5329240 h 5452188"/>
                    <a:gd name="connsiteX19" fmla="*/ 1170982 w 2036157"/>
                    <a:gd name="connsiteY19" fmla="*/ 5122071 h 5452188"/>
                    <a:gd name="connsiteX20" fmla="*/ 1101926 w 2036157"/>
                    <a:gd name="connsiteY20" fmla="*/ 5055396 h 5452188"/>
                    <a:gd name="connsiteX21" fmla="*/ 1125738 w 2036157"/>
                    <a:gd name="connsiteY21" fmla="*/ 4826796 h 5452188"/>
                    <a:gd name="connsiteX22" fmla="*/ 1073350 w 2036157"/>
                    <a:gd name="connsiteY22" fmla="*/ 4531521 h 5452188"/>
                    <a:gd name="connsiteX23" fmla="*/ 1097163 w 2036157"/>
                    <a:gd name="connsiteY23" fmla="*/ 4055271 h 5452188"/>
                    <a:gd name="connsiteX24" fmla="*/ 1011439 w 2036157"/>
                    <a:gd name="connsiteY24" fmla="*/ 3417097 h 5452188"/>
                    <a:gd name="connsiteX25" fmla="*/ 968577 w 2036157"/>
                    <a:gd name="connsiteY25" fmla="*/ 3267077 h 5452188"/>
                    <a:gd name="connsiteX26" fmla="*/ 968575 w 2036157"/>
                    <a:gd name="connsiteY26" fmla="*/ 3602834 h 5452188"/>
                    <a:gd name="connsiteX27" fmla="*/ 940002 w 2036157"/>
                    <a:gd name="connsiteY27" fmla="*/ 3926684 h 5452188"/>
                    <a:gd name="connsiteX28" fmla="*/ 780456 w 2036157"/>
                    <a:gd name="connsiteY28" fmla="*/ 4841085 h 5452188"/>
                    <a:gd name="connsiteX29" fmla="*/ 585195 w 2036157"/>
                    <a:gd name="connsiteY29" fmla="*/ 5045871 h 5452188"/>
                    <a:gd name="connsiteX30" fmla="*/ 380408 w 2036157"/>
                    <a:gd name="connsiteY30" fmla="*/ 5067302 h 5452188"/>
                    <a:gd name="connsiteX31" fmla="*/ 61317 w 2036157"/>
                    <a:gd name="connsiteY31" fmla="*/ 5124453 h 5452188"/>
                    <a:gd name="connsiteX32" fmla="*/ 56557 w 2036157"/>
                    <a:gd name="connsiteY32" fmla="*/ 4962528 h 5452188"/>
                    <a:gd name="connsiteX33" fmla="*/ 273248 w 2036157"/>
                    <a:gd name="connsiteY33" fmla="*/ 4850610 h 5452188"/>
                    <a:gd name="connsiteX34" fmla="*/ 435174 w 2036157"/>
                    <a:gd name="connsiteY34" fmla="*/ 4683922 h 5452188"/>
                    <a:gd name="connsiteX35" fmla="*/ 487561 w 2036157"/>
                    <a:gd name="connsiteY35" fmla="*/ 4152903 h 5452188"/>
                    <a:gd name="connsiteX36" fmla="*/ 532805 w 2036157"/>
                    <a:gd name="connsiteY36" fmla="*/ 3657603 h 5452188"/>
                    <a:gd name="connsiteX37" fmla="*/ 478036 w 2036157"/>
                    <a:gd name="connsiteY37" fmla="*/ 3331373 h 5452188"/>
                    <a:gd name="connsiteX38" fmla="*/ 428030 w 2036157"/>
                    <a:gd name="connsiteY38" fmla="*/ 2712248 h 5452188"/>
                    <a:gd name="connsiteX39" fmla="*/ 378024 w 2036157"/>
                    <a:gd name="connsiteY39" fmla="*/ 2440786 h 5452188"/>
                    <a:gd name="connsiteX40" fmla="*/ 368499 w 2036157"/>
                    <a:gd name="connsiteY40" fmla="*/ 2395542 h 5452188"/>
                    <a:gd name="connsiteX41" fmla="*/ 289918 w 2036157"/>
                    <a:gd name="connsiteY41" fmla="*/ 2352680 h 5452188"/>
                    <a:gd name="connsiteX42" fmla="*/ 263724 w 2036157"/>
                    <a:gd name="connsiteY42" fmla="*/ 1945487 h 5452188"/>
                    <a:gd name="connsiteX43" fmla="*/ 266105 w 2036157"/>
                    <a:gd name="connsiteY43" fmla="*/ 1628780 h 5452188"/>
                    <a:gd name="connsiteX44" fmla="*/ 299443 w 2036157"/>
                    <a:gd name="connsiteY44" fmla="*/ 1459712 h 5452188"/>
                    <a:gd name="connsiteX45" fmla="*/ 316111 w 2036157"/>
                    <a:gd name="connsiteY45" fmla="*/ 1304931 h 5452188"/>
                    <a:gd name="connsiteX46" fmla="*/ 313731 w 2036157"/>
                    <a:gd name="connsiteY46" fmla="*/ 1042992 h 5452188"/>
                    <a:gd name="connsiteX47" fmla="*/ 420886 w 2036157"/>
                    <a:gd name="connsiteY47" fmla="*/ 726287 h 5452188"/>
                    <a:gd name="connsiteX48" fmla="*/ 1106686 w 2036157"/>
                    <a:gd name="connsiteY48" fmla="*/ 385767 h 5452188"/>
                    <a:gd name="connsiteX0" fmla="*/ 1106686 w 2036157"/>
                    <a:gd name="connsiteY0" fmla="*/ 385767 h 5452188"/>
                    <a:gd name="connsiteX1" fmla="*/ 1385294 w 2036157"/>
                    <a:gd name="connsiteY1" fmla="*/ 388144 h 5452188"/>
                    <a:gd name="connsiteX2" fmla="*/ 1649611 w 2036157"/>
                    <a:gd name="connsiteY2" fmla="*/ 0 h 5452188"/>
                    <a:gd name="connsiteX3" fmla="*/ 1961556 w 2036157"/>
                    <a:gd name="connsiteY3" fmla="*/ 273843 h 5452188"/>
                    <a:gd name="connsiteX4" fmla="*/ 1992512 w 2036157"/>
                    <a:gd name="connsiteY4" fmla="*/ 500062 h 5452188"/>
                    <a:gd name="connsiteX5" fmla="*/ 1621038 w 2036157"/>
                    <a:gd name="connsiteY5" fmla="*/ 845343 h 5452188"/>
                    <a:gd name="connsiteX6" fmla="*/ 1518643 w 2036157"/>
                    <a:gd name="connsiteY6" fmla="*/ 1000130 h 5452188"/>
                    <a:gd name="connsiteX7" fmla="*/ 1480542 w 2036157"/>
                    <a:gd name="connsiteY7" fmla="*/ 1166818 h 5452188"/>
                    <a:gd name="connsiteX8" fmla="*/ 1509120 w 2036157"/>
                    <a:gd name="connsiteY8" fmla="*/ 1509713 h 5452188"/>
                    <a:gd name="connsiteX9" fmla="*/ 1592463 w 2036157"/>
                    <a:gd name="connsiteY9" fmla="*/ 2374107 h 5452188"/>
                    <a:gd name="connsiteX10" fmla="*/ 1523407 w 2036157"/>
                    <a:gd name="connsiteY10" fmla="*/ 2350294 h 5452188"/>
                    <a:gd name="connsiteX11" fmla="*/ 1509120 w 2036157"/>
                    <a:gd name="connsiteY11" fmla="*/ 2933700 h 5452188"/>
                    <a:gd name="connsiteX12" fmla="*/ 1504357 w 2036157"/>
                    <a:gd name="connsiteY12" fmla="*/ 3505202 h 5452188"/>
                    <a:gd name="connsiteX13" fmla="*/ 1554363 w 2036157"/>
                    <a:gd name="connsiteY13" fmla="*/ 4419602 h 5452188"/>
                    <a:gd name="connsiteX14" fmla="*/ 1594845 w 2036157"/>
                    <a:gd name="connsiteY14" fmla="*/ 4953002 h 5452188"/>
                    <a:gd name="connsiteX15" fmla="*/ 1504357 w 2036157"/>
                    <a:gd name="connsiteY15" fmla="*/ 5041109 h 5452188"/>
                    <a:gd name="connsiteX16" fmla="*/ 1535314 w 2036157"/>
                    <a:gd name="connsiteY16" fmla="*/ 5169696 h 5452188"/>
                    <a:gd name="connsiteX17" fmla="*/ 1559125 w 2036157"/>
                    <a:gd name="connsiteY17" fmla="*/ 5312571 h 5452188"/>
                    <a:gd name="connsiteX18" fmla="*/ 1142407 w 2036157"/>
                    <a:gd name="connsiteY18" fmla="*/ 5329240 h 5452188"/>
                    <a:gd name="connsiteX19" fmla="*/ 1170982 w 2036157"/>
                    <a:gd name="connsiteY19" fmla="*/ 5122071 h 5452188"/>
                    <a:gd name="connsiteX20" fmla="*/ 1101926 w 2036157"/>
                    <a:gd name="connsiteY20" fmla="*/ 5055396 h 5452188"/>
                    <a:gd name="connsiteX21" fmla="*/ 1125738 w 2036157"/>
                    <a:gd name="connsiteY21" fmla="*/ 4826796 h 5452188"/>
                    <a:gd name="connsiteX22" fmla="*/ 1073350 w 2036157"/>
                    <a:gd name="connsiteY22" fmla="*/ 4531521 h 5452188"/>
                    <a:gd name="connsiteX23" fmla="*/ 1097163 w 2036157"/>
                    <a:gd name="connsiteY23" fmla="*/ 4055271 h 5452188"/>
                    <a:gd name="connsiteX24" fmla="*/ 1011439 w 2036157"/>
                    <a:gd name="connsiteY24" fmla="*/ 3417097 h 5452188"/>
                    <a:gd name="connsiteX25" fmla="*/ 968577 w 2036157"/>
                    <a:gd name="connsiteY25" fmla="*/ 3267077 h 5452188"/>
                    <a:gd name="connsiteX26" fmla="*/ 968575 w 2036157"/>
                    <a:gd name="connsiteY26" fmla="*/ 3602834 h 5452188"/>
                    <a:gd name="connsiteX27" fmla="*/ 940002 w 2036157"/>
                    <a:gd name="connsiteY27" fmla="*/ 3926684 h 5452188"/>
                    <a:gd name="connsiteX28" fmla="*/ 780456 w 2036157"/>
                    <a:gd name="connsiteY28" fmla="*/ 4841085 h 5452188"/>
                    <a:gd name="connsiteX29" fmla="*/ 585195 w 2036157"/>
                    <a:gd name="connsiteY29" fmla="*/ 5045871 h 5452188"/>
                    <a:gd name="connsiteX30" fmla="*/ 380408 w 2036157"/>
                    <a:gd name="connsiteY30" fmla="*/ 5067302 h 5452188"/>
                    <a:gd name="connsiteX31" fmla="*/ 61317 w 2036157"/>
                    <a:gd name="connsiteY31" fmla="*/ 5124453 h 5452188"/>
                    <a:gd name="connsiteX32" fmla="*/ 56557 w 2036157"/>
                    <a:gd name="connsiteY32" fmla="*/ 4962528 h 5452188"/>
                    <a:gd name="connsiteX33" fmla="*/ 273248 w 2036157"/>
                    <a:gd name="connsiteY33" fmla="*/ 4850610 h 5452188"/>
                    <a:gd name="connsiteX34" fmla="*/ 435174 w 2036157"/>
                    <a:gd name="connsiteY34" fmla="*/ 4683922 h 5452188"/>
                    <a:gd name="connsiteX35" fmla="*/ 487561 w 2036157"/>
                    <a:gd name="connsiteY35" fmla="*/ 4152903 h 5452188"/>
                    <a:gd name="connsiteX36" fmla="*/ 532805 w 2036157"/>
                    <a:gd name="connsiteY36" fmla="*/ 3657603 h 5452188"/>
                    <a:gd name="connsiteX37" fmla="*/ 478036 w 2036157"/>
                    <a:gd name="connsiteY37" fmla="*/ 3331373 h 5452188"/>
                    <a:gd name="connsiteX38" fmla="*/ 428030 w 2036157"/>
                    <a:gd name="connsiteY38" fmla="*/ 2712248 h 5452188"/>
                    <a:gd name="connsiteX39" fmla="*/ 378024 w 2036157"/>
                    <a:gd name="connsiteY39" fmla="*/ 2440786 h 5452188"/>
                    <a:gd name="connsiteX40" fmla="*/ 368499 w 2036157"/>
                    <a:gd name="connsiteY40" fmla="*/ 2395542 h 5452188"/>
                    <a:gd name="connsiteX41" fmla="*/ 289918 w 2036157"/>
                    <a:gd name="connsiteY41" fmla="*/ 2352680 h 5452188"/>
                    <a:gd name="connsiteX42" fmla="*/ 263724 w 2036157"/>
                    <a:gd name="connsiteY42" fmla="*/ 1945487 h 5452188"/>
                    <a:gd name="connsiteX43" fmla="*/ 266105 w 2036157"/>
                    <a:gd name="connsiteY43" fmla="*/ 1628780 h 5452188"/>
                    <a:gd name="connsiteX44" fmla="*/ 299443 w 2036157"/>
                    <a:gd name="connsiteY44" fmla="*/ 1459712 h 5452188"/>
                    <a:gd name="connsiteX45" fmla="*/ 316111 w 2036157"/>
                    <a:gd name="connsiteY45" fmla="*/ 1304931 h 5452188"/>
                    <a:gd name="connsiteX46" fmla="*/ 313731 w 2036157"/>
                    <a:gd name="connsiteY46" fmla="*/ 1042992 h 5452188"/>
                    <a:gd name="connsiteX47" fmla="*/ 420886 w 2036157"/>
                    <a:gd name="connsiteY47" fmla="*/ 726287 h 5452188"/>
                    <a:gd name="connsiteX48" fmla="*/ 1106686 w 2036157"/>
                    <a:gd name="connsiteY48" fmla="*/ 385767 h 5452188"/>
                    <a:gd name="connsiteX0" fmla="*/ 1106686 w 2037722"/>
                    <a:gd name="connsiteY0" fmla="*/ 385767 h 5452188"/>
                    <a:gd name="connsiteX1" fmla="*/ 1385294 w 2037722"/>
                    <a:gd name="connsiteY1" fmla="*/ 388144 h 5452188"/>
                    <a:gd name="connsiteX2" fmla="*/ 1649611 w 2037722"/>
                    <a:gd name="connsiteY2" fmla="*/ 0 h 5452188"/>
                    <a:gd name="connsiteX3" fmla="*/ 1966319 w 2037722"/>
                    <a:gd name="connsiteY3" fmla="*/ 269081 h 5452188"/>
                    <a:gd name="connsiteX4" fmla="*/ 1992512 w 2037722"/>
                    <a:gd name="connsiteY4" fmla="*/ 500062 h 5452188"/>
                    <a:gd name="connsiteX5" fmla="*/ 1621038 w 2037722"/>
                    <a:gd name="connsiteY5" fmla="*/ 845343 h 5452188"/>
                    <a:gd name="connsiteX6" fmla="*/ 1518643 w 2037722"/>
                    <a:gd name="connsiteY6" fmla="*/ 1000130 h 5452188"/>
                    <a:gd name="connsiteX7" fmla="*/ 1480542 w 2037722"/>
                    <a:gd name="connsiteY7" fmla="*/ 1166818 h 5452188"/>
                    <a:gd name="connsiteX8" fmla="*/ 1509120 w 2037722"/>
                    <a:gd name="connsiteY8" fmla="*/ 1509713 h 5452188"/>
                    <a:gd name="connsiteX9" fmla="*/ 1592463 w 2037722"/>
                    <a:gd name="connsiteY9" fmla="*/ 2374107 h 5452188"/>
                    <a:gd name="connsiteX10" fmla="*/ 1523407 w 2037722"/>
                    <a:gd name="connsiteY10" fmla="*/ 2350294 h 5452188"/>
                    <a:gd name="connsiteX11" fmla="*/ 1509120 w 2037722"/>
                    <a:gd name="connsiteY11" fmla="*/ 2933700 h 5452188"/>
                    <a:gd name="connsiteX12" fmla="*/ 1504357 w 2037722"/>
                    <a:gd name="connsiteY12" fmla="*/ 3505202 h 5452188"/>
                    <a:gd name="connsiteX13" fmla="*/ 1554363 w 2037722"/>
                    <a:gd name="connsiteY13" fmla="*/ 4419602 h 5452188"/>
                    <a:gd name="connsiteX14" fmla="*/ 1594845 w 2037722"/>
                    <a:gd name="connsiteY14" fmla="*/ 4953002 h 5452188"/>
                    <a:gd name="connsiteX15" fmla="*/ 1504357 w 2037722"/>
                    <a:gd name="connsiteY15" fmla="*/ 5041109 h 5452188"/>
                    <a:gd name="connsiteX16" fmla="*/ 1535314 w 2037722"/>
                    <a:gd name="connsiteY16" fmla="*/ 5169696 h 5452188"/>
                    <a:gd name="connsiteX17" fmla="*/ 1559125 w 2037722"/>
                    <a:gd name="connsiteY17" fmla="*/ 5312571 h 5452188"/>
                    <a:gd name="connsiteX18" fmla="*/ 1142407 w 2037722"/>
                    <a:gd name="connsiteY18" fmla="*/ 5329240 h 5452188"/>
                    <a:gd name="connsiteX19" fmla="*/ 1170982 w 2037722"/>
                    <a:gd name="connsiteY19" fmla="*/ 5122071 h 5452188"/>
                    <a:gd name="connsiteX20" fmla="*/ 1101926 w 2037722"/>
                    <a:gd name="connsiteY20" fmla="*/ 5055396 h 5452188"/>
                    <a:gd name="connsiteX21" fmla="*/ 1125738 w 2037722"/>
                    <a:gd name="connsiteY21" fmla="*/ 4826796 h 5452188"/>
                    <a:gd name="connsiteX22" fmla="*/ 1073350 w 2037722"/>
                    <a:gd name="connsiteY22" fmla="*/ 4531521 h 5452188"/>
                    <a:gd name="connsiteX23" fmla="*/ 1097163 w 2037722"/>
                    <a:gd name="connsiteY23" fmla="*/ 4055271 h 5452188"/>
                    <a:gd name="connsiteX24" fmla="*/ 1011439 w 2037722"/>
                    <a:gd name="connsiteY24" fmla="*/ 3417097 h 5452188"/>
                    <a:gd name="connsiteX25" fmla="*/ 968577 w 2037722"/>
                    <a:gd name="connsiteY25" fmla="*/ 3267077 h 5452188"/>
                    <a:gd name="connsiteX26" fmla="*/ 968575 w 2037722"/>
                    <a:gd name="connsiteY26" fmla="*/ 3602834 h 5452188"/>
                    <a:gd name="connsiteX27" fmla="*/ 940002 w 2037722"/>
                    <a:gd name="connsiteY27" fmla="*/ 3926684 h 5452188"/>
                    <a:gd name="connsiteX28" fmla="*/ 780456 w 2037722"/>
                    <a:gd name="connsiteY28" fmla="*/ 4841085 h 5452188"/>
                    <a:gd name="connsiteX29" fmla="*/ 585195 w 2037722"/>
                    <a:gd name="connsiteY29" fmla="*/ 5045871 h 5452188"/>
                    <a:gd name="connsiteX30" fmla="*/ 380408 w 2037722"/>
                    <a:gd name="connsiteY30" fmla="*/ 5067302 h 5452188"/>
                    <a:gd name="connsiteX31" fmla="*/ 61317 w 2037722"/>
                    <a:gd name="connsiteY31" fmla="*/ 5124453 h 5452188"/>
                    <a:gd name="connsiteX32" fmla="*/ 56557 w 2037722"/>
                    <a:gd name="connsiteY32" fmla="*/ 4962528 h 5452188"/>
                    <a:gd name="connsiteX33" fmla="*/ 273248 w 2037722"/>
                    <a:gd name="connsiteY33" fmla="*/ 4850610 h 5452188"/>
                    <a:gd name="connsiteX34" fmla="*/ 435174 w 2037722"/>
                    <a:gd name="connsiteY34" fmla="*/ 4683922 h 5452188"/>
                    <a:gd name="connsiteX35" fmla="*/ 487561 w 2037722"/>
                    <a:gd name="connsiteY35" fmla="*/ 4152903 h 5452188"/>
                    <a:gd name="connsiteX36" fmla="*/ 532805 w 2037722"/>
                    <a:gd name="connsiteY36" fmla="*/ 3657603 h 5452188"/>
                    <a:gd name="connsiteX37" fmla="*/ 478036 w 2037722"/>
                    <a:gd name="connsiteY37" fmla="*/ 3331373 h 5452188"/>
                    <a:gd name="connsiteX38" fmla="*/ 428030 w 2037722"/>
                    <a:gd name="connsiteY38" fmla="*/ 2712248 h 5452188"/>
                    <a:gd name="connsiteX39" fmla="*/ 378024 w 2037722"/>
                    <a:gd name="connsiteY39" fmla="*/ 2440786 h 5452188"/>
                    <a:gd name="connsiteX40" fmla="*/ 368499 w 2037722"/>
                    <a:gd name="connsiteY40" fmla="*/ 2395542 h 5452188"/>
                    <a:gd name="connsiteX41" fmla="*/ 289918 w 2037722"/>
                    <a:gd name="connsiteY41" fmla="*/ 2352680 h 5452188"/>
                    <a:gd name="connsiteX42" fmla="*/ 263724 w 2037722"/>
                    <a:gd name="connsiteY42" fmla="*/ 1945487 h 5452188"/>
                    <a:gd name="connsiteX43" fmla="*/ 266105 w 2037722"/>
                    <a:gd name="connsiteY43" fmla="*/ 1628780 h 5452188"/>
                    <a:gd name="connsiteX44" fmla="*/ 299443 w 2037722"/>
                    <a:gd name="connsiteY44" fmla="*/ 1459712 h 5452188"/>
                    <a:gd name="connsiteX45" fmla="*/ 316111 w 2037722"/>
                    <a:gd name="connsiteY45" fmla="*/ 1304931 h 5452188"/>
                    <a:gd name="connsiteX46" fmla="*/ 313731 w 2037722"/>
                    <a:gd name="connsiteY46" fmla="*/ 1042992 h 5452188"/>
                    <a:gd name="connsiteX47" fmla="*/ 420886 w 2037722"/>
                    <a:gd name="connsiteY47" fmla="*/ 726287 h 5452188"/>
                    <a:gd name="connsiteX48" fmla="*/ 1106686 w 2037722"/>
                    <a:gd name="connsiteY48" fmla="*/ 385767 h 5452188"/>
                    <a:gd name="connsiteX0" fmla="*/ 1106686 w 2037722"/>
                    <a:gd name="connsiteY0" fmla="*/ 385767 h 5452188"/>
                    <a:gd name="connsiteX1" fmla="*/ 1385294 w 2037722"/>
                    <a:gd name="connsiteY1" fmla="*/ 388144 h 5452188"/>
                    <a:gd name="connsiteX2" fmla="*/ 1649611 w 2037722"/>
                    <a:gd name="connsiteY2" fmla="*/ 0 h 5452188"/>
                    <a:gd name="connsiteX3" fmla="*/ 1966319 w 2037722"/>
                    <a:gd name="connsiteY3" fmla="*/ 269081 h 5452188"/>
                    <a:gd name="connsiteX4" fmla="*/ 1992512 w 2037722"/>
                    <a:gd name="connsiteY4" fmla="*/ 500062 h 5452188"/>
                    <a:gd name="connsiteX5" fmla="*/ 1621038 w 2037722"/>
                    <a:gd name="connsiteY5" fmla="*/ 845343 h 5452188"/>
                    <a:gd name="connsiteX6" fmla="*/ 1518643 w 2037722"/>
                    <a:gd name="connsiteY6" fmla="*/ 1000130 h 5452188"/>
                    <a:gd name="connsiteX7" fmla="*/ 1480542 w 2037722"/>
                    <a:gd name="connsiteY7" fmla="*/ 1166818 h 5452188"/>
                    <a:gd name="connsiteX8" fmla="*/ 1509120 w 2037722"/>
                    <a:gd name="connsiteY8" fmla="*/ 1509713 h 5452188"/>
                    <a:gd name="connsiteX9" fmla="*/ 1592463 w 2037722"/>
                    <a:gd name="connsiteY9" fmla="*/ 2374107 h 5452188"/>
                    <a:gd name="connsiteX10" fmla="*/ 1523407 w 2037722"/>
                    <a:gd name="connsiteY10" fmla="*/ 2350294 h 5452188"/>
                    <a:gd name="connsiteX11" fmla="*/ 1509120 w 2037722"/>
                    <a:gd name="connsiteY11" fmla="*/ 2933700 h 5452188"/>
                    <a:gd name="connsiteX12" fmla="*/ 1504357 w 2037722"/>
                    <a:gd name="connsiteY12" fmla="*/ 3505202 h 5452188"/>
                    <a:gd name="connsiteX13" fmla="*/ 1554363 w 2037722"/>
                    <a:gd name="connsiteY13" fmla="*/ 4419602 h 5452188"/>
                    <a:gd name="connsiteX14" fmla="*/ 1594845 w 2037722"/>
                    <a:gd name="connsiteY14" fmla="*/ 4953002 h 5452188"/>
                    <a:gd name="connsiteX15" fmla="*/ 1504357 w 2037722"/>
                    <a:gd name="connsiteY15" fmla="*/ 5041109 h 5452188"/>
                    <a:gd name="connsiteX16" fmla="*/ 1535314 w 2037722"/>
                    <a:gd name="connsiteY16" fmla="*/ 5169696 h 5452188"/>
                    <a:gd name="connsiteX17" fmla="*/ 1559125 w 2037722"/>
                    <a:gd name="connsiteY17" fmla="*/ 5312571 h 5452188"/>
                    <a:gd name="connsiteX18" fmla="*/ 1142407 w 2037722"/>
                    <a:gd name="connsiteY18" fmla="*/ 5329240 h 5452188"/>
                    <a:gd name="connsiteX19" fmla="*/ 1170982 w 2037722"/>
                    <a:gd name="connsiteY19" fmla="*/ 5122071 h 5452188"/>
                    <a:gd name="connsiteX20" fmla="*/ 1101926 w 2037722"/>
                    <a:gd name="connsiteY20" fmla="*/ 5055396 h 5452188"/>
                    <a:gd name="connsiteX21" fmla="*/ 1125738 w 2037722"/>
                    <a:gd name="connsiteY21" fmla="*/ 4826796 h 5452188"/>
                    <a:gd name="connsiteX22" fmla="*/ 1073350 w 2037722"/>
                    <a:gd name="connsiteY22" fmla="*/ 4531521 h 5452188"/>
                    <a:gd name="connsiteX23" fmla="*/ 1097163 w 2037722"/>
                    <a:gd name="connsiteY23" fmla="*/ 4055271 h 5452188"/>
                    <a:gd name="connsiteX24" fmla="*/ 1011439 w 2037722"/>
                    <a:gd name="connsiteY24" fmla="*/ 3417097 h 5452188"/>
                    <a:gd name="connsiteX25" fmla="*/ 968577 w 2037722"/>
                    <a:gd name="connsiteY25" fmla="*/ 3267077 h 5452188"/>
                    <a:gd name="connsiteX26" fmla="*/ 968575 w 2037722"/>
                    <a:gd name="connsiteY26" fmla="*/ 3602834 h 5452188"/>
                    <a:gd name="connsiteX27" fmla="*/ 940002 w 2037722"/>
                    <a:gd name="connsiteY27" fmla="*/ 3926684 h 5452188"/>
                    <a:gd name="connsiteX28" fmla="*/ 780456 w 2037722"/>
                    <a:gd name="connsiteY28" fmla="*/ 4841085 h 5452188"/>
                    <a:gd name="connsiteX29" fmla="*/ 585195 w 2037722"/>
                    <a:gd name="connsiteY29" fmla="*/ 5045871 h 5452188"/>
                    <a:gd name="connsiteX30" fmla="*/ 380408 w 2037722"/>
                    <a:gd name="connsiteY30" fmla="*/ 5067302 h 5452188"/>
                    <a:gd name="connsiteX31" fmla="*/ 61317 w 2037722"/>
                    <a:gd name="connsiteY31" fmla="*/ 5124453 h 5452188"/>
                    <a:gd name="connsiteX32" fmla="*/ 56557 w 2037722"/>
                    <a:gd name="connsiteY32" fmla="*/ 4962528 h 5452188"/>
                    <a:gd name="connsiteX33" fmla="*/ 273248 w 2037722"/>
                    <a:gd name="connsiteY33" fmla="*/ 4850610 h 5452188"/>
                    <a:gd name="connsiteX34" fmla="*/ 435174 w 2037722"/>
                    <a:gd name="connsiteY34" fmla="*/ 4683922 h 5452188"/>
                    <a:gd name="connsiteX35" fmla="*/ 487561 w 2037722"/>
                    <a:gd name="connsiteY35" fmla="*/ 4152903 h 5452188"/>
                    <a:gd name="connsiteX36" fmla="*/ 532805 w 2037722"/>
                    <a:gd name="connsiteY36" fmla="*/ 3657603 h 5452188"/>
                    <a:gd name="connsiteX37" fmla="*/ 478036 w 2037722"/>
                    <a:gd name="connsiteY37" fmla="*/ 3331373 h 5452188"/>
                    <a:gd name="connsiteX38" fmla="*/ 428030 w 2037722"/>
                    <a:gd name="connsiteY38" fmla="*/ 2712248 h 5452188"/>
                    <a:gd name="connsiteX39" fmla="*/ 378024 w 2037722"/>
                    <a:gd name="connsiteY39" fmla="*/ 2440786 h 5452188"/>
                    <a:gd name="connsiteX40" fmla="*/ 368499 w 2037722"/>
                    <a:gd name="connsiteY40" fmla="*/ 2395542 h 5452188"/>
                    <a:gd name="connsiteX41" fmla="*/ 289918 w 2037722"/>
                    <a:gd name="connsiteY41" fmla="*/ 2352680 h 5452188"/>
                    <a:gd name="connsiteX42" fmla="*/ 263724 w 2037722"/>
                    <a:gd name="connsiteY42" fmla="*/ 1945487 h 5452188"/>
                    <a:gd name="connsiteX43" fmla="*/ 266105 w 2037722"/>
                    <a:gd name="connsiteY43" fmla="*/ 1628780 h 5452188"/>
                    <a:gd name="connsiteX44" fmla="*/ 299443 w 2037722"/>
                    <a:gd name="connsiteY44" fmla="*/ 1459712 h 5452188"/>
                    <a:gd name="connsiteX45" fmla="*/ 316111 w 2037722"/>
                    <a:gd name="connsiteY45" fmla="*/ 1304931 h 5452188"/>
                    <a:gd name="connsiteX46" fmla="*/ 313731 w 2037722"/>
                    <a:gd name="connsiteY46" fmla="*/ 1042992 h 5452188"/>
                    <a:gd name="connsiteX47" fmla="*/ 420886 w 2037722"/>
                    <a:gd name="connsiteY47" fmla="*/ 726287 h 5452188"/>
                    <a:gd name="connsiteX48" fmla="*/ 1106686 w 2037722"/>
                    <a:gd name="connsiteY48" fmla="*/ 385767 h 5452188"/>
                    <a:gd name="connsiteX0" fmla="*/ 1106686 w 2037722"/>
                    <a:gd name="connsiteY0" fmla="*/ 385767 h 5452188"/>
                    <a:gd name="connsiteX1" fmla="*/ 1385294 w 2037722"/>
                    <a:gd name="connsiteY1" fmla="*/ 388144 h 5452188"/>
                    <a:gd name="connsiteX2" fmla="*/ 1649611 w 2037722"/>
                    <a:gd name="connsiteY2" fmla="*/ 0 h 5452188"/>
                    <a:gd name="connsiteX3" fmla="*/ 1882973 w 2037722"/>
                    <a:gd name="connsiteY3" fmla="*/ 197644 h 5452188"/>
                    <a:gd name="connsiteX4" fmla="*/ 1966319 w 2037722"/>
                    <a:gd name="connsiteY4" fmla="*/ 269081 h 5452188"/>
                    <a:gd name="connsiteX5" fmla="*/ 1992512 w 2037722"/>
                    <a:gd name="connsiteY5" fmla="*/ 500062 h 5452188"/>
                    <a:gd name="connsiteX6" fmla="*/ 1621038 w 2037722"/>
                    <a:gd name="connsiteY6" fmla="*/ 845343 h 5452188"/>
                    <a:gd name="connsiteX7" fmla="*/ 1518643 w 2037722"/>
                    <a:gd name="connsiteY7" fmla="*/ 1000130 h 5452188"/>
                    <a:gd name="connsiteX8" fmla="*/ 1480542 w 2037722"/>
                    <a:gd name="connsiteY8" fmla="*/ 1166818 h 5452188"/>
                    <a:gd name="connsiteX9" fmla="*/ 1509120 w 2037722"/>
                    <a:gd name="connsiteY9" fmla="*/ 1509713 h 5452188"/>
                    <a:gd name="connsiteX10" fmla="*/ 1592463 w 2037722"/>
                    <a:gd name="connsiteY10" fmla="*/ 2374107 h 5452188"/>
                    <a:gd name="connsiteX11" fmla="*/ 1523407 w 2037722"/>
                    <a:gd name="connsiteY11" fmla="*/ 2350294 h 5452188"/>
                    <a:gd name="connsiteX12" fmla="*/ 1509120 w 2037722"/>
                    <a:gd name="connsiteY12" fmla="*/ 2933700 h 5452188"/>
                    <a:gd name="connsiteX13" fmla="*/ 1504357 w 2037722"/>
                    <a:gd name="connsiteY13" fmla="*/ 3505202 h 5452188"/>
                    <a:gd name="connsiteX14" fmla="*/ 1554363 w 2037722"/>
                    <a:gd name="connsiteY14" fmla="*/ 4419602 h 5452188"/>
                    <a:gd name="connsiteX15" fmla="*/ 1594845 w 2037722"/>
                    <a:gd name="connsiteY15" fmla="*/ 4953002 h 5452188"/>
                    <a:gd name="connsiteX16" fmla="*/ 1504357 w 2037722"/>
                    <a:gd name="connsiteY16" fmla="*/ 5041109 h 5452188"/>
                    <a:gd name="connsiteX17" fmla="*/ 1535314 w 2037722"/>
                    <a:gd name="connsiteY17" fmla="*/ 5169696 h 5452188"/>
                    <a:gd name="connsiteX18" fmla="*/ 1559125 w 2037722"/>
                    <a:gd name="connsiteY18" fmla="*/ 5312571 h 5452188"/>
                    <a:gd name="connsiteX19" fmla="*/ 1142407 w 2037722"/>
                    <a:gd name="connsiteY19" fmla="*/ 5329240 h 5452188"/>
                    <a:gd name="connsiteX20" fmla="*/ 1170982 w 2037722"/>
                    <a:gd name="connsiteY20" fmla="*/ 5122071 h 5452188"/>
                    <a:gd name="connsiteX21" fmla="*/ 1101926 w 2037722"/>
                    <a:gd name="connsiteY21" fmla="*/ 5055396 h 5452188"/>
                    <a:gd name="connsiteX22" fmla="*/ 1125738 w 2037722"/>
                    <a:gd name="connsiteY22" fmla="*/ 4826796 h 5452188"/>
                    <a:gd name="connsiteX23" fmla="*/ 1073350 w 2037722"/>
                    <a:gd name="connsiteY23" fmla="*/ 4531521 h 5452188"/>
                    <a:gd name="connsiteX24" fmla="*/ 1097163 w 2037722"/>
                    <a:gd name="connsiteY24" fmla="*/ 4055271 h 5452188"/>
                    <a:gd name="connsiteX25" fmla="*/ 1011439 w 2037722"/>
                    <a:gd name="connsiteY25" fmla="*/ 3417097 h 5452188"/>
                    <a:gd name="connsiteX26" fmla="*/ 968577 w 2037722"/>
                    <a:gd name="connsiteY26" fmla="*/ 3267077 h 5452188"/>
                    <a:gd name="connsiteX27" fmla="*/ 968575 w 2037722"/>
                    <a:gd name="connsiteY27" fmla="*/ 3602834 h 5452188"/>
                    <a:gd name="connsiteX28" fmla="*/ 940002 w 2037722"/>
                    <a:gd name="connsiteY28" fmla="*/ 3926684 h 5452188"/>
                    <a:gd name="connsiteX29" fmla="*/ 780456 w 2037722"/>
                    <a:gd name="connsiteY29" fmla="*/ 4841085 h 5452188"/>
                    <a:gd name="connsiteX30" fmla="*/ 585195 w 2037722"/>
                    <a:gd name="connsiteY30" fmla="*/ 5045871 h 5452188"/>
                    <a:gd name="connsiteX31" fmla="*/ 380408 w 2037722"/>
                    <a:gd name="connsiteY31" fmla="*/ 5067302 h 5452188"/>
                    <a:gd name="connsiteX32" fmla="*/ 61317 w 2037722"/>
                    <a:gd name="connsiteY32" fmla="*/ 5124453 h 5452188"/>
                    <a:gd name="connsiteX33" fmla="*/ 56557 w 2037722"/>
                    <a:gd name="connsiteY33" fmla="*/ 4962528 h 5452188"/>
                    <a:gd name="connsiteX34" fmla="*/ 273248 w 2037722"/>
                    <a:gd name="connsiteY34" fmla="*/ 4850610 h 5452188"/>
                    <a:gd name="connsiteX35" fmla="*/ 435174 w 2037722"/>
                    <a:gd name="connsiteY35" fmla="*/ 4683922 h 5452188"/>
                    <a:gd name="connsiteX36" fmla="*/ 487561 w 2037722"/>
                    <a:gd name="connsiteY36" fmla="*/ 4152903 h 5452188"/>
                    <a:gd name="connsiteX37" fmla="*/ 532805 w 2037722"/>
                    <a:gd name="connsiteY37" fmla="*/ 3657603 h 5452188"/>
                    <a:gd name="connsiteX38" fmla="*/ 478036 w 2037722"/>
                    <a:gd name="connsiteY38" fmla="*/ 3331373 h 5452188"/>
                    <a:gd name="connsiteX39" fmla="*/ 428030 w 2037722"/>
                    <a:gd name="connsiteY39" fmla="*/ 2712248 h 5452188"/>
                    <a:gd name="connsiteX40" fmla="*/ 378024 w 2037722"/>
                    <a:gd name="connsiteY40" fmla="*/ 2440786 h 5452188"/>
                    <a:gd name="connsiteX41" fmla="*/ 368499 w 2037722"/>
                    <a:gd name="connsiteY41" fmla="*/ 2395542 h 5452188"/>
                    <a:gd name="connsiteX42" fmla="*/ 289918 w 2037722"/>
                    <a:gd name="connsiteY42" fmla="*/ 2352680 h 5452188"/>
                    <a:gd name="connsiteX43" fmla="*/ 263724 w 2037722"/>
                    <a:gd name="connsiteY43" fmla="*/ 1945487 h 5452188"/>
                    <a:gd name="connsiteX44" fmla="*/ 266105 w 2037722"/>
                    <a:gd name="connsiteY44" fmla="*/ 1628780 h 5452188"/>
                    <a:gd name="connsiteX45" fmla="*/ 299443 w 2037722"/>
                    <a:gd name="connsiteY45" fmla="*/ 1459712 h 5452188"/>
                    <a:gd name="connsiteX46" fmla="*/ 316111 w 2037722"/>
                    <a:gd name="connsiteY46" fmla="*/ 1304931 h 5452188"/>
                    <a:gd name="connsiteX47" fmla="*/ 313731 w 2037722"/>
                    <a:gd name="connsiteY47" fmla="*/ 1042992 h 5452188"/>
                    <a:gd name="connsiteX48" fmla="*/ 420886 w 2037722"/>
                    <a:gd name="connsiteY48" fmla="*/ 726287 h 5452188"/>
                    <a:gd name="connsiteX49" fmla="*/ 1106686 w 2037722"/>
                    <a:gd name="connsiteY49" fmla="*/ 385767 h 5452188"/>
                    <a:gd name="connsiteX0" fmla="*/ 1106686 w 2037722"/>
                    <a:gd name="connsiteY0" fmla="*/ 385767 h 5452188"/>
                    <a:gd name="connsiteX1" fmla="*/ 1385294 w 2037722"/>
                    <a:gd name="connsiteY1" fmla="*/ 388144 h 5452188"/>
                    <a:gd name="connsiteX2" fmla="*/ 1649611 w 2037722"/>
                    <a:gd name="connsiteY2" fmla="*/ 0 h 5452188"/>
                    <a:gd name="connsiteX3" fmla="*/ 1882973 w 2037722"/>
                    <a:gd name="connsiteY3" fmla="*/ 197644 h 5452188"/>
                    <a:gd name="connsiteX4" fmla="*/ 1966319 w 2037722"/>
                    <a:gd name="connsiteY4" fmla="*/ 269081 h 5452188"/>
                    <a:gd name="connsiteX5" fmla="*/ 1992512 w 2037722"/>
                    <a:gd name="connsiteY5" fmla="*/ 500062 h 5452188"/>
                    <a:gd name="connsiteX6" fmla="*/ 1621038 w 2037722"/>
                    <a:gd name="connsiteY6" fmla="*/ 845343 h 5452188"/>
                    <a:gd name="connsiteX7" fmla="*/ 1518643 w 2037722"/>
                    <a:gd name="connsiteY7" fmla="*/ 1000130 h 5452188"/>
                    <a:gd name="connsiteX8" fmla="*/ 1480542 w 2037722"/>
                    <a:gd name="connsiteY8" fmla="*/ 1166818 h 5452188"/>
                    <a:gd name="connsiteX9" fmla="*/ 1509120 w 2037722"/>
                    <a:gd name="connsiteY9" fmla="*/ 1509713 h 5452188"/>
                    <a:gd name="connsiteX10" fmla="*/ 1592463 w 2037722"/>
                    <a:gd name="connsiteY10" fmla="*/ 2374107 h 5452188"/>
                    <a:gd name="connsiteX11" fmla="*/ 1523407 w 2037722"/>
                    <a:gd name="connsiteY11" fmla="*/ 2350294 h 5452188"/>
                    <a:gd name="connsiteX12" fmla="*/ 1509120 w 2037722"/>
                    <a:gd name="connsiteY12" fmla="*/ 2933700 h 5452188"/>
                    <a:gd name="connsiteX13" fmla="*/ 1504357 w 2037722"/>
                    <a:gd name="connsiteY13" fmla="*/ 3505202 h 5452188"/>
                    <a:gd name="connsiteX14" fmla="*/ 1554363 w 2037722"/>
                    <a:gd name="connsiteY14" fmla="*/ 4419602 h 5452188"/>
                    <a:gd name="connsiteX15" fmla="*/ 1594845 w 2037722"/>
                    <a:gd name="connsiteY15" fmla="*/ 4953002 h 5452188"/>
                    <a:gd name="connsiteX16" fmla="*/ 1504357 w 2037722"/>
                    <a:gd name="connsiteY16" fmla="*/ 5041109 h 5452188"/>
                    <a:gd name="connsiteX17" fmla="*/ 1535314 w 2037722"/>
                    <a:gd name="connsiteY17" fmla="*/ 5169696 h 5452188"/>
                    <a:gd name="connsiteX18" fmla="*/ 1559125 w 2037722"/>
                    <a:gd name="connsiteY18" fmla="*/ 5312571 h 5452188"/>
                    <a:gd name="connsiteX19" fmla="*/ 1142407 w 2037722"/>
                    <a:gd name="connsiteY19" fmla="*/ 5329240 h 5452188"/>
                    <a:gd name="connsiteX20" fmla="*/ 1170982 w 2037722"/>
                    <a:gd name="connsiteY20" fmla="*/ 5122071 h 5452188"/>
                    <a:gd name="connsiteX21" fmla="*/ 1101926 w 2037722"/>
                    <a:gd name="connsiteY21" fmla="*/ 5055396 h 5452188"/>
                    <a:gd name="connsiteX22" fmla="*/ 1125738 w 2037722"/>
                    <a:gd name="connsiteY22" fmla="*/ 4826796 h 5452188"/>
                    <a:gd name="connsiteX23" fmla="*/ 1073350 w 2037722"/>
                    <a:gd name="connsiteY23" fmla="*/ 4531521 h 5452188"/>
                    <a:gd name="connsiteX24" fmla="*/ 1097163 w 2037722"/>
                    <a:gd name="connsiteY24" fmla="*/ 4055271 h 5452188"/>
                    <a:gd name="connsiteX25" fmla="*/ 1011439 w 2037722"/>
                    <a:gd name="connsiteY25" fmla="*/ 3417097 h 5452188"/>
                    <a:gd name="connsiteX26" fmla="*/ 968577 w 2037722"/>
                    <a:gd name="connsiteY26" fmla="*/ 3267077 h 5452188"/>
                    <a:gd name="connsiteX27" fmla="*/ 968575 w 2037722"/>
                    <a:gd name="connsiteY27" fmla="*/ 3602834 h 5452188"/>
                    <a:gd name="connsiteX28" fmla="*/ 940002 w 2037722"/>
                    <a:gd name="connsiteY28" fmla="*/ 3926684 h 5452188"/>
                    <a:gd name="connsiteX29" fmla="*/ 780456 w 2037722"/>
                    <a:gd name="connsiteY29" fmla="*/ 4841085 h 5452188"/>
                    <a:gd name="connsiteX30" fmla="*/ 585195 w 2037722"/>
                    <a:gd name="connsiteY30" fmla="*/ 5045871 h 5452188"/>
                    <a:gd name="connsiteX31" fmla="*/ 380408 w 2037722"/>
                    <a:gd name="connsiteY31" fmla="*/ 5067302 h 5452188"/>
                    <a:gd name="connsiteX32" fmla="*/ 61317 w 2037722"/>
                    <a:gd name="connsiteY32" fmla="*/ 5124453 h 5452188"/>
                    <a:gd name="connsiteX33" fmla="*/ 56557 w 2037722"/>
                    <a:gd name="connsiteY33" fmla="*/ 4962528 h 5452188"/>
                    <a:gd name="connsiteX34" fmla="*/ 273248 w 2037722"/>
                    <a:gd name="connsiteY34" fmla="*/ 4850610 h 5452188"/>
                    <a:gd name="connsiteX35" fmla="*/ 435174 w 2037722"/>
                    <a:gd name="connsiteY35" fmla="*/ 4683922 h 5452188"/>
                    <a:gd name="connsiteX36" fmla="*/ 487561 w 2037722"/>
                    <a:gd name="connsiteY36" fmla="*/ 4152903 h 5452188"/>
                    <a:gd name="connsiteX37" fmla="*/ 532805 w 2037722"/>
                    <a:gd name="connsiteY37" fmla="*/ 3657603 h 5452188"/>
                    <a:gd name="connsiteX38" fmla="*/ 478036 w 2037722"/>
                    <a:gd name="connsiteY38" fmla="*/ 3331373 h 5452188"/>
                    <a:gd name="connsiteX39" fmla="*/ 428030 w 2037722"/>
                    <a:gd name="connsiteY39" fmla="*/ 2712248 h 5452188"/>
                    <a:gd name="connsiteX40" fmla="*/ 378024 w 2037722"/>
                    <a:gd name="connsiteY40" fmla="*/ 2440786 h 5452188"/>
                    <a:gd name="connsiteX41" fmla="*/ 368499 w 2037722"/>
                    <a:gd name="connsiteY41" fmla="*/ 2395542 h 5452188"/>
                    <a:gd name="connsiteX42" fmla="*/ 289918 w 2037722"/>
                    <a:gd name="connsiteY42" fmla="*/ 2352680 h 5452188"/>
                    <a:gd name="connsiteX43" fmla="*/ 263724 w 2037722"/>
                    <a:gd name="connsiteY43" fmla="*/ 1945487 h 5452188"/>
                    <a:gd name="connsiteX44" fmla="*/ 266105 w 2037722"/>
                    <a:gd name="connsiteY44" fmla="*/ 1628780 h 5452188"/>
                    <a:gd name="connsiteX45" fmla="*/ 299443 w 2037722"/>
                    <a:gd name="connsiteY45" fmla="*/ 1459712 h 5452188"/>
                    <a:gd name="connsiteX46" fmla="*/ 316111 w 2037722"/>
                    <a:gd name="connsiteY46" fmla="*/ 1304931 h 5452188"/>
                    <a:gd name="connsiteX47" fmla="*/ 313731 w 2037722"/>
                    <a:gd name="connsiteY47" fmla="*/ 1042992 h 5452188"/>
                    <a:gd name="connsiteX48" fmla="*/ 420886 w 2037722"/>
                    <a:gd name="connsiteY48" fmla="*/ 726287 h 5452188"/>
                    <a:gd name="connsiteX49" fmla="*/ 1106686 w 2037722"/>
                    <a:gd name="connsiteY49" fmla="*/ 385767 h 5452188"/>
                    <a:gd name="connsiteX0" fmla="*/ 1106686 w 2037722"/>
                    <a:gd name="connsiteY0" fmla="*/ 385767 h 5452188"/>
                    <a:gd name="connsiteX1" fmla="*/ 1385294 w 2037722"/>
                    <a:gd name="connsiteY1" fmla="*/ 388144 h 5452188"/>
                    <a:gd name="connsiteX2" fmla="*/ 1649611 w 2037722"/>
                    <a:gd name="connsiteY2" fmla="*/ 0 h 5452188"/>
                    <a:gd name="connsiteX3" fmla="*/ 1882973 w 2037722"/>
                    <a:gd name="connsiteY3" fmla="*/ 197644 h 5452188"/>
                    <a:gd name="connsiteX4" fmla="*/ 1966319 w 2037722"/>
                    <a:gd name="connsiteY4" fmla="*/ 269081 h 5452188"/>
                    <a:gd name="connsiteX5" fmla="*/ 1992512 w 2037722"/>
                    <a:gd name="connsiteY5" fmla="*/ 500062 h 5452188"/>
                    <a:gd name="connsiteX6" fmla="*/ 1621038 w 2037722"/>
                    <a:gd name="connsiteY6" fmla="*/ 845343 h 5452188"/>
                    <a:gd name="connsiteX7" fmla="*/ 1518643 w 2037722"/>
                    <a:gd name="connsiteY7" fmla="*/ 1000130 h 5452188"/>
                    <a:gd name="connsiteX8" fmla="*/ 1480542 w 2037722"/>
                    <a:gd name="connsiteY8" fmla="*/ 1166818 h 5452188"/>
                    <a:gd name="connsiteX9" fmla="*/ 1509120 w 2037722"/>
                    <a:gd name="connsiteY9" fmla="*/ 1509713 h 5452188"/>
                    <a:gd name="connsiteX10" fmla="*/ 1592463 w 2037722"/>
                    <a:gd name="connsiteY10" fmla="*/ 2374107 h 5452188"/>
                    <a:gd name="connsiteX11" fmla="*/ 1523407 w 2037722"/>
                    <a:gd name="connsiteY11" fmla="*/ 2350294 h 5452188"/>
                    <a:gd name="connsiteX12" fmla="*/ 1509120 w 2037722"/>
                    <a:gd name="connsiteY12" fmla="*/ 2933700 h 5452188"/>
                    <a:gd name="connsiteX13" fmla="*/ 1504357 w 2037722"/>
                    <a:gd name="connsiteY13" fmla="*/ 3505202 h 5452188"/>
                    <a:gd name="connsiteX14" fmla="*/ 1554363 w 2037722"/>
                    <a:gd name="connsiteY14" fmla="*/ 4419602 h 5452188"/>
                    <a:gd name="connsiteX15" fmla="*/ 1594845 w 2037722"/>
                    <a:gd name="connsiteY15" fmla="*/ 4953002 h 5452188"/>
                    <a:gd name="connsiteX16" fmla="*/ 1504357 w 2037722"/>
                    <a:gd name="connsiteY16" fmla="*/ 5041109 h 5452188"/>
                    <a:gd name="connsiteX17" fmla="*/ 1535314 w 2037722"/>
                    <a:gd name="connsiteY17" fmla="*/ 5169696 h 5452188"/>
                    <a:gd name="connsiteX18" fmla="*/ 1559125 w 2037722"/>
                    <a:gd name="connsiteY18" fmla="*/ 5312571 h 5452188"/>
                    <a:gd name="connsiteX19" fmla="*/ 1142407 w 2037722"/>
                    <a:gd name="connsiteY19" fmla="*/ 5329240 h 5452188"/>
                    <a:gd name="connsiteX20" fmla="*/ 1170982 w 2037722"/>
                    <a:gd name="connsiteY20" fmla="*/ 5122071 h 5452188"/>
                    <a:gd name="connsiteX21" fmla="*/ 1101926 w 2037722"/>
                    <a:gd name="connsiteY21" fmla="*/ 5055396 h 5452188"/>
                    <a:gd name="connsiteX22" fmla="*/ 1125738 w 2037722"/>
                    <a:gd name="connsiteY22" fmla="*/ 4826796 h 5452188"/>
                    <a:gd name="connsiteX23" fmla="*/ 1073350 w 2037722"/>
                    <a:gd name="connsiteY23" fmla="*/ 4531521 h 5452188"/>
                    <a:gd name="connsiteX24" fmla="*/ 1097163 w 2037722"/>
                    <a:gd name="connsiteY24" fmla="*/ 4055271 h 5452188"/>
                    <a:gd name="connsiteX25" fmla="*/ 1011439 w 2037722"/>
                    <a:gd name="connsiteY25" fmla="*/ 3417097 h 5452188"/>
                    <a:gd name="connsiteX26" fmla="*/ 968577 w 2037722"/>
                    <a:gd name="connsiteY26" fmla="*/ 3267077 h 5452188"/>
                    <a:gd name="connsiteX27" fmla="*/ 968575 w 2037722"/>
                    <a:gd name="connsiteY27" fmla="*/ 3602834 h 5452188"/>
                    <a:gd name="connsiteX28" fmla="*/ 940002 w 2037722"/>
                    <a:gd name="connsiteY28" fmla="*/ 3926684 h 5452188"/>
                    <a:gd name="connsiteX29" fmla="*/ 780456 w 2037722"/>
                    <a:gd name="connsiteY29" fmla="*/ 4841085 h 5452188"/>
                    <a:gd name="connsiteX30" fmla="*/ 585195 w 2037722"/>
                    <a:gd name="connsiteY30" fmla="*/ 5045871 h 5452188"/>
                    <a:gd name="connsiteX31" fmla="*/ 380408 w 2037722"/>
                    <a:gd name="connsiteY31" fmla="*/ 5067302 h 5452188"/>
                    <a:gd name="connsiteX32" fmla="*/ 61317 w 2037722"/>
                    <a:gd name="connsiteY32" fmla="*/ 5124453 h 5452188"/>
                    <a:gd name="connsiteX33" fmla="*/ 56557 w 2037722"/>
                    <a:gd name="connsiteY33" fmla="*/ 4962528 h 5452188"/>
                    <a:gd name="connsiteX34" fmla="*/ 273248 w 2037722"/>
                    <a:gd name="connsiteY34" fmla="*/ 4850610 h 5452188"/>
                    <a:gd name="connsiteX35" fmla="*/ 435174 w 2037722"/>
                    <a:gd name="connsiteY35" fmla="*/ 4683922 h 5452188"/>
                    <a:gd name="connsiteX36" fmla="*/ 487561 w 2037722"/>
                    <a:gd name="connsiteY36" fmla="*/ 4152903 h 5452188"/>
                    <a:gd name="connsiteX37" fmla="*/ 532805 w 2037722"/>
                    <a:gd name="connsiteY37" fmla="*/ 3657603 h 5452188"/>
                    <a:gd name="connsiteX38" fmla="*/ 478036 w 2037722"/>
                    <a:gd name="connsiteY38" fmla="*/ 3331373 h 5452188"/>
                    <a:gd name="connsiteX39" fmla="*/ 428030 w 2037722"/>
                    <a:gd name="connsiteY39" fmla="*/ 2712248 h 5452188"/>
                    <a:gd name="connsiteX40" fmla="*/ 378024 w 2037722"/>
                    <a:gd name="connsiteY40" fmla="*/ 2440786 h 5452188"/>
                    <a:gd name="connsiteX41" fmla="*/ 368499 w 2037722"/>
                    <a:gd name="connsiteY41" fmla="*/ 2395542 h 5452188"/>
                    <a:gd name="connsiteX42" fmla="*/ 289918 w 2037722"/>
                    <a:gd name="connsiteY42" fmla="*/ 2352680 h 5452188"/>
                    <a:gd name="connsiteX43" fmla="*/ 263724 w 2037722"/>
                    <a:gd name="connsiteY43" fmla="*/ 1945487 h 5452188"/>
                    <a:gd name="connsiteX44" fmla="*/ 266105 w 2037722"/>
                    <a:gd name="connsiteY44" fmla="*/ 1628780 h 5452188"/>
                    <a:gd name="connsiteX45" fmla="*/ 299443 w 2037722"/>
                    <a:gd name="connsiteY45" fmla="*/ 1459712 h 5452188"/>
                    <a:gd name="connsiteX46" fmla="*/ 316111 w 2037722"/>
                    <a:gd name="connsiteY46" fmla="*/ 1304931 h 5452188"/>
                    <a:gd name="connsiteX47" fmla="*/ 313731 w 2037722"/>
                    <a:gd name="connsiteY47" fmla="*/ 1042992 h 5452188"/>
                    <a:gd name="connsiteX48" fmla="*/ 420886 w 2037722"/>
                    <a:gd name="connsiteY48" fmla="*/ 726287 h 5452188"/>
                    <a:gd name="connsiteX49" fmla="*/ 1106686 w 2037722"/>
                    <a:gd name="connsiteY49" fmla="*/ 385767 h 5452188"/>
                    <a:gd name="connsiteX0" fmla="*/ 1106686 w 2037722"/>
                    <a:gd name="connsiteY0" fmla="*/ 385767 h 5452188"/>
                    <a:gd name="connsiteX1" fmla="*/ 1385294 w 2037722"/>
                    <a:gd name="connsiteY1" fmla="*/ 388144 h 5452188"/>
                    <a:gd name="connsiteX2" fmla="*/ 1649611 w 2037722"/>
                    <a:gd name="connsiteY2" fmla="*/ 0 h 5452188"/>
                    <a:gd name="connsiteX3" fmla="*/ 1880592 w 2037722"/>
                    <a:gd name="connsiteY3" fmla="*/ 183357 h 5452188"/>
                    <a:gd name="connsiteX4" fmla="*/ 1966319 w 2037722"/>
                    <a:gd name="connsiteY4" fmla="*/ 269081 h 5452188"/>
                    <a:gd name="connsiteX5" fmla="*/ 1992512 w 2037722"/>
                    <a:gd name="connsiteY5" fmla="*/ 500062 h 5452188"/>
                    <a:gd name="connsiteX6" fmla="*/ 1621038 w 2037722"/>
                    <a:gd name="connsiteY6" fmla="*/ 845343 h 5452188"/>
                    <a:gd name="connsiteX7" fmla="*/ 1518643 w 2037722"/>
                    <a:gd name="connsiteY7" fmla="*/ 1000130 h 5452188"/>
                    <a:gd name="connsiteX8" fmla="*/ 1480542 w 2037722"/>
                    <a:gd name="connsiteY8" fmla="*/ 1166818 h 5452188"/>
                    <a:gd name="connsiteX9" fmla="*/ 1509120 w 2037722"/>
                    <a:gd name="connsiteY9" fmla="*/ 1509713 h 5452188"/>
                    <a:gd name="connsiteX10" fmla="*/ 1592463 w 2037722"/>
                    <a:gd name="connsiteY10" fmla="*/ 2374107 h 5452188"/>
                    <a:gd name="connsiteX11" fmla="*/ 1523407 w 2037722"/>
                    <a:gd name="connsiteY11" fmla="*/ 2350294 h 5452188"/>
                    <a:gd name="connsiteX12" fmla="*/ 1509120 w 2037722"/>
                    <a:gd name="connsiteY12" fmla="*/ 2933700 h 5452188"/>
                    <a:gd name="connsiteX13" fmla="*/ 1504357 w 2037722"/>
                    <a:gd name="connsiteY13" fmla="*/ 3505202 h 5452188"/>
                    <a:gd name="connsiteX14" fmla="*/ 1554363 w 2037722"/>
                    <a:gd name="connsiteY14" fmla="*/ 4419602 h 5452188"/>
                    <a:gd name="connsiteX15" fmla="*/ 1594845 w 2037722"/>
                    <a:gd name="connsiteY15" fmla="*/ 4953002 h 5452188"/>
                    <a:gd name="connsiteX16" fmla="*/ 1504357 w 2037722"/>
                    <a:gd name="connsiteY16" fmla="*/ 5041109 h 5452188"/>
                    <a:gd name="connsiteX17" fmla="*/ 1535314 w 2037722"/>
                    <a:gd name="connsiteY17" fmla="*/ 5169696 h 5452188"/>
                    <a:gd name="connsiteX18" fmla="*/ 1559125 w 2037722"/>
                    <a:gd name="connsiteY18" fmla="*/ 5312571 h 5452188"/>
                    <a:gd name="connsiteX19" fmla="*/ 1142407 w 2037722"/>
                    <a:gd name="connsiteY19" fmla="*/ 5329240 h 5452188"/>
                    <a:gd name="connsiteX20" fmla="*/ 1170982 w 2037722"/>
                    <a:gd name="connsiteY20" fmla="*/ 5122071 h 5452188"/>
                    <a:gd name="connsiteX21" fmla="*/ 1101926 w 2037722"/>
                    <a:gd name="connsiteY21" fmla="*/ 5055396 h 5452188"/>
                    <a:gd name="connsiteX22" fmla="*/ 1125738 w 2037722"/>
                    <a:gd name="connsiteY22" fmla="*/ 4826796 h 5452188"/>
                    <a:gd name="connsiteX23" fmla="*/ 1073350 w 2037722"/>
                    <a:gd name="connsiteY23" fmla="*/ 4531521 h 5452188"/>
                    <a:gd name="connsiteX24" fmla="*/ 1097163 w 2037722"/>
                    <a:gd name="connsiteY24" fmla="*/ 4055271 h 5452188"/>
                    <a:gd name="connsiteX25" fmla="*/ 1011439 w 2037722"/>
                    <a:gd name="connsiteY25" fmla="*/ 3417097 h 5452188"/>
                    <a:gd name="connsiteX26" fmla="*/ 968577 w 2037722"/>
                    <a:gd name="connsiteY26" fmla="*/ 3267077 h 5452188"/>
                    <a:gd name="connsiteX27" fmla="*/ 968575 w 2037722"/>
                    <a:gd name="connsiteY27" fmla="*/ 3602834 h 5452188"/>
                    <a:gd name="connsiteX28" fmla="*/ 940002 w 2037722"/>
                    <a:gd name="connsiteY28" fmla="*/ 3926684 h 5452188"/>
                    <a:gd name="connsiteX29" fmla="*/ 780456 w 2037722"/>
                    <a:gd name="connsiteY29" fmla="*/ 4841085 h 5452188"/>
                    <a:gd name="connsiteX30" fmla="*/ 585195 w 2037722"/>
                    <a:gd name="connsiteY30" fmla="*/ 5045871 h 5452188"/>
                    <a:gd name="connsiteX31" fmla="*/ 380408 w 2037722"/>
                    <a:gd name="connsiteY31" fmla="*/ 5067302 h 5452188"/>
                    <a:gd name="connsiteX32" fmla="*/ 61317 w 2037722"/>
                    <a:gd name="connsiteY32" fmla="*/ 5124453 h 5452188"/>
                    <a:gd name="connsiteX33" fmla="*/ 56557 w 2037722"/>
                    <a:gd name="connsiteY33" fmla="*/ 4962528 h 5452188"/>
                    <a:gd name="connsiteX34" fmla="*/ 273248 w 2037722"/>
                    <a:gd name="connsiteY34" fmla="*/ 4850610 h 5452188"/>
                    <a:gd name="connsiteX35" fmla="*/ 435174 w 2037722"/>
                    <a:gd name="connsiteY35" fmla="*/ 4683922 h 5452188"/>
                    <a:gd name="connsiteX36" fmla="*/ 487561 w 2037722"/>
                    <a:gd name="connsiteY36" fmla="*/ 4152903 h 5452188"/>
                    <a:gd name="connsiteX37" fmla="*/ 532805 w 2037722"/>
                    <a:gd name="connsiteY37" fmla="*/ 3657603 h 5452188"/>
                    <a:gd name="connsiteX38" fmla="*/ 478036 w 2037722"/>
                    <a:gd name="connsiteY38" fmla="*/ 3331373 h 5452188"/>
                    <a:gd name="connsiteX39" fmla="*/ 428030 w 2037722"/>
                    <a:gd name="connsiteY39" fmla="*/ 2712248 h 5452188"/>
                    <a:gd name="connsiteX40" fmla="*/ 378024 w 2037722"/>
                    <a:gd name="connsiteY40" fmla="*/ 2440786 h 5452188"/>
                    <a:gd name="connsiteX41" fmla="*/ 368499 w 2037722"/>
                    <a:gd name="connsiteY41" fmla="*/ 2395542 h 5452188"/>
                    <a:gd name="connsiteX42" fmla="*/ 289918 w 2037722"/>
                    <a:gd name="connsiteY42" fmla="*/ 2352680 h 5452188"/>
                    <a:gd name="connsiteX43" fmla="*/ 263724 w 2037722"/>
                    <a:gd name="connsiteY43" fmla="*/ 1945487 h 5452188"/>
                    <a:gd name="connsiteX44" fmla="*/ 266105 w 2037722"/>
                    <a:gd name="connsiteY44" fmla="*/ 1628780 h 5452188"/>
                    <a:gd name="connsiteX45" fmla="*/ 299443 w 2037722"/>
                    <a:gd name="connsiteY45" fmla="*/ 1459712 h 5452188"/>
                    <a:gd name="connsiteX46" fmla="*/ 316111 w 2037722"/>
                    <a:gd name="connsiteY46" fmla="*/ 1304931 h 5452188"/>
                    <a:gd name="connsiteX47" fmla="*/ 313731 w 2037722"/>
                    <a:gd name="connsiteY47" fmla="*/ 1042992 h 5452188"/>
                    <a:gd name="connsiteX48" fmla="*/ 420886 w 2037722"/>
                    <a:gd name="connsiteY48" fmla="*/ 726287 h 5452188"/>
                    <a:gd name="connsiteX49" fmla="*/ 1106686 w 2037722"/>
                    <a:gd name="connsiteY49" fmla="*/ 385767 h 5452188"/>
                    <a:gd name="connsiteX0" fmla="*/ 1106686 w 2041129"/>
                    <a:gd name="connsiteY0" fmla="*/ 385767 h 5452188"/>
                    <a:gd name="connsiteX1" fmla="*/ 1385294 w 2041129"/>
                    <a:gd name="connsiteY1" fmla="*/ 388144 h 5452188"/>
                    <a:gd name="connsiteX2" fmla="*/ 1649611 w 2041129"/>
                    <a:gd name="connsiteY2" fmla="*/ 0 h 5452188"/>
                    <a:gd name="connsiteX3" fmla="*/ 1880592 w 2041129"/>
                    <a:gd name="connsiteY3" fmla="*/ 183357 h 5452188"/>
                    <a:gd name="connsiteX4" fmla="*/ 1975844 w 2041129"/>
                    <a:gd name="connsiteY4" fmla="*/ 264319 h 5452188"/>
                    <a:gd name="connsiteX5" fmla="*/ 1992512 w 2041129"/>
                    <a:gd name="connsiteY5" fmla="*/ 500062 h 5452188"/>
                    <a:gd name="connsiteX6" fmla="*/ 1621038 w 2041129"/>
                    <a:gd name="connsiteY6" fmla="*/ 845343 h 5452188"/>
                    <a:gd name="connsiteX7" fmla="*/ 1518643 w 2041129"/>
                    <a:gd name="connsiteY7" fmla="*/ 1000130 h 5452188"/>
                    <a:gd name="connsiteX8" fmla="*/ 1480542 w 2041129"/>
                    <a:gd name="connsiteY8" fmla="*/ 1166818 h 5452188"/>
                    <a:gd name="connsiteX9" fmla="*/ 1509120 w 2041129"/>
                    <a:gd name="connsiteY9" fmla="*/ 1509713 h 5452188"/>
                    <a:gd name="connsiteX10" fmla="*/ 1592463 w 2041129"/>
                    <a:gd name="connsiteY10" fmla="*/ 2374107 h 5452188"/>
                    <a:gd name="connsiteX11" fmla="*/ 1523407 w 2041129"/>
                    <a:gd name="connsiteY11" fmla="*/ 2350294 h 5452188"/>
                    <a:gd name="connsiteX12" fmla="*/ 1509120 w 2041129"/>
                    <a:gd name="connsiteY12" fmla="*/ 2933700 h 5452188"/>
                    <a:gd name="connsiteX13" fmla="*/ 1504357 w 2041129"/>
                    <a:gd name="connsiteY13" fmla="*/ 3505202 h 5452188"/>
                    <a:gd name="connsiteX14" fmla="*/ 1554363 w 2041129"/>
                    <a:gd name="connsiteY14" fmla="*/ 4419602 h 5452188"/>
                    <a:gd name="connsiteX15" fmla="*/ 1594845 w 2041129"/>
                    <a:gd name="connsiteY15" fmla="*/ 4953002 h 5452188"/>
                    <a:gd name="connsiteX16" fmla="*/ 1504357 w 2041129"/>
                    <a:gd name="connsiteY16" fmla="*/ 5041109 h 5452188"/>
                    <a:gd name="connsiteX17" fmla="*/ 1535314 w 2041129"/>
                    <a:gd name="connsiteY17" fmla="*/ 5169696 h 5452188"/>
                    <a:gd name="connsiteX18" fmla="*/ 1559125 w 2041129"/>
                    <a:gd name="connsiteY18" fmla="*/ 5312571 h 5452188"/>
                    <a:gd name="connsiteX19" fmla="*/ 1142407 w 2041129"/>
                    <a:gd name="connsiteY19" fmla="*/ 5329240 h 5452188"/>
                    <a:gd name="connsiteX20" fmla="*/ 1170982 w 2041129"/>
                    <a:gd name="connsiteY20" fmla="*/ 5122071 h 5452188"/>
                    <a:gd name="connsiteX21" fmla="*/ 1101926 w 2041129"/>
                    <a:gd name="connsiteY21" fmla="*/ 5055396 h 5452188"/>
                    <a:gd name="connsiteX22" fmla="*/ 1125738 w 2041129"/>
                    <a:gd name="connsiteY22" fmla="*/ 4826796 h 5452188"/>
                    <a:gd name="connsiteX23" fmla="*/ 1073350 w 2041129"/>
                    <a:gd name="connsiteY23" fmla="*/ 4531521 h 5452188"/>
                    <a:gd name="connsiteX24" fmla="*/ 1097163 w 2041129"/>
                    <a:gd name="connsiteY24" fmla="*/ 4055271 h 5452188"/>
                    <a:gd name="connsiteX25" fmla="*/ 1011439 w 2041129"/>
                    <a:gd name="connsiteY25" fmla="*/ 3417097 h 5452188"/>
                    <a:gd name="connsiteX26" fmla="*/ 968577 w 2041129"/>
                    <a:gd name="connsiteY26" fmla="*/ 3267077 h 5452188"/>
                    <a:gd name="connsiteX27" fmla="*/ 968575 w 2041129"/>
                    <a:gd name="connsiteY27" fmla="*/ 3602834 h 5452188"/>
                    <a:gd name="connsiteX28" fmla="*/ 940002 w 2041129"/>
                    <a:gd name="connsiteY28" fmla="*/ 3926684 h 5452188"/>
                    <a:gd name="connsiteX29" fmla="*/ 780456 w 2041129"/>
                    <a:gd name="connsiteY29" fmla="*/ 4841085 h 5452188"/>
                    <a:gd name="connsiteX30" fmla="*/ 585195 w 2041129"/>
                    <a:gd name="connsiteY30" fmla="*/ 5045871 h 5452188"/>
                    <a:gd name="connsiteX31" fmla="*/ 380408 w 2041129"/>
                    <a:gd name="connsiteY31" fmla="*/ 5067302 h 5452188"/>
                    <a:gd name="connsiteX32" fmla="*/ 61317 w 2041129"/>
                    <a:gd name="connsiteY32" fmla="*/ 5124453 h 5452188"/>
                    <a:gd name="connsiteX33" fmla="*/ 56557 w 2041129"/>
                    <a:gd name="connsiteY33" fmla="*/ 4962528 h 5452188"/>
                    <a:gd name="connsiteX34" fmla="*/ 273248 w 2041129"/>
                    <a:gd name="connsiteY34" fmla="*/ 4850610 h 5452188"/>
                    <a:gd name="connsiteX35" fmla="*/ 435174 w 2041129"/>
                    <a:gd name="connsiteY35" fmla="*/ 4683922 h 5452188"/>
                    <a:gd name="connsiteX36" fmla="*/ 487561 w 2041129"/>
                    <a:gd name="connsiteY36" fmla="*/ 4152903 h 5452188"/>
                    <a:gd name="connsiteX37" fmla="*/ 532805 w 2041129"/>
                    <a:gd name="connsiteY37" fmla="*/ 3657603 h 5452188"/>
                    <a:gd name="connsiteX38" fmla="*/ 478036 w 2041129"/>
                    <a:gd name="connsiteY38" fmla="*/ 3331373 h 5452188"/>
                    <a:gd name="connsiteX39" fmla="*/ 428030 w 2041129"/>
                    <a:gd name="connsiteY39" fmla="*/ 2712248 h 5452188"/>
                    <a:gd name="connsiteX40" fmla="*/ 378024 w 2041129"/>
                    <a:gd name="connsiteY40" fmla="*/ 2440786 h 5452188"/>
                    <a:gd name="connsiteX41" fmla="*/ 368499 w 2041129"/>
                    <a:gd name="connsiteY41" fmla="*/ 2395542 h 5452188"/>
                    <a:gd name="connsiteX42" fmla="*/ 289918 w 2041129"/>
                    <a:gd name="connsiteY42" fmla="*/ 2352680 h 5452188"/>
                    <a:gd name="connsiteX43" fmla="*/ 263724 w 2041129"/>
                    <a:gd name="connsiteY43" fmla="*/ 1945487 h 5452188"/>
                    <a:gd name="connsiteX44" fmla="*/ 266105 w 2041129"/>
                    <a:gd name="connsiteY44" fmla="*/ 1628780 h 5452188"/>
                    <a:gd name="connsiteX45" fmla="*/ 299443 w 2041129"/>
                    <a:gd name="connsiteY45" fmla="*/ 1459712 h 5452188"/>
                    <a:gd name="connsiteX46" fmla="*/ 316111 w 2041129"/>
                    <a:gd name="connsiteY46" fmla="*/ 1304931 h 5452188"/>
                    <a:gd name="connsiteX47" fmla="*/ 313731 w 2041129"/>
                    <a:gd name="connsiteY47" fmla="*/ 1042992 h 5452188"/>
                    <a:gd name="connsiteX48" fmla="*/ 420886 w 2041129"/>
                    <a:gd name="connsiteY48" fmla="*/ 726287 h 5452188"/>
                    <a:gd name="connsiteX49" fmla="*/ 1106686 w 2041129"/>
                    <a:gd name="connsiteY49" fmla="*/ 385767 h 5452188"/>
                    <a:gd name="connsiteX0" fmla="*/ 1106686 w 2042602"/>
                    <a:gd name="connsiteY0" fmla="*/ 385767 h 5452188"/>
                    <a:gd name="connsiteX1" fmla="*/ 1385294 w 2042602"/>
                    <a:gd name="connsiteY1" fmla="*/ 388144 h 5452188"/>
                    <a:gd name="connsiteX2" fmla="*/ 1649611 w 2042602"/>
                    <a:gd name="connsiteY2" fmla="*/ 0 h 5452188"/>
                    <a:gd name="connsiteX3" fmla="*/ 1880592 w 2042602"/>
                    <a:gd name="connsiteY3" fmla="*/ 183357 h 5452188"/>
                    <a:gd name="connsiteX4" fmla="*/ 1975844 w 2042602"/>
                    <a:gd name="connsiteY4" fmla="*/ 264319 h 5452188"/>
                    <a:gd name="connsiteX5" fmla="*/ 1992512 w 2042602"/>
                    <a:gd name="connsiteY5" fmla="*/ 500062 h 5452188"/>
                    <a:gd name="connsiteX6" fmla="*/ 1621038 w 2042602"/>
                    <a:gd name="connsiteY6" fmla="*/ 845343 h 5452188"/>
                    <a:gd name="connsiteX7" fmla="*/ 1518643 w 2042602"/>
                    <a:gd name="connsiteY7" fmla="*/ 1000130 h 5452188"/>
                    <a:gd name="connsiteX8" fmla="*/ 1480542 w 2042602"/>
                    <a:gd name="connsiteY8" fmla="*/ 1166818 h 5452188"/>
                    <a:gd name="connsiteX9" fmla="*/ 1509120 w 2042602"/>
                    <a:gd name="connsiteY9" fmla="*/ 1509713 h 5452188"/>
                    <a:gd name="connsiteX10" fmla="*/ 1592463 w 2042602"/>
                    <a:gd name="connsiteY10" fmla="*/ 2374107 h 5452188"/>
                    <a:gd name="connsiteX11" fmla="*/ 1523407 w 2042602"/>
                    <a:gd name="connsiteY11" fmla="*/ 2350294 h 5452188"/>
                    <a:gd name="connsiteX12" fmla="*/ 1509120 w 2042602"/>
                    <a:gd name="connsiteY12" fmla="*/ 2933700 h 5452188"/>
                    <a:gd name="connsiteX13" fmla="*/ 1504357 w 2042602"/>
                    <a:gd name="connsiteY13" fmla="*/ 3505202 h 5452188"/>
                    <a:gd name="connsiteX14" fmla="*/ 1554363 w 2042602"/>
                    <a:gd name="connsiteY14" fmla="*/ 4419602 h 5452188"/>
                    <a:gd name="connsiteX15" fmla="*/ 1594845 w 2042602"/>
                    <a:gd name="connsiteY15" fmla="*/ 4953002 h 5452188"/>
                    <a:gd name="connsiteX16" fmla="*/ 1504357 w 2042602"/>
                    <a:gd name="connsiteY16" fmla="*/ 5041109 h 5452188"/>
                    <a:gd name="connsiteX17" fmla="*/ 1535314 w 2042602"/>
                    <a:gd name="connsiteY17" fmla="*/ 5169696 h 5452188"/>
                    <a:gd name="connsiteX18" fmla="*/ 1559125 w 2042602"/>
                    <a:gd name="connsiteY18" fmla="*/ 5312571 h 5452188"/>
                    <a:gd name="connsiteX19" fmla="*/ 1142407 w 2042602"/>
                    <a:gd name="connsiteY19" fmla="*/ 5329240 h 5452188"/>
                    <a:gd name="connsiteX20" fmla="*/ 1170982 w 2042602"/>
                    <a:gd name="connsiteY20" fmla="*/ 5122071 h 5452188"/>
                    <a:gd name="connsiteX21" fmla="*/ 1101926 w 2042602"/>
                    <a:gd name="connsiteY21" fmla="*/ 5055396 h 5452188"/>
                    <a:gd name="connsiteX22" fmla="*/ 1125738 w 2042602"/>
                    <a:gd name="connsiteY22" fmla="*/ 4826796 h 5452188"/>
                    <a:gd name="connsiteX23" fmla="*/ 1073350 w 2042602"/>
                    <a:gd name="connsiteY23" fmla="*/ 4531521 h 5452188"/>
                    <a:gd name="connsiteX24" fmla="*/ 1097163 w 2042602"/>
                    <a:gd name="connsiteY24" fmla="*/ 4055271 h 5452188"/>
                    <a:gd name="connsiteX25" fmla="*/ 1011439 w 2042602"/>
                    <a:gd name="connsiteY25" fmla="*/ 3417097 h 5452188"/>
                    <a:gd name="connsiteX26" fmla="*/ 968577 w 2042602"/>
                    <a:gd name="connsiteY26" fmla="*/ 3267077 h 5452188"/>
                    <a:gd name="connsiteX27" fmla="*/ 968575 w 2042602"/>
                    <a:gd name="connsiteY27" fmla="*/ 3602834 h 5452188"/>
                    <a:gd name="connsiteX28" fmla="*/ 940002 w 2042602"/>
                    <a:gd name="connsiteY28" fmla="*/ 3926684 h 5452188"/>
                    <a:gd name="connsiteX29" fmla="*/ 780456 w 2042602"/>
                    <a:gd name="connsiteY29" fmla="*/ 4841085 h 5452188"/>
                    <a:gd name="connsiteX30" fmla="*/ 585195 w 2042602"/>
                    <a:gd name="connsiteY30" fmla="*/ 5045871 h 5452188"/>
                    <a:gd name="connsiteX31" fmla="*/ 380408 w 2042602"/>
                    <a:gd name="connsiteY31" fmla="*/ 5067302 h 5452188"/>
                    <a:gd name="connsiteX32" fmla="*/ 61317 w 2042602"/>
                    <a:gd name="connsiteY32" fmla="*/ 5124453 h 5452188"/>
                    <a:gd name="connsiteX33" fmla="*/ 56557 w 2042602"/>
                    <a:gd name="connsiteY33" fmla="*/ 4962528 h 5452188"/>
                    <a:gd name="connsiteX34" fmla="*/ 273248 w 2042602"/>
                    <a:gd name="connsiteY34" fmla="*/ 4850610 h 5452188"/>
                    <a:gd name="connsiteX35" fmla="*/ 435174 w 2042602"/>
                    <a:gd name="connsiteY35" fmla="*/ 4683922 h 5452188"/>
                    <a:gd name="connsiteX36" fmla="*/ 487561 w 2042602"/>
                    <a:gd name="connsiteY36" fmla="*/ 4152903 h 5452188"/>
                    <a:gd name="connsiteX37" fmla="*/ 532805 w 2042602"/>
                    <a:gd name="connsiteY37" fmla="*/ 3657603 h 5452188"/>
                    <a:gd name="connsiteX38" fmla="*/ 478036 w 2042602"/>
                    <a:gd name="connsiteY38" fmla="*/ 3331373 h 5452188"/>
                    <a:gd name="connsiteX39" fmla="*/ 428030 w 2042602"/>
                    <a:gd name="connsiteY39" fmla="*/ 2712248 h 5452188"/>
                    <a:gd name="connsiteX40" fmla="*/ 378024 w 2042602"/>
                    <a:gd name="connsiteY40" fmla="*/ 2440786 h 5452188"/>
                    <a:gd name="connsiteX41" fmla="*/ 368499 w 2042602"/>
                    <a:gd name="connsiteY41" fmla="*/ 2395542 h 5452188"/>
                    <a:gd name="connsiteX42" fmla="*/ 289918 w 2042602"/>
                    <a:gd name="connsiteY42" fmla="*/ 2352680 h 5452188"/>
                    <a:gd name="connsiteX43" fmla="*/ 263724 w 2042602"/>
                    <a:gd name="connsiteY43" fmla="*/ 1945487 h 5452188"/>
                    <a:gd name="connsiteX44" fmla="*/ 266105 w 2042602"/>
                    <a:gd name="connsiteY44" fmla="*/ 1628780 h 5452188"/>
                    <a:gd name="connsiteX45" fmla="*/ 299443 w 2042602"/>
                    <a:gd name="connsiteY45" fmla="*/ 1459712 h 5452188"/>
                    <a:gd name="connsiteX46" fmla="*/ 316111 w 2042602"/>
                    <a:gd name="connsiteY46" fmla="*/ 1304931 h 5452188"/>
                    <a:gd name="connsiteX47" fmla="*/ 313731 w 2042602"/>
                    <a:gd name="connsiteY47" fmla="*/ 1042992 h 5452188"/>
                    <a:gd name="connsiteX48" fmla="*/ 420886 w 2042602"/>
                    <a:gd name="connsiteY48" fmla="*/ 726287 h 5452188"/>
                    <a:gd name="connsiteX49" fmla="*/ 1106686 w 2042602"/>
                    <a:gd name="connsiteY49" fmla="*/ 385767 h 5452188"/>
                    <a:gd name="connsiteX0" fmla="*/ 1106686 w 2044884"/>
                    <a:gd name="connsiteY0" fmla="*/ 385767 h 5452188"/>
                    <a:gd name="connsiteX1" fmla="*/ 1385294 w 2044884"/>
                    <a:gd name="connsiteY1" fmla="*/ 388144 h 5452188"/>
                    <a:gd name="connsiteX2" fmla="*/ 1649611 w 2044884"/>
                    <a:gd name="connsiteY2" fmla="*/ 0 h 5452188"/>
                    <a:gd name="connsiteX3" fmla="*/ 1880592 w 2044884"/>
                    <a:gd name="connsiteY3" fmla="*/ 183357 h 5452188"/>
                    <a:gd name="connsiteX4" fmla="*/ 1975844 w 2044884"/>
                    <a:gd name="connsiteY4" fmla="*/ 264319 h 5452188"/>
                    <a:gd name="connsiteX5" fmla="*/ 1992512 w 2044884"/>
                    <a:gd name="connsiteY5" fmla="*/ 500062 h 5452188"/>
                    <a:gd name="connsiteX6" fmla="*/ 1621038 w 2044884"/>
                    <a:gd name="connsiteY6" fmla="*/ 845343 h 5452188"/>
                    <a:gd name="connsiteX7" fmla="*/ 1518643 w 2044884"/>
                    <a:gd name="connsiteY7" fmla="*/ 1000130 h 5452188"/>
                    <a:gd name="connsiteX8" fmla="*/ 1480542 w 2044884"/>
                    <a:gd name="connsiteY8" fmla="*/ 1166818 h 5452188"/>
                    <a:gd name="connsiteX9" fmla="*/ 1509120 w 2044884"/>
                    <a:gd name="connsiteY9" fmla="*/ 1509713 h 5452188"/>
                    <a:gd name="connsiteX10" fmla="*/ 1592463 w 2044884"/>
                    <a:gd name="connsiteY10" fmla="*/ 2374107 h 5452188"/>
                    <a:gd name="connsiteX11" fmla="*/ 1523407 w 2044884"/>
                    <a:gd name="connsiteY11" fmla="*/ 2350294 h 5452188"/>
                    <a:gd name="connsiteX12" fmla="*/ 1509120 w 2044884"/>
                    <a:gd name="connsiteY12" fmla="*/ 2933700 h 5452188"/>
                    <a:gd name="connsiteX13" fmla="*/ 1504357 w 2044884"/>
                    <a:gd name="connsiteY13" fmla="*/ 3505202 h 5452188"/>
                    <a:gd name="connsiteX14" fmla="*/ 1554363 w 2044884"/>
                    <a:gd name="connsiteY14" fmla="*/ 4419602 h 5452188"/>
                    <a:gd name="connsiteX15" fmla="*/ 1594845 w 2044884"/>
                    <a:gd name="connsiteY15" fmla="*/ 4953002 h 5452188"/>
                    <a:gd name="connsiteX16" fmla="*/ 1504357 w 2044884"/>
                    <a:gd name="connsiteY16" fmla="*/ 5041109 h 5452188"/>
                    <a:gd name="connsiteX17" fmla="*/ 1535314 w 2044884"/>
                    <a:gd name="connsiteY17" fmla="*/ 5169696 h 5452188"/>
                    <a:gd name="connsiteX18" fmla="*/ 1559125 w 2044884"/>
                    <a:gd name="connsiteY18" fmla="*/ 5312571 h 5452188"/>
                    <a:gd name="connsiteX19" fmla="*/ 1142407 w 2044884"/>
                    <a:gd name="connsiteY19" fmla="*/ 5329240 h 5452188"/>
                    <a:gd name="connsiteX20" fmla="*/ 1170982 w 2044884"/>
                    <a:gd name="connsiteY20" fmla="*/ 5122071 h 5452188"/>
                    <a:gd name="connsiteX21" fmla="*/ 1101926 w 2044884"/>
                    <a:gd name="connsiteY21" fmla="*/ 5055396 h 5452188"/>
                    <a:gd name="connsiteX22" fmla="*/ 1125738 w 2044884"/>
                    <a:gd name="connsiteY22" fmla="*/ 4826796 h 5452188"/>
                    <a:gd name="connsiteX23" fmla="*/ 1073350 w 2044884"/>
                    <a:gd name="connsiteY23" fmla="*/ 4531521 h 5452188"/>
                    <a:gd name="connsiteX24" fmla="*/ 1097163 w 2044884"/>
                    <a:gd name="connsiteY24" fmla="*/ 4055271 h 5452188"/>
                    <a:gd name="connsiteX25" fmla="*/ 1011439 w 2044884"/>
                    <a:gd name="connsiteY25" fmla="*/ 3417097 h 5452188"/>
                    <a:gd name="connsiteX26" fmla="*/ 968577 w 2044884"/>
                    <a:gd name="connsiteY26" fmla="*/ 3267077 h 5452188"/>
                    <a:gd name="connsiteX27" fmla="*/ 968575 w 2044884"/>
                    <a:gd name="connsiteY27" fmla="*/ 3602834 h 5452188"/>
                    <a:gd name="connsiteX28" fmla="*/ 940002 w 2044884"/>
                    <a:gd name="connsiteY28" fmla="*/ 3926684 h 5452188"/>
                    <a:gd name="connsiteX29" fmla="*/ 780456 w 2044884"/>
                    <a:gd name="connsiteY29" fmla="*/ 4841085 h 5452188"/>
                    <a:gd name="connsiteX30" fmla="*/ 585195 w 2044884"/>
                    <a:gd name="connsiteY30" fmla="*/ 5045871 h 5452188"/>
                    <a:gd name="connsiteX31" fmla="*/ 380408 w 2044884"/>
                    <a:gd name="connsiteY31" fmla="*/ 5067302 h 5452188"/>
                    <a:gd name="connsiteX32" fmla="*/ 61317 w 2044884"/>
                    <a:gd name="connsiteY32" fmla="*/ 5124453 h 5452188"/>
                    <a:gd name="connsiteX33" fmla="*/ 56557 w 2044884"/>
                    <a:gd name="connsiteY33" fmla="*/ 4962528 h 5452188"/>
                    <a:gd name="connsiteX34" fmla="*/ 273248 w 2044884"/>
                    <a:gd name="connsiteY34" fmla="*/ 4850610 h 5452188"/>
                    <a:gd name="connsiteX35" fmla="*/ 435174 w 2044884"/>
                    <a:gd name="connsiteY35" fmla="*/ 4683922 h 5452188"/>
                    <a:gd name="connsiteX36" fmla="*/ 487561 w 2044884"/>
                    <a:gd name="connsiteY36" fmla="*/ 4152903 h 5452188"/>
                    <a:gd name="connsiteX37" fmla="*/ 532805 w 2044884"/>
                    <a:gd name="connsiteY37" fmla="*/ 3657603 h 5452188"/>
                    <a:gd name="connsiteX38" fmla="*/ 478036 w 2044884"/>
                    <a:gd name="connsiteY38" fmla="*/ 3331373 h 5452188"/>
                    <a:gd name="connsiteX39" fmla="*/ 428030 w 2044884"/>
                    <a:gd name="connsiteY39" fmla="*/ 2712248 h 5452188"/>
                    <a:gd name="connsiteX40" fmla="*/ 378024 w 2044884"/>
                    <a:gd name="connsiteY40" fmla="*/ 2440786 h 5452188"/>
                    <a:gd name="connsiteX41" fmla="*/ 368499 w 2044884"/>
                    <a:gd name="connsiteY41" fmla="*/ 2395542 h 5452188"/>
                    <a:gd name="connsiteX42" fmla="*/ 289918 w 2044884"/>
                    <a:gd name="connsiteY42" fmla="*/ 2352680 h 5452188"/>
                    <a:gd name="connsiteX43" fmla="*/ 263724 w 2044884"/>
                    <a:gd name="connsiteY43" fmla="*/ 1945487 h 5452188"/>
                    <a:gd name="connsiteX44" fmla="*/ 266105 w 2044884"/>
                    <a:gd name="connsiteY44" fmla="*/ 1628780 h 5452188"/>
                    <a:gd name="connsiteX45" fmla="*/ 299443 w 2044884"/>
                    <a:gd name="connsiteY45" fmla="*/ 1459712 h 5452188"/>
                    <a:gd name="connsiteX46" fmla="*/ 316111 w 2044884"/>
                    <a:gd name="connsiteY46" fmla="*/ 1304931 h 5452188"/>
                    <a:gd name="connsiteX47" fmla="*/ 313731 w 2044884"/>
                    <a:gd name="connsiteY47" fmla="*/ 1042992 h 5452188"/>
                    <a:gd name="connsiteX48" fmla="*/ 420886 w 2044884"/>
                    <a:gd name="connsiteY48" fmla="*/ 726287 h 5452188"/>
                    <a:gd name="connsiteX49" fmla="*/ 1106686 w 2044884"/>
                    <a:gd name="connsiteY49" fmla="*/ 385767 h 5452188"/>
                    <a:gd name="connsiteX0" fmla="*/ 1106686 w 2046890"/>
                    <a:gd name="connsiteY0" fmla="*/ 385767 h 5452188"/>
                    <a:gd name="connsiteX1" fmla="*/ 1385294 w 2046890"/>
                    <a:gd name="connsiteY1" fmla="*/ 388144 h 5452188"/>
                    <a:gd name="connsiteX2" fmla="*/ 1649611 w 2046890"/>
                    <a:gd name="connsiteY2" fmla="*/ 0 h 5452188"/>
                    <a:gd name="connsiteX3" fmla="*/ 1880592 w 2046890"/>
                    <a:gd name="connsiteY3" fmla="*/ 183357 h 5452188"/>
                    <a:gd name="connsiteX4" fmla="*/ 1980606 w 2046890"/>
                    <a:gd name="connsiteY4" fmla="*/ 280988 h 5452188"/>
                    <a:gd name="connsiteX5" fmla="*/ 1992512 w 2046890"/>
                    <a:gd name="connsiteY5" fmla="*/ 500062 h 5452188"/>
                    <a:gd name="connsiteX6" fmla="*/ 1621038 w 2046890"/>
                    <a:gd name="connsiteY6" fmla="*/ 845343 h 5452188"/>
                    <a:gd name="connsiteX7" fmla="*/ 1518643 w 2046890"/>
                    <a:gd name="connsiteY7" fmla="*/ 1000130 h 5452188"/>
                    <a:gd name="connsiteX8" fmla="*/ 1480542 w 2046890"/>
                    <a:gd name="connsiteY8" fmla="*/ 1166818 h 5452188"/>
                    <a:gd name="connsiteX9" fmla="*/ 1509120 w 2046890"/>
                    <a:gd name="connsiteY9" fmla="*/ 1509713 h 5452188"/>
                    <a:gd name="connsiteX10" fmla="*/ 1592463 w 2046890"/>
                    <a:gd name="connsiteY10" fmla="*/ 2374107 h 5452188"/>
                    <a:gd name="connsiteX11" fmla="*/ 1523407 w 2046890"/>
                    <a:gd name="connsiteY11" fmla="*/ 2350294 h 5452188"/>
                    <a:gd name="connsiteX12" fmla="*/ 1509120 w 2046890"/>
                    <a:gd name="connsiteY12" fmla="*/ 2933700 h 5452188"/>
                    <a:gd name="connsiteX13" fmla="*/ 1504357 w 2046890"/>
                    <a:gd name="connsiteY13" fmla="*/ 3505202 h 5452188"/>
                    <a:gd name="connsiteX14" fmla="*/ 1554363 w 2046890"/>
                    <a:gd name="connsiteY14" fmla="*/ 4419602 h 5452188"/>
                    <a:gd name="connsiteX15" fmla="*/ 1594845 w 2046890"/>
                    <a:gd name="connsiteY15" fmla="*/ 4953002 h 5452188"/>
                    <a:gd name="connsiteX16" fmla="*/ 1504357 w 2046890"/>
                    <a:gd name="connsiteY16" fmla="*/ 5041109 h 5452188"/>
                    <a:gd name="connsiteX17" fmla="*/ 1535314 w 2046890"/>
                    <a:gd name="connsiteY17" fmla="*/ 5169696 h 5452188"/>
                    <a:gd name="connsiteX18" fmla="*/ 1559125 w 2046890"/>
                    <a:gd name="connsiteY18" fmla="*/ 5312571 h 5452188"/>
                    <a:gd name="connsiteX19" fmla="*/ 1142407 w 2046890"/>
                    <a:gd name="connsiteY19" fmla="*/ 5329240 h 5452188"/>
                    <a:gd name="connsiteX20" fmla="*/ 1170982 w 2046890"/>
                    <a:gd name="connsiteY20" fmla="*/ 5122071 h 5452188"/>
                    <a:gd name="connsiteX21" fmla="*/ 1101926 w 2046890"/>
                    <a:gd name="connsiteY21" fmla="*/ 5055396 h 5452188"/>
                    <a:gd name="connsiteX22" fmla="*/ 1125738 w 2046890"/>
                    <a:gd name="connsiteY22" fmla="*/ 4826796 h 5452188"/>
                    <a:gd name="connsiteX23" fmla="*/ 1073350 w 2046890"/>
                    <a:gd name="connsiteY23" fmla="*/ 4531521 h 5452188"/>
                    <a:gd name="connsiteX24" fmla="*/ 1097163 w 2046890"/>
                    <a:gd name="connsiteY24" fmla="*/ 4055271 h 5452188"/>
                    <a:gd name="connsiteX25" fmla="*/ 1011439 w 2046890"/>
                    <a:gd name="connsiteY25" fmla="*/ 3417097 h 5452188"/>
                    <a:gd name="connsiteX26" fmla="*/ 968577 w 2046890"/>
                    <a:gd name="connsiteY26" fmla="*/ 3267077 h 5452188"/>
                    <a:gd name="connsiteX27" fmla="*/ 968575 w 2046890"/>
                    <a:gd name="connsiteY27" fmla="*/ 3602834 h 5452188"/>
                    <a:gd name="connsiteX28" fmla="*/ 940002 w 2046890"/>
                    <a:gd name="connsiteY28" fmla="*/ 3926684 h 5452188"/>
                    <a:gd name="connsiteX29" fmla="*/ 780456 w 2046890"/>
                    <a:gd name="connsiteY29" fmla="*/ 4841085 h 5452188"/>
                    <a:gd name="connsiteX30" fmla="*/ 585195 w 2046890"/>
                    <a:gd name="connsiteY30" fmla="*/ 5045871 h 5452188"/>
                    <a:gd name="connsiteX31" fmla="*/ 380408 w 2046890"/>
                    <a:gd name="connsiteY31" fmla="*/ 5067302 h 5452188"/>
                    <a:gd name="connsiteX32" fmla="*/ 61317 w 2046890"/>
                    <a:gd name="connsiteY32" fmla="*/ 5124453 h 5452188"/>
                    <a:gd name="connsiteX33" fmla="*/ 56557 w 2046890"/>
                    <a:gd name="connsiteY33" fmla="*/ 4962528 h 5452188"/>
                    <a:gd name="connsiteX34" fmla="*/ 273248 w 2046890"/>
                    <a:gd name="connsiteY34" fmla="*/ 4850610 h 5452188"/>
                    <a:gd name="connsiteX35" fmla="*/ 435174 w 2046890"/>
                    <a:gd name="connsiteY35" fmla="*/ 4683922 h 5452188"/>
                    <a:gd name="connsiteX36" fmla="*/ 487561 w 2046890"/>
                    <a:gd name="connsiteY36" fmla="*/ 4152903 h 5452188"/>
                    <a:gd name="connsiteX37" fmla="*/ 532805 w 2046890"/>
                    <a:gd name="connsiteY37" fmla="*/ 3657603 h 5452188"/>
                    <a:gd name="connsiteX38" fmla="*/ 478036 w 2046890"/>
                    <a:gd name="connsiteY38" fmla="*/ 3331373 h 5452188"/>
                    <a:gd name="connsiteX39" fmla="*/ 428030 w 2046890"/>
                    <a:gd name="connsiteY39" fmla="*/ 2712248 h 5452188"/>
                    <a:gd name="connsiteX40" fmla="*/ 378024 w 2046890"/>
                    <a:gd name="connsiteY40" fmla="*/ 2440786 h 5452188"/>
                    <a:gd name="connsiteX41" fmla="*/ 368499 w 2046890"/>
                    <a:gd name="connsiteY41" fmla="*/ 2395542 h 5452188"/>
                    <a:gd name="connsiteX42" fmla="*/ 289918 w 2046890"/>
                    <a:gd name="connsiteY42" fmla="*/ 2352680 h 5452188"/>
                    <a:gd name="connsiteX43" fmla="*/ 263724 w 2046890"/>
                    <a:gd name="connsiteY43" fmla="*/ 1945487 h 5452188"/>
                    <a:gd name="connsiteX44" fmla="*/ 266105 w 2046890"/>
                    <a:gd name="connsiteY44" fmla="*/ 1628780 h 5452188"/>
                    <a:gd name="connsiteX45" fmla="*/ 299443 w 2046890"/>
                    <a:gd name="connsiteY45" fmla="*/ 1459712 h 5452188"/>
                    <a:gd name="connsiteX46" fmla="*/ 316111 w 2046890"/>
                    <a:gd name="connsiteY46" fmla="*/ 1304931 h 5452188"/>
                    <a:gd name="connsiteX47" fmla="*/ 313731 w 2046890"/>
                    <a:gd name="connsiteY47" fmla="*/ 1042992 h 5452188"/>
                    <a:gd name="connsiteX48" fmla="*/ 420886 w 2046890"/>
                    <a:gd name="connsiteY48" fmla="*/ 726287 h 5452188"/>
                    <a:gd name="connsiteX49" fmla="*/ 1106686 w 2046890"/>
                    <a:gd name="connsiteY49" fmla="*/ 385767 h 5452188"/>
                    <a:gd name="connsiteX0" fmla="*/ 1106686 w 2046089"/>
                    <a:gd name="connsiteY0" fmla="*/ 385767 h 5452188"/>
                    <a:gd name="connsiteX1" fmla="*/ 1385294 w 2046089"/>
                    <a:gd name="connsiteY1" fmla="*/ 388144 h 5452188"/>
                    <a:gd name="connsiteX2" fmla="*/ 1649611 w 2046089"/>
                    <a:gd name="connsiteY2" fmla="*/ 0 h 5452188"/>
                    <a:gd name="connsiteX3" fmla="*/ 1880592 w 2046089"/>
                    <a:gd name="connsiteY3" fmla="*/ 183357 h 5452188"/>
                    <a:gd name="connsiteX4" fmla="*/ 1980606 w 2046089"/>
                    <a:gd name="connsiteY4" fmla="*/ 280988 h 5452188"/>
                    <a:gd name="connsiteX5" fmla="*/ 1992512 w 2046089"/>
                    <a:gd name="connsiteY5" fmla="*/ 500062 h 5452188"/>
                    <a:gd name="connsiteX6" fmla="*/ 1621038 w 2046089"/>
                    <a:gd name="connsiteY6" fmla="*/ 845343 h 5452188"/>
                    <a:gd name="connsiteX7" fmla="*/ 1518643 w 2046089"/>
                    <a:gd name="connsiteY7" fmla="*/ 1000130 h 5452188"/>
                    <a:gd name="connsiteX8" fmla="*/ 1480542 w 2046089"/>
                    <a:gd name="connsiteY8" fmla="*/ 1166818 h 5452188"/>
                    <a:gd name="connsiteX9" fmla="*/ 1509120 w 2046089"/>
                    <a:gd name="connsiteY9" fmla="*/ 1509713 h 5452188"/>
                    <a:gd name="connsiteX10" fmla="*/ 1592463 w 2046089"/>
                    <a:gd name="connsiteY10" fmla="*/ 2374107 h 5452188"/>
                    <a:gd name="connsiteX11" fmla="*/ 1523407 w 2046089"/>
                    <a:gd name="connsiteY11" fmla="*/ 2350294 h 5452188"/>
                    <a:gd name="connsiteX12" fmla="*/ 1509120 w 2046089"/>
                    <a:gd name="connsiteY12" fmla="*/ 2933700 h 5452188"/>
                    <a:gd name="connsiteX13" fmla="*/ 1504357 w 2046089"/>
                    <a:gd name="connsiteY13" fmla="*/ 3505202 h 5452188"/>
                    <a:gd name="connsiteX14" fmla="*/ 1554363 w 2046089"/>
                    <a:gd name="connsiteY14" fmla="*/ 4419602 h 5452188"/>
                    <a:gd name="connsiteX15" fmla="*/ 1594845 w 2046089"/>
                    <a:gd name="connsiteY15" fmla="*/ 4953002 h 5452188"/>
                    <a:gd name="connsiteX16" fmla="*/ 1504357 w 2046089"/>
                    <a:gd name="connsiteY16" fmla="*/ 5041109 h 5452188"/>
                    <a:gd name="connsiteX17" fmla="*/ 1535314 w 2046089"/>
                    <a:gd name="connsiteY17" fmla="*/ 5169696 h 5452188"/>
                    <a:gd name="connsiteX18" fmla="*/ 1559125 w 2046089"/>
                    <a:gd name="connsiteY18" fmla="*/ 5312571 h 5452188"/>
                    <a:gd name="connsiteX19" fmla="*/ 1142407 w 2046089"/>
                    <a:gd name="connsiteY19" fmla="*/ 5329240 h 5452188"/>
                    <a:gd name="connsiteX20" fmla="*/ 1170982 w 2046089"/>
                    <a:gd name="connsiteY20" fmla="*/ 5122071 h 5452188"/>
                    <a:gd name="connsiteX21" fmla="*/ 1101926 w 2046089"/>
                    <a:gd name="connsiteY21" fmla="*/ 5055396 h 5452188"/>
                    <a:gd name="connsiteX22" fmla="*/ 1125738 w 2046089"/>
                    <a:gd name="connsiteY22" fmla="*/ 4826796 h 5452188"/>
                    <a:gd name="connsiteX23" fmla="*/ 1073350 w 2046089"/>
                    <a:gd name="connsiteY23" fmla="*/ 4531521 h 5452188"/>
                    <a:gd name="connsiteX24" fmla="*/ 1097163 w 2046089"/>
                    <a:gd name="connsiteY24" fmla="*/ 4055271 h 5452188"/>
                    <a:gd name="connsiteX25" fmla="*/ 1011439 w 2046089"/>
                    <a:gd name="connsiteY25" fmla="*/ 3417097 h 5452188"/>
                    <a:gd name="connsiteX26" fmla="*/ 968577 w 2046089"/>
                    <a:gd name="connsiteY26" fmla="*/ 3267077 h 5452188"/>
                    <a:gd name="connsiteX27" fmla="*/ 968575 w 2046089"/>
                    <a:gd name="connsiteY27" fmla="*/ 3602834 h 5452188"/>
                    <a:gd name="connsiteX28" fmla="*/ 940002 w 2046089"/>
                    <a:gd name="connsiteY28" fmla="*/ 3926684 h 5452188"/>
                    <a:gd name="connsiteX29" fmla="*/ 780456 w 2046089"/>
                    <a:gd name="connsiteY29" fmla="*/ 4841085 h 5452188"/>
                    <a:gd name="connsiteX30" fmla="*/ 585195 w 2046089"/>
                    <a:gd name="connsiteY30" fmla="*/ 5045871 h 5452188"/>
                    <a:gd name="connsiteX31" fmla="*/ 380408 w 2046089"/>
                    <a:gd name="connsiteY31" fmla="*/ 5067302 h 5452188"/>
                    <a:gd name="connsiteX32" fmla="*/ 61317 w 2046089"/>
                    <a:gd name="connsiteY32" fmla="*/ 5124453 h 5452188"/>
                    <a:gd name="connsiteX33" fmla="*/ 56557 w 2046089"/>
                    <a:gd name="connsiteY33" fmla="*/ 4962528 h 5452188"/>
                    <a:gd name="connsiteX34" fmla="*/ 273248 w 2046089"/>
                    <a:gd name="connsiteY34" fmla="*/ 4850610 h 5452188"/>
                    <a:gd name="connsiteX35" fmla="*/ 435174 w 2046089"/>
                    <a:gd name="connsiteY35" fmla="*/ 4683922 h 5452188"/>
                    <a:gd name="connsiteX36" fmla="*/ 487561 w 2046089"/>
                    <a:gd name="connsiteY36" fmla="*/ 4152903 h 5452188"/>
                    <a:gd name="connsiteX37" fmla="*/ 532805 w 2046089"/>
                    <a:gd name="connsiteY37" fmla="*/ 3657603 h 5452188"/>
                    <a:gd name="connsiteX38" fmla="*/ 478036 w 2046089"/>
                    <a:gd name="connsiteY38" fmla="*/ 3331373 h 5452188"/>
                    <a:gd name="connsiteX39" fmla="*/ 428030 w 2046089"/>
                    <a:gd name="connsiteY39" fmla="*/ 2712248 h 5452188"/>
                    <a:gd name="connsiteX40" fmla="*/ 378024 w 2046089"/>
                    <a:gd name="connsiteY40" fmla="*/ 2440786 h 5452188"/>
                    <a:gd name="connsiteX41" fmla="*/ 368499 w 2046089"/>
                    <a:gd name="connsiteY41" fmla="*/ 2395542 h 5452188"/>
                    <a:gd name="connsiteX42" fmla="*/ 289918 w 2046089"/>
                    <a:gd name="connsiteY42" fmla="*/ 2352680 h 5452188"/>
                    <a:gd name="connsiteX43" fmla="*/ 263724 w 2046089"/>
                    <a:gd name="connsiteY43" fmla="*/ 1945487 h 5452188"/>
                    <a:gd name="connsiteX44" fmla="*/ 266105 w 2046089"/>
                    <a:gd name="connsiteY44" fmla="*/ 1628780 h 5452188"/>
                    <a:gd name="connsiteX45" fmla="*/ 299443 w 2046089"/>
                    <a:gd name="connsiteY45" fmla="*/ 1459712 h 5452188"/>
                    <a:gd name="connsiteX46" fmla="*/ 316111 w 2046089"/>
                    <a:gd name="connsiteY46" fmla="*/ 1304931 h 5452188"/>
                    <a:gd name="connsiteX47" fmla="*/ 313731 w 2046089"/>
                    <a:gd name="connsiteY47" fmla="*/ 1042992 h 5452188"/>
                    <a:gd name="connsiteX48" fmla="*/ 420886 w 2046089"/>
                    <a:gd name="connsiteY48" fmla="*/ 726287 h 5452188"/>
                    <a:gd name="connsiteX49" fmla="*/ 1106686 w 2046089"/>
                    <a:gd name="connsiteY49" fmla="*/ 385767 h 5452188"/>
                    <a:gd name="connsiteX0" fmla="*/ 1106686 w 2036608"/>
                    <a:gd name="connsiteY0" fmla="*/ 385767 h 5452188"/>
                    <a:gd name="connsiteX1" fmla="*/ 1385294 w 2036608"/>
                    <a:gd name="connsiteY1" fmla="*/ 388144 h 5452188"/>
                    <a:gd name="connsiteX2" fmla="*/ 1649611 w 2036608"/>
                    <a:gd name="connsiteY2" fmla="*/ 0 h 5452188"/>
                    <a:gd name="connsiteX3" fmla="*/ 1880592 w 2036608"/>
                    <a:gd name="connsiteY3" fmla="*/ 183357 h 5452188"/>
                    <a:gd name="connsiteX4" fmla="*/ 1980606 w 2036608"/>
                    <a:gd name="connsiteY4" fmla="*/ 280988 h 5452188"/>
                    <a:gd name="connsiteX5" fmla="*/ 1992512 w 2036608"/>
                    <a:gd name="connsiteY5" fmla="*/ 500062 h 5452188"/>
                    <a:gd name="connsiteX6" fmla="*/ 1621038 w 2036608"/>
                    <a:gd name="connsiteY6" fmla="*/ 845343 h 5452188"/>
                    <a:gd name="connsiteX7" fmla="*/ 1518643 w 2036608"/>
                    <a:gd name="connsiteY7" fmla="*/ 1000130 h 5452188"/>
                    <a:gd name="connsiteX8" fmla="*/ 1480542 w 2036608"/>
                    <a:gd name="connsiteY8" fmla="*/ 1166818 h 5452188"/>
                    <a:gd name="connsiteX9" fmla="*/ 1509120 w 2036608"/>
                    <a:gd name="connsiteY9" fmla="*/ 1509713 h 5452188"/>
                    <a:gd name="connsiteX10" fmla="*/ 1592463 w 2036608"/>
                    <a:gd name="connsiteY10" fmla="*/ 2374107 h 5452188"/>
                    <a:gd name="connsiteX11" fmla="*/ 1523407 w 2036608"/>
                    <a:gd name="connsiteY11" fmla="*/ 2350294 h 5452188"/>
                    <a:gd name="connsiteX12" fmla="*/ 1509120 w 2036608"/>
                    <a:gd name="connsiteY12" fmla="*/ 2933700 h 5452188"/>
                    <a:gd name="connsiteX13" fmla="*/ 1504357 w 2036608"/>
                    <a:gd name="connsiteY13" fmla="*/ 3505202 h 5452188"/>
                    <a:gd name="connsiteX14" fmla="*/ 1554363 w 2036608"/>
                    <a:gd name="connsiteY14" fmla="*/ 4419602 h 5452188"/>
                    <a:gd name="connsiteX15" fmla="*/ 1594845 w 2036608"/>
                    <a:gd name="connsiteY15" fmla="*/ 4953002 h 5452188"/>
                    <a:gd name="connsiteX16" fmla="*/ 1504357 w 2036608"/>
                    <a:gd name="connsiteY16" fmla="*/ 5041109 h 5452188"/>
                    <a:gd name="connsiteX17" fmla="*/ 1535314 w 2036608"/>
                    <a:gd name="connsiteY17" fmla="*/ 5169696 h 5452188"/>
                    <a:gd name="connsiteX18" fmla="*/ 1559125 w 2036608"/>
                    <a:gd name="connsiteY18" fmla="*/ 5312571 h 5452188"/>
                    <a:gd name="connsiteX19" fmla="*/ 1142407 w 2036608"/>
                    <a:gd name="connsiteY19" fmla="*/ 5329240 h 5452188"/>
                    <a:gd name="connsiteX20" fmla="*/ 1170982 w 2036608"/>
                    <a:gd name="connsiteY20" fmla="*/ 5122071 h 5452188"/>
                    <a:gd name="connsiteX21" fmla="*/ 1101926 w 2036608"/>
                    <a:gd name="connsiteY21" fmla="*/ 5055396 h 5452188"/>
                    <a:gd name="connsiteX22" fmla="*/ 1125738 w 2036608"/>
                    <a:gd name="connsiteY22" fmla="*/ 4826796 h 5452188"/>
                    <a:gd name="connsiteX23" fmla="*/ 1073350 w 2036608"/>
                    <a:gd name="connsiteY23" fmla="*/ 4531521 h 5452188"/>
                    <a:gd name="connsiteX24" fmla="*/ 1097163 w 2036608"/>
                    <a:gd name="connsiteY24" fmla="*/ 4055271 h 5452188"/>
                    <a:gd name="connsiteX25" fmla="*/ 1011439 w 2036608"/>
                    <a:gd name="connsiteY25" fmla="*/ 3417097 h 5452188"/>
                    <a:gd name="connsiteX26" fmla="*/ 968577 w 2036608"/>
                    <a:gd name="connsiteY26" fmla="*/ 3267077 h 5452188"/>
                    <a:gd name="connsiteX27" fmla="*/ 968575 w 2036608"/>
                    <a:gd name="connsiteY27" fmla="*/ 3602834 h 5452188"/>
                    <a:gd name="connsiteX28" fmla="*/ 940002 w 2036608"/>
                    <a:gd name="connsiteY28" fmla="*/ 3926684 h 5452188"/>
                    <a:gd name="connsiteX29" fmla="*/ 780456 w 2036608"/>
                    <a:gd name="connsiteY29" fmla="*/ 4841085 h 5452188"/>
                    <a:gd name="connsiteX30" fmla="*/ 585195 w 2036608"/>
                    <a:gd name="connsiteY30" fmla="*/ 5045871 h 5452188"/>
                    <a:gd name="connsiteX31" fmla="*/ 380408 w 2036608"/>
                    <a:gd name="connsiteY31" fmla="*/ 5067302 h 5452188"/>
                    <a:gd name="connsiteX32" fmla="*/ 61317 w 2036608"/>
                    <a:gd name="connsiteY32" fmla="*/ 5124453 h 5452188"/>
                    <a:gd name="connsiteX33" fmla="*/ 56557 w 2036608"/>
                    <a:gd name="connsiteY33" fmla="*/ 4962528 h 5452188"/>
                    <a:gd name="connsiteX34" fmla="*/ 273248 w 2036608"/>
                    <a:gd name="connsiteY34" fmla="*/ 4850610 h 5452188"/>
                    <a:gd name="connsiteX35" fmla="*/ 435174 w 2036608"/>
                    <a:gd name="connsiteY35" fmla="*/ 4683922 h 5452188"/>
                    <a:gd name="connsiteX36" fmla="*/ 487561 w 2036608"/>
                    <a:gd name="connsiteY36" fmla="*/ 4152903 h 5452188"/>
                    <a:gd name="connsiteX37" fmla="*/ 532805 w 2036608"/>
                    <a:gd name="connsiteY37" fmla="*/ 3657603 h 5452188"/>
                    <a:gd name="connsiteX38" fmla="*/ 478036 w 2036608"/>
                    <a:gd name="connsiteY38" fmla="*/ 3331373 h 5452188"/>
                    <a:gd name="connsiteX39" fmla="*/ 428030 w 2036608"/>
                    <a:gd name="connsiteY39" fmla="*/ 2712248 h 5452188"/>
                    <a:gd name="connsiteX40" fmla="*/ 378024 w 2036608"/>
                    <a:gd name="connsiteY40" fmla="*/ 2440786 h 5452188"/>
                    <a:gd name="connsiteX41" fmla="*/ 368499 w 2036608"/>
                    <a:gd name="connsiteY41" fmla="*/ 2395542 h 5452188"/>
                    <a:gd name="connsiteX42" fmla="*/ 289918 w 2036608"/>
                    <a:gd name="connsiteY42" fmla="*/ 2352680 h 5452188"/>
                    <a:gd name="connsiteX43" fmla="*/ 263724 w 2036608"/>
                    <a:gd name="connsiteY43" fmla="*/ 1945487 h 5452188"/>
                    <a:gd name="connsiteX44" fmla="*/ 266105 w 2036608"/>
                    <a:gd name="connsiteY44" fmla="*/ 1628780 h 5452188"/>
                    <a:gd name="connsiteX45" fmla="*/ 299443 w 2036608"/>
                    <a:gd name="connsiteY45" fmla="*/ 1459712 h 5452188"/>
                    <a:gd name="connsiteX46" fmla="*/ 316111 w 2036608"/>
                    <a:gd name="connsiteY46" fmla="*/ 1304931 h 5452188"/>
                    <a:gd name="connsiteX47" fmla="*/ 313731 w 2036608"/>
                    <a:gd name="connsiteY47" fmla="*/ 1042992 h 5452188"/>
                    <a:gd name="connsiteX48" fmla="*/ 420886 w 2036608"/>
                    <a:gd name="connsiteY48" fmla="*/ 726287 h 5452188"/>
                    <a:gd name="connsiteX49" fmla="*/ 1106686 w 2036608"/>
                    <a:gd name="connsiteY49" fmla="*/ 385767 h 5452188"/>
                    <a:gd name="connsiteX0" fmla="*/ 1106686 w 2036608"/>
                    <a:gd name="connsiteY0" fmla="*/ 385767 h 5452188"/>
                    <a:gd name="connsiteX1" fmla="*/ 1385294 w 2036608"/>
                    <a:gd name="connsiteY1" fmla="*/ 388144 h 5452188"/>
                    <a:gd name="connsiteX2" fmla="*/ 1471017 w 2036608"/>
                    <a:gd name="connsiteY2" fmla="*/ 264319 h 5452188"/>
                    <a:gd name="connsiteX3" fmla="*/ 1649611 w 2036608"/>
                    <a:gd name="connsiteY3" fmla="*/ 0 h 5452188"/>
                    <a:gd name="connsiteX4" fmla="*/ 1880592 w 2036608"/>
                    <a:gd name="connsiteY4" fmla="*/ 183357 h 5452188"/>
                    <a:gd name="connsiteX5" fmla="*/ 1980606 w 2036608"/>
                    <a:gd name="connsiteY5" fmla="*/ 280988 h 5452188"/>
                    <a:gd name="connsiteX6" fmla="*/ 1992512 w 2036608"/>
                    <a:gd name="connsiteY6" fmla="*/ 500062 h 5452188"/>
                    <a:gd name="connsiteX7" fmla="*/ 1621038 w 2036608"/>
                    <a:gd name="connsiteY7" fmla="*/ 845343 h 5452188"/>
                    <a:gd name="connsiteX8" fmla="*/ 1518643 w 2036608"/>
                    <a:gd name="connsiteY8" fmla="*/ 1000130 h 5452188"/>
                    <a:gd name="connsiteX9" fmla="*/ 1480542 w 2036608"/>
                    <a:gd name="connsiteY9" fmla="*/ 1166818 h 5452188"/>
                    <a:gd name="connsiteX10" fmla="*/ 1509120 w 2036608"/>
                    <a:gd name="connsiteY10" fmla="*/ 1509713 h 5452188"/>
                    <a:gd name="connsiteX11" fmla="*/ 1592463 w 2036608"/>
                    <a:gd name="connsiteY11" fmla="*/ 2374107 h 5452188"/>
                    <a:gd name="connsiteX12" fmla="*/ 1523407 w 2036608"/>
                    <a:gd name="connsiteY12" fmla="*/ 2350294 h 5452188"/>
                    <a:gd name="connsiteX13" fmla="*/ 1509120 w 2036608"/>
                    <a:gd name="connsiteY13" fmla="*/ 2933700 h 5452188"/>
                    <a:gd name="connsiteX14" fmla="*/ 1504357 w 2036608"/>
                    <a:gd name="connsiteY14" fmla="*/ 3505202 h 5452188"/>
                    <a:gd name="connsiteX15" fmla="*/ 1554363 w 2036608"/>
                    <a:gd name="connsiteY15" fmla="*/ 4419602 h 5452188"/>
                    <a:gd name="connsiteX16" fmla="*/ 1594845 w 2036608"/>
                    <a:gd name="connsiteY16" fmla="*/ 4953002 h 5452188"/>
                    <a:gd name="connsiteX17" fmla="*/ 1504357 w 2036608"/>
                    <a:gd name="connsiteY17" fmla="*/ 5041109 h 5452188"/>
                    <a:gd name="connsiteX18" fmla="*/ 1535314 w 2036608"/>
                    <a:gd name="connsiteY18" fmla="*/ 5169696 h 5452188"/>
                    <a:gd name="connsiteX19" fmla="*/ 1559125 w 2036608"/>
                    <a:gd name="connsiteY19" fmla="*/ 5312571 h 5452188"/>
                    <a:gd name="connsiteX20" fmla="*/ 1142407 w 2036608"/>
                    <a:gd name="connsiteY20" fmla="*/ 5329240 h 5452188"/>
                    <a:gd name="connsiteX21" fmla="*/ 1170982 w 2036608"/>
                    <a:gd name="connsiteY21" fmla="*/ 5122071 h 5452188"/>
                    <a:gd name="connsiteX22" fmla="*/ 1101926 w 2036608"/>
                    <a:gd name="connsiteY22" fmla="*/ 5055396 h 5452188"/>
                    <a:gd name="connsiteX23" fmla="*/ 1125738 w 2036608"/>
                    <a:gd name="connsiteY23" fmla="*/ 4826796 h 5452188"/>
                    <a:gd name="connsiteX24" fmla="*/ 1073350 w 2036608"/>
                    <a:gd name="connsiteY24" fmla="*/ 4531521 h 5452188"/>
                    <a:gd name="connsiteX25" fmla="*/ 1097163 w 2036608"/>
                    <a:gd name="connsiteY25" fmla="*/ 4055271 h 5452188"/>
                    <a:gd name="connsiteX26" fmla="*/ 1011439 w 2036608"/>
                    <a:gd name="connsiteY26" fmla="*/ 3417097 h 5452188"/>
                    <a:gd name="connsiteX27" fmla="*/ 968577 w 2036608"/>
                    <a:gd name="connsiteY27" fmla="*/ 3267077 h 5452188"/>
                    <a:gd name="connsiteX28" fmla="*/ 968575 w 2036608"/>
                    <a:gd name="connsiteY28" fmla="*/ 3602834 h 5452188"/>
                    <a:gd name="connsiteX29" fmla="*/ 940002 w 2036608"/>
                    <a:gd name="connsiteY29" fmla="*/ 3926684 h 5452188"/>
                    <a:gd name="connsiteX30" fmla="*/ 780456 w 2036608"/>
                    <a:gd name="connsiteY30" fmla="*/ 4841085 h 5452188"/>
                    <a:gd name="connsiteX31" fmla="*/ 585195 w 2036608"/>
                    <a:gd name="connsiteY31" fmla="*/ 5045871 h 5452188"/>
                    <a:gd name="connsiteX32" fmla="*/ 380408 w 2036608"/>
                    <a:gd name="connsiteY32" fmla="*/ 5067302 h 5452188"/>
                    <a:gd name="connsiteX33" fmla="*/ 61317 w 2036608"/>
                    <a:gd name="connsiteY33" fmla="*/ 5124453 h 5452188"/>
                    <a:gd name="connsiteX34" fmla="*/ 56557 w 2036608"/>
                    <a:gd name="connsiteY34" fmla="*/ 4962528 h 5452188"/>
                    <a:gd name="connsiteX35" fmla="*/ 273248 w 2036608"/>
                    <a:gd name="connsiteY35" fmla="*/ 4850610 h 5452188"/>
                    <a:gd name="connsiteX36" fmla="*/ 435174 w 2036608"/>
                    <a:gd name="connsiteY36" fmla="*/ 4683922 h 5452188"/>
                    <a:gd name="connsiteX37" fmla="*/ 487561 w 2036608"/>
                    <a:gd name="connsiteY37" fmla="*/ 4152903 h 5452188"/>
                    <a:gd name="connsiteX38" fmla="*/ 532805 w 2036608"/>
                    <a:gd name="connsiteY38" fmla="*/ 3657603 h 5452188"/>
                    <a:gd name="connsiteX39" fmla="*/ 478036 w 2036608"/>
                    <a:gd name="connsiteY39" fmla="*/ 3331373 h 5452188"/>
                    <a:gd name="connsiteX40" fmla="*/ 428030 w 2036608"/>
                    <a:gd name="connsiteY40" fmla="*/ 2712248 h 5452188"/>
                    <a:gd name="connsiteX41" fmla="*/ 378024 w 2036608"/>
                    <a:gd name="connsiteY41" fmla="*/ 2440786 h 5452188"/>
                    <a:gd name="connsiteX42" fmla="*/ 368499 w 2036608"/>
                    <a:gd name="connsiteY42" fmla="*/ 2395542 h 5452188"/>
                    <a:gd name="connsiteX43" fmla="*/ 289918 w 2036608"/>
                    <a:gd name="connsiteY43" fmla="*/ 2352680 h 5452188"/>
                    <a:gd name="connsiteX44" fmla="*/ 263724 w 2036608"/>
                    <a:gd name="connsiteY44" fmla="*/ 1945487 h 5452188"/>
                    <a:gd name="connsiteX45" fmla="*/ 266105 w 2036608"/>
                    <a:gd name="connsiteY45" fmla="*/ 1628780 h 5452188"/>
                    <a:gd name="connsiteX46" fmla="*/ 299443 w 2036608"/>
                    <a:gd name="connsiteY46" fmla="*/ 1459712 h 5452188"/>
                    <a:gd name="connsiteX47" fmla="*/ 316111 w 2036608"/>
                    <a:gd name="connsiteY47" fmla="*/ 1304931 h 5452188"/>
                    <a:gd name="connsiteX48" fmla="*/ 313731 w 2036608"/>
                    <a:gd name="connsiteY48" fmla="*/ 1042992 h 5452188"/>
                    <a:gd name="connsiteX49" fmla="*/ 420886 w 2036608"/>
                    <a:gd name="connsiteY49" fmla="*/ 726287 h 5452188"/>
                    <a:gd name="connsiteX50" fmla="*/ 1106686 w 2036608"/>
                    <a:gd name="connsiteY50"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0 h 5452188"/>
                    <a:gd name="connsiteX4" fmla="*/ 1880592 w 2036608"/>
                    <a:gd name="connsiteY4" fmla="*/ 183357 h 5452188"/>
                    <a:gd name="connsiteX5" fmla="*/ 1980606 w 2036608"/>
                    <a:gd name="connsiteY5" fmla="*/ 280988 h 5452188"/>
                    <a:gd name="connsiteX6" fmla="*/ 1992512 w 2036608"/>
                    <a:gd name="connsiteY6" fmla="*/ 500062 h 5452188"/>
                    <a:gd name="connsiteX7" fmla="*/ 1621038 w 2036608"/>
                    <a:gd name="connsiteY7" fmla="*/ 845343 h 5452188"/>
                    <a:gd name="connsiteX8" fmla="*/ 1518643 w 2036608"/>
                    <a:gd name="connsiteY8" fmla="*/ 1000130 h 5452188"/>
                    <a:gd name="connsiteX9" fmla="*/ 1480542 w 2036608"/>
                    <a:gd name="connsiteY9" fmla="*/ 1166818 h 5452188"/>
                    <a:gd name="connsiteX10" fmla="*/ 1509120 w 2036608"/>
                    <a:gd name="connsiteY10" fmla="*/ 1509713 h 5452188"/>
                    <a:gd name="connsiteX11" fmla="*/ 1592463 w 2036608"/>
                    <a:gd name="connsiteY11" fmla="*/ 2374107 h 5452188"/>
                    <a:gd name="connsiteX12" fmla="*/ 1523407 w 2036608"/>
                    <a:gd name="connsiteY12" fmla="*/ 2350294 h 5452188"/>
                    <a:gd name="connsiteX13" fmla="*/ 1509120 w 2036608"/>
                    <a:gd name="connsiteY13" fmla="*/ 2933700 h 5452188"/>
                    <a:gd name="connsiteX14" fmla="*/ 1504357 w 2036608"/>
                    <a:gd name="connsiteY14" fmla="*/ 3505202 h 5452188"/>
                    <a:gd name="connsiteX15" fmla="*/ 1554363 w 2036608"/>
                    <a:gd name="connsiteY15" fmla="*/ 4419602 h 5452188"/>
                    <a:gd name="connsiteX16" fmla="*/ 1594845 w 2036608"/>
                    <a:gd name="connsiteY16" fmla="*/ 4953002 h 5452188"/>
                    <a:gd name="connsiteX17" fmla="*/ 1504357 w 2036608"/>
                    <a:gd name="connsiteY17" fmla="*/ 5041109 h 5452188"/>
                    <a:gd name="connsiteX18" fmla="*/ 1535314 w 2036608"/>
                    <a:gd name="connsiteY18" fmla="*/ 5169696 h 5452188"/>
                    <a:gd name="connsiteX19" fmla="*/ 1559125 w 2036608"/>
                    <a:gd name="connsiteY19" fmla="*/ 5312571 h 5452188"/>
                    <a:gd name="connsiteX20" fmla="*/ 1142407 w 2036608"/>
                    <a:gd name="connsiteY20" fmla="*/ 5329240 h 5452188"/>
                    <a:gd name="connsiteX21" fmla="*/ 1170982 w 2036608"/>
                    <a:gd name="connsiteY21" fmla="*/ 5122071 h 5452188"/>
                    <a:gd name="connsiteX22" fmla="*/ 1101926 w 2036608"/>
                    <a:gd name="connsiteY22" fmla="*/ 5055396 h 5452188"/>
                    <a:gd name="connsiteX23" fmla="*/ 1125738 w 2036608"/>
                    <a:gd name="connsiteY23" fmla="*/ 4826796 h 5452188"/>
                    <a:gd name="connsiteX24" fmla="*/ 1073350 w 2036608"/>
                    <a:gd name="connsiteY24" fmla="*/ 4531521 h 5452188"/>
                    <a:gd name="connsiteX25" fmla="*/ 1097163 w 2036608"/>
                    <a:gd name="connsiteY25" fmla="*/ 4055271 h 5452188"/>
                    <a:gd name="connsiteX26" fmla="*/ 1011439 w 2036608"/>
                    <a:gd name="connsiteY26" fmla="*/ 3417097 h 5452188"/>
                    <a:gd name="connsiteX27" fmla="*/ 968577 w 2036608"/>
                    <a:gd name="connsiteY27" fmla="*/ 3267077 h 5452188"/>
                    <a:gd name="connsiteX28" fmla="*/ 968575 w 2036608"/>
                    <a:gd name="connsiteY28" fmla="*/ 3602834 h 5452188"/>
                    <a:gd name="connsiteX29" fmla="*/ 940002 w 2036608"/>
                    <a:gd name="connsiteY29" fmla="*/ 3926684 h 5452188"/>
                    <a:gd name="connsiteX30" fmla="*/ 780456 w 2036608"/>
                    <a:gd name="connsiteY30" fmla="*/ 4841085 h 5452188"/>
                    <a:gd name="connsiteX31" fmla="*/ 585195 w 2036608"/>
                    <a:gd name="connsiteY31" fmla="*/ 5045871 h 5452188"/>
                    <a:gd name="connsiteX32" fmla="*/ 380408 w 2036608"/>
                    <a:gd name="connsiteY32" fmla="*/ 5067302 h 5452188"/>
                    <a:gd name="connsiteX33" fmla="*/ 61317 w 2036608"/>
                    <a:gd name="connsiteY33" fmla="*/ 5124453 h 5452188"/>
                    <a:gd name="connsiteX34" fmla="*/ 56557 w 2036608"/>
                    <a:gd name="connsiteY34" fmla="*/ 4962528 h 5452188"/>
                    <a:gd name="connsiteX35" fmla="*/ 273248 w 2036608"/>
                    <a:gd name="connsiteY35" fmla="*/ 4850610 h 5452188"/>
                    <a:gd name="connsiteX36" fmla="*/ 435174 w 2036608"/>
                    <a:gd name="connsiteY36" fmla="*/ 4683922 h 5452188"/>
                    <a:gd name="connsiteX37" fmla="*/ 487561 w 2036608"/>
                    <a:gd name="connsiteY37" fmla="*/ 4152903 h 5452188"/>
                    <a:gd name="connsiteX38" fmla="*/ 532805 w 2036608"/>
                    <a:gd name="connsiteY38" fmla="*/ 3657603 h 5452188"/>
                    <a:gd name="connsiteX39" fmla="*/ 478036 w 2036608"/>
                    <a:gd name="connsiteY39" fmla="*/ 3331373 h 5452188"/>
                    <a:gd name="connsiteX40" fmla="*/ 428030 w 2036608"/>
                    <a:gd name="connsiteY40" fmla="*/ 2712248 h 5452188"/>
                    <a:gd name="connsiteX41" fmla="*/ 378024 w 2036608"/>
                    <a:gd name="connsiteY41" fmla="*/ 2440786 h 5452188"/>
                    <a:gd name="connsiteX42" fmla="*/ 368499 w 2036608"/>
                    <a:gd name="connsiteY42" fmla="*/ 2395542 h 5452188"/>
                    <a:gd name="connsiteX43" fmla="*/ 289918 w 2036608"/>
                    <a:gd name="connsiteY43" fmla="*/ 2352680 h 5452188"/>
                    <a:gd name="connsiteX44" fmla="*/ 263724 w 2036608"/>
                    <a:gd name="connsiteY44" fmla="*/ 1945487 h 5452188"/>
                    <a:gd name="connsiteX45" fmla="*/ 266105 w 2036608"/>
                    <a:gd name="connsiteY45" fmla="*/ 1628780 h 5452188"/>
                    <a:gd name="connsiteX46" fmla="*/ 299443 w 2036608"/>
                    <a:gd name="connsiteY46" fmla="*/ 1459712 h 5452188"/>
                    <a:gd name="connsiteX47" fmla="*/ 316111 w 2036608"/>
                    <a:gd name="connsiteY47" fmla="*/ 1304931 h 5452188"/>
                    <a:gd name="connsiteX48" fmla="*/ 313731 w 2036608"/>
                    <a:gd name="connsiteY48" fmla="*/ 1042992 h 5452188"/>
                    <a:gd name="connsiteX49" fmla="*/ 420886 w 2036608"/>
                    <a:gd name="connsiteY49" fmla="*/ 726287 h 5452188"/>
                    <a:gd name="connsiteX50" fmla="*/ 1106686 w 2036608"/>
                    <a:gd name="connsiteY50"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0 h 5452188"/>
                    <a:gd name="connsiteX4" fmla="*/ 1880592 w 2036608"/>
                    <a:gd name="connsiteY4" fmla="*/ 183357 h 5452188"/>
                    <a:gd name="connsiteX5" fmla="*/ 1980606 w 2036608"/>
                    <a:gd name="connsiteY5" fmla="*/ 280988 h 5452188"/>
                    <a:gd name="connsiteX6" fmla="*/ 1992512 w 2036608"/>
                    <a:gd name="connsiteY6" fmla="*/ 500062 h 5452188"/>
                    <a:gd name="connsiteX7" fmla="*/ 1621038 w 2036608"/>
                    <a:gd name="connsiteY7" fmla="*/ 845343 h 5452188"/>
                    <a:gd name="connsiteX8" fmla="*/ 1518643 w 2036608"/>
                    <a:gd name="connsiteY8" fmla="*/ 1000130 h 5452188"/>
                    <a:gd name="connsiteX9" fmla="*/ 1480542 w 2036608"/>
                    <a:gd name="connsiteY9" fmla="*/ 1166818 h 5452188"/>
                    <a:gd name="connsiteX10" fmla="*/ 1509120 w 2036608"/>
                    <a:gd name="connsiteY10" fmla="*/ 1509713 h 5452188"/>
                    <a:gd name="connsiteX11" fmla="*/ 1592463 w 2036608"/>
                    <a:gd name="connsiteY11" fmla="*/ 2374107 h 5452188"/>
                    <a:gd name="connsiteX12" fmla="*/ 1523407 w 2036608"/>
                    <a:gd name="connsiteY12" fmla="*/ 2350294 h 5452188"/>
                    <a:gd name="connsiteX13" fmla="*/ 1509120 w 2036608"/>
                    <a:gd name="connsiteY13" fmla="*/ 2933700 h 5452188"/>
                    <a:gd name="connsiteX14" fmla="*/ 1504357 w 2036608"/>
                    <a:gd name="connsiteY14" fmla="*/ 3505202 h 5452188"/>
                    <a:gd name="connsiteX15" fmla="*/ 1554363 w 2036608"/>
                    <a:gd name="connsiteY15" fmla="*/ 4419602 h 5452188"/>
                    <a:gd name="connsiteX16" fmla="*/ 1594845 w 2036608"/>
                    <a:gd name="connsiteY16" fmla="*/ 4953002 h 5452188"/>
                    <a:gd name="connsiteX17" fmla="*/ 1504357 w 2036608"/>
                    <a:gd name="connsiteY17" fmla="*/ 5041109 h 5452188"/>
                    <a:gd name="connsiteX18" fmla="*/ 1535314 w 2036608"/>
                    <a:gd name="connsiteY18" fmla="*/ 5169696 h 5452188"/>
                    <a:gd name="connsiteX19" fmla="*/ 1559125 w 2036608"/>
                    <a:gd name="connsiteY19" fmla="*/ 5312571 h 5452188"/>
                    <a:gd name="connsiteX20" fmla="*/ 1142407 w 2036608"/>
                    <a:gd name="connsiteY20" fmla="*/ 5329240 h 5452188"/>
                    <a:gd name="connsiteX21" fmla="*/ 1170982 w 2036608"/>
                    <a:gd name="connsiteY21" fmla="*/ 5122071 h 5452188"/>
                    <a:gd name="connsiteX22" fmla="*/ 1101926 w 2036608"/>
                    <a:gd name="connsiteY22" fmla="*/ 5055396 h 5452188"/>
                    <a:gd name="connsiteX23" fmla="*/ 1125738 w 2036608"/>
                    <a:gd name="connsiteY23" fmla="*/ 4826796 h 5452188"/>
                    <a:gd name="connsiteX24" fmla="*/ 1073350 w 2036608"/>
                    <a:gd name="connsiteY24" fmla="*/ 4531521 h 5452188"/>
                    <a:gd name="connsiteX25" fmla="*/ 1097163 w 2036608"/>
                    <a:gd name="connsiteY25" fmla="*/ 4055271 h 5452188"/>
                    <a:gd name="connsiteX26" fmla="*/ 1011439 w 2036608"/>
                    <a:gd name="connsiteY26" fmla="*/ 3417097 h 5452188"/>
                    <a:gd name="connsiteX27" fmla="*/ 968577 w 2036608"/>
                    <a:gd name="connsiteY27" fmla="*/ 3267077 h 5452188"/>
                    <a:gd name="connsiteX28" fmla="*/ 968575 w 2036608"/>
                    <a:gd name="connsiteY28" fmla="*/ 3602834 h 5452188"/>
                    <a:gd name="connsiteX29" fmla="*/ 940002 w 2036608"/>
                    <a:gd name="connsiteY29" fmla="*/ 3926684 h 5452188"/>
                    <a:gd name="connsiteX30" fmla="*/ 780456 w 2036608"/>
                    <a:gd name="connsiteY30" fmla="*/ 4841085 h 5452188"/>
                    <a:gd name="connsiteX31" fmla="*/ 585195 w 2036608"/>
                    <a:gd name="connsiteY31" fmla="*/ 5045871 h 5452188"/>
                    <a:gd name="connsiteX32" fmla="*/ 380408 w 2036608"/>
                    <a:gd name="connsiteY32" fmla="*/ 5067302 h 5452188"/>
                    <a:gd name="connsiteX33" fmla="*/ 61317 w 2036608"/>
                    <a:gd name="connsiteY33" fmla="*/ 5124453 h 5452188"/>
                    <a:gd name="connsiteX34" fmla="*/ 56557 w 2036608"/>
                    <a:gd name="connsiteY34" fmla="*/ 4962528 h 5452188"/>
                    <a:gd name="connsiteX35" fmla="*/ 273248 w 2036608"/>
                    <a:gd name="connsiteY35" fmla="*/ 4850610 h 5452188"/>
                    <a:gd name="connsiteX36" fmla="*/ 435174 w 2036608"/>
                    <a:gd name="connsiteY36" fmla="*/ 4683922 h 5452188"/>
                    <a:gd name="connsiteX37" fmla="*/ 487561 w 2036608"/>
                    <a:gd name="connsiteY37" fmla="*/ 4152903 h 5452188"/>
                    <a:gd name="connsiteX38" fmla="*/ 532805 w 2036608"/>
                    <a:gd name="connsiteY38" fmla="*/ 3657603 h 5452188"/>
                    <a:gd name="connsiteX39" fmla="*/ 478036 w 2036608"/>
                    <a:gd name="connsiteY39" fmla="*/ 3331373 h 5452188"/>
                    <a:gd name="connsiteX40" fmla="*/ 428030 w 2036608"/>
                    <a:gd name="connsiteY40" fmla="*/ 2712248 h 5452188"/>
                    <a:gd name="connsiteX41" fmla="*/ 378024 w 2036608"/>
                    <a:gd name="connsiteY41" fmla="*/ 2440786 h 5452188"/>
                    <a:gd name="connsiteX42" fmla="*/ 368499 w 2036608"/>
                    <a:gd name="connsiteY42" fmla="*/ 2395542 h 5452188"/>
                    <a:gd name="connsiteX43" fmla="*/ 289918 w 2036608"/>
                    <a:gd name="connsiteY43" fmla="*/ 2352680 h 5452188"/>
                    <a:gd name="connsiteX44" fmla="*/ 263724 w 2036608"/>
                    <a:gd name="connsiteY44" fmla="*/ 1945487 h 5452188"/>
                    <a:gd name="connsiteX45" fmla="*/ 266105 w 2036608"/>
                    <a:gd name="connsiteY45" fmla="*/ 1628780 h 5452188"/>
                    <a:gd name="connsiteX46" fmla="*/ 299443 w 2036608"/>
                    <a:gd name="connsiteY46" fmla="*/ 1459712 h 5452188"/>
                    <a:gd name="connsiteX47" fmla="*/ 316111 w 2036608"/>
                    <a:gd name="connsiteY47" fmla="*/ 1304931 h 5452188"/>
                    <a:gd name="connsiteX48" fmla="*/ 313731 w 2036608"/>
                    <a:gd name="connsiteY48" fmla="*/ 1042992 h 5452188"/>
                    <a:gd name="connsiteX49" fmla="*/ 420886 w 2036608"/>
                    <a:gd name="connsiteY49" fmla="*/ 726287 h 5452188"/>
                    <a:gd name="connsiteX50" fmla="*/ 1106686 w 2036608"/>
                    <a:gd name="connsiteY50"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0 h 5452188"/>
                    <a:gd name="connsiteX4" fmla="*/ 1880592 w 2036608"/>
                    <a:gd name="connsiteY4" fmla="*/ 183357 h 5452188"/>
                    <a:gd name="connsiteX5" fmla="*/ 1980606 w 2036608"/>
                    <a:gd name="connsiteY5" fmla="*/ 280988 h 5452188"/>
                    <a:gd name="connsiteX6" fmla="*/ 1992512 w 2036608"/>
                    <a:gd name="connsiteY6" fmla="*/ 500062 h 5452188"/>
                    <a:gd name="connsiteX7" fmla="*/ 1621038 w 2036608"/>
                    <a:gd name="connsiteY7" fmla="*/ 845343 h 5452188"/>
                    <a:gd name="connsiteX8" fmla="*/ 1518643 w 2036608"/>
                    <a:gd name="connsiteY8" fmla="*/ 1000130 h 5452188"/>
                    <a:gd name="connsiteX9" fmla="*/ 1480542 w 2036608"/>
                    <a:gd name="connsiteY9" fmla="*/ 1166818 h 5452188"/>
                    <a:gd name="connsiteX10" fmla="*/ 1509120 w 2036608"/>
                    <a:gd name="connsiteY10" fmla="*/ 1509713 h 5452188"/>
                    <a:gd name="connsiteX11" fmla="*/ 1592463 w 2036608"/>
                    <a:gd name="connsiteY11" fmla="*/ 2374107 h 5452188"/>
                    <a:gd name="connsiteX12" fmla="*/ 1523407 w 2036608"/>
                    <a:gd name="connsiteY12" fmla="*/ 2350294 h 5452188"/>
                    <a:gd name="connsiteX13" fmla="*/ 1509120 w 2036608"/>
                    <a:gd name="connsiteY13" fmla="*/ 2933700 h 5452188"/>
                    <a:gd name="connsiteX14" fmla="*/ 1504357 w 2036608"/>
                    <a:gd name="connsiteY14" fmla="*/ 3505202 h 5452188"/>
                    <a:gd name="connsiteX15" fmla="*/ 1554363 w 2036608"/>
                    <a:gd name="connsiteY15" fmla="*/ 4419602 h 5452188"/>
                    <a:gd name="connsiteX16" fmla="*/ 1594845 w 2036608"/>
                    <a:gd name="connsiteY16" fmla="*/ 4953002 h 5452188"/>
                    <a:gd name="connsiteX17" fmla="*/ 1504357 w 2036608"/>
                    <a:gd name="connsiteY17" fmla="*/ 5041109 h 5452188"/>
                    <a:gd name="connsiteX18" fmla="*/ 1535314 w 2036608"/>
                    <a:gd name="connsiteY18" fmla="*/ 5169696 h 5452188"/>
                    <a:gd name="connsiteX19" fmla="*/ 1559125 w 2036608"/>
                    <a:gd name="connsiteY19" fmla="*/ 5312571 h 5452188"/>
                    <a:gd name="connsiteX20" fmla="*/ 1142407 w 2036608"/>
                    <a:gd name="connsiteY20" fmla="*/ 5329240 h 5452188"/>
                    <a:gd name="connsiteX21" fmla="*/ 1170982 w 2036608"/>
                    <a:gd name="connsiteY21" fmla="*/ 5122071 h 5452188"/>
                    <a:gd name="connsiteX22" fmla="*/ 1101926 w 2036608"/>
                    <a:gd name="connsiteY22" fmla="*/ 5055396 h 5452188"/>
                    <a:gd name="connsiteX23" fmla="*/ 1125738 w 2036608"/>
                    <a:gd name="connsiteY23" fmla="*/ 4826796 h 5452188"/>
                    <a:gd name="connsiteX24" fmla="*/ 1073350 w 2036608"/>
                    <a:gd name="connsiteY24" fmla="*/ 4531521 h 5452188"/>
                    <a:gd name="connsiteX25" fmla="*/ 1097163 w 2036608"/>
                    <a:gd name="connsiteY25" fmla="*/ 4055271 h 5452188"/>
                    <a:gd name="connsiteX26" fmla="*/ 1011439 w 2036608"/>
                    <a:gd name="connsiteY26" fmla="*/ 3417097 h 5452188"/>
                    <a:gd name="connsiteX27" fmla="*/ 968577 w 2036608"/>
                    <a:gd name="connsiteY27" fmla="*/ 3267077 h 5452188"/>
                    <a:gd name="connsiteX28" fmla="*/ 968575 w 2036608"/>
                    <a:gd name="connsiteY28" fmla="*/ 3602834 h 5452188"/>
                    <a:gd name="connsiteX29" fmla="*/ 940002 w 2036608"/>
                    <a:gd name="connsiteY29" fmla="*/ 3926684 h 5452188"/>
                    <a:gd name="connsiteX30" fmla="*/ 780456 w 2036608"/>
                    <a:gd name="connsiteY30" fmla="*/ 4841085 h 5452188"/>
                    <a:gd name="connsiteX31" fmla="*/ 585195 w 2036608"/>
                    <a:gd name="connsiteY31" fmla="*/ 5045871 h 5452188"/>
                    <a:gd name="connsiteX32" fmla="*/ 380408 w 2036608"/>
                    <a:gd name="connsiteY32" fmla="*/ 5067302 h 5452188"/>
                    <a:gd name="connsiteX33" fmla="*/ 61317 w 2036608"/>
                    <a:gd name="connsiteY33" fmla="*/ 5124453 h 5452188"/>
                    <a:gd name="connsiteX34" fmla="*/ 56557 w 2036608"/>
                    <a:gd name="connsiteY34" fmla="*/ 4962528 h 5452188"/>
                    <a:gd name="connsiteX35" fmla="*/ 273248 w 2036608"/>
                    <a:gd name="connsiteY35" fmla="*/ 4850610 h 5452188"/>
                    <a:gd name="connsiteX36" fmla="*/ 435174 w 2036608"/>
                    <a:gd name="connsiteY36" fmla="*/ 4683922 h 5452188"/>
                    <a:gd name="connsiteX37" fmla="*/ 487561 w 2036608"/>
                    <a:gd name="connsiteY37" fmla="*/ 4152903 h 5452188"/>
                    <a:gd name="connsiteX38" fmla="*/ 532805 w 2036608"/>
                    <a:gd name="connsiteY38" fmla="*/ 3657603 h 5452188"/>
                    <a:gd name="connsiteX39" fmla="*/ 478036 w 2036608"/>
                    <a:gd name="connsiteY39" fmla="*/ 3331373 h 5452188"/>
                    <a:gd name="connsiteX40" fmla="*/ 428030 w 2036608"/>
                    <a:gd name="connsiteY40" fmla="*/ 2712248 h 5452188"/>
                    <a:gd name="connsiteX41" fmla="*/ 378024 w 2036608"/>
                    <a:gd name="connsiteY41" fmla="*/ 2440786 h 5452188"/>
                    <a:gd name="connsiteX42" fmla="*/ 368499 w 2036608"/>
                    <a:gd name="connsiteY42" fmla="*/ 2395542 h 5452188"/>
                    <a:gd name="connsiteX43" fmla="*/ 289918 w 2036608"/>
                    <a:gd name="connsiteY43" fmla="*/ 2352680 h 5452188"/>
                    <a:gd name="connsiteX44" fmla="*/ 263724 w 2036608"/>
                    <a:gd name="connsiteY44" fmla="*/ 1945487 h 5452188"/>
                    <a:gd name="connsiteX45" fmla="*/ 266105 w 2036608"/>
                    <a:gd name="connsiteY45" fmla="*/ 1628780 h 5452188"/>
                    <a:gd name="connsiteX46" fmla="*/ 299443 w 2036608"/>
                    <a:gd name="connsiteY46" fmla="*/ 1459712 h 5452188"/>
                    <a:gd name="connsiteX47" fmla="*/ 316111 w 2036608"/>
                    <a:gd name="connsiteY47" fmla="*/ 1304931 h 5452188"/>
                    <a:gd name="connsiteX48" fmla="*/ 313731 w 2036608"/>
                    <a:gd name="connsiteY48" fmla="*/ 1042992 h 5452188"/>
                    <a:gd name="connsiteX49" fmla="*/ 420886 w 2036608"/>
                    <a:gd name="connsiteY49" fmla="*/ 726287 h 5452188"/>
                    <a:gd name="connsiteX50" fmla="*/ 1106686 w 2036608"/>
                    <a:gd name="connsiteY50"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0 h 5452188"/>
                    <a:gd name="connsiteX4" fmla="*/ 1880592 w 2036608"/>
                    <a:gd name="connsiteY4" fmla="*/ 183357 h 5452188"/>
                    <a:gd name="connsiteX5" fmla="*/ 1980606 w 2036608"/>
                    <a:gd name="connsiteY5" fmla="*/ 280988 h 5452188"/>
                    <a:gd name="connsiteX6" fmla="*/ 1992512 w 2036608"/>
                    <a:gd name="connsiteY6" fmla="*/ 500062 h 5452188"/>
                    <a:gd name="connsiteX7" fmla="*/ 1621038 w 2036608"/>
                    <a:gd name="connsiteY7" fmla="*/ 845343 h 5452188"/>
                    <a:gd name="connsiteX8" fmla="*/ 1518643 w 2036608"/>
                    <a:gd name="connsiteY8" fmla="*/ 1000130 h 5452188"/>
                    <a:gd name="connsiteX9" fmla="*/ 1480542 w 2036608"/>
                    <a:gd name="connsiteY9" fmla="*/ 1166818 h 5452188"/>
                    <a:gd name="connsiteX10" fmla="*/ 1509120 w 2036608"/>
                    <a:gd name="connsiteY10" fmla="*/ 1509713 h 5452188"/>
                    <a:gd name="connsiteX11" fmla="*/ 1592463 w 2036608"/>
                    <a:gd name="connsiteY11" fmla="*/ 2374107 h 5452188"/>
                    <a:gd name="connsiteX12" fmla="*/ 1523407 w 2036608"/>
                    <a:gd name="connsiteY12" fmla="*/ 2350294 h 5452188"/>
                    <a:gd name="connsiteX13" fmla="*/ 1509120 w 2036608"/>
                    <a:gd name="connsiteY13" fmla="*/ 2933700 h 5452188"/>
                    <a:gd name="connsiteX14" fmla="*/ 1504357 w 2036608"/>
                    <a:gd name="connsiteY14" fmla="*/ 3505202 h 5452188"/>
                    <a:gd name="connsiteX15" fmla="*/ 1554363 w 2036608"/>
                    <a:gd name="connsiteY15" fmla="*/ 4419602 h 5452188"/>
                    <a:gd name="connsiteX16" fmla="*/ 1594845 w 2036608"/>
                    <a:gd name="connsiteY16" fmla="*/ 4953002 h 5452188"/>
                    <a:gd name="connsiteX17" fmla="*/ 1504357 w 2036608"/>
                    <a:gd name="connsiteY17" fmla="*/ 5041109 h 5452188"/>
                    <a:gd name="connsiteX18" fmla="*/ 1535314 w 2036608"/>
                    <a:gd name="connsiteY18" fmla="*/ 5169696 h 5452188"/>
                    <a:gd name="connsiteX19" fmla="*/ 1559125 w 2036608"/>
                    <a:gd name="connsiteY19" fmla="*/ 5312571 h 5452188"/>
                    <a:gd name="connsiteX20" fmla="*/ 1142407 w 2036608"/>
                    <a:gd name="connsiteY20" fmla="*/ 5329240 h 5452188"/>
                    <a:gd name="connsiteX21" fmla="*/ 1170982 w 2036608"/>
                    <a:gd name="connsiteY21" fmla="*/ 5122071 h 5452188"/>
                    <a:gd name="connsiteX22" fmla="*/ 1101926 w 2036608"/>
                    <a:gd name="connsiteY22" fmla="*/ 5055396 h 5452188"/>
                    <a:gd name="connsiteX23" fmla="*/ 1125738 w 2036608"/>
                    <a:gd name="connsiteY23" fmla="*/ 4826796 h 5452188"/>
                    <a:gd name="connsiteX24" fmla="*/ 1073350 w 2036608"/>
                    <a:gd name="connsiteY24" fmla="*/ 4531521 h 5452188"/>
                    <a:gd name="connsiteX25" fmla="*/ 1097163 w 2036608"/>
                    <a:gd name="connsiteY25" fmla="*/ 4055271 h 5452188"/>
                    <a:gd name="connsiteX26" fmla="*/ 1011439 w 2036608"/>
                    <a:gd name="connsiteY26" fmla="*/ 3417097 h 5452188"/>
                    <a:gd name="connsiteX27" fmla="*/ 968577 w 2036608"/>
                    <a:gd name="connsiteY27" fmla="*/ 3267077 h 5452188"/>
                    <a:gd name="connsiteX28" fmla="*/ 968575 w 2036608"/>
                    <a:gd name="connsiteY28" fmla="*/ 3602834 h 5452188"/>
                    <a:gd name="connsiteX29" fmla="*/ 940002 w 2036608"/>
                    <a:gd name="connsiteY29" fmla="*/ 3926684 h 5452188"/>
                    <a:gd name="connsiteX30" fmla="*/ 780456 w 2036608"/>
                    <a:gd name="connsiteY30" fmla="*/ 4841085 h 5452188"/>
                    <a:gd name="connsiteX31" fmla="*/ 585195 w 2036608"/>
                    <a:gd name="connsiteY31" fmla="*/ 5045871 h 5452188"/>
                    <a:gd name="connsiteX32" fmla="*/ 380408 w 2036608"/>
                    <a:gd name="connsiteY32" fmla="*/ 5067302 h 5452188"/>
                    <a:gd name="connsiteX33" fmla="*/ 61317 w 2036608"/>
                    <a:gd name="connsiteY33" fmla="*/ 5124453 h 5452188"/>
                    <a:gd name="connsiteX34" fmla="*/ 56557 w 2036608"/>
                    <a:gd name="connsiteY34" fmla="*/ 4962528 h 5452188"/>
                    <a:gd name="connsiteX35" fmla="*/ 273248 w 2036608"/>
                    <a:gd name="connsiteY35" fmla="*/ 4850610 h 5452188"/>
                    <a:gd name="connsiteX36" fmla="*/ 435174 w 2036608"/>
                    <a:gd name="connsiteY36" fmla="*/ 4683922 h 5452188"/>
                    <a:gd name="connsiteX37" fmla="*/ 487561 w 2036608"/>
                    <a:gd name="connsiteY37" fmla="*/ 4152903 h 5452188"/>
                    <a:gd name="connsiteX38" fmla="*/ 532805 w 2036608"/>
                    <a:gd name="connsiteY38" fmla="*/ 3657603 h 5452188"/>
                    <a:gd name="connsiteX39" fmla="*/ 478036 w 2036608"/>
                    <a:gd name="connsiteY39" fmla="*/ 3331373 h 5452188"/>
                    <a:gd name="connsiteX40" fmla="*/ 428030 w 2036608"/>
                    <a:gd name="connsiteY40" fmla="*/ 2712248 h 5452188"/>
                    <a:gd name="connsiteX41" fmla="*/ 378024 w 2036608"/>
                    <a:gd name="connsiteY41" fmla="*/ 2440786 h 5452188"/>
                    <a:gd name="connsiteX42" fmla="*/ 368499 w 2036608"/>
                    <a:gd name="connsiteY42" fmla="*/ 2395542 h 5452188"/>
                    <a:gd name="connsiteX43" fmla="*/ 289918 w 2036608"/>
                    <a:gd name="connsiteY43" fmla="*/ 2352680 h 5452188"/>
                    <a:gd name="connsiteX44" fmla="*/ 263724 w 2036608"/>
                    <a:gd name="connsiteY44" fmla="*/ 1945487 h 5452188"/>
                    <a:gd name="connsiteX45" fmla="*/ 266105 w 2036608"/>
                    <a:gd name="connsiteY45" fmla="*/ 1628780 h 5452188"/>
                    <a:gd name="connsiteX46" fmla="*/ 299443 w 2036608"/>
                    <a:gd name="connsiteY46" fmla="*/ 1459712 h 5452188"/>
                    <a:gd name="connsiteX47" fmla="*/ 316111 w 2036608"/>
                    <a:gd name="connsiteY47" fmla="*/ 1304931 h 5452188"/>
                    <a:gd name="connsiteX48" fmla="*/ 313731 w 2036608"/>
                    <a:gd name="connsiteY48" fmla="*/ 1042992 h 5452188"/>
                    <a:gd name="connsiteX49" fmla="*/ 420886 w 2036608"/>
                    <a:gd name="connsiteY49" fmla="*/ 726287 h 5452188"/>
                    <a:gd name="connsiteX50" fmla="*/ 1106686 w 2036608"/>
                    <a:gd name="connsiteY50"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04367 w 2036608"/>
                    <a:gd name="connsiteY3" fmla="*/ 347663 h 5452188"/>
                    <a:gd name="connsiteX4" fmla="*/ 1649611 w 2036608"/>
                    <a:gd name="connsiteY4" fmla="*/ 0 h 5452188"/>
                    <a:gd name="connsiteX5" fmla="*/ 1880592 w 2036608"/>
                    <a:gd name="connsiteY5" fmla="*/ 183357 h 5452188"/>
                    <a:gd name="connsiteX6" fmla="*/ 1980606 w 2036608"/>
                    <a:gd name="connsiteY6" fmla="*/ 280988 h 5452188"/>
                    <a:gd name="connsiteX7" fmla="*/ 1992512 w 2036608"/>
                    <a:gd name="connsiteY7" fmla="*/ 500062 h 5452188"/>
                    <a:gd name="connsiteX8" fmla="*/ 1621038 w 2036608"/>
                    <a:gd name="connsiteY8" fmla="*/ 845343 h 5452188"/>
                    <a:gd name="connsiteX9" fmla="*/ 1518643 w 2036608"/>
                    <a:gd name="connsiteY9" fmla="*/ 1000130 h 5452188"/>
                    <a:gd name="connsiteX10" fmla="*/ 1480542 w 2036608"/>
                    <a:gd name="connsiteY10" fmla="*/ 1166818 h 5452188"/>
                    <a:gd name="connsiteX11" fmla="*/ 1509120 w 2036608"/>
                    <a:gd name="connsiteY11" fmla="*/ 1509713 h 5452188"/>
                    <a:gd name="connsiteX12" fmla="*/ 1592463 w 2036608"/>
                    <a:gd name="connsiteY12" fmla="*/ 2374107 h 5452188"/>
                    <a:gd name="connsiteX13" fmla="*/ 1523407 w 2036608"/>
                    <a:gd name="connsiteY13" fmla="*/ 2350294 h 5452188"/>
                    <a:gd name="connsiteX14" fmla="*/ 1509120 w 2036608"/>
                    <a:gd name="connsiteY14" fmla="*/ 2933700 h 5452188"/>
                    <a:gd name="connsiteX15" fmla="*/ 1504357 w 2036608"/>
                    <a:gd name="connsiteY15" fmla="*/ 3505202 h 5452188"/>
                    <a:gd name="connsiteX16" fmla="*/ 1554363 w 2036608"/>
                    <a:gd name="connsiteY16" fmla="*/ 4419602 h 5452188"/>
                    <a:gd name="connsiteX17" fmla="*/ 1594845 w 2036608"/>
                    <a:gd name="connsiteY17" fmla="*/ 4953002 h 5452188"/>
                    <a:gd name="connsiteX18" fmla="*/ 1504357 w 2036608"/>
                    <a:gd name="connsiteY18" fmla="*/ 5041109 h 5452188"/>
                    <a:gd name="connsiteX19" fmla="*/ 1535314 w 2036608"/>
                    <a:gd name="connsiteY19" fmla="*/ 5169696 h 5452188"/>
                    <a:gd name="connsiteX20" fmla="*/ 1559125 w 2036608"/>
                    <a:gd name="connsiteY20" fmla="*/ 5312571 h 5452188"/>
                    <a:gd name="connsiteX21" fmla="*/ 1142407 w 2036608"/>
                    <a:gd name="connsiteY21" fmla="*/ 5329240 h 5452188"/>
                    <a:gd name="connsiteX22" fmla="*/ 1170982 w 2036608"/>
                    <a:gd name="connsiteY22" fmla="*/ 5122071 h 5452188"/>
                    <a:gd name="connsiteX23" fmla="*/ 1101926 w 2036608"/>
                    <a:gd name="connsiteY23" fmla="*/ 5055396 h 5452188"/>
                    <a:gd name="connsiteX24" fmla="*/ 1125738 w 2036608"/>
                    <a:gd name="connsiteY24" fmla="*/ 4826796 h 5452188"/>
                    <a:gd name="connsiteX25" fmla="*/ 1073350 w 2036608"/>
                    <a:gd name="connsiteY25" fmla="*/ 4531521 h 5452188"/>
                    <a:gd name="connsiteX26" fmla="*/ 1097163 w 2036608"/>
                    <a:gd name="connsiteY26" fmla="*/ 4055271 h 5452188"/>
                    <a:gd name="connsiteX27" fmla="*/ 1011439 w 2036608"/>
                    <a:gd name="connsiteY27" fmla="*/ 3417097 h 5452188"/>
                    <a:gd name="connsiteX28" fmla="*/ 968577 w 2036608"/>
                    <a:gd name="connsiteY28" fmla="*/ 3267077 h 5452188"/>
                    <a:gd name="connsiteX29" fmla="*/ 968575 w 2036608"/>
                    <a:gd name="connsiteY29" fmla="*/ 3602834 h 5452188"/>
                    <a:gd name="connsiteX30" fmla="*/ 940002 w 2036608"/>
                    <a:gd name="connsiteY30" fmla="*/ 3926684 h 5452188"/>
                    <a:gd name="connsiteX31" fmla="*/ 780456 w 2036608"/>
                    <a:gd name="connsiteY31" fmla="*/ 4841085 h 5452188"/>
                    <a:gd name="connsiteX32" fmla="*/ 585195 w 2036608"/>
                    <a:gd name="connsiteY32" fmla="*/ 5045871 h 5452188"/>
                    <a:gd name="connsiteX33" fmla="*/ 380408 w 2036608"/>
                    <a:gd name="connsiteY33" fmla="*/ 5067302 h 5452188"/>
                    <a:gd name="connsiteX34" fmla="*/ 61317 w 2036608"/>
                    <a:gd name="connsiteY34" fmla="*/ 5124453 h 5452188"/>
                    <a:gd name="connsiteX35" fmla="*/ 56557 w 2036608"/>
                    <a:gd name="connsiteY35" fmla="*/ 4962528 h 5452188"/>
                    <a:gd name="connsiteX36" fmla="*/ 273248 w 2036608"/>
                    <a:gd name="connsiteY36" fmla="*/ 4850610 h 5452188"/>
                    <a:gd name="connsiteX37" fmla="*/ 435174 w 2036608"/>
                    <a:gd name="connsiteY37" fmla="*/ 4683922 h 5452188"/>
                    <a:gd name="connsiteX38" fmla="*/ 487561 w 2036608"/>
                    <a:gd name="connsiteY38" fmla="*/ 4152903 h 5452188"/>
                    <a:gd name="connsiteX39" fmla="*/ 532805 w 2036608"/>
                    <a:gd name="connsiteY39" fmla="*/ 3657603 h 5452188"/>
                    <a:gd name="connsiteX40" fmla="*/ 478036 w 2036608"/>
                    <a:gd name="connsiteY40" fmla="*/ 3331373 h 5452188"/>
                    <a:gd name="connsiteX41" fmla="*/ 428030 w 2036608"/>
                    <a:gd name="connsiteY41" fmla="*/ 2712248 h 5452188"/>
                    <a:gd name="connsiteX42" fmla="*/ 378024 w 2036608"/>
                    <a:gd name="connsiteY42" fmla="*/ 2440786 h 5452188"/>
                    <a:gd name="connsiteX43" fmla="*/ 368499 w 2036608"/>
                    <a:gd name="connsiteY43" fmla="*/ 2395542 h 5452188"/>
                    <a:gd name="connsiteX44" fmla="*/ 289918 w 2036608"/>
                    <a:gd name="connsiteY44" fmla="*/ 2352680 h 5452188"/>
                    <a:gd name="connsiteX45" fmla="*/ 263724 w 2036608"/>
                    <a:gd name="connsiteY45" fmla="*/ 1945487 h 5452188"/>
                    <a:gd name="connsiteX46" fmla="*/ 266105 w 2036608"/>
                    <a:gd name="connsiteY46" fmla="*/ 1628780 h 5452188"/>
                    <a:gd name="connsiteX47" fmla="*/ 299443 w 2036608"/>
                    <a:gd name="connsiteY47" fmla="*/ 1459712 h 5452188"/>
                    <a:gd name="connsiteX48" fmla="*/ 316111 w 2036608"/>
                    <a:gd name="connsiteY48" fmla="*/ 1304931 h 5452188"/>
                    <a:gd name="connsiteX49" fmla="*/ 313731 w 2036608"/>
                    <a:gd name="connsiteY49" fmla="*/ 1042992 h 5452188"/>
                    <a:gd name="connsiteX50" fmla="*/ 420886 w 2036608"/>
                    <a:gd name="connsiteY50" fmla="*/ 726287 h 5452188"/>
                    <a:gd name="connsiteX51" fmla="*/ 1106686 w 2036608"/>
                    <a:gd name="connsiteY51"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649611 w 2036608"/>
                    <a:gd name="connsiteY4" fmla="*/ 0 h 5452188"/>
                    <a:gd name="connsiteX5" fmla="*/ 1880592 w 2036608"/>
                    <a:gd name="connsiteY5" fmla="*/ 183357 h 5452188"/>
                    <a:gd name="connsiteX6" fmla="*/ 1980606 w 2036608"/>
                    <a:gd name="connsiteY6" fmla="*/ 280988 h 5452188"/>
                    <a:gd name="connsiteX7" fmla="*/ 1992512 w 2036608"/>
                    <a:gd name="connsiteY7" fmla="*/ 500062 h 5452188"/>
                    <a:gd name="connsiteX8" fmla="*/ 1621038 w 2036608"/>
                    <a:gd name="connsiteY8" fmla="*/ 845343 h 5452188"/>
                    <a:gd name="connsiteX9" fmla="*/ 1518643 w 2036608"/>
                    <a:gd name="connsiteY9" fmla="*/ 1000130 h 5452188"/>
                    <a:gd name="connsiteX10" fmla="*/ 1480542 w 2036608"/>
                    <a:gd name="connsiteY10" fmla="*/ 1166818 h 5452188"/>
                    <a:gd name="connsiteX11" fmla="*/ 1509120 w 2036608"/>
                    <a:gd name="connsiteY11" fmla="*/ 1509713 h 5452188"/>
                    <a:gd name="connsiteX12" fmla="*/ 1592463 w 2036608"/>
                    <a:gd name="connsiteY12" fmla="*/ 2374107 h 5452188"/>
                    <a:gd name="connsiteX13" fmla="*/ 1523407 w 2036608"/>
                    <a:gd name="connsiteY13" fmla="*/ 2350294 h 5452188"/>
                    <a:gd name="connsiteX14" fmla="*/ 1509120 w 2036608"/>
                    <a:gd name="connsiteY14" fmla="*/ 2933700 h 5452188"/>
                    <a:gd name="connsiteX15" fmla="*/ 1504357 w 2036608"/>
                    <a:gd name="connsiteY15" fmla="*/ 3505202 h 5452188"/>
                    <a:gd name="connsiteX16" fmla="*/ 1554363 w 2036608"/>
                    <a:gd name="connsiteY16" fmla="*/ 4419602 h 5452188"/>
                    <a:gd name="connsiteX17" fmla="*/ 1594845 w 2036608"/>
                    <a:gd name="connsiteY17" fmla="*/ 4953002 h 5452188"/>
                    <a:gd name="connsiteX18" fmla="*/ 1504357 w 2036608"/>
                    <a:gd name="connsiteY18" fmla="*/ 5041109 h 5452188"/>
                    <a:gd name="connsiteX19" fmla="*/ 1535314 w 2036608"/>
                    <a:gd name="connsiteY19" fmla="*/ 5169696 h 5452188"/>
                    <a:gd name="connsiteX20" fmla="*/ 1559125 w 2036608"/>
                    <a:gd name="connsiteY20" fmla="*/ 5312571 h 5452188"/>
                    <a:gd name="connsiteX21" fmla="*/ 1142407 w 2036608"/>
                    <a:gd name="connsiteY21" fmla="*/ 5329240 h 5452188"/>
                    <a:gd name="connsiteX22" fmla="*/ 1170982 w 2036608"/>
                    <a:gd name="connsiteY22" fmla="*/ 5122071 h 5452188"/>
                    <a:gd name="connsiteX23" fmla="*/ 1101926 w 2036608"/>
                    <a:gd name="connsiteY23" fmla="*/ 5055396 h 5452188"/>
                    <a:gd name="connsiteX24" fmla="*/ 1125738 w 2036608"/>
                    <a:gd name="connsiteY24" fmla="*/ 4826796 h 5452188"/>
                    <a:gd name="connsiteX25" fmla="*/ 1073350 w 2036608"/>
                    <a:gd name="connsiteY25" fmla="*/ 4531521 h 5452188"/>
                    <a:gd name="connsiteX26" fmla="*/ 1097163 w 2036608"/>
                    <a:gd name="connsiteY26" fmla="*/ 4055271 h 5452188"/>
                    <a:gd name="connsiteX27" fmla="*/ 1011439 w 2036608"/>
                    <a:gd name="connsiteY27" fmla="*/ 3417097 h 5452188"/>
                    <a:gd name="connsiteX28" fmla="*/ 968577 w 2036608"/>
                    <a:gd name="connsiteY28" fmla="*/ 3267077 h 5452188"/>
                    <a:gd name="connsiteX29" fmla="*/ 968575 w 2036608"/>
                    <a:gd name="connsiteY29" fmla="*/ 3602834 h 5452188"/>
                    <a:gd name="connsiteX30" fmla="*/ 940002 w 2036608"/>
                    <a:gd name="connsiteY30" fmla="*/ 3926684 h 5452188"/>
                    <a:gd name="connsiteX31" fmla="*/ 780456 w 2036608"/>
                    <a:gd name="connsiteY31" fmla="*/ 4841085 h 5452188"/>
                    <a:gd name="connsiteX32" fmla="*/ 585195 w 2036608"/>
                    <a:gd name="connsiteY32" fmla="*/ 5045871 h 5452188"/>
                    <a:gd name="connsiteX33" fmla="*/ 380408 w 2036608"/>
                    <a:gd name="connsiteY33" fmla="*/ 5067302 h 5452188"/>
                    <a:gd name="connsiteX34" fmla="*/ 61317 w 2036608"/>
                    <a:gd name="connsiteY34" fmla="*/ 5124453 h 5452188"/>
                    <a:gd name="connsiteX35" fmla="*/ 56557 w 2036608"/>
                    <a:gd name="connsiteY35" fmla="*/ 4962528 h 5452188"/>
                    <a:gd name="connsiteX36" fmla="*/ 273248 w 2036608"/>
                    <a:gd name="connsiteY36" fmla="*/ 4850610 h 5452188"/>
                    <a:gd name="connsiteX37" fmla="*/ 435174 w 2036608"/>
                    <a:gd name="connsiteY37" fmla="*/ 4683922 h 5452188"/>
                    <a:gd name="connsiteX38" fmla="*/ 487561 w 2036608"/>
                    <a:gd name="connsiteY38" fmla="*/ 4152903 h 5452188"/>
                    <a:gd name="connsiteX39" fmla="*/ 532805 w 2036608"/>
                    <a:gd name="connsiteY39" fmla="*/ 3657603 h 5452188"/>
                    <a:gd name="connsiteX40" fmla="*/ 478036 w 2036608"/>
                    <a:gd name="connsiteY40" fmla="*/ 3331373 h 5452188"/>
                    <a:gd name="connsiteX41" fmla="*/ 428030 w 2036608"/>
                    <a:gd name="connsiteY41" fmla="*/ 2712248 h 5452188"/>
                    <a:gd name="connsiteX42" fmla="*/ 378024 w 2036608"/>
                    <a:gd name="connsiteY42" fmla="*/ 2440786 h 5452188"/>
                    <a:gd name="connsiteX43" fmla="*/ 368499 w 2036608"/>
                    <a:gd name="connsiteY43" fmla="*/ 2395542 h 5452188"/>
                    <a:gd name="connsiteX44" fmla="*/ 289918 w 2036608"/>
                    <a:gd name="connsiteY44" fmla="*/ 2352680 h 5452188"/>
                    <a:gd name="connsiteX45" fmla="*/ 263724 w 2036608"/>
                    <a:gd name="connsiteY45" fmla="*/ 1945487 h 5452188"/>
                    <a:gd name="connsiteX46" fmla="*/ 266105 w 2036608"/>
                    <a:gd name="connsiteY46" fmla="*/ 1628780 h 5452188"/>
                    <a:gd name="connsiteX47" fmla="*/ 299443 w 2036608"/>
                    <a:gd name="connsiteY47" fmla="*/ 1459712 h 5452188"/>
                    <a:gd name="connsiteX48" fmla="*/ 316111 w 2036608"/>
                    <a:gd name="connsiteY48" fmla="*/ 1304931 h 5452188"/>
                    <a:gd name="connsiteX49" fmla="*/ 313731 w 2036608"/>
                    <a:gd name="connsiteY49" fmla="*/ 1042992 h 5452188"/>
                    <a:gd name="connsiteX50" fmla="*/ 420886 w 2036608"/>
                    <a:gd name="connsiteY50" fmla="*/ 726287 h 5452188"/>
                    <a:gd name="connsiteX51" fmla="*/ 1106686 w 2036608"/>
                    <a:gd name="connsiteY51"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647229 w 2036608"/>
                    <a:gd name="connsiteY4" fmla="*/ 214313 h 5452188"/>
                    <a:gd name="connsiteX5" fmla="*/ 1649611 w 2036608"/>
                    <a:gd name="connsiteY5" fmla="*/ 0 h 5452188"/>
                    <a:gd name="connsiteX6" fmla="*/ 1880592 w 2036608"/>
                    <a:gd name="connsiteY6" fmla="*/ 183357 h 5452188"/>
                    <a:gd name="connsiteX7" fmla="*/ 1980606 w 2036608"/>
                    <a:gd name="connsiteY7" fmla="*/ 280988 h 5452188"/>
                    <a:gd name="connsiteX8" fmla="*/ 1992512 w 2036608"/>
                    <a:gd name="connsiteY8" fmla="*/ 500062 h 5452188"/>
                    <a:gd name="connsiteX9" fmla="*/ 1621038 w 2036608"/>
                    <a:gd name="connsiteY9" fmla="*/ 845343 h 5452188"/>
                    <a:gd name="connsiteX10" fmla="*/ 1518643 w 2036608"/>
                    <a:gd name="connsiteY10" fmla="*/ 1000130 h 5452188"/>
                    <a:gd name="connsiteX11" fmla="*/ 1480542 w 2036608"/>
                    <a:gd name="connsiteY11" fmla="*/ 1166818 h 5452188"/>
                    <a:gd name="connsiteX12" fmla="*/ 1509120 w 2036608"/>
                    <a:gd name="connsiteY12" fmla="*/ 1509713 h 5452188"/>
                    <a:gd name="connsiteX13" fmla="*/ 1592463 w 2036608"/>
                    <a:gd name="connsiteY13" fmla="*/ 2374107 h 5452188"/>
                    <a:gd name="connsiteX14" fmla="*/ 1523407 w 2036608"/>
                    <a:gd name="connsiteY14" fmla="*/ 2350294 h 5452188"/>
                    <a:gd name="connsiteX15" fmla="*/ 1509120 w 2036608"/>
                    <a:gd name="connsiteY15" fmla="*/ 2933700 h 5452188"/>
                    <a:gd name="connsiteX16" fmla="*/ 1504357 w 2036608"/>
                    <a:gd name="connsiteY16" fmla="*/ 3505202 h 5452188"/>
                    <a:gd name="connsiteX17" fmla="*/ 1554363 w 2036608"/>
                    <a:gd name="connsiteY17" fmla="*/ 4419602 h 5452188"/>
                    <a:gd name="connsiteX18" fmla="*/ 1594845 w 2036608"/>
                    <a:gd name="connsiteY18" fmla="*/ 4953002 h 5452188"/>
                    <a:gd name="connsiteX19" fmla="*/ 1504357 w 2036608"/>
                    <a:gd name="connsiteY19" fmla="*/ 5041109 h 5452188"/>
                    <a:gd name="connsiteX20" fmla="*/ 1535314 w 2036608"/>
                    <a:gd name="connsiteY20" fmla="*/ 5169696 h 5452188"/>
                    <a:gd name="connsiteX21" fmla="*/ 1559125 w 2036608"/>
                    <a:gd name="connsiteY21" fmla="*/ 5312571 h 5452188"/>
                    <a:gd name="connsiteX22" fmla="*/ 1142407 w 2036608"/>
                    <a:gd name="connsiteY22" fmla="*/ 5329240 h 5452188"/>
                    <a:gd name="connsiteX23" fmla="*/ 1170982 w 2036608"/>
                    <a:gd name="connsiteY23" fmla="*/ 5122071 h 5452188"/>
                    <a:gd name="connsiteX24" fmla="*/ 1101926 w 2036608"/>
                    <a:gd name="connsiteY24" fmla="*/ 5055396 h 5452188"/>
                    <a:gd name="connsiteX25" fmla="*/ 1125738 w 2036608"/>
                    <a:gd name="connsiteY25" fmla="*/ 4826796 h 5452188"/>
                    <a:gd name="connsiteX26" fmla="*/ 1073350 w 2036608"/>
                    <a:gd name="connsiteY26" fmla="*/ 4531521 h 5452188"/>
                    <a:gd name="connsiteX27" fmla="*/ 1097163 w 2036608"/>
                    <a:gd name="connsiteY27" fmla="*/ 4055271 h 5452188"/>
                    <a:gd name="connsiteX28" fmla="*/ 1011439 w 2036608"/>
                    <a:gd name="connsiteY28" fmla="*/ 3417097 h 5452188"/>
                    <a:gd name="connsiteX29" fmla="*/ 968577 w 2036608"/>
                    <a:gd name="connsiteY29" fmla="*/ 3267077 h 5452188"/>
                    <a:gd name="connsiteX30" fmla="*/ 968575 w 2036608"/>
                    <a:gd name="connsiteY30" fmla="*/ 3602834 h 5452188"/>
                    <a:gd name="connsiteX31" fmla="*/ 940002 w 2036608"/>
                    <a:gd name="connsiteY31" fmla="*/ 3926684 h 5452188"/>
                    <a:gd name="connsiteX32" fmla="*/ 780456 w 2036608"/>
                    <a:gd name="connsiteY32" fmla="*/ 4841085 h 5452188"/>
                    <a:gd name="connsiteX33" fmla="*/ 585195 w 2036608"/>
                    <a:gd name="connsiteY33" fmla="*/ 5045871 h 5452188"/>
                    <a:gd name="connsiteX34" fmla="*/ 380408 w 2036608"/>
                    <a:gd name="connsiteY34" fmla="*/ 5067302 h 5452188"/>
                    <a:gd name="connsiteX35" fmla="*/ 61317 w 2036608"/>
                    <a:gd name="connsiteY35" fmla="*/ 5124453 h 5452188"/>
                    <a:gd name="connsiteX36" fmla="*/ 56557 w 2036608"/>
                    <a:gd name="connsiteY36" fmla="*/ 4962528 h 5452188"/>
                    <a:gd name="connsiteX37" fmla="*/ 273248 w 2036608"/>
                    <a:gd name="connsiteY37" fmla="*/ 4850610 h 5452188"/>
                    <a:gd name="connsiteX38" fmla="*/ 435174 w 2036608"/>
                    <a:gd name="connsiteY38" fmla="*/ 4683922 h 5452188"/>
                    <a:gd name="connsiteX39" fmla="*/ 487561 w 2036608"/>
                    <a:gd name="connsiteY39" fmla="*/ 4152903 h 5452188"/>
                    <a:gd name="connsiteX40" fmla="*/ 532805 w 2036608"/>
                    <a:gd name="connsiteY40" fmla="*/ 3657603 h 5452188"/>
                    <a:gd name="connsiteX41" fmla="*/ 478036 w 2036608"/>
                    <a:gd name="connsiteY41" fmla="*/ 3331373 h 5452188"/>
                    <a:gd name="connsiteX42" fmla="*/ 428030 w 2036608"/>
                    <a:gd name="connsiteY42" fmla="*/ 2712248 h 5452188"/>
                    <a:gd name="connsiteX43" fmla="*/ 378024 w 2036608"/>
                    <a:gd name="connsiteY43" fmla="*/ 2440786 h 5452188"/>
                    <a:gd name="connsiteX44" fmla="*/ 368499 w 2036608"/>
                    <a:gd name="connsiteY44" fmla="*/ 2395542 h 5452188"/>
                    <a:gd name="connsiteX45" fmla="*/ 289918 w 2036608"/>
                    <a:gd name="connsiteY45" fmla="*/ 2352680 h 5452188"/>
                    <a:gd name="connsiteX46" fmla="*/ 263724 w 2036608"/>
                    <a:gd name="connsiteY46" fmla="*/ 1945487 h 5452188"/>
                    <a:gd name="connsiteX47" fmla="*/ 266105 w 2036608"/>
                    <a:gd name="connsiteY47" fmla="*/ 1628780 h 5452188"/>
                    <a:gd name="connsiteX48" fmla="*/ 299443 w 2036608"/>
                    <a:gd name="connsiteY48" fmla="*/ 1459712 h 5452188"/>
                    <a:gd name="connsiteX49" fmla="*/ 316111 w 2036608"/>
                    <a:gd name="connsiteY49" fmla="*/ 1304931 h 5452188"/>
                    <a:gd name="connsiteX50" fmla="*/ 313731 w 2036608"/>
                    <a:gd name="connsiteY50" fmla="*/ 1042992 h 5452188"/>
                    <a:gd name="connsiteX51" fmla="*/ 420886 w 2036608"/>
                    <a:gd name="connsiteY51" fmla="*/ 726287 h 5452188"/>
                    <a:gd name="connsiteX52" fmla="*/ 1106686 w 2036608"/>
                    <a:gd name="connsiteY52"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649611 w 2036608"/>
                    <a:gd name="connsiteY5" fmla="*/ 0 h 5452188"/>
                    <a:gd name="connsiteX6" fmla="*/ 1880592 w 2036608"/>
                    <a:gd name="connsiteY6" fmla="*/ 183357 h 5452188"/>
                    <a:gd name="connsiteX7" fmla="*/ 1980606 w 2036608"/>
                    <a:gd name="connsiteY7" fmla="*/ 280988 h 5452188"/>
                    <a:gd name="connsiteX8" fmla="*/ 1992512 w 2036608"/>
                    <a:gd name="connsiteY8" fmla="*/ 500062 h 5452188"/>
                    <a:gd name="connsiteX9" fmla="*/ 1621038 w 2036608"/>
                    <a:gd name="connsiteY9" fmla="*/ 845343 h 5452188"/>
                    <a:gd name="connsiteX10" fmla="*/ 1518643 w 2036608"/>
                    <a:gd name="connsiteY10" fmla="*/ 1000130 h 5452188"/>
                    <a:gd name="connsiteX11" fmla="*/ 1480542 w 2036608"/>
                    <a:gd name="connsiteY11" fmla="*/ 1166818 h 5452188"/>
                    <a:gd name="connsiteX12" fmla="*/ 1509120 w 2036608"/>
                    <a:gd name="connsiteY12" fmla="*/ 1509713 h 5452188"/>
                    <a:gd name="connsiteX13" fmla="*/ 1592463 w 2036608"/>
                    <a:gd name="connsiteY13" fmla="*/ 2374107 h 5452188"/>
                    <a:gd name="connsiteX14" fmla="*/ 1523407 w 2036608"/>
                    <a:gd name="connsiteY14" fmla="*/ 2350294 h 5452188"/>
                    <a:gd name="connsiteX15" fmla="*/ 1509120 w 2036608"/>
                    <a:gd name="connsiteY15" fmla="*/ 2933700 h 5452188"/>
                    <a:gd name="connsiteX16" fmla="*/ 1504357 w 2036608"/>
                    <a:gd name="connsiteY16" fmla="*/ 3505202 h 5452188"/>
                    <a:gd name="connsiteX17" fmla="*/ 1554363 w 2036608"/>
                    <a:gd name="connsiteY17" fmla="*/ 4419602 h 5452188"/>
                    <a:gd name="connsiteX18" fmla="*/ 1594845 w 2036608"/>
                    <a:gd name="connsiteY18" fmla="*/ 4953002 h 5452188"/>
                    <a:gd name="connsiteX19" fmla="*/ 1504357 w 2036608"/>
                    <a:gd name="connsiteY19" fmla="*/ 5041109 h 5452188"/>
                    <a:gd name="connsiteX20" fmla="*/ 1535314 w 2036608"/>
                    <a:gd name="connsiteY20" fmla="*/ 5169696 h 5452188"/>
                    <a:gd name="connsiteX21" fmla="*/ 1559125 w 2036608"/>
                    <a:gd name="connsiteY21" fmla="*/ 5312571 h 5452188"/>
                    <a:gd name="connsiteX22" fmla="*/ 1142407 w 2036608"/>
                    <a:gd name="connsiteY22" fmla="*/ 5329240 h 5452188"/>
                    <a:gd name="connsiteX23" fmla="*/ 1170982 w 2036608"/>
                    <a:gd name="connsiteY23" fmla="*/ 5122071 h 5452188"/>
                    <a:gd name="connsiteX24" fmla="*/ 1101926 w 2036608"/>
                    <a:gd name="connsiteY24" fmla="*/ 5055396 h 5452188"/>
                    <a:gd name="connsiteX25" fmla="*/ 1125738 w 2036608"/>
                    <a:gd name="connsiteY25" fmla="*/ 4826796 h 5452188"/>
                    <a:gd name="connsiteX26" fmla="*/ 1073350 w 2036608"/>
                    <a:gd name="connsiteY26" fmla="*/ 4531521 h 5452188"/>
                    <a:gd name="connsiteX27" fmla="*/ 1097163 w 2036608"/>
                    <a:gd name="connsiteY27" fmla="*/ 4055271 h 5452188"/>
                    <a:gd name="connsiteX28" fmla="*/ 1011439 w 2036608"/>
                    <a:gd name="connsiteY28" fmla="*/ 3417097 h 5452188"/>
                    <a:gd name="connsiteX29" fmla="*/ 968577 w 2036608"/>
                    <a:gd name="connsiteY29" fmla="*/ 3267077 h 5452188"/>
                    <a:gd name="connsiteX30" fmla="*/ 968575 w 2036608"/>
                    <a:gd name="connsiteY30" fmla="*/ 3602834 h 5452188"/>
                    <a:gd name="connsiteX31" fmla="*/ 940002 w 2036608"/>
                    <a:gd name="connsiteY31" fmla="*/ 3926684 h 5452188"/>
                    <a:gd name="connsiteX32" fmla="*/ 780456 w 2036608"/>
                    <a:gd name="connsiteY32" fmla="*/ 4841085 h 5452188"/>
                    <a:gd name="connsiteX33" fmla="*/ 585195 w 2036608"/>
                    <a:gd name="connsiteY33" fmla="*/ 5045871 h 5452188"/>
                    <a:gd name="connsiteX34" fmla="*/ 380408 w 2036608"/>
                    <a:gd name="connsiteY34" fmla="*/ 5067302 h 5452188"/>
                    <a:gd name="connsiteX35" fmla="*/ 61317 w 2036608"/>
                    <a:gd name="connsiteY35" fmla="*/ 5124453 h 5452188"/>
                    <a:gd name="connsiteX36" fmla="*/ 56557 w 2036608"/>
                    <a:gd name="connsiteY36" fmla="*/ 4962528 h 5452188"/>
                    <a:gd name="connsiteX37" fmla="*/ 273248 w 2036608"/>
                    <a:gd name="connsiteY37" fmla="*/ 4850610 h 5452188"/>
                    <a:gd name="connsiteX38" fmla="*/ 435174 w 2036608"/>
                    <a:gd name="connsiteY38" fmla="*/ 4683922 h 5452188"/>
                    <a:gd name="connsiteX39" fmla="*/ 487561 w 2036608"/>
                    <a:gd name="connsiteY39" fmla="*/ 4152903 h 5452188"/>
                    <a:gd name="connsiteX40" fmla="*/ 532805 w 2036608"/>
                    <a:gd name="connsiteY40" fmla="*/ 3657603 h 5452188"/>
                    <a:gd name="connsiteX41" fmla="*/ 478036 w 2036608"/>
                    <a:gd name="connsiteY41" fmla="*/ 3331373 h 5452188"/>
                    <a:gd name="connsiteX42" fmla="*/ 428030 w 2036608"/>
                    <a:gd name="connsiteY42" fmla="*/ 2712248 h 5452188"/>
                    <a:gd name="connsiteX43" fmla="*/ 378024 w 2036608"/>
                    <a:gd name="connsiteY43" fmla="*/ 2440786 h 5452188"/>
                    <a:gd name="connsiteX44" fmla="*/ 368499 w 2036608"/>
                    <a:gd name="connsiteY44" fmla="*/ 2395542 h 5452188"/>
                    <a:gd name="connsiteX45" fmla="*/ 289918 w 2036608"/>
                    <a:gd name="connsiteY45" fmla="*/ 2352680 h 5452188"/>
                    <a:gd name="connsiteX46" fmla="*/ 263724 w 2036608"/>
                    <a:gd name="connsiteY46" fmla="*/ 1945487 h 5452188"/>
                    <a:gd name="connsiteX47" fmla="*/ 266105 w 2036608"/>
                    <a:gd name="connsiteY47" fmla="*/ 1628780 h 5452188"/>
                    <a:gd name="connsiteX48" fmla="*/ 299443 w 2036608"/>
                    <a:gd name="connsiteY48" fmla="*/ 1459712 h 5452188"/>
                    <a:gd name="connsiteX49" fmla="*/ 316111 w 2036608"/>
                    <a:gd name="connsiteY49" fmla="*/ 1304931 h 5452188"/>
                    <a:gd name="connsiteX50" fmla="*/ 313731 w 2036608"/>
                    <a:gd name="connsiteY50" fmla="*/ 1042992 h 5452188"/>
                    <a:gd name="connsiteX51" fmla="*/ 420886 w 2036608"/>
                    <a:gd name="connsiteY51" fmla="*/ 726287 h 5452188"/>
                    <a:gd name="connsiteX52" fmla="*/ 1106686 w 2036608"/>
                    <a:gd name="connsiteY52"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649611 w 2036608"/>
                    <a:gd name="connsiteY5" fmla="*/ 0 h 5452188"/>
                    <a:gd name="connsiteX6" fmla="*/ 1880592 w 2036608"/>
                    <a:gd name="connsiteY6" fmla="*/ 183357 h 5452188"/>
                    <a:gd name="connsiteX7" fmla="*/ 1980606 w 2036608"/>
                    <a:gd name="connsiteY7" fmla="*/ 280988 h 5452188"/>
                    <a:gd name="connsiteX8" fmla="*/ 1992512 w 2036608"/>
                    <a:gd name="connsiteY8" fmla="*/ 500062 h 5452188"/>
                    <a:gd name="connsiteX9" fmla="*/ 1621038 w 2036608"/>
                    <a:gd name="connsiteY9" fmla="*/ 845343 h 5452188"/>
                    <a:gd name="connsiteX10" fmla="*/ 1518643 w 2036608"/>
                    <a:gd name="connsiteY10" fmla="*/ 1000130 h 5452188"/>
                    <a:gd name="connsiteX11" fmla="*/ 1480542 w 2036608"/>
                    <a:gd name="connsiteY11" fmla="*/ 1166818 h 5452188"/>
                    <a:gd name="connsiteX12" fmla="*/ 1509120 w 2036608"/>
                    <a:gd name="connsiteY12" fmla="*/ 1509713 h 5452188"/>
                    <a:gd name="connsiteX13" fmla="*/ 1592463 w 2036608"/>
                    <a:gd name="connsiteY13" fmla="*/ 2374107 h 5452188"/>
                    <a:gd name="connsiteX14" fmla="*/ 1523407 w 2036608"/>
                    <a:gd name="connsiteY14" fmla="*/ 2350294 h 5452188"/>
                    <a:gd name="connsiteX15" fmla="*/ 1509120 w 2036608"/>
                    <a:gd name="connsiteY15" fmla="*/ 2933700 h 5452188"/>
                    <a:gd name="connsiteX16" fmla="*/ 1504357 w 2036608"/>
                    <a:gd name="connsiteY16" fmla="*/ 3505202 h 5452188"/>
                    <a:gd name="connsiteX17" fmla="*/ 1554363 w 2036608"/>
                    <a:gd name="connsiteY17" fmla="*/ 4419602 h 5452188"/>
                    <a:gd name="connsiteX18" fmla="*/ 1594845 w 2036608"/>
                    <a:gd name="connsiteY18" fmla="*/ 4953002 h 5452188"/>
                    <a:gd name="connsiteX19" fmla="*/ 1504357 w 2036608"/>
                    <a:gd name="connsiteY19" fmla="*/ 5041109 h 5452188"/>
                    <a:gd name="connsiteX20" fmla="*/ 1535314 w 2036608"/>
                    <a:gd name="connsiteY20" fmla="*/ 5169696 h 5452188"/>
                    <a:gd name="connsiteX21" fmla="*/ 1559125 w 2036608"/>
                    <a:gd name="connsiteY21" fmla="*/ 5312571 h 5452188"/>
                    <a:gd name="connsiteX22" fmla="*/ 1142407 w 2036608"/>
                    <a:gd name="connsiteY22" fmla="*/ 5329240 h 5452188"/>
                    <a:gd name="connsiteX23" fmla="*/ 1170982 w 2036608"/>
                    <a:gd name="connsiteY23" fmla="*/ 5122071 h 5452188"/>
                    <a:gd name="connsiteX24" fmla="*/ 1101926 w 2036608"/>
                    <a:gd name="connsiteY24" fmla="*/ 5055396 h 5452188"/>
                    <a:gd name="connsiteX25" fmla="*/ 1125738 w 2036608"/>
                    <a:gd name="connsiteY25" fmla="*/ 4826796 h 5452188"/>
                    <a:gd name="connsiteX26" fmla="*/ 1073350 w 2036608"/>
                    <a:gd name="connsiteY26" fmla="*/ 4531521 h 5452188"/>
                    <a:gd name="connsiteX27" fmla="*/ 1097163 w 2036608"/>
                    <a:gd name="connsiteY27" fmla="*/ 4055271 h 5452188"/>
                    <a:gd name="connsiteX28" fmla="*/ 1011439 w 2036608"/>
                    <a:gd name="connsiteY28" fmla="*/ 3417097 h 5452188"/>
                    <a:gd name="connsiteX29" fmla="*/ 968577 w 2036608"/>
                    <a:gd name="connsiteY29" fmla="*/ 3267077 h 5452188"/>
                    <a:gd name="connsiteX30" fmla="*/ 968575 w 2036608"/>
                    <a:gd name="connsiteY30" fmla="*/ 3602834 h 5452188"/>
                    <a:gd name="connsiteX31" fmla="*/ 940002 w 2036608"/>
                    <a:gd name="connsiteY31" fmla="*/ 3926684 h 5452188"/>
                    <a:gd name="connsiteX32" fmla="*/ 780456 w 2036608"/>
                    <a:gd name="connsiteY32" fmla="*/ 4841085 h 5452188"/>
                    <a:gd name="connsiteX33" fmla="*/ 585195 w 2036608"/>
                    <a:gd name="connsiteY33" fmla="*/ 5045871 h 5452188"/>
                    <a:gd name="connsiteX34" fmla="*/ 380408 w 2036608"/>
                    <a:gd name="connsiteY34" fmla="*/ 5067302 h 5452188"/>
                    <a:gd name="connsiteX35" fmla="*/ 61317 w 2036608"/>
                    <a:gd name="connsiteY35" fmla="*/ 5124453 h 5452188"/>
                    <a:gd name="connsiteX36" fmla="*/ 56557 w 2036608"/>
                    <a:gd name="connsiteY36" fmla="*/ 4962528 h 5452188"/>
                    <a:gd name="connsiteX37" fmla="*/ 273248 w 2036608"/>
                    <a:gd name="connsiteY37" fmla="*/ 4850610 h 5452188"/>
                    <a:gd name="connsiteX38" fmla="*/ 435174 w 2036608"/>
                    <a:gd name="connsiteY38" fmla="*/ 4683922 h 5452188"/>
                    <a:gd name="connsiteX39" fmla="*/ 487561 w 2036608"/>
                    <a:gd name="connsiteY39" fmla="*/ 4152903 h 5452188"/>
                    <a:gd name="connsiteX40" fmla="*/ 532805 w 2036608"/>
                    <a:gd name="connsiteY40" fmla="*/ 3657603 h 5452188"/>
                    <a:gd name="connsiteX41" fmla="*/ 478036 w 2036608"/>
                    <a:gd name="connsiteY41" fmla="*/ 3331373 h 5452188"/>
                    <a:gd name="connsiteX42" fmla="*/ 428030 w 2036608"/>
                    <a:gd name="connsiteY42" fmla="*/ 2712248 h 5452188"/>
                    <a:gd name="connsiteX43" fmla="*/ 378024 w 2036608"/>
                    <a:gd name="connsiteY43" fmla="*/ 2440786 h 5452188"/>
                    <a:gd name="connsiteX44" fmla="*/ 368499 w 2036608"/>
                    <a:gd name="connsiteY44" fmla="*/ 2395542 h 5452188"/>
                    <a:gd name="connsiteX45" fmla="*/ 289918 w 2036608"/>
                    <a:gd name="connsiteY45" fmla="*/ 2352680 h 5452188"/>
                    <a:gd name="connsiteX46" fmla="*/ 263724 w 2036608"/>
                    <a:gd name="connsiteY46" fmla="*/ 1945487 h 5452188"/>
                    <a:gd name="connsiteX47" fmla="*/ 266105 w 2036608"/>
                    <a:gd name="connsiteY47" fmla="*/ 1628780 h 5452188"/>
                    <a:gd name="connsiteX48" fmla="*/ 299443 w 2036608"/>
                    <a:gd name="connsiteY48" fmla="*/ 1459712 h 5452188"/>
                    <a:gd name="connsiteX49" fmla="*/ 316111 w 2036608"/>
                    <a:gd name="connsiteY49" fmla="*/ 1304931 h 5452188"/>
                    <a:gd name="connsiteX50" fmla="*/ 313731 w 2036608"/>
                    <a:gd name="connsiteY50" fmla="*/ 1042992 h 5452188"/>
                    <a:gd name="connsiteX51" fmla="*/ 420886 w 2036608"/>
                    <a:gd name="connsiteY51" fmla="*/ 726287 h 5452188"/>
                    <a:gd name="connsiteX52" fmla="*/ 1106686 w 2036608"/>
                    <a:gd name="connsiteY52"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649611 w 2036608"/>
                    <a:gd name="connsiteY5" fmla="*/ 0 h 5452188"/>
                    <a:gd name="connsiteX6" fmla="*/ 1880592 w 2036608"/>
                    <a:gd name="connsiteY6" fmla="*/ 183357 h 5452188"/>
                    <a:gd name="connsiteX7" fmla="*/ 1980606 w 2036608"/>
                    <a:gd name="connsiteY7" fmla="*/ 280988 h 5452188"/>
                    <a:gd name="connsiteX8" fmla="*/ 1992512 w 2036608"/>
                    <a:gd name="connsiteY8" fmla="*/ 500062 h 5452188"/>
                    <a:gd name="connsiteX9" fmla="*/ 1621038 w 2036608"/>
                    <a:gd name="connsiteY9" fmla="*/ 845343 h 5452188"/>
                    <a:gd name="connsiteX10" fmla="*/ 1518643 w 2036608"/>
                    <a:gd name="connsiteY10" fmla="*/ 1000130 h 5452188"/>
                    <a:gd name="connsiteX11" fmla="*/ 1480542 w 2036608"/>
                    <a:gd name="connsiteY11" fmla="*/ 1166818 h 5452188"/>
                    <a:gd name="connsiteX12" fmla="*/ 1509120 w 2036608"/>
                    <a:gd name="connsiteY12" fmla="*/ 1509713 h 5452188"/>
                    <a:gd name="connsiteX13" fmla="*/ 1592463 w 2036608"/>
                    <a:gd name="connsiteY13" fmla="*/ 2374107 h 5452188"/>
                    <a:gd name="connsiteX14" fmla="*/ 1523407 w 2036608"/>
                    <a:gd name="connsiteY14" fmla="*/ 2350294 h 5452188"/>
                    <a:gd name="connsiteX15" fmla="*/ 1509120 w 2036608"/>
                    <a:gd name="connsiteY15" fmla="*/ 2933700 h 5452188"/>
                    <a:gd name="connsiteX16" fmla="*/ 1504357 w 2036608"/>
                    <a:gd name="connsiteY16" fmla="*/ 3505202 h 5452188"/>
                    <a:gd name="connsiteX17" fmla="*/ 1554363 w 2036608"/>
                    <a:gd name="connsiteY17" fmla="*/ 4419602 h 5452188"/>
                    <a:gd name="connsiteX18" fmla="*/ 1594845 w 2036608"/>
                    <a:gd name="connsiteY18" fmla="*/ 4953002 h 5452188"/>
                    <a:gd name="connsiteX19" fmla="*/ 1504357 w 2036608"/>
                    <a:gd name="connsiteY19" fmla="*/ 5041109 h 5452188"/>
                    <a:gd name="connsiteX20" fmla="*/ 1535314 w 2036608"/>
                    <a:gd name="connsiteY20" fmla="*/ 5169696 h 5452188"/>
                    <a:gd name="connsiteX21" fmla="*/ 1559125 w 2036608"/>
                    <a:gd name="connsiteY21" fmla="*/ 5312571 h 5452188"/>
                    <a:gd name="connsiteX22" fmla="*/ 1142407 w 2036608"/>
                    <a:gd name="connsiteY22" fmla="*/ 5329240 h 5452188"/>
                    <a:gd name="connsiteX23" fmla="*/ 1170982 w 2036608"/>
                    <a:gd name="connsiteY23" fmla="*/ 5122071 h 5452188"/>
                    <a:gd name="connsiteX24" fmla="*/ 1101926 w 2036608"/>
                    <a:gd name="connsiteY24" fmla="*/ 5055396 h 5452188"/>
                    <a:gd name="connsiteX25" fmla="*/ 1125738 w 2036608"/>
                    <a:gd name="connsiteY25" fmla="*/ 4826796 h 5452188"/>
                    <a:gd name="connsiteX26" fmla="*/ 1073350 w 2036608"/>
                    <a:gd name="connsiteY26" fmla="*/ 4531521 h 5452188"/>
                    <a:gd name="connsiteX27" fmla="*/ 1097163 w 2036608"/>
                    <a:gd name="connsiteY27" fmla="*/ 4055271 h 5452188"/>
                    <a:gd name="connsiteX28" fmla="*/ 1011439 w 2036608"/>
                    <a:gd name="connsiteY28" fmla="*/ 3417097 h 5452188"/>
                    <a:gd name="connsiteX29" fmla="*/ 968577 w 2036608"/>
                    <a:gd name="connsiteY29" fmla="*/ 3267077 h 5452188"/>
                    <a:gd name="connsiteX30" fmla="*/ 968575 w 2036608"/>
                    <a:gd name="connsiteY30" fmla="*/ 3602834 h 5452188"/>
                    <a:gd name="connsiteX31" fmla="*/ 940002 w 2036608"/>
                    <a:gd name="connsiteY31" fmla="*/ 3926684 h 5452188"/>
                    <a:gd name="connsiteX32" fmla="*/ 780456 w 2036608"/>
                    <a:gd name="connsiteY32" fmla="*/ 4841085 h 5452188"/>
                    <a:gd name="connsiteX33" fmla="*/ 585195 w 2036608"/>
                    <a:gd name="connsiteY33" fmla="*/ 5045871 h 5452188"/>
                    <a:gd name="connsiteX34" fmla="*/ 380408 w 2036608"/>
                    <a:gd name="connsiteY34" fmla="*/ 5067302 h 5452188"/>
                    <a:gd name="connsiteX35" fmla="*/ 61317 w 2036608"/>
                    <a:gd name="connsiteY35" fmla="*/ 5124453 h 5452188"/>
                    <a:gd name="connsiteX36" fmla="*/ 56557 w 2036608"/>
                    <a:gd name="connsiteY36" fmla="*/ 4962528 h 5452188"/>
                    <a:gd name="connsiteX37" fmla="*/ 273248 w 2036608"/>
                    <a:gd name="connsiteY37" fmla="*/ 4850610 h 5452188"/>
                    <a:gd name="connsiteX38" fmla="*/ 435174 w 2036608"/>
                    <a:gd name="connsiteY38" fmla="*/ 4683922 h 5452188"/>
                    <a:gd name="connsiteX39" fmla="*/ 487561 w 2036608"/>
                    <a:gd name="connsiteY39" fmla="*/ 4152903 h 5452188"/>
                    <a:gd name="connsiteX40" fmla="*/ 532805 w 2036608"/>
                    <a:gd name="connsiteY40" fmla="*/ 3657603 h 5452188"/>
                    <a:gd name="connsiteX41" fmla="*/ 478036 w 2036608"/>
                    <a:gd name="connsiteY41" fmla="*/ 3331373 h 5452188"/>
                    <a:gd name="connsiteX42" fmla="*/ 428030 w 2036608"/>
                    <a:gd name="connsiteY42" fmla="*/ 2712248 h 5452188"/>
                    <a:gd name="connsiteX43" fmla="*/ 378024 w 2036608"/>
                    <a:gd name="connsiteY43" fmla="*/ 2440786 h 5452188"/>
                    <a:gd name="connsiteX44" fmla="*/ 368499 w 2036608"/>
                    <a:gd name="connsiteY44" fmla="*/ 2395542 h 5452188"/>
                    <a:gd name="connsiteX45" fmla="*/ 289918 w 2036608"/>
                    <a:gd name="connsiteY45" fmla="*/ 2352680 h 5452188"/>
                    <a:gd name="connsiteX46" fmla="*/ 263724 w 2036608"/>
                    <a:gd name="connsiteY46" fmla="*/ 1945487 h 5452188"/>
                    <a:gd name="connsiteX47" fmla="*/ 266105 w 2036608"/>
                    <a:gd name="connsiteY47" fmla="*/ 1628780 h 5452188"/>
                    <a:gd name="connsiteX48" fmla="*/ 299443 w 2036608"/>
                    <a:gd name="connsiteY48" fmla="*/ 1459712 h 5452188"/>
                    <a:gd name="connsiteX49" fmla="*/ 316111 w 2036608"/>
                    <a:gd name="connsiteY49" fmla="*/ 1304931 h 5452188"/>
                    <a:gd name="connsiteX50" fmla="*/ 313731 w 2036608"/>
                    <a:gd name="connsiteY50" fmla="*/ 1042992 h 5452188"/>
                    <a:gd name="connsiteX51" fmla="*/ 420886 w 2036608"/>
                    <a:gd name="connsiteY51" fmla="*/ 726287 h 5452188"/>
                    <a:gd name="connsiteX52" fmla="*/ 1106686 w 2036608"/>
                    <a:gd name="connsiteY52"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616273 w 2036608"/>
                    <a:gd name="connsiteY5" fmla="*/ 185738 h 5452188"/>
                    <a:gd name="connsiteX6" fmla="*/ 1649611 w 2036608"/>
                    <a:gd name="connsiteY6" fmla="*/ 0 h 5452188"/>
                    <a:gd name="connsiteX7" fmla="*/ 1880592 w 2036608"/>
                    <a:gd name="connsiteY7" fmla="*/ 183357 h 5452188"/>
                    <a:gd name="connsiteX8" fmla="*/ 1980606 w 2036608"/>
                    <a:gd name="connsiteY8" fmla="*/ 280988 h 5452188"/>
                    <a:gd name="connsiteX9" fmla="*/ 1992512 w 2036608"/>
                    <a:gd name="connsiteY9" fmla="*/ 500062 h 5452188"/>
                    <a:gd name="connsiteX10" fmla="*/ 1621038 w 2036608"/>
                    <a:gd name="connsiteY10" fmla="*/ 845343 h 5452188"/>
                    <a:gd name="connsiteX11" fmla="*/ 1518643 w 2036608"/>
                    <a:gd name="connsiteY11" fmla="*/ 1000130 h 5452188"/>
                    <a:gd name="connsiteX12" fmla="*/ 1480542 w 2036608"/>
                    <a:gd name="connsiteY12" fmla="*/ 1166818 h 5452188"/>
                    <a:gd name="connsiteX13" fmla="*/ 1509120 w 2036608"/>
                    <a:gd name="connsiteY13" fmla="*/ 1509713 h 5452188"/>
                    <a:gd name="connsiteX14" fmla="*/ 1592463 w 2036608"/>
                    <a:gd name="connsiteY14" fmla="*/ 2374107 h 5452188"/>
                    <a:gd name="connsiteX15" fmla="*/ 1523407 w 2036608"/>
                    <a:gd name="connsiteY15" fmla="*/ 2350294 h 5452188"/>
                    <a:gd name="connsiteX16" fmla="*/ 1509120 w 2036608"/>
                    <a:gd name="connsiteY16" fmla="*/ 2933700 h 5452188"/>
                    <a:gd name="connsiteX17" fmla="*/ 1504357 w 2036608"/>
                    <a:gd name="connsiteY17" fmla="*/ 3505202 h 5452188"/>
                    <a:gd name="connsiteX18" fmla="*/ 1554363 w 2036608"/>
                    <a:gd name="connsiteY18" fmla="*/ 4419602 h 5452188"/>
                    <a:gd name="connsiteX19" fmla="*/ 1594845 w 2036608"/>
                    <a:gd name="connsiteY19" fmla="*/ 4953002 h 5452188"/>
                    <a:gd name="connsiteX20" fmla="*/ 1504357 w 2036608"/>
                    <a:gd name="connsiteY20" fmla="*/ 5041109 h 5452188"/>
                    <a:gd name="connsiteX21" fmla="*/ 1535314 w 2036608"/>
                    <a:gd name="connsiteY21" fmla="*/ 5169696 h 5452188"/>
                    <a:gd name="connsiteX22" fmla="*/ 1559125 w 2036608"/>
                    <a:gd name="connsiteY22" fmla="*/ 5312571 h 5452188"/>
                    <a:gd name="connsiteX23" fmla="*/ 1142407 w 2036608"/>
                    <a:gd name="connsiteY23" fmla="*/ 5329240 h 5452188"/>
                    <a:gd name="connsiteX24" fmla="*/ 1170982 w 2036608"/>
                    <a:gd name="connsiteY24" fmla="*/ 5122071 h 5452188"/>
                    <a:gd name="connsiteX25" fmla="*/ 1101926 w 2036608"/>
                    <a:gd name="connsiteY25" fmla="*/ 5055396 h 5452188"/>
                    <a:gd name="connsiteX26" fmla="*/ 1125738 w 2036608"/>
                    <a:gd name="connsiteY26" fmla="*/ 4826796 h 5452188"/>
                    <a:gd name="connsiteX27" fmla="*/ 1073350 w 2036608"/>
                    <a:gd name="connsiteY27" fmla="*/ 4531521 h 5452188"/>
                    <a:gd name="connsiteX28" fmla="*/ 1097163 w 2036608"/>
                    <a:gd name="connsiteY28" fmla="*/ 4055271 h 5452188"/>
                    <a:gd name="connsiteX29" fmla="*/ 1011439 w 2036608"/>
                    <a:gd name="connsiteY29" fmla="*/ 3417097 h 5452188"/>
                    <a:gd name="connsiteX30" fmla="*/ 968577 w 2036608"/>
                    <a:gd name="connsiteY30" fmla="*/ 3267077 h 5452188"/>
                    <a:gd name="connsiteX31" fmla="*/ 968575 w 2036608"/>
                    <a:gd name="connsiteY31" fmla="*/ 3602834 h 5452188"/>
                    <a:gd name="connsiteX32" fmla="*/ 940002 w 2036608"/>
                    <a:gd name="connsiteY32" fmla="*/ 3926684 h 5452188"/>
                    <a:gd name="connsiteX33" fmla="*/ 780456 w 2036608"/>
                    <a:gd name="connsiteY33" fmla="*/ 4841085 h 5452188"/>
                    <a:gd name="connsiteX34" fmla="*/ 585195 w 2036608"/>
                    <a:gd name="connsiteY34" fmla="*/ 5045871 h 5452188"/>
                    <a:gd name="connsiteX35" fmla="*/ 380408 w 2036608"/>
                    <a:gd name="connsiteY35" fmla="*/ 5067302 h 5452188"/>
                    <a:gd name="connsiteX36" fmla="*/ 61317 w 2036608"/>
                    <a:gd name="connsiteY36" fmla="*/ 5124453 h 5452188"/>
                    <a:gd name="connsiteX37" fmla="*/ 56557 w 2036608"/>
                    <a:gd name="connsiteY37" fmla="*/ 4962528 h 5452188"/>
                    <a:gd name="connsiteX38" fmla="*/ 273248 w 2036608"/>
                    <a:gd name="connsiteY38" fmla="*/ 4850610 h 5452188"/>
                    <a:gd name="connsiteX39" fmla="*/ 435174 w 2036608"/>
                    <a:gd name="connsiteY39" fmla="*/ 4683922 h 5452188"/>
                    <a:gd name="connsiteX40" fmla="*/ 487561 w 2036608"/>
                    <a:gd name="connsiteY40" fmla="*/ 4152903 h 5452188"/>
                    <a:gd name="connsiteX41" fmla="*/ 532805 w 2036608"/>
                    <a:gd name="connsiteY41" fmla="*/ 3657603 h 5452188"/>
                    <a:gd name="connsiteX42" fmla="*/ 478036 w 2036608"/>
                    <a:gd name="connsiteY42" fmla="*/ 3331373 h 5452188"/>
                    <a:gd name="connsiteX43" fmla="*/ 428030 w 2036608"/>
                    <a:gd name="connsiteY43" fmla="*/ 2712248 h 5452188"/>
                    <a:gd name="connsiteX44" fmla="*/ 378024 w 2036608"/>
                    <a:gd name="connsiteY44" fmla="*/ 2440786 h 5452188"/>
                    <a:gd name="connsiteX45" fmla="*/ 368499 w 2036608"/>
                    <a:gd name="connsiteY45" fmla="*/ 2395542 h 5452188"/>
                    <a:gd name="connsiteX46" fmla="*/ 289918 w 2036608"/>
                    <a:gd name="connsiteY46" fmla="*/ 2352680 h 5452188"/>
                    <a:gd name="connsiteX47" fmla="*/ 263724 w 2036608"/>
                    <a:gd name="connsiteY47" fmla="*/ 1945487 h 5452188"/>
                    <a:gd name="connsiteX48" fmla="*/ 266105 w 2036608"/>
                    <a:gd name="connsiteY48" fmla="*/ 1628780 h 5452188"/>
                    <a:gd name="connsiteX49" fmla="*/ 299443 w 2036608"/>
                    <a:gd name="connsiteY49" fmla="*/ 1459712 h 5452188"/>
                    <a:gd name="connsiteX50" fmla="*/ 316111 w 2036608"/>
                    <a:gd name="connsiteY50" fmla="*/ 1304931 h 5452188"/>
                    <a:gd name="connsiteX51" fmla="*/ 313731 w 2036608"/>
                    <a:gd name="connsiteY51" fmla="*/ 1042992 h 5452188"/>
                    <a:gd name="connsiteX52" fmla="*/ 420886 w 2036608"/>
                    <a:gd name="connsiteY52" fmla="*/ 726287 h 5452188"/>
                    <a:gd name="connsiteX53" fmla="*/ 1106686 w 2036608"/>
                    <a:gd name="connsiteY53"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559123 w 2036608"/>
                    <a:gd name="connsiteY5" fmla="*/ 285751 h 5452188"/>
                    <a:gd name="connsiteX6" fmla="*/ 1649611 w 2036608"/>
                    <a:gd name="connsiteY6" fmla="*/ 0 h 5452188"/>
                    <a:gd name="connsiteX7" fmla="*/ 1880592 w 2036608"/>
                    <a:gd name="connsiteY7" fmla="*/ 183357 h 5452188"/>
                    <a:gd name="connsiteX8" fmla="*/ 1980606 w 2036608"/>
                    <a:gd name="connsiteY8" fmla="*/ 280988 h 5452188"/>
                    <a:gd name="connsiteX9" fmla="*/ 1992512 w 2036608"/>
                    <a:gd name="connsiteY9" fmla="*/ 500062 h 5452188"/>
                    <a:gd name="connsiteX10" fmla="*/ 1621038 w 2036608"/>
                    <a:gd name="connsiteY10" fmla="*/ 845343 h 5452188"/>
                    <a:gd name="connsiteX11" fmla="*/ 1518643 w 2036608"/>
                    <a:gd name="connsiteY11" fmla="*/ 1000130 h 5452188"/>
                    <a:gd name="connsiteX12" fmla="*/ 1480542 w 2036608"/>
                    <a:gd name="connsiteY12" fmla="*/ 1166818 h 5452188"/>
                    <a:gd name="connsiteX13" fmla="*/ 1509120 w 2036608"/>
                    <a:gd name="connsiteY13" fmla="*/ 1509713 h 5452188"/>
                    <a:gd name="connsiteX14" fmla="*/ 1592463 w 2036608"/>
                    <a:gd name="connsiteY14" fmla="*/ 2374107 h 5452188"/>
                    <a:gd name="connsiteX15" fmla="*/ 1523407 w 2036608"/>
                    <a:gd name="connsiteY15" fmla="*/ 2350294 h 5452188"/>
                    <a:gd name="connsiteX16" fmla="*/ 1509120 w 2036608"/>
                    <a:gd name="connsiteY16" fmla="*/ 2933700 h 5452188"/>
                    <a:gd name="connsiteX17" fmla="*/ 1504357 w 2036608"/>
                    <a:gd name="connsiteY17" fmla="*/ 3505202 h 5452188"/>
                    <a:gd name="connsiteX18" fmla="*/ 1554363 w 2036608"/>
                    <a:gd name="connsiteY18" fmla="*/ 4419602 h 5452188"/>
                    <a:gd name="connsiteX19" fmla="*/ 1594845 w 2036608"/>
                    <a:gd name="connsiteY19" fmla="*/ 4953002 h 5452188"/>
                    <a:gd name="connsiteX20" fmla="*/ 1504357 w 2036608"/>
                    <a:gd name="connsiteY20" fmla="*/ 5041109 h 5452188"/>
                    <a:gd name="connsiteX21" fmla="*/ 1535314 w 2036608"/>
                    <a:gd name="connsiteY21" fmla="*/ 5169696 h 5452188"/>
                    <a:gd name="connsiteX22" fmla="*/ 1559125 w 2036608"/>
                    <a:gd name="connsiteY22" fmla="*/ 5312571 h 5452188"/>
                    <a:gd name="connsiteX23" fmla="*/ 1142407 w 2036608"/>
                    <a:gd name="connsiteY23" fmla="*/ 5329240 h 5452188"/>
                    <a:gd name="connsiteX24" fmla="*/ 1170982 w 2036608"/>
                    <a:gd name="connsiteY24" fmla="*/ 5122071 h 5452188"/>
                    <a:gd name="connsiteX25" fmla="*/ 1101926 w 2036608"/>
                    <a:gd name="connsiteY25" fmla="*/ 5055396 h 5452188"/>
                    <a:gd name="connsiteX26" fmla="*/ 1125738 w 2036608"/>
                    <a:gd name="connsiteY26" fmla="*/ 4826796 h 5452188"/>
                    <a:gd name="connsiteX27" fmla="*/ 1073350 w 2036608"/>
                    <a:gd name="connsiteY27" fmla="*/ 4531521 h 5452188"/>
                    <a:gd name="connsiteX28" fmla="*/ 1097163 w 2036608"/>
                    <a:gd name="connsiteY28" fmla="*/ 4055271 h 5452188"/>
                    <a:gd name="connsiteX29" fmla="*/ 1011439 w 2036608"/>
                    <a:gd name="connsiteY29" fmla="*/ 3417097 h 5452188"/>
                    <a:gd name="connsiteX30" fmla="*/ 968577 w 2036608"/>
                    <a:gd name="connsiteY30" fmla="*/ 3267077 h 5452188"/>
                    <a:gd name="connsiteX31" fmla="*/ 968575 w 2036608"/>
                    <a:gd name="connsiteY31" fmla="*/ 3602834 h 5452188"/>
                    <a:gd name="connsiteX32" fmla="*/ 940002 w 2036608"/>
                    <a:gd name="connsiteY32" fmla="*/ 3926684 h 5452188"/>
                    <a:gd name="connsiteX33" fmla="*/ 780456 w 2036608"/>
                    <a:gd name="connsiteY33" fmla="*/ 4841085 h 5452188"/>
                    <a:gd name="connsiteX34" fmla="*/ 585195 w 2036608"/>
                    <a:gd name="connsiteY34" fmla="*/ 5045871 h 5452188"/>
                    <a:gd name="connsiteX35" fmla="*/ 380408 w 2036608"/>
                    <a:gd name="connsiteY35" fmla="*/ 5067302 h 5452188"/>
                    <a:gd name="connsiteX36" fmla="*/ 61317 w 2036608"/>
                    <a:gd name="connsiteY36" fmla="*/ 5124453 h 5452188"/>
                    <a:gd name="connsiteX37" fmla="*/ 56557 w 2036608"/>
                    <a:gd name="connsiteY37" fmla="*/ 4962528 h 5452188"/>
                    <a:gd name="connsiteX38" fmla="*/ 273248 w 2036608"/>
                    <a:gd name="connsiteY38" fmla="*/ 4850610 h 5452188"/>
                    <a:gd name="connsiteX39" fmla="*/ 435174 w 2036608"/>
                    <a:gd name="connsiteY39" fmla="*/ 4683922 h 5452188"/>
                    <a:gd name="connsiteX40" fmla="*/ 487561 w 2036608"/>
                    <a:gd name="connsiteY40" fmla="*/ 4152903 h 5452188"/>
                    <a:gd name="connsiteX41" fmla="*/ 532805 w 2036608"/>
                    <a:gd name="connsiteY41" fmla="*/ 3657603 h 5452188"/>
                    <a:gd name="connsiteX42" fmla="*/ 478036 w 2036608"/>
                    <a:gd name="connsiteY42" fmla="*/ 3331373 h 5452188"/>
                    <a:gd name="connsiteX43" fmla="*/ 428030 w 2036608"/>
                    <a:gd name="connsiteY43" fmla="*/ 2712248 h 5452188"/>
                    <a:gd name="connsiteX44" fmla="*/ 378024 w 2036608"/>
                    <a:gd name="connsiteY44" fmla="*/ 2440786 h 5452188"/>
                    <a:gd name="connsiteX45" fmla="*/ 368499 w 2036608"/>
                    <a:gd name="connsiteY45" fmla="*/ 2395542 h 5452188"/>
                    <a:gd name="connsiteX46" fmla="*/ 289918 w 2036608"/>
                    <a:gd name="connsiteY46" fmla="*/ 2352680 h 5452188"/>
                    <a:gd name="connsiteX47" fmla="*/ 263724 w 2036608"/>
                    <a:gd name="connsiteY47" fmla="*/ 1945487 h 5452188"/>
                    <a:gd name="connsiteX48" fmla="*/ 266105 w 2036608"/>
                    <a:gd name="connsiteY48" fmla="*/ 1628780 h 5452188"/>
                    <a:gd name="connsiteX49" fmla="*/ 299443 w 2036608"/>
                    <a:gd name="connsiteY49" fmla="*/ 1459712 h 5452188"/>
                    <a:gd name="connsiteX50" fmla="*/ 316111 w 2036608"/>
                    <a:gd name="connsiteY50" fmla="*/ 1304931 h 5452188"/>
                    <a:gd name="connsiteX51" fmla="*/ 313731 w 2036608"/>
                    <a:gd name="connsiteY51" fmla="*/ 1042992 h 5452188"/>
                    <a:gd name="connsiteX52" fmla="*/ 420886 w 2036608"/>
                    <a:gd name="connsiteY52" fmla="*/ 726287 h 5452188"/>
                    <a:gd name="connsiteX53" fmla="*/ 1106686 w 2036608"/>
                    <a:gd name="connsiteY53"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559123 w 2036608"/>
                    <a:gd name="connsiteY5" fmla="*/ 285751 h 5452188"/>
                    <a:gd name="connsiteX6" fmla="*/ 1649611 w 2036608"/>
                    <a:gd name="connsiteY6" fmla="*/ 0 h 5452188"/>
                    <a:gd name="connsiteX7" fmla="*/ 1880592 w 2036608"/>
                    <a:gd name="connsiteY7" fmla="*/ 183357 h 5452188"/>
                    <a:gd name="connsiteX8" fmla="*/ 1980606 w 2036608"/>
                    <a:gd name="connsiteY8" fmla="*/ 280988 h 5452188"/>
                    <a:gd name="connsiteX9" fmla="*/ 1992512 w 2036608"/>
                    <a:gd name="connsiteY9" fmla="*/ 500062 h 5452188"/>
                    <a:gd name="connsiteX10" fmla="*/ 1621038 w 2036608"/>
                    <a:gd name="connsiteY10" fmla="*/ 845343 h 5452188"/>
                    <a:gd name="connsiteX11" fmla="*/ 1518643 w 2036608"/>
                    <a:gd name="connsiteY11" fmla="*/ 1000130 h 5452188"/>
                    <a:gd name="connsiteX12" fmla="*/ 1480542 w 2036608"/>
                    <a:gd name="connsiteY12" fmla="*/ 1166818 h 5452188"/>
                    <a:gd name="connsiteX13" fmla="*/ 1509120 w 2036608"/>
                    <a:gd name="connsiteY13" fmla="*/ 1509713 h 5452188"/>
                    <a:gd name="connsiteX14" fmla="*/ 1592463 w 2036608"/>
                    <a:gd name="connsiteY14" fmla="*/ 2374107 h 5452188"/>
                    <a:gd name="connsiteX15" fmla="*/ 1523407 w 2036608"/>
                    <a:gd name="connsiteY15" fmla="*/ 2350294 h 5452188"/>
                    <a:gd name="connsiteX16" fmla="*/ 1509120 w 2036608"/>
                    <a:gd name="connsiteY16" fmla="*/ 2933700 h 5452188"/>
                    <a:gd name="connsiteX17" fmla="*/ 1504357 w 2036608"/>
                    <a:gd name="connsiteY17" fmla="*/ 3505202 h 5452188"/>
                    <a:gd name="connsiteX18" fmla="*/ 1554363 w 2036608"/>
                    <a:gd name="connsiteY18" fmla="*/ 4419602 h 5452188"/>
                    <a:gd name="connsiteX19" fmla="*/ 1594845 w 2036608"/>
                    <a:gd name="connsiteY19" fmla="*/ 4953002 h 5452188"/>
                    <a:gd name="connsiteX20" fmla="*/ 1504357 w 2036608"/>
                    <a:gd name="connsiteY20" fmla="*/ 5041109 h 5452188"/>
                    <a:gd name="connsiteX21" fmla="*/ 1535314 w 2036608"/>
                    <a:gd name="connsiteY21" fmla="*/ 5169696 h 5452188"/>
                    <a:gd name="connsiteX22" fmla="*/ 1559125 w 2036608"/>
                    <a:gd name="connsiteY22" fmla="*/ 5312571 h 5452188"/>
                    <a:gd name="connsiteX23" fmla="*/ 1142407 w 2036608"/>
                    <a:gd name="connsiteY23" fmla="*/ 5329240 h 5452188"/>
                    <a:gd name="connsiteX24" fmla="*/ 1170982 w 2036608"/>
                    <a:gd name="connsiteY24" fmla="*/ 5122071 h 5452188"/>
                    <a:gd name="connsiteX25" fmla="*/ 1101926 w 2036608"/>
                    <a:gd name="connsiteY25" fmla="*/ 5055396 h 5452188"/>
                    <a:gd name="connsiteX26" fmla="*/ 1125738 w 2036608"/>
                    <a:gd name="connsiteY26" fmla="*/ 4826796 h 5452188"/>
                    <a:gd name="connsiteX27" fmla="*/ 1073350 w 2036608"/>
                    <a:gd name="connsiteY27" fmla="*/ 4531521 h 5452188"/>
                    <a:gd name="connsiteX28" fmla="*/ 1097163 w 2036608"/>
                    <a:gd name="connsiteY28" fmla="*/ 4055271 h 5452188"/>
                    <a:gd name="connsiteX29" fmla="*/ 1011439 w 2036608"/>
                    <a:gd name="connsiteY29" fmla="*/ 3417097 h 5452188"/>
                    <a:gd name="connsiteX30" fmla="*/ 968577 w 2036608"/>
                    <a:gd name="connsiteY30" fmla="*/ 3267077 h 5452188"/>
                    <a:gd name="connsiteX31" fmla="*/ 968575 w 2036608"/>
                    <a:gd name="connsiteY31" fmla="*/ 3602834 h 5452188"/>
                    <a:gd name="connsiteX32" fmla="*/ 940002 w 2036608"/>
                    <a:gd name="connsiteY32" fmla="*/ 3926684 h 5452188"/>
                    <a:gd name="connsiteX33" fmla="*/ 780456 w 2036608"/>
                    <a:gd name="connsiteY33" fmla="*/ 4841085 h 5452188"/>
                    <a:gd name="connsiteX34" fmla="*/ 585195 w 2036608"/>
                    <a:gd name="connsiteY34" fmla="*/ 5045871 h 5452188"/>
                    <a:gd name="connsiteX35" fmla="*/ 380408 w 2036608"/>
                    <a:gd name="connsiteY35" fmla="*/ 5067302 h 5452188"/>
                    <a:gd name="connsiteX36" fmla="*/ 61317 w 2036608"/>
                    <a:gd name="connsiteY36" fmla="*/ 5124453 h 5452188"/>
                    <a:gd name="connsiteX37" fmla="*/ 56557 w 2036608"/>
                    <a:gd name="connsiteY37" fmla="*/ 4962528 h 5452188"/>
                    <a:gd name="connsiteX38" fmla="*/ 273248 w 2036608"/>
                    <a:gd name="connsiteY38" fmla="*/ 4850610 h 5452188"/>
                    <a:gd name="connsiteX39" fmla="*/ 435174 w 2036608"/>
                    <a:gd name="connsiteY39" fmla="*/ 4683922 h 5452188"/>
                    <a:gd name="connsiteX40" fmla="*/ 487561 w 2036608"/>
                    <a:gd name="connsiteY40" fmla="*/ 4152903 h 5452188"/>
                    <a:gd name="connsiteX41" fmla="*/ 532805 w 2036608"/>
                    <a:gd name="connsiteY41" fmla="*/ 3657603 h 5452188"/>
                    <a:gd name="connsiteX42" fmla="*/ 478036 w 2036608"/>
                    <a:gd name="connsiteY42" fmla="*/ 3331373 h 5452188"/>
                    <a:gd name="connsiteX43" fmla="*/ 428030 w 2036608"/>
                    <a:gd name="connsiteY43" fmla="*/ 2712248 h 5452188"/>
                    <a:gd name="connsiteX44" fmla="*/ 378024 w 2036608"/>
                    <a:gd name="connsiteY44" fmla="*/ 2440786 h 5452188"/>
                    <a:gd name="connsiteX45" fmla="*/ 368499 w 2036608"/>
                    <a:gd name="connsiteY45" fmla="*/ 2395542 h 5452188"/>
                    <a:gd name="connsiteX46" fmla="*/ 289918 w 2036608"/>
                    <a:gd name="connsiteY46" fmla="*/ 2352680 h 5452188"/>
                    <a:gd name="connsiteX47" fmla="*/ 263724 w 2036608"/>
                    <a:gd name="connsiteY47" fmla="*/ 1945487 h 5452188"/>
                    <a:gd name="connsiteX48" fmla="*/ 266105 w 2036608"/>
                    <a:gd name="connsiteY48" fmla="*/ 1628780 h 5452188"/>
                    <a:gd name="connsiteX49" fmla="*/ 299443 w 2036608"/>
                    <a:gd name="connsiteY49" fmla="*/ 1459712 h 5452188"/>
                    <a:gd name="connsiteX50" fmla="*/ 316111 w 2036608"/>
                    <a:gd name="connsiteY50" fmla="*/ 1304931 h 5452188"/>
                    <a:gd name="connsiteX51" fmla="*/ 313731 w 2036608"/>
                    <a:gd name="connsiteY51" fmla="*/ 1042992 h 5452188"/>
                    <a:gd name="connsiteX52" fmla="*/ 420886 w 2036608"/>
                    <a:gd name="connsiteY52" fmla="*/ 726287 h 5452188"/>
                    <a:gd name="connsiteX53" fmla="*/ 1106686 w 2036608"/>
                    <a:gd name="connsiteY53"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559123 w 2036608"/>
                    <a:gd name="connsiteY5" fmla="*/ 285751 h 5452188"/>
                    <a:gd name="connsiteX6" fmla="*/ 1611510 w 2036608"/>
                    <a:gd name="connsiteY6" fmla="*/ 116682 h 5452188"/>
                    <a:gd name="connsiteX7" fmla="*/ 1649611 w 2036608"/>
                    <a:gd name="connsiteY7" fmla="*/ 0 h 5452188"/>
                    <a:gd name="connsiteX8" fmla="*/ 1880592 w 2036608"/>
                    <a:gd name="connsiteY8" fmla="*/ 183357 h 5452188"/>
                    <a:gd name="connsiteX9" fmla="*/ 1980606 w 2036608"/>
                    <a:gd name="connsiteY9" fmla="*/ 280988 h 5452188"/>
                    <a:gd name="connsiteX10" fmla="*/ 1992512 w 2036608"/>
                    <a:gd name="connsiteY10" fmla="*/ 500062 h 5452188"/>
                    <a:gd name="connsiteX11" fmla="*/ 1621038 w 2036608"/>
                    <a:gd name="connsiteY11" fmla="*/ 845343 h 5452188"/>
                    <a:gd name="connsiteX12" fmla="*/ 1518643 w 2036608"/>
                    <a:gd name="connsiteY12" fmla="*/ 1000130 h 5452188"/>
                    <a:gd name="connsiteX13" fmla="*/ 1480542 w 2036608"/>
                    <a:gd name="connsiteY13" fmla="*/ 1166818 h 5452188"/>
                    <a:gd name="connsiteX14" fmla="*/ 1509120 w 2036608"/>
                    <a:gd name="connsiteY14" fmla="*/ 1509713 h 5452188"/>
                    <a:gd name="connsiteX15" fmla="*/ 1592463 w 2036608"/>
                    <a:gd name="connsiteY15" fmla="*/ 2374107 h 5452188"/>
                    <a:gd name="connsiteX16" fmla="*/ 1523407 w 2036608"/>
                    <a:gd name="connsiteY16" fmla="*/ 2350294 h 5452188"/>
                    <a:gd name="connsiteX17" fmla="*/ 1509120 w 2036608"/>
                    <a:gd name="connsiteY17" fmla="*/ 2933700 h 5452188"/>
                    <a:gd name="connsiteX18" fmla="*/ 1504357 w 2036608"/>
                    <a:gd name="connsiteY18" fmla="*/ 3505202 h 5452188"/>
                    <a:gd name="connsiteX19" fmla="*/ 1554363 w 2036608"/>
                    <a:gd name="connsiteY19" fmla="*/ 4419602 h 5452188"/>
                    <a:gd name="connsiteX20" fmla="*/ 1594845 w 2036608"/>
                    <a:gd name="connsiteY20" fmla="*/ 4953002 h 5452188"/>
                    <a:gd name="connsiteX21" fmla="*/ 1504357 w 2036608"/>
                    <a:gd name="connsiteY21" fmla="*/ 5041109 h 5452188"/>
                    <a:gd name="connsiteX22" fmla="*/ 1535314 w 2036608"/>
                    <a:gd name="connsiteY22" fmla="*/ 5169696 h 5452188"/>
                    <a:gd name="connsiteX23" fmla="*/ 1559125 w 2036608"/>
                    <a:gd name="connsiteY23" fmla="*/ 5312571 h 5452188"/>
                    <a:gd name="connsiteX24" fmla="*/ 1142407 w 2036608"/>
                    <a:gd name="connsiteY24" fmla="*/ 5329240 h 5452188"/>
                    <a:gd name="connsiteX25" fmla="*/ 1170982 w 2036608"/>
                    <a:gd name="connsiteY25" fmla="*/ 5122071 h 5452188"/>
                    <a:gd name="connsiteX26" fmla="*/ 1101926 w 2036608"/>
                    <a:gd name="connsiteY26" fmla="*/ 5055396 h 5452188"/>
                    <a:gd name="connsiteX27" fmla="*/ 1125738 w 2036608"/>
                    <a:gd name="connsiteY27" fmla="*/ 4826796 h 5452188"/>
                    <a:gd name="connsiteX28" fmla="*/ 1073350 w 2036608"/>
                    <a:gd name="connsiteY28" fmla="*/ 4531521 h 5452188"/>
                    <a:gd name="connsiteX29" fmla="*/ 1097163 w 2036608"/>
                    <a:gd name="connsiteY29" fmla="*/ 4055271 h 5452188"/>
                    <a:gd name="connsiteX30" fmla="*/ 1011439 w 2036608"/>
                    <a:gd name="connsiteY30" fmla="*/ 3417097 h 5452188"/>
                    <a:gd name="connsiteX31" fmla="*/ 968577 w 2036608"/>
                    <a:gd name="connsiteY31" fmla="*/ 3267077 h 5452188"/>
                    <a:gd name="connsiteX32" fmla="*/ 968575 w 2036608"/>
                    <a:gd name="connsiteY32" fmla="*/ 3602834 h 5452188"/>
                    <a:gd name="connsiteX33" fmla="*/ 940002 w 2036608"/>
                    <a:gd name="connsiteY33" fmla="*/ 3926684 h 5452188"/>
                    <a:gd name="connsiteX34" fmla="*/ 780456 w 2036608"/>
                    <a:gd name="connsiteY34" fmla="*/ 4841085 h 5452188"/>
                    <a:gd name="connsiteX35" fmla="*/ 585195 w 2036608"/>
                    <a:gd name="connsiteY35" fmla="*/ 5045871 h 5452188"/>
                    <a:gd name="connsiteX36" fmla="*/ 380408 w 2036608"/>
                    <a:gd name="connsiteY36" fmla="*/ 5067302 h 5452188"/>
                    <a:gd name="connsiteX37" fmla="*/ 61317 w 2036608"/>
                    <a:gd name="connsiteY37" fmla="*/ 5124453 h 5452188"/>
                    <a:gd name="connsiteX38" fmla="*/ 56557 w 2036608"/>
                    <a:gd name="connsiteY38" fmla="*/ 4962528 h 5452188"/>
                    <a:gd name="connsiteX39" fmla="*/ 273248 w 2036608"/>
                    <a:gd name="connsiteY39" fmla="*/ 4850610 h 5452188"/>
                    <a:gd name="connsiteX40" fmla="*/ 435174 w 2036608"/>
                    <a:gd name="connsiteY40" fmla="*/ 4683922 h 5452188"/>
                    <a:gd name="connsiteX41" fmla="*/ 487561 w 2036608"/>
                    <a:gd name="connsiteY41" fmla="*/ 4152903 h 5452188"/>
                    <a:gd name="connsiteX42" fmla="*/ 532805 w 2036608"/>
                    <a:gd name="connsiteY42" fmla="*/ 3657603 h 5452188"/>
                    <a:gd name="connsiteX43" fmla="*/ 478036 w 2036608"/>
                    <a:gd name="connsiteY43" fmla="*/ 3331373 h 5452188"/>
                    <a:gd name="connsiteX44" fmla="*/ 428030 w 2036608"/>
                    <a:gd name="connsiteY44" fmla="*/ 2712248 h 5452188"/>
                    <a:gd name="connsiteX45" fmla="*/ 378024 w 2036608"/>
                    <a:gd name="connsiteY45" fmla="*/ 2440786 h 5452188"/>
                    <a:gd name="connsiteX46" fmla="*/ 368499 w 2036608"/>
                    <a:gd name="connsiteY46" fmla="*/ 2395542 h 5452188"/>
                    <a:gd name="connsiteX47" fmla="*/ 289918 w 2036608"/>
                    <a:gd name="connsiteY47" fmla="*/ 2352680 h 5452188"/>
                    <a:gd name="connsiteX48" fmla="*/ 263724 w 2036608"/>
                    <a:gd name="connsiteY48" fmla="*/ 1945487 h 5452188"/>
                    <a:gd name="connsiteX49" fmla="*/ 266105 w 2036608"/>
                    <a:gd name="connsiteY49" fmla="*/ 1628780 h 5452188"/>
                    <a:gd name="connsiteX50" fmla="*/ 299443 w 2036608"/>
                    <a:gd name="connsiteY50" fmla="*/ 1459712 h 5452188"/>
                    <a:gd name="connsiteX51" fmla="*/ 316111 w 2036608"/>
                    <a:gd name="connsiteY51" fmla="*/ 1304931 h 5452188"/>
                    <a:gd name="connsiteX52" fmla="*/ 313731 w 2036608"/>
                    <a:gd name="connsiteY52" fmla="*/ 1042992 h 5452188"/>
                    <a:gd name="connsiteX53" fmla="*/ 420886 w 2036608"/>
                    <a:gd name="connsiteY53" fmla="*/ 726287 h 5452188"/>
                    <a:gd name="connsiteX54" fmla="*/ 1106686 w 2036608"/>
                    <a:gd name="connsiteY54"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559123 w 2036608"/>
                    <a:gd name="connsiteY5" fmla="*/ 285751 h 5452188"/>
                    <a:gd name="connsiteX6" fmla="*/ 1401960 w 2036608"/>
                    <a:gd name="connsiteY6" fmla="*/ 95251 h 5452188"/>
                    <a:gd name="connsiteX7" fmla="*/ 1649611 w 2036608"/>
                    <a:gd name="connsiteY7" fmla="*/ 0 h 5452188"/>
                    <a:gd name="connsiteX8" fmla="*/ 1880592 w 2036608"/>
                    <a:gd name="connsiteY8" fmla="*/ 183357 h 5452188"/>
                    <a:gd name="connsiteX9" fmla="*/ 1980606 w 2036608"/>
                    <a:gd name="connsiteY9" fmla="*/ 280988 h 5452188"/>
                    <a:gd name="connsiteX10" fmla="*/ 1992512 w 2036608"/>
                    <a:gd name="connsiteY10" fmla="*/ 500062 h 5452188"/>
                    <a:gd name="connsiteX11" fmla="*/ 1621038 w 2036608"/>
                    <a:gd name="connsiteY11" fmla="*/ 845343 h 5452188"/>
                    <a:gd name="connsiteX12" fmla="*/ 1518643 w 2036608"/>
                    <a:gd name="connsiteY12" fmla="*/ 1000130 h 5452188"/>
                    <a:gd name="connsiteX13" fmla="*/ 1480542 w 2036608"/>
                    <a:gd name="connsiteY13" fmla="*/ 1166818 h 5452188"/>
                    <a:gd name="connsiteX14" fmla="*/ 1509120 w 2036608"/>
                    <a:gd name="connsiteY14" fmla="*/ 1509713 h 5452188"/>
                    <a:gd name="connsiteX15" fmla="*/ 1592463 w 2036608"/>
                    <a:gd name="connsiteY15" fmla="*/ 2374107 h 5452188"/>
                    <a:gd name="connsiteX16" fmla="*/ 1523407 w 2036608"/>
                    <a:gd name="connsiteY16" fmla="*/ 2350294 h 5452188"/>
                    <a:gd name="connsiteX17" fmla="*/ 1509120 w 2036608"/>
                    <a:gd name="connsiteY17" fmla="*/ 2933700 h 5452188"/>
                    <a:gd name="connsiteX18" fmla="*/ 1504357 w 2036608"/>
                    <a:gd name="connsiteY18" fmla="*/ 3505202 h 5452188"/>
                    <a:gd name="connsiteX19" fmla="*/ 1554363 w 2036608"/>
                    <a:gd name="connsiteY19" fmla="*/ 4419602 h 5452188"/>
                    <a:gd name="connsiteX20" fmla="*/ 1594845 w 2036608"/>
                    <a:gd name="connsiteY20" fmla="*/ 4953002 h 5452188"/>
                    <a:gd name="connsiteX21" fmla="*/ 1504357 w 2036608"/>
                    <a:gd name="connsiteY21" fmla="*/ 5041109 h 5452188"/>
                    <a:gd name="connsiteX22" fmla="*/ 1535314 w 2036608"/>
                    <a:gd name="connsiteY22" fmla="*/ 5169696 h 5452188"/>
                    <a:gd name="connsiteX23" fmla="*/ 1559125 w 2036608"/>
                    <a:gd name="connsiteY23" fmla="*/ 5312571 h 5452188"/>
                    <a:gd name="connsiteX24" fmla="*/ 1142407 w 2036608"/>
                    <a:gd name="connsiteY24" fmla="*/ 5329240 h 5452188"/>
                    <a:gd name="connsiteX25" fmla="*/ 1170982 w 2036608"/>
                    <a:gd name="connsiteY25" fmla="*/ 5122071 h 5452188"/>
                    <a:gd name="connsiteX26" fmla="*/ 1101926 w 2036608"/>
                    <a:gd name="connsiteY26" fmla="*/ 5055396 h 5452188"/>
                    <a:gd name="connsiteX27" fmla="*/ 1125738 w 2036608"/>
                    <a:gd name="connsiteY27" fmla="*/ 4826796 h 5452188"/>
                    <a:gd name="connsiteX28" fmla="*/ 1073350 w 2036608"/>
                    <a:gd name="connsiteY28" fmla="*/ 4531521 h 5452188"/>
                    <a:gd name="connsiteX29" fmla="*/ 1097163 w 2036608"/>
                    <a:gd name="connsiteY29" fmla="*/ 4055271 h 5452188"/>
                    <a:gd name="connsiteX30" fmla="*/ 1011439 w 2036608"/>
                    <a:gd name="connsiteY30" fmla="*/ 3417097 h 5452188"/>
                    <a:gd name="connsiteX31" fmla="*/ 968577 w 2036608"/>
                    <a:gd name="connsiteY31" fmla="*/ 3267077 h 5452188"/>
                    <a:gd name="connsiteX32" fmla="*/ 968575 w 2036608"/>
                    <a:gd name="connsiteY32" fmla="*/ 3602834 h 5452188"/>
                    <a:gd name="connsiteX33" fmla="*/ 940002 w 2036608"/>
                    <a:gd name="connsiteY33" fmla="*/ 3926684 h 5452188"/>
                    <a:gd name="connsiteX34" fmla="*/ 780456 w 2036608"/>
                    <a:gd name="connsiteY34" fmla="*/ 4841085 h 5452188"/>
                    <a:gd name="connsiteX35" fmla="*/ 585195 w 2036608"/>
                    <a:gd name="connsiteY35" fmla="*/ 5045871 h 5452188"/>
                    <a:gd name="connsiteX36" fmla="*/ 380408 w 2036608"/>
                    <a:gd name="connsiteY36" fmla="*/ 5067302 h 5452188"/>
                    <a:gd name="connsiteX37" fmla="*/ 61317 w 2036608"/>
                    <a:gd name="connsiteY37" fmla="*/ 5124453 h 5452188"/>
                    <a:gd name="connsiteX38" fmla="*/ 56557 w 2036608"/>
                    <a:gd name="connsiteY38" fmla="*/ 4962528 h 5452188"/>
                    <a:gd name="connsiteX39" fmla="*/ 273248 w 2036608"/>
                    <a:gd name="connsiteY39" fmla="*/ 4850610 h 5452188"/>
                    <a:gd name="connsiteX40" fmla="*/ 435174 w 2036608"/>
                    <a:gd name="connsiteY40" fmla="*/ 4683922 h 5452188"/>
                    <a:gd name="connsiteX41" fmla="*/ 487561 w 2036608"/>
                    <a:gd name="connsiteY41" fmla="*/ 4152903 h 5452188"/>
                    <a:gd name="connsiteX42" fmla="*/ 532805 w 2036608"/>
                    <a:gd name="connsiteY42" fmla="*/ 3657603 h 5452188"/>
                    <a:gd name="connsiteX43" fmla="*/ 478036 w 2036608"/>
                    <a:gd name="connsiteY43" fmla="*/ 3331373 h 5452188"/>
                    <a:gd name="connsiteX44" fmla="*/ 428030 w 2036608"/>
                    <a:gd name="connsiteY44" fmla="*/ 2712248 h 5452188"/>
                    <a:gd name="connsiteX45" fmla="*/ 378024 w 2036608"/>
                    <a:gd name="connsiteY45" fmla="*/ 2440786 h 5452188"/>
                    <a:gd name="connsiteX46" fmla="*/ 368499 w 2036608"/>
                    <a:gd name="connsiteY46" fmla="*/ 2395542 h 5452188"/>
                    <a:gd name="connsiteX47" fmla="*/ 289918 w 2036608"/>
                    <a:gd name="connsiteY47" fmla="*/ 2352680 h 5452188"/>
                    <a:gd name="connsiteX48" fmla="*/ 263724 w 2036608"/>
                    <a:gd name="connsiteY48" fmla="*/ 1945487 h 5452188"/>
                    <a:gd name="connsiteX49" fmla="*/ 266105 w 2036608"/>
                    <a:gd name="connsiteY49" fmla="*/ 1628780 h 5452188"/>
                    <a:gd name="connsiteX50" fmla="*/ 299443 w 2036608"/>
                    <a:gd name="connsiteY50" fmla="*/ 1459712 h 5452188"/>
                    <a:gd name="connsiteX51" fmla="*/ 316111 w 2036608"/>
                    <a:gd name="connsiteY51" fmla="*/ 1304931 h 5452188"/>
                    <a:gd name="connsiteX52" fmla="*/ 313731 w 2036608"/>
                    <a:gd name="connsiteY52" fmla="*/ 1042992 h 5452188"/>
                    <a:gd name="connsiteX53" fmla="*/ 420886 w 2036608"/>
                    <a:gd name="connsiteY53" fmla="*/ 726287 h 5452188"/>
                    <a:gd name="connsiteX54" fmla="*/ 1106686 w 2036608"/>
                    <a:gd name="connsiteY54"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559123 w 2036608"/>
                    <a:gd name="connsiteY5" fmla="*/ 285751 h 5452188"/>
                    <a:gd name="connsiteX6" fmla="*/ 1401960 w 2036608"/>
                    <a:gd name="connsiteY6" fmla="*/ 95251 h 5452188"/>
                    <a:gd name="connsiteX7" fmla="*/ 1649611 w 2036608"/>
                    <a:gd name="connsiteY7" fmla="*/ 0 h 5452188"/>
                    <a:gd name="connsiteX8" fmla="*/ 1880592 w 2036608"/>
                    <a:gd name="connsiteY8" fmla="*/ 183357 h 5452188"/>
                    <a:gd name="connsiteX9" fmla="*/ 1980606 w 2036608"/>
                    <a:gd name="connsiteY9" fmla="*/ 280988 h 5452188"/>
                    <a:gd name="connsiteX10" fmla="*/ 1992512 w 2036608"/>
                    <a:gd name="connsiteY10" fmla="*/ 500062 h 5452188"/>
                    <a:gd name="connsiteX11" fmla="*/ 1621038 w 2036608"/>
                    <a:gd name="connsiteY11" fmla="*/ 845343 h 5452188"/>
                    <a:gd name="connsiteX12" fmla="*/ 1518643 w 2036608"/>
                    <a:gd name="connsiteY12" fmla="*/ 1000130 h 5452188"/>
                    <a:gd name="connsiteX13" fmla="*/ 1480542 w 2036608"/>
                    <a:gd name="connsiteY13" fmla="*/ 1166818 h 5452188"/>
                    <a:gd name="connsiteX14" fmla="*/ 1509120 w 2036608"/>
                    <a:gd name="connsiteY14" fmla="*/ 1509713 h 5452188"/>
                    <a:gd name="connsiteX15" fmla="*/ 1592463 w 2036608"/>
                    <a:gd name="connsiteY15" fmla="*/ 2374107 h 5452188"/>
                    <a:gd name="connsiteX16" fmla="*/ 1523407 w 2036608"/>
                    <a:gd name="connsiteY16" fmla="*/ 2350294 h 5452188"/>
                    <a:gd name="connsiteX17" fmla="*/ 1509120 w 2036608"/>
                    <a:gd name="connsiteY17" fmla="*/ 2933700 h 5452188"/>
                    <a:gd name="connsiteX18" fmla="*/ 1504357 w 2036608"/>
                    <a:gd name="connsiteY18" fmla="*/ 3505202 h 5452188"/>
                    <a:gd name="connsiteX19" fmla="*/ 1554363 w 2036608"/>
                    <a:gd name="connsiteY19" fmla="*/ 4419602 h 5452188"/>
                    <a:gd name="connsiteX20" fmla="*/ 1594845 w 2036608"/>
                    <a:gd name="connsiteY20" fmla="*/ 4953002 h 5452188"/>
                    <a:gd name="connsiteX21" fmla="*/ 1504357 w 2036608"/>
                    <a:gd name="connsiteY21" fmla="*/ 5041109 h 5452188"/>
                    <a:gd name="connsiteX22" fmla="*/ 1535314 w 2036608"/>
                    <a:gd name="connsiteY22" fmla="*/ 5169696 h 5452188"/>
                    <a:gd name="connsiteX23" fmla="*/ 1559125 w 2036608"/>
                    <a:gd name="connsiteY23" fmla="*/ 5312571 h 5452188"/>
                    <a:gd name="connsiteX24" fmla="*/ 1142407 w 2036608"/>
                    <a:gd name="connsiteY24" fmla="*/ 5329240 h 5452188"/>
                    <a:gd name="connsiteX25" fmla="*/ 1170982 w 2036608"/>
                    <a:gd name="connsiteY25" fmla="*/ 5122071 h 5452188"/>
                    <a:gd name="connsiteX26" fmla="*/ 1101926 w 2036608"/>
                    <a:gd name="connsiteY26" fmla="*/ 5055396 h 5452188"/>
                    <a:gd name="connsiteX27" fmla="*/ 1125738 w 2036608"/>
                    <a:gd name="connsiteY27" fmla="*/ 4826796 h 5452188"/>
                    <a:gd name="connsiteX28" fmla="*/ 1073350 w 2036608"/>
                    <a:gd name="connsiteY28" fmla="*/ 4531521 h 5452188"/>
                    <a:gd name="connsiteX29" fmla="*/ 1097163 w 2036608"/>
                    <a:gd name="connsiteY29" fmla="*/ 4055271 h 5452188"/>
                    <a:gd name="connsiteX30" fmla="*/ 1011439 w 2036608"/>
                    <a:gd name="connsiteY30" fmla="*/ 3417097 h 5452188"/>
                    <a:gd name="connsiteX31" fmla="*/ 968577 w 2036608"/>
                    <a:gd name="connsiteY31" fmla="*/ 3267077 h 5452188"/>
                    <a:gd name="connsiteX32" fmla="*/ 968575 w 2036608"/>
                    <a:gd name="connsiteY32" fmla="*/ 3602834 h 5452188"/>
                    <a:gd name="connsiteX33" fmla="*/ 940002 w 2036608"/>
                    <a:gd name="connsiteY33" fmla="*/ 3926684 h 5452188"/>
                    <a:gd name="connsiteX34" fmla="*/ 780456 w 2036608"/>
                    <a:gd name="connsiteY34" fmla="*/ 4841085 h 5452188"/>
                    <a:gd name="connsiteX35" fmla="*/ 585195 w 2036608"/>
                    <a:gd name="connsiteY35" fmla="*/ 5045871 h 5452188"/>
                    <a:gd name="connsiteX36" fmla="*/ 380408 w 2036608"/>
                    <a:gd name="connsiteY36" fmla="*/ 5067302 h 5452188"/>
                    <a:gd name="connsiteX37" fmla="*/ 61317 w 2036608"/>
                    <a:gd name="connsiteY37" fmla="*/ 5124453 h 5452188"/>
                    <a:gd name="connsiteX38" fmla="*/ 56557 w 2036608"/>
                    <a:gd name="connsiteY38" fmla="*/ 4962528 h 5452188"/>
                    <a:gd name="connsiteX39" fmla="*/ 273248 w 2036608"/>
                    <a:gd name="connsiteY39" fmla="*/ 4850610 h 5452188"/>
                    <a:gd name="connsiteX40" fmla="*/ 435174 w 2036608"/>
                    <a:gd name="connsiteY40" fmla="*/ 4683922 h 5452188"/>
                    <a:gd name="connsiteX41" fmla="*/ 487561 w 2036608"/>
                    <a:gd name="connsiteY41" fmla="*/ 4152903 h 5452188"/>
                    <a:gd name="connsiteX42" fmla="*/ 532805 w 2036608"/>
                    <a:gd name="connsiteY42" fmla="*/ 3657603 h 5452188"/>
                    <a:gd name="connsiteX43" fmla="*/ 478036 w 2036608"/>
                    <a:gd name="connsiteY43" fmla="*/ 3331373 h 5452188"/>
                    <a:gd name="connsiteX44" fmla="*/ 428030 w 2036608"/>
                    <a:gd name="connsiteY44" fmla="*/ 2712248 h 5452188"/>
                    <a:gd name="connsiteX45" fmla="*/ 378024 w 2036608"/>
                    <a:gd name="connsiteY45" fmla="*/ 2440786 h 5452188"/>
                    <a:gd name="connsiteX46" fmla="*/ 368499 w 2036608"/>
                    <a:gd name="connsiteY46" fmla="*/ 2395542 h 5452188"/>
                    <a:gd name="connsiteX47" fmla="*/ 289918 w 2036608"/>
                    <a:gd name="connsiteY47" fmla="*/ 2352680 h 5452188"/>
                    <a:gd name="connsiteX48" fmla="*/ 263724 w 2036608"/>
                    <a:gd name="connsiteY48" fmla="*/ 1945487 h 5452188"/>
                    <a:gd name="connsiteX49" fmla="*/ 266105 w 2036608"/>
                    <a:gd name="connsiteY49" fmla="*/ 1628780 h 5452188"/>
                    <a:gd name="connsiteX50" fmla="*/ 299443 w 2036608"/>
                    <a:gd name="connsiteY50" fmla="*/ 1459712 h 5452188"/>
                    <a:gd name="connsiteX51" fmla="*/ 316111 w 2036608"/>
                    <a:gd name="connsiteY51" fmla="*/ 1304931 h 5452188"/>
                    <a:gd name="connsiteX52" fmla="*/ 313731 w 2036608"/>
                    <a:gd name="connsiteY52" fmla="*/ 1042992 h 5452188"/>
                    <a:gd name="connsiteX53" fmla="*/ 420886 w 2036608"/>
                    <a:gd name="connsiteY53" fmla="*/ 726287 h 5452188"/>
                    <a:gd name="connsiteX54" fmla="*/ 1106686 w 2036608"/>
                    <a:gd name="connsiteY54" fmla="*/ 385767 h 5452188"/>
                    <a:gd name="connsiteX0" fmla="*/ 1106686 w 2036608"/>
                    <a:gd name="connsiteY0" fmla="*/ 385767 h 5452188"/>
                    <a:gd name="connsiteX1" fmla="*/ 1385294 w 2036608"/>
                    <a:gd name="connsiteY1" fmla="*/ 388144 h 5452188"/>
                    <a:gd name="connsiteX2" fmla="*/ 1599605 w 2036608"/>
                    <a:gd name="connsiteY2" fmla="*/ 404813 h 5452188"/>
                    <a:gd name="connsiteX3" fmla="*/ 1649611 w 2036608"/>
                    <a:gd name="connsiteY3" fmla="*/ 395288 h 5452188"/>
                    <a:gd name="connsiteX4" fmla="*/ 1585316 w 2036608"/>
                    <a:gd name="connsiteY4" fmla="*/ 328613 h 5452188"/>
                    <a:gd name="connsiteX5" fmla="*/ 1559123 w 2036608"/>
                    <a:gd name="connsiteY5" fmla="*/ 285751 h 5452188"/>
                    <a:gd name="connsiteX6" fmla="*/ 1401960 w 2036608"/>
                    <a:gd name="connsiteY6" fmla="*/ 95251 h 5452188"/>
                    <a:gd name="connsiteX7" fmla="*/ 1551979 w 2036608"/>
                    <a:gd name="connsiteY7" fmla="*/ 38100 h 5452188"/>
                    <a:gd name="connsiteX8" fmla="*/ 1649611 w 2036608"/>
                    <a:gd name="connsiteY8" fmla="*/ 0 h 5452188"/>
                    <a:gd name="connsiteX9" fmla="*/ 1880592 w 2036608"/>
                    <a:gd name="connsiteY9" fmla="*/ 183357 h 5452188"/>
                    <a:gd name="connsiteX10" fmla="*/ 1980606 w 2036608"/>
                    <a:gd name="connsiteY10" fmla="*/ 280988 h 5452188"/>
                    <a:gd name="connsiteX11" fmla="*/ 1992512 w 2036608"/>
                    <a:gd name="connsiteY11" fmla="*/ 500062 h 5452188"/>
                    <a:gd name="connsiteX12" fmla="*/ 1621038 w 2036608"/>
                    <a:gd name="connsiteY12" fmla="*/ 845343 h 5452188"/>
                    <a:gd name="connsiteX13" fmla="*/ 1518643 w 2036608"/>
                    <a:gd name="connsiteY13" fmla="*/ 1000130 h 5452188"/>
                    <a:gd name="connsiteX14" fmla="*/ 1480542 w 2036608"/>
                    <a:gd name="connsiteY14" fmla="*/ 1166818 h 5452188"/>
                    <a:gd name="connsiteX15" fmla="*/ 1509120 w 2036608"/>
                    <a:gd name="connsiteY15" fmla="*/ 1509713 h 5452188"/>
                    <a:gd name="connsiteX16" fmla="*/ 1592463 w 2036608"/>
                    <a:gd name="connsiteY16" fmla="*/ 2374107 h 5452188"/>
                    <a:gd name="connsiteX17" fmla="*/ 1523407 w 2036608"/>
                    <a:gd name="connsiteY17" fmla="*/ 2350294 h 5452188"/>
                    <a:gd name="connsiteX18" fmla="*/ 1509120 w 2036608"/>
                    <a:gd name="connsiteY18" fmla="*/ 2933700 h 5452188"/>
                    <a:gd name="connsiteX19" fmla="*/ 1504357 w 2036608"/>
                    <a:gd name="connsiteY19" fmla="*/ 3505202 h 5452188"/>
                    <a:gd name="connsiteX20" fmla="*/ 1554363 w 2036608"/>
                    <a:gd name="connsiteY20" fmla="*/ 4419602 h 5452188"/>
                    <a:gd name="connsiteX21" fmla="*/ 1594845 w 2036608"/>
                    <a:gd name="connsiteY21" fmla="*/ 4953002 h 5452188"/>
                    <a:gd name="connsiteX22" fmla="*/ 1504357 w 2036608"/>
                    <a:gd name="connsiteY22" fmla="*/ 5041109 h 5452188"/>
                    <a:gd name="connsiteX23" fmla="*/ 1535314 w 2036608"/>
                    <a:gd name="connsiteY23" fmla="*/ 5169696 h 5452188"/>
                    <a:gd name="connsiteX24" fmla="*/ 1559125 w 2036608"/>
                    <a:gd name="connsiteY24" fmla="*/ 5312571 h 5452188"/>
                    <a:gd name="connsiteX25" fmla="*/ 1142407 w 2036608"/>
                    <a:gd name="connsiteY25" fmla="*/ 5329240 h 5452188"/>
                    <a:gd name="connsiteX26" fmla="*/ 1170982 w 2036608"/>
                    <a:gd name="connsiteY26" fmla="*/ 5122071 h 5452188"/>
                    <a:gd name="connsiteX27" fmla="*/ 1101926 w 2036608"/>
                    <a:gd name="connsiteY27" fmla="*/ 5055396 h 5452188"/>
                    <a:gd name="connsiteX28" fmla="*/ 1125738 w 2036608"/>
                    <a:gd name="connsiteY28" fmla="*/ 4826796 h 5452188"/>
                    <a:gd name="connsiteX29" fmla="*/ 1073350 w 2036608"/>
                    <a:gd name="connsiteY29" fmla="*/ 4531521 h 5452188"/>
                    <a:gd name="connsiteX30" fmla="*/ 1097163 w 2036608"/>
                    <a:gd name="connsiteY30" fmla="*/ 4055271 h 5452188"/>
                    <a:gd name="connsiteX31" fmla="*/ 1011439 w 2036608"/>
                    <a:gd name="connsiteY31" fmla="*/ 3417097 h 5452188"/>
                    <a:gd name="connsiteX32" fmla="*/ 968577 w 2036608"/>
                    <a:gd name="connsiteY32" fmla="*/ 3267077 h 5452188"/>
                    <a:gd name="connsiteX33" fmla="*/ 968575 w 2036608"/>
                    <a:gd name="connsiteY33" fmla="*/ 3602834 h 5452188"/>
                    <a:gd name="connsiteX34" fmla="*/ 940002 w 2036608"/>
                    <a:gd name="connsiteY34" fmla="*/ 3926684 h 5452188"/>
                    <a:gd name="connsiteX35" fmla="*/ 780456 w 2036608"/>
                    <a:gd name="connsiteY35" fmla="*/ 4841085 h 5452188"/>
                    <a:gd name="connsiteX36" fmla="*/ 585195 w 2036608"/>
                    <a:gd name="connsiteY36" fmla="*/ 5045871 h 5452188"/>
                    <a:gd name="connsiteX37" fmla="*/ 380408 w 2036608"/>
                    <a:gd name="connsiteY37" fmla="*/ 5067302 h 5452188"/>
                    <a:gd name="connsiteX38" fmla="*/ 61317 w 2036608"/>
                    <a:gd name="connsiteY38" fmla="*/ 5124453 h 5452188"/>
                    <a:gd name="connsiteX39" fmla="*/ 56557 w 2036608"/>
                    <a:gd name="connsiteY39" fmla="*/ 4962528 h 5452188"/>
                    <a:gd name="connsiteX40" fmla="*/ 273248 w 2036608"/>
                    <a:gd name="connsiteY40" fmla="*/ 4850610 h 5452188"/>
                    <a:gd name="connsiteX41" fmla="*/ 435174 w 2036608"/>
                    <a:gd name="connsiteY41" fmla="*/ 4683922 h 5452188"/>
                    <a:gd name="connsiteX42" fmla="*/ 487561 w 2036608"/>
                    <a:gd name="connsiteY42" fmla="*/ 4152903 h 5452188"/>
                    <a:gd name="connsiteX43" fmla="*/ 532805 w 2036608"/>
                    <a:gd name="connsiteY43" fmla="*/ 3657603 h 5452188"/>
                    <a:gd name="connsiteX44" fmla="*/ 478036 w 2036608"/>
                    <a:gd name="connsiteY44" fmla="*/ 3331373 h 5452188"/>
                    <a:gd name="connsiteX45" fmla="*/ 428030 w 2036608"/>
                    <a:gd name="connsiteY45" fmla="*/ 2712248 h 5452188"/>
                    <a:gd name="connsiteX46" fmla="*/ 378024 w 2036608"/>
                    <a:gd name="connsiteY46" fmla="*/ 2440786 h 5452188"/>
                    <a:gd name="connsiteX47" fmla="*/ 368499 w 2036608"/>
                    <a:gd name="connsiteY47" fmla="*/ 2395542 h 5452188"/>
                    <a:gd name="connsiteX48" fmla="*/ 289918 w 2036608"/>
                    <a:gd name="connsiteY48" fmla="*/ 2352680 h 5452188"/>
                    <a:gd name="connsiteX49" fmla="*/ 263724 w 2036608"/>
                    <a:gd name="connsiteY49" fmla="*/ 1945487 h 5452188"/>
                    <a:gd name="connsiteX50" fmla="*/ 266105 w 2036608"/>
                    <a:gd name="connsiteY50" fmla="*/ 1628780 h 5452188"/>
                    <a:gd name="connsiteX51" fmla="*/ 299443 w 2036608"/>
                    <a:gd name="connsiteY51" fmla="*/ 1459712 h 5452188"/>
                    <a:gd name="connsiteX52" fmla="*/ 316111 w 2036608"/>
                    <a:gd name="connsiteY52" fmla="*/ 1304931 h 5452188"/>
                    <a:gd name="connsiteX53" fmla="*/ 313731 w 2036608"/>
                    <a:gd name="connsiteY53" fmla="*/ 1042992 h 5452188"/>
                    <a:gd name="connsiteX54" fmla="*/ 420886 w 2036608"/>
                    <a:gd name="connsiteY54" fmla="*/ 726287 h 5452188"/>
                    <a:gd name="connsiteX55" fmla="*/ 1106686 w 2036608"/>
                    <a:gd name="connsiteY55" fmla="*/ 385767 h 5452188"/>
                    <a:gd name="connsiteX0" fmla="*/ 1106686 w 2036608"/>
                    <a:gd name="connsiteY0" fmla="*/ 481017 h 5547438"/>
                    <a:gd name="connsiteX1" fmla="*/ 1385294 w 2036608"/>
                    <a:gd name="connsiteY1" fmla="*/ 483394 h 5547438"/>
                    <a:gd name="connsiteX2" fmla="*/ 1599605 w 2036608"/>
                    <a:gd name="connsiteY2" fmla="*/ 500063 h 5547438"/>
                    <a:gd name="connsiteX3" fmla="*/ 1649611 w 2036608"/>
                    <a:gd name="connsiteY3" fmla="*/ 490538 h 5547438"/>
                    <a:gd name="connsiteX4" fmla="*/ 1585316 w 2036608"/>
                    <a:gd name="connsiteY4" fmla="*/ 423863 h 5547438"/>
                    <a:gd name="connsiteX5" fmla="*/ 1559123 w 2036608"/>
                    <a:gd name="connsiteY5" fmla="*/ 381001 h 5547438"/>
                    <a:gd name="connsiteX6" fmla="*/ 1401960 w 2036608"/>
                    <a:gd name="connsiteY6" fmla="*/ 190501 h 5547438"/>
                    <a:gd name="connsiteX7" fmla="*/ 1471016 w 2036608"/>
                    <a:gd name="connsiteY7" fmla="*/ 0 h 5547438"/>
                    <a:gd name="connsiteX8" fmla="*/ 1649611 w 2036608"/>
                    <a:gd name="connsiteY8" fmla="*/ 95250 h 5547438"/>
                    <a:gd name="connsiteX9" fmla="*/ 1880592 w 2036608"/>
                    <a:gd name="connsiteY9" fmla="*/ 278607 h 5547438"/>
                    <a:gd name="connsiteX10" fmla="*/ 1980606 w 2036608"/>
                    <a:gd name="connsiteY10" fmla="*/ 376238 h 5547438"/>
                    <a:gd name="connsiteX11" fmla="*/ 1992512 w 2036608"/>
                    <a:gd name="connsiteY11" fmla="*/ 595312 h 5547438"/>
                    <a:gd name="connsiteX12" fmla="*/ 1621038 w 2036608"/>
                    <a:gd name="connsiteY12" fmla="*/ 940593 h 5547438"/>
                    <a:gd name="connsiteX13" fmla="*/ 1518643 w 2036608"/>
                    <a:gd name="connsiteY13" fmla="*/ 1095380 h 5547438"/>
                    <a:gd name="connsiteX14" fmla="*/ 1480542 w 2036608"/>
                    <a:gd name="connsiteY14" fmla="*/ 1262068 h 5547438"/>
                    <a:gd name="connsiteX15" fmla="*/ 1509120 w 2036608"/>
                    <a:gd name="connsiteY15" fmla="*/ 1604963 h 5547438"/>
                    <a:gd name="connsiteX16" fmla="*/ 1592463 w 2036608"/>
                    <a:gd name="connsiteY16" fmla="*/ 2469357 h 5547438"/>
                    <a:gd name="connsiteX17" fmla="*/ 1523407 w 2036608"/>
                    <a:gd name="connsiteY17" fmla="*/ 2445544 h 5547438"/>
                    <a:gd name="connsiteX18" fmla="*/ 1509120 w 2036608"/>
                    <a:gd name="connsiteY18" fmla="*/ 3028950 h 5547438"/>
                    <a:gd name="connsiteX19" fmla="*/ 1504357 w 2036608"/>
                    <a:gd name="connsiteY19" fmla="*/ 3600452 h 5547438"/>
                    <a:gd name="connsiteX20" fmla="*/ 1554363 w 2036608"/>
                    <a:gd name="connsiteY20" fmla="*/ 4514852 h 5547438"/>
                    <a:gd name="connsiteX21" fmla="*/ 1594845 w 2036608"/>
                    <a:gd name="connsiteY21" fmla="*/ 5048252 h 5547438"/>
                    <a:gd name="connsiteX22" fmla="*/ 1504357 w 2036608"/>
                    <a:gd name="connsiteY22" fmla="*/ 5136359 h 5547438"/>
                    <a:gd name="connsiteX23" fmla="*/ 1535314 w 2036608"/>
                    <a:gd name="connsiteY23" fmla="*/ 5264946 h 5547438"/>
                    <a:gd name="connsiteX24" fmla="*/ 1559125 w 2036608"/>
                    <a:gd name="connsiteY24" fmla="*/ 5407821 h 5547438"/>
                    <a:gd name="connsiteX25" fmla="*/ 1142407 w 2036608"/>
                    <a:gd name="connsiteY25" fmla="*/ 5424490 h 5547438"/>
                    <a:gd name="connsiteX26" fmla="*/ 1170982 w 2036608"/>
                    <a:gd name="connsiteY26" fmla="*/ 5217321 h 5547438"/>
                    <a:gd name="connsiteX27" fmla="*/ 1101926 w 2036608"/>
                    <a:gd name="connsiteY27" fmla="*/ 5150646 h 5547438"/>
                    <a:gd name="connsiteX28" fmla="*/ 1125738 w 2036608"/>
                    <a:gd name="connsiteY28" fmla="*/ 4922046 h 5547438"/>
                    <a:gd name="connsiteX29" fmla="*/ 1073350 w 2036608"/>
                    <a:gd name="connsiteY29" fmla="*/ 4626771 h 5547438"/>
                    <a:gd name="connsiteX30" fmla="*/ 1097163 w 2036608"/>
                    <a:gd name="connsiteY30" fmla="*/ 4150521 h 5547438"/>
                    <a:gd name="connsiteX31" fmla="*/ 1011439 w 2036608"/>
                    <a:gd name="connsiteY31" fmla="*/ 3512347 h 5547438"/>
                    <a:gd name="connsiteX32" fmla="*/ 968577 w 2036608"/>
                    <a:gd name="connsiteY32" fmla="*/ 3362327 h 5547438"/>
                    <a:gd name="connsiteX33" fmla="*/ 968575 w 2036608"/>
                    <a:gd name="connsiteY33" fmla="*/ 3698084 h 5547438"/>
                    <a:gd name="connsiteX34" fmla="*/ 940002 w 2036608"/>
                    <a:gd name="connsiteY34" fmla="*/ 4021934 h 5547438"/>
                    <a:gd name="connsiteX35" fmla="*/ 780456 w 2036608"/>
                    <a:gd name="connsiteY35" fmla="*/ 4936335 h 5547438"/>
                    <a:gd name="connsiteX36" fmla="*/ 585195 w 2036608"/>
                    <a:gd name="connsiteY36" fmla="*/ 5141121 h 5547438"/>
                    <a:gd name="connsiteX37" fmla="*/ 380408 w 2036608"/>
                    <a:gd name="connsiteY37" fmla="*/ 5162552 h 5547438"/>
                    <a:gd name="connsiteX38" fmla="*/ 61317 w 2036608"/>
                    <a:gd name="connsiteY38" fmla="*/ 5219703 h 5547438"/>
                    <a:gd name="connsiteX39" fmla="*/ 56557 w 2036608"/>
                    <a:gd name="connsiteY39" fmla="*/ 5057778 h 5547438"/>
                    <a:gd name="connsiteX40" fmla="*/ 273248 w 2036608"/>
                    <a:gd name="connsiteY40" fmla="*/ 4945860 h 5547438"/>
                    <a:gd name="connsiteX41" fmla="*/ 435174 w 2036608"/>
                    <a:gd name="connsiteY41" fmla="*/ 4779172 h 5547438"/>
                    <a:gd name="connsiteX42" fmla="*/ 487561 w 2036608"/>
                    <a:gd name="connsiteY42" fmla="*/ 4248153 h 5547438"/>
                    <a:gd name="connsiteX43" fmla="*/ 532805 w 2036608"/>
                    <a:gd name="connsiteY43" fmla="*/ 3752853 h 5547438"/>
                    <a:gd name="connsiteX44" fmla="*/ 478036 w 2036608"/>
                    <a:gd name="connsiteY44" fmla="*/ 3426623 h 5547438"/>
                    <a:gd name="connsiteX45" fmla="*/ 428030 w 2036608"/>
                    <a:gd name="connsiteY45" fmla="*/ 2807498 h 5547438"/>
                    <a:gd name="connsiteX46" fmla="*/ 378024 w 2036608"/>
                    <a:gd name="connsiteY46" fmla="*/ 2536036 h 5547438"/>
                    <a:gd name="connsiteX47" fmla="*/ 368499 w 2036608"/>
                    <a:gd name="connsiteY47" fmla="*/ 2490792 h 5547438"/>
                    <a:gd name="connsiteX48" fmla="*/ 289918 w 2036608"/>
                    <a:gd name="connsiteY48" fmla="*/ 2447930 h 5547438"/>
                    <a:gd name="connsiteX49" fmla="*/ 263724 w 2036608"/>
                    <a:gd name="connsiteY49" fmla="*/ 2040737 h 5547438"/>
                    <a:gd name="connsiteX50" fmla="*/ 266105 w 2036608"/>
                    <a:gd name="connsiteY50" fmla="*/ 1724030 h 5547438"/>
                    <a:gd name="connsiteX51" fmla="*/ 299443 w 2036608"/>
                    <a:gd name="connsiteY51" fmla="*/ 1554962 h 5547438"/>
                    <a:gd name="connsiteX52" fmla="*/ 316111 w 2036608"/>
                    <a:gd name="connsiteY52" fmla="*/ 1400181 h 5547438"/>
                    <a:gd name="connsiteX53" fmla="*/ 313731 w 2036608"/>
                    <a:gd name="connsiteY53" fmla="*/ 1138242 h 5547438"/>
                    <a:gd name="connsiteX54" fmla="*/ 420886 w 2036608"/>
                    <a:gd name="connsiteY54" fmla="*/ 821537 h 5547438"/>
                    <a:gd name="connsiteX55" fmla="*/ 1106686 w 2036608"/>
                    <a:gd name="connsiteY55" fmla="*/ 481017 h 5547438"/>
                    <a:gd name="connsiteX0" fmla="*/ 1106686 w 2036608"/>
                    <a:gd name="connsiteY0" fmla="*/ 500371 h 5566792"/>
                    <a:gd name="connsiteX1" fmla="*/ 1385294 w 2036608"/>
                    <a:gd name="connsiteY1" fmla="*/ 502748 h 5566792"/>
                    <a:gd name="connsiteX2" fmla="*/ 1599605 w 2036608"/>
                    <a:gd name="connsiteY2" fmla="*/ 519417 h 5566792"/>
                    <a:gd name="connsiteX3" fmla="*/ 1649611 w 2036608"/>
                    <a:gd name="connsiteY3" fmla="*/ 509892 h 5566792"/>
                    <a:gd name="connsiteX4" fmla="*/ 1585316 w 2036608"/>
                    <a:gd name="connsiteY4" fmla="*/ 443217 h 5566792"/>
                    <a:gd name="connsiteX5" fmla="*/ 1559123 w 2036608"/>
                    <a:gd name="connsiteY5" fmla="*/ 400355 h 5566792"/>
                    <a:gd name="connsiteX6" fmla="*/ 1401960 w 2036608"/>
                    <a:gd name="connsiteY6" fmla="*/ 209855 h 5566792"/>
                    <a:gd name="connsiteX7" fmla="*/ 1471016 w 2036608"/>
                    <a:gd name="connsiteY7" fmla="*/ 19354 h 5566792"/>
                    <a:gd name="connsiteX8" fmla="*/ 1649611 w 2036608"/>
                    <a:gd name="connsiteY8" fmla="*/ 114604 h 5566792"/>
                    <a:gd name="connsiteX9" fmla="*/ 1880592 w 2036608"/>
                    <a:gd name="connsiteY9" fmla="*/ 297961 h 5566792"/>
                    <a:gd name="connsiteX10" fmla="*/ 1980606 w 2036608"/>
                    <a:gd name="connsiteY10" fmla="*/ 395592 h 5566792"/>
                    <a:gd name="connsiteX11" fmla="*/ 1992512 w 2036608"/>
                    <a:gd name="connsiteY11" fmla="*/ 614666 h 5566792"/>
                    <a:gd name="connsiteX12" fmla="*/ 1621038 w 2036608"/>
                    <a:gd name="connsiteY12" fmla="*/ 959947 h 5566792"/>
                    <a:gd name="connsiteX13" fmla="*/ 1518643 w 2036608"/>
                    <a:gd name="connsiteY13" fmla="*/ 1114734 h 5566792"/>
                    <a:gd name="connsiteX14" fmla="*/ 1480542 w 2036608"/>
                    <a:gd name="connsiteY14" fmla="*/ 1281422 h 5566792"/>
                    <a:gd name="connsiteX15" fmla="*/ 1509120 w 2036608"/>
                    <a:gd name="connsiteY15" fmla="*/ 1624317 h 5566792"/>
                    <a:gd name="connsiteX16" fmla="*/ 1592463 w 2036608"/>
                    <a:gd name="connsiteY16" fmla="*/ 2488711 h 5566792"/>
                    <a:gd name="connsiteX17" fmla="*/ 1523407 w 2036608"/>
                    <a:gd name="connsiteY17" fmla="*/ 2464898 h 5566792"/>
                    <a:gd name="connsiteX18" fmla="*/ 1509120 w 2036608"/>
                    <a:gd name="connsiteY18" fmla="*/ 3048304 h 5566792"/>
                    <a:gd name="connsiteX19" fmla="*/ 1504357 w 2036608"/>
                    <a:gd name="connsiteY19" fmla="*/ 3619806 h 5566792"/>
                    <a:gd name="connsiteX20" fmla="*/ 1554363 w 2036608"/>
                    <a:gd name="connsiteY20" fmla="*/ 4534206 h 5566792"/>
                    <a:gd name="connsiteX21" fmla="*/ 1594845 w 2036608"/>
                    <a:gd name="connsiteY21" fmla="*/ 5067606 h 5566792"/>
                    <a:gd name="connsiteX22" fmla="*/ 1504357 w 2036608"/>
                    <a:gd name="connsiteY22" fmla="*/ 5155713 h 5566792"/>
                    <a:gd name="connsiteX23" fmla="*/ 1535314 w 2036608"/>
                    <a:gd name="connsiteY23" fmla="*/ 5284300 h 5566792"/>
                    <a:gd name="connsiteX24" fmla="*/ 1559125 w 2036608"/>
                    <a:gd name="connsiteY24" fmla="*/ 5427175 h 5566792"/>
                    <a:gd name="connsiteX25" fmla="*/ 1142407 w 2036608"/>
                    <a:gd name="connsiteY25" fmla="*/ 5443844 h 5566792"/>
                    <a:gd name="connsiteX26" fmla="*/ 1170982 w 2036608"/>
                    <a:gd name="connsiteY26" fmla="*/ 5236675 h 5566792"/>
                    <a:gd name="connsiteX27" fmla="*/ 1101926 w 2036608"/>
                    <a:gd name="connsiteY27" fmla="*/ 5170000 h 5566792"/>
                    <a:gd name="connsiteX28" fmla="*/ 1125738 w 2036608"/>
                    <a:gd name="connsiteY28" fmla="*/ 4941400 h 5566792"/>
                    <a:gd name="connsiteX29" fmla="*/ 1073350 w 2036608"/>
                    <a:gd name="connsiteY29" fmla="*/ 4646125 h 5566792"/>
                    <a:gd name="connsiteX30" fmla="*/ 1097163 w 2036608"/>
                    <a:gd name="connsiteY30" fmla="*/ 4169875 h 5566792"/>
                    <a:gd name="connsiteX31" fmla="*/ 1011439 w 2036608"/>
                    <a:gd name="connsiteY31" fmla="*/ 3531701 h 5566792"/>
                    <a:gd name="connsiteX32" fmla="*/ 968577 w 2036608"/>
                    <a:gd name="connsiteY32" fmla="*/ 3381681 h 5566792"/>
                    <a:gd name="connsiteX33" fmla="*/ 968575 w 2036608"/>
                    <a:gd name="connsiteY33" fmla="*/ 3717438 h 5566792"/>
                    <a:gd name="connsiteX34" fmla="*/ 940002 w 2036608"/>
                    <a:gd name="connsiteY34" fmla="*/ 4041288 h 5566792"/>
                    <a:gd name="connsiteX35" fmla="*/ 780456 w 2036608"/>
                    <a:gd name="connsiteY35" fmla="*/ 4955689 h 5566792"/>
                    <a:gd name="connsiteX36" fmla="*/ 585195 w 2036608"/>
                    <a:gd name="connsiteY36" fmla="*/ 5160475 h 5566792"/>
                    <a:gd name="connsiteX37" fmla="*/ 380408 w 2036608"/>
                    <a:gd name="connsiteY37" fmla="*/ 5181906 h 5566792"/>
                    <a:gd name="connsiteX38" fmla="*/ 61317 w 2036608"/>
                    <a:gd name="connsiteY38" fmla="*/ 5239057 h 5566792"/>
                    <a:gd name="connsiteX39" fmla="*/ 56557 w 2036608"/>
                    <a:gd name="connsiteY39" fmla="*/ 5077132 h 5566792"/>
                    <a:gd name="connsiteX40" fmla="*/ 273248 w 2036608"/>
                    <a:gd name="connsiteY40" fmla="*/ 4965214 h 5566792"/>
                    <a:gd name="connsiteX41" fmla="*/ 435174 w 2036608"/>
                    <a:gd name="connsiteY41" fmla="*/ 4798526 h 5566792"/>
                    <a:gd name="connsiteX42" fmla="*/ 487561 w 2036608"/>
                    <a:gd name="connsiteY42" fmla="*/ 4267507 h 5566792"/>
                    <a:gd name="connsiteX43" fmla="*/ 532805 w 2036608"/>
                    <a:gd name="connsiteY43" fmla="*/ 3772207 h 5566792"/>
                    <a:gd name="connsiteX44" fmla="*/ 478036 w 2036608"/>
                    <a:gd name="connsiteY44" fmla="*/ 3445977 h 5566792"/>
                    <a:gd name="connsiteX45" fmla="*/ 428030 w 2036608"/>
                    <a:gd name="connsiteY45" fmla="*/ 2826852 h 5566792"/>
                    <a:gd name="connsiteX46" fmla="*/ 378024 w 2036608"/>
                    <a:gd name="connsiteY46" fmla="*/ 2555390 h 5566792"/>
                    <a:gd name="connsiteX47" fmla="*/ 368499 w 2036608"/>
                    <a:gd name="connsiteY47" fmla="*/ 2510146 h 5566792"/>
                    <a:gd name="connsiteX48" fmla="*/ 289918 w 2036608"/>
                    <a:gd name="connsiteY48" fmla="*/ 2467284 h 5566792"/>
                    <a:gd name="connsiteX49" fmla="*/ 263724 w 2036608"/>
                    <a:gd name="connsiteY49" fmla="*/ 2060091 h 5566792"/>
                    <a:gd name="connsiteX50" fmla="*/ 266105 w 2036608"/>
                    <a:gd name="connsiteY50" fmla="*/ 1743384 h 5566792"/>
                    <a:gd name="connsiteX51" fmla="*/ 299443 w 2036608"/>
                    <a:gd name="connsiteY51" fmla="*/ 1574316 h 5566792"/>
                    <a:gd name="connsiteX52" fmla="*/ 316111 w 2036608"/>
                    <a:gd name="connsiteY52" fmla="*/ 1419535 h 5566792"/>
                    <a:gd name="connsiteX53" fmla="*/ 313731 w 2036608"/>
                    <a:gd name="connsiteY53" fmla="*/ 1157596 h 5566792"/>
                    <a:gd name="connsiteX54" fmla="*/ 420886 w 2036608"/>
                    <a:gd name="connsiteY54" fmla="*/ 840891 h 5566792"/>
                    <a:gd name="connsiteX55" fmla="*/ 1106686 w 2036608"/>
                    <a:gd name="connsiteY55" fmla="*/ 500371 h 5566792"/>
                    <a:gd name="connsiteX0" fmla="*/ 1106686 w 2036608"/>
                    <a:gd name="connsiteY0" fmla="*/ 510500 h 5576921"/>
                    <a:gd name="connsiteX1" fmla="*/ 1385294 w 2036608"/>
                    <a:gd name="connsiteY1" fmla="*/ 512877 h 5576921"/>
                    <a:gd name="connsiteX2" fmla="*/ 1599605 w 2036608"/>
                    <a:gd name="connsiteY2" fmla="*/ 529546 h 5576921"/>
                    <a:gd name="connsiteX3" fmla="*/ 1649611 w 2036608"/>
                    <a:gd name="connsiteY3" fmla="*/ 520021 h 5576921"/>
                    <a:gd name="connsiteX4" fmla="*/ 1585316 w 2036608"/>
                    <a:gd name="connsiteY4" fmla="*/ 453346 h 5576921"/>
                    <a:gd name="connsiteX5" fmla="*/ 1559123 w 2036608"/>
                    <a:gd name="connsiteY5" fmla="*/ 410484 h 5576921"/>
                    <a:gd name="connsiteX6" fmla="*/ 1401960 w 2036608"/>
                    <a:gd name="connsiteY6" fmla="*/ 219984 h 5576921"/>
                    <a:gd name="connsiteX7" fmla="*/ 1471016 w 2036608"/>
                    <a:gd name="connsiteY7" fmla="*/ 29483 h 5576921"/>
                    <a:gd name="connsiteX8" fmla="*/ 1649611 w 2036608"/>
                    <a:gd name="connsiteY8" fmla="*/ 124733 h 5576921"/>
                    <a:gd name="connsiteX9" fmla="*/ 1880592 w 2036608"/>
                    <a:gd name="connsiteY9" fmla="*/ 308090 h 5576921"/>
                    <a:gd name="connsiteX10" fmla="*/ 1980606 w 2036608"/>
                    <a:gd name="connsiteY10" fmla="*/ 405721 h 5576921"/>
                    <a:gd name="connsiteX11" fmla="*/ 1992512 w 2036608"/>
                    <a:gd name="connsiteY11" fmla="*/ 624795 h 5576921"/>
                    <a:gd name="connsiteX12" fmla="*/ 1621038 w 2036608"/>
                    <a:gd name="connsiteY12" fmla="*/ 970076 h 5576921"/>
                    <a:gd name="connsiteX13" fmla="*/ 1518643 w 2036608"/>
                    <a:gd name="connsiteY13" fmla="*/ 1124863 h 5576921"/>
                    <a:gd name="connsiteX14" fmla="*/ 1480542 w 2036608"/>
                    <a:gd name="connsiteY14" fmla="*/ 1291551 h 5576921"/>
                    <a:gd name="connsiteX15" fmla="*/ 1509120 w 2036608"/>
                    <a:gd name="connsiteY15" fmla="*/ 1634446 h 5576921"/>
                    <a:gd name="connsiteX16" fmla="*/ 1592463 w 2036608"/>
                    <a:gd name="connsiteY16" fmla="*/ 2498840 h 5576921"/>
                    <a:gd name="connsiteX17" fmla="*/ 1523407 w 2036608"/>
                    <a:gd name="connsiteY17" fmla="*/ 2475027 h 5576921"/>
                    <a:gd name="connsiteX18" fmla="*/ 1509120 w 2036608"/>
                    <a:gd name="connsiteY18" fmla="*/ 3058433 h 5576921"/>
                    <a:gd name="connsiteX19" fmla="*/ 1504357 w 2036608"/>
                    <a:gd name="connsiteY19" fmla="*/ 3629935 h 5576921"/>
                    <a:gd name="connsiteX20" fmla="*/ 1554363 w 2036608"/>
                    <a:gd name="connsiteY20" fmla="*/ 4544335 h 5576921"/>
                    <a:gd name="connsiteX21" fmla="*/ 1594845 w 2036608"/>
                    <a:gd name="connsiteY21" fmla="*/ 5077735 h 5576921"/>
                    <a:gd name="connsiteX22" fmla="*/ 1504357 w 2036608"/>
                    <a:gd name="connsiteY22" fmla="*/ 5165842 h 5576921"/>
                    <a:gd name="connsiteX23" fmla="*/ 1535314 w 2036608"/>
                    <a:gd name="connsiteY23" fmla="*/ 5294429 h 5576921"/>
                    <a:gd name="connsiteX24" fmla="*/ 1559125 w 2036608"/>
                    <a:gd name="connsiteY24" fmla="*/ 5437304 h 5576921"/>
                    <a:gd name="connsiteX25" fmla="*/ 1142407 w 2036608"/>
                    <a:gd name="connsiteY25" fmla="*/ 5453973 h 5576921"/>
                    <a:gd name="connsiteX26" fmla="*/ 1170982 w 2036608"/>
                    <a:gd name="connsiteY26" fmla="*/ 5246804 h 5576921"/>
                    <a:gd name="connsiteX27" fmla="*/ 1101926 w 2036608"/>
                    <a:gd name="connsiteY27" fmla="*/ 5180129 h 5576921"/>
                    <a:gd name="connsiteX28" fmla="*/ 1125738 w 2036608"/>
                    <a:gd name="connsiteY28" fmla="*/ 4951529 h 5576921"/>
                    <a:gd name="connsiteX29" fmla="*/ 1073350 w 2036608"/>
                    <a:gd name="connsiteY29" fmla="*/ 4656254 h 5576921"/>
                    <a:gd name="connsiteX30" fmla="*/ 1097163 w 2036608"/>
                    <a:gd name="connsiteY30" fmla="*/ 4180004 h 5576921"/>
                    <a:gd name="connsiteX31" fmla="*/ 1011439 w 2036608"/>
                    <a:gd name="connsiteY31" fmla="*/ 3541830 h 5576921"/>
                    <a:gd name="connsiteX32" fmla="*/ 968577 w 2036608"/>
                    <a:gd name="connsiteY32" fmla="*/ 3391810 h 5576921"/>
                    <a:gd name="connsiteX33" fmla="*/ 968575 w 2036608"/>
                    <a:gd name="connsiteY33" fmla="*/ 3727567 h 5576921"/>
                    <a:gd name="connsiteX34" fmla="*/ 940002 w 2036608"/>
                    <a:gd name="connsiteY34" fmla="*/ 4051417 h 5576921"/>
                    <a:gd name="connsiteX35" fmla="*/ 780456 w 2036608"/>
                    <a:gd name="connsiteY35" fmla="*/ 4965818 h 5576921"/>
                    <a:gd name="connsiteX36" fmla="*/ 585195 w 2036608"/>
                    <a:gd name="connsiteY36" fmla="*/ 5170604 h 5576921"/>
                    <a:gd name="connsiteX37" fmla="*/ 380408 w 2036608"/>
                    <a:gd name="connsiteY37" fmla="*/ 5192035 h 5576921"/>
                    <a:gd name="connsiteX38" fmla="*/ 61317 w 2036608"/>
                    <a:gd name="connsiteY38" fmla="*/ 5249186 h 5576921"/>
                    <a:gd name="connsiteX39" fmla="*/ 56557 w 2036608"/>
                    <a:gd name="connsiteY39" fmla="*/ 5087261 h 5576921"/>
                    <a:gd name="connsiteX40" fmla="*/ 273248 w 2036608"/>
                    <a:gd name="connsiteY40" fmla="*/ 4975343 h 5576921"/>
                    <a:gd name="connsiteX41" fmla="*/ 435174 w 2036608"/>
                    <a:gd name="connsiteY41" fmla="*/ 4808655 h 5576921"/>
                    <a:gd name="connsiteX42" fmla="*/ 487561 w 2036608"/>
                    <a:gd name="connsiteY42" fmla="*/ 4277636 h 5576921"/>
                    <a:gd name="connsiteX43" fmla="*/ 532805 w 2036608"/>
                    <a:gd name="connsiteY43" fmla="*/ 3782336 h 5576921"/>
                    <a:gd name="connsiteX44" fmla="*/ 478036 w 2036608"/>
                    <a:gd name="connsiteY44" fmla="*/ 3456106 h 5576921"/>
                    <a:gd name="connsiteX45" fmla="*/ 428030 w 2036608"/>
                    <a:gd name="connsiteY45" fmla="*/ 2836981 h 5576921"/>
                    <a:gd name="connsiteX46" fmla="*/ 378024 w 2036608"/>
                    <a:gd name="connsiteY46" fmla="*/ 2565519 h 5576921"/>
                    <a:gd name="connsiteX47" fmla="*/ 368499 w 2036608"/>
                    <a:gd name="connsiteY47" fmla="*/ 2520275 h 5576921"/>
                    <a:gd name="connsiteX48" fmla="*/ 289918 w 2036608"/>
                    <a:gd name="connsiteY48" fmla="*/ 2477413 h 5576921"/>
                    <a:gd name="connsiteX49" fmla="*/ 263724 w 2036608"/>
                    <a:gd name="connsiteY49" fmla="*/ 2070220 h 5576921"/>
                    <a:gd name="connsiteX50" fmla="*/ 266105 w 2036608"/>
                    <a:gd name="connsiteY50" fmla="*/ 1753513 h 5576921"/>
                    <a:gd name="connsiteX51" fmla="*/ 299443 w 2036608"/>
                    <a:gd name="connsiteY51" fmla="*/ 1584445 h 5576921"/>
                    <a:gd name="connsiteX52" fmla="*/ 316111 w 2036608"/>
                    <a:gd name="connsiteY52" fmla="*/ 1429664 h 5576921"/>
                    <a:gd name="connsiteX53" fmla="*/ 313731 w 2036608"/>
                    <a:gd name="connsiteY53" fmla="*/ 1167725 h 5576921"/>
                    <a:gd name="connsiteX54" fmla="*/ 420886 w 2036608"/>
                    <a:gd name="connsiteY54" fmla="*/ 851020 h 5576921"/>
                    <a:gd name="connsiteX55" fmla="*/ 1106686 w 2036608"/>
                    <a:gd name="connsiteY55" fmla="*/ 510500 h 5576921"/>
                    <a:gd name="connsiteX0" fmla="*/ 1106686 w 2036608"/>
                    <a:gd name="connsiteY0" fmla="*/ 510500 h 5576921"/>
                    <a:gd name="connsiteX1" fmla="*/ 1385294 w 2036608"/>
                    <a:gd name="connsiteY1" fmla="*/ 512877 h 5576921"/>
                    <a:gd name="connsiteX2" fmla="*/ 1599605 w 2036608"/>
                    <a:gd name="connsiteY2" fmla="*/ 529546 h 5576921"/>
                    <a:gd name="connsiteX3" fmla="*/ 1649611 w 2036608"/>
                    <a:gd name="connsiteY3" fmla="*/ 520021 h 5576921"/>
                    <a:gd name="connsiteX4" fmla="*/ 1585316 w 2036608"/>
                    <a:gd name="connsiteY4" fmla="*/ 453346 h 5576921"/>
                    <a:gd name="connsiteX5" fmla="*/ 1559123 w 2036608"/>
                    <a:gd name="connsiteY5" fmla="*/ 410484 h 5576921"/>
                    <a:gd name="connsiteX6" fmla="*/ 1401960 w 2036608"/>
                    <a:gd name="connsiteY6" fmla="*/ 219984 h 5576921"/>
                    <a:gd name="connsiteX7" fmla="*/ 1440060 w 2036608"/>
                    <a:gd name="connsiteY7" fmla="*/ 119972 h 5576921"/>
                    <a:gd name="connsiteX8" fmla="*/ 1471016 w 2036608"/>
                    <a:gd name="connsiteY8" fmla="*/ 29483 h 5576921"/>
                    <a:gd name="connsiteX9" fmla="*/ 1649611 w 2036608"/>
                    <a:gd name="connsiteY9" fmla="*/ 124733 h 5576921"/>
                    <a:gd name="connsiteX10" fmla="*/ 1880592 w 2036608"/>
                    <a:gd name="connsiteY10" fmla="*/ 308090 h 5576921"/>
                    <a:gd name="connsiteX11" fmla="*/ 1980606 w 2036608"/>
                    <a:gd name="connsiteY11" fmla="*/ 405721 h 5576921"/>
                    <a:gd name="connsiteX12" fmla="*/ 1992512 w 2036608"/>
                    <a:gd name="connsiteY12" fmla="*/ 624795 h 5576921"/>
                    <a:gd name="connsiteX13" fmla="*/ 1621038 w 2036608"/>
                    <a:gd name="connsiteY13" fmla="*/ 970076 h 5576921"/>
                    <a:gd name="connsiteX14" fmla="*/ 1518643 w 2036608"/>
                    <a:gd name="connsiteY14" fmla="*/ 1124863 h 5576921"/>
                    <a:gd name="connsiteX15" fmla="*/ 1480542 w 2036608"/>
                    <a:gd name="connsiteY15" fmla="*/ 1291551 h 5576921"/>
                    <a:gd name="connsiteX16" fmla="*/ 1509120 w 2036608"/>
                    <a:gd name="connsiteY16" fmla="*/ 1634446 h 5576921"/>
                    <a:gd name="connsiteX17" fmla="*/ 1592463 w 2036608"/>
                    <a:gd name="connsiteY17" fmla="*/ 2498840 h 5576921"/>
                    <a:gd name="connsiteX18" fmla="*/ 1523407 w 2036608"/>
                    <a:gd name="connsiteY18" fmla="*/ 2475027 h 5576921"/>
                    <a:gd name="connsiteX19" fmla="*/ 1509120 w 2036608"/>
                    <a:gd name="connsiteY19" fmla="*/ 3058433 h 5576921"/>
                    <a:gd name="connsiteX20" fmla="*/ 1504357 w 2036608"/>
                    <a:gd name="connsiteY20" fmla="*/ 3629935 h 5576921"/>
                    <a:gd name="connsiteX21" fmla="*/ 1554363 w 2036608"/>
                    <a:gd name="connsiteY21" fmla="*/ 4544335 h 5576921"/>
                    <a:gd name="connsiteX22" fmla="*/ 1594845 w 2036608"/>
                    <a:gd name="connsiteY22" fmla="*/ 5077735 h 5576921"/>
                    <a:gd name="connsiteX23" fmla="*/ 1504357 w 2036608"/>
                    <a:gd name="connsiteY23" fmla="*/ 5165842 h 5576921"/>
                    <a:gd name="connsiteX24" fmla="*/ 1535314 w 2036608"/>
                    <a:gd name="connsiteY24" fmla="*/ 5294429 h 5576921"/>
                    <a:gd name="connsiteX25" fmla="*/ 1559125 w 2036608"/>
                    <a:gd name="connsiteY25" fmla="*/ 5437304 h 5576921"/>
                    <a:gd name="connsiteX26" fmla="*/ 1142407 w 2036608"/>
                    <a:gd name="connsiteY26" fmla="*/ 5453973 h 5576921"/>
                    <a:gd name="connsiteX27" fmla="*/ 1170982 w 2036608"/>
                    <a:gd name="connsiteY27" fmla="*/ 5246804 h 5576921"/>
                    <a:gd name="connsiteX28" fmla="*/ 1101926 w 2036608"/>
                    <a:gd name="connsiteY28" fmla="*/ 5180129 h 5576921"/>
                    <a:gd name="connsiteX29" fmla="*/ 1125738 w 2036608"/>
                    <a:gd name="connsiteY29" fmla="*/ 4951529 h 5576921"/>
                    <a:gd name="connsiteX30" fmla="*/ 1073350 w 2036608"/>
                    <a:gd name="connsiteY30" fmla="*/ 4656254 h 5576921"/>
                    <a:gd name="connsiteX31" fmla="*/ 1097163 w 2036608"/>
                    <a:gd name="connsiteY31" fmla="*/ 4180004 h 5576921"/>
                    <a:gd name="connsiteX32" fmla="*/ 1011439 w 2036608"/>
                    <a:gd name="connsiteY32" fmla="*/ 3541830 h 5576921"/>
                    <a:gd name="connsiteX33" fmla="*/ 968577 w 2036608"/>
                    <a:gd name="connsiteY33" fmla="*/ 3391810 h 5576921"/>
                    <a:gd name="connsiteX34" fmla="*/ 968575 w 2036608"/>
                    <a:gd name="connsiteY34" fmla="*/ 3727567 h 5576921"/>
                    <a:gd name="connsiteX35" fmla="*/ 940002 w 2036608"/>
                    <a:gd name="connsiteY35" fmla="*/ 4051417 h 5576921"/>
                    <a:gd name="connsiteX36" fmla="*/ 780456 w 2036608"/>
                    <a:gd name="connsiteY36" fmla="*/ 4965818 h 5576921"/>
                    <a:gd name="connsiteX37" fmla="*/ 585195 w 2036608"/>
                    <a:gd name="connsiteY37" fmla="*/ 5170604 h 5576921"/>
                    <a:gd name="connsiteX38" fmla="*/ 380408 w 2036608"/>
                    <a:gd name="connsiteY38" fmla="*/ 5192035 h 5576921"/>
                    <a:gd name="connsiteX39" fmla="*/ 61317 w 2036608"/>
                    <a:gd name="connsiteY39" fmla="*/ 5249186 h 5576921"/>
                    <a:gd name="connsiteX40" fmla="*/ 56557 w 2036608"/>
                    <a:gd name="connsiteY40" fmla="*/ 5087261 h 5576921"/>
                    <a:gd name="connsiteX41" fmla="*/ 273248 w 2036608"/>
                    <a:gd name="connsiteY41" fmla="*/ 4975343 h 5576921"/>
                    <a:gd name="connsiteX42" fmla="*/ 435174 w 2036608"/>
                    <a:gd name="connsiteY42" fmla="*/ 4808655 h 5576921"/>
                    <a:gd name="connsiteX43" fmla="*/ 487561 w 2036608"/>
                    <a:gd name="connsiteY43" fmla="*/ 4277636 h 5576921"/>
                    <a:gd name="connsiteX44" fmla="*/ 532805 w 2036608"/>
                    <a:gd name="connsiteY44" fmla="*/ 3782336 h 5576921"/>
                    <a:gd name="connsiteX45" fmla="*/ 478036 w 2036608"/>
                    <a:gd name="connsiteY45" fmla="*/ 3456106 h 5576921"/>
                    <a:gd name="connsiteX46" fmla="*/ 428030 w 2036608"/>
                    <a:gd name="connsiteY46" fmla="*/ 2836981 h 5576921"/>
                    <a:gd name="connsiteX47" fmla="*/ 378024 w 2036608"/>
                    <a:gd name="connsiteY47" fmla="*/ 2565519 h 5576921"/>
                    <a:gd name="connsiteX48" fmla="*/ 368499 w 2036608"/>
                    <a:gd name="connsiteY48" fmla="*/ 2520275 h 5576921"/>
                    <a:gd name="connsiteX49" fmla="*/ 289918 w 2036608"/>
                    <a:gd name="connsiteY49" fmla="*/ 2477413 h 5576921"/>
                    <a:gd name="connsiteX50" fmla="*/ 263724 w 2036608"/>
                    <a:gd name="connsiteY50" fmla="*/ 2070220 h 5576921"/>
                    <a:gd name="connsiteX51" fmla="*/ 266105 w 2036608"/>
                    <a:gd name="connsiteY51" fmla="*/ 1753513 h 5576921"/>
                    <a:gd name="connsiteX52" fmla="*/ 299443 w 2036608"/>
                    <a:gd name="connsiteY52" fmla="*/ 1584445 h 5576921"/>
                    <a:gd name="connsiteX53" fmla="*/ 316111 w 2036608"/>
                    <a:gd name="connsiteY53" fmla="*/ 1429664 h 5576921"/>
                    <a:gd name="connsiteX54" fmla="*/ 313731 w 2036608"/>
                    <a:gd name="connsiteY54" fmla="*/ 1167725 h 5576921"/>
                    <a:gd name="connsiteX55" fmla="*/ 420886 w 2036608"/>
                    <a:gd name="connsiteY55" fmla="*/ 851020 h 5576921"/>
                    <a:gd name="connsiteX56" fmla="*/ 1106686 w 2036608"/>
                    <a:gd name="connsiteY56" fmla="*/ 510500 h 5576921"/>
                    <a:gd name="connsiteX0" fmla="*/ 1106686 w 2036608"/>
                    <a:gd name="connsiteY0" fmla="*/ 510500 h 5576921"/>
                    <a:gd name="connsiteX1" fmla="*/ 1385294 w 2036608"/>
                    <a:gd name="connsiteY1" fmla="*/ 512877 h 5576921"/>
                    <a:gd name="connsiteX2" fmla="*/ 1599605 w 2036608"/>
                    <a:gd name="connsiteY2" fmla="*/ 529546 h 5576921"/>
                    <a:gd name="connsiteX3" fmla="*/ 1649611 w 2036608"/>
                    <a:gd name="connsiteY3" fmla="*/ 520021 h 5576921"/>
                    <a:gd name="connsiteX4" fmla="*/ 1585316 w 2036608"/>
                    <a:gd name="connsiteY4" fmla="*/ 453346 h 5576921"/>
                    <a:gd name="connsiteX5" fmla="*/ 1559123 w 2036608"/>
                    <a:gd name="connsiteY5" fmla="*/ 410484 h 5576921"/>
                    <a:gd name="connsiteX6" fmla="*/ 1401960 w 2036608"/>
                    <a:gd name="connsiteY6" fmla="*/ 219984 h 5576921"/>
                    <a:gd name="connsiteX7" fmla="*/ 1373385 w 2036608"/>
                    <a:gd name="connsiteY7" fmla="*/ 200934 h 5576921"/>
                    <a:gd name="connsiteX8" fmla="*/ 1471016 w 2036608"/>
                    <a:gd name="connsiteY8" fmla="*/ 29483 h 5576921"/>
                    <a:gd name="connsiteX9" fmla="*/ 1649611 w 2036608"/>
                    <a:gd name="connsiteY9" fmla="*/ 124733 h 5576921"/>
                    <a:gd name="connsiteX10" fmla="*/ 1880592 w 2036608"/>
                    <a:gd name="connsiteY10" fmla="*/ 308090 h 5576921"/>
                    <a:gd name="connsiteX11" fmla="*/ 1980606 w 2036608"/>
                    <a:gd name="connsiteY11" fmla="*/ 405721 h 5576921"/>
                    <a:gd name="connsiteX12" fmla="*/ 1992512 w 2036608"/>
                    <a:gd name="connsiteY12" fmla="*/ 624795 h 5576921"/>
                    <a:gd name="connsiteX13" fmla="*/ 1621038 w 2036608"/>
                    <a:gd name="connsiteY13" fmla="*/ 970076 h 5576921"/>
                    <a:gd name="connsiteX14" fmla="*/ 1518643 w 2036608"/>
                    <a:gd name="connsiteY14" fmla="*/ 1124863 h 5576921"/>
                    <a:gd name="connsiteX15" fmla="*/ 1480542 w 2036608"/>
                    <a:gd name="connsiteY15" fmla="*/ 1291551 h 5576921"/>
                    <a:gd name="connsiteX16" fmla="*/ 1509120 w 2036608"/>
                    <a:gd name="connsiteY16" fmla="*/ 1634446 h 5576921"/>
                    <a:gd name="connsiteX17" fmla="*/ 1592463 w 2036608"/>
                    <a:gd name="connsiteY17" fmla="*/ 2498840 h 5576921"/>
                    <a:gd name="connsiteX18" fmla="*/ 1523407 w 2036608"/>
                    <a:gd name="connsiteY18" fmla="*/ 2475027 h 5576921"/>
                    <a:gd name="connsiteX19" fmla="*/ 1509120 w 2036608"/>
                    <a:gd name="connsiteY19" fmla="*/ 3058433 h 5576921"/>
                    <a:gd name="connsiteX20" fmla="*/ 1504357 w 2036608"/>
                    <a:gd name="connsiteY20" fmla="*/ 3629935 h 5576921"/>
                    <a:gd name="connsiteX21" fmla="*/ 1554363 w 2036608"/>
                    <a:gd name="connsiteY21" fmla="*/ 4544335 h 5576921"/>
                    <a:gd name="connsiteX22" fmla="*/ 1594845 w 2036608"/>
                    <a:gd name="connsiteY22" fmla="*/ 5077735 h 5576921"/>
                    <a:gd name="connsiteX23" fmla="*/ 1504357 w 2036608"/>
                    <a:gd name="connsiteY23" fmla="*/ 5165842 h 5576921"/>
                    <a:gd name="connsiteX24" fmla="*/ 1535314 w 2036608"/>
                    <a:gd name="connsiteY24" fmla="*/ 5294429 h 5576921"/>
                    <a:gd name="connsiteX25" fmla="*/ 1559125 w 2036608"/>
                    <a:gd name="connsiteY25" fmla="*/ 5437304 h 5576921"/>
                    <a:gd name="connsiteX26" fmla="*/ 1142407 w 2036608"/>
                    <a:gd name="connsiteY26" fmla="*/ 5453973 h 5576921"/>
                    <a:gd name="connsiteX27" fmla="*/ 1170982 w 2036608"/>
                    <a:gd name="connsiteY27" fmla="*/ 5246804 h 5576921"/>
                    <a:gd name="connsiteX28" fmla="*/ 1101926 w 2036608"/>
                    <a:gd name="connsiteY28" fmla="*/ 5180129 h 5576921"/>
                    <a:gd name="connsiteX29" fmla="*/ 1125738 w 2036608"/>
                    <a:gd name="connsiteY29" fmla="*/ 4951529 h 5576921"/>
                    <a:gd name="connsiteX30" fmla="*/ 1073350 w 2036608"/>
                    <a:gd name="connsiteY30" fmla="*/ 4656254 h 5576921"/>
                    <a:gd name="connsiteX31" fmla="*/ 1097163 w 2036608"/>
                    <a:gd name="connsiteY31" fmla="*/ 4180004 h 5576921"/>
                    <a:gd name="connsiteX32" fmla="*/ 1011439 w 2036608"/>
                    <a:gd name="connsiteY32" fmla="*/ 3541830 h 5576921"/>
                    <a:gd name="connsiteX33" fmla="*/ 968577 w 2036608"/>
                    <a:gd name="connsiteY33" fmla="*/ 3391810 h 5576921"/>
                    <a:gd name="connsiteX34" fmla="*/ 968575 w 2036608"/>
                    <a:gd name="connsiteY34" fmla="*/ 3727567 h 5576921"/>
                    <a:gd name="connsiteX35" fmla="*/ 940002 w 2036608"/>
                    <a:gd name="connsiteY35" fmla="*/ 4051417 h 5576921"/>
                    <a:gd name="connsiteX36" fmla="*/ 780456 w 2036608"/>
                    <a:gd name="connsiteY36" fmla="*/ 4965818 h 5576921"/>
                    <a:gd name="connsiteX37" fmla="*/ 585195 w 2036608"/>
                    <a:gd name="connsiteY37" fmla="*/ 5170604 h 5576921"/>
                    <a:gd name="connsiteX38" fmla="*/ 380408 w 2036608"/>
                    <a:gd name="connsiteY38" fmla="*/ 5192035 h 5576921"/>
                    <a:gd name="connsiteX39" fmla="*/ 61317 w 2036608"/>
                    <a:gd name="connsiteY39" fmla="*/ 5249186 h 5576921"/>
                    <a:gd name="connsiteX40" fmla="*/ 56557 w 2036608"/>
                    <a:gd name="connsiteY40" fmla="*/ 5087261 h 5576921"/>
                    <a:gd name="connsiteX41" fmla="*/ 273248 w 2036608"/>
                    <a:gd name="connsiteY41" fmla="*/ 4975343 h 5576921"/>
                    <a:gd name="connsiteX42" fmla="*/ 435174 w 2036608"/>
                    <a:gd name="connsiteY42" fmla="*/ 4808655 h 5576921"/>
                    <a:gd name="connsiteX43" fmla="*/ 487561 w 2036608"/>
                    <a:gd name="connsiteY43" fmla="*/ 4277636 h 5576921"/>
                    <a:gd name="connsiteX44" fmla="*/ 532805 w 2036608"/>
                    <a:gd name="connsiteY44" fmla="*/ 3782336 h 5576921"/>
                    <a:gd name="connsiteX45" fmla="*/ 478036 w 2036608"/>
                    <a:gd name="connsiteY45" fmla="*/ 3456106 h 5576921"/>
                    <a:gd name="connsiteX46" fmla="*/ 428030 w 2036608"/>
                    <a:gd name="connsiteY46" fmla="*/ 2836981 h 5576921"/>
                    <a:gd name="connsiteX47" fmla="*/ 378024 w 2036608"/>
                    <a:gd name="connsiteY47" fmla="*/ 2565519 h 5576921"/>
                    <a:gd name="connsiteX48" fmla="*/ 368499 w 2036608"/>
                    <a:gd name="connsiteY48" fmla="*/ 2520275 h 5576921"/>
                    <a:gd name="connsiteX49" fmla="*/ 289918 w 2036608"/>
                    <a:gd name="connsiteY49" fmla="*/ 2477413 h 5576921"/>
                    <a:gd name="connsiteX50" fmla="*/ 263724 w 2036608"/>
                    <a:gd name="connsiteY50" fmla="*/ 2070220 h 5576921"/>
                    <a:gd name="connsiteX51" fmla="*/ 266105 w 2036608"/>
                    <a:gd name="connsiteY51" fmla="*/ 1753513 h 5576921"/>
                    <a:gd name="connsiteX52" fmla="*/ 299443 w 2036608"/>
                    <a:gd name="connsiteY52" fmla="*/ 1584445 h 5576921"/>
                    <a:gd name="connsiteX53" fmla="*/ 316111 w 2036608"/>
                    <a:gd name="connsiteY53" fmla="*/ 1429664 h 5576921"/>
                    <a:gd name="connsiteX54" fmla="*/ 313731 w 2036608"/>
                    <a:gd name="connsiteY54" fmla="*/ 1167725 h 5576921"/>
                    <a:gd name="connsiteX55" fmla="*/ 420886 w 2036608"/>
                    <a:gd name="connsiteY55" fmla="*/ 851020 h 5576921"/>
                    <a:gd name="connsiteX56" fmla="*/ 1106686 w 2036608"/>
                    <a:gd name="connsiteY56" fmla="*/ 510500 h 5576921"/>
                    <a:gd name="connsiteX0" fmla="*/ 1106686 w 2036608"/>
                    <a:gd name="connsiteY0" fmla="*/ 510500 h 5576921"/>
                    <a:gd name="connsiteX1" fmla="*/ 1385294 w 2036608"/>
                    <a:gd name="connsiteY1" fmla="*/ 512877 h 5576921"/>
                    <a:gd name="connsiteX2" fmla="*/ 1599605 w 2036608"/>
                    <a:gd name="connsiteY2" fmla="*/ 529546 h 5576921"/>
                    <a:gd name="connsiteX3" fmla="*/ 1649611 w 2036608"/>
                    <a:gd name="connsiteY3" fmla="*/ 520021 h 5576921"/>
                    <a:gd name="connsiteX4" fmla="*/ 1585316 w 2036608"/>
                    <a:gd name="connsiteY4" fmla="*/ 453346 h 5576921"/>
                    <a:gd name="connsiteX5" fmla="*/ 1559123 w 2036608"/>
                    <a:gd name="connsiteY5" fmla="*/ 410484 h 5576921"/>
                    <a:gd name="connsiteX6" fmla="*/ 1401960 w 2036608"/>
                    <a:gd name="connsiteY6" fmla="*/ 219984 h 5576921"/>
                    <a:gd name="connsiteX7" fmla="*/ 1373385 w 2036608"/>
                    <a:gd name="connsiteY7" fmla="*/ 200934 h 5576921"/>
                    <a:gd name="connsiteX8" fmla="*/ 1432917 w 2036608"/>
                    <a:gd name="connsiteY8" fmla="*/ 86634 h 5576921"/>
                    <a:gd name="connsiteX9" fmla="*/ 1471016 w 2036608"/>
                    <a:gd name="connsiteY9" fmla="*/ 29483 h 5576921"/>
                    <a:gd name="connsiteX10" fmla="*/ 1649611 w 2036608"/>
                    <a:gd name="connsiteY10" fmla="*/ 124733 h 5576921"/>
                    <a:gd name="connsiteX11" fmla="*/ 1880592 w 2036608"/>
                    <a:gd name="connsiteY11" fmla="*/ 308090 h 5576921"/>
                    <a:gd name="connsiteX12" fmla="*/ 1980606 w 2036608"/>
                    <a:gd name="connsiteY12" fmla="*/ 405721 h 5576921"/>
                    <a:gd name="connsiteX13" fmla="*/ 1992512 w 2036608"/>
                    <a:gd name="connsiteY13" fmla="*/ 624795 h 5576921"/>
                    <a:gd name="connsiteX14" fmla="*/ 1621038 w 2036608"/>
                    <a:gd name="connsiteY14" fmla="*/ 970076 h 5576921"/>
                    <a:gd name="connsiteX15" fmla="*/ 1518643 w 2036608"/>
                    <a:gd name="connsiteY15" fmla="*/ 1124863 h 5576921"/>
                    <a:gd name="connsiteX16" fmla="*/ 1480542 w 2036608"/>
                    <a:gd name="connsiteY16" fmla="*/ 1291551 h 5576921"/>
                    <a:gd name="connsiteX17" fmla="*/ 1509120 w 2036608"/>
                    <a:gd name="connsiteY17" fmla="*/ 1634446 h 5576921"/>
                    <a:gd name="connsiteX18" fmla="*/ 1592463 w 2036608"/>
                    <a:gd name="connsiteY18" fmla="*/ 2498840 h 5576921"/>
                    <a:gd name="connsiteX19" fmla="*/ 1523407 w 2036608"/>
                    <a:gd name="connsiteY19" fmla="*/ 2475027 h 5576921"/>
                    <a:gd name="connsiteX20" fmla="*/ 1509120 w 2036608"/>
                    <a:gd name="connsiteY20" fmla="*/ 3058433 h 5576921"/>
                    <a:gd name="connsiteX21" fmla="*/ 1504357 w 2036608"/>
                    <a:gd name="connsiteY21" fmla="*/ 3629935 h 5576921"/>
                    <a:gd name="connsiteX22" fmla="*/ 1554363 w 2036608"/>
                    <a:gd name="connsiteY22" fmla="*/ 4544335 h 5576921"/>
                    <a:gd name="connsiteX23" fmla="*/ 1594845 w 2036608"/>
                    <a:gd name="connsiteY23" fmla="*/ 5077735 h 5576921"/>
                    <a:gd name="connsiteX24" fmla="*/ 1504357 w 2036608"/>
                    <a:gd name="connsiteY24" fmla="*/ 5165842 h 5576921"/>
                    <a:gd name="connsiteX25" fmla="*/ 1535314 w 2036608"/>
                    <a:gd name="connsiteY25" fmla="*/ 5294429 h 5576921"/>
                    <a:gd name="connsiteX26" fmla="*/ 1559125 w 2036608"/>
                    <a:gd name="connsiteY26" fmla="*/ 5437304 h 5576921"/>
                    <a:gd name="connsiteX27" fmla="*/ 1142407 w 2036608"/>
                    <a:gd name="connsiteY27" fmla="*/ 5453973 h 5576921"/>
                    <a:gd name="connsiteX28" fmla="*/ 1170982 w 2036608"/>
                    <a:gd name="connsiteY28" fmla="*/ 5246804 h 5576921"/>
                    <a:gd name="connsiteX29" fmla="*/ 1101926 w 2036608"/>
                    <a:gd name="connsiteY29" fmla="*/ 5180129 h 5576921"/>
                    <a:gd name="connsiteX30" fmla="*/ 1125738 w 2036608"/>
                    <a:gd name="connsiteY30" fmla="*/ 4951529 h 5576921"/>
                    <a:gd name="connsiteX31" fmla="*/ 1073350 w 2036608"/>
                    <a:gd name="connsiteY31" fmla="*/ 4656254 h 5576921"/>
                    <a:gd name="connsiteX32" fmla="*/ 1097163 w 2036608"/>
                    <a:gd name="connsiteY32" fmla="*/ 4180004 h 5576921"/>
                    <a:gd name="connsiteX33" fmla="*/ 1011439 w 2036608"/>
                    <a:gd name="connsiteY33" fmla="*/ 3541830 h 5576921"/>
                    <a:gd name="connsiteX34" fmla="*/ 968577 w 2036608"/>
                    <a:gd name="connsiteY34" fmla="*/ 3391810 h 5576921"/>
                    <a:gd name="connsiteX35" fmla="*/ 968575 w 2036608"/>
                    <a:gd name="connsiteY35" fmla="*/ 3727567 h 5576921"/>
                    <a:gd name="connsiteX36" fmla="*/ 940002 w 2036608"/>
                    <a:gd name="connsiteY36" fmla="*/ 4051417 h 5576921"/>
                    <a:gd name="connsiteX37" fmla="*/ 780456 w 2036608"/>
                    <a:gd name="connsiteY37" fmla="*/ 4965818 h 5576921"/>
                    <a:gd name="connsiteX38" fmla="*/ 585195 w 2036608"/>
                    <a:gd name="connsiteY38" fmla="*/ 5170604 h 5576921"/>
                    <a:gd name="connsiteX39" fmla="*/ 380408 w 2036608"/>
                    <a:gd name="connsiteY39" fmla="*/ 5192035 h 5576921"/>
                    <a:gd name="connsiteX40" fmla="*/ 61317 w 2036608"/>
                    <a:gd name="connsiteY40" fmla="*/ 5249186 h 5576921"/>
                    <a:gd name="connsiteX41" fmla="*/ 56557 w 2036608"/>
                    <a:gd name="connsiteY41" fmla="*/ 5087261 h 5576921"/>
                    <a:gd name="connsiteX42" fmla="*/ 273248 w 2036608"/>
                    <a:gd name="connsiteY42" fmla="*/ 4975343 h 5576921"/>
                    <a:gd name="connsiteX43" fmla="*/ 435174 w 2036608"/>
                    <a:gd name="connsiteY43" fmla="*/ 4808655 h 5576921"/>
                    <a:gd name="connsiteX44" fmla="*/ 487561 w 2036608"/>
                    <a:gd name="connsiteY44" fmla="*/ 4277636 h 5576921"/>
                    <a:gd name="connsiteX45" fmla="*/ 532805 w 2036608"/>
                    <a:gd name="connsiteY45" fmla="*/ 3782336 h 5576921"/>
                    <a:gd name="connsiteX46" fmla="*/ 478036 w 2036608"/>
                    <a:gd name="connsiteY46" fmla="*/ 3456106 h 5576921"/>
                    <a:gd name="connsiteX47" fmla="*/ 428030 w 2036608"/>
                    <a:gd name="connsiteY47" fmla="*/ 2836981 h 5576921"/>
                    <a:gd name="connsiteX48" fmla="*/ 378024 w 2036608"/>
                    <a:gd name="connsiteY48" fmla="*/ 2565519 h 5576921"/>
                    <a:gd name="connsiteX49" fmla="*/ 368499 w 2036608"/>
                    <a:gd name="connsiteY49" fmla="*/ 2520275 h 5576921"/>
                    <a:gd name="connsiteX50" fmla="*/ 289918 w 2036608"/>
                    <a:gd name="connsiteY50" fmla="*/ 2477413 h 5576921"/>
                    <a:gd name="connsiteX51" fmla="*/ 263724 w 2036608"/>
                    <a:gd name="connsiteY51" fmla="*/ 2070220 h 5576921"/>
                    <a:gd name="connsiteX52" fmla="*/ 266105 w 2036608"/>
                    <a:gd name="connsiteY52" fmla="*/ 1753513 h 5576921"/>
                    <a:gd name="connsiteX53" fmla="*/ 299443 w 2036608"/>
                    <a:gd name="connsiteY53" fmla="*/ 1584445 h 5576921"/>
                    <a:gd name="connsiteX54" fmla="*/ 316111 w 2036608"/>
                    <a:gd name="connsiteY54" fmla="*/ 1429664 h 5576921"/>
                    <a:gd name="connsiteX55" fmla="*/ 313731 w 2036608"/>
                    <a:gd name="connsiteY55" fmla="*/ 1167725 h 5576921"/>
                    <a:gd name="connsiteX56" fmla="*/ 420886 w 2036608"/>
                    <a:gd name="connsiteY56" fmla="*/ 851020 h 5576921"/>
                    <a:gd name="connsiteX57" fmla="*/ 1106686 w 2036608"/>
                    <a:gd name="connsiteY57" fmla="*/ 510500 h 5576921"/>
                    <a:gd name="connsiteX0" fmla="*/ 1106686 w 2036608"/>
                    <a:gd name="connsiteY0" fmla="*/ 695329 h 5761750"/>
                    <a:gd name="connsiteX1" fmla="*/ 1385294 w 2036608"/>
                    <a:gd name="connsiteY1" fmla="*/ 697706 h 5761750"/>
                    <a:gd name="connsiteX2" fmla="*/ 1599605 w 2036608"/>
                    <a:gd name="connsiteY2" fmla="*/ 714375 h 5761750"/>
                    <a:gd name="connsiteX3" fmla="*/ 1649611 w 2036608"/>
                    <a:gd name="connsiteY3" fmla="*/ 704850 h 5761750"/>
                    <a:gd name="connsiteX4" fmla="*/ 1585316 w 2036608"/>
                    <a:gd name="connsiteY4" fmla="*/ 638175 h 5761750"/>
                    <a:gd name="connsiteX5" fmla="*/ 1559123 w 2036608"/>
                    <a:gd name="connsiteY5" fmla="*/ 595313 h 5761750"/>
                    <a:gd name="connsiteX6" fmla="*/ 1401960 w 2036608"/>
                    <a:gd name="connsiteY6" fmla="*/ 404813 h 5761750"/>
                    <a:gd name="connsiteX7" fmla="*/ 1373385 w 2036608"/>
                    <a:gd name="connsiteY7" fmla="*/ 385763 h 5761750"/>
                    <a:gd name="connsiteX8" fmla="*/ 1187648 w 2036608"/>
                    <a:gd name="connsiteY8" fmla="*/ 0 h 5761750"/>
                    <a:gd name="connsiteX9" fmla="*/ 1471016 w 2036608"/>
                    <a:gd name="connsiteY9" fmla="*/ 214312 h 5761750"/>
                    <a:gd name="connsiteX10" fmla="*/ 1649611 w 2036608"/>
                    <a:gd name="connsiteY10" fmla="*/ 309562 h 5761750"/>
                    <a:gd name="connsiteX11" fmla="*/ 1880592 w 2036608"/>
                    <a:gd name="connsiteY11" fmla="*/ 492919 h 5761750"/>
                    <a:gd name="connsiteX12" fmla="*/ 1980606 w 2036608"/>
                    <a:gd name="connsiteY12" fmla="*/ 590550 h 5761750"/>
                    <a:gd name="connsiteX13" fmla="*/ 1992512 w 2036608"/>
                    <a:gd name="connsiteY13" fmla="*/ 809624 h 5761750"/>
                    <a:gd name="connsiteX14" fmla="*/ 1621038 w 2036608"/>
                    <a:gd name="connsiteY14" fmla="*/ 1154905 h 5761750"/>
                    <a:gd name="connsiteX15" fmla="*/ 1518643 w 2036608"/>
                    <a:gd name="connsiteY15" fmla="*/ 1309692 h 5761750"/>
                    <a:gd name="connsiteX16" fmla="*/ 1480542 w 2036608"/>
                    <a:gd name="connsiteY16" fmla="*/ 1476380 h 5761750"/>
                    <a:gd name="connsiteX17" fmla="*/ 1509120 w 2036608"/>
                    <a:gd name="connsiteY17" fmla="*/ 1819275 h 5761750"/>
                    <a:gd name="connsiteX18" fmla="*/ 1592463 w 2036608"/>
                    <a:gd name="connsiteY18" fmla="*/ 2683669 h 5761750"/>
                    <a:gd name="connsiteX19" fmla="*/ 1523407 w 2036608"/>
                    <a:gd name="connsiteY19" fmla="*/ 2659856 h 5761750"/>
                    <a:gd name="connsiteX20" fmla="*/ 1509120 w 2036608"/>
                    <a:gd name="connsiteY20" fmla="*/ 3243262 h 5761750"/>
                    <a:gd name="connsiteX21" fmla="*/ 1504357 w 2036608"/>
                    <a:gd name="connsiteY21" fmla="*/ 3814764 h 5761750"/>
                    <a:gd name="connsiteX22" fmla="*/ 1554363 w 2036608"/>
                    <a:gd name="connsiteY22" fmla="*/ 4729164 h 5761750"/>
                    <a:gd name="connsiteX23" fmla="*/ 1594845 w 2036608"/>
                    <a:gd name="connsiteY23" fmla="*/ 5262564 h 5761750"/>
                    <a:gd name="connsiteX24" fmla="*/ 1504357 w 2036608"/>
                    <a:gd name="connsiteY24" fmla="*/ 5350671 h 5761750"/>
                    <a:gd name="connsiteX25" fmla="*/ 1535314 w 2036608"/>
                    <a:gd name="connsiteY25" fmla="*/ 5479258 h 5761750"/>
                    <a:gd name="connsiteX26" fmla="*/ 1559125 w 2036608"/>
                    <a:gd name="connsiteY26" fmla="*/ 5622133 h 5761750"/>
                    <a:gd name="connsiteX27" fmla="*/ 1142407 w 2036608"/>
                    <a:gd name="connsiteY27" fmla="*/ 5638802 h 5761750"/>
                    <a:gd name="connsiteX28" fmla="*/ 1170982 w 2036608"/>
                    <a:gd name="connsiteY28" fmla="*/ 5431633 h 5761750"/>
                    <a:gd name="connsiteX29" fmla="*/ 1101926 w 2036608"/>
                    <a:gd name="connsiteY29" fmla="*/ 5364958 h 5761750"/>
                    <a:gd name="connsiteX30" fmla="*/ 1125738 w 2036608"/>
                    <a:gd name="connsiteY30" fmla="*/ 5136358 h 5761750"/>
                    <a:gd name="connsiteX31" fmla="*/ 1073350 w 2036608"/>
                    <a:gd name="connsiteY31" fmla="*/ 4841083 h 5761750"/>
                    <a:gd name="connsiteX32" fmla="*/ 1097163 w 2036608"/>
                    <a:gd name="connsiteY32" fmla="*/ 4364833 h 5761750"/>
                    <a:gd name="connsiteX33" fmla="*/ 1011439 w 2036608"/>
                    <a:gd name="connsiteY33" fmla="*/ 3726659 h 5761750"/>
                    <a:gd name="connsiteX34" fmla="*/ 968577 w 2036608"/>
                    <a:gd name="connsiteY34" fmla="*/ 3576639 h 5761750"/>
                    <a:gd name="connsiteX35" fmla="*/ 968575 w 2036608"/>
                    <a:gd name="connsiteY35" fmla="*/ 3912396 h 5761750"/>
                    <a:gd name="connsiteX36" fmla="*/ 940002 w 2036608"/>
                    <a:gd name="connsiteY36" fmla="*/ 4236246 h 5761750"/>
                    <a:gd name="connsiteX37" fmla="*/ 780456 w 2036608"/>
                    <a:gd name="connsiteY37" fmla="*/ 5150647 h 5761750"/>
                    <a:gd name="connsiteX38" fmla="*/ 585195 w 2036608"/>
                    <a:gd name="connsiteY38" fmla="*/ 5355433 h 5761750"/>
                    <a:gd name="connsiteX39" fmla="*/ 380408 w 2036608"/>
                    <a:gd name="connsiteY39" fmla="*/ 5376864 h 5761750"/>
                    <a:gd name="connsiteX40" fmla="*/ 61317 w 2036608"/>
                    <a:gd name="connsiteY40" fmla="*/ 5434015 h 5761750"/>
                    <a:gd name="connsiteX41" fmla="*/ 56557 w 2036608"/>
                    <a:gd name="connsiteY41" fmla="*/ 5272090 h 5761750"/>
                    <a:gd name="connsiteX42" fmla="*/ 273248 w 2036608"/>
                    <a:gd name="connsiteY42" fmla="*/ 5160172 h 5761750"/>
                    <a:gd name="connsiteX43" fmla="*/ 435174 w 2036608"/>
                    <a:gd name="connsiteY43" fmla="*/ 4993484 h 5761750"/>
                    <a:gd name="connsiteX44" fmla="*/ 487561 w 2036608"/>
                    <a:gd name="connsiteY44" fmla="*/ 4462465 h 5761750"/>
                    <a:gd name="connsiteX45" fmla="*/ 532805 w 2036608"/>
                    <a:gd name="connsiteY45" fmla="*/ 3967165 h 5761750"/>
                    <a:gd name="connsiteX46" fmla="*/ 478036 w 2036608"/>
                    <a:gd name="connsiteY46" fmla="*/ 3640935 h 5761750"/>
                    <a:gd name="connsiteX47" fmla="*/ 428030 w 2036608"/>
                    <a:gd name="connsiteY47" fmla="*/ 3021810 h 5761750"/>
                    <a:gd name="connsiteX48" fmla="*/ 378024 w 2036608"/>
                    <a:gd name="connsiteY48" fmla="*/ 2750348 h 5761750"/>
                    <a:gd name="connsiteX49" fmla="*/ 368499 w 2036608"/>
                    <a:gd name="connsiteY49" fmla="*/ 2705104 h 5761750"/>
                    <a:gd name="connsiteX50" fmla="*/ 289918 w 2036608"/>
                    <a:gd name="connsiteY50" fmla="*/ 2662242 h 5761750"/>
                    <a:gd name="connsiteX51" fmla="*/ 263724 w 2036608"/>
                    <a:gd name="connsiteY51" fmla="*/ 2255049 h 5761750"/>
                    <a:gd name="connsiteX52" fmla="*/ 266105 w 2036608"/>
                    <a:gd name="connsiteY52" fmla="*/ 1938342 h 5761750"/>
                    <a:gd name="connsiteX53" fmla="*/ 299443 w 2036608"/>
                    <a:gd name="connsiteY53" fmla="*/ 1769274 h 5761750"/>
                    <a:gd name="connsiteX54" fmla="*/ 316111 w 2036608"/>
                    <a:gd name="connsiteY54" fmla="*/ 1614493 h 5761750"/>
                    <a:gd name="connsiteX55" fmla="*/ 313731 w 2036608"/>
                    <a:gd name="connsiteY55" fmla="*/ 1352554 h 5761750"/>
                    <a:gd name="connsiteX56" fmla="*/ 420886 w 2036608"/>
                    <a:gd name="connsiteY56" fmla="*/ 1035849 h 5761750"/>
                    <a:gd name="connsiteX57" fmla="*/ 1106686 w 2036608"/>
                    <a:gd name="connsiteY57" fmla="*/ 695329 h 5761750"/>
                    <a:gd name="connsiteX0" fmla="*/ 1106686 w 2036608"/>
                    <a:gd name="connsiteY0" fmla="*/ 699999 h 5766420"/>
                    <a:gd name="connsiteX1" fmla="*/ 1385294 w 2036608"/>
                    <a:gd name="connsiteY1" fmla="*/ 702376 h 5766420"/>
                    <a:gd name="connsiteX2" fmla="*/ 1599605 w 2036608"/>
                    <a:gd name="connsiteY2" fmla="*/ 719045 h 5766420"/>
                    <a:gd name="connsiteX3" fmla="*/ 1649611 w 2036608"/>
                    <a:gd name="connsiteY3" fmla="*/ 709520 h 5766420"/>
                    <a:gd name="connsiteX4" fmla="*/ 1585316 w 2036608"/>
                    <a:gd name="connsiteY4" fmla="*/ 642845 h 5766420"/>
                    <a:gd name="connsiteX5" fmla="*/ 1559123 w 2036608"/>
                    <a:gd name="connsiteY5" fmla="*/ 599983 h 5766420"/>
                    <a:gd name="connsiteX6" fmla="*/ 1401960 w 2036608"/>
                    <a:gd name="connsiteY6" fmla="*/ 409483 h 5766420"/>
                    <a:gd name="connsiteX7" fmla="*/ 1373385 w 2036608"/>
                    <a:gd name="connsiteY7" fmla="*/ 390433 h 5766420"/>
                    <a:gd name="connsiteX8" fmla="*/ 1187648 w 2036608"/>
                    <a:gd name="connsiteY8" fmla="*/ 4670 h 5766420"/>
                    <a:gd name="connsiteX9" fmla="*/ 1471016 w 2036608"/>
                    <a:gd name="connsiteY9" fmla="*/ 218982 h 5766420"/>
                    <a:gd name="connsiteX10" fmla="*/ 1649611 w 2036608"/>
                    <a:gd name="connsiteY10" fmla="*/ 314232 h 5766420"/>
                    <a:gd name="connsiteX11" fmla="*/ 1880592 w 2036608"/>
                    <a:gd name="connsiteY11" fmla="*/ 497589 h 5766420"/>
                    <a:gd name="connsiteX12" fmla="*/ 1980606 w 2036608"/>
                    <a:gd name="connsiteY12" fmla="*/ 595220 h 5766420"/>
                    <a:gd name="connsiteX13" fmla="*/ 1992512 w 2036608"/>
                    <a:gd name="connsiteY13" fmla="*/ 814294 h 5766420"/>
                    <a:gd name="connsiteX14" fmla="*/ 1621038 w 2036608"/>
                    <a:gd name="connsiteY14" fmla="*/ 1159575 h 5766420"/>
                    <a:gd name="connsiteX15" fmla="*/ 1518643 w 2036608"/>
                    <a:gd name="connsiteY15" fmla="*/ 1314362 h 5766420"/>
                    <a:gd name="connsiteX16" fmla="*/ 1480542 w 2036608"/>
                    <a:gd name="connsiteY16" fmla="*/ 1481050 h 5766420"/>
                    <a:gd name="connsiteX17" fmla="*/ 1509120 w 2036608"/>
                    <a:gd name="connsiteY17" fmla="*/ 1823945 h 5766420"/>
                    <a:gd name="connsiteX18" fmla="*/ 1592463 w 2036608"/>
                    <a:gd name="connsiteY18" fmla="*/ 2688339 h 5766420"/>
                    <a:gd name="connsiteX19" fmla="*/ 1523407 w 2036608"/>
                    <a:gd name="connsiteY19" fmla="*/ 2664526 h 5766420"/>
                    <a:gd name="connsiteX20" fmla="*/ 1509120 w 2036608"/>
                    <a:gd name="connsiteY20" fmla="*/ 3247932 h 5766420"/>
                    <a:gd name="connsiteX21" fmla="*/ 1504357 w 2036608"/>
                    <a:gd name="connsiteY21" fmla="*/ 3819434 h 5766420"/>
                    <a:gd name="connsiteX22" fmla="*/ 1554363 w 2036608"/>
                    <a:gd name="connsiteY22" fmla="*/ 4733834 h 5766420"/>
                    <a:gd name="connsiteX23" fmla="*/ 1594845 w 2036608"/>
                    <a:gd name="connsiteY23" fmla="*/ 5267234 h 5766420"/>
                    <a:gd name="connsiteX24" fmla="*/ 1504357 w 2036608"/>
                    <a:gd name="connsiteY24" fmla="*/ 5355341 h 5766420"/>
                    <a:gd name="connsiteX25" fmla="*/ 1535314 w 2036608"/>
                    <a:gd name="connsiteY25" fmla="*/ 5483928 h 5766420"/>
                    <a:gd name="connsiteX26" fmla="*/ 1559125 w 2036608"/>
                    <a:gd name="connsiteY26" fmla="*/ 5626803 h 5766420"/>
                    <a:gd name="connsiteX27" fmla="*/ 1142407 w 2036608"/>
                    <a:gd name="connsiteY27" fmla="*/ 5643472 h 5766420"/>
                    <a:gd name="connsiteX28" fmla="*/ 1170982 w 2036608"/>
                    <a:gd name="connsiteY28" fmla="*/ 5436303 h 5766420"/>
                    <a:gd name="connsiteX29" fmla="*/ 1101926 w 2036608"/>
                    <a:gd name="connsiteY29" fmla="*/ 5369628 h 5766420"/>
                    <a:gd name="connsiteX30" fmla="*/ 1125738 w 2036608"/>
                    <a:gd name="connsiteY30" fmla="*/ 5141028 h 5766420"/>
                    <a:gd name="connsiteX31" fmla="*/ 1073350 w 2036608"/>
                    <a:gd name="connsiteY31" fmla="*/ 4845753 h 5766420"/>
                    <a:gd name="connsiteX32" fmla="*/ 1097163 w 2036608"/>
                    <a:gd name="connsiteY32" fmla="*/ 4369503 h 5766420"/>
                    <a:gd name="connsiteX33" fmla="*/ 1011439 w 2036608"/>
                    <a:gd name="connsiteY33" fmla="*/ 3731329 h 5766420"/>
                    <a:gd name="connsiteX34" fmla="*/ 968577 w 2036608"/>
                    <a:gd name="connsiteY34" fmla="*/ 3581309 h 5766420"/>
                    <a:gd name="connsiteX35" fmla="*/ 968575 w 2036608"/>
                    <a:gd name="connsiteY35" fmla="*/ 3917066 h 5766420"/>
                    <a:gd name="connsiteX36" fmla="*/ 940002 w 2036608"/>
                    <a:gd name="connsiteY36" fmla="*/ 4240916 h 5766420"/>
                    <a:gd name="connsiteX37" fmla="*/ 780456 w 2036608"/>
                    <a:gd name="connsiteY37" fmla="*/ 5155317 h 5766420"/>
                    <a:gd name="connsiteX38" fmla="*/ 585195 w 2036608"/>
                    <a:gd name="connsiteY38" fmla="*/ 5360103 h 5766420"/>
                    <a:gd name="connsiteX39" fmla="*/ 380408 w 2036608"/>
                    <a:gd name="connsiteY39" fmla="*/ 5381534 h 5766420"/>
                    <a:gd name="connsiteX40" fmla="*/ 61317 w 2036608"/>
                    <a:gd name="connsiteY40" fmla="*/ 5438685 h 5766420"/>
                    <a:gd name="connsiteX41" fmla="*/ 56557 w 2036608"/>
                    <a:gd name="connsiteY41" fmla="*/ 5276760 h 5766420"/>
                    <a:gd name="connsiteX42" fmla="*/ 273248 w 2036608"/>
                    <a:gd name="connsiteY42" fmla="*/ 5164842 h 5766420"/>
                    <a:gd name="connsiteX43" fmla="*/ 435174 w 2036608"/>
                    <a:gd name="connsiteY43" fmla="*/ 4998154 h 5766420"/>
                    <a:gd name="connsiteX44" fmla="*/ 487561 w 2036608"/>
                    <a:gd name="connsiteY44" fmla="*/ 4467135 h 5766420"/>
                    <a:gd name="connsiteX45" fmla="*/ 532805 w 2036608"/>
                    <a:gd name="connsiteY45" fmla="*/ 3971835 h 5766420"/>
                    <a:gd name="connsiteX46" fmla="*/ 478036 w 2036608"/>
                    <a:gd name="connsiteY46" fmla="*/ 3645605 h 5766420"/>
                    <a:gd name="connsiteX47" fmla="*/ 428030 w 2036608"/>
                    <a:gd name="connsiteY47" fmla="*/ 3026480 h 5766420"/>
                    <a:gd name="connsiteX48" fmla="*/ 378024 w 2036608"/>
                    <a:gd name="connsiteY48" fmla="*/ 2755018 h 5766420"/>
                    <a:gd name="connsiteX49" fmla="*/ 368499 w 2036608"/>
                    <a:gd name="connsiteY49" fmla="*/ 2709774 h 5766420"/>
                    <a:gd name="connsiteX50" fmla="*/ 289918 w 2036608"/>
                    <a:gd name="connsiteY50" fmla="*/ 2666912 h 5766420"/>
                    <a:gd name="connsiteX51" fmla="*/ 263724 w 2036608"/>
                    <a:gd name="connsiteY51" fmla="*/ 2259719 h 5766420"/>
                    <a:gd name="connsiteX52" fmla="*/ 266105 w 2036608"/>
                    <a:gd name="connsiteY52" fmla="*/ 1943012 h 5766420"/>
                    <a:gd name="connsiteX53" fmla="*/ 299443 w 2036608"/>
                    <a:gd name="connsiteY53" fmla="*/ 1773944 h 5766420"/>
                    <a:gd name="connsiteX54" fmla="*/ 316111 w 2036608"/>
                    <a:gd name="connsiteY54" fmla="*/ 1619163 h 5766420"/>
                    <a:gd name="connsiteX55" fmla="*/ 313731 w 2036608"/>
                    <a:gd name="connsiteY55" fmla="*/ 1357224 h 5766420"/>
                    <a:gd name="connsiteX56" fmla="*/ 420886 w 2036608"/>
                    <a:gd name="connsiteY56" fmla="*/ 1040519 h 5766420"/>
                    <a:gd name="connsiteX57" fmla="*/ 1106686 w 2036608"/>
                    <a:gd name="connsiteY57" fmla="*/ 699999 h 5766420"/>
                    <a:gd name="connsiteX0" fmla="*/ 1106686 w 2036608"/>
                    <a:gd name="connsiteY0" fmla="*/ 699009 h 5765430"/>
                    <a:gd name="connsiteX1" fmla="*/ 1385294 w 2036608"/>
                    <a:gd name="connsiteY1" fmla="*/ 701386 h 5765430"/>
                    <a:gd name="connsiteX2" fmla="*/ 1599605 w 2036608"/>
                    <a:gd name="connsiteY2" fmla="*/ 718055 h 5765430"/>
                    <a:gd name="connsiteX3" fmla="*/ 1649611 w 2036608"/>
                    <a:gd name="connsiteY3" fmla="*/ 708530 h 5765430"/>
                    <a:gd name="connsiteX4" fmla="*/ 1585316 w 2036608"/>
                    <a:gd name="connsiteY4" fmla="*/ 641855 h 5765430"/>
                    <a:gd name="connsiteX5" fmla="*/ 1559123 w 2036608"/>
                    <a:gd name="connsiteY5" fmla="*/ 598993 h 5765430"/>
                    <a:gd name="connsiteX6" fmla="*/ 1401960 w 2036608"/>
                    <a:gd name="connsiteY6" fmla="*/ 408493 h 5765430"/>
                    <a:gd name="connsiteX7" fmla="*/ 1373385 w 2036608"/>
                    <a:gd name="connsiteY7" fmla="*/ 389443 h 5765430"/>
                    <a:gd name="connsiteX8" fmla="*/ 1187648 w 2036608"/>
                    <a:gd name="connsiteY8" fmla="*/ 3680 h 5765430"/>
                    <a:gd name="connsiteX9" fmla="*/ 1471016 w 2036608"/>
                    <a:gd name="connsiteY9" fmla="*/ 217992 h 5765430"/>
                    <a:gd name="connsiteX10" fmla="*/ 1649611 w 2036608"/>
                    <a:gd name="connsiteY10" fmla="*/ 313242 h 5765430"/>
                    <a:gd name="connsiteX11" fmla="*/ 1880592 w 2036608"/>
                    <a:gd name="connsiteY11" fmla="*/ 496599 h 5765430"/>
                    <a:gd name="connsiteX12" fmla="*/ 1980606 w 2036608"/>
                    <a:gd name="connsiteY12" fmla="*/ 594230 h 5765430"/>
                    <a:gd name="connsiteX13" fmla="*/ 1992512 w 2036608"/>
                    <a:gd name="connsiteY13" fmla="*/ 813304 h 5765430"/>
                    <a:gd name="connsiteX14" fmla="*/ 1621038 w 2036608"/>
                    <a:gd name="connsiteY14" fmla="*/ 1158585 h 5765430"/>
                    <a:gd name="connsiteX15" fmla="*/ 1518643 w 2036608"/>
                    <a:gd name="connsiteY15" fmla="*/ 1313372 h 5765430"/>
                    <a:gd name="connsiteX16" fmla="*/ 1480542 w 2036608"/>
                    <a:gd name="connsiteY16" fmla="*/ 1480060 h 5765430"/>
                    <a:gd name="connsiteX17" fmla="*/ 1509120 w 2036608"/>
                    <a:gd name="connsiteY17" fmla="*/ 1822955 h 5765430"/>
                    <a:gd name="connsiteX18" fmla="*/ 1592463 w 2036608"/>
                    <a:gd name="connsiteY18" fmla="*/ 2687349 h 5765430"/>
                    <a:gd name="connsiteX19" fmla="*/ 1523407 w 2036608"/>
                    <a:gd name="connsiteY19" fmla="*/ 2663536 h 5765430"/>
                    <a:gd name="connsiteX20" fmla="*/ 1509120 w 2036608"/>
                    <a:gd name="connsiteY20" fmla="*/ 3246942 h 5765430"/>
                    <a:gd name="connsiteX21" fmla="*/ 1504357 w 2036608"/>
                    <a:gd name="connsiteY21" fmla="*/ 3818444 h 5765430"/>
                    <a:gd name="connsiteX22" fmla="*/ 1554363 w 2036608"/>
                    <a:gd name="connsiteY22" fmla="*/ 4732844 h 5765430"/>
                    <a:gd name="connsiteX23" fmla="*/ 1594845 w 2036608"/>
                    <a:gd name="connsiteY23" fmla="*/ 5266244 h 5765430"/>
                    <a:gd name="connsiteX24" fmla="*/ 1504357 w 2036608"/>
                    <a:gd name="connsiteY24" fmla="*/ 5354351 h 5765430"/>
                    <a:gd name="connsiteX25" fmla="*/ 1535314 w 2036608"/>
                    <a:gd name="connsiteY25" fmla="*/ 5482938 h 5765430"/>
                    <a:gd name="connsiteX26" fmla="*/ 1559125 w 2036608"/>
                    <a:gd name="connsiteY26" fmla="*/ 5625813 h 5765430"/>
                    <a:gd name="connsiteX27" fmla="*/ 1142407 w 2036608"/>
                    <a:gd name="connsiteY27" fmla="*/ 5642482 h 5765430"/>
                    <a:gd name="connsiteX28" fmla="*/ 1170982 w 2036608"/>
                    <a:gd name="connsiteY28" fmla="*/ 5435313 h 5765430"/>
                    <a:gd name="connsiteX29" fmla="*/ 1101926 w 2036608"/>
                    <a:gd name="connsiteY29" fmla="*/ 5368638 h 5765430"/>
                    <a:gd name="connsiteX30" fmla="*/ 1125738 w 2036608"/>
                    <a:gd name="connsiteY30" fmla="*/ 5140038 h 5765430"/>
                    <a:gd name="connsiteX31" fmla="*/ 1073350 w 2036608"/>
                    <a:gd name="connsiteY31" fmla="*/ 4844763 h 5765430"/>
                    <a:gd name="connsiteX32" fmla="*/ 1097163 w 2036608"/>
                    <a:gd name="connsiteY32" fmla="*/ 4368513 h 5765430"/>
                    <a:gd name="connsiteX33" fmla="*/ 1011439 w 2036608"/>
                    <a:gd name="connsiteY33" fmla="*/ 3730339 h 5765430"/>
                    <a:gd name="connsiteX34" fmla="*/ 968577 w 2036608"/>
                    <a:gd name="connsiteY34" fmla="*/ 3580319 h 5765430"/>
                    <a:gd name="connsiteX35" fmla="*/ 968575 w 2036608"/>
                    <a:gd name="connsiteY35" fmla="*/ 3916076 h 5765430"/>
                    <a:gd name="connsiteX36" fmla="*/ 940002 w 2036608"/>
                    <a:gd name="connsiteY36" fmla="*/ 4239926 h 5765430"/>
                    <a:gd name="connsiteX37" fmla="*/ 780456 w 2036608"/>
                    <a:gd name="connsiteY37" fmla="*/ 5154327 h 5765430"/>
                    <a:gd name="connsiteX38" fmla="*/ 585195 w 2036608"/>
                    <a:gd name="connsiteY38" fmla="*/ 5359113 h 5765430"/>
                    <a:gd name="connsiteX39" fmla="*/ 380408 w 2036608"/>
                    <a:gd name="connsiteY39" fmla="*/ 5380544 h 5765430"/>
                    <a:gd name="connsiteX40" fmla="*/ 61317 w 2036608"/>
                    <a:gd name="connsiteY40" fmla="*/ 5437695 h 5765430"/>
                    <a:gd name="connsiteX41" fmla="*/ 56557 w 2036608"/>
                    <a:gd name="connsiteY41" fmla="*/ 5275770 h 5765430"/>
                    <a:gd name="connsiteX42" fmla="*/ 273248 w 2036608"/>
                    <a:gd name="connsiteY42" fmla="*/ 5163852 h 5765430"/>
                    <a:gd name="connsiteX43" fmla="*/ 435174 w 2036608"/>
                    <a:gd name="connsiteY43" fmla="*/ 4997164 h 5765430"/>
                    <a:gd name="connsiteX44" fmla="*/ 487561 w 2036608"/>
                    <a:gd name="connsiteY44" fmla="*/ 4466145 h 5765430"/>
                    <a:gd name="connsiteX45" fmla="*/ 532805 w 2036608"/>
                    <a:gd name="connsiteY45" fmla="*/ 3970845 h 5765430"/>
                    <a:gd name="connsiteX46" fmla="*/ 478036 w 2036608"/>
                    <a:gd name="connsiteY46" fmla="*/ 3644615 h 5765430"/>
                    <a:gd name="connsiteX47" fmla="*/ 428030 w 2036608"/>
                    <a:gd name="connsiteY47" fmla="*/ 3025490 h 5765430"/>
                    <a:gd name="connsiteX48" fmla="*/ 378024 w 2036608"/>
                    <a:gd name="connsiteY48" fmla="*/ 2754028 h 5765430"/>
                    <a:gd name="connsiteX49" fmla="*/ 368499 w 2036608"/>
                    <a:gd name="connsiteY49" fmla="*/ 2708784 h 5765430"/>
                    <a:gd name="connsiteX50" fmla="*/ 289918 w 2036608"/>
                    <a:gd name="connsiteY50" fmla="*/ 2665922 h 5765430"/>
                    <a:gd name="connsiteX51" fmla="*/ 263724 w 2036608"/>
                    <a:gd name="connsiteY51" fmla="*/ 2258729 h 5765430"/>
                    <a:gd name="connsiteX52" fmla="*/ 266105 w 2036608"/>
                    <a:gd name="connsiteY52" fmla="*/ 1942022 h 5765430"/>
                    <a:gd name="connsiteX53" fmla="*/ 299443 w 2036608"/>
                    <a:gd name="connsiteY53" fmla="*/ 1772954 h 5765430"/>
                    <a:gd name="connsiteX54" fmla="*/ 316111 w 2036608"/>
                    <a:gd name="connsiteY54" fmla="*/ 1618173 h 5765430"/>
                    <a:gd name="connsiteX55" fmla="*/ 313731 w 2036608"/>
                    <a:gd name="connsiteY55" fmla="*/ 1356234 h 5765430"/>
                    <a:gd name="connsiteX56" fmla="*/ 420886 w 2036608"/>
                    <a:gd name="connsiteY56" fmla="*/ 1039529 h 5765430"/>
                    <a:gd name="connsiteX57" fmla="*/ 1106686 w 2036608"/>
                    <a:gd name="connsiteY57" fmla="*/ 699009 h 5765430"/>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187648 w 2036608"/>
                    <a:gd name="connsiteY8" fmla="*/ 10681 h 5772431"/>
                    <a:gd name="connsiteX9" fmla="*/ 1471016 w 2036608"/>
                    <a:gd name="connsiteY9" fmla="*/ 224993 h 5772431"/>
                    <a:gd name="connsiteX10" fmla="*/ 1649611 w 2036608"/>
                    <a:gd name="connsiteY10" fmla="*/ 320243 h 5772431"/>
                    <a:gd name="connsiteX11" fmla="*/ 1880592 w 2036608"/>
                    <a:gd name="connsiteY11" fmla="*/ 503600 h 5772431"/>
                    <a:gd name="connsiteX12" fmla="*/ 1980606 w 2036608"/>
                    <a:gd name="connsiteY12" fmla="*/ 601231 h 5772431"/>
                    <a:gd name="connsiteX13" fmla="*/ 1992512 w 2036608"/>
                    <a:gd name="connsiteY13" fmla="*/ 820305 h 5772431"/>
                    <a:gd name="connsiteX14" fmla="*/ 1621038 w 2036608"/>
                    <a:gd name="connsiteY14" fmla="*/ 1165586 h 5772431"/>
                    <a:gd name="connsiteX15" fmla="*/ 1518643 w 2036608"/>
                    <a:gd name="connsiteY15" fmla="*/ 1320373 h 5772431"/>
                    <a:gd name="connsiteX16" fmla="*/ 1480542 w 2036608"/>
                    <a:gd name="connsiteY16" fmla="*/ 1487061 h 5772431"/>
                    <a:gd name="connsiteX17" fmla="*/ 1509120 w 2036608"/>
                    <a:gd name="connsiteY17" fmla="*/ 1829956 h 5772431"/>
                    <a:gd name="connsiteX18" fmla="*/ 1592463 w 2036608"/>
                    <a:gd name="connsiteY18" fmla="*/ 2694350 h 5772431"/>
                    <a:gd name="connsiteX19" fmla="*/ 1523407 w 2036608"/>
                    <a:gd name="connsiteY19" fmla="*/ 2670537 h 5772431"/>
                    <a:gd name="connsiteX20" fmla="*/ 1509120 w 2036608"/>
                    <a:gd name="connsiteY20" fmla="*/ 3253943 h 5772431"/>
                    <a:gd name="connsiteX21" fmla="*/ 1504357 w 2036608"/>
                    <a:gd name="connsiteY21" fmla="*/ 3825445 h 5772431"/>
                    <a:gd name="connsiteX22" fmla="*/ 1554363 w 2036608"/>
                    <a:gd name="connsiteY22" fmla="*/ 4739845 h 5772431"/>
                    <a:gd name="connsiteX23" fmla="*/ 1594845 w 2036608"/>
                    <a:gd name="connsiteY23" fmla="*/ 5273245 h 5772431"/>
                    <a:gd name="connsiteX24" fmla="*/ 1504357 w 2036608"/>
                    <a:gd name="connsiteY24" fmla="*/ 5361352 h 5772431"/>
                    <a:gd name="connsiteX25" fmla="*/ 1535314 w 2036608"/>
                    <a:gd name="connsiteY25" fmla="*/ 5489939 h 5772431"/>
                    <a:gd name="connsiteX26" fmla="*/ 1559125 w 2036608"/>
                    <a:gd name="connsiteY26" fmla="*/ 5632814 h 5772431"/>
                    <a:gd name="connsiteX27" fmla="*/ 1142407 w 2036608"/>
                    <a:gd name="connsiteY27" fmla="*/ 5649483 h 5772431"/>
                    <a:gd name="connsiteX28" fmla="*/ 1170982 w 2036608"/>
                    <a:gd name="connsiteY28" fmla="*/ 5442314 h 5772431"/>
                    <a:gd name="connsiteX29" fmla="*/ 1101926 w 2036608"/>
                    <a:gd name="connsiteY29" fmla="*/ 5375639 h 5772431"/>
                    <a:gd name="connsiteX30" fmla="*/ 1125738 w 2036608"/>
                    <a:gd name="connsiteY30" fmla="*/ 5147039 h 5772431"/>
                    <a:gd name="connsiteX31" fmla="*/ 1073350 w 2036608"/>
                    <a:gd name="connsiteY31" fmla="*/ 4851764 h 5772431"/>
                    <a:gd name="connsiteX32" fmla="*/ 1097163 w 2036608"/>
                    <a:gd name="connsiteY32" fmla="*/ 4375514 h 5772431"/>
                    <a:gd name="connsiteX33" fmla="*/ 1011439 w 2036608"/>
                    <a:gd name="connsiteY33" fmla="*/ 3737340 h 5772431"/>
                    <a:gd name="connsiteX34" fmla="*/ 968577 w 2036608"/>
                    <a:gd name="connsiteY34" fmla="*/ 3587320 h 5772431"/>
                    <a:gd name="connsiteX35" fmla="*/ 968575 w 2036608"/>
                    <a:gd name="connsiteY35" fmla="*/ 3923077 h 5772431"/>
                    <a:gd name="connsiteX36" fmla="*/ 940002 w 2036608"/>
                    <a:gd name="connsiteY36" fmla="*/ 4246927 h 5772431"/>
                    <a:gd name="connsiteX37" fmla="*/ 780456 w 2036608"/>
                    <a:gd name="connsiteY37" fmla="*/ 5161328 h 5772431"/>
                    <a:gd name="connsiteX38" fmla="*/ 585195 w 2036608"/>
                    <a:gd name="connsiteY38" fmla="*/ 5366114 h 5772431"/>
                    <a:gd name="connsiteX39" fmla="*/ 380408 w 2036608"/>
                    <a:gd name="connsiteY39" fmla="*/ 5387545 h 5772431"/>
                    <a:gd name="connsiteX40" fmla="*/ 61317 w 2036608"/>
                    <a:gd name="connsiteY40" fmla="*/ 5444696 h 5772431"/>
                    <a:gd name="connsiteX41" fmla="*/ 56557 w 2036608"/>
                    <a:gd name="connsiteY41" fmla="*/ 5282771 h 5772431"/>
                    <a:gd name="connsiteX42" fmla="*/ 273248 w 2036608"/>
                    <a:gd name="connsiteY42" fmla="*/ 5170853 h 5772431"/>
                    <a:gd name="connsiteX43" fmla="*/ 435174 w 2036608"/>
                    <a:gd name="connsiteY43" fmla="*/ 5004165 h 5772431"/>
                    <a:gd name="connsiteX44" fmla="*/ 487561 w 2036608"/>
                    <a:gd name="connsiteY44" fmla="*/ 4473146 h 5772431"/>
                    <a:gd name="connsiteX45" fmla="*/ 532805 w 2036608"/>
                    <a:gd name="connsiteY45" fmla="*/ 3977846 h 5772431"/>
                    <a:gd name="connsiteX46" fmla="*/ 478036 w 2036608"/>
                    <a:gd name="connsiteY46" fmla="*/ 3651616 h 5772431"/>
                    <a:gd name="connsiteX47" fmla="*/ 428030 w 2036608"/>
                    <a:gd name="connsiteY47" fmla="*/ 3032491 h 5772431"/>
                    <a:gd name="connsiteX48" fmla="*/ 378024 w 2036608"/>
                    <a:gd name="connsiteY48" fmla="*/ 2761029 h 5772431"/>
                    <a:gd name="connsiteX49" fmla="*/ 368499 w 2036608"/>
                    <a:gd name="connsiteY49" fmla="*/ 2715785 h 5772431"/>
                    <a:gd name="connsiteX50" fmla="*/ 289918 w 2036608"/>
                    <a:gd name="connsiteY50" fmla="*/ 2672923 h 5772431"/>
                    <a:gd name="connsiteX51" fmla="*/ 263724 w 2036608"/>
                    <a:gd name="connsiteY51" fmla="*/ 2265730 h 5772431"/>
                    <a:gd name="connsiteX52" fmla="*/ 266105 w 2036608"/>
                    <a:gd name="connsiteY52" fmla="*/ 1949023 h 5772431"/>
                    <a:gd name="connsiteX53" fmla="*/ 299443 w 2036608"/>
                    <a:gd name="connsiteY53" fmla="*/ 1779955 h 5772431"/>
                    <a:gd name="connsiteX54" fmla="*/ 316111 w 2036608"/>
                    <a:gd name="connsiteY54" fmla="*/ 1625174 h 5772431"/>
                    <a:gd name="connsiteX55" fmla="*/ 313731 w 2036608"/>
                    <a:gd name="connsiteY55" fmla="*/ 1363235 h 5772431"/>
                    <a:gd name="connsiteX56" fmla="*/ 420886 w 2036608"/>
                    <a:gd name="connsiteY56" fmla="*/ 1046530 h 5772431"/>
                    <a:gd name="connsiteX57" fmla="*/ 1106686 w 2036608"/>
                    <a:gd name="connsiteY57"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325760 w 2036608"/>
                    <a:gd name="connsiteY8" fmla="*/ 310720 h 5772431"/>
                    <a:gd name="connsiteX9" fmla="*/ 1187648 w 2036608"/>
                    <a:gd name="connsiteY9" fmla="*/ 10681 h 5772431"/>
                    <a:gd name="connsiteX10" fmla="*/ 1471016 w 2036608"/>
                    <a:gd name="connsiteY10" fmla="*/ 224993 h 5772431"/>
                    <a:gd name="connsiteX11" fmla="*/ 1649611 w 2036608"/>
                    <a:gd name="connsiteY11" fmla="*/ 320243 h 5772431"/>
                    <a:gd name="connsiteX12" fmla="*/ 1880592 w 2036608"/>
                    <a:gd name="connsiteY12" fmla="*/ 503600 h 5772431"/>
                    <a:gd name="connsiteX13" fmla="*/ 1980606 w 2036608"/>
                    <a:gd name="connsiteY13" fmla="*/ 601231 h 5772431"/>
                    <a:gd name="connsiteX14" fmla="*/ 1992512 w 2036608"/>
                    <a:gd name="connsiteY14" fmla="*/ 820305 h 5772431"/>
                    <a:gd name="connsiteX15" fmla="*/ 1621038 w 2036608"/>
                    <a:gd name="connsiteY15" fmla="*/ 1165586 h 5772431"/>
                    <a:gd name="connsiteX16" fmla="*/ 1518643 w 2036608"/>
                    <a:gd name="connsiteY16" fmla="*/ 1320373 h 5772431"/>
                    <a:gd name="connsiteX17" fmla="*/ 1480542 w 2036608"/>
                    <a:gd name="connsiteY17" fmla="*/ 1487061 h 5772431"/>
                    <a:gd name="connsiteX18" fmla="*/ 1509120 w 2036608"/>
                    <a:gd name="connsiteY18" fmla="*/ 1829956 h 5772431"/>
                    <a:gd name="connsiteX19" fmla="*/ 1592463 w 2036608"/>
                    <a:gd name="connsiteY19" fmla="*/ 2694350 h 5772431"/>
                    <a:gd name="connsiteX20" fmla="*/ 1523407 w 2036608"/>
                    <a:gd name="connsiteY20" fmla="*/ 2670537 h 5772431"/>
                    <a:gd name="connsiteX21" fmla="*/ 1509120 w 2036608"/>
                    <a:gd name="connsiteY21" fmla="*/ 3253943 h 5772431"/>
                    <a:gd name="connsiteX22" fmla="*/ 1504357 w 2036608"/>
                    <a:gd name="connsiteY22" fmla="*/ 3825445 h 5772431"/>
                    <a:gd name="connsiteX23" fmla="*/ 1554363 w 2036608"/>
                    <a:gd name="connsiteY23" fmla="*/ 4739845 h 5772431"/>
                    <a:gd name="connsiteX24" fmla="*/ 1594845 w 2036608"/>
                    <a:gd name="connsiteY24" fmla="*/ 5273245 h 5772431"/>
                    <a:gd name="connsiteX25" fmla="*/ 1504357 w 2036608"/>
                    <a:gd name="connsiteY25" fmla="*/ 5361352 h 5772431"/>
                    <a:gd name="connsiteX26" fmla="*/ 1535314 w 2036608"/>
                    <a:gd name="connsiteY26" fmla="*/ 5489939 h 5772431"/>
                    <a:gd name="connsiteX27" fmla="*/ 1559125 w 2036608"/>
                    <a:gd name="connsiteY27" fmla="*/ 5632814 h 5772431"/>
                    <a:gd name="connsiteX28" fmla="*/ 1142407 w 2036608"/>
                    <a:gd name="connsiteY28" fmla="*/ 5649483 h 5772431"/>
                    <a:gd name="connsiteX29" fmla="*/ 1170982 w 2036608"/>
                    <a:gd name="connsiteY29" fmla="*/ 5442314 h 5772431"/>
                    <a:gd name="connsiteX30" fmla="*/ 1101926 w 2036608"/>
                    <a:gd name="connsiteY30" fmla="*/ 5375639 h 5772431"/>
                    <a:gd name="connsiteX31" fmla="*/ 1125738 w 2036608"/>
                    <a:gd name="connsiteY31" fmla="*/ 5147039 h 5772431"/>
                    <a:gd name="connsiteX32" fmla="*/ 1073350 w 2036608"/>
                    <a:gd name="connsiteY32" fmla="*/ 4851764 h 5772431"/>
                    <a:gd name="connsiteX33" fmla="*/ 1097163 w 2036608"/>
                    <a:gd name="connsiteY33" fmla="*/ 4375514 h 5772431"/>
                    <a:gd name="connsiteX34" fmla="*/ 1011439 w 2036608"/>
                    <a:gd name="connsiteY34" fmla="*/ 3737340 h 5772431"/>
                    <a:gd name="connsiteX35" fmla="*/ 968577 w 2036608"/>
                    <a:gd name="connsiteY35" fmla="*/ 3587320 h 5772431"/>
                    <a:gd name="connsiteX36" fmla="*/ 968575 w 2036608"/>
                    <a:gd name="connsiteY36" fmla="*/ 3923077 h 5772431"/>
                    <a:gd name="connsiteX37" fmla="*/ 940002 w 2036608"/>
                    <a:gd name="connsiteY37" fmla="*/ 4246927 h 5772431"/>
                    <a:gd name="connsiteX38" fmla="*/ 780456 w 2036608"/>
                    <a:gd name="connsiteY38" fmla="*/ 5161328 h 5772431"/>
                    <a:gd name="connsiteX39" fmla="*/ 585195 w 2036608"/>
                    <a:gd name="connsiteY39" fmla="*/ 5366114 h 5772431"/>
                    <a:gd name="connsiteX40" fmla="*/ 380408 w 2036608"/>
                    <a:gd name="connsiteY40" fmla="*/ 5387545 h 5772431"/>
                    <a:gd name="connsiteX41" fmla="*/ 61317 w 2036608"/>
                    <a:gd name="connsiteY41" fmla="*/ 5444696 h 5772431"/>
                    <a:gd name="connsiteX42" fmla="*/ 56557 w 2036608"/>
                    <a:gd name="connsiteY42" fmla="*/ 5282771 h 5772431"/>
                    <a:gd name="connsiteX43" fmla="*/ 273248 w 2036608"/>
                    <a:gd name="connsiteY43" fmla="*/ 5170853 h 5772431"/>
                    <a:gd name="connsiteX44" fmla="*/ 435174 w 2036608"/>
                    <a:gd name="connsiteY44" fmla="*/ 5004165 h 5772431"/>
                    <a:gd name="connsiteX45" fmla="*/ 487561 w 2036608"/>
                    <a:gd name="connsiteY45" fmla="*/ 4473146 h 5772431"/>
                    <a:gd name="connsiteX46" fmla="*/ 532805 w 2036608"/>
                    <a:gd name="connsiteY46" fmla="*/ 3977846 h 5772431"/>
                    <a:gd name="connsiteX47" fmla="*/ 478036 w 2036608"/>
                    <a:gd name="connsiteY47" fmla="*/ 3651616 h 5772431"/>
                    <a:gd name="connsiteX48" fmla="*/ 428030 w 2036608"/>
                    <a:gd name="connsiteY48" fmla="*/ 3032491 h 5772431"/>
                    <a:gd name="connsiteX49" fmla="*/ 378024 w 2036608"/>
                    <a:gd name="connsiteY49" fmla="*/ 2761029 h 5772431"/>
                    <a:gd name="connsiteX50" fmla="*/ 368499 w 2036608"/>
                    <a:gd name="connsiteY50" fmla="*/ 2715785 h 5772431"/>
                    <a:gd name="connsiteX51" fmla="*/ 289918 w 2036608"/>
                    <a:gd name="connsiteY51" fmla="*/ 2672923 h 5772431"/>
                    <a:gd name="connsiteX52" fmla="*/ 263724 w 2036608"/>
                    <a:gd name="connsiteY52" fmla="*/ 2265730 h 5772431"/>
                    <a:gd name="connsiteX53" fmla="*/ 266105 w 2036608"/>
                    <a:gd name="connsiteY53" fmla="*/ 1949023 h 5772431"/>
                    <a:gd name="connsiteX54" fmla="*/ 299443 w 2036608"/>
                    <a:gd name="connsiteY54" fmla="*/ 1779955 h 5772431"/>
                    <a:gd name="connsiteX55" fmla="*/ 316111 w 2036608"/>
                    <a:gd name="connsiteY55" fmla="*/ 1625174 h 5772431"/>
                    <a:gd name="connsiteX56" fmla="*/ 313731 w 2036608"/>
                    <a:gd name="connsiteY56" fmla="*/ 1363235 h 5772431"/>
                    <a:gd name="connsiteX57" fmla="*/ 420886 w 2036608"/>
                    <a:gd name="connsiteY57" fmla="*/ 1046530 h 5772431"/>
                    <a:gd name="connsiteX58" fmla="*/ 1106686 w 2036608"/>
                    <a:gd name="connsiteY58"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187648 w 2036608"/>
                    <a:gd name="connsiteY9" fmla="*/ 10681 h 5772431"/>
                    <a:gd name="connsiteX10" fmla="*/ 1471016 w 2036608"/>
                    <a:gd name="connsiteY10" fmla="*/ 224993 h 5772431"/>
                    <a:gd name="connsiteX11" fmla="*/ 1649611 w 2036608"/>
                    <a:gd name="connsiteY11" fmla="*/ 320243 h 5772431"/>
                    <a:gd name="connsiteX12" fmla="*/ 1880592 w 2036608"/>
                    <a:gd name="connsiteY12" fmla="*/ 503600 h 5772431"/>
                    <a:gd name="connsiteX13" fmla="*/ 1980606 w 2036608"/>
                    <a:gd name="connsiteY13" fmla="*/ 601231 h 5772431"/>
                    <a:gd name="connsiteX14" fmla="*/ 1992512 w 2036608"/>
                    <a:gd name="connsiteY14" fmla="*/ 820305 h 5772431"/>
                    <a:gd name="connsiteX15" fmla="*/ 1621038 w 2036608"/>
                    <a:gd name="connsiteY15" fmla="*/ 1165586 h 5772431"/>
                    <a:gd name="connsiteX16" fmla="*/ 1518643 w 2036608"/>
                    <a:gd name="connsiteY16" fmla="*/ 1320373 h 5772431"/>
                    <a:gd name="connsiteX17" fmla="*/ 1480542 w 2036608"/>
                    <a:gd name="connsiteY17" fmla="*/ 1487061 h 5772431"/>
                    <a:gd name="connsiteX18" fmla="*/ 1509120 w 2036608"/>
                    <a:gd name="connsiteY18" fmla="*/ 1829956 h 5772431"/>
                    <a:gd name="connsiteX19" fmla="*/ 1592463 w 2036608"/>
                    <a:gd name="connsiteY19" fmla="*/ 2694350 h 5772431"/>
                    <a:gd name="connsiteX20" fmla="*/ 1523407 w 2036608"/>
                    <a:gd name="connsiteY20" fmla="*/ 2670537 h 5772431"/>
                    <a:gd name="connsiteX21" fmla="*/ 1509120 w 2036608"/>
                    <a:gd name="connsiteY21" fmla="*/ 3253943 h 5772431"/>
                    <a:gd name="connsiteX22" fmla="*/ 1504357 w 2036608"/>
                    <a:gd name="connsiteY22" fmla="*/ 3825445 h 5772431"/>
                    <a:gd name="connsiteX23" fmla="*/ 1554363 w 2036608"/>
                    <a:gd name="connsiteY23" fmla="*/ 4739845 h 5772431"/>
                    <a:gd name="connsiteX24" fmla="*/ 1594845 w 2036608"/>
                    <a:gd name="connsiteY24" fmla="*/ 5273245 h 5772431"/>
                    <a:gd name="connsiteX25" fmla="*/ 1504357 w 2036608"/>
                    <a:gd name="connsiteY25" fmla="*/ 5361352 h 5772431"/>
                    <a:gd name="connsiteX26" fmla="*/ 1535314 w 2036608"/>
                    <a:gd name="connsiteY26" fmla="*/ 5489939 h 5772431"/>
                    <a:gd name="connsiteX27" fmla="*/ 1559125 w 2036608"/>
                    <a:gd name="connsiteY27" fmla="*/ 5632814 h 5772431"/>
                    <a:gd name="connsiteX28" fmla="*/ 1142407 w 2036608"/>
                    <a:gd name="connsiteY28" fmla="*/ 5649483 h 5772431"/>
                    <a:gd name="connsiteX29" fmla="*/ 1170982 w 2036608"/>
                    <a:gd name="connsiteY29" fmla="*/ 5442314 h 5772431"/>
                    <a:gd name="connsiteX30" fmla="*/ 1101926 w 2036608"/>
                    <a:gd name="connsiteY30" fmla="*/ 5375639 h 5772431"/>
                    <a:gd name="connsiteX31" fmla="*/ 1125738 w 2036608"/>
                    <a:gd name="connsiteY31" fmla="*/ 5147039 h 5772431"/>
                    <a:gd name="connsiteX32" fmla="*/ 1073350 w 2036608"/>
                    <a:gd name="connsiteY32" fmla="*/ 4851764 h 5772431"/>
                    <a:gd name="connsiteX33" fmla="*/ 1097163 w 2036608"/>
                    <a:gd name="connsiteY33" fmla="*/ 4375514 h 5772431"/>
                    <a:gd name="connsiteX34" fmla="*/ 1011439 w 2036608"/>
                    <a:gd name="connsiteY34" fmla="*/ 3737340 h 5772431"/>
                    <a:gd name="connsiteX35" fmla="*/ 968577 w 2036608"/>
                    <a:gd name="connsiteY35" fmla="*/ 3587320 h 5772431"/>
                    <a:gd name="connsiteX36" fmla="*/ 968575 w 2036608"/>
                    <a:gd name="connsiteY36" fmla="*/ 3923077 h 5772431"/>
                    <a:gd name="connsiteX37" fmla="*/ 940002 w 2036608"/>
                    <a:gd name="connsiteY37" fmla="*/ 4246927 h 5772431"/>
                    <a:gd name="connsiteX38" fmla="*/ 780456 w 2036608"/>
                    <a:gd name="connsiteY38" fmla="*/ 5161328 h 5772431"/>
                    <a:gd name="connsiteX39" fmla="*/ 585195 w 2036608"/>
                    <a:gd name="connsiteY39" fmla="*/ 5366114 h 5772431"/>
                    <a:gd name="connsiteX40" fmla="*/ 380408 w 2036608"/>
                    <a:gd name="connsiteY40" fmla="*/ 5387545 h 5772431"/>
                    <a:gd name="connsiteX41" fmla="*/ 61317 w 2036608"/>
                    <a:gd name="connsiteY41" fmla="*/ 5444696 h 5772431"/>
                    <a:gd name="connsiteX42" fmla="*/ 56557 w 2036608"/>
                    <a:gd name="connsiteY42" fmla="*/ 5282771 h 5772431"/>
                    <a:gd name="connsiteX43" fmla="*/ 273248 w 2036608"/>
                    <a:gd name="connsiteY43" fmla="*/ 5170853 h 5772431"/>
                    <a:gd name="connsiteX44" fmla="*/ 435174 w 2036608"/>
                    <a:gd name="connsiteY44" fmla="*/ 5004165 h 5772431"/>
                    <a:gd name="connsiteX45" fmla="*/ 487561 w 2036608"/>
                    <a:gd name="connsiteY45" fmla="*/ 4473146 h 5772431"/>
                    <a:gd name="connsiteX46" fmla="*/ 532805 w 2036608"/>
                    <a:gd name="connsiteY46" fmla="*/ 3977846 h 5772431"/>
                    <a:gd name="connsiteX47" fmla="*/ 478036 w 2036608"/>
                    <a:gd name="connsiteY47" fmla="*/ 3651616 h 5772431"/>
                    <a:gd name="connsiteX48" fmla="*/ 428030 w 2036608"/>
                    <a:gd name="connsiteY48" fmla="*/ 3032491 h 5772431"/>
                    <a:gd name="connsiteX49" fmla="*/ 378024 w 2036608"/>
                    <a:gd name="connsiteY49" fmla="*/ 2761029 h 5772431"/>
                    <a:gd name="connsiteX50" fmla="*/ 368499 w 2036608"/>
                    <a:gd name="connsiteY50" fmla="*/ 2715785 h 5772431"/>
                    <a:gd name="connsiteX51" fmla="*/ 289918 w 2036608"/>
                    <a:gd name="connsiteY51" fmla="*/ 2672923 h 5772431"/>
                    <a:gd name="connsiteX52" fmla="*/ 263724 w 2036608"/>
                    <a:gd name="connsiteY52" fmla="*/ 2265730 h 5772431"/>
                    <a:gd name="connsiteX53" fmla="*/ 266105 w 2036608"/>
                    <a:gd name="connsiteY53" fmla="*/ 1949023 h 5772431"/>
                    <a:gd name="connsiteX54" fmla="*/ 299443 w 2036608"/>
                    <a:gd name="connsiteY54" fmla="*/ 1779955 h 5772431"/>
                    <a:gd name="connsiteX55" fmla="*/ 316111 w 2036608"/>
                    <a:gd name="connsiteY55" fmla="*/ 1625174 h 5772431"/>
                    <a:gd name="connsiteX56" fmla="*/ 313731 w 2036608"/>
                    <a:gd name="connsiteY56" fmla="*/ 1363235 h 5772431"/>
                    <a:gd name="connsiteX57" fmla="*/ 420886 w 2036608"/>
                    <a:gd name="connsiteY57" fmla="*/ 1046530 h 5772431"/>
                    <a:gd name="connsiteX58" fmla="*/ 1106686 w 2036608"/>
                    <a:gd name="connsiteY58"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61467 w 2036608"/>
                    <a:gd name="connsiteY9" fmla="*/ 315483 h 5772431"/>
                    <a:gd name="connsiteX10" fmla="*/ 1187648 w 2036608"/>
                    <a:gd name="connsiteY10" fmla="*/ 10681 h 5772431"/>
                    <a:gd name="connsiteX11" fmla="*/ 1471016 w 2036608"/>
                    <a:gd name="connsiteY11" fmla="*/ 224993 h 5772431"/>
                    <a:gd name="connsiteX12" fmla="*/ 1649611 w 2036608"/>
                    <a:gd name="connsiteY12" fmla="*/ 320243 h 5772431"/>
                    <a:gd name="connsiteX13" fmla="*/ 1880592 w 2036608"/>
                    <a:gd name="connsiteY13" fmla="*/ 503600 h 5772431"/>
                    <a:gd name="connsiteX14" fmla="*/ 1980606 w 2036608"/>
                    <a:gd name="connsiteY14" fmla="*/ 601231 h 5772431"/>
                    <a:gd name="connsiteX15" fmla="*/ 1992512 w 2036608"/>
                    <a:gd name="connsiteY15" fmla="*/ 820305 h 5772431"/>
                    <a:gd name="connsiteX16" fmla="*/ 1621038 w 2036608"/>
                    <a:gd name="connsiteY16" fmla="*/ 1165586 h 5772431"/>
                    <a:gd name="connsiteX17" fmla="*/ 1518643 w 2036608"/>
                    <a:gd name="connsiteY17" fmla="*/ 1320373 h 5772431"/>
                    <a:gd name="connsiteX18" fmla="*/ 1480542 w 2036608"/>
                    <a:gd name="connsiteY18" fmla="*/ 1487061 h 5772431"/>
                    <a:gd name="connsiteX19" fmla="*/ 1509120 w 2036608"/>
                    <a:gd name="connsiteY19" fmla="*/ 1829956 h 5772431"/>
                    <a:gd name="connsiteX20" fmla="*/ 1592463 w 2036608"/>
                    <a:gd name="connsiteY20" fmla="*/ 2694350 h 5772431"/>
                    <a:gd name="connsiteX21" fmla="*/ 1523407 w 2036608"/>
                    <a:gd name="connsiteY21" fmla="*/ 2670537 h 5772431"/>
                    <a:gd name="connsiteX22" fmla="*/ 1509120 w 2036608"/>
                    <a:gd name="connsiteY22" fmla="*/ 3253943 h 5772431"/>
                    <a:gd name="connsiteX23" fmla="*/ 1504357 w 2036608"/>
                    <a:gd name="connsiteY23" fmla="*/ 3825445 h 5772431"/>
                    <a:gd name="connsiteX24" fmla="*/ 1554363 w 2036608"/>
                    <a:gd name="connsiteY24" fmla="*/ 4739845 h 5772431"/>
                    <a:gd name="connsiteX25" fmla="*/ 1594845 w 2036608"/>
                    <a:gd name="connsiteY25" fmla="*/ 5273245 h 5772431"/>
                    <a:gd name="connsiteX26" fmla="*/ 1504357 w 2036608"/>
                    <a:gd name="connsiteY26" fmla="*/ 5361352 h 5772431"/>
                    <a:gd name="connsiteX27" fmla="*/ 1535314 w 2036608"/>
                    <a:gd name="connsiteY27" fmla="*/ 5489939 h 5772431"/>
                    <a:gd name="connsiteX28" fmla="*/ 1559125 w 2036608"/>
                    <a:gd name="connsiteY28" fmla="*/ 5632814 h 5772431"/>
                    <a:gd name="connsiteX29" fmla="*/ 1142407 w 2036608"/>
                    <a:gd name="connsiteY29" fmla="*/ 5649483 h 5772431"/>
                    <a:gd name="connsiteX30" fmla="*/ 1170982 w 2036608"/>
                    <a:gd name="connsiteY30" fmla="*/ 5442314 h 5772431"/>
                    <a:gd name="connsiteX31" fmla="*/ 1101926 w 2036608"/>
                    <a:gd name="connsiteY31" fmla="*/ 5375639 h 5772431"/>
                    <a:gd name="connsiteX32" fmla="*/ 1125738 w 2036608"/>
                    <a:gd name="connsiteY32" fmla="*/ 5147039 h 5772431"/>
                    <a:gd name="connsiteX33" fmla="*/ 1073350 w 2036608"/>
                    <a:gd name="connsiteY33" fmla="*/ 4851764 h 5772431"/>
                    <a:gd name="connsiteX34" fmla="*/ 1097163 w 2036608"/>
                    <a:gd name="connsiteY34" fmla="*/ 4375514 h 5772431"/>
                    <a:gd name="connsiteX35" fmla="*/ 1011439 w 2036608"/>
                    <a:gd name="connsiteY35" fmla="*/ 3737340 h 5772431"/>
                    <a:gd name="connsiteX36" fmla="*/ 968577 w 2036608"/>
                    <a:gd name="connsiteY36" fmla="*/ 3587320 h 5772431"/>
                    <a:gd name="connsiteX37" fmla="*/ 968575 w 2036608"/>
                    <a:gd name="connsiteY37" fmla="*/ 3923077 h 5772431"/>
                    <a:gd name="connsiteX38" fmla="*/ 940002 w 2036608"/>
                    <a:gd name="connsiteY38" fmla="*/ 4246927 h 5772431"/>
                    <a:gd name="connsiteX39" fmla="*/ 780456 w 2036608"/>
                    <a:gd name="connsiteY39" fmla="*/ 5161328 h 5772431"/>
                    <a:gd name="connsiteX40" fmla="*/ 585195 w 2036608"/>
                    <a:gd name="connsiteY40" fmla="*/ 5366114 h 5772431"/>
                    <a:gd name="connsiteX41" fmla="*/ 380408 w 2036608"/>
                    <a:gd name="connsiteY41" fmla="*/ 5387545 h 5772431"/>
                    <a:gd name="connsiteX42" fmla="*/ 61317 w 2036608"/>
                    <a:gd name="connsiteY42" fmla="*/ 5444696 h 5772431"/>
                    <a:gd name="connsiteX43" fmla="*/ 56557 w 2036608"/>
                    <a:gd name="connsiteY43" fmla="*/ 5282771 h 5772431"/>
                    <a:gd name="connsiteX44" fmla="*/ 273248 w 2036608"/>
                    <a:gd name="connsiteY44" fmla="*/ 5170853 h 5772431"/>
                    <a:gd name="connsiteX45" fmla="*/ 435174 w 2036608"/>
                    <a:gd name="connsiteY45" fmla="*/ 5004165 h 5772431"/>
                    <a:gd name="connsiteX46" fmla="*/ 487561 w 2036608"/>
                    <a:gd name="connsiteY46" fmla="*/ 4473146 h 5772431"/>
                    <a:gd name="connsiteX47" fmla="*/ 532805 w 2036608"/>
                    <a:gd name="connsiteY47" fmla="*/ 3977846 h 5772431"/>
                    <a:gd name="connsiteX48" fmla="*/ 478036 w 2036608"/>
                    <a:gd name="connsiteY48" fmla="*/ 3651616 h 5772431"/>
                    <a:gd name="connsiteX49" fmla="*/ 428030 w 2036608"/>
                    <a:gd name="connsiteY49" fmla="*/ 3032491 h 5772431"/>
                    <a:gd name="connsiteX50" fmla="*/ 378024 w 2036608"/>
                    <a:gd name="connsiteY50" fmla="*/ 2761029 h 5772431"/>
                    <a:gd name="connsiteX51" fmla="*/ 368499 w 2036608"/>
                    <a:gd name="connsiteY51" fmla="*/ 2715785 h 5772431"/>
                    <a:gd name="connsiteX52" fmla="*/ 289918 w 2036608"/>
                    <a:gd name="connsiteY52" fmla="*/ 2672923 h 5772431"/>
                    <a:gd name="connsiteX53" fmla="*/ 263724 w 2036608"/>
                    <a:gd name="connsiteY53" fmla="*/ 2265730 h 5772431"/>
                    <a:gd name="connsiteX54" fmla="*/ 266105 w 2036608"/>
                    <a:gd name="connsiteY54" fmla="*/ 1949023 h 5772431"/>
                    <a:gd name="connsiteX55" fmla="*/ 299443 w 2036608"/>
                    <a:gd name="connsiteY55" fmla="*/ 1779955 h 5772431"/>
                    <a:gd name="connsiteX56" fmla="*/ 316111 w 2036608"/>
                    <a:gd name="connsiteY56" fmla="*/ 1625174 h 5772431"/>
                    <a:gd name="connsiteX57" fmla="*/ 313731 w 2036608"/>
                    <a:gd name="connsiteY57" fmla="*/ 1363235 h 5772431"/>
                    <a:gd name="connsiteX58" fmla="*/ 420886 w 2036608"/>
                    <a:gd name="connsiteY58" fmla="*/ 1046530 h 5772431"/>
                    <a:gd name="connsiteX59" fmla="*/ 1106686 w 2036608"/>
                    <a:gd name="connsiteY5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87648 w 2036608"/>
                    <a:gd name="connsiteY10" fmla="*/ 10681 h 5772431"/>
                    <a:gd name="connsiteX11" fmla="*/ 1471016 w 2036608"/>
                    <a:gd name="connsiteY11" fmla="*/ 224993 h 5772431"/>
                    <a:gd name="connsiteX12" fmla="*/ 1649611 w 2036608"/>
                    <a:gd name="connsiteY12" fmla="*/ 320243 h 5772431"/>
                    <a:gd name="connsiteX13" fmla="*/ 1880592 w 2036608"/>
                    <a:gd name="connsiteY13" fmla="*/ 503600 h 5772431"/>
                    <a:gd name="connsiteX14" fmla="*/ 1980606 w 2036608"/>
                    <a:gd name="connsiteY14" fmla="*/ 601231 h 5772431"/>
                    <a:gd name="connsiteX15" fmla="*/ 1992512 w 2036608"/>
                    <a:gd name="connsiteY15" fmla="*/ 820305 h 5772431"/>
                    <a:gd name="connsiteX16" fmla="*/ 1621038 w 2036608"/>
                    <a:gd name="connsiteY16" fmla="*/ 1165586 h 5772431"/>
                    <a:gd name="connsiteX17" fmla="*/ 1518643 w 2036608"/>
                    <a:gd name="connsiteY17" fmla="*/ 1320373 h 5772431"/>
                    <a:gd name="connsiteX18" fmla="*/ 1480542 w 2036608"/>
                    <a:gd name="connsiteY18" fmla="*/ 1487061 h 5772431"/>
                    <a:gd name="connsiteX19" fmla="*/ 1509120 w 2036608"/>
                    <a:gd name="connsiteY19" fmla="*/ 1829956 h 5772431"/>
                    <a:gd name="connsiteX20" fmla="*/ 1592463 w 2036608"/>
                    <a:gd name="connsiteY20" fmla="*/ 2694350 h 5772431"/>
                    <a:gd name="connsiteX21" fmla="*/ 1523407 w 2036608"/>
                    <a:gd name="connsiteY21" fmla="*/ 2670537 h 5772431"/>
                    <a:gd name="connsiteX22" fmla="*/ 1509120 w 2036608"/>
                    <a:gd name="connsiteY22" fmla="*/ 3253943 h 5772431"/>
                    <a:gd name="connsiteX23" fmla="*/ 1504357 w 2036608"/>
                    <a:gd name="connsiteY23" fmla="*/ 3825445 h 5772431"/>
                    <a:gd name="connsiteX24" fmla="*/ 1554363 w 2036608"/>
                    <a:gd name="connsiteY24" fmla="*/ 4739845 h 5772431"/>
                    <a:gd name="connsiteX25" fmla="*/ 1594845 w 2036608"/>
                    <a:gd name="connsiteY25" fmla="*/ 5273245 h 5772431"/>
                    <a:gd name="connsiteX26" fmla="*/ 1504357 w 2036608"/>
                    <a:gd name="connsiteY26" fmla="*/ 5361352 h 5772431"/>
                    <a:gd name="connsiteX27" fmla="*/ 1535314 w 2036608"/>
                    <a:gd name="connsiteY27" fmla="*/ 5489939 h 5772431"/>
                    <a:gd name="connsiteX28" fmla="*/ 1559125 w 2036608"/>
                    <a:gd name="connsiteY28" fmla="*/ 5632814 h 5772431"/>
                    <a:gd name="connsiteX29" fmla="*/ 1142407 w 2036608"/>
                    <a:gd name="connsiteY29" fmla="*/ 5649483 h 5772431"/>
                    <a:gd name="connsiteX30" fmla="*/ 1170982 w 2036608"/>
                    <a:gd name="connsiteY30" fmla="*/ 5442314 h 5772431"/>
                    <a:gd name="connsiteX31" fmla="*/ 1101926 w 2036608"/>
                    <a:gd name="connsiteY31" fmla="*/ 5375639 h 5772431"/>
                    <a:gd name="connsiteX32" fmla="*/ 1125738 w 2036608"/>
                    <a:gd name="connsiteY32" fmla="*/ 5147039 h 5772431"/>
                    <a:gd name="connsiteX33" fmla="*/ 1073350 w 2036608"/>
                    <a:gd name="connsiteY33" fmla="*/ 4851764 h 5772431"/>
                    <a:gd name="connsiteX34" fmla="*/ 1097163 w 2036608"/>
                    <a:gd name="connsiteY34" fmla="*/ 4375514 h 5772431"/>
                    <a:gd name="connsiteX35" fmla="*/ 1011439 w 2036608"/>
                    <a:gd name="connsiteY35" fmla="*/ 3737340 h 5772431"/>
                    <a:gd name="connsiteX36" fmla="*/ 968577 w 2036608"/>
                    <a:gd name="connsiteY36" fmla="*/ 3587320 h 5772431"/>
                    <a:gd name="connsiteX37" fmla="*/ 968575 w 2036608"/>
                    <a:gd name="connsiteY37" fmla="*/ 3923077 h 5772431"/>
                    <a:gd name="connsiteX38" fmla="*/ 940002 w 2036608"/>
                    <a:gd name="connsiteY38" fmla="*/ 4246927 h 5772431"/>
                    <a:gd name="connsiteX39" fmla="*/ 780456 w 2036608"/>
                    <a:gd name="connsiteY39" fmla="*/ 5161328 h 5772431"/>
                    <a:gd name="connsiteX40" fmla="*/ 585195 w 2036608"/>
                    <a:gd name="connsiteY40" fmla="*/ 5366114 h 5772431"/>
                    <a:gd name="connsiteX41" fmla="*/ 380408 w 2036608"/>
                    <a:gd name="connsiteY41" fmla="*/ 5387545 h 5772431"/>
                    <a:gd name="connsiteX42" fmla="*/ 61317 w 2036608"/>
                    <a:gd name="connsiteY42" fmla="*/ 5444696 h 5772431"/>
                    <a:gd name="connsiteX43" fmla="*/ 56557 w 2036608"/>
                    <a:gd name="connsiteY43" fmla="*/ 5282771 h 5772431"/>
                    <a:gd name="connsiteX44" fmla="*/ 273248 w 2036608"/>
                    <a:gd name="connsiteY44" fmla="*/ 5170853 h 5772431"/>
                    <a:gd name="connsiteX45" fmla="*/ 435174 w 2036608"/>
                    <a:gd name="connsiteY45" fmla="*/ 5004165 h 5772431"/>
                    <a:gd name="connsiteX46" fmla="*/ 487561 w 2036608"/>
                    <a:gd name="connsiteY46" fmla="*/ 4473146 h 5772431"/>
                    <a:gd name="connsiteX47" fmla="*/ 532805 w 2036608"/>
                    <a:gd name="connsiteY47" fmla="*/ 3977846 h 5772431"/>
                    <a:gd name="connsiteX48" fmla="*/ 478036 w 2036608"/>
                    <a:gd name="connsiteY48" fmla="*/ 3651616 h 5772431"/>
                    <a:gd name="connsiteX49" fmla="*/ 428030 w 2036608"/>
                    <a:gd name="connsiteY49" fmla="*/ 3032491 h 5772431"/>
                    <a:gd name="connsiteX50" fmla="*/ 378024 w 2036608"/>
                    <a:gd name="connsiteY50" fmla="*/ 2761029 h 5772431"/>
                    <a:gd name="connsiteX51" fmla="*/ 368499 w 2036608"/>
                    <a:gd name="connsiteY51" fmla="*/ 2715785 h 5772431"/>
                    <a:gd name="connsiteX52" fmla="*/ 289918 w 2036608"/>
                    <a:gd name="connsiteY52" fmla="*/ 2672923 h 5772431"/>
                    <a:gd name="connsiteX53" fmla="*/ 263724 w 2036608"/>
                    <a:gd name="connsiteY53" fmla="*/ 2265730 h 5772431"/>
                    <a:gd name="connsiteX54" fmla="*/ 266105 w 2036608"/>
                    <a:gd name="connsiteY54" fmla="*/ 1949023 h 5772431"/>
                    <a:gd name="connsiteX55" fmla="*/ 299443 w 2036608"/>
                    <a:gd name="connsiteY55" fmla="*/ 1779955 h 5772431"/>
                    <a:gd name="connsiteX56" fmla="*/ 316111 w 2036608"/>
                    <a:gd name="connsiteY56" fmla="*/ 1625174 h 5772431"/>
                    <a:gd name="connsiteX57" fmla="*/ 313731 w 2036608"/>
                    <a:gd name="connsiteY57" fmla="*/ 1363235 h 5772431"/>
                    <a:gd name="connsiteX58" fmla="*/ 420886 w 2036608"/>
                    <a:gd name="connsiteY58" fmla="*/ 1046530 h 5772431"/>
                    <a:gd name="connsiteX59" fmla="*/ 1106686 w 2036608"/>
                    <a:gd name="connsiteY5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87648 w 2036608"/>
                    <a:gd name="connsiteY10" fmla="*/ 10681 h 5772431"/>
                    <a:gd name="connsiteX11" fmla="*/ 1471016 w 2036608"/>
                    <a:gd name="connsiteY11" fmla="*/ 224993 h 5772431"/>
                    <a:gd name="connsiteX12" fmla="*/ 1649611 w 2036608"/>
                    <a:gd name="connsiteY12" fmla="*/ 320243 h 5772431"/>
                    <a:gd name="connsiteX13" fmla="*/ 1880592 w 2036608"/>
                    <a:gd name="connsiteY13" fmla="*/ 503600 h 5772431"/>
                    <a:gd name="connsiteX14" fmla="*/ 1980606 w 2036608"/>
                    <a:gd name="connsiteY14" fmla="*/ 601231 h 5772431"/>
                    <a:gd name="connsiteX15" fmla="*/ 1992512 w 2036608"/>
                    <a:gd name="connsiteY15" fmla="*/ 820305 h 5772431"/>
                    <a:gd name="connsiteX16" fmla="*/ 1621038 w 2036608"/>
                    <a:gd name="connsiteY16" fmla="*/ 1165586 h 5772431"/>
                    <a:gd name="connsiteX17" fmla="*/ 1518643 w 2036608"/>
                    <a:gd name="connsiteY17" fmla="*/ 1320373 h 5772431"/>
                    <a:gd name="connsiteX18" fmla="*/ 1480542 w 2036608"/>
                    <a:gd name="connsiteY18" fmla="*/ 1487061 h 5772431"/>
                    <a:gd name="connsiteX19" fmla="*/ 1509120 w 2036608"/>
                    <a:gd name="connsiteY19" fmla="*/ 1829956 h 5772431"/>
                    <a:gd name="connsiteX20" fmla="*/ 1592463 w 2036608"/>
                    <a:gd name="connsiteY20" fmla="*/ 2694350 h 5772431"/>
                    <a:gd name="connsiteX21" fmla="*/ 1523407 w 2036608"/>
                    <a:gd name="connsiteY21" fmla="*/ 2670537 h 5772431"/>
                    <a:gd name="connsiteX22" fmla="*/ 1509120 w 2036608"/>
                    <a:gd name="connsiteY22" fmla="*/ 3253943 h 5772431"/>
                    <a:gd name="connsiteX23" fmla="*/ 1504357 w 2036608"/>
                    <a:gd name="connsiteY23" fmla="*/ 3825445 h 5772431"/>
                    <a:gd name="connsiteX24" fmla="*/ 1554363 w 2036608"/>
                    <a:gd name="connsiteY24" fmla="*/ 4739845 h 5772431"/>
                    <a:gd name="connsiteX25" fmla="*/ 1594845 w 2036608"/>
                    <a:gd name="connsiteY25" fmla="*/ 5273245 h 5772431"/>
                    <a:gd name="connsiteX26" fmla="*/ 1504357 w 2036608"/>
                    <a:gd name="connsiteY26" fmla="*/ 5361352 h 5772431"/>
                    <a:gd name="connsiteX27" fmla="*/ 1535314 w 2036608"/>
                    <a:gd name="connsiteY27" fmla="*/ 5489939 h 5772431"/>
                    <a:gd name="connsiteX28" fmla="*/ 1559125 w 2036608"/>
                    <a:gd name="connsiteY28" fmla="*/ 5632814 h 5772431"/>
                    <a:gd name="connsiteX29" fmla="*/ 1142407 w 2036608"/>
                    <a:gd name="connsiteY29" fmla="*/ 5649483 h 5772431"/>
                    <a:gd name="connsiteX30" fmla="*/ 1170982 w 2036608"/>
                    <a:gd name="connsiteY30" fmla="*/ 5442314 h 5772431"/>
                    <a:gd name="connsiteX31" fmla="*/ 1101926 w 2036608"/>
                    <a:gd name="connsiteY31" fmla="*/ 5375639 h 5772431"/>
                    <a:gd name="connsiteX32" fmla="*/ 1125738 w 2036608"/>
                    <a:gd name="connsiteY32" fmla="*/ 5147039 h 5772431"/>
                    <a:gd name="connsiteX33" fmla="*/ 1073350 w 2036608"/>
                    <a:gd name="connsiteY33" fmla="*/ 4851764 h 5772431"/>
                    <a:gd name="connsiteX34" fmla="*/ 1097163 w 2036608"/>
                    <a:gd name="connsiteY34" fmla="*/ 4375514 h 5772431"/>
                    <a:gd name="connsiteX35" fmla="*/ 1011439 w 2036608"/>
                    <a:gd name="connsiteY35" fmla="*/ 3737340 h 5772431"/>
                    <a:gd name="connsiteX36" fmla="*/ 968577 w 2036608"/>
                    <a:gd name="connsiteY36" fmla="*/ 3587320 h 5772431"/>
                    <a:gd name="connsiteX37" fmla="*/ 968575 w 2036608"/>
                    <a:gd name="connsiteY37" fmla="*/ 3923077 h 5772431"/>
                    <a:gd name="connsiteX38" fmla="*/ 940002 w 2036608"/>
                    <a:gd name="connsiteY38" fmla="*/ 4246927 h 5772431"/>
                    <a:gd name="connsiteX39" fmla="*/ 780456 w 2036608"/>
                    <a:gd name="connsiteY39" fmla="*/ 5161328 h 5772431"/>
                    <a:gd name="connsiteX40" fmla="*/ 585195 w 2036608"/>
                    <a:gd name="connsiteY40" fmla="*/ 5366114 h 5772431"/>
                    <a:gd name="connsiteX41" fmla="*/ 380408 w 2036608"/>
                    <a:gd name="connsiteY41" fmla="*/ 5387545 h 5772431"/>
                    <a:gd name="connsiteX42" fmla="*/ 61317 w 2036608"/>
                    <a:gd name="connsiteY42" fmla="*/ 5444696 h 5772431"/>
                    <a:gd name="connsiteX43" fmla="*/ 56557 w 2036608"/>
                    <a:gd name="connsiteY43" fmla="*/ 5282771 h 5772431"/>
                    <a:gd name="connsiteX44" fmla="*/ 273248 w 2036608"/>
                    <a:gd name="connsiteY44" fmla="*/ 5170853 h 5772431"/>
                    <a:gd name="connsiteX45" fmla="*/ 435174 w 2036608"/>
                    <a:gd name="connsiteY45" fmla="*/ 5004165 h 5772431"/>
                    <a:gd name="connsiteX46" fmla="*/ 487561 w 2036608"/>
                    <a:gd name="connsiteY46" fmla="*/ 4473146 h 5772431"/>
                    <a:gd name="connsiteX47" fmla="*/ 532805 w 2036608"/>
                    <a:gd name="connsiteY47" fmla="*/ 3977846 h 5772431"/>
                    <a:gd name="connsiteX48" fmla="*/ 478036 w 2036608"/>
                    <a:gd name="connsiteY48" fmla="*/ 3651616 h 5772431"/>
                    <a:gd name="connsiteX49" fmla="*/ 428030 w 2036608"/>
                    <a:gd name="connsiteY49" fmla="*/ 3032491 h 5772431"/>
                    <a:gd name="connsiteX50" fmla="*/ 378024 w 2036608"/>
                    <a:gd name="connsiteY50" fmla="*/ 2761029 h 5772431"/>
                    <a:gd name="connsiteX51" fmla="*/ 368499 w 2036608"/>
                    <a:gd name="connsiteY51" fmla="*/ 2715785 h 5772431"/>
                    <a:gd name="connsiteX52" fmla="*/ 289918 w 2036608"/>
                    <a:gd name="connsiteY52" fmla="*/ 2672923 h 5772431"/>
                    <a:gd name="connsiteX53" fmla="*/ 263724 w 2036608"/>
                    <a:gd name="connsiteY53" fmla="*/ 2265730 h 5772431"/>
                    <a:gd name="connsiteX54" fmla="*/ 266105 w 2036608"/>
                    <a:gd name="connsiteY54" fmla="*/ 1949023 h 5772431"/>
                    <a:gd name="connsiteX55" fmla="*/ 299443 w 2036608"/>
                    <a:gd name="connsiteY55" fmla="*/ 1779955 h 5772431"/>
                    <a:gd name="connsiteX56" fmla="*/ 316111 w 2036608"/>
                    <a:gd name="connsiteY56" fmla="*/ 1625174 h 5772431"/>
                    <a:gd name="connsiteX57" fmla="*/ 313731 w 2036608"/>
                    <a:gd name="connsiteY57" fmla="*/ 1363235 h 5772431"/>
                    <a:gd name="connsiteX58" fmla="*/ 420886 w 2036608"/>
                    <a:gd name="connsiteY58" fmla="*/ 1046530 h 5772431"/>
                    <a:gd name="connsiteX59" fmla="*/ 1106686 w 2036608"/>
                    <a:gd name="connsiteY5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99554 w 2036608"/>
                    <a:gd name="connsiteY10" fmla="*/ 72595 h 5772431"/>
                    <a:gd name="connsiteX11" fmla="*/ 1187648 w 2036608"/>
                    <a:gd name="connsiteY11" fmla="*/ 10681 h 5772431"/>
                    <a:gd name="connsiteX12" fmla="*/ 1471016 w 2036608"/>
                    <a:gd name="connsiteY12" fmla="*/ 224993 h 5772431"/>
                    <a:gd name="connsiteX13" fmla="*/ 1649611 w 2036608"/>
                    <a:gd name="connsiteY13" fmla="*/ 320243 h 5772431"/>
                    <a:gd name="connsiteX14" fmla="*/ 1880592 w 2036608"/>
                    <a:gd name="connsiteY14" fmla="*/ 503600 h 5772431"/>
                    <a:gd name="connsiteX15" fmla="*/ 1980606 w 2036608"/>
                    <a:gd name="connsiteY15" fmla="*/ 601231 h 5772431"/>
                    <a:gd name="connsiteX16" fmla="*/ 1992512 w 2036608"/>
                    <a:gd name="connsiteY16" fmla="*/ 820305 h 5772431"/>
                    <a:gd name="connsiteX17" fmla="*/ 1621038 w 2036608"/>
                    <a:gd name="connsiteY17" fmla="*/ 1165586 h 5772431"/>
                    <a:gd name="connsiteX18" fmla="*/ 1518643 w 2036608"/>
                    <a:gd name="connsiteY18" fmla="*/ 1320373 h 5772431"/>
                    <a:gd name="connsiteX19" fmla="*/ 1480542 w 2036608"/>
                    <a:gd name="connsiteY19" fmla="*/ 1487061 h 5772431"/>
                    <a:gd name="connsiteX20" fmla="*/ 1509120 w 2036608"/>
                    <a:gd name="connsiteY20" fmla="*/ 1829956 h 5772431"/>
                    <a:gd name="connsiteX21" fmla="*/ 1592463 w 2036608"/>
                    <a:gd name="connsiteY21" fmla="*/ 2694350 h 5772431"/>
                    <a:gd name="connsiteX22" fmla="*/ 1523407 w 2036608"/>
                    <a:gd name="connsiteY22" fmla="*/ 2670537 h 5772431"/>
                    <a:gd name="connsiteX23" fmla="*/ 1509120 w 2036608"/>
                    <a:gd name="connsiteY23" fmla="*/ 3253943 h 5772431"/>
                    <a:gd name="connsiteX24" fmla="*/ 1504357 w 2036608"/>
                    <a:gd name="connsiteY24" fmla="*/ 3825445 h 5772431"/>
                    <a:gd name="connsiteX25" fmla="*/ 1554363 w 2036608"/>
                    <a:gd name="connsiteY25" fmla="*/ 4739845 h 5772431"/>
                    <a:gd name="connsiteX26" fmla="*/ 1594845 w 2036608"/>
                    <a:gd name="connsiteY26" fmla="*/ 5273245 h 5772431"/>
                    <a:gd name="connsiteX27" fmla="*/ 1504357 w 2036608"/>
                    <a:gd name="connsiteY27" fmla="*/ 5361352 h 5772431"/>
                    <a:gd name="connsiteX28" fmla="*/ 1535314 w 2036608"/>
                    <a:gd name="connsiteY28" fmla="*/ 5489939 h 5772431"/>
                    <a:gd name="connsiteX29" fmla="*/ 1559125 w 2036608"/>
                    <a:gd name="connsiteY29" fmla="*/ 5632814 h 5772431"/>
                    <a:gd name="connsiteX30" fmla="*/ 1142407 w 2036608"/>
                    <a:gd name="connsiteY30" fmla="*/ 5649483 h 5772431"/>
                    <a:gd name="connsiteX31" fmla="*/ 1170982 w 2036608"/>
                    <a:gd name="connsiteY31" fmla="*/ 5442314 h 5772431"/>
                    <a:gd name="connsiteX32" fmla="*/ 1101926 w 2036608"/>
                    <a:gd name="connsiteY32" fmla="*/ 5375639 h 5772431"/>
                    <a:gd name="connsiteX33" fmla="*/ 1125738 w 2036608"/>
                    <a:gd name="connsiteY33" fmla="*/ 5147039 h 5772431"/>
                    <a:gd name="connsiteX34" fmla="*/ 1073350 w 2036608"/>
                    <a:gd name="connsiteY34" fmla="*/ 4851764 h 5772431"/>
                    <a:gd name="connsiteX35" fmla="*/ 1097163 w 2036608"/>
                    <a:gd name="connsiteY35" fmla="*/ 4375514 h 5772431"/>
                    <a:gd name="connsiteX36" fmla="*/ 1011439 w 2036608"/>
                    <a:gd name="connsiteY36" fmla="*/ 3737340 h 5772431"/>
                    <a:gd name="connsiteX37" fmla="*/ 968577 w 2036608"/>
                    <a:gd name="connsiteY37" fmla="*/ 3587320 h 5772431"/>
                    <a:gd name="connsiteX38" fmla="*/ 968575 w 2036608"/>
                    <a:gd name="connsiteY38" fmla="*/ 3923077 h 5772431"/>
                    <a:gd name="connsiteX39" fmla="*/ 940002 w 2036608"/>
                    <a:gd name="connsiteY39" fmla="*/ 4246927 h 5772431"/>
                    <a:gd name="connsiteX40" fmla="*/ 780456 w 2036608"/>
                    <a:gd name="connsiteY40" fmla="*/ 5161328 h 5772431"/>
                    <a:gd name="connsiteX41" fmla="*/ 585195 w 2036608"/>
                    <a:gd name="connsiteY41" fmla="*/ 5366114 h 5772431"/>
                    <a:gd name="connsiteX42" fmla="*/ 380408 w 2036608"/>
                    <a:gd name="connsiteY42" fmla="*/ 5387545 h 5772431"/>
                    <a:gd name="connsiteX43" fmla="*/ 61317 w 2036608"/>
                    <a:gd name="connsiteY43" fmla="*/ 5444696 h 5772431"/>
                    <a:gd name="connsiteX44" fmla="*/ 56557 w 2036608"/>
                    <a:gd name="connsiteY44" fmla="*/ 5282771 h 5772431"/>
                    <a:gd name="connsiteX45" fmla="*/ 273248 w 2036608"/>
                    <a:gd name="connsiteY45" fmla="*/ 5170853 h 5772431"/>
                    <a:gd name="connsiteX46" fmla="*/ 435174 w 2036608"/>
                    <a:gd name="connsiteY46" fmla="*/ 5004165 h 5772431"/>
                    <a:gd name="connsiteX47" fmla="*/ 487561 w 2036608"/>
                    <a:gd name="connsiteY47" fmla="*/ 4473146 h 5772431"/>
                    <a:gd name="connsiteX48" fmla="*/ 532805 w 2036608"/>
                    <a:gd name="connsiteY48" fmla="*/ 3977846 h 5772431"/>
                    <a:gd name="connsiteX49" fmla="*/ 478036 w 2036608"/>
                    <a:gd name="connsiteY49" fmla="*/ 3651616 h 5772431"/>
                    <a:gd name="connsiteX50" fmla="*/ 428030 w 2036608"/>
                    <a:gd name="connsiteY50" fmla="*/ 3032491 h 5772431"/>
                    <a:gd name="connsiteX51" fmla="*/ 378024 w 2036608"/>
                    <a:gd name="connsiteY51" fmla="*/ 2761029 h 5772431"/>
                    <a:gd name="connsiteX52" fmla="*/ 368499 w 2036608"/>
                    <a:gd name="connsiteY52" fmla="*/ 2715785 h 5772431"/>
                    <a:gd name="connsiteX53" fmla="*/ 289918 w 2036608"/>
                    <a:gd name="connsiteY53" fmla="*/ 2672923 h 5772431"/>
                    <a:gd name="connsiteX54" fmla="*/ 263724 w 2036608"/>
                    <a:gd name="connsiteY54" fmla="*/ 2265730 h 5772431"/>
                    <a:gd name="connsiteX55" fmla="*/ 266105 w 2036608"/>
                    <a:gd name="connsiteY55" fmla="*/ 1949023 h 5772431"/>
                    <a:gd name="connsiteX56" fmla="*/ 299443 w 2036608"/>
                    <a:gd name="connsiteY56" fmla="*/ 1779955 h 5772431"/>
                    <a:gd name="connsiteX57" fmla="*/ 316111 w 2036608"/>
                    <a:gd name="connsiteY57" fmla="*/ 1625174 h 5772431"/>
                    <a:gd name="connsiteX58" fmla="*/ 313731 w 2036608"/>
                    <a:gd name="connsiteY58" fmla="*/ 1363235 h 5772431"/>
                    <a:gd name="connsiteX59" fmla="*/ 420886 w 2036608"/>
                    <a:gd name="connsiteY59" fmla="*/ 1046530 h 5772431"/>
                    <a:gd name="connsiteX60" fmla="*/ 1106686 w 2036608"/>
                    <a:gd name="connsiteY60"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59072 w 2036608"/>
                    <a:gd name="connsiteY10" fmla="*/ 36876 h 5772431"/>
                    <a:gd name="connsiteX11" fmla="*/ 1187648 w 2036608"/>
                    <a:gd name="connsiteY11" fmla="*/ 10681 h 5772431"/>
                    <a:gd name="connsiteX12" fmla="*/ 1471016 w 2036608"/>
                    <a:gd name="connsiteY12" fmla="*/ 224993 h 5772431"/>
                    <a:gd name="connsiteX13" fmla="*/ 1649611 w 2036608"/>
                    <a:gd name="connsiteY13" fmla="*/ 320243 h 5772431"/>
                    <a:gd name="connsiteX14" fmla="*/ 1880592 w 2036608"/>
                    <a:gd name="connsiteY14" fmla="*/ 503600 h 5772431"/>
                    <a:gd name="connsiteX15" fmla="*/ 1980606 w 2036608"/>
                    <a:gd name="connsiteY15" fmla="*/ 601231 h 5772431"/>
                    <a:gd name="connsiteX16" fmla="*/ 1992512 w 2036608"/>
                    <a:gd name="connsiteY16" fmla="*/ 820305 h 5772431"/>
                    <a:gd name="connsiteX17" fmla="*/ 1621038 w 2036608"/>
                    <a:gd name="connsiteY17" fmla="*/ 1165586 h 5772431"/>
                    <a:gd name="connsiteX18" fmla="*/ 1518643 w 2036608"/>
                    <a:gd name="connsiteY18" fmla="*/ 1320373 h 5772431"/>
                    <a:gd name="connsiteX19" fmla="*/ 1480542 w 2036608"/>
                    <a:gd name="connsiteY19" fmla="*/ 1487061 h 5772431"/>
                    <a:gd name="connsiteX20" fmla="*/ 1509120 w 2036608"/>
                    <a:gd name="connsiteY20" fmla="*/ 1829956 h 5772431"/>
                    <a:gd name="connsiteX21" fmla="*/ 1592463 w 2036608"/>
                    <a:gd name="connsiteY21" fmla="*/ 2694350 h 5772431"/>
                    <a:gd name="connsiteX22" fmla="*/ 1523407 w 2036608"/>
                    <a:gd name="connsiteY22" fmla="*/ 2670537 h 5772431"/>
                    <a:gd name="connsiteX23" fmla="*/ 1509120 w 2036608"/>
                    <a:gd name="connsiteY23" fmla="*/ 3253943 h 5772431"/>
                    <a:gd name="connsiteX24" fmla="*/ 1504357 w 2036608"/>
                    <a:gd name="connsiteY24" fmla="*/ 3825445 h 5772431"/>
                    <a:gd name="connsiteX25" fmla="*/ 1554363 w 2036608"/>
                    <a:gd name="connsiteY25" fmla="*/ 4739845 h 5772431"/>
                    <a:gd name="connsiteX26" fmla="*/ 1594845 w 2036608"/>
                    <a:gd name="connsiteY26" fmla="*/ 5273245 h 5772431"/>
                    <a:gd name="connsiteX27" fmla="*/ 1504357 w 2036608"/>
                    <a:gd name="connsiteY27" fmla="*/ 5361352 h 5772431"/>
                    <a:gd name="connsiteX28" fmla="*/ 1535314 w 2036608"/>
                    <a:gd name="connsiteY28" fmla="*/ 5489939 h 5772431"/>
                    <a:gd name="connsiteX29" fmla="*/ 1559125 w 2036608"/>
                    <a:gd name="connsiteY29" fmla="*/ 5632814 h 5772431"/>
                    <a:gd name="connsiteX30" fmla="*/ 1142407 w 2036608"/>
                    <a:gd name="connsiteY30" fmla="*/ 5649483 h 5772431"/>
                    <a:gd name="connsiteX31" fmla="*/ 1170982 w 2036608"/>
                    <a:gd name="connsiteY31" fmla="*/ 5442314 h 5772431"/>
                    <a:gd name="connsiteX32" fmla="*/ 1101926 w 2036608"/>
                    <a:gd name="connsiteY32" fmla="*/ 5375639 h 5772431"/>
                    <a:gd name="connsiteX33" fmla="*/ 1125738 w 2036608"/>
                    <a:gd name="connsiteY33" fmla="*/ 5147039 h 5772431"/>
                    <a:gd name="connsiteX34" fmla="*/ 1073350 w 2036608"/>
                    <a:gd name="connsiteY34" fmla="*/ 4851764 h 5772431"/>
                    <a:gd name="connsiteX35" fmla="*/ 1097163 w 2036608"/>
                    <a:gd name="connsiteY35" fmla="*/ 4375514 h 5772431"/>
                    <a:gd name="connsiteX36" fmla="*/ 1011439 w 2036608"/>
                    <a:gd name="connsiteY36" fmla="*/ 3737340 h 5772431"/>
                    <a:gd name="connsiteX37" fmla="*/ 968577 w 2036608"/>
                    <a:gd name="connsiteY37" fmla="*/ 3587320 h 5772431"/>
                    <a:gd name="connsiteX38" fmla="*/ 968575 w 2036608"/>
                    <a:gd name="connsiteY38" fmla="*/ 3923077 h 5772431"/>
                    <a:gd name="connsiteX39" fmla="*/ 940002 w 2036608"/>
                    <a:gd name="connsiteY39" fmla="*/ 4246927 h 5772431"/>
                    <a:gd name="connsiteX40" fmla="*/ 780456 w 2036608"/>
                    <a:gd name="connsiteY40" fmla="*/ 5161328 h 5772431"/>
                    <a:gd name="connsiteX41" fmla="*/ 585195 w 2036608"/>
                    <a:gd name="connsiteY41" fmla="*/ 5366114 h 5772431"/>
                    <a:gd name="connsiteX42" fmla="*/ 380408 w 2036608"/>
                    <a:gd name="connsiteY42" fmla="*/ 5387545 h 5772431"/>
                    <a:gd name="connsiteX43" fmla="*/ 61317 w 2036608"/>
                    <a:gd name="connsiteY43" fmla="*/ 5444696 h 5772431"/>
                    <a:gd name="connsiteX44" fmla="*/ 56557 w 2036608"/>
                    <a:gd name="connsiteY44" fmla="*/ 5282771 h 5772431"/>
                    <a:gd name="connsiteX45" fmla="*/ 273248 w 2036608"/>
                    <a:gd name="connsiteY45" fmla="*/ 5170853 h 5772431"/>
                    <a:gd name="connsiteX46" fmla="*/ 435174 w 2036608"/>
                    <a:gd name="connsiteY46" fmla="*/ 5004165 h 5772431"/>
                    <a:gd name="connsiteX47" fmla="*/ 487561 w 2036608"/>
                    <a:gd name="connsiteY47" fmla="*/ 4473146 h 5772431"/>
                    <a:gd name="connsiteX48" fmla="*/ 532805 w 2036608"/>
                    <a:gd name="connsiteY48" fmla="*/ 3977846 h 5772431"/>
                    <a:gd name="connsiteX49" fmla="*/ 478036 w 2036608"/>
                    <a:gd name="connsiteY49" fmla="*/ 3651616 h 5772431"/>
                    <a:gd name="connsiteX50" fmla="*/ 428030 w 2036608"/>
                    <a:gd name="connsiteY50" fmla="*/ 3032491 h 5772431"/>
                    <a:gd name="connsiteX51" fmla="*/ 378024 w 2036608"/>
                    <a:gd name="connsiteY51" fmla="*/ 2761029 h 5772431"/>
                    <a:gd name="connsiteX52" fmla="*/ 368499 w 2036608"/>
                    <a:gd name="connsiteY52" fmla="*/ 2715785 h 5772431"/>
                    <a:gd name="connsiteX53" fmla="*/ 289918 w 2036608"/>
                    <a:gd name="connsiteY53" fmla="*/ 2672923 h 5772431"/>
                    <a:gd name="connsiteX54" fmla="*/ 263724 w 2036608"/>
                    <a:gd name="connsiteY54" fmla="*/ 2265730 h 5772431"/>
                    <a:gd name="connsiteX55" fmla="*/ 266105 w 2036608"/>
                    <a:gd name="connsiteY55" fmla="*/ 1949023 h 5772431"/>
                    <a:gd name="connsiteX56" fmla="*/ 299443 w 2036608"/>
                    <a:gd name="connsiteY56" fmla="*/ 1779955 h 5772431"/>
                    <a:gd name="connsiteX57" fmla="*/ 316111 w 2036608"/>
                    <a:gd name="connsiteY57" fmla="*/ 1625174 h 5772431"/>
                    <a:gd name="connsiteX58" fmla="*/ 313731 w 2036608"/>
                    <a:gd name="connsiteY58" fmla="*/ 1363235 h 5772431"/>
                    <a:gd name="connsiteX59" fmla="*/ 420886 w 2036608"/>
                    <a:gd name="connsiteY59" fmla="*/ 1046530 h 5772431"/>
                    <a:gd name="connsiteX60" fmla="*/ 1106686 w 2036608"/>
                    <a:gd name="connsiteY60"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59072 w 2036608"/>
                    <a:gd name="connsiteY10" fmla="*/ 36876 h 5772431"/>
                    <a:gd name="connsiteX11" fmla="*/ 1187648 w 2036608"/>
                    <a:gd name="connsiteY11" fmla="*/ 10681 h 5772431"/>
                    <a:gd name="connsiteX12" fmla="*/ 1471016 w 2036608"/>
                    <a:gd name="connsiteY12" fmla="*/ 224993 h 5772431"/>
                    <a:gd name="connsiteX13" fmla="*/ 1649611 w 2036608"/>
                    <a:gd name="connsiteY13" fmla="*/ 320243 h 5772431"/>
                    <a:gd name="connsiteX14" fmla="*/ 1880592 w 2036608"/>
                    <a:gd name="connsiteY14" fmla="*/ 503600 h 5772431"/>
                    <a:gd name="connsiteX15" fmla="*/ 1980606 w 2036608"/>
                    <a:gd name="connsiteY15" fmla="*/ 601231 h 5772431"/>
                    <a:gd name="connsiteX16" fmla="*/ 1992512 w 2036608"/>
                    <a:gd name="connsiteY16" fmla="*/ 820305 h 5772431"/>
                    <a:gd name="connsiteX17" fmla="*/ 1621038 w 2036608"/>
                    <a:gd name="connsiteY17" fmla="*/ 1165586 h 5772431"/>
                    <a:gd name="connsiteX18" fmla="*/ 1518643 w 2036608"/>
                    <a:gd name="connsiteY18" fmla="*/ 1320373 h 5772431"/>
                    <a:gd name="connsiteX19" fmla="*/ 1480542 w 2036608"/>
                    <a:gd name="connsiteY19" fmla="*/ 1487061 h 5772431"/>
                    <a:gd name="connsiteX20" fmla="*/ 1509120 w 2036608"/>
                    <a:gd name="connsiteY20" fmla="*/ 1829956 h 5772431"/>
                    <a:gd name="connsiteX21" fmla="*/ 1592463 w 2036608"/>
                    <a:gd name="connsiteY21" fmla="*/ 2694350 h 5772431"/>
                    <a:gd name="connsiteX22" fmla="*/ 1523407 w 2036608"/>
                    <a:gd name="connsiteY22" fmla="*/ 2670537 h 5772431"/>
                    <a:gd name="connsiteX23" fmla="*/ 1509120 w 2036608"/>
                    <a:gd name="connsiteY23" fmla="*/ 3253943 h 5772431"/>
                    <a:gd name="connsiteX24" fmla="*/ 1504357 w 2036608"/>
                    <a:gd name="connsiteY24" fmla="*/ 3825445 h 5772431"/>
                    <a:gd name="connsiteX25" fmla="*/ 1554363 w 2036608"/>
                    <a:gd name="connsiteY25" fmla="*/ 4739845 h 5772431"/>
                    <a:gd name="connsiteX26" fmla="*/ 1594845 w 2036608"/>
                    <a:gd name="connsiteY26" fmla="*/ 5273245 h 5772431"/>
                    <a:gd name="connsiteX27" fmla="*/ 1504357 w 2036608"/>
                    <a:gd name="connsiteY27" fmla="*/ 5361352 h 5772431"/>
                    <a:gd name="connsiteX28" fmla="*/ 1535314 w 2036608"/>
                    <a:gd name="connsiteY28" fmla="*/ 5489939 h 5772431"/>
                    <a:gd name="connsiteX29" fmla="*/ 1559125 w 2036608"/>
                    <a:gd name="connsiteY29" fmla="*/ 5632814 h 5772431"/>
                    <a:gd name="connsiteX30" fmla="*/ 1142407 w 2036608"/>
                    <a:gd name="connsiteY30" fmla="*/ 5649483 h 5772431"/>
                    <a:gd name="connsiteX31" fmla="*/ 1170982 w 2036608"/>
                    <a:gd name="connsiteY31" fmla="*/ 5442314 h 5772431"/>
                    <a:gd name="connsiteX32" fmla="*/ 1101926 w 2036608"/>
                    <a:gd name="connsiteY32" fmla="*/ 5375639 h 5772431"/>
                    <a:gd name="connsiteX33" fmla="*/ 1125738 w 2036608"/>
                    <a:gd name="connsiteY33" fmla="*/ 5147039 h 5772431"/>
                    <a:gd name="connsiteX34" fmla="*/ 1073350 w 2036608"/>
                    <a:gd name="connsiteY34" fmla="*/ 4851764 h 5772431"/>
                    <a:gd name="connsiteX35" fmla="*/ 1097163 w 2036608"/>
                    <a:gd name="connsiteY35" fmla="*/ 4375514 h 5772431"/>
                    <a:gd name="connsiteX36" fmla="*/ 1011439 w 2036608"/>
                    <a:gd name="connsiteY36" fmla="*/ 3737340 h 5772431"/>
                    <a:gd name="connsiteX37" fmla="*/ 968577 w 2036608"/>
                    <a:gd name="connsiteY37" fmla="*/ 3587320 h 5772431"/>
                    <a:gd name="connsiteX38" fmla="*/ 968575 w 2036608"/>
                    <a:gd name="connsiteY38" fmla="*/ 3923077 h 5772431"/>
                    <a:gd name="connsiteX39" fmla="*/ 940002 w 2036608"/>
                    <a:gd name="connsiteY39" fmla="*/ 4246927 h 5772431"/>
                    <a:gd name="connsiteX40" fmla="*/ 780456 w 2036608"/>
                    <a:gd name="connsiteY40" fmla="*/ 5161328 h 5772431"/>
                    <a:gd name="connsiteX41" fmla="*/ 585195 w 2036608"/>
                    <a:gd name="connsiteY41" fmla="*/ 5366114 h 5772431"/>
                    <a:gd name="connsiteX42" fmla="*/ 380408 w 2036608"/>
                    <a:gd name="connsiteY42" fmla="*/ 5387545 h 5772431"/>
                    <a:gd name="connsiteX43" fmla="*/ 61317 w 2036608"/>
                    <a:gd name="connsiteY43" fmla="*/ 5444696 h 5772431"/>
                    <a:gd name="connsiteX44" fmla="*/ 56557 w 2036608"/>
                    <a:gd name="connsiteY44" fmla="*/ 5282771 h 5772431"/>
                    <a:gd name="connsiteX45" fmla="*/ 273248 w 2036608"/>
                    <a:gd name="connsiteY45" fmla="*/ 5170853 h 5772431"/>
                    <a:gd name="connsiteX46" fmla="*/ 435174 w 2036608"/>
                    <a:gd name="connsiteY46" fmla="*/ 5004165 h 5772431"/>
                    <a:gd name="connsiteX47" fmla="*/ 487561 w 2036608"/>
                    <a:gd name="connsiteY47" fmla="*/ 4473146 h 5772431"/>
                    <a:gd name="connsiteX48" fmla="*/ 532805 w 2036608"/>
                    <a:gd name="connsiteY48" fmla="*/ 3977846 h 5772431"/>
                    <a:gd name="connsiteX49" fmla="*/ 478036 w 2036608"/>
                    <a:gd name="connsiteY49" fmla="*/ 3651616 h 5772431"/>
                    <a:gd name="connsiteX50" fmla="*/ 428030 w 2036608"/>
                    <a:gd name="connsiteY50" fmla="*/ 3032491 h 5772431"/>
                    <a:gd name="connsiteX51" fmla="*/ 378024 w 2036608"/>
                    <a:gd name="connsiteY51" fmla="*/ 2761029 h 5772431"/>
                    <a:gd name="connsiteX52" fmla="*/ 368499 w 2036608"/>
                    <a:gd name="connsiteY52" fmla="*/ 2715785 h 5772431"/>
                    <a:gd name="connsiteX53" fmla="*/ 289918 w 2036608"/>
                    <a:gd name="connsiteY53" fmla="*/ 2672923 h 5772431"/>
                    <a:gd name="connsiteX54" fmla="*/ 263724 w 2036608"/>
                    <a:gd name="connsiteY54" fmla="*/ 2265730 h 5772431"/>
                    <a:gd name="connsiteX55" fmla="*/ 266105 w 2036608"/>
                    <a:gd name="connsiteY55" fmla="*/ 1949023 h 5772431"/>
                    <a:gd name="connsiteX56" fmla="*/ 299443 w 2036608"/>
                    <a:gd name="connsiteY56" fmla="*/ 1779955 h 5772431"/>
                    <a:gd name="connsiteX57" fmla="*/ 316111 w 2036608"/>
                    <a:gd name="connsiteY57" fmla="*/ 1625174 h 5772431"/>
                    <a:gd name="connsiteX58" fmla="*/ 313731 w 2036608"/>
                    <a:gd name="connsiteY58" fmla="*/ 1363235 h 5772431"/>
                    <a:gd name="connsiteX59" fmla="*/ 420886 w 2036608"/>
                    <a:gd name="connsiteY59" fmla="*/ 1046530 h 5772431"/>
                    <a:gd name="connsiteX60" fmla="*/ 1106686 w 2036608"/>
                    <a:gd name="connsiteY60"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75742 w 2036608"/>
                    <a:gd name="connsiteY10" fmla="*/ 144033 h 5772431"/>
                    <a:gd name="connsiteX11" fmla="*/ 1159072 w 2036608"/>
                    <a:gd name="connsiteY11" fmla="*/ 3687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63724 w 2036608"/>
                    <a:gd name="connsiteY55" fmla="*/ 2265730 h 5772431"/>
                    <a:gd name="connsiteX56" fmla="*/ 266105 w 2036608"/>
                    <a:gd name="connsiteY56" fmla="*/ 1949023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59072 w 2036608"/>
                    <a:gd name="connsiteY11" fmla="*/ 3687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63724 w 2036608"/>
                    <a:gd name="connsiteY55" fmla="*/ 2265730 h 5772431"/>
                    <a:gd name="connsiteX56" fmla="*/ 266105 w 2036608"/>
                    <a:gd name="connsiteY56" fmla="*/ 1949023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59072 w 2036608"/>
                    <a:gd name="connsiteY11" fmla="*/ 32114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63724 w 2036608"/>
                    <a:gd name="connsiteY55" fmla="*/ 2265730 h 5772431"/>
                    <a:gd name="connsiteX56" fmla="*/ 266105 w 2036608"/>
                    <a:gd name="connsiteY56" fmla="*/ 1949023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73360 w 2036608"/>
                    <a:gd name="connsiteY11" fmla="*/ 22589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63724 w 2036608"/>
                    <a:gd name="connsiteY55" fmla="*/ 2265730 h 5772431"/>
                    <a:gd name="connsiteX56" fmla="*/ 266105 w 2036608"/>
                    <a:gd name="connsiteY56" fmla="*/ 1949023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73360 w 2036608"/>
                    <a:gd name="connsiteY11" fmla="*/ 22589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63724 w 2036608"/>
                    <a:gd name="connsiteY55" fmla="*/ 2265730 h 5772431"/>
                    <a:gd name="connsiteX56" fmla="*/ 266105 w 2036608"/>
                    <a:gd name="connsiteY56" fmla="*/ 1949023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63724 w 2036608"/>
                    <a:gd name="connsiteY55" fmla="*/ 2265730 h 5772431"/>
                    <a:gd name="connsiteX56" fmla="*/ 266105 w 2036608"/>
                    <a:gd name="connsiteY56" fmla="*/ 1949023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66105 w 2036608"/>
                    <a:gd name="connsiteY56" fmla="*/ 1949023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66105 w 2036608"/>
                    <a:gd name="connsiteY56" fmla="*/ 1949023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99443 w 2036608"/>
                    <a:gd name="connsiteY57" fmla="*/ 177995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1106686 w 2036608"/>
                    <a:gd name="connsiteY6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94729 w 2036608"/>
                    <a:gd name="connsiteY61" fmla="*/ 905239 h 5772431"/>
                    <a:gd name="connsiteX62" fmla="*/ 1106686 w 2036608"/>
                    <a:gd name="connsiteY62"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1106686 w 2036608"/>
                    <a:gd name="connsiteY62"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932854 w 2036608"/>
                    <a:gd name="connsiteY62" fmla="*/ 775064 h 5772431"/>
                    <a:gd name="connsiteX63" fmla="*/ 1106686 w 2036608"/>
                    <a:gd name="connsiteY63"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1106686 w 2036608"/>
                    <a:gd name="connsiteY63"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1106686 w 2036608"/>
                    <a:gd name="connsiteY63"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1106686 w 2036608"/>
                    <a:gd name="connsiteY63"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907454 w 2036608"/>
                    <a:gd name="connsiteY63" fmla="*/ 848089 h 5772431"/>
                    <a:gd name="connsiteX64" fmla="*/ 1106686 w 2036608"/>
                    <a:gd name="connsiteY64"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1028104 w 2036608"/>
                    <a:gd name="connsiteY63" fmla="*/ 1270364 h 5772431"/>
                    <a:gd name="connsiteX64" fmla="*/ 1106686 w 2036608"/>
                    <a:gd name="connsiteY64"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869354 w 2036608"/>
                    <a:gd name="connsiteY63" fmla="*/ 1127489 h 5772431"/>
                    <a:gd name="connsiteX64" fmla="*/ 1028104 w 2036608"/>
                    <a:gd name="connsiteY64" fmla="*/ 1270364 h 5772431"/>
                    <a:gd name="connsiteX65" fmla="*/ 1106686 w 2036608"/>
                    <a:gd name="connsiteY65"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028104 w 2036608"/>
                    <a:gd name="connsiteY64" fmla="*/ 1270364 h 5772431"/>
                    <a:gd name="connsiteX65" fmla="*/ 1106686 w 2036608"/>
                    <a:gd name="connsiteY65"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028104 w 2036608"/>
                    <a:gd name="connsiteY64" fmla="*/ 1270364 h 5772431"/>
                    <a:gd name="connsiteX65" fmla="*/ 1106686 w 2036608"/>
                    <a:gd name="connsiteY65"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028104 w 2036608"/>
                    <a:gd name="connsiteY64" fmla="*/ 1270364 h 5772431"/>
                    <a:gd name="connsiteX65" fmla="*/ 1106686 w 2036608"/>
                    <a:gd name="connsiteY65"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777279 w 2036608"/>
                    <a:gd name="connsiteY64" fmla="*/ 1635489 h 5772431"/>
                    <a:gd name="connsiteX65" fmla="*/ 1028104 w 2036608"/>
                    <a:gd name="connsiteY65" fmla="*/ 1270364 h 5772431"/>
                    <a:gd name="connsiteX66" fmla="*/ 1106686 w 2036608"/>
                    <a:gd name="connsiteY66"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291629 w 2036608"/>
                    <a:gd name="connsiteY64" fmla="*/ 2460989 h 5772431"/>
                    <a:gd name="connsiteX65" fmla="*/ 1028104 w 2036608"/>
                    <a:gd name="connsiteY65" fmla="*/ 1270364 h 5772431"/>
                    <a:gd name="connsiteX66" fmla="*/ 1106686 w 2036608"/>
                    <a:gd name="connsiteY66"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291629 w 2036608"/>
                    <a:gd name="connsiteY64" fmla="*/ 2460989 h 5772431"/>
                    <a:gd name="connsiteX65" fmla="*/ 1148754 w 2036608"/>
                    <a:gd name="connsiteY65" fmla="*/ 1845039 h 5772431"/>
                    <a:gd name="connsiteX66" fmla="*/ 1028104 w 2036608"/>
                    <a:gd name="connsiteY66" fmla="*/ 1270364 h 5772431"/>
                    <a:gd name="connsiteX67" fmla="*/ 1106686 w 2036608"/>
                    <a:gd name="connsiteY67"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291629 w 2036608"/>
                    <a:gd name="connsiteY64" fmla="*/ 2460989 h 5772431"/>
                    <a:gd name="connsiteX65" fmla="*/ 1253529 w 2036608"/>
                    <a:gd name="connsiteY65" fmla="*/ 1794239 h 5772431"/>
                    <a:gd name="connsiteX66" fmla="*/ 1028104 w 2036608"/>
                    <a:gd name="connsiteY66" fmla="*/ 1270364 h 5772431"/>
                    <a:gd name="connsiteX67" fmla="*/ 1106686 w 2036608"/>
                    <a:gd name="connsiteY67"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291629 w 2036608"/>
                    <a:gd name="connsiteY64" fmla="*/ 2460989 h 5772431"/>
                    <a:gd name="connsiteX65" fmla="*/ 1253529 w 2036608"/>
                    <a:gd name="connsiteY65" fmla="*/ 1794239 h 5772431"/>
                    <a:gd name="connsiteX66" fmla="*/ 1028104 w 2036608"/>
                    <a:gd name="connsiteY66" fmla="*/ 1270364 h 5772431"/>
                    <a:gd name="connsiteX67" fmla="*/ 1106686 w 2036608"/>
                    <a:gd name="connsiteY67"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291629 w 2036608"/>
                    <a:gd name="connsiteY64" fmla="*/ 2460989 h 5772431"/>
                    <a:gd name="connsiteX65" fmla="*/ 1253529 w 2036608"/>
                    <a:gd name="connsiteY65" fmla="*/ 1794239 h 5772431"/>
                    <a:gd name="connsiteX66" fmla="*/ 1028104 w 2036608"/>
                    <a:gd name="connsiteY66" fmla="*/ 1270364 h 5772431"/>
                    <a:gd name="connsiteX67" fmla="*/ 1106686 w 2036608"/>
                    <a:gd name="connsiteY67"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291629 w 2036608"/>
                    <a:gd name="connsiteY64" fmla="*/ 2460989 h 5772431"/>
                    <a:gd name="connsiteX65" fmla="*/ 1244004 w 2036608"/>
                    <a:gd name="connsiteY65" fmla="*/ 1765664 h 5772431"/>
                    <a:gd name="connsiteX66" fmla="*/ 1028104 w 2036608"/>
                    <a:gd name="connsiteY66" fmla="*/ 1270364 h 5772431"/>
                    <a:gd name="connsiteX67" fmla="*/ 1106686 w 2036608"/>
                    <a:gd name="connsiteY67"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1291629 w 2036608"/>
                    <a:gd name="connsiteY64" fmla="*/ 2460989 h 5772431"/>
                    <a:gd name="connsiteX65" fmla="*/ 1244004 w 2036608"/>
                    <a:gd name="connsiteY65" fmla="*/ 1765664 h 5772431"/>
                    <a:gd name="connsiteX66" fmla="*/ 1028104 w 2036608"/>
                    <a:gd name="connsiteY66" fmla="*/ 1270364 h 5772431"/>
                    <a:gd name="connsiteX67" fmla="*/ 1106686 w 2036608"/>
                    <a:gd name="connsiteY67"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809029 w 2036608"/>
                    <a:gd name="connsiteY64" fmla="*/ 2124439 h 5772431"/>
                    <a:gd name="connsiteX65" fmla="*/ 1291629 w 2036608"/>
                    <a:gd name="connsiteY65" fmla="*/ 2460989 h 5772431"/>
                    <a:gd name="connsiteX66" fmla="*/ 1244004 w 2036608"/>
                    <a:gd name="connsiteY66" fmla="*/ 1765664 h 5772431"/>
                    <a:gd name="connsiteX67" fmla="*/ 1028104 w 2036608"/>
                    <a:gd name="connsiteY67" fmla="*/ 1270364 h 5772431"/>
                    <a:gd name="connsiteX68" fmla="*/ 1106686 w 2036608"/>
                    <a:gd name="connsiteY68"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1291629 w 2036608"/>
                    <a:gd name="connsiteY65" fmla="*/ 2460989 h 5772431"/>
                    <a:gd name="connsiteX66" fmla="*/ 1244004 w 2036608"/>
                    <a:gd name="connsiteY66" fmla="*/ 1765664 h 5772431"/>
                    <a:gd name="connsiteX67" fmla="*/ 1028104 w 2036608"/>
                    <a:gd name="connsiteY67" fmla="*/ 1270364 h 5772431"/>
                    <a:gd name="connsiteX68" fmla="*/ 1106686 w 2036608"/>
                    <a:gd name="connsiteY68"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1291629 w 2036608"/>
                    <a:gd name="connsiteY65" fmla="*/ 2460989 h 5772431"/>
                    <a:gd name="connsiteX66" fmla="*/ 1244004 w 2036608"/>
                    <a:gd name="connsiteY66" fmla="*/ 1765664 h 5772431"/>
                    <a:gd name="connsiteX67" fmla="*/ 1028104 w 2036608"/>
                    <a:gd name="connsiteY67" fmla="*/ 1270364 h 5772431"/>
                    <a:gd name="connsiteX68" fmla="*/ 1106686 w 2036608"/>
                    <a:gd name="connsiteY68"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694729 w 2036608"/>
                    <a:gd name="connsiteY65" fmla="*/ 2140314 h 5772431"/>
                    <a:gd name="connsiteX66" fmla="*/ 1291629 w 2036608"/>
                    <a:gd name="connsiteY66" fmla="*/ 2460989 h 5772431"/>
                    <a:gd name="connsiteX67" fmla="*/ 1244004 w 2036608"/>
                    <a:gd name="connsiteY67" fmla="*/ 1765664 h 5772431"/>
                    <a:gd name="connsiteX68" fmla="*/ 1028104 w 2036608"/>
                    <a:gd name="connsiteY68" fmla="*/ 1270364 h 5772431"/>
                    <a:gd name="connsiteX69" fmla="*/ 1106686 w 2036608"/>
                    <a:gd name="connsiteY6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1291629 w 2036608"/>
                    <a:gd name="connsiteY66" fmla="*/ 2460989 h 5772431"/>
                    <a:gd name="connsiteX67" fmla="*/ 1244004 w 2036608"/>
                    <a:gd name="connsiteY67" fmla="*/ 1765664 h 5772431"/>
                    <a:gd name="connsiteX68" fmla="*/ 1028104 w 2036608"/>
                    <a:gd name="connsiteY68" fmla="*/ 1270364 h 5772431"/>
                    <a:gd name="connsiteX69" fmla="*/ 1106686 w 2036608"/>
                    <a:gd name="connsiteY6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1291629 w 2036608"/>
                    <a:gd name="connsiteY66" fmla="*/ 2460989 h 5772431"/>
                    <a:gd name="connsiteX67" fmla="*/ 1244004 w 2036608"/>
                    <a:gd name="connsiteY67" fmla="*/ 1765664 h 5772431"/>
                    <a:gd name="connsiteX68" fmla="*/ 1028104 w 2036608"/>
                    <a:gd name="connsiteY68" fmla="*/ 1270364 h 5772431"/>
                    <a:gd name="connsiteX69" fmla="*/ 1106686 w 2036608"/>
                    <a:gd name="connsiteY6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1291629 w 2036608"/>
                    <a:gd name="connsiteY66" fmla="*/ 2460989 h 5772431"/>
                    <a:gd name="connsiteX67" fmla="*/ 1244004 w 2036608"/>
                    <a:gd name="connsiteY67" fmla="*/ 1765664 h 5772431"/>
                    <a:gd name="connsiteX68" fmla="*/ 1028104 w 2036608"/>
                    <a:gd name="connsiteY68" fmla="*/ 1270364 h 5772431"/>
                    <a:gd name="connsiteX69" fmla="*/ 1106686 w 2036608"/>
                    <a:gd name="connsiteY6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1291629 w 2036608"/>
                    <a:gd name="connsiteY66" fmla="*/ 2460989 h 5772431"/>
                    <a:gd name="connsiteX67" fmla="*/ 1244004 w 2036608"/>
                    <a:gd name="connsiteY67" fmla="*/ 1765664 h 5772431"/>
                    <a:gd name="connsiteX68" fmla="*/ 1028104 w 2036608"/>
                    <a:gd name="connsiteY68" fmla="*/ 1270364 h 5772431"/>
                    <a:gd name="connsiteX69" fmla="*/ 1106686 w 2036608"/>
                    <a:gd name="connsiteY6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1291629 w 2036608"/>
                    <a:gd name="connsiteY66" fmla="*/ 2460989 h 5772431"/>
                    <a:gd name="connsiteX67" fmla="*/ 1244004 w 2036608"/>
                    <a:gd name="connsiteY67" fmla="*/ 1765664 h 5772431"/>
                    <a:gd name="connsiteX68" fmla="*/ 1028104 w 2036608"/>
                    <a:gd name="connsiteY68" fmla="*/ 1270364 h 5772431"/>
                    <a:gd name="connsiteX69" fmla="*/ 1106686 w 2036608"/>
                    <a:gd name="connsiteY6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1291629 w 2036608"/>
                    <a:gd name="connsiteY66" fmla="*/ 2460989 h 5772431"/>
                    <a:gd name="connsiteX67" fmla="*/ 1244004 w 2036608"/>
                    <a:gd name="connsiteY67" fmla="*/ 1765664 h 5772431"/>
                    <a:gd name="connsiteX68" fmla="*/ 1028104 w 2036608"/>
                    <a:gd name="connsiteY68" fmla="*/ 1270364 h 5772431"/>
                    <a:gd name="connsiteX69" fmla="*/ 1106686 w 2036608"/>
                    <a:gd name="connsiteY69"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815379 w 2036608"/>
                    <a:gd name="connsiteY66" fmla="*/ 2289539 h 5772431"/>
                    <a:gd name="connsiteX67" fmla="*/ 1291629 w 2036608"/>
                    <a:gd name="connsiteY67" fmla="*/ 2460989 h 5772431"/>
                    <a:gd name="connsiteX68" fmla="*/ 1244004 w 2036608"/>
                    <a:gd name="connsiteY68" fmla="*/ 1765664 h 5772431"/>
                    <a:gd name="connsiteX69" fmla="*/ 1028104 w 2036608"/>
                    <a:gd name="connsiteY69" fmla="*/ 1270364 h 5772431"/>
                    <a:gd name="connsiteX70" fmla="*/ 1106686 w 2036608"/>
                    <a:gd name="connsiteY70"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494704 w 2036608"/>
                    <a:gd name="connsiteY66" fmla="*/ 2343514 h 5772431"/>
                    <a:gd name="connsiteX67" fmla="*/ 1291629 w 2036608"/>
                    <a:gd name="connsiteY67" fmla="*/ 2460989 h 5772431"/>
                    <a:gd name="connsiteX68" fmla="*/ 1244004 w 2036608"/>
                    <a:gd name="connsiteY68" fmla="*/ 1765664 h 5772431"/>
                    <a:gd name="connsiteX69" fmla="*/ 1028104 w 2036608"/>
                    <a:gd name="connsiteY69" fmla="*/ 1270364 h 5772431"/>
                    <a:gd name="connsiteX70" fmla="*/ 1106686 w 2036608"/>
                    <a:gd name="connsiteY70"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494704 w 2036608"/>
                    <a:gd name="connsiteY66" fmla="*/ 2343514 h 5772431"/>
                    <a:gd name="connsiteX67" fmla="*/ 1291629 w 2036608"/>
                    <a:gd name="connsiteY67" fmla="*/ 2460989 h 5772431"/>
                    <a:gd name="connsiteX68" fmla="*/ 1244004 w 2036608"/>
                    <a:gd name="connsiteY68" fmla="*/ 1765664 h 5772431"/>
                    <a:gd name="connsiteX69" fmla="*/ 1028104 w 2036608"/>
                    <a:gd name="connsiteY69" fmla="*/ 1270364 h 5772431"/>
                    <a:gd name="connsiteX70" fmla="*/ 1106686 w 2036608"/>
                    <a:gd name="connsiteY70"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494704 w 2036608"/>
                    <a:gd name="connsiteY66" fmla="*/ 2343514 h 5772431"/>
                    <a:gd name="connsiteX67" fmla="*/ 805854 w 2036608"/>
                    <a:gd name="connsiteY67" fmla="*/ 2387964 h 5772431"/>
                    <a:gd name="connsiteX68" fmla="*/ 1291629 w 2036608"/>
                    <a:gd name="connsiteY68" fmla="*/ 2460989 h 5772431"/>
                    <a:gd name="connsiteX69" fmla="*/ 1244004 w 2036608"/>
                    <a:gd name="connsiteY69" fmla="*/ 1765664 h 5772431"/>
                    <a:gd name="connsiteX70" fmla="*/ 1028104 w 2036608"/>
                    <a:gd name="connsiteY70" fmla="*/ 1270364 h 5772431"/>
                    <a:gd name="connsiteX71" fmla="*/ 1106686 w 2036608"/>
                    <a:gd name="connsiteY7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494704 w 2036608"/>
                    <a:gd name="connsiteY66" fmla="*/ 2343514 h 5772431"/>
                    <a:gd name="connsiteX67" fmla="*/ 482004 w 2036608"/>
                    <a:gd name="connsiteY67" fmla="*/ 2546714 h 5772431"/>
                    <a:gd name="connsiteX68" fmla="*/ 1291629 w 2036608"/>
                    <a:gd name="connsiteY68" fmla="*/ 2460989 h 5772431"/>
                    <a:gd name="connsiteX69" fmla="*/ 1244004 w 2036608"/>
                    <a:gd name="connsiteY69" fmla="*/ 1765664 h 5772431"/>
                    <a:gd name="connsiteX70" fmla="*/ 1028104 w 2036608"/>
                    <a:gd name="connsiteY70" fmla="*/ 1270364 h 5772431"/>
                    <a:gd name="connsiteX71" fmla="*/ 1106686 w 2036608"/>
                    <a:gd name="connsiteY7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494704 w 2036608"/>
                    <a:gd name="connsiteY66" fmla="*/ 2343514 h 5772431"/>
                    <a:gd name="connsiteX67" fmla="*/ 482004 w 2036608"/>
                    <a:gd name="connsiteY67" fmla="*/ 2546714 h 5772431"/>
                    <a:gd name="connsiteX68" fmla="*/ 1291629 w 2036608"/>
                    <a:gd name="connsiteY68" fmla="*/ 2460989 h 5772431"/>
                    <a:gd name="connsiteX69" fmla="*/ 1244004 w 2036608"/>
                    <a:gd name="connsiteY69" fmla="*/ 1765664 h 5772431"/>
                    <a:gd name="connsiteX70" fmla="*/ 1028104 w 2036608"/>
                    <a:gd name="connsiteY70" fmla="*/ 1270364 h 5772431"/>
                    <a:gd name="connsiteX71" fmla="*/ 1106686 w 2036608"/>
                    <a:gd name="connsiteY7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494704 w 2036608"/>
                    <a:gd name="connsiteY66" fmla="*/ 2343514 h 5772431"/>
                    <a:gd name="connsiteX67" fmla="*/ 482004 w 2036608"/>
                    <a:gd name="connsiteY67" fmla="*/ 2546714 h 5772431"/>
                    <a:gd name="connsiteX68" fmla="*/ 1291629 w 2036608"/>
                    <a:gd name="connsiteY68" fmla="*/ 2460989 h 5772431"/>
                    <a:gd name="connsiteX69" fmla="*/ 1244004 w 2036608"/>
                    <a:gd name="connsiteY69" fmla="*/ 1765664 h 5772431"/>
                    <a:gd name="connsiteX70" fmla="*/ 1028104 w 2036608"/>
                    <a:gd name="connsiteY70" fmla="*/ 1270364 h 5772431"/>
                    <a:gd name="connsiteX71" fmla="*/ 1106686 w 2036608"/>
                    <a:gd name="connsiteY7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494704 w 2036608"/>
                    <a:gd name="connsiteY66" fmla="*/ 2343514 h 5772431"/>
                    <a:gd name="connsiteX67" fmla="*/ 482004 w 2036608"/>
                    <a:gd name="connsiteY67" fmla="*/ 2546714 h 5772431"/>
                    <a:gd name="connsiteX68" fmla="*/ 1291629 w 2036608"/>
                    <a:gd name="connsiteY68" fmla="*/ 2460989 h 5772431"/>
                    <a:gd name="connsiteX69" fmla="*/ 1244004 w 2036608"/>
                    <a:gd name="connsiteY69" fmla="*/ 1765664 h 5772431"/>
                    <a:gd name="connsiteX70" fmla="*/ 1028104 w 2036608"/>
                    <a:gd name="connsiteY70" fmla="*/ 1270364 h 5772431"/>
                    <a:gd name="connsiteX71" fmla="*/ 1106686 w 2036608"/>
                    <a:gd name="connsiteY71" fmla="*/ 706010 h 5772431"/>
                    <a:gd name="connsiteX0" fmla="*/ 1106686 w 2036608"/>
                    <a:gd name="connsiteY0" fmla="*/ 706010 h 5772431"/>
                    <a:gd name="connsiteX1" fmla="*/ 1385294 w 2036608"/>
                    <a:gd name="connsiteY1" fmla="*/ 708387 h 5772431"/>
                    <a:gd name="connsiteX2" fmla="*/ 1599605 w 2036608"/>
                    <a:gd name="connsiteY2" fmla="*/ 725056 h 5772431"/>
                    <a:gd name="connsiteX3" fmla="*/ 1649611 w 2036608"/>
                    <a:gd name="connsiteY3" fmla="*/ 715531 h 5772431"/>
                    <a:gd name="connsiteX4" fmla="*/ 1585316 w 2036608"/>
                    <a:gd name="connsiteY4" fmla="*/ 648856 h 5772431"/>
                    <a:gd name="connsiteX5" fmla="*/ 1559123 w 2036608"/>
                    <a:gd name="connsiteY5" fmla="*/ 605994 h 5772431"/>
                    <a:gd name="connsiteX6" fmla="*/ 1401960 w 2036608"/>
                    <a:gd name="connsiteY6" fmla="*/ 415494 h 5772431"/>
                    <a:gd name="connsiteX7" fmla="*/ 1373385 w 2036608"/>
                    <a:gd name="connsiteY7" fmla="*/ 396444 h 5772431"/>
                    <a:gd name="connsiteX8" fmla="*/ 1290041 w 2036608"/>
                    <a:gd name="connsiteY8" fmla="*/ 432163 h 5772431"/>
                    <a:gd name="connsiteX9" fmla="*/ 1254323 w 2036608"/>
                    <a:gd name="connsiteY9" fmla="*/ 453596 h 5772431"/>
                    <a:gd name="connsiteX10" fmla="*/ 1128117 w 2036608"/>
                    <a:gd name="connsiteY10" fmla="*/ 48783 h 5772431"/>
                    <a:gd name="connsiteX11" fmla="*/ 1166216 w 2036608"/>
                    <a:gd name="connsiteY11" fmla="*/ 34496 h 5772431"/>
                    <a:gd name="connsiteX12" fmla="*/ 1187648 w 2036608"/>
                    <a:gd name="connsiteY12" fmla="*/ 10681 h 5772431"/>
                    <a:gd name="connsiteX13" fmla="*/ 1471016 w 2036608"/>
                    <a:gd name="connsiteY13" fmla="*/ 224993 h 5772431"/>
                    <a:gd name="connsiteX14" fmla="*/ 1649611 w 2036608"/>
                    <a:gd name="connsiteY14" fmla="*/ 320243 h 5772431"/>
                    <a:gd name="connsiteX15" fmla="*/ 1880592 w 2036608"/>
                    <a:gd name="connsiteY15" fmla="*/ 503600 h 5772431"/>
                    <a:gd name="connsiteX16" fmla="*/ 1980606 w 2036608"/>
                    <a:gd name="connsiteY16" fmla="*/ 601231 h 5772431"/>
                    <a:gd name="connsiteX17" fmla="*/ 1992512 w 2036608"/>
                    <a:gd name="connsiteY17" fmla="*/ 820305 h 5772431"/>
                    <a:gd name="connsiteX18" fmla="*/ 1621038 w 2036608"/>
                    <a:gd name="connsiteY18" fmla="*/ 1165586 h 5772431"/>
                    <a:gd name="connsiteX19" fmla="*/ 1518643 w 2036608"/>
                    <a:gd name="connsiteY19" fmla="*/ 1320373 h 5772431"/>
                    <a:gd name="connsiteX20" fmla="*/ 1480542 w 2036608"/>
                    <a:gd name="connsiteY20" fmla="*/ 1487061 h 5772431"/>
                    <a:gd name="connsiteX21" fmla="*/ 1509120 w 2036608"/>
                    <a:gd name="connsiteY21" fmla="*/ 1829956 h 5772431"/>
                    <a:gd name="connsiteX22" fmla="*/ 1592463 w 2036608"/>
                    <a:gd name="connsiteY22" fmla="*/ 2694350 h 5772431"/>
                    <a:gd name="connsiteX23" fmla="*/ 1523407 w 2036608"/>
                    <a:gd name="connsiteY23" fmla="*/ 2670537 h 5772431"/>
                    <a:gd name="connsiteX24" fmla="*/ 1509120 w 2036608"/>
                    <a:gd name="connsiteY24" fmla="*/ 3253943 h 5772431"/>
                    <a:gd name="connsiteX25" fmla="*/ 1504357 w 2036608"/>
                    <a:gd name="connsiteY25" fmla="*/ 3825445 h 5772431"/>
                    <a:gd name="connsiteX26" fmla="*/ 1554363 w 2036608"/>
                    <a:gd name="connsiteY26" fmla="*/ 4739845 h 5772431"/>
                    <a:gd name="connsiteX27" fmla="*/ 1594845 w 2036608"/>
                    <a:gd name="connsiteY27" fmla="*/ 5273245 h 5772431"/>
                    <a:gd name="connsiteX28" fmla="*/ 1504357 w 2036608"/>
                    <a:gd name="connsiteY28" fmla="*/ 5361352 h 5772431"/>
                    <a:gd name="connsiteX29" fmla="*/ 1535314 w 2036608"/>
                    <a:gd name="connsiteY29" fmla="*/ 5489939 h 5772431"/>
                    <a:gd name="connsiteX30" fmla="*/ 1559125 w 2036608"/>
                    <a:gd name="connsiteY30" fmla="*/ 5632814 h 5772431"/>
                    <a:gd name="connsiteX31" fmla="*/ 1142407 w 2036608"/>
                    <a:gd name="connsiteY31" fmla="*/ 5649483 h 5772431"/>
                    <a:gd name="connsiteX32" fmla="*/ 1170982 w 2036608"/>
                    <a:gd name="connsiteY32" fmla="*/ 5442314 h 5772431"/>
                    <a:gd name="connsiteX33" fmla="*/ 1101926 w 2036608"/>
                    <a:gd name="connsiteY33" fmla="*/ 5375639 h 5772431"/>
                    <a:gd name="connsiteX34" fmla="*/ 1125738 w 2036608"/>
                    <a:gd name="connsiteY34" fmla="*/ 5147039 h 5772431"/>
                    <a:gd name="connsiteX35" fmla="*/ 1073350 w 2036608"/>
                    <a:gd name="connsiteY35" fmla="*/ 4851764 h 5772431"/>
                    <a:gd name="connsiteX36" fmla="*/ 1097163 w 2036608"/>
                    <a:gd name="connsiteY36" fmla="*/ 4375514 h 5772431"/>
                    <a:gd name="connsiteX37" fmla="*/ 1011439 w 2036608"/>
                    <a:gd name="connsiteY37" fmla="*/ 3737340 h 5772431"/>
                    <a:gd name="connsiteX38" fmla="*/ 968577 w 2036608"/>
                    <a:gd name="connsiteY38" fmla="*/ 3587320 h 5772431"/>
                    <a:gd name="connsiteX39" fmla="*/ 968575 w 2036608"/>
                    <a:gd name="connsiteY39" fmla="*/ 3923077 h 5772431"/>
                    <a:gd name="connsiteX40" fmla="*/ 940002 w 2036608"/>
                    <a:gd name="connsiteY40" fmla="*/ 4246927 h 5772431"/>
                    <a:gd name="connsiteX41" fmla="*/ 780456 w 2036608"/>
                    <a:gd name="connsiteY41" fmla="*/ 5161328 h 5772431"/>
                    <a:gd name="connsiteX42" fmla="*/ 585195 w 2036608"/>
                    <a:gd name="connsiteY42" fmla="*/ 5366114 h 5772431"/>
                    <a:gd name="connsiteX43" fmla="*/ 380408 w 2036608"/>
                    <a:gd name="connsiteY43" fmla="*/ 5387545 h 5772431"/>
                    <a:gd name="connsiteX44" fmla="*/ 61317 w 2036608"/>
                    <a:gd name="connsiteY44" fmla="*/ 5444696 h 5772431"/>
                    <a:gd name="connsiteX45" fmla="*/ 56557 w 2036608"/>
                    <a:gd name="connsiteY45" fmla="*/ 5282771 h 5772431"/>
                    <a:gd name="connsiteX46" fmla="*/ 273248 w 2036608"/>
                    <a:gd name="connsiteY46" fmla="*/ 5170853 h 5772431"/>
                    <a:gd name="connsiteX47" fmla="*/ 435174 w 2036608"/>
                    <a:gd name="connsiteY47" fmla="*/ 5004165 h 5772431"/>
                    <a:gd name="connsiteX48" fmla="*/ 487561 w 2036608"/>
                    <a:gd name="connsiteY48" fmla="*/ 4473146 h 5772431"/>
                    <a:gd name="connsiteX49" fmla="*/ 532805 w 2036608"/>
                    <a:gd name="connsiteY49" fmla="*/ 3977846 h 5772431"/>
                    <a:gd name="connsiteX50" fmla="*/ 478036 w 2036608"/>
                    <a:gd name="connsiteY50" fmla="*/ 3651616 h 5772431"/>
                    <a:gd name="connsiteX51" fmla="*/ 428030 w 2036608"/>
                    <a:gd name="connsiteY51" fmla="*/ 3032491 h 5772431"/>
                    <a:gd name="connsiteX52" fmla="*/ 378024 w 2036608"/>
                    <a:gd name="connsiteY52" fmla="*/ 2761029 h 5772431"/>
                    <a:gd name="connsiteX53" fmla="*/ 368499 w 2036608"/>
                    <a:gd name="connsiteY53" fmla="*/ 2715785 h 5772431"/>
                    <a:gd name="connsiteX54" fmla="*/ 289918 w 2036608"/>
                    <a:gd name="connsiteY54" fmla="*/ 2672923 h 5772431"/>
                    <a:gd name="connsiteX55" fmla="*/ 222449 w 2036608"/>
                    <a:gd name="connsiteY55" fmla="*/ 2272080 h 5772431"/>
                    <a:gd name="connsiteX56" fmla="*/ 250230 w 2036608"/>
                    <a:gd name="connsiteY56" fmla="*/ 1958548 h 5772431"/>
                    <a:gd name="connsiteX57" fmla="*/ 277218 w 2036608"/>
                    <a:gd name="connsiteY57" fmla="*/ 1760905 h 5772431"/>
                    <a:gd name="connsiteX58" fmla="*/ 316111 w 2036608"/>
                    <a:gd name="connsiteY58" fmla="*/ 1625174 h 5772431"/>
                    <a:gd name="connsiteX59" fmla="*/ 313731 w 2036608"/>
                    <a:gd name="connsiteY59" fmla="*/ 1363235 h 5772431"/>
                    <a:gd name="connsiteX60" fmla="*/ 420886 w 2036608"/>
                    <a:gd name="connsiteY60" fmla="*/ 1046530 h 5772431"/>
                    <a:gd name="connsiteX61" fmla="*/ 688379 w 2036608"/>
                    <a:gd name="connsiteY61" fmla="*/ 879839 h 5772431"/>
                    <a:gd name="connsiteX62" fmla="*/ 707429 w 2036608"/>
                    <a:gd name="connsiteY62" fmla="*/ 994139 h 5772431"/>
                    <a:gd name="connsiteX63" fmla="*/ 555029 w 2036608"/>
                    <a:gd name="connsiteY63" fmla="*/ 1949814 h 5772431"/>
                    <a:gd name="connsiteX64" fmla="*/ 532804 w 2036608"/>
                    <a:gd name="connsiteY64" fmla="*/ 2057764 h 5772431"/>
                    <a:gd name="connsiteX65" fmla="*/ 513754 w 2036608"/>
                    <a:gd name="connsiteY65" fmla="*/ 2172064 h 5772431"/>
                    <a:gd name="connsiteX66" fmla="*/ 494704 w 2036608"/>
                    <a:gd name="connsiteY66" fmla="*/ 2343514 h 5772431"/>
                    <a:gd name="connsiteX67" fmla="*/ 482004 w 2036608"/>
                    <a:gd name="connsiteY67" fmla="*/ 2546714 h 5772431"/>
                    <a:gd name="connsiteX68" fmla="*/ 1291629 w 2036608"/>
                    <a:gd name="connsiteY68" fmla="*/ 2460989 h 5772431"/>
                    <a:gd name="connsiteX69" fmla="*/ 1244004 w 2036608"/>
                    <a:gd name="connsiteY69" fmla="*/ 1765664 h 5772431"/>
                    <a:gd name="connsiteX70" fmla="*/ 1028104 w 2036608"/>
                    <a:gd name="connsiteY70" fmla="*/ 1270364 h 5772431"/>
                    <a:gd name="connsiteX71" fmla="*/ 1106686 w 2036608"/>
                    <a:gd name="connsiteY71" fmla="*/ 706010 h 57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036608" h="5772431">
                      <a:moveTo>
                        <a:pt x="1106686" y="706010"/>
                      </a:moveTo>
                      <a:cubicBezTo>
                        <a:pt x="1168599" y="840152"/>
                        <a:pt x="1287662" y="779033"/>
                        <a:pt x="1385294" y="708387"/>
                      </a:cubicBezTo>
                      <a:cubicBezTo>
                        <a:pt x="1473399" y="637743"/>
                        <a:pt x="1523406" y="657588"/>
                        <a:pt x="1599605" y="725056"/>
                      </a:cubicBezTo>
                      <a:lnTo>
                        <a:pt x="1649611" y="715531"/>
                      </a:lnTo>
                      <a:cubicBezTo>
                        <a:pt x="1618654" y="693306"/>
                        <a:pt x="1599604" y="675843"/>
                        <a:pt x="1585316" y="648856"/>
                      </a:cubicBezTo>
                      <a:cubicBezTo>
                        <a:pt x="1576585" y="634569"/>
                        <a:pt x="1565473" y="639331"/>
                        <a:pt x="1559123" y="605994"/>
                      </a:cubicBezTo>
                      <a:cubicBezTo>
                        <a:pt x="1506735" y="542494"/>
                        <a:pt x="1444823" y="514713"/>
                        <a:pt x="1401960" y="415494"/>
                      </a:cubicBezTo>
                      <a:lnTo>
                        <a:pt x="1373385" y="396444"/>
                      </a:lnTo>
                      <a:lnTo>
                        <a:pt x="1290041" y="432163"/>
                      </a:lnTo>
                      <a:cubicBezTo>
                        <a:pt x="1275753" y="436925"/>
                        <a:pt x="1266229" y="446452"/>
                        <a:pt x="1254323" y="453596"/>
                      </a:cubicBezTo>
                      <a:cubicBezTo>
                        <a:pt x="1228923" y="350408"/>
                        <a:pt x="1153517" y="151971"/>
                        <a:pt x="1128117" y="48783"/>
                      </a:cubicBezTo>
                      <a:cubicBezTo>
                        <a:pt x="1143198" y="40052"/>
                        <a:pt x="1151135" y="64658"/>
                        <a:pt x="1166216" y="34496"/>
                      </a:cubicBezTo>
                      <a:cubicBezTo>
                        <a:pt x="1175741" y="25764"/>
                        <a:pt x="1185267" y="36082"/>
                        <a:pt x="1187648" y="10681"/>
                      </a:cubicBezTo>
                      <a:cubicBezTo>
                        <a:pt x="1310679" y="-55994"/>
                        <a:pt x="1345604" y="210706"/>
                        <a:pt x="1471016" y="224993"/>
                      </a:cubicBezTo>
                      <a:cubicBezTo>
                        <a:pt x="1551979" y="156731"/>
                        <a:pt x="1613892" y="214675"/>
                        <a:pt x="1649611" y="320243"/>
                      </a:cubicBezTo>
                      <a:cubicBezTo>
                        <a:pt x="1796454" y="400412"/>
                        <a:pt x="1805186" y="413907"/>
                        <a:pt x="1880592" y="503600"/>
                      </a:cubicBezTo>
                      <a:lnTo>
                        <a:pt x="1980606" y="601231"/>
                      </a:lnTo>
                      <a:cubicBezTo>
                        <a:pt x="2055216" y="682988"/>
                        <a:pt x="2051250" y="726643"/>
                        <a:pt x="1992512" y="820305"/>
                      </a:cubicBezTo>
                      <a:cubicBezTo>
                        <a:pt x="1902024" y="944924"/>
                        <a:pt x="1797251" y="1067161"/>
                        <a:pt x="1621038" y="1165586"/>
                      </a:cubicBezTo>
                      <a:cubicBezTo>
                        <a:pt x="1575000" y="1210038"/>
                        <a:pt x="1552775" y="1268777"/>
                        <a:pt x="1518643" y="1320373"/>
                      </a:cubicBezTo>
                      <a:cubicBezTo>
                        <a:pt x="1524993" y="1373555"/>
                        <a:pt x="1521817" y="1436261"/>
                        <a:pt x="1480542" y="1487061"/>
                      </a:cubicBezTo>
                      <a:cubicBezTo>
                        <a:pt x="1506737" y="1598185"/>
                        <a:pt x="1513881" y="1725976"/>
                        <a:pt x="1509120" y="1829956"/>
                      </a:cubicBezTo>
                      <a:cubicBezTo>
                        <a:pt x="1567857" y="1994262"/>
                        <a:pt x="1586113" y="2380025"/>
                        <a:pt x="1592463" y="2694350"/>
                      </a:cubicBezTo>
                      <a:cubicBezTo>
                        <a:pt x="1561506" y="2668951"/>
                        <a:pt x="1525789" y="2648311"/>
                        <a:pt x="1523407" y="2670537"/>
                      </a:cubicBezTo>
                      <a:cubicBezTo>
                        <a:pt x="1556745" y="2857862"/>
                        <a:pt x="1532932" y="3066618"/>
                        <a:pt x="1509120" y="3253943"/>
                      </a:cubicBezTo>
                      <a:cubicBezTo>
                        <a:pt x="1483720" y="3425394"/>
                        <a:pt x="1520233" y="3625419"/>
                        <a:pt x="1504357" y="3825445"/>
                      </a:cubicBezTo>
                      <a:cubicBezTo>
                        <a:pt x="1497213" y="4049282"/>
                        <a:pt x="1537694" y="4423139"/>
                        <a:pt x="1554363" y="4739845"/>
                      </a:cubicBezTo>
                      <a:lnTo>
                        <a:pt x="1594845" y="5273245"/>
                      </a:lnTo>
                      <a:cubicBezTo>
                        <a:pt x="1591669" y="5301820"/>
                        <a:pt x="1533726" y="5337539"/>
                        <a:pt x="1504357" y="5361352"/>
                      </a:cubicBezTo>
                      <a:cubicBezTo>
                        <a:pt x="1490069" y="5428026"/>
                        <a:pt x="1506740" y="5447077"/>
                        <a:pt x="1535314" y="5489939"/>
                      </a:cubicBezTo>
                      <a:cubicBezTo>
                        <a:pt x="1551189" y="5525658"/>
                        <a:pt x="1564680" y="5592333"/>
                        <a:pt x="1559125" y="5632814"/>
                      </a:cubicBezTo>
                      <a:cubicBezTo>
                        <a:pt x="1520628" y="5828473"/>
                        <a:pt x="1130897" y="5803868"/>
                        <a:pt x="1142407" y="5649483"/>
                      </a:cubicBezTo>
                      <a:cubicBezTo>
                        <a:pt x="1163044" y="5561378"/>
                        <a:pt x="1159870" y="5516132"/>
                        <a:pt x="1170982" y="5442314"/>
                      </a:cubicBezTo>
                      <a:lnTo>
                        <a:pt x="1101926" y="5375639"/>
                      </a:lnTo>
                      <a:cubicBezTo>
                        <a:pt x="1109863" y="5299439"/>
                        <a:pt x="1143995" y="5197046"/>
                        <a:pt x="1125738" y="5147039"/>
                      </a:cubicBezTo>
                      <a:cubicBezTo>
                        <a:pt x="1091606" y="5048614"/>
                        <a:pt x="1055094" y="4940664"/>
                        <a:pt x="1073350" y="4851764"/>
                      </a:cubicBezTo>
                      <a:cubicBezTo>
                        <a:pt x="1093194" y="4695395"/>
                        <a:pt x="1105894" y="4562839"/>
                        <a:pt x="1097163" y="4375514"/>
                      </a:cubicBezTo>
                      <a:cubicBezTo>
                        <a:pt x="1078113" y="4148502"/>
                        <a:pt x="1066208" y="3966734"/>
                        <a:pt x="1011439" y="3737340"/>
                      </a:cubicBezTo>
                      <a:cubicBezTo>
                        <a:pt x="999533" y="3642090"/>
                        <a:pt x="1006676" y="3532552"/>
                        <a:pt x="968577" y="3587320"/>
                      </a:cubicBezTo>
                      <a:cubicBezTo>
                        <a:pt x="968576" y="3699239"/>
                        <a:pt x="968576" y="3811158"/>
                        <a:pt x="968575" y="3923077"/>
                      </a:cubicBezTo>
                      <a:cubicBezTo>
                        <a:pt x="944763" y="4033408"/>
                        <a:pt x="935239" y="4143739"/>
                        <a:pt x="940002" y="4246927"/>
                      </a:cubicBezTo>
                      <a:cubicBezTo>
                        <a:pt x="929682" y="4620783"/>
                        <a:pt x="855069" y="4863672"/>
                        <a:pt x="780456" y="5161328"/>
                      </a:cubicBezTo>
                      <a:cubicBezTo>
                        <a:pt x="793950" y="5353415"/>
                        <a:pt x="771726" y="5378815"/>
                        <a:pt x="585195" y="5366114"/>
                      </a:cubicBezTo>
                      <a:cubicBezTo>
                        <a:pt x="495502" y="5363733"/>
                        <a:pt x="462958" y="5335157"/>
                        <a:pt x="380408" y="5387545"/>
                      </a:cubicBezTo>
                      <a:cubicBezTo>
                        <a:pt x="271663" y="5447076"/>
                        <a:pt x="158156" y="5461364"/>
                        <a:pt x="61317" y="5444696"/>
                      </a:cubicBezTo>
                      <a:cubicBezTo>
                        <a:pt x="-21232" y="5421678"/>
                        <a:pt x="-18056" y="5339127"/>
                        <a:pt x="56557" y="5282771"/>
                      </a:cubicBezTo>
                      <a:cubicBezTo>
                        <a:pt x="128787" y="5245465"/>
                        <a:pt x="220068" y="5210540"/>
                        <a:pt x="273248" y="5170853"/>
                      </a:cubicBezTo>
                      <a:cubicBezTo>
                        <a:pt x="356591" y="5105765"/>
                        <a:pt x="432793" y="5057347"/>
                        <a:pt x="435174" y="5004165"/>
                      </a:cubicBezTo>
                      <a:cubicBezTo>
                        <a:pt x="430412" y="4814458"/>
                        <a:pt x="432792" y="4639040"/>
                        <a:pt x="487561" y="4473146"/>
                      </a:cubicBezTo>
                      <a:cubicBezTo>
                        <a:pt x="521692" y="4288996"/>
                        <a:pt x="548681" y="4071508"/>
                        <a:pt x="532805" y="3977846"/>
                      </a:cubicBezTo>
                      <a:lnTo>
                        <a:pt x="478036" y="3651616"/>
                      </a:lnTo>
                      <a:cubicBezTo>
                        <a:pt x="447080" y="3440479"/>
                        <a:pt x="416124" y="3243629"/>
                        <a:pt x="428030" y="3032491"/>
                      </a:cubicBezTo>
                      <a:cubicBezTo>
                        <a:pt x="401836" y="2925335"/>
                        <a:pt x="273250" y="2815798"/>
                        <a:pt x="378024" y="2761029"/>
                      </a:cubicBezTo>
                      <a:lnTo>
                        <a:pt x="368499" y="2715785"/>
                      </a:lnTo>
                      <a:cubicBezTo>
                        <a:pt x="343099" y="2723723"/>
                        <a:pt x="303411" y="2714991"/>
                        <a:pt x="289918" y="2672923"/>
                      </a:cubicBezTo>
                      <a:cubicBezTo>
                        <a:pt x="267428" y="2539309"/>
                        <a:pt x="225889" y="2415219"/>
                        <a:pt x="222449" y="2272080"/>
                      </a:cubicBezTo>
                      <a:cubicBezTo>
                        <a:pt x="218480" y="2151430"/>
                        <a:pt x="209352" y="2042685"/>
                        <a:pt x="250230" y="1958548"/>
                      </a:cubicBezTo>
                      <a:lnTo>
                        <a:pt x="277218" y="1760905"/>
                      </a:lnTo>
                      <a:cubicBezTo>
                        <a:pt x="275630" y="1704549"/>
                        <a:pt x="310555" y="1676768"/>
                        <a:pt x="316111" y="1625174"/>
                      </a:cubicBezTo>
                      <a:cubicBezTo>
                        <a:pt x="315318" y="1537861"/>
                        <a:pt x="314524" y="1450548"/>
                        <a:pt x="313731" y="1363235"/>
                      </a:cubicBezTo>
                      <a:cubicBezTo>
                        <a:pt x="304999" y="1263223"/>
                        <a:pt x="310556" y="1117967"/>
                        <a:pt x="420886" y="1046530"/>
                      </a:cubicBezTo>
                      <a:lnTo>
                        <a:pt x="688379" y="879839"/>
                      </a:lnTo>
                      <a:cubicBezTo>
                        <a:pt x="716954" y="873489"/>
                        <a:pt x="685204" y="959214"/>
                        <a:pt x="707429" y="994139"/>
                      </a:cubicBezTo>
                      <a:cubicBezTo>
                        <a:pt x="624879" y="1014247"/>
                        <a:pt x="567729" y="1716981"/>
                        <a:pt x="555029" y="1949814"/>
                      </a:cubicBezTo>
                      <a:cubicBezTo>
                        <a:pt x="547621" y="1985797"/>
                        <a:pt x="514812" y="2009081"/>
                        <a:pt x="532804" y="2057764"/>
                      </a:cubicBezTo>
                      <a:cubicBezTo>
                        <a:pt x="517987" y="2106447"/>
                        <a:pt x="493646" y="2129731"/>
                        <a:pt x="513754" y="2172064"/>
                      </a:cubicBezTo>
                      <a:cubicBezTo>
                        <a:pt x="507404" y="2229214"/>
                        <a:pt x="428029" y="2245089"/>
                        <a:pt x="494704" y="2343514"/>
                      </a:cubicBezTo>
                      <a:cubicBezTo>
                        <a:pt x="490471" y="2411247"/>
                        <a:pt x="435437" y="2447231"/>
                        <a:pt x="482004" y="2546714"/>
                      </a:cubicBezTo>
                      <a:cubicBezTo>
                        <a:pt x="491529" y="2486389"/>
                        <a:pt x="1021754" y="2489564"/>
                        <a:pt x="1291629" y="2460989"/>
                      </a:cubicBezTo>
                      <a:lnTo>
                        <a:pt x="1244004" y="1765664"/>
                      </a:lnTo>
                      <a:cubicBezTo>
                        <a:pt x="1149812" y="1391014"/>
                        <a:pt x="957196" y="1356089"/>
                        <a:pt x="1028104" y="1270364"/>
                      </a:cubicBezTo>
                      <a:cubicBezTo>
                        <a:pt x="1025723" y="802846"/>
                        <a:pt x="1080492" y="821103"/>
                        <a:pt x="1106686" y="706010"/>
                      </a:cubicBezTo>
                      <a:close/>
                    </a:path>
                  </a:pathLst>
                </a:cu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sp>
            <p:nvSpPr>
              <p:cNvPr id="16" name="Rectangle 5">
                <a:extLst>
                  <a:ext uri="{FF2B5EF4-FFF2-40B4-BE49-F238E27FC236}">
                    <a16:creationId xmlns:a16="http://schemas.microsoft.com/office/drawing/2014/main" id="{B8EE0FF3-2D06-D6C0-191F-A099AA4C93A0}"/>
                  </a:ext>
                </a:extLst>
              </p:cNvPr>
              <p:cNvSpPr/>
              <p:nvPr/>
            </p:nvSpPr>
            <p:spPr>
              <a:xfrm>
                <a:off x="4343400" y="1333502"/>
                <a:ext cx="250031" cy="1362074"/>
              </a:xfrm>
              <a:custGeom>
                <a:avLst/>
                <a:gdLst>
                  <a:gd name="connsiteX0" fmla="*/ 0 w 88106"/>
                  <a:gd name="connsiteY0" fmla="*/ 0 h 721518"/>
                  <a:gd name="connsiteX1" fmla="*/ 88106 w 88106"/>
                  <a:gd name="connsiteY1" fmla="*/ 0 h 721518"/>
                  <a:gd name="connsiteX2" fmla="*/ 88106 w 88106"/>
                  <a:gd name="connsiteY2" fmla="*/ 721518 h 721518"/>
                  <a:gd name="connsiteX3" fmla="*/ 0 w 88106"/>
                  <a:gd name="connsiteY3" fmla="*/ 721518 h 721518"/>
                  <a:gd name="connsiteX4" fmla="*/ 0 w 88106"/>
                  <a:gd name="connsiteY4" fmla="*/ 0 h 721518"/>
                  <a:gd name="connsiteX0" fmla="*/ 0 w 102394"/>
                  <a:gd name="connsiteY0" fmla="*/ 7144 h 721518"/>
                  <a:gd name="connsiteX1" fmla="*/ 102394 w 102394"/>
                  <a:gd name="connsiteY1" fmla="*/ 0 h 721518"/>
                  <a:gd name="connsiteX2" fmla="*/ 102394 w 102394"/>
                  <a:gd name="connsiteY2" fmla="*/ 721518 h 721518"/>
                  <a:gd name="connsiteX3" fmla="*/ 14288 w 102394"/>
                  <a:gd name="connsiteY3" fmla="*/ 721518 h 721518"/>
                  <a:gd name="connsiteX4" fmla="*/ 0 w 102394"/>
                  <a:gd name="connsiteY4" fmla="*/ 7144 h 721518"/>
                  <a:gd name="connsiteX0" fmla="*/ 0 w 102394"/>
                  <a:gd name="connsiteY0" fmla="*/ 109537 h 823911"/>
                  <a:gd name="connsiteX1" fmla="*/ 40481 w 102394"/>
                  <a:gd name="connsiteY1" fmla="*/ 0 h 823911"/>
                  <a:gd name="connsiteX2" fmla="*/ 102394 w 102394"/>
                  <a:gd name="connsiteY2" fmla="*/ 823911 h 823911"/>
                  <a:gd name="connsiteX3" fmla="*/ 14288 w 102394"/>
                  <a:gd name="connsiteY3" fmla="*/ 823911 h 823911"/>
                  <a:gd name="connsiteX4" fmla="*/ 0 w 102394"/>
                  <a:gd name="connsiteY4" fmla="*/ 109537 h 823911"/>
                  <a:gd name="connsiteX0" fmla="*/ 0 w 102394"/>
                  <a:gd name="connsiteY0" fmla="*/ 109537 h 823911"/>
                  <a:gd name="connsiteX1" fmla="*/ 40481 w 102394"/>
                  <a:gd name="connsiteY1" fmla="*/ 0 h 823911"/>
                  <a:gd name="connsiteX2" fmla="*/ 54769 w 102394"/>
                  <a:gd name="connsiteY2" fmla="*/ 161925 h 823911"/>
                  <a:gd name="connsiteX3" fmla="*/ 102394 w 102394"/>
                  <a:gd name="connsiteY3" fmla="*/ 823911 h 823911"/>
                  <a:gd name="connsiteX4" fmla="*/ 14288 w 102394"/>
                  <a:gd name="connsiteY4" fmla="*/ 823911 h 823911"/>
                  <a:gd name="connsiteX5" fmla="*/ 0 w 102394"/>
                  <a:gd name="connsiteY5" fmla="*/ 109537 h 823911"/>
                  <a:gd name="connsiteX0" fmla="*/ 0 w 102394"/>
                  <a:gd name="connsiteY0" fmla="*/ 145255 h 859629"/>
                  <a:gd name="connsiteX1" fmla="*/ 40481 w 102394"/>
                  <a:gd name="connsiteY1" fmla="*/ 35718 h 859629"/>
                  <a:gd name="connsiteX2" fmla="*/ 102394 w 102394"/>
                  <a:gd name="connsiteY2" fmla="*/ 0 h 859629"/>
                  <a:gd name="connsiteX3" fmla="*/ 102394 w 102394"/>
                  <a:gd name="connsiteY3" fmla="*/ 859629 h 859629"/>
                  <a:gd name="connsiteX4" fmla="*/ 14288 w 102394"/>
                  <a:gd name="connsiteY4" fmla="*/ 859629 h 859629"/>
                  <a:gd name="connsiteX5" fmla="*/ 0 w 102394"/>
                  <a:gd name="connsiteY5" fmla="*/ 145255 h 859629"/>
                  <a:gd name="connsiteX0" fmla="*/ 0 w 102394"/>
                  <a:gd name="connsiteY0" fmla="*/ 145255 h 859629"/>
                  <a:gd name="connsiteX1" fmla="*/ 40481 w 102394"/>
                  <a:gd name="connsiteY1" fmla="*/ 35718 h 859629"/>
                  <a:gd name="connsiteX2" fmla="*/ 102394 w 102394"/>
                  <a:gd name="connsiteY2" fmla="*/ 0 h 859629"/>
                  <a:gd name="connsiteX3" fmla="*/ 102394 w 102394"/>
                  <a:gd name="connsiteY3" fmla="*/ 180974 h 859629"/>
                  <a:gd name="connsiteX4" fmla="*/ 102394 w 102394"/>
                  <a:gd name="connsiteY4" fmla="*/ 859629 h 859629"/>
                  <a:gd name="connsiteX5" fmla="*/ 14288 w 102394"/>
                  <a:gd name="connsiteY5" fmla="*/ 859629 h 859629"/>
                  <a:gd name="connsiteX6" fmla="*/ 0 w 102394"/>
                  <a:gd name="connsiteY6" fmla="*/ 145255 h 859629"/>
                  <a:gd name="connsiteX0" fmla="*/ 0 w 133350"/>
                  <a:gd name="connsiteY0" fmla="*/ 145255 h 859629"/>
                  <a:gd name="connsiteX1" fmla="*/ 40481 w 133350"/>
                  <a:gd name="connsiteY1" fmla="*/ 35718 h 859629"/>
                  <a:gd name="connsiteX2" fmla="*/ 102394 w 133350"/>
                  <a:gd name="connsiteY2" fmla="*/ 0 h 859629"/>
                  <a:gd name="connsiteX3" fmla="*/ 133350 w 133350"/>
                  <a:gd name="connsiteY3" fmla="*/ 73818 h 859629"/>
                  <a:gd name="connsiteX4" fmla="*/ 102394 w 133350"/>
                  <a:gd name="connsiteY4" fmla="*/ 859629 h 859629"/>
                  <a:gd name="connsiteX5" fmla="*/ 14288 w 133350"/>
                  <a:gd name="connsiteY5" fmla="*/ 859629 h 859629"/>
                  <a:gd name="connsiteX6" fmla="*/ 0 w 133350"/>
                  <a:gd name="connsiteY6" fmla="*/ 145255 h 859629"/>
                  <a:gd name="connsiteX0" fmla="*/ 0 w 133350"/>
                  <a:gd name="connsiteY0" fmla="*/ 145255 h 859629"/>
                  <a:gd name="connsiteX1" fmla="*/ 40481 w 133350"/>
                  <a:gd name="connsiteY1" fmla="*/ 35718 h 859629"/>
                  <a:gd name="connsiteX2" fmla="*/ 102394 w 133350"/>
                  <a:gd name="connsiteY2" fmla="*/ 0 h 859629"/>
                  <a:gd name="connsiteX3" fmla="*/ 133350 w 133350"/>
                  <a:gd name="connsiteY3" fmla="*/ 73818 h 859629"/>
                  <a:gd name="connsiteX4" fmla="*/ 126207 w 133350"/>
                  <a:gd name="connsiteY4" fmla="*/ 240505 h 859629"/>
                  <a:gd name="connsiteX5" fmla="*/ 102394 w 133350"/>
                  <a:gd name="connsiteY5" fmla="*/ 859629 h 859629"/>
                  <a:gd name="connsiteX6" fmla="*/ 14288 w 133350"/>
                  <a:gd name="connsiteY6" fmla="*/ 859629 h 859629"/>
                  <a:gd name="connsiteX7" fmla="*/ 0 w 133350"/>
                  <a:gd name="connsiteY7" fmla="*/ 145255 h 859629"/>
                  <a:gd name="connsiteX0" fmla="*/ 0 w 133350"/>
                  <a:gd name="connsiteY0" fmla="*/ 145255 h 859629"/>
                  <a:gd name="connsiteX1" fmla="*/ 40481 w 133350"/>
                  <a:gd name="connsiteY1" fmla="*/ 35718 h 859629"/>
                  <a:gd name="connsiteX2" fmla="*/ 102394 w 133350"/>
                  <a:gd name="connsiteY2" fmla="*/ 0 h 859629"/>
                  <a:gd name="connsiteX3" fmla="*/ 133350 w 133350"/>
                  <a:gd name="connsiteY3" fmla="*/ 73818 h 859629"/>
                  <a:gd name="connsiteX4" fmla="*/ 111919 w 133350"/>
                  <a:gd name="connsiteY4" fmla="*/ 159542 h 859629"/>
                  <a:gd name="connsiteX5" fmla="*/ 102394 w 133350"/>
                  <a:gd name="connsiteY5" fmla="*/ 859629 h 859629"/>
                  <a:gd name="connsiteX6" fmla="*/ 14288 w 133350"/>
                  <a:gd name="connsiteY6" fmla="*/ 859629 h 859629"/>
                  <a:gd name="connsiteX7" fmla="*/ 0 w 133350"/>
                  <a:gd name="connsiteY7" fmla="*/ 145255 h 859629"/>
                  <a:gd name="connsiteX0" fmla="*/ 0 w 133350"/>
                  <a:gd name="connsiteY0" fmla="*/ 145255 h 859629"/>
                  <a:gd name="connsiteX1" fmla="*/ 40481 w 133350"/>
                  <a:gd name="connsiteY1" fmla="*/ 35718 h 859629"/>
                  <a:gd name="connsiteX2" fmla="*/ 102394 w 133350"/>
                  <a:gd name="connsiteY2" fmla="*/ 0 h 859629"/>
                  <a:gd name="connsiteX3" fmla="*/ 133350 w 133350"/>
                  <a:gd name="connsiteY3" fmla="*/ 73818 h 859629"/>
                  <a:gd name="connsiteX4" fmla="*/ 126207 w 133350"/>
                  <a:gd name="connsiteY4" fmla="*/ 107155 h 859629"/>
                  <a:gd name="connsiteX5" fmla="*/ 111919 w 133350"/>
                  <a:gd name="connsiteY5" fmla="*/ 159542 h 859629"/>
                  <a:gd name="connsiteX6" fmla="*/ 102394 w 133350"/>
                  <a:gd name="connsiteY6" fmla="*/ 859629 h 859629"/>
                  <a:gd name="connsiteX7" fmla="*/ 14288 w 133350"/>
                  <a:gd name="connsiteY7" fmla="*/ 859629 h 859629"/>
                  <a:gd name="connsiteX8" fmla="*/ 0 w 133350"/>
                  <a:gd name="connsiteY8" fmla="*/ 145255 h 859629"/>
                  <a:gd name="connsiteX0" fmla="*/ 0 w 133350"/>
                  <a:gd name="connsiteY0" fmla="*/ 145255 h 859629"/>
                  <a:gd name="connsiteX1" fmla="*/ 40481 w 133350"/>
                  <a:gd name="connsiteY1" fmla="*/ 35718 h 859629"/>
                  <a:gd name="connsiteX2" fmla="*/ 102394 w 133350"/>
                  <a:gd name="connsiteY2" fmla="*/ 0 h 859629"/>
                  <a:gd name="connsiteX3" fmla="*/ 133350 w 133350"/>
                  <a:gd name="connsiteY3" fmla="*/ 73818 h 859629"/>
                  <a:gd name="connsiteX4" fmla="*/ 83345 w 133350"/>
                  <a:gd name="connsiteY4" fmla="*/ 119061 h 859629"/>
                  <a:gd name="connsiteX5" fmla="*/ 111919 w 133350"/>
                  <a:gd name="connsiteY5" fmla="*/ 159542 h 859629"/>
                  <a:gd name="connsiteX6" fmla="*/ 102394 w 133350"/>
                  <a:gd name="connsiteY6" fmla="*/ 859629 h 859629"/>
                  <a:gd name="connsiteX7" fmla="*/ 14288 w 133350"/>
                  <a:gd name="connsiteY7" fmla="*/ 859629 h 859629"/>
                  <a:gd name="connsiteX8" fmla="*/ 0 w 133350"/>
                  <a:gd name="connsiteY8" fmla="*/ 145255 h 859629"/>
                  <a:gd name="connsiteX0" fmla="*/ 0 w 133350"/>
                  <a:gd name="connsiteY0" fmla="*/ 145255 h 859629"/>
                  <a:gd name="connsiteX1" fmla="*/ 14288 w 133350"/>
                  <a:gd name="connsiteY1" fmla="*/ 104774 h 859629"/>
                  <a:gd name="connsiteX2" fmla="*/ 40481 w 133350"/>
                  <a:gd name="connsiteY2" fmla="*/ 35718 h 859629"/>
                  <a:gd name="connsiteX3" fmla="*/ 102394 w 133350"/>
                  <a:gd name="connsiteY3" fmla="*/ 0 h 859629"/>
                  <a:gd name="connsiteX4" fmla="*/ 133350 w 133350"/>
                  <a:gd name="connsiteY4" fmla="*/ 73818 h 859629"/>
                  <a:gd name="connsiteX5" fmla="*/ 83345 w 133350"/>
                  <a:gd name="connsiteY5" fmla="*/ 119061 h 859629"/>
                  <a:gd name="connsiteX6" fmla="*/ 111919 w 133350"/>
                  <a:gd name="connsiteY6" fmla="*/ 159542 h 859629"/>
                  <a:gd name="connsiteX7" fmla="*/ 102394 w 133350"/>
                  <a:gd name="connsiteY7" fmla="*/ 859629 h 859629"/>
                  <a:gd name="connsiteX8" fmla="*/ 14288 w 133350"/>
                  <a:gd name="connsiteY8" fmla="*/ 859629 h 859629"/>
                  <a:gd name="connsiteX9" fmla="*/ 0 w 133350"/>
                  <a:gd name="connsiteY9" fmla="*/ 145255 h 859629"/>
                  <a:gd name="connsiteX0" fmla="*/ 0 w 133350"/>
                  <a:gd name="connsiteY0" fmla="*/ 145255 h 859629"/>
                  <a:gd name="connsiteX1" fmla="*/ 38100 w 133350"/>
                  <a:gd name="connsiteY1" fmla="*/ 95249 h 859629"/>
                  <a:gd name="connsiteX2" fmla="*/ 40481 w 133350"/>
                  <a:gd name="connsiteY2" fmla="*/ 35718 h 859629"/>
                  <a:gd name="connsiteX3" fmla="*/ 102394 w 133350"/>
                  <a:gd name="connsiteY3" fmla="*/ 0 h 859629"/>
                  <a:gd name="connsiteX4" fmla="*/ 133350 w 133350"/>
                  <a:gd name="connsiteY4" fmla="*/ 73818 h 859629"/>
                  <a:gd name="connsiteX5" fmla="*/ 83345 w 133350"/>
                  <a:gd name="connsiteY5" fmla="*/ 119061 h 859629"/>
                  <a:gd name="connsiteX6" fmla="*/ 111919 w 133350"/>
                  <a:gd name="connsiteY6" fmla="*/ 159542 h 859629"/>
                  <a:gd name="connsiteX7" fmla="*/ 102394 w 133350"/>
                  <a:gd name="connsiteY7" fmla="*/ 859629 h 859629"/>
                  <a:gd name="connsiteX8" fmla="*/ 14288 w 133350"/>
                  <a:gd name="connsiteY8" fmla="*/ 859629 h 859629"/>
                  <a:gd name="connsiteX9" fmla="*/ 0 w 133350"/>
                  <a:gd name="connsiteY9" fmla="*/ 145255 h 859629"/>
                  <a:gd name="connsiteX0" fmla="*/ 0 w 133350"/>
                  <a:gd name="connsiteY0" fmla="*/ 145255 h 859629"/>
                  <a:gd name="connsiteX1" fmla="*/ 26194 w 133350"/>
                  <a:gd name="connsiteY1" fmla="*/ 97630 h 859629"/>
                  <a:gd name="connsiteX2" fmla="*/ 40481 w 133350"/>
                  <a:gd name="connsiteY2" fmla="*/ 35718 h 859629"/>
                  <a:gd name="connsiteX3" fmla="*/ 102394 w 133350"/>
                  <a:gd name="connsiteY3" fmla="*/ 0 h 859629"/>
                  <a:gd name="connsiteX4" fmla="*/ 133350 w 133350"/>
                  <a:gd name="connsiteY4" fmla="*/ 73818 h 859629"/>
                  <a:gd name="connsiteX5" fmla="*/ 83345 w 133350"/>
                  <a:gd name="connsiteY5" fmla="*/ 119061 h 859629"/>
                  <a:gd name="connsiteX6" fmla="*/ 111919 w 133350"/>
                  <a:gd name="connsiteY6" fmla="*/ 159542 h 859629"/>
                  <a:gd name="connsiteX7" fmla="*/ 102394 w 133350"/>
                  <a:gd name="connsiteY7" fmla="*/ 859629 h 859629"/>
                  <a:gd name="connsiteX8" fmla="*/ 14288 w 133350"/>
                  <a:gd name="connsiteY8" fmla="*/ 859629 h 859629"/>
                  <a:gd name="connsiteX9" fmla="*/ 0 w 133350"/>
                  <a:gd name="connsiteY9" fmla="*/ 145255 h 859629"/>
                  <a:gd name="connsiteX0" fmla="*/ 123825 w 257175"/>
                  <a:gd name="connsiteY0" fmla="*/ 145255 h 1259679"/>
                  <a:gd name="connsiteX1" fmla="*/ 150019 w 257175"/>
                  <a:gd name="connsiteY1" fmla="*/ 97630 h 1259679"/>
                  <a:gd name="connsiteX2" fmla="*/ 164306 w 257175"/>
                  <a:gd name="connsiteY2" fmla="*/ 35718 h 1259679"/>
                  <a:gd name="connsiteX3" fmla="*/ 226219 w 257175"/>
                  <a:gd name="connsiteY3" fmla="*/ 0 h 1259679"/>
                  <a:gd name="connsiteX4" fmla="*/ 257175 w 257175"/>
                  <a:gd name="connsiteY4" fmla="*/ 73818 h 1259679"/>
                  <a:gd name="connsiteX5" fmla="*/ 207170 w 257175"/>
                  <a:gd name="connsiteY5" fmla="*/ 119061 h 1259679"/>
                  <a:gd name="connsiteX6" fmla="*/ 235744 w 257175"/>
                  <a:gd name="connsiteY6" fmla="*/ 159542 h 1259679"/>
                  <a:gd name="connsiteX7" fmla="*/ 226219 w 257175"/>
                  <a:gd name="connsiteY7" fmla="*/ 859629 h 1259679"/>
                  <a:gd name="connsiteX8" fmla="*/ 0 w 257175"/>
                  <a:gd name="connsiteY8" fmla="*/ 1259679 h 1259679"/>
                  <a:gd name="connsiteX9" fmla="*/ 123825 w 257175"/>
                  <a:gd name="connsiteY9" fmla="*/ 145255 h 1259679"/>
                  <a:gd name="connsiteX0" fmla="*/ 123825 w 257175"/>
                  <a:gd name="connsiteY0" fmla="*/ 145255 h 1266822"/>
                  <a:gd name="connsiteX1" fmla="*/ 150019 w 257175"/>
                  <a:gd name="connsiteY1" fmla="*/ 97630 h 1266822"/>
                  <a:gd name="connsiteX2" fmla="*/ 164306 w 257175"/>
                  <a:gd name="connsiteY2" fmla="*/ 35718 h 1266822"/>
                  <a:gd name="connsiteX3" fmla="*/ 226219 w 257175"/>
                  <a:gd name="connsiteY3" fmla="*/ 0 h 1266822"/>
                  <a:gd name="connsiteX4" fmla="*/ 257175 w 257175"/>
                  <a:gd name="connsiteY4" fmla="*/ 73818 h 1266822"/>
                  <a:gd name="connsiteX5" fmla="*/ 207170 w 257175"/>
                  <a:gd name="connsiteY5" fmla="*/ 119061 h 1266822"/>
                  <a:gd name="connsiteX6" fmla="*/ 235744 w 257175"/>
                  <a:gd name="connsiteY6" fmla="*/ 159542 h 1266822"/>
                  <a:gd name="connsiteX7" fmla="*/ 228601 w 257175"/>
                  <a:gd name="connsiteY7" fmla="*/ 1266822 h 1266822"/>
                  <a:gd name="connsiteX8" fmla="*/ 0 w 257175"/>
                  <a:gd name="connsiteY8" fmla="*/ 1259679 h 1266822"/>
                  <a:gd name="connsiteX9" fmla="*/ 123825 w 257175"/>
                  <a:gd name="connsiteY9" fmla="*/ 145255 h 1266822"/>
                  <a:gd name="connsiteX0" fmla="*/ 123825 w 257175"/>
                  <a:gd name="connsiteY0" fmla="*/ 145255 h 1266822"/>
                  <a:gd name="connsiteX1" fmla="*/ 150019 w 257175"/>
                  <a:gd name="connsiteY1" fmla="*/ 97630 h 1266822"/>
                  <a:gd name="connsiteX2" fmla="*/ 164306 w 257175"/>
                  <a:gd name="connsiteY2" fmla="*/ 35718 h 1266822"/>
                  <a:gd name="connsiteX3" fmla="*/ 226219 w 257175"/>
                  <a:gd name="connsiteY3" fmla="*/ 0 h 1266822"/>
                  <a:gd name="connsiteX4" fmla="*/ 257175 w 257175"/>
                  <a:gd name="connsiteY4" fmla="*/ 73818 h 1266822"/>
                  <a:gd name="connsiteX5" fmla="*/ 207170 w 257175"/>
                  <a:gd name="connsiteY5" fmla="*/ 119061 h 1266822"/>
                  <a:gd name="connsiteX6" fmla="*/ 235744 w 257175"/>
                  <a:gd name="connsiteY6" fmla="*/ 159542 h 1266822"/>
                  <a:gd name="connsiteX7" fmla="*/ 228601 w 257175"/>
                  <a:gd name="connsiteY7" fmla="*/ 1266822 h 1266822"/>
                  <a:gd name="connsiteX8" fmla="*/ 104776 w 257175"/>
                  <a:gd name="connsiteY8" fmla="*/ 1254917 h 1266822"/>
                  <a:gd name="connsiteX9" fmla="*/ 0 w 257175"/>
                  <a:gd name="connsiteY9" fmla="*/ 1259679 h 1266822"/>
                  <a:gd name="connsiteX10" fmla="*/ 123825 w 257175"/>
                  <a:gd name="connsiteY10" fmla="*/ 145255 h 1266822"/>
                  <a:gd name="connsiteX0" fmla="*/ 123825 w 257175"/>
                  <a:gd name="connsiteY0" fmla="*/ 145255 h 1362074"/>
                  <a:gd name="connsiteX1" fmla="*/ 150019 w 257175"/>
                  <a:gd name="connsiteY1" fmla="*/ 97630 h 1362074"/>
                  <a:gd name="connsiteX2" fmla="*/ 164306 w 257175"/>
                  <a:gd name="connsiteY2" fmla="*/ 35718 h 1362074"/>
                  <a:gd name="connsiteX3" fmla="*/ 226219 w 257175"/>
                  <a:gd name="connsiteY3" fmla="*/ 0 h 1362074"/>
                  <a:gd name="connsiteX4" fmla="*/ 257175 w 257175"/>
                  <a:gd name="connsiteY4" fmla="*/ 73818 h 1362074"/>
                  <a:gd name="connsiteX5" fmla="*/ 207170 w 257175"/>
                  <a:gd name="connsiteY5" fmla="*/ 119061 h 1362074"/>
                  <a:gd name="connsiteX6" fmla="*/ 235744 w 257175"/>
                  <a:gd name="connsiteY6" fmla="*/ 159542 h 1362074"/>
                  <a:gd name="connsiteX7" fmla="*/ 228601 w 257175"/>
                  <a:gd name="connsiteY7" fmla="*/ 1266822 h 1362074"/>
                  <a:gd name="connsiteX8" fmla="*/ 102395 w 257175"/>
                  <a:gd name="connsiteY8" fmla="*/ 1362074 h 1362074"/>
                  <a:gd name="connsiteX9" fmla="*/ 0 w 257175"/>
                  <a:gd name="connsiteY9" fmla="*/ 1259679 h 1362074"/>
                  <a:gd name="connsiteX10" fmla="*/ 123825 w 257175"/>
                  <a:gd name="connsiteY10" fmla="*/ 145255 h 1362074"/>
                  <a:gd name="connsiteX0" fmla="*/ 123825 w 257175"/>
                  <a:gd name="connsiteY0" fmla="*/ 145255 h 1362074"/>
                  <a:gd name="connsiteX1" fmla="*/ 150019 w 257175"/>
                  <a:gd name="connsiteY1" fmla="*/ 97630 h 1362074"/>
                  <a:gd name="connsiteX2" fmla="*/ 164306 w 257175"/>
                  <a:gd name="connsiteY2" fmla="*/ 35718 h 1362074"/>
                  <a:gd name="connsiteX3" fmla="*/ 226219 w 257175"/>
                  <a:gd name="connsiteY3" fmla="*/ 0 h 1362074"/>
                  <a:gd name="connsiteX4" fmla="*/ 257175 w 257175"/>
                  <a:gd name="connsiteY4" fmla="*/ 73818 h 1362074"/>
                  <a:gd name="connsiteX5" fmla="*/ 207170 w 257175"/>
                  <a:gd name="connsiteY5" fmla="*/ 119061 h 1362074"/>
                  <a:gd name="connsiteX6" fmla="*/ 235744 w 257175"/>
                  <a:gd name="connsiteY6" fmla="*/ 159542 h 1362074"/>
                  <a:gd name="connsiteX7" fmla="*/ 223839 w 257175"/>
                  <a:gd name="connsiteY7" fmla="*/ 1259678 h 1362074"/>
                  <a:gd name="connsiteX8" fmla="*/ 102395 w 257175"/>
                  <a:gd name="connsiteY8" fmla="*/ 1362074 h 1362074"/>
                  <a:gd name="connsiteX9" fmla="*/ 0 w 257175"/>
                  <a:gd name="connsiteY9" fmla="*/ 1259679 h 1362074"/>
                  <a:gd name="connsiteX10" fmla="*/ 123825 w 257175"/>
                  <a:gd name="connsiteY10" fmla="*/ 145255 h 1362074"/>
                  <a:gd name="connsiteX0" fmla="*/ 123825 w 257175"/>
                  <a:gd name="connsiteY0" fmla="*/ 145255 h 1362074"/>
                  <a:gd name="connsiteX1" fmla="*/ 150019 w 257175"/>
                  <a:gd name="connsiteY1" fmla="*/ 97630 h 1362074"/>
                  <a:gd name="connsiteX2" fmla="*/ 164306 w 257175"/>
                  <a:gd name="connsiteY2" fmla="*/ 35718 h 1362074"/>
                  <a:gd name="connsiteX3" fmla="*/ 226219 w 257175"/>
                  <a:gd name="connsiteY3" fmla="*/ 0 h 1362074"/>
                  <a:gd name="connsiteX4" fmla="*/ 257175 w 257175"/>
                  <a:gd name="connsiteY4" fmla="*/ 73818 h 1362074"/>
                  <a:gd name="connsiteX5" fmla="*/ 207170 w 257175"/>
                  <a:gd name="connsiteY5" fmla="*/ 119061 h 1362074"/>
                  <a:gd name="connsiteX6" fmla="*/ 235744 w 257175"/>
                  <a:gd name="connsiteY6" fmla="*/ 159542 h 1362074"/>
                  <a:gd name="connsiteX7" fmla="*/ 223839 w 257175"/>
                  <a:gd name="connsiteY7" fmla="*/ 1259678 h 1362074"/>
                  <a:gd name="connsiteX8" fmla="*/ 102395 w 257175"/>
                  <a:gd name="connsiteY8" fmla="*/ 1362074 h 1362074"/>
                  <a:gd name="connsiteX9" fmla="*/ 0 w 257175"/>
                  <a:gd name="connsiteY9" fmla="*/ 1259679 h 1362074"/>
                  <a:gd name="connsiteX10" fmla="*/ 123825 w 257175"/>
                  <a:gd name="connsiteY10" fmla="*/ 145255 h 1362074"/>
                  <a:gd name="connsiteX0" fmla="*/ 127171 w 260521"/>
                  <a:gd name="connsiteY0" fmla="*/ 145255 h 1362074"/>
                  <a:gd name="connsiteX1" fmla="*/ 153365 w 260521"/>
                  <a:gd name="connsiteY1" fmla="*/ 97630 h 1362074"/>
                  <a:gd name="connsiteX2" fmla="*/ 167652 w 260521"/>
                  <a:gd name="connsiteY2" fmla="*/ 35718 h 1362074"/>
                  <a:gd name="connsiteX3" fmla="*/ 229565 w 260521"/>
                  <a:gd name="connsiteY3" fmla="*/ 0 h 1362074"/>
                  <a:gd name="connsiteX4" fmla="*/ 260521 w 260521"/>
                  <a:gd name="connsiteY4" fmla="*/ 73818 h 1362074"/>
                  <a:gd name="connsiteX5" fmla="*/ 210516 w 260521"/>
                  <a:gd name="connsiteY5" fmla="*/ 119061 h 1362074"/>
                  <a:gd name="connsiteX6" fmla="*/ 239090 w 260521"/>
                  <a:gd name="connsiteY6" fmla="*/ 159542 h 1362074"/>
                  <a:gd name="connsiteX7" fmla="*/ 227185 w 260521"/>
                  <a:gd name="connsiteY7" fmla="*/ 1259678 h 1362074"/>
                  <a:gd name="connsiteX8" fmla="*/ 105741 w 260521"/>
                  <a:gd name="connsiteY8" fmla="*/ 1362074 h 1362074"/>
                  <a:gd name="connsiteX9" fmla="*/ 3346 w 260521"/>
                  <a:gd name="connsiteY9" fmla="*/ 1259679 h 1362074"/>
                  <a:gd name="connsiteX10" fmla="*/ 127171 w 260521"/>
                  <a:gd name="connsiteY10" fmla="*/ 145255 h 1362074"/>
                  <a:gd name="connsiteX0" fmla="*/ 120586 w 253936"/>
                  <a:gd name="connsiteY0" fmla="*/ 145255 h 1362074"/>
                  <a:gd name="connsiteX1" fmla="*/ 146780 w 253936"/>
                  <a:gd name="connsiteY1" fmla="*/ 97630 h 1362074"/>
                  <a:gd name="connsiteX2" fmla="*/ 161067 w 253936"/>
                  <a:gd name="connsiteY2" fmla="*/ 35718 h 1362074"/>
                  <a:gd name="connsiteX3" fmla="*/ 222980 w 253936"/>
                  <a:gd name="connsiteY3" fmla="*/ 0 h 1362074"/>
                  <a:gd name="connsiteX4" fmla="*/ 253936 w 253936"/>
                  <a:gd name="connsiteY4" fmla="*/ 73818 h 1362074"/>
                  <a:gd name="connsiteX5" fmla="*/ 203931 w 253936"/>
                  <a:gd name="connsiteY5" fmla="*/ 119061 h 1362074"/>
                  <a:gd name="connsiteX6" fmla="*/ 232505 w 253936"/>
                  <a:gd name="connsiteY6" fmla="*/ 159542 h 1362074"/>
                  <a:gd name="connsiteX7" fmla="*/ 220600 w 253936"/>
                  <a:gd name="connsiteY7" fmla="*/ 1259678 h 1362074"/>
                  <a:gd name="connsiteX8" fmla="*/ 99156 w 253936"/>
                  <a:gd name="connsiteY8" fmla="*/ 1362074 h 1362074"/>
                  <a:gd name="connsiteX9" fmla="*/ 3905 w 253936"/>
                  <a:gd name="connsiteY9" fmla="*/ 1259679 h 1362074"/>
                  <a:gd name="connsiteX10" fmla="*/ 120586 w 253936"/>
                  <a:gd name="connsiteY10" fmla="*/ 145255 h 1362074"/>
                  <a:gd name="connsiteX0" fmla="*/ 120221 w 253571"/>
                  <a:gd name="connsiteY0" fmla="*/ 145255 h 1362074"/>
                  <a:gd name="connsiteX1" fmla="*/ 146415 w 253571"/>
                  <a:gd name="connsiteY1" fmla="*/ 97630 h 1362074"/>
                  <a:gd name="connsiteX2" fmla="*/ 160702 w 253571"/>
                  <a:gd name="connsiteY2" fmla="*/ 35718 h 1362074"/>
                  <a:gd name="connsiteX3" fmla="*/ 222615 w 253571"/>
                  <a:gd name="connsiteY3" fmla="*/ 0 h 1362074"/>
                  <a:gd name="connsiteX4" fmla="*/ 253571 w 253571"/>
                  <a:gd name="connsiteY4" fmla="*/ 73818 h 1362074"/>
                  <a:gd name="connsiteX5" fmla="*/ 203566 w 253571"/>
                  <a:gd name="connsiteY5" fmla="*/ 119061 h 1362074"/>
                  <a:gd name="connsiteX6" fmla="*/ 232140 w 253571"/>
                  <a:gd name="connsiteY6" fmla="*/ 159542 h 1362074"/>
                  <a:gd name="connsiteX7" fmla="*/ 220235 w 253571"/>
                  <a:gd name="connsiteY7" fmla="*/ 1259678 h 1362074"/>
                  <a:gd name="connsiteX8" fmla="*/ 98791 w 253571"/>
                  <a:gd name="connsiteY8" fmla="*/ 1362074 h 1362074"/>
                  <a:gd name="connsiteX9" fmla="*/ 3540 w 253571"/>
                  <a:gd name="connsiteY9" fmla="*/ 1259679 h 1362074"/>
                  <a:gd name="connsiteX10" fmla="*/ 120221 w 253571"/>
                  <a:gd name="connsiteY10" fmla="*/ 145255 h 1362074"/>
                  <a:gd name="connsiteX0" fmla="*/ 116681 w 250031"/>
                  <a:gd name="connsiteY0" fmla="*/ 145255 h 1362074"/>
                  <a:gd name="connsiteX1" fmla="*/ 142875 w 250031"/>
                  <a:gd name="connsiteY1" fmla="*/ 97630 h 1362074"/>
                  <a:gd name="connsiteX2" fmla="*/ 157162 w 250031"/>
                  <a:gd name="connsiteY2" fmla="*/ 35718 h 1362074"/>
                  <a:gd name="connsiteX3" fmla="*/ 219075 w 250031"/>
                  <a:gd name="connsiteY3" fmla="*/ 0 h 1362074"/>
                  <a:gd name="connsiteX4" fmla="*/ 250031 w 250031"/>
                  <a:gd name="connsiteY4" fmla="*/ 73818 h 1362074"/>
                  <a:gd name="connsiteX5" fmla="*/ 200026 w 250031"/>
                  <a:gd name="connsiteY5" fmla="*/ 119061 h 1362074"/>
                  <a:gd name="connsiteX6" fmla="*/ 228600 w 250031"/>
                  <a:gd name="connsiteY6" fmla="*/ 159542 h 1362074"/>
                  <a:gd name="connsiteX7" fmla="*/ 216695 w 250031"/>
                  <a:gd name="connsiteY7" fmla="*/ 1259678 h 1362074"/>
                  <a:gd name="connsiteX8" fmla="*/ 95251 w 250031"/>
                  <a:gd name="connsiteY8" fmla="*/ 1362074 h 1362074"/>
                  <a:gd name="connsiteX9" fmla="*/ 0 w 250031"/>
                  <a:gd name="connsiteY9" fmla="*/ 1259679 h 1362074"/>
                  <a:gd name="connsiteX10" fmla="*/ 116681 w 250031"/>
                  <a:gd name="connsiteY10" fmla="*/ 145255 h 136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031" h="1362074">
                    <a:moveTo>
                      <a:pt x="116681" y="145255"/>
                    </a:moveTo>
                    <a:lnTo>
                      <a:pt x="142875" y="97630"/>
                    </a:lnTo>
                    <a:cubicBezTo>
                      <a:pt x="143669" y="77786"/>
                      <a:pt x="156368" y="55562"/>
                      <a:pt x="157162" y="35718"/>
                    </a:cubicBezTo>
                    <a:lnTo>
                      <a:pt x="219075" y="0"/>
                    </a:lnTo>
                    <a:lnTo>
                      <a:pt x="250031" y="73818"/>
                    </a:lnTo>
                    <a:lnTo>
                      <a:pt x="200026" y="119061"/>
                    </a:lnTo>
                    <a:lnTo>
                      <a:pt x="228600" y="159542"/>
                    </a:lnTo>
                    <a:lnTo>
                      <a:pt x="216695" y="1259678"/>
                    </a:lnTo>
                    <a:lnTo>
                      <a:pt x="95251" y="1362074"/>
                    </a:lnTo>
                    <a:lnTo>
                      <a:pt x="0" y="1259679"/>
                    </a:lnTo>
                    <a:cubicBezTo>
                      <a:pt x="793" y="995360"/>
                      <a:pt x="8730" y="390524"/>
                      <a:pt x="116681" y="145255"/>
                    </a:cubicBezTo>
                    <a:close/>
                  </a:path>
                </a:pathLst>
              </a:custGeom>
              <a:solidFill>
                <a:srgbClr val="26262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grpSp>
      </p:grpSp>
      <p:sp>
        <p:nvSpPr>
          <p:cNvPr id="23" name="Slide Number Placeholder 5">
            <a:extLst>
              <a:ext uri="{FF2B5EF4-FFF2-40B4-BE49-F238E27FC236}">
                <a16:creationId xmlns:a16="http://schemas.microsoft.com/office/drawing/2014/main" id="{432A995A-5BBA-8330-3057-C6EE31983C3E}"/>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Tree>
    <p:extLst>
      <p:ext uri="{BB962C8B-B14F-4D97-AF65-F5344CB8AC3E}">
        <p14:creationId xmlns:p14="http://schemas.microsoft.com/office/powerpoint/2010/main" val="16181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D3263D-9159-A97F-E14F-5F755B395258}"/>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A023406E-79B1-BA3F-EFB3-598F9FABD07F}"/>
              </a:ext>
            </a:extLst>
          </p:cNvPr>
          <p:cNvPicPr>
            <a:picLocks noChangeAspect="1"/>
          </p:cNvPicPr>
          <p:nvPr/>
        </p:nvPicPr>
        <p:blipFill>
          <a:blip r:embed="rId2"/>
          <a:stretch>
            <a:fillRect/>
          </a:stretch>
        </p:blipFill>
        <p:spPr>
          <a:xfrm>
            <a:off x="8824813" y="409362"/>
            <a:ext cx="1571222" cy="2105058"/>
          </a:xfrm>
          <a:prstGeom prst="rect">
            <a:avLst/>
          </a:prstGeom>
          <a:ln>
            <a:solidFill>
              <a:schemeClr val="tx1"/>
            </a:solidFill>
          </a:ln>
          <a:effectLst>
            <a:outerShdw blurRad="50800" dist="1270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5B465A31-41D0-36C0-2B09-625490B1D901}"/>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
        <p:nvSpPr>
          <p:cNvPr id="2" name="Rectangle 2">
            <a:extLst>
              <a:ext uri="{FF2B5EF4-FFF2-40B4-BE49-F238E27FC236}">
                <a16:creationId xmlns:a16="http://schemas.microsoft.com/office/drawing/2014/main" id="{71D0A996-7C17-32B2-77D4-CF9BCC5F8A60}"/>
              </a:ext>
            </a:extLst>
          </p:cNvPr>
          <p:cNvSpPr txBox="1">
            <a:spLocks/>
          </p:cNvSpPr>
          <p:nvPr/>
        </p:nvSpPr>
        <p:spPr>
          <a:xfrm>
            <a:off x="178231" y="878237"/>
            <a:ext cx="8731996" cy="171256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Clr>
                <a:srgbClr val="5C8944"/>
              </a:buClr>
              <a:buFont typeface="Wingdings" panose="05000000000000000000" pitchFamily="2" charset="2"/>
              <a:buChar char="§"/>
            </a:pPr>
            <a:r>
              <a:rPr lang="en-US" altLang="en-US" sz="4000" b="1" dirty="0"/>
              <a:t>Caution </a:t>
            </a:r>
            <a:r>
              <a:rPr lang="en-US" altLang="en-US" sz="4000" dirty="0"/>
              <a:t>(Use the TRRP Memo Wisely)</a:t>
            </a:r>
          </a:p>
          <a:p>
            <a:pPr marL="744538" lvl="1" indent="-441325">
              <a:buClr>
                <a:srgbClr val="5C8944"/>
              </a:buClr>
              <a:buFont typeface="Courier New" panose="02070309020205020404" pitchFamily="49" charset="0"/>
              <a:buChar char="o"/>
            </a:pPr>
            <a:r>
              <a:rPr lang="en-US" altLang="en-US" sz="2400" b="1" dirty="0">
                <a:highlight>
                  <a:srgbClr val="FFDB69"/>
                </a:highlight>
              </a:rPr>
              <a:t>Need to be Conservative </a:t>
            </a:r>
            <a:r>
              <a:rPr lang="en-US" altLang="en-US" sz="2400" dirty="0"/>
              <a:t>to avoid differing opinions later among licensed professionals and possibly TCEQ.</a:t>
            </a:r>
          </a:p>
        </p:txBody>
      </p:sp>
      <p:sp>
        <p:nvSpPr>
          <p:cNvPr id="3" name="Rectangle 2">
            <a:extLst>
              <a:ext uri="{FF2B5EF4-FFF2-40B4-BE49-F238E27FC236}">
                <a16:creationId xmlns:a16="http://schemas.microsoft.com/office/drawing/2014/main" id="{05F7CE53-1B24-6FDA-3D54-BB56F431A403}"/>
              </a:ext>
            </a:extLst>
          </p:cNvPr>
          <p:cNvSpPr>
            <a:spLocks noChangeArrowheads="1"/>
          </p:cNvSpPr>
          <p:nvPr/>
        </p:nvSpPr>
        <p:spPr bwMode="auto">
          <a:xfrm>
            <a:off x="162809" y="0"/>
            <a:ext cx="11506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rgbClr val="17406D"/>
                </a:solidFill>
                <a:latin typeface="+mj-lt"/>
              </a:rPr>
              <a:t>Final Thoughts:</a:t>
            </a:r>
            <a:endParaRPr lang="en-US" altLang="en-US" sz="4400" i="1" dirty="0">
              <a:solidFill>
                <a:srgbClr val="17406D"/>
              </a:solidFill>
              <a:latin typeface="+mj-lt"/>
            </a:endParaRPr>
          </a:p>
        </p:txBody>
      </p:sp>
      <p:sp>
        <p:nvSpPr>
          <p:cNvPr id="4" name="Rectangle: Rounded Corners 3">
            <a:extLst>
              <a:ext uri="{FF2B5EF4-FFF2-40B4-BE49-F238E27FC236}">
                <a16:creationId xmlns:a16="http://schemas.microsoft.com/office/drawing/2014/main" id="{569111DB-78C4-1A22-11D7-5D836AB427AE}"/>
              </a:ext>
            </a:extLst>
          </p:cNvPr>
          <p:cNvSpPr/>
          <p:nvPr/>
        </p:nvSpPr>
        <p:spPr>
          <a:xfrm>
            <a:off x="76200" y="6138037"/>
            <a:ext cx="11777648" cy="7206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ǂ- EPA (2022): “If many onsite values need to be compared with a BTV, the recommended upper limit to use is the UTL or upper simultaneous limit (USL) to control the false positive error rate (Type I Error Rate).”</a:t>
            </a:r>
          </a:p>
        </p:txBody>
      </p:sp>
      <p:sp>
        <p:nvSpPr>
          <p:cNvPr id="9" name="Rectangle 2">
            <a:extLst>
              <a:ext uri="{FF2B5EF4-FFF2-40B4-BE49-F238E27FC236}">
                <a16:creationId xmlns:a16="http://schemas.microsoft.com/office/drawing/2014/main" id="{3BB8E06C-6DD1-DC24-E8DC-E5D2BB1700F8}"/>
              </a:ext>
            </a:extLst>
          </p:cNvPr>
          <p:cNvSpPr txBox="1">
            <a:spLocks/>
          </p:cNvSpPr>
          <p:nvPr/>
        </p:nvSpPr>
        <p:spPr>
          <a:xfrm>
            <a:off x="178231" y="2209800"/>
            <a:ext cx="9801466" cy="38100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284163" lvl="1" indent="-284163">
              <a:buClr>
                <a:srgbClr val="5C8944"/>
              </a:buClr>
              <a:buFont typeface="Wingdings" panose="05000000000000000000" pitchFamily="2" charset="2"/>
              <a:buChar char="§"/>
            </a:pPr>
            <a:r>
              <a:rPr lang="en-US" altLang="en-US" sz="4000" b="1" dirty="0"/>
              <a:t>Future of TRRP?</a:t>
            </a:r>
            <a:endParaRPr lang="en-US" altLang="en-US" sz="4000" dirty="0"/>
          </a:p>
          <a:p>
            <a:pPr marL="736600" lvl="2" indent="-457200">
              <a:buClr>
                <a:srgbClr val="5C8944"/>
              </a:buClr>
              <a:buFont typeface="Courier New" panose="02070309020205020404" pitchFamily="49" charset="0"/>
              <a:buChar char="o"/>
            </a:pPr>
            <a:r>
              <a:rPr lang="en-US" altLang="en-US" sz="2400" b="1" dirty="0">
                <a:highlight>
                  <a:srgbClr val="FFDB69"/>
                </a:highlight>
              </a:rPr>
              <a:t>We Need Less Uncertainty:</a:t>
            </a:r>
            <a:r>
              <a:rPr lang="en-US" altLang="en-US" sz="2400" b="1" dirty="0"/>
              <a:t> </a:t>
            </a:r>
            <a:r>
              <a:rPr lang="en-US" altLang="en-US" sz="2400" dirty="0"/>
              <a:t>Suggest</a:t>
            </a:r>
            <a:r>
              <a:rPr lang="en-US" altLang="en-US" sz="2400" b="1" dirty="0"/>
              <a:t> </a:t>
            </a:r>
            <a:r>
              <a:rPr lang="en-US" altLang="en-US" sz="2400" dirty="0"/>
              <a:t>updated Tier 1 PCL look up values, use of USGS data for </a:t>
            </a:r>
            <a:r>
              <a:rPr lang="en-US" altLang="en-US" sz="2400" baseline="30000" dirty="0" err="1">
                <a:latin typeface="Calibri" panose="020F0502020204030204" pitchFamily="34" charset="0"/>
                <a:ea typeface="Calibri" panose="020F0502020204030204" pitchFamily="34" charset="0"/>
                <a:cs typeface="Calibri" panose="020F0502020204030204" pitchFamily="34" charset="0"/>
              </a:rPr>
              <a:t>ǂ</a:t>
            </a:r>
            <a:r>
              <a:rPr lang="en-US" altLang="en-US" sz="2400" dirty="0" err="1"/>
              <a:t>realistic</a:t>
            </a:r>
            <a:r>
              <a:rPr lang="en-US" altLang="en-US" sz="2400" dirty="0"/>
              <a:t> BTVs and add new guidance.</a:t>
            </a:r>
          </a:p>
          <a:p>
            <a:pPr marL="736600" lvl="2" indent="-457200">
              <a:buClr>
                <a:srgbClr val="5C8944"/>
              </a:buClr>
              <a:buFont typeface="Courier New" panose="02070309020205020404" pitchFamily="49" charset="0"/>
              <a:buChar char="o"/>
            </a:pPr>
            <a:r>
              <a:rPr lang="en-US" altLang="en-US" sz="2400" b="1" dirty="0">
                <a:highlight>
                  <a:srgbClr val="FFDB69"/>
                </a:highlight>
              </a:rPr>
              <a:t>We Need More Stakeholder Input:</a:t>
            </a:r>
            <a:r>
              <a:rPr lang="en-US" altLang="en-US" sz="2400" b="1" dirty="0"/>
              <a:t> </a:t>
            </a:r>
            <a:r>
              <a:rPr lang="en-US" altLang="en-US" sz="2400" dirty="0"/>
              <a:t>Suggest adding a </a:t>
            </a:r>
            <a:r>
              <a:rPr lang="en-US" altLang="en-US" sz="2400" b="1" dirty="0"/>
              <a:t>TRRP Ombudsman </a:t>
            </a:r>
            <a:r>
              <a:rPr lang="en-US" altLang="en-US" sz="2400" dirty="0"/>
              <a:t>and </a:t>
            </a:r>
            <a:r>
              <a:rPr lang="en-US" altLang="en-US" sz="2400" b="1" dirty="0"/>
              <a:t>TRRP Steering Committee</a:t>
            </a:r>
            <a:r>
              <a:rPr lang="en-US" altLang="en-US" sz="2400" dirty="0"/>
              <a:t>. </a:t>
            </a:r>
          </a:p>
          <a:p>
            <a:pPr marL="736600" lvl="2" indent="-457200">
              <a:buClr>
                <a:srgbClr val="5C8944"/>
              </a:buClr>
              <a:buFont typeface="Courier New" panose="02070309020205020404" pitchFamily="49" charset="0"/>
              <a:buChar char="o"/>
            </a:pPr>
            <a:r>
              <a:rPr lang="en-US" altLang="en-US" sz="2400" dirty="0"/>
              <a:t>Will the </a:t>
            </a:r>
            <a:r>
              <a:rPr lang="en-US" altLang="en-US" sz="2400" i="1" dirty="0"/>
              <a:t>Texas Regulatory Efficiency Office</a:t>
            </a:r>
            <a:r>
              <a:rPr lang="en-US" altLang="en-US" sz="2400" b="1" dirty="0"/>
              <a:t> </a:t>
            </a:r>
            <a:r>
              <a:rPr lang="en-US" altLang="en-US" sz="2400" dirty="0">
                <a:solidFill>
                  <a:schemeClr val="tx1"/>
                </a:solidFill>
              </a:rPr>
              <a:t>(September 2025) or </a:t>
            </a:r>
            <a:r>
              <a:rPr lang="en-US" altLang="en-US" sz="2400" i="1" dirty="0">
                <a:solidFill>
                  <a:schemeClr val="tx1"/>
                </a:solidFill>
              </a:rPr>
              <a:t>Bigger. Better. Texas.</a:t>
            </a:r>
            <a:r>
              <a:rPr lang="en-US" altLang="en-US" sz="2400" dirty="0">
                <a:solidFill>
                  <a:schemeClr val="tx1"/>
                </a:solidFill>
              </a:rPr>
              <a:t> </a:t>
            </a:r>
            <a:r>
              <a:rPr lang="en-US" altLang="en-US" sz="2400" i="1" dirty="0">
                <a:solidFill>
                  <a:schemeClr val="tx1"/>
                </a:solidFill>
              </a:rPr>
              <a:t>Economic Development Strategic Plan</a:t>
            </a:r>
            <a:r>
              <a:rPr lang="en-US" altLang="en-US" sz="2400" dirty="0">
                <a:solidFill>
                  <a:schemeClr val="tx1"/>
                </a:solidFill>
              </a:rPr>
              <a:t> streamline the regulatory process? </a:t>
            </a:r>
            <a:r>
              <a:rPr lang="en-US" altLang="en-US" sz="2400" b="1" dirty="0">
                <a:solidFill>
                  <a:schemeClr val="tx1"/>
                </a:solidFill>
              </a:rPr>
              <a:t>Will this improve VCP participation?</a:t>
            </a:r>
            <a:endParaRPr lang="en-US" altLang="en-US" sz="1800" b="1" dirty="0">
              <a:solidFill>
                <a:schemeClr val="tx1"/>
              </a:solidFill>
            </a:endParaRPr>
          </a:p>
        </p:txBody>
      </p:sp>
      <p:pic>
        <p:nvPicPr>
          <p:cNvPr id="10" name="Picture 9">
            <a:extLst>
              <a:ext uri="{FF2B5EF4-FFF2-40B4-BE49-F238E27FC236}">
                <a16:creationId xmlns:a16="http://schemas.microsoft.com/office/drawing/2014/main" id="{C4FFDE7E-F082-4E77-F5C2-D5231792E9D8}"/>
              </a:ext>
            </a:extLst>
          </p:cNvPr>
          <p:cNvPicPr>
            <a:picLocks noChangeAspect="1"/>
          </p:cNvPicPr>
          <p:nvPr/>
        </p:nvPicPr>
        <p:blipFill>
          <a:blip r:embed="rId3"/>
          <a:stretch>
            <a:fillRect/>
          </a:stretch>
        </p:blipFill>
        <p:spPr>
          <a:xfrm>
            <a:off x="9814521" y="848360"/>
            <a:ext cx="1650161" cy="2200037"/>
          </a:xfrm>
          <a:prstGeom prst="rect">
            <a:avLst/>
          </a:prstGeom>
          <a:ln>
            <a:solidFill>
              <a:schemeClr val="tx1"/>
            </a:solidFill>
          </a:ln>
          <a:effectLst>
            <a:outerShdw blurRad="50800" dist="127000" dir="2700000" algn="tl" rotWithShape="0">
              <a:prstClr val="black">
                <a:alpha val="40000"/>
              </a:prstClr>
            </a:outerShdw>
          </a:effectLst>
        </p:spPr>
      </p:pic>
      <p:grpSp>
        <p:nvGrpSpPr>
          <p:cNvPr id="62" name="Group 61">
            <a:extLst>
              <a:ext uri="{FF2B5EF4-FFF2-40B4-BE49-F238E27FC236}">
                <a16:creationId xmlns:a16="http://schemas.microsoft.com/office/drawing/2014/main" id="{C5B707D1-97D3-F0E4-21BC-6EFBF931022E}"/>
              </a:ext>
            </a:extLst>
          </p:cNvPr>
          <p:cNvGrpSpPr/>
          <p:nvPr/>
        </p:nvGrpSpPr>
        <p:grpSpPr>
          <a:xfrm>
            <a:off x="9795915" y="2715436"/>
            <a:ext cx="2217853" cy="3294204"/>
            <a:chOff x="10167950" y="2157040"/>
            <a:chExt cx="2217853" cy="3294204"/>
          </a:xfrm>
        </p:grpSpPr>
        <p:pic>
          <p:nvPicPr>
            <p:cNvPr id="8" name="Picture 7">
              <a:extLst>
                <a:ext uri="{FF2B5EF4-FFF2-40B4-BE49-F238E27FC236}">
                  <a16:creationId xmlns:a16="http://schemas.microsoft.com/office/drawing/2014/main" id="{DE6047AB-A8DC-594B-3AB3-719726B814E4}"/>
                </a:ext>
              </a:extLst>
            </p:cNvPr>
            <p:cNvPicPr>
              <a:picLocks noChangeAspect="1"/>
            </p:cNvPicPr>
            <p:nvPr/>
          </p:nvPicPr>
          <p:blipFill>
            <a:blip r:embed="rId4"/>
            <a:srcRect r="22000"/>
            <a:stretch>
              <a:fillRect/>
            </a:stretch>
          </p:blipFill>
          <p:spPr>
            <a:xfrm>
              <a:off x="10167950" y="2157040"/>
              <a:ext cx="2217853" cy="1492786"/>
            </a:xfrm>
            <a:prstGeom prst="rect">
              <a:avLst/>
            </a:prstGeom>
            <a:ln>
              <a:solidFill>
                <a:schemeClr val="tx1"/>
              </a:solidFill>
            </a:ln>
            <a:effectLst>
              <a:outerShdw blurRad="50800" dist="127000" dir="2700000" algn="tl" rotWithShape="0">
                <a:prstClr val="black">
                  <a:alpha val="40000"/>
                </a:prstClr>
              </a:outerShdw>
            </a:effectLst>
          </p:spPr>
        </p:pic>
        <p:pic>
          <p:nvPicPr>
            <p:cNvPr id="7" name="Picture 6">
              <a:extLst>
                <a:ext uri="{FF2B5EF4-FFF2-40B4-BE49-F238E27FC236}">
                  <a16:creationId xmlns:a16="http://schemas.microsoft.com/office/drawing/2014/main" id="{51026ACB-E3D2-B9CC-0202-8DB29BE186E3}"/>
                </a:ext>
              </a:extLst>
            </p:cNvPr>
            <p:cNvPicPr>
              <a:picLocks noChangeAspect="1"/>
            </p:cNvPicPr>
            <p:nvPr/>
          </p:nvPicPr>
          <p:blipFill>
            <a:blip r:embed="rId5"/>
            <a:stretch>
              <a:fillRect/>
            </a:stretch>
          </p:blipFill>
          <p:spPr>
            <a:xfrm>
              <a:off x="10659034" y="3529217"/>
              <a:ext cx="1650161" cy="1922027"/>
            </a:xfrm>
            <a:prstGeom prst="rect">
              <a:avLst/>
            </a:prstGeom>
            <a:ln>
              <a:solidFill>
                <a:schemeClr val="tx1"/>
              </a:solidFill>
            </a:ln>
            <a:effectLst>
              <a:outerShdw blurRad="50800" dist="127000" dir="2700000" algn="tl" rotWithShape="0">
                <a:prstClr val="black">
                  <a:alpha val="40000"/>
                </a:prstClr>
              </a:outerShdw>
            </a:effectLst>
          </p:spPr>
        </p:pic>
      </p:gr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842F55B7-922A-A8AA-5352-2CA58E438D9F}"/>
                  </a:ext>
                </a:extLst>
              </p14:cNvPr>
              <p14:cNvContentPartPr/>
              <p14:nvPr/>
            </p14:nvContentPartPr>
            <p14:xfrm>
              <a:off x="7848600" y="3886200"/>
              <a:ext cx="694080" cy="10440"/>
            </p14:xfrm>
          </p:contentPart>
        </mc:Choice>
        <mc:Fallback xmlns="">
          <p:pic>
            <p:nvPicPr>
              <p:cNvPr id="11" name="Ink 10">
                <a:extLst>
                  <a:ext uri="{FF2B5EF4-FFF2-40B4-BE49-F238E27FC236}">
                    <a16:creationId xmlns:a16="http://schemas.microsoft.com/office/drawing/2014/main" id="{842F55B7-922A-A8AA-5352-2CA58E438D9F}"/>
                  </a:ext>
                </a:extLst>
              </p:cNvPr>
              <p:cNvPicPr/>
              <p:nvPr/>
            </p:nvPicPr>
            <p:blipFill>
              <a:blip r:embed="rId7"/>
              <a:stretch>
                <a:fillRect/>
              </a:stretch>
            </p:blipFill>
            <p:spPr>
              <a:xfrm>
                <a:off x="7776960" y="3742200"/>
                <a:ext cx="83772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242670AB-320C-423C-6163-C6F701F2B2EE}"/>
                  </a:ext>
                </a:extLst>
              </p14:cNvPr>
              <p14:cNvContentPartPr/>
              <p14:nvPr/>
            </p14:nvContentPartPr>
            <p14:xfrm>
              <a:off x="1064959" y="4244837"/>
              <a:ext cx="1595880" cy="100800"/>
            </p14:xfrm>
          </p:contentPart>
        </mc:Choice>
        <mc:Fallback xmlns="">
          <p:pic>
            <p:nvPicPr>
              <p:cNvPr id="12" name="Ink 11">
                <a:extLst>
                  <a:ext uri="{FF2B5EF4-FFF2-40B4-BE49-F238E27FC236}">
                    <a16:creationId xmlns:a16="http://schemas.microsoft.com/office/drawing/2014/main" id="{242670AB-320C-423C-6163-C6F701F2B2EE}"/>
                  </a:ext>
                </a:extLst>
              </p:cNvPr>
              <p:cNvPicPr/>
              <p:nvPr/>
            </p:nvPicPr>
            <p:blipFill>
              <a:blip r:embed="rId9"/>
              <a:stretch>
                <a:fillRect/>
              </a:stretch>
            </p:blipFill>
            <p:spPr>
              <a:xfrm>
                <a:off x="993319" y="4101197"/>
                <a:ext cx="173952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3EE6D753-A7E1-B279-DC03-1D0984D756C7}"/>
                  </a:ext>
                </a:extLst>
              </p14:cNvPr>
              <p14:cNvContentPartPr/>
              <p14:nvPr/>
            </p14:nvContentPartPr>
            <p14:xfrm>
              <a:off x="3336199" y="4350885"/>
              <a:ext cx="3306240" cy="720"/>
            </p14:xfrm>
          </p:contentPart>
        </mc:Choice>
        <mc:Fallback xmlns="">
          <p:pic>
            <p:nvPicPr>
              <p:cNvPr id="14" name="Ink 13">
                <a:extLst>
                  <a:ext uri="{FF2B5EF4-FFF2-40B4-BE49-F238E27FC236}">
                    <a16:creationId xmlns:a16="http://schemas.microsoft.com/office/drawing/2014/main" id="{3EE6D753-A7E1-B279-DC03-1D0984D756C7}"/>
                  </a:ext>
                </a:extLst>
              </p:cNvPr>
              <p:cNvPicPr/>
              <p:nvPr/>
            </p:nvPicPr>
            <p:blipFill>
              <a:blip r:embed="rId11"/>
              <a:stretch>
                <a:fillRect/>
              </a:stretch>
            </p:blipFill>
            <p:spPr>
              <a:xfrm>
                <a:off x="3264199" y="4062885"/>
                <a:ext cx="344988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075C047A-74A8-FBED-817C-2D297A8C30C2}"/>
                  </a:ext>
                </a:extLst>
              </p14:cNvPr>
              <p14:cNvContentPartPr/>
              <p14:nvPr/>
            </p14:nvContentPartPr>
            <p14:xfrm>
              <a:off x="4139719" y="5471205"/>
              <a:ext cx="4813920" cy="720"/>
            </p14:xfrm>
          </p:contentPart>
        </mc:Choice>
        <mc:Fallback xmlns="">
          <p:pic>
            <p:nvPicPr>
              <p:cNvPr id="16" name="Ink 15">
                <a:extLst>
                  <a:ext uri="{FF2B5EF4-FFF2-40B4-BE49-F238E27FC236}">
                    <a16:creationId xmlns:a16="http://schemas.microsoft.com/office/drawing/2014/main" id="{075C047A-74A8-FBED-817C-2D297A8C30C2}"/>
                  </a:ext>
                </a:extLst>
              </p:cNvPr>
              <p:cNvPicPr/>
              <p:nvPr/>
            </p:nvPicPr>
            <p:blipFill>
              <a:blip r:embed="rId13"/>
              <a:stretch>
                <a:fillRect/>
              </a:stretch>
            </p:blipFill>
            <p:spPr>
              <a:xfrm>
                <a:off x="4068079" y="5183205"/>
                <a:ext cx="4957560" cy="576000"/>
              </a:xfrm>
              <a:prstGeom prst="rect">
                <a:avLst/>
              </a:prstGeom>
            </p:spPr>
          </p:pic>
        </mc:Fallback>
      </mc:AlternateContent>
    </p:spTree>
    <p:extLst>
      <p:ext uri="{BB962C8B-B14F-4D97-AF65-F5344CB8AC3E}">
        <p14:creationId xmlns:p14="http://schemas.microsoft.com/office/powerpoint/2010/main" val="16324926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2" dur="500"/>
                                        <p:tgtEl>
                                          <p:spTgt spid="9">
                                            <p:txEl>
                                              <p:pRg st="2" end="2"/>
                                            </p:txEl>
                                          </p:spTgt>
                                        </p:tgtEl>
                                      </p:cBhvr>
                                    </p:animEffect>
                                  </p:childTnLst>
                                </p:cTn>
                              </p:par>
                            </p:childTnLst>
                          </p:cTn>
                        </p:par>
                        <p:par>
                          <p:cTn id="13" fill="hold">
                            <p:stCondLst>
                              <p:cond delay="500"/>
                            </p:stCondLst>
                            <p:childTnLst>
                              <p:par>
                                <p:cTn id="14" presetID="22" presetClass="entr" presetSubtype="8" fill="hold" nodeType="after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750"/>
                                        <p:tgtEl>
                                          <p:spTgt spid="12"/>
                                        </p:tgtEl>
                                      </p:cBhvr>
                                    </p:animEffect>
                                  </p:childTnLst>
                                </p:cTn>
                              </p:par>
                            </p:childTnLst>
                          </p:cTn>
                        </p:par>
                        <p:par>
                          <p:cTn id="21" fill="hold">
                            <p:stCondLst>
                              <p:cond delay="275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75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9" dur="500"/>
                                        <p:tgtEl>
                                          <p:spTgt spid="9">
                                            <p:txEl>
                                              <p:pRg st="3" end="3"/>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randombar(horizontal)">
                                      <p:cBhvr>
                                        <p:cTn id="32" dur="500"/>
                                        <p:tgtEl>
                                          <p:spTgt spid="62"/>
                                        </p:tgtEl>
                                      </p:cBhvr>
                                    </p:animEffect>
                                  </p:childTnLst>
                                </p:cTn>
                              </p:par>
                            </p:childTnLst>
                          </p:cTn>
                        </p:par>
                        <p:par>
                          <p:cTn id="33" fill="hold">
                            <p:stCondLst>
                              <p:cond delay="500"/>
                            </p:stCondLst>
                            <p:childTnLst>
                              <p:par>
                                <p:cTn id="34" presetID="22" presetClass="entr" presetSubtype="8"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8166F0F7-B69B-1798-3F5A-7EFD2CDB3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31" y="8813"/>
            <a:ext cx="6800936" cy="6858000"/>
          </a:xfrm>
          <a:prstGeom prst="rect">
            <a:avLst/>
          </a:prstGeom>
        </p:spPr>
      </p:pic>
      <p:sp>
        <p:nvSpPr>
          <p:cNvPr id="7173" name="Rectangle 3">
            <a:extLst>
              <a:ext uri="{FF2B5EF4-FFF2-40B4-BE49-F238E27FC236}">
                <a16:creationId xmlns:a16="http://schemas.microsoft.com/office/drawing/2014/main" id="{63B1923A-2EAE-4768-ABFD-82C7A1CE69DF}"/>
              </a:ext>
            </a:extLst>
          </p:cNvPr>
          <p:cNvSpPr>
            <a:spLocks noChangeArrowheads="1"/>
          </p:cNvSpPr>
          <p:nvPr/>
        </p:nvSpPr>
        <p:spPr bwMode="auto">
          <a:xfrm>
            <a:off x="6595933" y="3733800"/>
            <a:ext cx="564686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7200" b="1" dirty="0">
                <a:solidFill>
                  <a:srgbClr val="00A22D"/>
                </a:solidFill>
                <a:latin typeface="Fairwater Script" panose="02000507000000020003" pitchFamily="2" charset="0"/>
                <a:cs typeface="Arial" panose="020B0604020202020204" pitchFamily="34" charset="0"/>
              </a:rPr>
              <a:t>Thank You!</a:t>
            </a:r>
          </a:p>
        </p:txBody>
      </p:sp>
      <p:grpSp>
        <p:nvGrpSpPr>
          <p:cNvPr id="3" name="Group 2">
            <a:extLst>
              <a:ext uri="{FF2B5EF4-FFF2-40B4-BE49-F238E27FC236}">
                <a16:creationId xmlns:a16="http://schemas.microsoft.com/office/drawing/2014/main" id="{DCCD7E59-D555-3520-EA61-2132E630BED2}"/>
              </a:ext>
            </a:extLst>
          </p:cNvPr>
          <p:cNvGrpSpPr/>
          <p:nvPr/>
        </p:nvGrpSpPr>
        <p:grpSpPr>
          <a:xfrm>
            <a:off x="3089102" y="4927992"/>
            <a:ext cx="9102898" cy="1579317"/>
            <a:chOff x="3100854" y="5029200"/>
            <a:chExt cx="9102898" cy="1579317"/>
          </a:xfrm>
        </p:grpSpPr>
        <p:sp>
          <p:nvSpPr>
            <p:cNvPr id="28" name="Freeform 200">
              <a:extLst>
                <a:ext uri="{FF2B5EF4-FFF2-40B4-BE49-F238E27FC236}">
                  <a16:creationId xmlns:a16="http://schemas.microsoft.com/office/drawing/2014/main" id="{640CA14E-01CE-4B04-B094-0AACF144C3BD}"/>
                </a:ext>
              </a:extLst>
            </p:cNvPr>
            <p:cNvSpPr/>
            <p:nvPr/>
          </p:nvSpPr>
          <p:spPr>
            <a:xfrm rot="16472553">
              <a:off x="4233178" y="5094940"/>
              <a:ext cx="396169" cy="555258"/>
            </a:xfrm>
            <a:custGeom>
              <a:avLst/>
              <a:gdLst>
                <a:gd name="connsiteX0" fmla="*/ 148159 w 581553"/>
                <a:gd name="connsiteY0" fmla="*/ 16041 h 807929"/>
                <a:gd name="connsiteX1" fmla="*/ 167016 w 581553"/>
                <a:gd name="connsiteY1" fmla="*/ 37246 h 807929"/>
                <a:gd name="connsiteX2" fmla="*/ 581553 w 581553"/>
                <a:gd name="connsiteY2" fmla="*/ 807929 h 807929"/>
                <a:gd name="connsiteX3" fmla="*/ 108854 w 581553"/>
                <a:gd name="connsiteY3" fmla="*/ 807929 h 807929"/>
                <a:gd name="connsiteX4" fmla="*/ 122812 w 581553"/>
                <a:gd name="connsiteY4" fmla="*/ 777267 h 807929"/>
                <a:gd name="connsiteX5" fmla="*/ 1386 w 581553"/>
                <a:gd name="connsiteY5" fmla="*/ 153428 h 807929"/>
                <a:gd name="connsiteX6" fmla="*/ 148159 w 581553"/>
                <a:gd name="connsiteY6" fmla="*/ 16041 h 80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553" h="807929">
                  <a:moveTo>
                    <a:pt x="148159" y="16041"/>
                  </a:moveTo>
                  <a:cubicBezTo>
                    <a:pt x="155749" y="21728"/>
                    <a:pt x="162208" y="28842"/>
                    <a:pt x="167016" y="37246"/>
                  </a:cubicBezTo>
                  <a:lnTo>
                    <a:pt x="581553" y="807929"/>
                  </a:lnTo>
                  <a:lnTo>
                    <a:pt x="108854" y="807929"/>
                  </a:lnTo>
                  <a:lnTo>
                    <a:pt x="122812" y="777267"/>
                  </a:lnTo>
                  <a:lnTo>
                    <a:pt x="1386" y="153428"/>
                  </a:lnTo>
                  <a:cubicBezTo>
                    <a:pt x="-13483" y="6367"/>
                    <a:pt x="95032" y="-23766"/>
                    <a:pt x="148159" y="16041"/>
                  </a:cubicBezTo>
                  <a:close/>
                </a:path>
              </a:pathLst>
            </a:custGeom>
            <a:solidFill>
              <a:srgbClr val="FBB98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BE09932D-A657-CA8F-C558-B9D78CDF14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80" b="91733" l="5737" r="93769">
                          <a14:foregroundMark x1="52522" y1="9380" x2="52522" y2="9380"/>
                          <a14:foregroundMark x1="93966" y1="36804" x2="93966" y2="36804"/>
                          <a14:foregroundMark x1="9397" y1="33943" x2="9397" y2="33943"/>
                          <a14:foregroundMark x1="5737" y1="34976" x2="5737" y2="34976"/>
                          <a14:foregroundMark x1="50148" y1="91733" x2="50148" y2="91733"/>
                        </a14:backgroundRemoval>
                      </a14:imgEffect>
                    </a14:imgLayer>
                  </a14:imgProps>
                </a:ext>
              </a:extLst>
            </a:blip>
            <a:stretch>
              <a:fillRect/>
            </a:stretch>
          </p:blipFill>
          <p:spPr>
            <a:xfrm>
              <a:off x="3100854" y="5029200"/>
              <a:ext cx="1259447" cy="1567145"/>
            </a:xfrm>
            <a:prstGeom prst="rect">
              <a:avLst/>
            </a:prstGeom>
            <a:effectLst>
              <a:outerShdw blurRad="76200" dir="13500000" sy="23000" kx="1200000" algn="br" rotWithShape="0">
                <a:prstClr val="black">
                  <a:alpha val="20000"/>
                </a:prstClr>
              </a:outerShdw>
            </a:effectLst>
          </p:spPr>
        </p:pic>
        <p:grpSp>
          <p:nvGrpSpPr>
            <p:cNvPr id="29" name="Group 28">
              <a:extLst>
                <a:ext uri="{FF2B5EF4-FFF2-40B4-BE49-F238E27FC236}">
                  <a16:creationId xmlns:a16="http://schemas.microsoft.com/office/drawing/2014/main" id="{D51D607D-9C51-EF61-E2C3-CF69C4739AA8}"/>
                </a:ext>
              </a:extLst>
            </p:cNvPr>
            <p:cNvGrpSpPr/>
            <p:nvPr/>
          </p:nvGrpSpPr>
          <p:grpSpPr>
            <a:xfrm>
              <a:off x="4003605" y="5141440"/>
              <a:ext cx="8188395" cy="1066967"/>
              <a:chOff x="5476753" y="3193055"/>
              <a:chExt cx="8188395" cy="1066967"/>
            </a:xfrm>
          </p:grpSpPr>
          <p:grpSp>
            <p:nvGrpSpPr>
              <p:cNvPr id="30" name="Group 29">
                <a:extLst>
                  <a:ext uri="{FF2B5EF4-FFF2-40B4-BE49-F238E27FC236}">
                    <a16:creationId xmlns:a16="http://schemas.microsoft.com/office/drawing/2014/main" id="{1FBBCA9A-031A-548F-26DC-3DDCD983309F}"/>
                  </a:ext>
                </a:extLst>
              </p:cNvPr>
              <p:cNvGrpSpPr/>
              <p:nvPr/>
            </p:nvGrpSpPr>
            <p:grpSpPr>
              <a:xfrm>
                <a:off x="5476753" y="3193055"/>
                <a:ext cx="1585896" cy="986228"/>
                <a:chOff x="5476753" y="3243497"/>
                <a:chExt cx="1585896" cy="986228"/>
              </a:xfrm>
            </p:grpSpPr>
            <p:grpSp>
              <p:nvGrpSpPr>
                <p:cNvPr id="34" name="Group 33">
                  <a:extLst>
                    <a:ext uri="{FF2B5EF4-FFF2-40B4-BE49-F238E27FC236}">
                      <a16:creationId xmlns:a16="http://schemas.microsoft.com/office/drawing/2014/main" id="{D2EB9D91-2F27-17E5-94FB-8EDC5DDC50C9}"/>
                    </a:ext>
                  </a:extLst>
                </p:cNvPr>
                <p:cNvGrpSpPr/>
                <p:nvPr/>
              </p:nvGrpSpPr>
              <p:grpSpPr>
                <a:xfrm>
                  <a:off x="5476753" y="3243497"/>
                  <a:ext cx="1585896" cy="986228"/>
                  <a:chOff x="5569317" y="1596492"/>
                  <a:chExt cx="1585896" cy="986228"/>
                </a:xfrm>
              </p:grpSpPr>
              <p:sp>
                <p:nvSpPr>
                  <p:cNvPr id="36" name="Freeform 32">
                    <a:extLst>
                      <a:ext uri="{FF2B5EF4-FFF2-40B4-BE49-F238E27FC236}">
                        <a16:creationId xmlns:a16="http://schemas.microsoft.com/office/drawing/2014/main" id="{F9A53E4C-CC7A-EAE9-B0B7-A727BEE3CD61}"/>
                      </a:ext>
                    </a:extLst>
                  </p:cNvPr>
                  <p:cNvSpPr/>
                  <p:nvPr/>
                </p:nvSpPr>
                <p:spPr>
                  <a:xfrm rot="16472553">
                    <a:off x="5880455" y="1285354"/>
                    <a:ext cx="857674" cy="1479950"/>
                  </a:xfrm>
                  <a:custGeom>
                    <a:avLst/>
                    <a:gdLst>
                      <a:gd name="connsiteX0" fmla="*/ 480323 w 1259015"/>
                      <a:gd name="connsiteY0" fmla="*/ 39779 h 2172479"/>
                      <a:gd name="connsiteX1" fmla="*/ 519353 w 1259015"/>
                      <a:gd name="connsiteY1" fmla="*/ 146880 h 2172479"/>
                      <a:gd name="connsiteX2" fmla="*/ 489243 w 1259015"/>
                      <a:gd name="connsiteY2" fmla="*/ 1092287 h 2172479"/>
                      <a:gd name="connsiteX3" fmla="*/ 695059 w 1259015"/>
                      <a:gd name="connsiteY3" fmla="*/ 1013274 h 2172479"/>
                      <a:gd name="connsiteX4" fmla="*/ 696784 w 1259015"/>
                      <a:gd name="connsiteY4" fmla="*/ 1009485 h 2172479"/>
                      <a:gd name="connsiteX5" fmla="*/ 1169483 w 1259015"/>
                      <a:gd name="connsiteY5" fmla="*/ 1009485 h 2172479"/>
                      <a:gd name="connsiteX6" fmla="*/ 1220505 w 1259015"/>
                      <a:gd name="connsiteY6" fmla="*/ 1104342 h 2172479"/>
                      <a:gd name="connsiteX7" fmla="*/ 1206825 w 1259015"/>
                      <a:gd name="connsiteY7" fmla="*/ 1334565 h 2172479"/>
                      <a:gd name="connsiteX8" fmla="*/ 766162 w 1259015"/>
                      <a:gd name="connsiteY8" fmla="*/ 1977320 h 2172479"/>
                      <a:gd name="connsiteX9" fmla="*/ 776679 w 1259015"/>
                      <a:gd name="connsiteY9" fmla="*/ 2130544 h 2172479"/>
                      <a:gd name="connsiteX10" fmla="*/ 117909 w 1259015"/>
                      <a:gd name="connsiteY10" fmla="*/ 2172479 h 2172479"/>
                      <a:gd name="connsiteX11" fmla="*/ 102022 w 1259015"/>
                      <a:gd name="connsiteY11" fmla="*/ 1941014 h 2172479"/>
                      <a:gd name="connsiteX12" fmla="*/ 0 w 1259015"/>
                      <a:gd name="connsiteY12" fmla="*/ 1456687 h 2172479"/>
                      <a:gd name="connsiteX13" fmla="*/ 222681 w 1259015"/>
                      <a:gd name="connsiteY13" fmla="*/ 167241 h 2172479"/>
                      <a:gd name="connsiteX14" fmla="*/ 480323 w 1259015"/>
                      <a:gd name="connsiteY14" fmla="*/ 39779 h 21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9015" h="2172479">
                        <a:moveTo>
                          <a:pt x="480323" y="39779"/>
                        </a:moveTo>
                        <a:cubicBezTo>
                          <a:pt x="505194" y="64873"/>
                          <a:pt x="520857" y="101193"/>
                          <a:pt x="519353" y="146880"/>
                        </a:cubicBezTo>
                        <a:lnTo>
                          <a:pt x="489243" y="1092287"/>
                        </a:lnTo>
                        <a:cubicBezTo>
                          <a:pt x="560595" y="1074017"/>
                          <a:pt x="651305" y="1082002"/>
                          <a:pt x="695059" y="1013274"/>
                        </a:cubicBezTo>
                        <a:lnTo>
                          <a:pt x="696784" y="1009485"/>
                        </a:lnTo>
                        <a:lnTo>
                          <a:pt x="1169483" y="1009485"/>
                        </a:lnTo>
                        <a:lnTo>
                          <a:pt x="1220505" y="1104342"/>
                        </a:lnTo>
                        <a:cubicBezTo>
                          <a:pt x="1284310" y="1238628"/>
                          <a:pt x="1261149" y="1251133"/>
                          <a:pt x="1206825" y="1334565"/>
                        </a:cubicBezTo>
                        <a:lnTo>
                          <a:pt x="766162" y="1977320"/>
                        </a:lnTo>
                        <a:lnTo>
                          <a:pt x="776679" y="2130544"/>
                        </a:lnTo>
                        <a:cubicBezTo>
                          <a:pt x="558101" y="2143362"/>
                          <a:pt x="336485" y="2159662"/>
                          <a:pt x="117909" y="2172479"/>
                        </a:cubicBezTo>
                        <a:lnTo>
                          <a:pt x="102022" y="1941014"/>
                        </a:lnTo>
                        <a:cubicBezTo>
                          <a:pt x="71541" y="1823005"/>
                          <a:pt x="1971" y="1779735"/>
                          <a:pt x="0" y="1456687"/>
                        </a:cubicBezTo>
                        <a:cubicBezTo>
                          <a:pt x="22640" y="1158154"/>
                          <a:pt x="158379" y="447340"/>
                          <a:pt x="222681" y="167241"/>
                        </a:cubicBezTo>
                        <a:cubicBezTo>
                          <a:pt x="248203" y="-9749"/>
                          <a:pt x="405705" y="-35503"/>
                          <a:pt x="480323" y="39779"/>
                        </a:cubicBezTo>
                        <a:close/>
                      </a:path>
                    </a:pathLst>
                  </a:custGeom>
                  <a:solidFill>
                    <a:srgbClr val="FBB98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Freeform 33">
                    <a:extLst>
                      <a:ext uri="{FF2B5EF4-FFF2-40B4-BE49-F238E27FC236}">
                        <a16:creationId xmlns:a16="http://schemas.microsoft.com/office/drawing/2014/main" id="{001CB0CB-2CC3-7B10-918E-C43A1438A765}"/>
                      </a:ext>
                    </a:extLst>
                  </p:cNvPr>
                  <p:cNvSpPr/>
                  <p:nvPr/>
                </p:nvSpPr>
                <p:spPr>
                  <a:xfrm rot="627484">
                    <a:off x="5571930" y="2054064"/>
                    <a:ext cx="162806" cy="172084"/>
                  </a:xfrm>
                  <a:custGeom>
                    <a:avLst/>
                    <a:gdLst>
                      <a:gd name="connsiteX0" fmla="*/ 99708 w 201023"/>
                      <a:gd name="connsiteY0" fmla="*/ 107 h 195564"/>
                      <a:gd name="connsiteX1" fmla="*/ 201023 w 201023"/>
                      <a:gd name="connsiteY1" fmla="*/ 4854 h 195564"/>
                      <a:gd name="connsiteX2" fmla="*/ 201023 w 201023"/>
                      <a:gd name="connsiteY2" fmla="*/ 195564 h 195564"/>
                      <a:gd name="connsiteX3" fmla="*/ 90793 w 201023"/>
                      <a:gd name="connsiteY3" fmla="*/ 190399 h 195564"/>
                      <a:gd name="connsiteX4" fmla="*/ 106 w 201023"/>
                      <a:gd name="connsiteY4" fmla="*/ 90795 h 195564"/>
                      <a:gd name="connsiteX5" fmla="*/ 99708 w 201023"/>
                      <a:gd name="connsiteY5" fmla="*/ 107 h 1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23" h="195564">
                        <a:moveTo>
                          <a:pt x="99708" y="107"/>
                        </a:moveTo>
                        <a:lnTo>
                          <a:pt x="201023" y="4854"/>
                        </a:lnTo>
                        <a:lnTo>
                          <a:pt x="201023" y="195564"/>
                        </a:lnTo>
                        <a:lnTo>
                          <a:pt x="90793" y="190399"/>
                        </a:lnTo>
                        <a:cubicBezTo>
                          <a:pt x="38245" y="187936"/>
                          <a:pt x="-2357" y="143342"/>
                          <a:pt x="106" y="90795"/>
                        </a:cubicBezTo>
                        <a:cubicBezTo>
                          <a:pt x="2567" y="38248"/>
                          <a:pt x="47162" y="-2354"/>
                          <a:pt x="99708" y="107"/>
                        </a:cubicBezTo>
                        <a:close/>
                      </a:path>
                    </a:pathLst>
                  </a:custGeom>
                  <a:solidFill>
                    <a:srgbClr val="F6DA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D3E58495-1ACF-711E-77E7-CD9CA5E25AD3}"/>
                      </a:ext>
                    </a:extLst>
                  </p:cNvPr>
                  <p:cNvSpPr/>
                  <p:nvPr/>
                </p:nvSpPr>
                <p:spPr>
                  <a:xfrm rot="37002">
                    <a:off x="7021646" y="1852556"/>
                    <a:ext cx="133567" cy="73016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5" name="Oval 34">
                  <a:extLst>
                    <a:ext uri="{FF2B5EF4-FFF2-40B4-BE49-F238E27FC236}">
                      <a16:creationId xmlns:a16="http://schemas.microsoft.com/office/drawing/2014/main" id="{1B15872E-7FDE-C882-AB07-E9647693166B}"/>
                    </a:ext>
                  </a:extLst>
                </p:cNvPr>
                <p:cNvSpPr/>
                <p:nvPr/>
              </p:nvSpPr>
              <p:spPr>
                <a:xfrm>
                  <a:off x="6951947" y="3558081"/>
                  <a:ext cx="87836" cy="8783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CF51969C-2249-02C2-D828-C1F27A1E9A62}"/>
                  </a:ext>
                </a:extLst>
              </p:cNvPr>
              <p:cNvGrpSpPr/>
              <p:nvPr/>
            </p:nvGrpSpPr>
            <p:grpSpPr>
              <a:xfrm>
                <a:off x="7051257" y="3376552"/>
                <a:ext cx="6613891" cy="883470"/>
                <a:chOff x="7051257" y="3376552"/>
                <a:chExt cx="6613891" cy="883470"/>
              </a:xfrm>
            </p:grpSpPr>
            <p:sp>
              <p:nvSpPr>
                <p:cNvPr id="32" name="Freeform 296">
                  <a:extLst>
                    <a:ext uri="{FF2B5EF4-FFF2-40B4-BE49-F238E27FC236}">
                      <a16:creationId xmlns:a16="http://schemas.microsoft.com/office/drawing/2014/main" id="{FDA48423-07B1-DC23-87E6-24E916D198CE}"/>
                    </a:ext>
                  </a:extLst>
                </p:cNvPr>
                <p:cNvSpPr/>
                <p:nvPr/>
              </p:nvSpPr>
              <p:spPr>
                <a:xfrm>
                  <a:off x="7051257" y="3376552"/>
                  <a:ext cx="6613891" cy="883470"/>
                </a:xfrm>
                <a:custGeom>
                  <a:avLst/>
                  <a:gdLst>
                    <a:gd name="connsiteX0" fmla="*/ 7508 w 1771732"/>
                    <a:gd name="connsiteY0" fmla="*/ 0 h 911911"/>
                    <a:gd name="connsiteX1" fmla="*/ 1771732 w 1771732"/>
                    <a:gd name="connsiteY1" fmla="*/ 1489 h 911911"/>
                    <a:gd name="connsiteX2" fmla="*/ 1771732 w 1771732"/>
                    <a:gd name="connsiteY2" fmla="*/ 851547 h 911911"/>
                    <a:gd name="connsiteX3" fmla="*/ 1762628 w 1771732"/>
                    <a:gd name="connsiteY3" fmla="*/ 911911 h 911911"/>
                    <a:gd name="connsiteX4" fmla="*/ 0 w 1771732"/>
                    <a:gd name="connsiteY4" fmla="*/ 911637 h 911911"/>
                    <a:gd name="connsiteX5" fmla="*/ 7508 w 1771732"/>
                    <a:gd name="connsiteY5" fmla="*/ 0 h 911911"/>
                    <a:gd name="connsiteX0" fmla="*/ 7508 w 1771732"/>
                    <a:gd name="connsiteY0" fmla="*/ 0 h 911637"/>
                    <a:gd name="connsiteX1" fmla="*/ 1771732 w 1771732"/>
                    <a:gd name="connsiteY1" fmla="*/ 1489 h 911637"/>
                    <a:gd name="connsiteX2" fmla="*/ 1771732 w 1771732"/>
                    <a:gd name="connsiteY2" fmla="*/ 851547 h 911637"/>
                    <a:gd name="connsiteX3" fmla="*/ 1768197 w 1771732"/>
                    <a:gd name="connsiteY3" fmla="*/ 909529 h 911637"/>
                    <a:gd name="connsiteX4" fmla="*/ 0 w 1771732"/>
                    <a:gd name="connsiteY4" fmla="*/ 911637 h 911637"/>
                    <a:gd name="connsiteX5" fmla="*/ 7508 w 1771732"/>
                    <a:gd name="connsiteY5" fmla="*/ 0 h 911637"/>
                    <a:gd name="connsiteX0" fmla="*/ 7508 w 1771732"/>
                    <a:gd name="connsiteY0" fmla="*/ 0 h 911637"/>
                    <a:gd name="connsiteX1" fmla="*/ 1771732 w 1771732"/>
                    <a:gd name="connsiteY1" fmla="*/ 1489 h 911637"/>
                    <a:gd name="connsiteX2" fmla="*/ 1771732 w 1771732"/>
                    <a:gd name="connsiteY2" fmla="*/ 851547 h 911637"/>
                    <a:gd name="connsiteX3" fmla="*/ 1770053 w 1771732"/>
                    <a:gd name="connsiteY3" fmla="*/ 909529 h 911637"/>
                    <a:gd name="connsiteX4" fmla="*/ 0 w 1771732"/>
                    <a:gd name="connsiteY4" fmla="*/ 911637 h 911637"/>
                    <a:gd name="connsiteX5" fmla="*/ 7508 w 1771732"/>
                    <a:gd name="connsiteY5" fmla="*/ 0 h 911637"/>
                    <a:gd name="connsiteX0" fmla="*/ 7508 w 1771732"/>
                    <a:gd name="connsiteY0" fmla="*/ 0 h 911637"/>
                    <a:gd name="connsiteX1" fmla="*/ 1771732 w 1771732"/>
                    <a:gd name="connsiteY1" fmla="*/ 1489 h 911637"/>
                    <a:gd name="connsiteX2" fmla="*/ 1770053 w 1771732"/>
                    <a:gd name="connsiteY2" fmla="*/ 909529 h 911637"/>
                    <a:gd name="connsiteX3" fmla="*/ 0 w 1771732"/>
                    <a:gd name="connsiteY3" fmla="*/ 911637 h 911637"/>
                    <a:gd name="connsiteX4" fmla="*/ 7508 w 1771732"/>
                    <a:gd name="connsiteY4" fmla="*/ 0 h 91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732" h="911637">
                      <a:moveTo>
                        <a:pt x="7508" y="0"/>
                      </a:moveTo>
                      <a:lnTo>
                        <a:pt x="1771732" y="1489"/>
                      </a:lnTo>
                      <a:cubicBezTo>
                        <a:pt x="1771172" y="304169"/>
                        <a:pt x="1770613" y="606849"/>
                        <a:pt x="1770053" y="909529"/>
                      </a:cubicBezTo>
                      <a:lnTo>
                        <a:pt x="0" y="911637"/>
                      </a:lnTo>
                      <a:cubicBezTo>
                        <a:pt x="913" y="608552"/>
                        <a:pt x="4215" y="322133"/>
                        <a:pt x="7508" y="0"/>
                      </a:cubicBez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r"/>
                  <a:r>
                    <a:rPr lang="en-US" sz="2400" dirty="0">
                      <a:latin typeface="Arial" panose="020B0604020202020204" pitchFamily="34" charset="0"/>
                      <a:cs typeface="Arial" panose="020B0604020202020204" pitchFamily="34" charset="0"/>
                    </a:rPr>
                    <a:t>Modern Geosciences</a:t>
                  </a:r>
                </a:p>
              </p:txBody>
            </p:sp>
            <p:sp>
              <p:nvSpPr>
                <p:cNvPr id="33" name="Freeform 297">
                  <a:extLst>
                    <a:ext uri="{FF2B5EF4-FFF2-40B4-BE49-F238E27FC236}">
                      <a16:creationId xmlns:a16="http://schemas.microsoft.com/office/drawing/2014/main" id="{3D3AADF9-0488-7C33-3D4F-DFC79619D8A7}"/>
                    </a:ext>
                  </a:extLst>
                </p:cNvPr>
                <p:cNvSpPr/>
                <p:nvPr/>
              </p:nvSpPr>
              <p:spPr>
                <a:xfrm>
                  <a:off x="7051257" y="3376552"/>
                  <a:ext cx="6613891" cy="448056"/>
                </a:xfrm>
                <a:custGeom>
                  <a:avLst/>
                  <a:gdLst>
                    <a:gd name="connsiteX0" fmla="*/ 7508 w 1771732"/>
                    <a:gd name="connsiteY0" fmla="*/ 0 h 911911"/>
                    <a:gd name="connsiteX1" fmla="*/ 1771732 w 1771732"/>
                    <a:gd name="connsiteY1" fmla="*/ 1489 h 911911"/>
                    <a:gd name="connsiteX2" fmla="*/ 1771732 w 1771732"/>
                    <a:gd name="connsiteY2" fmla="*/ 851547 h 911911"/>
                    <a:gd name="connsiteX3" fmla="*/ 1762628 w 1771732"/>
                    <a:gd name="connsiteY3" fmla="*/ 911911 h 911911"/>
                    <a:gd name="connsiteX4" fmla="*/ 0 w 1771732"/>
                    <a:gd name="connsiteY4" fmla="*/ 911637 h 911911"/>
                    <a:gd name="connsiteX5" fmla="*/ 7508 w 1771732"/>
                    <a:gd name="connsiteY5" fmla="*/ 0 h 911911"/>
                    <a:gd name="connsiteX0" fmla="*/ 7508 w 1771732"/>
                    <a:gd name="connsiteY0" fmla="*/ 0 h 911637"/>
                    <a:gd name="connsiteX1" fmla="*/ 1771732 w 1771732"/>
                    <a:gd name="connsiteY1" fmla="*/ 1489 h 911637"/>
                    <a:gd name="connsiteX2" fmla="*/ 1771732 w 1771732"/>
                    <a:gd name="connsiteY2" fmla="*/ 851547 h 911637"/>
                    <a:gd name="connsiteX3" fmla="*/ 1768197 w 1771732"/>
                    <a:gd name="connsiteY3" fmla="*/ 909529 h 911637"/>
                    <a:gd name="connsiteX4" fmla="*/ 0 w 1771732"/>
                    <a:gd name="connsiteY4" fmla="*/ 911637 h 911637"/>
                    <a:gd name="connsiteX5" fmla="*/ 7508 w 1771732"/>
                    <a:gd name="connsiteY5" fmla="*/ 0 h 911637"/>
                    <a:gd name="connsiteX0" fmla="*/ 7508 w 1771732"/>
                    <a:gd name="connsiteY0" fmla="*/ 0 h 911637"/>
                    <a:gd name="connsiteX1" fmla="*/ 1771732 w 1771732"/>
                    <a:gd name="connsiteY1" fmla="*/ 1489 h 911637"/>
                    <a:gd name="connsiteX2" fmla="*/ 1771732 w 1771732"/>
                    <a:gd name="connsiteY2" fmla="*/ 851547 h 911637"/>
                    <a:gd name="connsiteX3" fmla="*/ 1770053 w 1771732"/>
                    <a:gd name="connsiteY3" fmla="*/ 909529 h 911637"/>
                    <a:gd name="connsiteX4" fmla="*/ 0 w 1771732"/>
                    <a:gd name="connsiteY4" fmla="*/ 911637 h 911637"/>
                    <a:gd name="connsiteX5" fmla="*/ 7508 w 1771732"/>
                    <a:gd name="connsiteY5" fmla="*/ 0 h 911637"/>
                    <a:gd name="connsiteX0" fmla="*/ 7508 w 1771732"/>
                    <a:gd name="connsiteY0" fmla="*/ 0 h 911637"/>
                    <a:gd name="connsiteX1" fmla="*/ 1771732 w 1771732"/>
                    <a:gd name="connsiteY1" fmla="*/ 1489 h 911637"/>
                    <a:gd name="connsiteX2" fmla="*/ 1770053 w 1771732"/>
                    <a:gd name="connsiteY2" fmla="*/ 909529 h 911637"/>
                    <a:gd name="connsiteX3" fmla="*/ 0 w 1771732"/>
                    <a:gd name="connsiteY3" fmla="*/ 911637 h 911637"/>
                    <a:gd name="connsiteX4" fmla="*/ 7508 w 1771732"/>
                    <a:gd name="connsiteY4" fmla="*/ 0 h 911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732" h="911637">
                      <a:moveTo>
                        <a:pt x="7508" y="0"/>
                      </a:moveTo>
                      <a:lnTo>
                        <a:pt x="1771732" y="1489"/>
                      </a:lnTo>
                      <a:cubicBezTo>
                        <a:pt x="1771172" y="304169"/>
                        <a:pt x="1770613" y="606849"/>
                        <a:pt x="1770053" y="909529"/>
                      </a:cubicBezTo>
                      <a:lnTo>
                        <a:pt x="0" y="911637"/>
                      </a:lnTo>
                      <a:cubicBezTo>
                        <a:pt x="913" y="608552"/>
                        <a:pt x="4215" y="322133"/>
                        <a:pt x="7508" y="0"/>
                      </a:cubicBezTo>
                      <a:close/>
                    </a:path>
                  </a:pathLst>
                </a:custGeom>
                <a:solidFill>
                  <a:schemeClr val="bg1">
                    <a:lumMod val="65000"/>
                    <a:alpha val="2470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latin typeface="Arial" panose="020B0604020202020204" pitchFamily="34" charset="0"/>
                      <a:cs typeface="Arial" panose="020B0604020202020204" pitchFamily="34" charset="0"/>
                    </a:rPr>
                    <a:t>Kenneth S. Tramm, PhD, PE, PG, CHMM</a:t>
                  </a:r>
                </a:p>
              </p:txBody>
            </p:sp>
          </p:grpSp>
        </p:grpSp>
        <p:sp>
          <p:nvSpPr>
            <p:cNvPr id="42" name="TextBox 41">
              <a:extLst>
                <a:ext uri="{FF2B5EF4-FFF2-40B4-BE49-F238E27FC236}">
                  <a16:creationId xmlns:a16="http://schemas.microsoft.com/office/drawing/2014/main" id="{8BBF5C9D-0C24-1B03-643E-C7F31517F8A2}"/>
                </a:ext>
              </a:extLst>
            </p:cNvPr>
            <p:cNvSpPr txBox="1"/>
            <p:nvPr/>
          </p:nvSpPr>
          <p:spPr>
            <a:xfrm>
              <a:off x="7212446" y="6208407"/>
              <a:ext cx="4991306" cy="400110"/>
            </a:xfrm>
            <a:prstGeom prst="rect">
              <a:avLst/>
            </a:prstGeom>
            <a:noFill/>
          </p:spPr>
          <p:txBody>
            <a:bodyPr wrap="square">
              <a:spAutoFit/>
            </a:bodyPr>
            <a:lstStyle/>
            <a:p>
              <a:pPr algn="r" eaLnBrk="1" hangingPunct="1"/>
              <a:r>
                <a:rPr lang="en-US" altLang="en-US" sz="2000" dirty="0">
                  <a:solidFill>
                    <a:schemeClr val="tx1">
                      <a:lumMod val="65000"/>
                      <a:lumOff val="35000"/>
                    </a:schemeClr>
                  </a:solidFill>
                  <a:latin typeface="Arial" panose="020B0604020202020204" pitchFamily="34" charset="0"/>
                  <a:cs typeface="Arial" panose="020B0604020202020204" pitchFamily="34" charset="0"/>
                </a:rPr>
                <a:t>ktramm@moderngeosciences.com</a:t>
              </a:r>
            </a:p>
          </p:txBody>
        </p:sp>
      </p:grpSp>
      <p:sp>
        <p:nvSpPr>
          <p:cNvPr id="5" name="Rectangle 4">
            <a:extLst>
              <a:ext uri="{FF2B5EF4-FFF2-40B4-BE49-F238E27FC236}">
                <a16:creationId xmlns:a16="http://schemas.microsoft.com/office/drawing/2014/main" id="{07496CED-DB24-1A2E-44CC-3A63E9BAE1BE}"/>
              </a:ext>
            </a:extLst>
          </p:cNvPr>
          <p:cNvSpPr/>
          <p:nvPr/>
        </p:nvSpPr>
        <p:spPr>
          <a:xfrm>
            <a:off x="2576195" y="2822924"/>
            <a:ext cx="1504201" cy="987075"/>
          </a:xfrm>
          <a:prstGeom prst="rect">
            <a:avLst/>
          </a:prstGeom>
          <a:solidFill>
            <a:srgbClr val="92F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FA7C20-C10E-A36F-1D85-6AC3210378A7}"/>
              </a:ext>
            </a:extLst>
          </p:cNvPr>
          <p:cNvSpPr txBox="1"/>
          <p:nvPr/>
        </p:nvSpPr>
        <p:spPr>
          <a:xfrm>
            <a:off x="2618427" y="2950299"/>
            <a:ext cx="1461619" cy="1016881"/>
          </a:xfrm>
          <a:prstGeom prst="rect">
            <a:avLst/>
          </a:prstGeom>
          <a:noFill/>
        </p:spPr>
        <p:txBody>
          <a:bodyPr wrap="none" rtlCol="0">
            <a:spAutoFit/>
          </a:bodyPr>
          <a:lstStyle/>
          <a:p>
            <a:pPr>
              <a:lnSpc>
                <a:spcPts val="3500"/>
              </a:lnSpc>
            </a:pPr>
            <a:r>
              <a:rPr lang="en-US" sz="4000" b="1" dirty="0">
                <a:solidFill>
                  <a:srgbClr val="EB0400"/>
                </a:solidFill>
                <a:latin typeface="Curlz MT" panose="04040404050702020202" pitchFamily="82" charset="0"/>
              </a:rPr>
              <a:t>TRRP</a:t>
            </a:r>
          </a:p>
          <a:p>
            <a:pPr>
              <a:lnSpc>
                <a:spcPts val="3500"/>
              </a:lnSpc>
            </a:pPr>
            <a:r>
              <a:rPr lang="en-US" sz="4000" b="1" dirty="0">
                <a:solidFill>
                  <a:srgbClr val="EB0400"/>
                </a:solidFill>
                <a:latin typeface="Curlz MT" panose="04040404050702020202" pitchFamily="82" charset="0"/>
              </a:rPr>
              <a:t>LAND</a:t>
            </a:r>
          </a:p>
        </p:txBody>
      </p:sp>
      <p:cxnSp>
        <p:nvCxnSpPr>
          <p:cNvPr id="7" name="Straight Connector 6">
            <a:extLst>
              <a:ext uri="{FF2B5EF4-FFF2-40B4-BE49-F238E27FC236}">
                <a16:creationId xmlns:a16="http://schemas.microsoft.com/office/drawing/2014/main" id="{E8931F81-9808-55B8-AF3E-7A9279DB7A61}"/>
              </a:ext>
            </a:extLst>
          </p:cNvPr>
          <p:cNvCxnSpPr/>
          <p:nvPr/>
        </p:nvCxnSpPr>
        <p:spPr>
          <a:xfrm>
            <a:off x="2514600" y="3404616"/>
            <a:ext cx="1565446" cy="0"/>
          </a:xfrm>
          <a:prstGeom prst="line">
            <a:avLst/>
          </a:prstGeom>
          <a:ln w="38100">
            <a:solidFill>
              <a:srgbClr val="C1C5A8">
                <a:alpha val="54902"/>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3099E0-4AFC-2E15-F997-33459586CE43}"/>
              </a:ext>
            </a:extLst>
          </p:cNvPr>
          <p:cNvCxnSpPr>
            <a:cxnSpLocks/>
          </p:cNvCxnSpPr>
          <p:nvPr/>
        </p:nvCxnSpPr>
        <p:spPr>
          <a:xfrm>
            <a:off x="2362200" y="3401448"/>
            <a:ext cx="1720894" cy="0"/>
          </a:xfrm>
          <a:prstGeom prst="line">
            <a:avLst/>
          </a:prstGeom>
          <a:ln w="38100">
            <a:solidFill>
              <a:srgbClr val="A7AD85">
                <a:alpha val="80000"/>
              </a:srgb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AC7798E-B12A-5424-32DB-153863123A08}"/>
              </a:ext>
            </a:extLst>
          </p:cNvPr>
          <p:cNvPicPr>
            <a:picLocks noChangeAspect="1"/>
          </p:cNvPicPr>
          <p:nvPr/>
        </p:nvPicPr>
        <p:blipFill>
          <a:blip r:embed="rId5"/>
          <a:stretch>
            <a:fillRect/>
          </a:stretch>
        </p:blipFill>
        <p:spPr>
          <a:xfrm>
            <a:off x="7188879" y="374084"/>
            <a:ext cx="1955221" cy="2636051"/>
          </a:xfrm>
          <a:prstGeom prst="rect">
            <a:avLst/>
          </a:prstGeom>
          <a:ln>
            <a:solidFill>
              <a:schemeClr val="tx1"/>
            </a:solidFill>
          </a:ln>
          <a:effectLst>
            <a:outerShdw blurRad="50800" dist="127000" dir="2700000" algn="tl" rotWithShape="0">
              <a:prstClr val="black">
                <a:alpha val="40000"/>
              </a:prstClr>
            </a:outerShdw>
          </a:effectLst>
        </p:spPr>
      </p:pic>
      <p:pic>
        <p:nvPicPr>
          <p:cNvPr id="12" name="Picture 11">
            <a:extLst>
              <a:ext uri="{FF2B5EF4-FFF2-40B4-BE49-F238E27FC236}">
                <a16:creationId xmlns:a16="http://schemas.microsoft.com/office/drawing/2014/main" id="{2D3C36FE-CB1E-610B-28B4-371B3E08FF92}"/>
              </a:ext>
            </a:extLst>
          </p:cNvPr>
          <p:cNvPicPr>
            <a:picLocks noChangeAspect="1"/>
          </p:cNvPicPr>
          <p:nvPr/>
        </p:nvPicPr>
        <p:blipFill>
          <a:blip r:embed="rId6"/>
          <a:stretch>
            <a:fillRect/>
          </a:stretch>
        </p:blipFill>
        <p:spPr>
          <a:xfrm>
            <a:off x="6942377" y="1740014"/>
            <a:ext cx="1347333" cy="1347333"/>
          </a:xfrm>
          <a:prstGeom prst="rect">
            <a:avLst/>
          </a:prstGeom>
        </p:spPr>
      </p:pic>
      <p:pic>
        <p:nvPicPr>
          <p:cNvPr id="13" name="Picture 12">
            <a:extLst>
              <a:ext uri="{FF2B5EF4-FFF2-40B4-BE49-F238E27FC236}">
                <a16:creationId xmlns:a16="http://schemas.microsoft.com/office/drawing/2014/main" id="{21F38340-9437-7D38-049D-B1CFC17B3707}"/>
              </a:ext>
            </a:extLst>
          </p:cNvPr>
          <p:cNvPicPr>
            <a:picLocks noChangeAspect="1"/>
          </p:cNvPicPr>
          <p:nvPr/>
        </p:nvPicPr>
        <p:blipFill>
          <a:blip r:embed="rId7"/>
          <a:stretch>
            <a:fillRect/>
          </a:stretch>
        </p:blipFill>
        <p:spPr>
          <a:xfrm>
            <a:off x="9782725" y="385562"/>
            <a:ext cx="2029042" cy="2636051"/>
          </a:xfrm>
          <a:prstGeom prst="rect">
            <a:avLst/>
          </a:prstGeom>
          <a:ln>
            <a:solidFill>
              <a:schemeClr val="tx1"/>
            </a:solidFill>
          </a:ln>
          <a:effectLst>
            <a:outerShdw blurRad="50800" dist="127000" dir="2700000" algn="tl" rotWithShape="0">
              <a:prstClr val="black">
                <a:alpha val="40000"/>
              </a:prstClr>
            </a:outerShdw>
          </a:effectLst>
        </p:spPr>
      </p:pic>
      <p:pic>
        <p:nvPicPr>
          <p:cNvPr id="14" name="Picture 13">
            <a:extLst>
              <a:ext uri="{FF2B5EF4-FFF2-40B4-BE49-F238E27FC236}">
                <a16:creationId xmlns:a16="http://schemas.microsoft.com/office/drawing/2014/main" id="{57840781-F302-F67C-AB4B-9FD47852BF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3551" y="1751491"/>
            <a:ext cx="1347333" cy="1347333"/>
          </a:xfrm>
          <a:prstGeom prst="rect">
            <a:avLst/>
          </a:prstGeom>
        </p:spPr>
      </p:pic>
    </p:spTree>
    <p:extLst>
      <p:ext uri="{BB962C8B-B14F-4D97-AF65-F5344CB8AC3E}">
        <p14:creationId xmlns:p14="http://schemas.microsoft.com/office/powerpoint/2010/main" val="30047598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B32EC46-169C-6220-6528-2754B2E3FFF3}"/>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482F9D1-724B-2100-C3AA-285A43E821C8}"/>
              </a:ext>
            </a:extLst>
          </p:cNvPr>
          <p:cNvSpPr txBox="1">
            <a:spLocks/>
          </p:cNvSpPr>
          <p:nvPr/>
        </p:nvSpPr>
        <p:spPr>
          <a:xfrm>
            <a:off x="11533992" y="60147"/>
            <a:ext cx="622149"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BE4C5A-BBE7-42BA-B0F4-AABA2F3508F5}" type="slidenum">
              <a:rPr lang="en-US" sz="2000" b="1" smtClean="0"/>
              <a:pPr/>
              <a:t>3</a:t>
            </a:fld>
            <a:endParaRPr lang="en-US" sz="2000" b="1"/>
          </a:p>
        </p:txBody>
      </p:sp>
      <p:sp>
        <p:nvSpPr>
          <p:cNvPr id="5" name="TextBox 4">
            <a:extLst>
              <a:ext uri="{FF2B5EF4-FFF2-40B4-BE49-F238E27FC236}">
                <a16:creationId xmlns:a16="http://schemas.microsoft.com/office/drawing/2014/main" id="{2D78117A-82B6-CD6B-3940-C3E46E875E0C}"/>
              </a:ext>
            </a:extLst>
          </p:cNvPr>
          <p:cNvSpPr txBox="1"/>
          <p:nvPr/>
        </p:nvSpPr>
        <p:spPr>
          <a:xfrm>
            <a:off x="188188" y="1644345"/>
            <a:ext cx="8937777" cy="3293209"/>
          </a:xfrm>
          <a:prstGeom prst="rect">
            <a:avLst/>
          </a:prstGeom>
          <a:noFill/>
        </p:spPr>
        <p:txBody>
          <a:bodyPr wrap="square">
            <a:spAutoFit/>
          </a:bodyPr>
          <a:lstStyle/>
          <a:p>
            <a:pPr marL="171450" indent="-171450">
              <a:buFont typeface="Wingdings" panose="05000000000000000000" pitchFamily="2" charset="2"/>
              <a:buChar char="§"/>
            </a:pPr>
            <a:r>
              <a:rPr lang="en-US" sz="2600" dirty="0">
                <a:solidFill>
                  <a:srgbClr val="17406D"/>
                </a:solidFill>
              </a:rPr>
              <a:t>“culmination of an unprecedented level of public input”</a:t>
            </a:r>
          </a:p>
          <a:p>
            <a:pPr marL="171450" indent="-171450">
              <a:buFont typeface="Wingdings" panose="05000000000000000000" pitchFamily="2" charset="2"/>
              <a:buChar char="§"/>
            </a:pPr>
            <a:r>
              <a:rPr lang="en-US" sz="2600" dirty="0">
                <a:solidFill>
                  <a:srgbClr val="17406D"/>
                </a:solidFill>
              </a:rPr>
              <a:t>“provides flexibility in calculating site-specific cleanup levels”</a:t>
            </a:r>
          </a:p>
          <a:p>
            <a:pPr marL="171450" indent="-171450">
              <a:buFont typeface="Wingdings" panose="05000000000000000000" pitchFamily="2" charset="2"/>
              <a:buChar char="§"/>
            </a:pPr>
            <a:r>
              <a:rPr lang="en-US" sz="2600" dirty="0">
                <a:solidFill>
                  <a:srgbClr val="17406D"/>
                </a:solidFill>
              </a:rPr>
              <a:t>“tiered approach incorporating risk assessment techniques to help focus investigations, to determine </a:t>
            </a:r>
            <a:r>
              <a:rPr lang="en-US" sz="2600" b="1" dirty="0">
                <a:solidFill>
                  <a:srgbClr val="17406D"/>
                </a:solidFill>
              </a:rPr>
              <a:t>appropriate</a:t>
            </a:r>
            <a:r>
              <a:rPr lang="en-US" sz="2600" dirty="0">
                <a:solidFill>
                  <a:srgbClr val="17406D"/>
                </a:solidFill>
              </a:rPr>
              <a:t> Protective Concentration Levels, and to set </a:t>
            </a:r>
            <a:r>
              <a:rPr lang="en-US" sz="2600" b="1" dirty="0">
                <a:solidFill>
                  <a:srgbClr val="17406D"/>
                </a:solidFill>
              </a:rPr>
              <a:t>reasonable</a:t>
            </a:r>
            <a:r>
              <a:rPr lang="en-US" sz="2600" dirty="0">
                <a:solidFill>
                  <a:srgbClr val="17406D"/>
                </a:solidFill>
              </a:rPr>
              <a:t> response objectives.”</a:t>
            </a:r>
          </a:p>
          <a:p>
            <a:pPr marL="171450" indent="-171450">
              <a:buFont typeface="Wingdings" panose="05000000000000000000" pitchFamily="2" charset="2"/>
              <a:buChar char="§"/>
            </a:pPr>
            <a:r>
              <a:rPr lang="en-US" sz="2600" dirty="0">
                <a:solidFill>
                  <a:srgbClr val="17406D"/>
                </a:solidFill>
                <a:highlight>
                  <a:srgbClr val="FFDB69"/>
                </a:highlight>
                <a:latin typeface="Candara"/>
              </a:rPr>
              <a:t>“</a:t>
            </a:r>
            <a:r>
              <a:rPr lang="en-US" sz="2600" b="1" dirty="0">
                <a:solidFill>
                  <a:srgbClr val="17406D"/>
                </a:solidFill>
                <a:highlight>
                  <a:srgbClr val="FFDB69"/>
                </a:highlight>
                <a:latin typeface="Candara"/>
              </a:rPr>
              <a:t>to complete the movement away from background as a regulatory standard</a:t>
            </a:r>
            <a:r>
              <a:rPr lang="en-US" sz="2600" dirty="0">
                <a:solidFill>
                  <a:srgbClr val="17406D"/>
                </a:solidFill>
                <a:highlight>
                  <a:srgbClr val="FFDB69"/>
                </a:highlight>
                <a:latin typeface="Candara"/>
              </a:rPr>
              <a:t>.”</a:t>
            </a:r>
          </a:p>
        </p:txBody>
      </p:sp>
      <p:sp>
        <p:nvSpPr>
          <p:cNvPr id="15" name="Rectangle 3">
            <a:extLst>
              <a:ext uri="{FF2B5EF4-FFF2-40B4-BE49-F238E27FC236}">
                <a16:creationId xmlns:a16="http://schemas.microsoft.com/office/drawing/2014/main" id="{BE14690D-7504-E190-0C20-E5170A1F10DE}"/>
              </a:ext>
            </a:extLst>
          </p:cNvPr>
          <p:cNvSpPr>
            <a:spLocks noChangeArrowheads="1"/>
          </p:cNvSpPr>
          <p:nvPr/>
        </p:nvSpPr>
        <p:spPr bwMode="auto">
          <a:xfrm>
            <a:off x="168248" y="242709"/>
            <a:ext cx="1107679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en-US" sz="4400" dirty="0">
                <a:solidFill>
                  <a:srgbClr val="17406D"/>
                </a:solidFill>
                <a:latin typeface="Candara"/>
              </a:rPr>
              <a:t>What is the </a:t>
            </a:r>
            <a:r>
              <a:rPr lang="en-US" altLang="en-US" sz="4400" b="1" dirty="0">
                <a:solidFill>
                  <a:srgbClr val="17406D"/>
                </a:solidFill>
                <a:latin typeface="Candara"/>
              </a:rPr>
              <a:t>Texas Risk Reduction Program?</a:t>
            </a:r>
            <a:endParaRPr kumimoji="0" lang="en-US" altLang="en-US" sz="4400" i="1" u="none" strike="noStrike" kern="1200" cap="none" spc="0" normalizeH="0" baseline="0" noProof="0" dirty="0">
              <a:ln>
                <a:noFill/>
              </a:ln>
              <a:solidFill>
                <a:srgbClr val="17406D"/>
              </a:solidFill>
              <a:effectLst/>
              <a:uLnTx/>
              <a:uFillTx/>
              <a:latin typeface="Candara"/>
              <a:ea typeface="+mn-ea"/>
              <a:cs typeface="+mn-cs"/>
            </a:endParaRPr>
          </a:p>
        </p:txBody>
      </p:sp>
      <p:sp>
        <p:nvSpPr>
          <p:cNvPr id="4" name="TextBox 3">
            <a:extLst>
              <a:ext uri="{FF2B5EF4-FFF2-40B4-BE49-F238E27FC236}">
                <a16:creationId xmlns:a16="http://schemas.microsoft.com/office/drawing/2014/main" id="{AD8D320C-B979-9699-CDCD-A67033CED771}"/>
              </a:ext>
            </a:extLst>
          </p:cNvPr>
          <p:cNvSpPr txBox="1"/>
          <p:nvPr/>
        </p:nvSpPr>
        <p:spPr>
          <a:xfrm>
            <a:off x="9448800" y="6477000"/>
            <a:ext cx="2842260" cy="369332"/>
          </a:xfrm>
          <a:prstGeom prst="rect">
            <a:avLst/>
          </a:prstGeom>
          <a:noFill/>
        </p:spPr>
        <p:txBody>
          <a:bodyPr wrap="square">
            <a:spAutoFit/>
          </a:bodyPr>
          <a:lstStyle/>
          <a:p>
            <a:r>
              <a:rPr lang="en-US" sz="1800" b="1" dirty="0"/>
              <a:t>TX Reg: September 17, 1999</a:t>
            </a:r>
          </a:p>
        </p:txBody>
      </p:sp>
      <p:pic>
        <p:nvPicPr>
          <p:cNvPr id="6" name="Picture 5">
            <a:extLst>
              <a:ext uri="{FF2B5EF4-FFF2-40B4-BE49-F238E27FC236}">
                <a16:creationId xmlns:a16="http://schemas.microsoft.com/office/drawing/2014/main" id="{CC579738-FAEA-0E3E-D34B-CA6BF53547E7}"/>
              </a:ext>
            </a:extLst>
          </p:cNvPr>
          <p:cNvPicPr>
            <a:picLocks noChangeAspect="1"/>
          </p:cNvPicPr>
          <p:nvPr/>
        </p:nvPicPr>
        <p:blipFill>
          <a:blip r:embed="rId2"/>
          <a:stretch>
            <a:fillRect/>
          </a:stretch>
        </p:blipFill>
        <p:spPr>
          <a:xfrm>
            <a:off x="9906000" y="4742373"/>
            <a:ext cx="1362082" cy="1742121"/>
          </a:xfrm>
          <a:prstGeom prst="rect">
            <a:avLst/>
          </a:prstGeom>
          <a:ln>
            <a:solidFill>
              <a:schemeClr val="tx1"/>
            </a:solidFill>
          </a:ln>
          <a:effectLst>
            <a:outerShdw blurRad="50800" dist="76200" dir="2700000" algn="tl" rotWithShape="0">
              <a:prstClr val="black">
                <a:alpha val="66000"/>
              </a:prstClr>
            </a:outerShdw>
          </a:effectLst>
        </p:spPr>
      </p:pic>
      <p:sp>
        <p:nvSpPr>
          <p:cNvPr id="8" name="TextBox 7">
            <a:extLst>
              <a:ext uri="{FF2B5EF4-FFF2-40B4-BE49-F238E27FC236}">
                <a16:creationId xmlns:a16="http://schemas.microsoft.com/office/drawing/2014/main" id="{27DFFB90-C6A7-55BB-B707-F71FE7CC6F13}"/>
              </a:ext>
            </a:extLst>
          </p:cNvPr>
          <p:cNvSpPr txBox="1"/>
          <p:nvPr/>
        </p:nvSpPr>
        <p:spPr>
          <a:xfrm>
            <a:off x="208427" y="5018840"/>
            <a:ext cx="9222046" cy="1742122"/>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ysClr val="windowText" lastClr="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r>
              <a:rPr lang="en-US" sz="2800" b="1" u="sng" dirty="0">
                <a:solidFill>
                  <a:srgbClr val="008000"/>
                </a:solidFill>
              </a:rPr>
              <a:t>TCEQ (to EPA):</a:t>
            </a:r>
            <a:r>
              <a:rPr lang="en-US" sz="2800" dirty="0">
                <a:solidFill>
                  <a:srgbClr val="008000"/>
                </a:solidFill>
              </a:rPr>
              <a:t> </a:t>
            </a:r>
            <a:r>
              <a:rPr lang="en-US" sz="2800" dirty="0"/>
              <a:t>“Unnecessary regulatory oversight and </a:t>
            </a:r>
            <a:r>
              <a:rPr lang="en-US" sz="2800" b="1" dirty="0"/>
              <a:t>red tape should be avoided </a:t>
            </a:r>
            <a:r>
              <a:rPr lang="en-US" sz="2800" dirty="0"/>
              <a:t>in the corrective action process as little is gained but inefficiency…” [</a:t>
            </a:r>
            <a:r>
              <a:rPr lang="en-US" sz="2800" i="1" dirty="0"/>
              <a:t>TRRP is about</a:t>
            </a:r>
            <a:r>
              <a:rPr lang="en-US" sz="2800" dirty="0"/>
              <a:t>] “</a:t>
            </a:r>
            <a:r>
              <a:rPr lang="en-US" sz="2800" b="1" dirty="0"/>
              <a:t>dropping the historical ‘process over results’ philosophy”</a:t>
            </a:r>
          </a:p>
        </p:txBody>
      </p:sp>
      <p:sp>
        <p:nvSpPr>
          <p:cNvPr id="2" name="Rectangle 1">
            <a:extLst>
              <a:ext uri="{FF2B5EF4-FFF2-40B4-BE49-F238E27FC236}">
                <a16:creationId xmlns:a16="http://schemas.microsoft.com/office/drawing/2014/main" id="{76F49C37-FE83-6CEC-0AF1-EFF7342A9E1A}"/>
              </a:ext>
            </a:extLst>
          </p:cNvPr>
          <p:cNvSpPr/>
          <p:nvPr/>
        </p:nvSpPr>
        <p:spPr>
          <a:xfrm rot="1067238">
            <a:off x="11260836" y="4530215"/>
            <a:ext cx="661586" cy="814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DBF78BC-9008-269B-0006-B53E60C3ABC9}"/>
              </a:ext>
            </a:extLst>
          </p:cNvPr>
          <p:cNvPicPr>
            <a:picLocks noChangeAspect="1"/>
          </p:cNvPicPr>
          <p:nvPr/>
        </p:nvPicPr>
        <p:blipFill>
          <a:blip r:embed="rId3"/>
          <a:stretch>
            <a:fillRect/>
          </a:stretch>
        </p:blipFill>
        <p:spPr>
          <a:xfrm rot="1057843">
            <a:off x="11153831" y="4490930"/>
            <a:ext cx="690090" cy="1412692"/>
          </a:xfrm>
          <a:prstGeom prst="rect">
            <a:avLst/>
          </a:prstGeom>
        </p:spPr>
      </p:pic>
      <p:grpSp>
        <p:nvGrpSpPr>
          <p:cNvPr id="16" name="Group 15">
            <a:extLst>
              <a:ext uri="{FF2B5EF4-FFF2-40B4-BE49-F238E27FC236}">
                <a16:creationId xmlns:a16="http://schemas.microsoft.com/office/drawing/2014/main" id="{FFAC078C-AEE0-8947-8766-F3DBDA4154E3}"/>
              </a:ext>
            </a:extLst>
          </p:cNvPr>
          <p:cNvGrpSpPr/>
          <p:nvPr/>
        </p:nvGrpSpPr>
        <p:grpSpPr>
          <a:xfrm>
            <a:off x="10634553" y="5321984"/>
            <a:ext cx="1080353" cy="1084344"/>
            <a:chOff x="3796448" y="1638736"/>
            <a:chExt cx="4599105" cy="4468424"/>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7BB7C3C-0362-B8F4-04B8-0B0EF2499EE5}"/>
                </a:ext>
              </a:extLst>
            </p:cNvPr>
            <p:cNvSpPr/>
            <p:nvPr/>
          </p:nvSpPr>
          <p:spPr>
            <a:xfrm>
              <a:off x="3796448" y="2551875"/>
              <a:ext cx="4599105" cy="3555285"/>
            </a:xfrm>
            <a:custGeom>
              <a:avLst/>
              <a:gdLst>
                <a:gd name="connsiteX0" fmla="*/ 695976 w 4599105"/>
                <a:gd name="connsiteY0" fmla="*/ 0 h 3555285"/>
                <a:gd name="connsiteX1" fmla="*/ 1054102 w 4599105"/>
                <a:gd name="connsiteY1" fmla="*/ 1033892 h 3555285"/>
                <a:gd name="connsiteX2" fmla="*/ 3545495 w 4599105"/>
                <a:gd name="connsiteY2" fmla="*/ 1033892 h 3555285"/>
                <a:gd name="connsiteX3" fmla="*/ 3903558 w 4599105"/>
                <a:gd name="connsiteY3" fmla="*/ 181 h 3555285"/>
                <a:gd name="connsiteX4" fmla="*/ 4024277 w 4599105"/>
                <a:gd name="connsiteY4" fmla="*/ 41997 h 3555285"/>
                <a:gd name="connsiteX5" fmla="*/ 3680699 w 4599105"/>
                <a:gd name="connsiteY5" fmla="*/ 1033892 h 3555285"/>
                <a:gd name="connsiteX6" fmla="*/ 4152044 w 4599105"/>
                <a:gd name="connsiteY6" fmla="*/ 1033892 h 3555285"/>
                <a:gd name="connsiteX7" fmla="*/ 4152044 w 4599105"/>
                <a:gd name="connsiteY7" fmla="*/ 2238465 h 3555285"/>
                <a:gd name="connsiteX8" fmla="*/ 4599105 w 4599105"/>
                <a:gd name="connsiteY8" fmla="*/ 2238465 h 3555285"/>
                <a:gd name="connsiteX9" fmla="*/ 4599105 w 4599105"/>
                <a:gd name="connsiteY9" fmla="*/ 3424972 h 3555285"/>
                <a:gd name="connsiteX10" fmla="*/ 4468244 w 4599105"/>
                <a:gd name="connsiteY10" fmla="*/ 3555285 h 3555285"/>
                <a:gd name="connsiteX11" fmla="*/ 130861 w 4599105"/>
                <a:gd name="connsiteY11" fmla="*/ 3555285 h 3555285"/>
                <a:gd name="connsiteX12" fmla="*/ 0 w 4599105"/>
                <a:gd name="connsiteY12" fmla="*/ 3424972 h 3555285"/>
                <a:gd name="connsiteX13" fmla="*/ 0 w 4599105"/>
                <a:gd name="connsiteY13" fmla="*/ 2238465 h 3555285"/>
                <a:gd name="connsiteX14" fmla="*/ 447427 w 4599105"/>
                <a:gd name="connsiteY14" fmla="*/ 2238465 h 3555285"/>
                <a:gd name="connsiteX15" fmla="*/ 447427 w 4599105"/>
                <a:gd name="connsiteY15" fmla="*/ 1033892 h 3555285"/>
                <a:gd name="connsiteX16" fmla="*/ 918899 w 4599105"/>
                <a:gd name="connsiteY16" fmla="*/ 1033892 h 3555285"/>
                <a:gd name="connsiteX17" fmla="*/ 575257 w 4599105"/>
                <a:gd name="connsiteY17" fmla="*/ 41815 h 355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99105" h="3555285">
                  <a:moveTo>
                    <a:pt x="695976" y="0"/>
                  </a:moveTo>
                  <a:lnTo>
                    <a:pt x="1054102" y="1033892"/>
                  </a:lnTo>
                  <a:lnTo>
                    <a:pt x="3545495" y="1033892"/>
                  </a:lnTo>
                  <a:lnTo>
                    <a:pt x="3903558" y="181"/>
                  </a:lnTo>
                  <a:lnTo>
                    <a:pt x="4024277" y="41997"/>
                  </a:lnTo>
                  <a:lnTo>
                    <a:pt x="3680699" y="1033892"/>
                  </a:lnTo>
                  <a:lnTo>
                    <a:pt x="4152044" y="1033892"/>
                  </a:lnTo>
                  <a:lnTo>
                    <a:pt x="4152044" y="2238465"/>
                  </a:lnTo>
                  <a:lnTo>
                    <a:pt x="4599105" y="2238465"/>
                  </a:lnTo>
                  <a:lnTo>
                    <a:pt x="4599105" y="3424972"/>
                  </a:lnTo>
                  <a:cubicBezTo>
                    <a:pt x="4599105" y="3496881"/>
                    <a:pt x="4540519" y="3555285"/>
                    <a:pt x="4468244" y="3555285"/>
                  </a:cubicBezTo>
                  <a:lnTo>
                    <a:pt x="130861" y="3555285"/>
                  </a:lnTo>
                  <a:cubicBezTo>
                    <a:pt x="58587" y="3555285"/>
                    <a:pt x="0" y="3496881"/>
                    <a:pt x="0" y="3424972"/>
                  </a:cubicBezTo>
                  <a:lnTo>
                    <a:pt x="0" y="2238465"/>
                  </a:lnTo>
                  <a:lnTo>
                    <a:pt x="447427" y="2238465"/>
                  </a:lnTo>
                  <a:lnTo>
                    <a:pt x="447427" y="1033892"/>
                  </a:lnTo>
                  <a:lnTo>
                    <a:pt x="918899" y="1033892"/>
                  </a:lnTo>
                  <a:lnTo>
                    <a:pt x="575257" y="41815"/>
                  </a:lnTo>
                  <a:close/>
                </a:path>
              </a:pathLst>
            </a:custGeom>
            <a:solidFill>
              <a:srgbClr val="72D1E1"/>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8" name="Freeform: Shape 17">
              <a:extLst>
                <a:ext uri="{FF2B5EF4-FFF2-40B4-BE49-F238E27FC236}">
                  <a16:creationId xmlns:a16="http://schemas.microsoft.com/office/drawing/2014/main" id="{A277678F-AA00-18D3-22D1-5610DF38766C}"/>
                </a:ext>
              </a:extLst>
            </p:cNvPr>
            <p:cNvSpPr/>
            <p:nvPr/>
          </p:nvSpPr>
          <p:spPr>
            <a:xfrm>
              <a:off x="5815853" y="1638736"/>
              <a:ext cx="560587" cy="979538"/>
            </a:xfrm>
            <a:custGeom>
              <a:avLst/>
              <a:gdLst>
                <a:gd name="connsiteX0" fmla="*/ 376787 w 560587"/>
                <a:gd name="connsiteY0" fmla="*/ 0 h 979538"/>
                <a:gd name="connsiteX1" fmla="*/ 503085 w 560587"/>
                <a:gd name="connsiteY1" fmla="*/ 350057 h 979538"/>
                <a:gd name="connsiteX2" fmla="*/ 540134 w 560587"/>
                <a:gd name="connsiteY2" fmla="*/ 671095 h 979538"/>
                <a:gd name="connsiteX3" fmla="*/ 386460 w 560587"/>
                <a:gd name="connsiteY3" fmla="*/ 832800 h 979538"/>
                <a:gd name="connsiteX4" fmla="*/ 334992 w 560587"/>
                <a:gd name="connsiteY4" fmla="*/ 838159 h 979538"/>
                <a:gd name="connsiteX5" fmla="*/ 334992 w 560587"/>
                <a:gd name="connsiteY5" fmla="*/ 979538 h 979538"/>
                <a:gd name="connsiteX6" fmla="*/ 225484 w 560587"/>
                <a:gd name="connsiteY6" fmla="*/ 979538 h 979538"/>
                <a:gd name="connsiteX7" fmla="*/ 225484 w 560587"/>
                <a:gd name="connsiteY7" fmla="*/ 834453 h 979538"/>
                <a:gd name="connsiteX8" fmla="*/ 210868 w 560587"/>
                <a:gd name="connsiteY8" fmla="*/ 832219 h 979538"/>
                <a:gd name="connsiteX9" fmla="*/ 92799 w 560587"/>
                <a:gd name="connsiteY9" fmla="*/ 763993 h 979538"/>
                <a:gd name="connsiteX10" fmla="*/ 8844 w 560587"/>
                <a:gd name="connsiteY10" fmla="*/ 465586 h 979538"/>
                <a:gd name="connsiteX11" fmla="*/ 376787 w 560587"/>
                <a:gd name="connsiteY11" fmla="*/ 0 h 97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587" h="979538">
                  <a:moveTo>
                    <a:pt x="376787" y="0"/>
                  </a:moveTo>
                  <a:cubicBezTo>
                    <a:pt x="349958" y="143089"/>
                    <a:pt x="444863" y="240185"/>
                    <a:pt x="503085" y="350057"/>
                  </a:cubicBezTo>
                  <a:cubicBezTo>
                    <a:pt x="557838" y="453358"/>
                    <a:pt x="580287" y="559033"/>
                    <a:pt x="540134" y="671095"/>
                  </a:cubicBezTo>
                  <a:cubicBezTo>
                    <a:pt x="514583" y="742640"/>
                    <a:pt x="470597" y="806518"/>
                    <a:pt x="386460" y="832800"/>
                  </a:cubicBezTo>
                  <a:lnTo>
                    <a:pt x="334992" y="838159"/>
                  </a:lnTo>
                  <a:lnTo>
                    <a:pt x="334992" y="979538"/>
                  </a:lnTo>
                  <a:lnTo>
                    <a:pt x="225484" y="979538"/>
                  </a:lnTo>
                  <a:lnTo>
                    <a:pt x="225484" y="834453"/>
                  </a:lnTo>
                  <a:lnTo>
                    <a:pt x="210868" y="832219"/>
                  </a:lnTo>
                  <a:cubicBezTo>
                    <a:pt x="141378" y="815995"/>
                    <a:pt x="112419" y="780761"/>
                    <a:pt x="92799" y="763993"/>
                  </a:cubicBezTo>
                  <a:cubicBezTo>
                    <a:pt x="-647" y="683871"/>
                    <a:pt x="-11963" y="576372"/>
                    <a:pt x="8844" y="465586"/>
                  </a:cubicBezTo>
                  <a:cubicBezTo>
                    <a:pt x="46076" y="266649"/>
                    <a:pt x="206139" y="99651"/>
                    <a:pt x="376787" y="0"/>
                  </a:cubicBezTo>
                  <a:close/>
                </a:path>
              </a:pathLst>
            </a:custGeom>
            <a:solidFill>
              <a:srgbClr val="ED7D31"/>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 name="Freeform: Shape 18">
              <a:extLst>
                <a:ext uri="{FF2B5EF4-FFF2-40B4-BE49-F238E27FC236}">
                  <a16:creationId xmlns:a16="http://schemas.microsoft.com/office/drawing/2014/main" id="{654FD601-37BD-FBEA-9D65-20A61DF0D7D2}"/>
                </a:ext>
              </a:extLst>
            </p:cNvPr>
            <p:cNvSpPr/>
            <p:nvPr/>
          </p:nvSpPr>
          <p:spPr>
            <a:xfrm>
              <a:off x="3796448" y="2024459"/>
              <a:ext cx="4599105" cy="3941617"/>
            </a:xfrm>
            <a:custGeom>
              <a:avLst/>
              <a:gdLst>
                <a:gd name="connsiteX0" fmla="*/ 657040 w 4599105"/>
                <a:gd name="connsiteY0" fmla="*/ 3769691 h 3941617"/>
                <a:gd name="connsiteX1" fmla="*/ 743003 w 4599105"/>
                <a:gd name="connsiteY1" fmla="*/ 3855654 h 3941617"/>
                <a:gd name="connsiteX2" fmla="*/ 657040 w 4599105"/>
                <a:gd name="connsiteY2" fmla="*/ 3941617 h 3941617"/>
                <a:gd name="connsiteX3" fmla="*/ 571077 w 4599105"/>
                <a:gd name="connsiteY3" fmla="*/ 3855654 h 3941617"/>
                <a:gd name="connsiteX4" fmla="*/ 657040 w 4599105"/>
                <a:gd name="connsiteY4" fmla="*/ 3769691 h 3941617"/>
                <a:gd name="connsiteX5" fmla="*/ 2888972 w 4599105"/>
                <a:gd name="connsiteY5" fmla="*/ 3683729 h 3941617"/>
                <a:gd name="connsiteX6" fmla="*/ 2974935 w 4599105"/>
                <a:gd name="connsiteY6" fmla="*/ 3769692 h 3941617"/>
                <a:gd name="connsiteX7" fmla="*/ 2888972 w 4599105"/>
                <a:gd name="connsiteY7" fmla="*/ 3855655 h 3941617"/>
                <a:gd name="connsiteX8" fmla="*/ 2803009 w 4599105"/>
                <a:gd name="connsiteY8" fmla="*/ 3769692 h 3941617"/>
                <a:gd name="connsiteX9" fmla="*/ 2888972 w 4599105"/>
                <a:gd name="connsiteY9" fmla="*/ 3683729 h 3941617"/>
                <a:gd name="connsiteX10" fmla="*/ 4171662 w 4599105"/>
                <a:gd name="connsiteY10" fmla="*/ 3648504 h 3941617"/>
                <a:gd name="connsiteX11" fmla="*/ 4257625 w 4599105"/>
                <a:gd name="connsiteY11" fmla="*/ 3734467 h 3941617"/>
                <a:gd name="connsiteX12" fmla="*/ 4171662 w 4599105"/>
                <a:gd name="connsiteY12" fmla="*/ 3820430 h 3941617"/>
                <a:gd name="connsiteX13" fmla="*/ 4085699 w 4599105"/>
                <a:gd name="connsiteY13" fmla="*/ 3734467 h 3941617"/>
                <a:gd name="connsiteX14" fmla="*/ 4171662 w 4599105"/>
                <a:gd name="connsiteY14" fmla="*/ 3648504 h 3941617"/>
                <a:gd name="connsiteX15" fmla="*/ 1814710 w 4599105"/>
                <a:gd name="connsiteY15" fmla="*/ 3597766 h 3941617"/>
                <a:gd name="connsiteX16" fmla="*/ 1900673 w 4599105"/>
                <a:gd name="connsiteY16" fmla="*/ 3683729 h 3941617"/>
                <a:gd name="connsiteX17" fmla="*/ 1814710 w 4599105"/>
                <a:gd name="connsiteY17" fmla="*/ 3769692 h 3941617"/>
                <a:gd name="connsiteX18" fmla="*/ 1728747 w 4599105"/>
                <a:gd name="connsiteY18" fmla="*/ 3683729 h 3941617"/>
                <a:gd name="connsiteX19" fmla="*/ 1814710 w 4599105"/>
                <a:gd name="connsiteY19" fmla="*/ 3597766 h 3941617"/>
                <a:gd name="connsiteX20" fmla="*/ 516389 w 4599105"/>
                <a:gd name="connsiteY20" fmla="*/ 3150475 h 3941617"/>
                <a:gd name="connsiteX21" fmla="*/ 685878 w 4599105"/>
                <a:gd name="connsiteY21" fmla="*/ 3206822 h 3941617"/>
                <a:gd name="connsiteX22" fmla="*/ 895949 w 4599105"/>
                <a:gd name="connsiteY22" fmla="*/ 3430216 h 3941617"/>
                <a:gd name="connsiteX23" fmla="*/ 1115693 w 4599105"/>
                <a:gd name="connsiteY23" fmla="*/ 3571480 h 3941617"/>
                <a:gd name="connsiteX24" fmla="*/ 1399863 w 4599105"/>
                <a:gd name="connsiteY24" fmla="*/ 3351919 h 3941617"/>
                <a:gd name="connsiteX25" fmla="*/ 1724733 w 4599105"/>
                <a:gd name="connsiteY25" fmla="*/ 3151703 h 3941617"/>
                <a:gd name="connsiteX26" fmla="*/ 2070044 w 4599105"/>
                <a:gd name="connsiteY26" fmla="*/ 3377836 h 3941617"/>
                <a:gd name="connsiteX27" fmla="*/ 2242883 w 4599105"/>
                <a:gd name="connsiteY27" fmla="*/ 3547389 h 3941617"/>
                <a:gd name="connsiteX28" fmla="*/ 2455874 w 4599105"/>
                <a:gd name="connsiteY28" fmla="*/ 3539906 h 3941617"/>
                <a:gd name="connsiteX29" fmla="*/ 2605716 w 4599105"/>
                <a:gd name="connsiteY29" fmla="*/ 3377836 h 3941617"/>
                <a:gd name="connsiteX30" fmla="*/ 2951027 w 4599105"/>
                <a:gd name="connsiteY30" fmla="*/ 3151703 h 3941617"/>
                <a:gd name="connsiteX31" fmla="*/ 3293783 w 4599105"/>
                <a:gd name="connsiteY31" fmla="*/ 3372725 h 3941617"/>
                <a:gd name="connsiteX32" fmla="*/ 3551855 w 4599105"/>
                <a:gd name="connsiteY32" fmla="*/ 3571480 h 3941617"/>
                <a:gd name="connsiteX33" fmla="*/ 3843325 w 4599105"/>
                <a:gd name="connsiteY33" fmla="*/ 3342794 h 3941617"/>
                <a:gd name="connsiteX34" fmla="*/ 4160895 w 4599105"/>
                <a:gd name="connsiteY34" fmla="*/ 3151703 h 3941617"/>
                <a:gd name="connsiteX35" fmla="*/ 4515697 w 4599105"/>
                <a:gd name="connsiteY35" fmla="*/ 3389882 h 3941617"/>
                <a:gd name="connsiteX36" fmla="*/ 4599105 w 4599105"/>
                <a:gd name="connsiteY36" fmla="*/ 3491175 h 3941617"/>
                <a:gd name="connsiteX37" fmla="*/ 4599105 w 4599105"/>
                <a:gd name="connsiteY37" fmla="*/ 3651238 h 3941617"/>
                <a:gd name="connsiteX38" fmla="*/ 4520078 w 4599105"/>
                <a:gd name="connsiteY38" fmla="*/ 3595389 h 3941617"/>
                <a:gd name="connsiteX39" fmla="*/ 4156697 w 4599105"/>
                <a:gd name="connsiteY39" fmla="*/ 3271248 h 3941617"/>
                <a:gd name="connsiteX40" fmla="*/ 3878915 w 4599105"/>
                <a:gd name="connsiteY40" fmla="*/ 3492635 h 3941617"/>
                <a:gd name="connsiteX41" fmla="*/ 3547657 w 4599105"/>
                <a:gd name="connsiteY41" fmla="*/ 3699238 h 3941617"/>
                <a:gd name="connsiteX42" fmla="*/ 3176794 w 4599105"/>
                <a:gd name="connsiteY42" fmla="*/ 3439707 h 3941617"/>
                <a:gd name="connsiteX43" fmla="*/ 2938616 w 4599105"/>
                <a:gd name="connsiteY43" fmla="*/ 3271248 h 3941617"/>
                <a:gd name="connsiteX44" fmla="*/ 2684925 w 4599105"/>
                <a:gd name="connsiteY44" fmla="*/ 3459966 h 3941617"/>
                <a:gd name="connsiteX45" fmla="*/ 2329576 w 4599105"/>
                <a:gd name="connsiteY45" fmla="*/ 3699055 h 3941617"/>
                <a:gd name="connsiteX46" fmla="*/ 1986089 w 4599105"/>
                <a:gd name="connsiteY46" fmla="*/ 3469639 h 3941617"/>
                <a:gd name="connsiteX47" fmla="*/ 1720535 w 4599105"/>
                <a:gd name="connsiteY47" fmla="*/ 3271066 h 3941617"/>
                <a:gd name="connsiteX48" fmla="*/ 1472320 w 4599105"/>
                <a:gd name="connsiteY48" fmla="*/ 3451205 h 3941617"/>
                <a:gd name="connsiteX49" fmla="*/ 1111495 w 4599105"/>
                <a:gd name="connsiteY49" fmla="*/ 3699055 h 3941617"/>
                <a:gd name="connsiteX50" fmla="*/ 786077 w 4599105"/>
                <a:gd name="connsiteY50" fmla="*/ 3501943 h 3941617"/>
                <a:gd name="connsiteX51" fmla="*/ 502454 w 4599105"/>
                <a:gd name="connsiteY51" fmla="*/ 3271248 h 3941617"/>
                <a:gd name="connsiteX52" fmla="*/ 248763 w 4599105"/>
                <a:gd name="connsiteY52" fmla="*/ 3459966 h 3941617"/>
                <a:gd name="connsiteX53" fmla="*/ 248216 w 4599105"/>
                <a:gd name="connsiteY53" fmla="*/ 3460696 h 3941617"/>
                <a:gd name="connsiteX54" fmla="*/ 247668 w 4599105"/>
                <a:gd name="connsiteY54" fmla="*/ 3461426 h 3941617"/>
                <a:gd name="connsiteX55" fmla="*/ 0 w 4599105"/>
                <a:gd name="connsiteY55" fmla="*/ 3674051 h 3941617"/>
                <a:gd name="connsiteX56" fmla="*/ 0 w 4599105"/>
                <a:gd name="connsiteY56" fmla="*/ 3533700 h 3941617"/>
                <a:gd name="connsiteX57" fmla="*/ 151302 w 4599105"/>
                <a:gd name="connsiteY57" fmla="*/ 3382399 h 3941617"/>
                <a:gd name="connsiteX58" fmla="*/ 380172 w 4599105"/>
                <a:gd name="connsiteY58" fmla="*/ 3170867 h 3941617"/>
                <a:gd name="connsiteX59" fmla="*/ 456428 w 4599105"/>
                <a:gd name="connsiteY59" fmla="*/ 3151076 h 3941617"/>
                <a:gd name="connsiteX60" fmla="*/ 516389 w 4599105"/>
                <a:gd name="connsiteY60" fmla="*/ 3150475 h 3941617"/>
                <a:gd name="connsiteX61" fmla="*/ 3530317 w 4599105"/>
                <a:gd name="connsiteY61" fmla="*/ 2960072 h 3941617"/>
                <a:gd name="connsiteX62" fmla="*/ 3616280 w 4599105"/>
                <a:gd name="connsiteY62" fmla="*/ 3046035 h 3941617"/>
                <a:gd name="connsiteX63" fmla="*/ 3530317 w 4599105"/>
                <a:gd name="connsiteY63" fmla="*/ 3131998 h 3941617"/>
                <a:gd name="connsiteX64" fmla="*/ 3444354 w 4599105"/>
                <a:gd name="connsiteY64" fmla="*/ 3046035 h 3941617"/>
                <a:gd name="connsiteX65" fmla="*/ 3530317 w 4599105"/>
                <a:gd name="connsiteY65" fmla="*/ 2960072 h 3941617"/>
                <a:gd name="connsiteX66" fmla="*/ 2385606 w 4599105"/>
                <a:gd name="connsiteY66" fmla="*/ 2960072 h 3941617"/>
                <a:gd name="connsiteX67" fmla="*/ 2471569 w 4599105"/>
                <a:gd name="connsiteY67" fmla="*/ 3046035 h 3941617"/>
                <a:gd name="connsiteX68" fmla="*/ 2385606 w 4599105"/>
                <a:gd name="connsiteY68" fmla="*/ 3131998 h 3941617"/>
                <a:gd name="connsiteX69" fmla="*/ 2299643 w 4599105"/>
                <a:gd name="connsiteY69" fmla="*/ 3046035 h 3941617"/>
                <a:gd name="connsiteX70" fmla="*/ 2385606 w 4599105"/>
                <a:gd name="connsiteY70" fmla="*/ 2960072 h 3941617"/>
                <a:gd name="connsiteX71" fmla="*/ 1145988 w 4599105"/>
                <a:gd name="connsiteY71" fmla="*/ 2960072 h 3941617"/>
                <a:gd name="connsiteX72" fmla="*/ 1231951 w 4599105"/>
                <a:gd name="connsiteY72" fmla="*/ 3046035 h 3941617"/>
                <a:gd name="connsiteX73" fmla="*/ 1145988 w 4599105"/>
                <a:gd name="connsiteY73" fmla="*/ 3131998 h 3941617"/>
                <a:gd name="connsiteX74" fmla="*/ 1060025 w 4599105"/>
                <a:gd name="connsiteY74" fmla="*/ 3046035 h 3941617"/>
                <a:gd name="connsiteX75" fmla="*/ 1145988 w 4599105"/>
                <a:gd name="connsiteY75" fmla="*/ 2960072 h 3941617"/>
                <a:gd name="connsiteX76" fmla="*/ 4313838 w 4599105"/>
                <a:gd name="connsiteY76" fmla="*/ 2889805 h 3941617"/>
                <a:gd name="connsiteX77" fmla="*/ 4399801 w 4599105"/>
                <a:gd name="connsiteY77" fmla="*/ 2975768 h 3941617"/>
                <a:gd name="connsiteX78" fmla="*/ 4313838 w 4599105"/>
                <a:gd name="connsiteY78" fmla="*/ 3061731 h 3941617"/>
                <a:gd name="connsiteX79" fmla="*/ 4227875 w 4599105"/>
                <a:gd name="connsiteY79" fmla="*/ 2975768 h 3941617"/>
                <a:gd name="connsiteX80" fmla="*/ 4313838 w 4599105"/>
                <a:gd name="connsiteY80" fmla="*/ 2889805 h 3941617"/>
                <a:gd name="connsiteX81" fmla="*/ 285447 w 4599105"/>
                <a:gd name="connsiteY81" fmla="*/ 2889805 h 3941617"/>
                <a:gd name="connsiteX82" fmla="*/ 371410 w 4599105"/>
                <a:gd name="connsiteY82" fmla="*/ 2975768 h 3941617"/>
                <a:gd name="connsiteX83" fmla="*/ 285447 w 4599105"/>
                <a:gd name="connsiteY83" fmla="*/ 3061731 h 3941617"/>
                <a:gd name="connsiteX84" fmla="*/ 199484 w 4599105"/>
                <a:gd name="connsiteY84" fmla="*/ 2975768 h 3941617"/>
                <a:gd name="connsiteX85" fmla="*/ 285447 w 4599105"/>
                <a:gd name="connsiteY85" fmla="*/ 2889805 h 3941617"/>
                <a:gd name="connsiteX86" fmla="*/ 863282 w 4599105"/>
                <a:gd name="connsiteY86" fmla="*/ 1942999 h 3941617"/>
                <a:gd name="connsiteX87" fmla="*/ 999798 w 4599105"/>
                <a:gd name="connsiteY87" fmla="*/ 1988326 h 3941617"/>
                <a:gd name="connsiteX88" fmla="*/ 1168986 w 4599105"/>
                <a:gd name="connsiteY88" fmla="*/ 2168282 h 3941617"/>
                <a:gd name="connsiteX89" fmla="*/ 1346022 w 4599105"/>
                <a:gd name="connsiteY89" fmla="*/ 2281986 h 3941617"/>
                <a:gd name="connsiteX90" fmla="*/ 1574891 w 4599105"/>
                <a:gd name="connsiteY90" fmla="*/ 2105133 h 3941617"/>
                <a:gd name="connsiteX91" fmla="*/ 1836613 w 4599105"/>
                <a:gd name="connsiteY91" fmla="*/ 1943976 h 3941617"/>
                <a:gd name="connsiteX92" fmla="*/ 2114760 w 4599105"/>
                <a:gd name="connsiteY92" fmla="*/ 2126122 h 3941617"/>
                <a:gd name="connsiteX93" fmla="*/ 2253834 w 4599105"/>
                <a:gd name="connsiteY93" fmla="*/ 2262640 h 3941617"/>
                <a:gd name="connsiteX94" fmla="*/ 2425394 w 4599105"/>
                <a:gd name="connsiteY94" fmla="*/ 2256617 h 3941617"/>
                <a:gd name="connsiteX95" fmla="*/ 2546034 w 4599105"/>
                <a:gd name="connsiteY95" fmla="*/ 2126122 h 3941617"/>
                <a:gd name="connsiteX96" fmla="*/ 2824182 w 4599105"/>
                <a:gd name="connsiteY96" fmla="*/ 1943976 h 3941617"/>
                <a:gd name="connsiteX97" fmla="*/ 3100139 w 4599105"/>
                <a:gd name="connsiteY97" fmla="*/ 2121924 h 3941617"/>
                <a:gd name="connsiteX98" fmla="*/ 3308019 w 4599105"/>
                <a:gd name="connsiteY98" fmla="*/ 2281986 h 3941617"/>
                <a:gd name="connsiteX99" fmla="*/ 3542729 w 4599105"/>
                <a:gd name="connsiteY99" fmla="*/ 2097832 h 3941617"/>
                <a:gd name="connsiteX100" fmla="*/ 3798610 w 4599105"/>
                <a:gd name="connsiteY100" fmla="*/ 1943976 h 3941617"/>
                <a:gd name="connsiteX101" fmla="*/ 4084423 w 4599105"/>
                <a:gd name="connsiteY101" fmla="*/ 2135795 h 3941617"/>
                <a:gd name="connsiteX102" fmla="*/ 4151952 w 4599105"/>
                <a:gd name="connsiteY102" fmla="*/ 2217560 h 3941617"/>
                <a:gd name="connsiteX103" fmla="*/ 4151952 w 4599105"/>
                <a:gd name="connsiteY103" fmla="*/ 2346413 h 3941617"/>
                <a:gd name="connsiteX104" fmla="*/ 4088255 w 4599105"/>
                <a:gd name="connsiteY104" fmla="*/ 2301333 h 3941617"/>
                <a:gd name="connsiteX105" fmla="*/ 3795507 w 4599105"/>
                <a:gd name="connsiteY105" fmla="*/ 2040341 h 3941617"/>
                <a:gd name="connsiteX106" fmla="*/ 3571748 w 4599105"/>
                <a:gd name="connsiteY106" fmla="*/ 2218655 h 3941617"/>
                <a:gd name="connsiteX107" fmla="*/ 3304917 w 4599105"/>
                <a:gd name="connsiteY107" fmla="*/ 2385105 h 3941617"/>
                <a:gd name="connsiteX108" fmla="*/ 3006146 w 4599105"/>
                <a:gd name="connsiteY108" fmla="*/ 2176130 h 3941617"/>
                <a:gd name="connsiteX109" fmla="*/ 2814326 w 4599105"/>
                <a:gd name="connsiteY109" fmla="*/ 2040341 h 3941617"/>
                <a:gd name="connsiteX110" fmla="*/ 2609913 w 4599105"/>
                <a:gd name="connsiteY110" fmla="*/ 2192373 h 3941617"/>
                <a:gd name="connsiteX111" fmla="*/ 2323735 w 4599105"/>
                <a:gd name="connsiteY111" fmla="*/ 2385105 h 3941617"/>
                <a:gd name="connsiteX112" fmla="*/ 2047048 w 4599105"/>
                <a:gd name="connsiteY112" fmla="*/ 2200404 h 3941617"/>
                <a:gd name="connsiteX113" fmla="*/ 1833145 w 4599105"/>
                <a:gd name="connsiteY113" fmla="*/ 2040341 h 3941617"/>
                <a:gd name="connsiteX114" fmla="*/ 1633295 w 4599105"/>
                <a:gd name="connsiteY114" fmla="*/ 2185438 h 3941617"/>
                <a:gd name="connsiteX115" fmla="*/ 1342737 w 4599105"/>
                <a:gd name="connsiteY115" fmla="*/ 2385105 h 3941617"/>
                <a:gd name="connsiteX116" fmla="*/ 1080468 w 4599105"/>
                <a:gd name="connsiteY116" fmla="*/ 2226138 h 3941617"/>
                <a:gd name="connsiteX117" fmla="*/ 852146 w 4599105"/>
                <a:gd name="connsiteY117" fmla="*/ 2040341 h 3941617"/>
                <a:gd name="connsiteX118" fmla="*/ 647733 w 4599105"/>
                <a:gd name="connsiteY118" fmla="*/ 2192373 h 3941617"/>
                <a:gd name="connsiteX119" fmla="*/ 647368 w 4599105"/>
                <a:gd name="connsiteY119" fmla="*/ 2192921 h 3941617"/>
                <a:gd name="connsiteX120" fmla="*/ 647003 w 4599105"/>
                <a:gd name="connsiteY120" fmla="*/ 2193651 h 3941617"/>
                <a:gd name="connsiteX121" fmla="*/ 447518 w 4599105"/>
                <a:gd name="connsiteY121" fmla="*/ 2364846 h 3941617"/>
                <a:gd name="connsiteX122" fmla="*/ 447518 w 4599105"/>
                <a:gd name="connsiteY122" fmla="*/ 2251690 h 3941617"/>
                <a:gd name="connsiteX123" fmla="*/ 569253 w 4599105"/>
                <a:gd name="connsiteY123" fmla="*/ 2129772 h 3941617"/>
                <a:gd name="connsiteX124" fmla="*/ 753590 w 4599105"/>
                <a:gd name="connsiteY124" fmla="*/ 1959306 h 3941617"/>
                <a:gd name="connsiteX125" fmla="*/ 815005 w 4599105"/>
                <a:gd name="connsiteY125" fmla="*/ 1943462 h 3941617"/>
                <a:gd name="connsiteX126" fmla="*/ 863282 w 4599105"/>
                <a:gd name="connsiteY126" fmla="*/ 1942999 h 3941617"/>
                <a:gd name="connsiteX127" fmla="*/ 2545305 w 4599105"/>
                <a:gd name="connsiteY127" fmla="*/ 503653 h 3941617"/>
                <a:gd name="connsiteX128" fmla="*/ 2545305 w 4599105"/>
                <a:gd name="connsiteY128" fmla="*/ 1561308 h 3941617"/>
                <a:gd name="connsiteX129" fmla="*/ 2054727 w 4599105"/>
                <a:gd name="connsiteY129" fmla="*/ 1561308 h 3941617"/>
                <a:gd name="connsiteX130" fmla="*/ 2054493 w 4599105"/>
                <a:gd name="connsiteY130" fmla="*/ 1508335 h 3941617"/>
                <a:gd name="connsiteX131" fmla="*/ 2054166 w 4599105"/>
                <a:gd name="connsiteY131" fmla="*/ 780455 h 3941617"/>
                <a:gd name="connsiteX132" fmla="*/ 2212220 w 4599105"/>
                <a:gd name="connsiteY132" fmla="*/ 580375 h 3941617"/>
                <a:gd name="connsiteX133" fmla="*/ 4102263 w 4599105"/>
                <a:gd name="connsiteY133" fmla="*/ 1408 h 3941617"/>
                <a:gd name="connsiteX134" fmla="*/ 4131145 w 4599105"/>
                <a:gd name="connsiteY134" fmla="*/ 37157 h 3941617"/>
                <a:gd name="connsiteX135" fmla="*/ 4146476 w 4599105"/>
                <a:gd name="connsiteY135" fmla="*/ 342863 h 3941617"/>
                <a:gd name="connsiteX136" fmla="*/ 4175313 w 4599105"/>
                <a:gd name="connsiteY136" fmla="*/ 378636 h 3941617"/>
                <a:gd name="connsiteX137" fmla="*/ 4470799 w 4599105"/>
                <a:gd name="connsiteY137" fmla="*/ 458576 h 3941617"/>
                <a:gd name="connsiteX138" fmla="*/ 4474449 w 4599105"/>
                <a:gd name="connsiteY138" fmla="*/ 532858 h 3941617"/>
                <a:gd name="connsiteX139" fmla="*/ 4188454 w 4599105"/>
                <a:gd name="connsiteY139" fmla="*/ 641818 h 3941617"/>
                <a:gd name="connsiteX140" fmla="*/ 4163267 w 4599105"/>
                <a:gd name="connsiteY140" fmla="*/ 680327 h 3941617"/>
                <a:gd name="connsiteX141" fmla="*/ 4178598 w 4599105"/>
                <a:gd name="connsiteY141" fmla="*/ 986034 h 3941617"/>
                <a:gd name="connsiteX142" fmla="*/ 4109061 w 4599105"/>
                <a:gd name="connsiteY142" fmla="*/ 1012498 h 3941617"/>
                <a:gd name="connsiteX143" fmla="*/ 3917058 w 4599105"/>
                <a:gd name="connsiteY143" fmla="*/ 774138 h 3941617"/>
                <a:gd name="connsiteX144" fmla="*/ 3872708 w 4599105"/>
                <a:gd name="connsiteY144" fmla="*/ 762093 h 3941617"/>
                <a:gd name="connsiteX145" fmla="*/ 3586713 w 4599105"/>
                <a:gd name="connsiteY145" fmla="*/ 871052 h 3941617"/>
                <a:gd name="connsiteX146" fmla="*/ 3539990 w 4599105"/>
                <a:gd name="connsiteY146" fmla="*/ 813196 h 3941617"/>
                <a:gd name="connsiteX147" fmla="*/ 3707353 w 4599105"/>
                <a:gd name="connsiteY147" fmla="*/ 556950 h 3941617"/>
                <a:gd name="connsiteX148" fmla="*/ 3704980 w 4599105"/>
                <a:gd name="connsiteY148" fmla="*/ 511140 h 3941617"/>
                <a:gd name="connsiteX149" fmla="*/ 3512978 w 4599105"/>
                <a:gd name="connsiteY149" fmla="*/ 272779 h 3941617"/>
                <a:gd name="connsiteX150" fmla="*/ 3553678 w 4599105"/>
                <a:gd name="connsiteY150" fmla="*/ 210543 h 3941617"/>
                <a:gd name="connsiteX151" fmla="*/ 3849164 w 4599105"/>
                <a:gd name="connsiteY151" fmla="*/ 290482 h 3941617"/>
                <a:gd name="connsiteX152" fmla="*/ 3892054 w 4599105"/>
                <a:gd name="connsiteY152" fmla="*/ 274056 h 3941617"/>
                <a:gd name="connsiteX153" fmla="*/ 4059418 w 4599105"/>
                <a:gd name="connsiteY153" fmla="*/ 17811 h 3941617"/>
                <a:gd name="connsiteX154" fmla="*/ 4102263 w 4599105"/>
                <a:gd name="connsiteY154" fmla="*/ 1408 h 3941617"/>
                <a:gd name="connsiteX155" fmla="*/ 497025 w 4599105"/>
                <a:gd name="connsiteY155" fmla="*/ 1408 h 3941617"/>
                <a:gd name="connsiteX156" fmla="*/ 539869 w 4599105"/>
                <a:gd name="connsiteY156" fmla="*/ 17811 h 3941617"/>
                <a:gd name="connsiteX157" fmla="*/ 707232 w 4599105"/>
                <a:gd name="connsiteY157" fmla="*/ 274056 h 3941617"/>
                <a:gd name="connsiteX158" fmla="*/ 750122 w 4599105"/>
                <a:gd name="connsiteY158" fmla="*/ 290482 h 3941617"/>
                <a:gd name="connsiteX159" fmla="*/ 1045608 w 4599105"/>
                <a:gd name="connsiteY159" fmla="*/ 210543 h 3941617"/>
                <a:gd name="connsiteX160" fmla="*/ 1086308 w 4599105"/>
                <a:gd name="connsiteY160" fmla="*/ 272779 h 3941617"/>
                <a:gd name="connsiteX161" fmla="*/ 894124 w 4599105"/>
                <a:gd name="connsiteY161" fmla="*/ 511140 h 3941617"/>
                <a:gd name="connsiteX162" fmla="*/ 891751 w 4599105"/>
                <a:gd name="connsiteY162" fmla="*/ 556950 h 3941617"/>
                <a:gd name="connsiteX163" fmla="*/ 1059114 w 4599105"/>
                <a:gd name="connsiteY163" fmla="*/ 813196 h 3941617"/>
                <a:gd name="connsiteX164" fmla="*/ 1012391 w 4599105"/>
                <a:gd name="connsiteY164" fmla="*/ 871052 h 3941617"/>
                <a:gd name="connsiteX165" fmla="*/ 726396 w 4599105"/>
                <a:gd name="connsiteY165" fmla="*/ 762093 h 3941617"/>
                <a:gd name="connsiteX166" fmla="*/ 682046 w 4599105"/>
                <a:gd name="connsiteY166" fmla="*/ 774138 h 3941617"/>
                <a:gd name="connsiteX167" fmla="*/ 490226 w 4599105"/>
                <a:gd name="connsiteY167" fmla="*/ 1012498 h 3941617"/>
                <a:gd name="connsiteX168" fmla="*/ 420689 w 4599105"/>
                <a:gd name="connsiteY168" fmla="*/ 986034 h 3941617"/>
                <a:gd name="connsiteX169" fmla="*/ 436020 w 4599105"/>
                <a:gd name="connsiteY169" fmla="*/ 680327 h 3941617"/>
                <a:gd name="connsiteX170" fmla="*/ 410834 w 4599105"/>
                <a:gd name="connsiteY170" fmla="*/ 641818 h 3941617"/>
                <a:gd name="connsiteX171" fmla="*/ 124837 w 4599105"/>
                <a:gd name="connsiteY171" fmla="*/ 532858 h 3941617"/>
                <a:gd name="connsiteX172" fmla="*/ 128488 w 4599105"/>
                <a:gd name="connsiteY172" fmla="*/ 458576 h 3941617"/>
                <a:gd name="connsiteX173" fmla="*/ 423975 w 4599105"/>
                <a:gd name="connsiteY173" fmla="*/ 378636 h 3941617"/>
                <a:gd name="connsiteX174" fmla="*/ 452811 w 4599105"/>
                <a:gd name="connsiteY174" fmla="*/ 342863 h 3941617"/>
                <a:gd name="connsiteX175" fmla="*/ 468142 w 4599105"/>
                <a:gd name="connsiteY175" fmla="*/ 37157 h 3941617"/>
                <a:gd name="connsiteX176" fmla="*/ 497025 w 4599105"/>
                <a:gd name="connsiteY176" fmla="*/ 1408 h 394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4599105" h="3941617">
                  <a:moveTo>
                    <a:pt x="657040" y="3769691"/>
                  </a:moveTo>
                  <a:cubicBezTo>
                    <a:pt x="704516" y="3769691"/>
                    <a:pt x="743003" y="3808178"/>
                    <a:pt x="743003" y="3855654"/>
                  </a:cubicBezTo>
                  <a:cubicBezTo>
                    <a:pt x="743003" y="3903130"/>
                    <a:pt x="704516" y="3941617"/>
                    <a:pt x="657040" y="3941617"/>
                  </a:cubicBezTo>
                  <a:cubicBezTo>
                    <a:pt x="609564" y="3941617"/>
                    <a:pt x="571077" y="3903130"/>
                    <a:pt x="571077" y="3855654"/>
                  </a:cubicBezTo>
                  <a:cubicBezTo>
                    <a:pt x="571077" y="3808178"/>
                    <a:pt x="609564" y="3769691"/>
                    <a:pt x="657040" y="3769691"/>
                  </a:cubicBezTo>
                  <a:close/>
                  <a:moveTo>
                    <a:pt x="2888972" y="3683729"/>
                  </a:moveTo>
                  <a:cubicBezTo>
                    <a:pt x="2936448" y="3683729"/>
                    <a:pt x="2974935" y="3722216"/>
                    <a:pt x="2974935" y="3769692"/>
                  </a:cubicBezTo>
                  <a:cubicBezTo>
                    <a:pt x="2974935" y="3817168"/>
                    <a:pt x="2936448" y="3855655"/>
                    <a:pt x="2888972" y="3855655"/>
                  </a:cubicBezTo>
                  <a:cubicBezTo>
                    <a:pt x="2841496" y="3855655"/>
                    <a:pt x="2803009" y="3817168"/>
                    <a:pt x="2803009" y="3769692"/>
                  </a:cubicBezTo>
                  <a:cubicBezTo>
                    <a:pt x="2803009" y="3722216"/>
                    <a:pt x="2841496" y="3683729"/>
                    <a:pt x="2888972" y="3683729"/>
                  </a:cubicBezTo>
                  <a:close/>
                  <a:moveTo>
                    <a:pt x="4171662" y="3648504"/>
                  </a:moveTo>
                  <a:cubicBezTo>
                    <a:pt x="4219138" y="3648504"/>
                    <a:pt x="4257625" y="3686991"/>
                    <a:pt x="4257625" y="3734467"/>
                  </a:cubicBezTo>
                  <a:cubicBezTo>
                    <a:pt x="4257625" y="3781943"/>
                    <a:pt x="4219138" y="3820430"/>
                    <a:pt x="4171662" y="3820430"/>
                  </a:cubicBezTo>
                  <a:cubicBezTo>
                    <a:pt x="4124186" y="3820430"/>
                    <a:pt x="4085699" y="3781943"/>
                    <a:pt x="4085699" y="3734467"/>
                  </a:cubicBezTo>
                  <a:cubicBezTo>
                    <a:pt x="4085699" y="3686991"/>
                    <a:pt x="4124186" y="3648504"/>
                    <a:pt x="4171662" y="3648504"/>
                  </a:cubicBezTo>
                  <a:close/>
                  <a:moveTo>
                    <a:pt x="1814710" y="3597766"/>
                  </a:moveTo>
                  <a:cubicBezTo>
                    <a:pt x="1862186" y="3597766"/>
                    <a:pt x="1900673" y="3636253"/>
                    <a:pt x="1900673" y="3683729"/>
                  </a:cubicBezTo>
                  <a:cubicBezTo>
                    <a:pt x="1900673" y="3731205"/>
                    <a:pt x="1862186" y="3769692"/>
                    <a:pt x="1814710" y="3769692"/>
                  </a:cubicBezTo>
                  <a:cubicBezTo>
                    <a:pt x="1767234" y="3769692"/>
                    <a:pt x="1728747" y="3731205"/>
                    <a:pt x="1728747" y="3683729"/>
                  </a:cubicBezTo>
                  <a:cubicBezTo>
                    <a:pt x="1728747" y="3636253"/>
                    <a:pt x="1767234" y="3597766"/>
                    <a:pt x="1814710" y="3597766"/>
                  </a:cubicBezTo>
                  <a:close/>
                  <a:moveTo>
                    <a:pt x="516389" y="3150475"/>
                  </a:moveTo>
                  <a:cubicBezTo>
                    <a:pt x="576640" y="3155427"/>
                    <a:pt x="636601" y="3176332"/>
                    <a:pt x="685878" y="3206822"/>
                  </a:cubicBezTo>
                  <a:cubicBezTo>
                    <a:pt x="776586" y="3263035"/>
                    <a:pt x="833530" y="3346626"/>
                    <a:pt x="895949" y="3430216"/>
                  </a:cubicBezTo>
                  <a:cubicBezTo>
                    <a:pt x="950155" y="3502856"/>
                    <a:pt x="1018779" y="3571480"/>
                    <a:pt x="1115693" y="3571480"/>
                  </a:cubicBezTo>
                  <a:cubicBezTo>
                    <a:pt x="1252759" y="3571480"/>
                    <a:pt x="1323755" y="3447007"/>
                    <a:pt x="1399863" y="3351919"/>
                  </a:cubicBezTo>
                  <a:cubicBezTo>
                    <a:pt x="1482540" y="3248434"/>
                    <a:pt x="1583652" y="3151703"/>
                    <a:pt x="1724733" y="3151703"/>
                  </a:cubicBezTo>
                  <a:cubicBezTo>
                    <a:pt x="1897024" y="3151703"/>
                    <a:pt x="1989010" y="3271796"/>
                    <a:pt x="2070044" y="3377836"/>
                  </a:cubicBezTo>
                  <a:cubicBezTo>
                    <a:pt x="2118775" y="3441350"/>
                    <a:pt x="2169696" y="3510522"/>
                    <a:pt x="2242883" y="3547389"/>
                  </a:cubicBezTo>
                  <a:cubicBezTo>
                    <a:pt x="2308039" y="3580241"/>
                    <a:pt x="2393455" y="3579328"/>
                    <a:pt x="2455874" y="3539906"/>
                  </a:cubicBezTo>
                  <a:cubicBezTo>
                    <a:pt x="2517928" y="3500666"/>
                    <a:pt x="2561913" y="3435144"/>
                    <a:pt x="2605716" y="3377836"/>
                  </a:cubicBezTo>
                  <a:cubicBezTo>
                    <a:pt x="2686751" y="3271796"/>
                    <a:pt x="2778736" y="3151703"/>
                    <a:pt x="2951027" y="3151703"/>
                  </a:cubicBezTo>
                  <a:cubicBezTo>
                    <a:pt x="3099774" y="3151703"/>
                    <a:pt x="3212566" y="3258655"/>
                    <a:pt x="3293783" y="3372725"/>
                  </a:cubicBezTo>
                  <a:cubicBezTo>
                    <a:pt x="3355655" y="3459966"/>
                    <a:pt x="3432857" y="3571480"/>
                    <a:pt x="3551855" y="3571480"/>
                  </a:cubicBezTo>
                  <a:cubicBezTo>
                    <a:pt x="3689286" y="3571480"/>
                    <a:pt x="3767035" y="3436969"/>
                    <a:pt x="3843325" y="3342794"/>
                  </a:cubicBezTo>
                  <a:cubicBezTo>
                    <a:pt x="3924360" y="3242594"/>
                    <a:pt x="4024376" y="3151703"/>
                    <a:pt x="4160895" y="3151703"/>
                  </a:cubicBezTo>
                  <a:cubicBezTo>
                    <a:pt x="4336106" y="3151703"/>
                    <a:pt x="4436122" y="3275081"/>
                    <a:pt x="4515697" y="3389882"/>
                  </a:cubicBezTo>
                  <a:cubicBezTo>
                    <a:pt x="4539241" y="3427479"/>
                    <a:pt x="4566618" y="3460696"/>
                    <a:pt x="4599105" y="3491175"/>
                  </a:cubicBezTo>
                  <a:lnTo>
                    <a:pt x="4599105" y="3651238"/>
                  </a:lnTo>
                  <a:cubicBezTo>
                    <a:pt x="4570998" y="3635359"/>
                    <a:pt x="4544534" y="3616561"/>
                    <a:pt x="4520078" y="3595389"/>
                  </a:cubicBezTo>
                  <a:cubicBezTo>
                    <a:pt x="4403818" y="3494278"/>
                    <a:pt x="4337201" y="3271248"/>
                    <a:pt x="4156697" y="3271248"/>
                  </a:cubicBezTo>
                  <a:cubicBezTo>
                    <a:pt x="4018719" y="3271248"/>
                    <a:pt x="3952467" y="3395722"/>
                    <a:pt x="3878915" y="3492635"/>
                  </a:cubicBezTo>
                  <a:cubicBezTo>
                    <a:pt x="3796420" y="3601229"/>
                    <a:pt x="3692571" y="3699238"/>
                    <a:pt x="3547657" y="3699238"/>
                  </a:cubicBezTo>
                  <a:cubicBezTo>
                    <a:pt x="3374088" y="3699238"/>
                    <a:pt x="3272612" y="3565092"/>
                    <a:pt x="3176794" y="3439707"/>
                  </a:cubicBezTo>
                  <a:cubicBezTo>
                    <a:pt x="3101964" y="3341881"/>
                    <a:pt x="3047941" y="3271248"/>
                    <a:pt x="2938616" y="3271248"/>
                  </a:cubicBezTo>
                  <a:cubicBezTo>
                    <a:pt x="2819801" y="3271248"/>
                    <a:pt x="2766143" y="3346261"/>
                    <a:pt x="2684925" y="3459966"/>
                  </a:cubicBezTo>
                  <a:cubicBezTo>
                    <a:pt x="2608818" y="3566370"/>
                    <a:pt x="2514277" y="3699055"/>
                    <a:pt x="2329576" y="3699055"/>
                  </a:cubicBezTo>
                  <a:cubicBezTo>
                    <a:pt x="2175536" y="3699055"/>
                    <a:pt x="2069132" y="3586629"/>
                    <a:pt x="1986089" y="3469639"/>
                  </a:cubicBezTo>
                  <a:cubicBezTo>
                    <a:pt x="1923305" y="3381121"/>
                    <a:pt x="1845190" y="3271066"/>
                    <a:pt x="1720535" y="3271066"/>
                  </a:cubicBezTo>
                  <a:cubicBezTo>
                    <a:pt x="1600260" y="3271066"/>
                    <a:pt x="1532366" y="3366703"/>
                    <a:pt x="1472320" y="3451205"/>
                  </a:cubicBezTo>
                  <a:cubicBezTo>
                    <a:pt x="1387269" y="3571115"/>
                    <a:pt x="1270462" y="3699055"/>
                    <a:pt x="1111495" y="3699055"/>
                  </a:cubicBezTo>
                  <a:cubicBezTo>
                    <a:pt x="970048" y="3699055"/>
                    <a:pt x="866017" y="3609625"/>
                    <a:pt x="786077" y="3501943"/>
                  </a:cubicBezTo>
                  <a:cubicBezTo>
                    <a:pt x="713255" y="3403935"/>
                    <a:pt x="641893" y="3271248"/>
                    <a:pt x="502454" y="3271248"/>
                  </a:cubicBezTo>
                  <a:cubicBezTo>
                    <a:pt x="383639" y="3271248"/>
                    <a:pt x="329981" y="3346261"/>
                    <a:pt x="248763" y="3459966"/>
                  </a:cubicBezTo>
                  <a:lnTo>
                    <a:pt x="248216" y="3460696"/>
                  </a:lnTo>
                  <a:lnTo>
                    <a:pt x="247668" y="3461426"/>
                  </a:lnTo>
                  <a:cubicBezTo>
                    <a:pt x="188170" y="3565457"/>
                    <a:pt x="102937" y="3638644"/>
                    <a:pt x="0" y="3674051"/>
                  </a:cubicBezTo>
                  <a:lnTo>
                    <a:pt x="0" y="3533700"/>
                  </a:lnTo>
                  <a:cubicBezTo>
                    <a:pt x="58039" y="3502673"/>
                    <a:pt x="106222" y="3454308"/>
                    <a:pt x="151302" y="3382399"/>
                  </a:cubicBezTo>
                  <a:cubicBezTo>
                    <a:pt x="214086" y="3301181"/>
                    <a:pt x="283441" y="3212844"/>
                    <a:pt x="380172" y="3170867"/>
                  </a:cubicBezTo>
                  <a:cubicBezTo>
                    <a:pt x="404355" y="3160327"/>
                    <a:pt x="430077" y="3153917"/>
                    <a:pt x="456428" y="3151076"/>
                  </a:cubicBezTo>
                  <a:cubicBezTo>
                    <a:pt x="476191" y="3148946"/>
                    <a:pt x="496306" y="3148824"/>
                    <a:pt x="516389" y="3150475"/>
                  </a:cubicBezTo>
                  <a:close/>
                  <a:moveTo>
                    <a:pt x="3530317" y="2960072"/>
                  </a:moveTo>
                  <a:cubicBezTo>
                    <a:pt x="3577793" y="2960072"/>
                    <a:pt x="3616280" y="2998559"/>
                    <a:pt x="3616280" y="3046035"/>
                  </a:cubicBezTo>
                  <a:cubicBezTo>
                    <a:pt x="3616280" y="3093511"/>
                    <a:pt x="3577793" y="3131998"/>
                    <a:pt x="3530317" y="3131998"/>
                  </a:cubicBezTo>
                  <a:cubicBezTo>
                    <a:pt x="3482841" y="3131998"/>
                    <a:pt x="3444354" y="3093511"/>
                    <a:pt x="3444354" y="3046035"/>
                  </a:cubicBezTo>
                  <a:cubicBezTo>
                    <a:pt x="3444354" y="2998559"/>
                    <a:pt x="3482841" y="2960072"/>
                    <a:pt x="3530317" y="2960072"/>
                  </a:cubicBezTo>
                  <a:close/>
                  <a:moveTo>
                    <a:pt x="2385606" y="2960072"/>
                  </a:moveTo>
                  <a:cubicBezTo>
                    <a:pt x="2433082" y="2960072"/>
                    <a:pt x="2471569" y="2998559"/>
                    <a:pt x="2471569" y="3046035"/>
                  </a:cubicBezTo>
                  <a:cubicBezTo>
                    <a:pt x="2471569" y="3093511"/>
                    <a:pt x="2433082" y="3131998"/>
                    <a:pt x="2385606" y="3131998"/>
                  </a:cubicBezTo>
                  <a:cubicBezTo>
                    <a:pt x="2338130" y="3131998"/>
                    <a:pt x="2299643" y="3093511"/>
                    <a:pt x="2299643" y="3046035"/>
                  </a:cubicBezTo>
                  <a:cubicBezTo>
                    <a:pt x="2299643" y="2998559"/>
                    <a:pt x="2338130" y="2960072"/>
                    <a:pt x="2385606" y="2960072"/>
                  </a:cubicBezTo>
                  <a:close/>
                  <a:moveTo>
                    <a:pt x="1145988" y="2960072"/>
                  </a:moveTo>
                  <a:cubicBezTo>
                    <a:pt x="1193464" y="2960072"/>
                    <a:pt x="1231951" y="2998559"/>
                    <a:pt x="1231951" y="3046035"/>
                  </a:cubicBezTo>
                  <a:cubicBezTo>
                    <a:pt x="1231951" y="3093511"/>
                    <a:pt x="1193464" y="3131998"/>
                    <a:pt x="1145988" y="3131998"/>
                  </a:cubicBezTo>
                  <a:cubicBezTo>
                    <a:pt x="1098512" y="3131998"/>
                    <a:pt x="1060025" y="3093511"/>
                    <a:pt x="1060025" y="3046035"/>
                  </a:cubicBezTo>
                  <a:cubicBezTo>
                    <a:pt x="1060025" y="2998559"/>
                    <a:pt x="1098512" y="2960072"/>
                    <a:pt x="1145988" y="2960072"/>
                  </a:cubicBezTo>
                  <a:close/>
                  <a:moveTo>
                    <a:pt x="4313838" y="2889805"/>
                  </a:moveTo>
                  <a:cubicBezTo>
                    <a:pt x="4361314" y="2889805"/>
                    <a:pt x="4399801" y="2928292"/>
                    <a:pt x="4399801" y="2975768"/>
                  </a:cubicBezTo>
                  <a:cubicBezTo>
                    <a:pt x="4399801" y="3023244"/>
                    <a:pt x="4361314" y="3061731"/>
                    <a:pt x="4313838" y="3061731"/>
                  </a:cubicBezTo>
                  <a:cubicBezTo>
                    <a:pt x="4266362" y="3061731"/>
                    <a:pt x="4227875" y="3023244"/>
                    <a:pt x="4227875" y="2975768"/>
                  </a:cubicBezTo>
                  <a:cubicBezTo>
                    <a:pt x="4227875" y="2928292"/>
                    <a:pt x="4266362" y="2889805"/>
                    <a:pt x="4313838" y="2889805"/>
                  </a:cubicBezTo>
                  <a:close/>
                  <a:moveTo>
                    <a:pt x="285447" y="2889805"/>
                  </a:moveTo>
                  <a:cubicBezTo>
                    <a:pt x="332923" y="2889805"/>
                    <a:pt x="371410" y="2928292"/>
                    <a:pt x="371410" y="2975768"/>
                  </a:cubicBezTo>
                  <a:cubicBezTo>
                    <a:pt x="371410" y="3023244"/>
                    <a:pt x="332923" y="3061731"/>
                    <a:pt x="285447" y="3061731"/>
                  </a:cubicBezTo>
                  <a:cubicBezTo>
                    <a:pt x="237971" y="3061731"/>
                    <a:pt x="199484" y="3023244"/>
                    <a:pt x="199484" y="2975768"/>
                  </a:cubicBezTo>
                  <a:cubicBezTo>
                    <a:pt x="199484" y="2928292"/>
                    <a:pt x="237971" y="2889805"/>
                    <a:pt x="285447" y="2889805"/>
                  </a:cubicBezTo>
                  <a:close/>
                  <a:moveTo>
                    <a:pt x="863282" y="1942999"/>
                  </a:moveTo>
                  <a:cubicBezTo>
                    <a:pt x="911791" y="1946992"/>
                    <a:pt x="960068" y="1963790"/>
                    <a:pt x="999798" y="1988326"/>
                  </a:cubicBezTo>
                  <a:cubicBezTo>
                    <a:pt x="1072802" y="2033588"/>
                    <a:pt x="1118795" y="2100935"/>
                    <a:pt x="1168986" y="2168282"/>
                  </a:cubicBezTo>
                  <a:cubicBezTo>
                    <a:pt x="1212606" y="2226868"/>
                    <a:pt x="1267907" y="2281986"/>
                    <a:pt x="1346022" y="2281986"/>
                  </a:cubicBezTo>
                  <a:cubicBezTo>
                    <a:pt x="1456441" y="2281986"/>
                    <a:pt x="1513567" y="2181788"/>
                    <a:pt x="1574891" y="2105133"/>
                  </a:cubicBezTo>
                  <a:cubicBezTo>
                    <a:pt x="1641690" y="2021908"/>
                    <a:pt x="1723090" y="1943976"/>
                    <a:pt x="1836613" y="1943976"/>
                  </a:cubicBezTo>
                  <a:cubicBezTo>
                    <a:pt x="1975321" y="1943976"/>
                    <a:pt x="2049421" y="2040706"/>
                    <a:pt x="2114760" y="2126122"/>
                  </a:cubicBezTo>
                  <a:cubicBezTo>
                    <a:pt x="2153817" y="2177225"/>
                    <a:pt x="2194882" y="2232891"/>
                    <a:pt x="2253834" y="2262640"/>
                  </a:cubicBezTo>
                  <a:cubicBezTo>
                    <a:pt x="2306397" y="2289104"/>
                    <a:pt x="2375021" y="2288374"/>
                    <a:pt x="2425394" y="2256617"/>
                  </a:cubicBezTo>
                  <a:cubicBezTo>
                    <a:pt x="2475402" y="2225043"/>
                    <a:pt x="2510810" y="2172297"/>
                    <a:pt x="2546034" y="2126122"/>
                  </a:cubicBezTo>
                  <a:cubicBezTo>
                    <a:pt x="2611373" y="2040706"/>
                    <a:pt x="2685473" y="1943976"/>
                    <a:pt x="2824182" y="1943976"/>
                  </a:cubicBezTo>
                  <a:cubicBezTo>
                    <a:pt x="2943909" y="1943976"/>
                    <a:pt x="3034800" y="2029938"/>
                    <a:pt x="3100139" y="2121924"/>
                  </a:cubicBezTo>
                  <a:cubicBezTo>
                    <a:pt x="3149965" y="2192191"/>
                    <a:pt x="3212201" y="2281986"/>
                    <a:pt x="3308019" y="2281986"/>
                  </a:cubicBezTo>
                  <a:cubicBezTo>
                    <a:pt x="3418621" y="2281986"/>
                    <a:pt x="3481405" y="2173575"/>
                    <a:pt x="3542729" y="2097832"/>
                  </a:cubicBezTo>
                  <a:cubicBezTo>
                    <a:pt x="3608068" y="2017162"/>
                    <a:pt x="3688738" y="1943976"/>
                    <a:pt x="3798610" y="1943976"/>
                  </a:cubicBezTo>
                  <a:cubicBezTo>
                    <a:pt x="3939691" y="1943976"/>
                    <a:pt x="4020361" y="2043261"/>
                    <a:pt x="4084423" y="2135795"/>
                  </a:cubicBezTo>
                  <a:cubicBezTo>
                    <a:pt x="4103404" y="2166092"/>
                    <a:pt x="4125488" y="2192921"/>
                    <a:pt x="4151952" y="2217560"/>
                  </a:cubicBezTo>
                  <a:lnTo>
                    <a:pt x="4151952" y="2346413"/>
                  </a:lnTo>
                  <a:cubicBezTo>
                    <a:pt x="4129321" y="2333454"/>
                    <a:pt x="4107967" y="2318488"/>
                    <a:pt x="4088255" y="2301333"/>
                  </a:cubicBezTo>
                  <a:cubicBezTo>
                    <a:pt x="3994445" y="2219932"/>
                    <a:pt x="3940786" y="2040341"/>
                    <a:pt x="3795507" y="2040341"/>
                  </a:cubicBezTo>
                  <a:cubicBezTo>
                    <a:pt x="3684358" y="2040341"/>
                    <a:pt x="3631065" y="2140540"/>
                    <a:pt x="3571748" y="2218655"/>
                  </a:cubicBezTo>
                  <a:cubicBezTo>
                    <a:pt x="3505314" y="2306078"/>
                    <a:pt x="3421541" y="2385105"/>
                    <a:pt x="3304917" y="2385105"/>
                  </a:cubicBezTo>
                  <a:cubicBezTo>
                    <a:pt x="3165113" y="2385105"/>
                    <a:pt x="3083348" y="2277241"/>
                    <a:pt x="3006146" y="2176130"/>
                  </a:cubicBezTo>
                  <a:cubicBezTo>
                    <a:pt x="2945917" y="2097285"/>
                    <a:pt x="2902479" y="2040341"/>
                    <a:pt x="2814326" y="2040341"/>
                  </a:cubicBezTo>
                  <a:cubicBezTo>
                    <a:pt x="2718508" y="2040341"/>
                    <a:pt x="2675435" y="2100753"/>
                    <a:pt x="2609913" y="2192373"/>
                  </a:cubicBezTo>
                  <a:cubicBezTo>
                    <a:pt x="2548772" y="2278336"/>
                    <a:pt x="2472482" y="2385105"/>
                    <a:pt x="2323735" y="2385105"/>
                  </a:cubicBezTo>
                  <a:cubicBezTo>
                    <a:pt x="2199628" y="2385105"/>
                    <a:pt x="2113847" y="2294580"/>
                    <a:pt x="2047048" y="2200404"/>
                  </a:cubicBezTo>
                  <a:cubicBezTo>
                    <a:pt x="1996493" y="2129042"/>
                    <a:pt x="1933526" y="2040341"/>
                    <a:pt x="1833145" y="2040341"/>
                  </a:cubicBezTo>
                  <a:cubicBezTo>
                    <a:pt x="1736414" y="2040341"/>
                    <a:pt x="1681660" y="2117361"/>
                    <a:pt x="1633295" y="2185438"/>
                  </a:cubicBezTo>
                  <a:cubicBezTo>
                    <a:pt x="1564853" y="2281986"/>
                    <a:pt x="1470860" y="2385105"/>
                    <a:pt x="1342737" y="2385105"/>
                  </a:cubicBezTo>
                  <a:cubicBezTo>
                    <a:pt x="1228850" y="2385105"/>
                    <a:pt x="1144894" y="2313013"/>
                    <a:pt x="1080468" y="2226138"/>
                  </a:cubicBezTo>
                  <a:cubicBezTo>
                    <a:pt x="1022064" y="2147293"/>
                    <a:pt x="964573" y="2040341"/>
                    <a:pt x="852146" y="2040341"/>
                  </a:cubicBezTo>
                  <a:cubicBezTo>
                    <a:pt x="756328" y="2040341"/>
                    <a:pt x="713255" y="2100753"/>
                    <a:pt x="647733" y="2192373"/>
                  </a:cubicBezTo>
                  <a:lnTo>
                    <a:pt x="647368" y="2192921"/>
                  </a:lnTo>
                  <a:lnTo>
                    <a:pt x="647003" y="2193651"/>
                  </a:lnTo>
                  <a:cubicBezTo>
                    <a:pt x="599003" y="2277423"/>
                    <a:pt x="530379" y="2336375"/>
                    <a:pt x="447518" y="2364846"/>
                  </a:cubicBezTo>
                  <a:lnTo>
                    <a:pt x="447518" y="2251690"/>
                  </a:lnTo>
                  <a:cubicBezTo>
                    <a:pt x="494059" y="2226685"/>
                    <a:pt x="532934" y="2187628"/>
                    <a:pt x="569253" y="2129772"/>
                  </a:cubicBezTo>
                  <a:cubicBezTo>
                    <a:pt x="619809" y="2064250"/>
                    <a:pt x="675658" y="1993071"/>
                    <a:pt x="753590" y="1959306"/>
                  </a:cubicBezTo>
                  <a:cubicBezTo>
                    <a:pt x="773073" y="1950865"/>
                    <a:pt x="793788" y="1945732"/>
                    <a:pt x="815005" y="1943462"/>
                  </a:cubicBezTo>
                  <a:cubicBezTo>
                    <a:pt x="830918" y="1941760"/>
                    <a:pt x="847113" y="1941668"/>
                    <a:pt x="863282" y="1942999"/>
                  </a:cubicBezTo>
                  <a:close/>
                  <a:moveTo>
                    <a:pt x="2545305" y="503653"/>
                  </a:moveTo>
                  <a:lnTo>
                    <a:pt x="2545305" y="1561308"/>
                  </a:lnTo>
                  <a:lnTo>
                    <a:pt x="2054727" y="1561308"/>
                  </a:lnTo>
                  <a:lnTo>
                    <a:pt x="2054493" y="1508335"/>
                  </a:lnTo>
                  <a:cubicBezTo>
                    <a:pt x="2053606" y="1262896"/>
                    <a:pt x="2054290" y="869631"/>
                    <a:pt x="2054166" y="780455"/>
                  </a:cubicBezTo>
                  <a:cubicBezTo>
                    <a:pt x="2049238" y="657096"/>
                    <a:pt x="2122060" y="602092"/>
                    <a:pt x="2212220" y="580375"/>
                  </a:cubicBezTo>
                  <a:close/>
                  <a:moveTo>
                    <a:pt x="4102263" y="1408"/>
                  </a:moveTo>
                  <a:cubicBezTo>
                    <a:pt x="4117366" y="5491"/>
                    <a:pt x="4130141" y="18267"/>
                    <a:pt x="4131145" y="37157"/>
                  </a:cubicBezTo>
                  <a:lnTo>
                    <a:pt x="4146476" y="342863"/>
                  </a:lnTo>
                  <a:cubicBezTo>
                    <a:pt x="4147389" y="359837"/>
                    <a:pt x="4158887" y="374256"/>
                    <a:pt x="4175313" y="378636"/>
                  </a:cubicBezTo>
                  <a:lnTo>
                    <a:pt x="4470799" y="458576"/>
                  </a:lnTo>
                  <a:cubicBezTo>
                    <a:pt x="4507301" y="468432"/>
                    <a:pt x="4509857" y="519353"/>
                    <a:pt x="4474449" y="532858"/>
                  </a:cubicBezTo>
                  <a:lnTo>
                    <a:pt x="4188454" y="641818"/>
                  </a:lnTo>
                  <a:cubicBezTo>
                    <a:pt x="4172575" y="647840"/>
                    <a:pt x="4162355" y="663354"/>
                    <a:pt x="4163267" y="680327"/>
                  </a:cubicBezTo>
                  <a:lnTo>
                    <a:pt x="4178598" y="986034"/>
                  </a:lnTo>
                  <a:cubicBezTo>
                    <a:pt x="4180423" y="1023814"/>
                    <a:pt x="4132788" y="1041882"/>
                    <a:pt x="4109061" y="1012498"/>
                  </a:cubicBezTo>
                  <a:lnTo>
                    <a:pt x="3917058" y="774138"/>
                  </a:lnTo>
                  <a:cubicBezTo>
                    <a:pt x="3906473" y="760815"/>
                    <a:pt x="3888587" y="756070"/>
                    <a:pt x="3872708" y="762093"/>
                  </a:cubicBezTo>
                  <a:lnTo>
                    <a:pt x="3586713" y="871052"/>
                  </a:lnTo>
                  <a:cubicBezTo>
                    <a:pt x="3551306" y="884558"/>
                    <a:pt x="3519366" y="844953"/>
                    <a:pt x="3539990" y="813196"/>
                  </a:cubicBezTo>
                  <a:lnTo>
                    <a:pt x="3707353" y="556950"/>
                  </a:lnTo>
                  <a:cubicBezTo>
                    <a:pt x="3716479" y="542897"/>
                    <a:pt x="3715566" y="524280"/>
                    <a:pt x="3704980" y="511140"/>
                  </a:cubicBezTo>
                  <a:lnTo>
                    <a:pt x="3512978" y="272779"/>
                  </a:lnTo>
                  <a:cubicBezTo>
                    <a:pt x="3489252" y="243395"/>
                    <a:pt x="3517176" y="200687"/>
                    <a:pt x="3553678" y="210543"/>
                  </a:cubicBezTo>
                  <a:lnTo>
                    <a:pt x="3849164" y="290482"/>
                  </a:lnTo>
                  <a:cubicBezTo>
                    <a:pt x="3865408" y="294863"/>
                    <a:pt x="3882746" y="288292"/>
                    <a:pt x="3892054" y="274056"/>
                  </a:cubicBezTo>
                  <a:lnTo>
                    <a:pt x="4059418" y="17811"/>
                  </a:lnTo>
                  <a:cubicBezTo>
                    <a:pt x="4069730" y="1933"/>
                    <a:pt x="4087160" y="-2676"/>
                    <a:pt x="4102263" y="1408"/>
                  </a:cubicBezTo>
                  <a:close/>
                  <a:moveTo>
                    <a:pt x="497025" y="1408"/>
                  </a:moveTo>
                  <a:cubicBezTo>
                    <a:pt x="512128" y="-2676"/>
                    <a:pt x="529557" y="1933"/>
                    <a:pt x="539869" y="17811"/>
                  </a:cubicBezTo>
                  <a:lnTo>
                    <a:pt x="707232" y="274056"/>
                  </a:lnTo>
                  <a:cubicBezTo>
                    <a:pt x="716540" y="288292"/>
                    <a:pt x="733879" y="294863"/>
                    <a:pt x="750122" y="290482"/>
                  </a:cubicBezTo>
                  <a:lnTo>
                    <a:pt x="1045608" y="210543"/>
                  </a:lnTo>
                  <a:cubicBezTo>
                    <a:pt x="1082111" y="200687"/>
                    <a:pt x="1110035" y="243395"/>
                    <a:pt x="1086308" y="272779"/>
                  </a:cubicBezTo>
                  <a:lnTo>
                    <a:pt x="894124" y="511140"/>
                  </a:lnTo>
                  <a:cubicBezTo>
                    <a:pt x="883538" y="524280"/>
                    <a:pt x="882626" y="542897"/>
                    <a:pt x="891751" y="556950"/>
                  </a:cubicBezTo>
                  <a:lnTo>
                    <a:pt x="1059114" y="813196"/>
                  </a:lnTo>
                  <a:cubicBezTo>
                    <a:pt x="1079738" y="844953"/>
                    <a:pt x="1047799" y="884558"/>
                    <a:pt x="1012391" y="871052"/>
                  </a:cubicBezTo>
                  <a:lnTo>
                    <a:pt x="726396" y="762093"/>
                  </a:lnTo>
                  <a:cubicBezTo>
                    <a:pt x="710518" y="756070"/>
                    <a:pt x="692631" y="760815"/>
                    <a:pt x="682046" y="774138"/>
                  </a:cubicBezTo>
                  <a:lnTo>
                    <a:pt x="490226" y="1012498"/>
                  </a:lnTo>
                  <a:cubicBezTo>
                    <a:pt x="466500" y="1041882"/>
                    <a:pt x="418864" y="1023814"/>
                    <a:pt x="420689" y="986034"/>
                  </a:cubicBezTo>
                  <a:lnTo>
                    <a:pt x="436020" y="680327"/>
                  </a:lnTo>
                  <a:cubicBezTo>
                    <a:pt x="436933" y="663354"/>
                    <a:pt x="426712" y="647840"/>
                    <a:pt x="410834" y="641818"/>
                  </a:cubicBezTo>
                  <a:lnTo>
                    <a:pt x="124837" y="532858"/>
                  </a:lnTo>
                  <a:cubicBezTo>
                    <a:pt x="89430" y="519353"/>
                    <a:pt x="91985" y="468432"/>
                    <a:pt x="128488" y="458576"/>
                  </a:cubicBezTo>
                  <a:lnTo>
                    <a:pt x="423975" y="378636"/>
                  </a:lnTo>
                  <a:cubicBezTo>
                    <a:pt x="440401" y="374256"/>
                    <a:pt x="451899" y="359837"/>
                    <a:pt x="452811" y="342863"/>
                  </a:cubicBezTo>
                  <a:lnTo>
                    <a:pt x="468142" y="37157"/>
                  </a:lnTo>
                  <a:cubicBezTo>
                    <a:pt x="469146" y="18267"/>
                    <a:pt x="481922" y="5491"/>
                    <a:pt x="497025" y="1408"/>
                  </a:cubicBezTo>
                  <a:close/>
                </a:path>
              </a:pathLst>
            </a:custGeom>
            <a:solidFill>
              <a:srgbClr val="F93468"/>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 name="Freeform: Shape 19">
              <a:extLst>
                <a:ext uri="{FF2B5EF4-FFF2-40B4-BE49-F238E27FC236}">
                  <a16:creationId xmlns:a16="http://schemas.microsoft.com/office/drawing/2014/main" id="{FE6A1CFE-D07B-6C49-839F-9F243C52A54A}"/>
                </a:ext>
              </a:extLst>
            </p:cNvPr>
            <p:cNvSpPr/>
            <p:nvPr/>
          </p:nvSpPr>
          <p:spPr>
            <a:xfrm>
              <a:off x="5940150" y="1886586"/>
              <a:ext cx="312068" cy="592832"/>
            </a:xfrm>
            <a:custGeom>
              <a:avLst/>
              <a:gdLst>
                <a:gd name="connsiteX0" fmla="*/ 152656 w 312068"/>
                <a:gd name="connsiteY0" fmla="*/ 0 h 592832"/>
                <a:gd name="connsiteX1" fmla="*/ 196458 w 312068"/>
                <a:gd name="connsiteY1" fmla="*/ 317570 h 592832"/>
                <a:gd name="connsiteX2" fmla="*/ 250117 w 312068"/>
                <a:gd name="connsiteY2" fmla="*/ 217371 h 592832"/>
                <a:gd name="connsiteX3" fmla="*/ 272566 w 312068"/>
                <a:gd name="connsiteY3" fmla="*/ 581481 h 592832"/>
                <a:gd name="connsiteX4" fmla="*/ 262345 w 312068"/>
                <a:gd name="connsiteY4" fmla="*/ 584949 h 592832"/>
                <a:gd name="connsiteX5" fmla="*/ 43696 w 312068"/>
                <a:gd name="connsiteY5" fmla="*/ 569983 h 592832"/>
                <a:gd name="connsiteX6" fmla="*/ 1171 w 312068"/>
                <a:gd name="connsiteY6" fmla="*/ 294391 h 592832"/>
                <a:gd name="connsiteX7" fmla="*/ 152656 w 312068"/>
                <a:gd name="connsiteY7" fmla="*/ 0 h 59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68" h="592832">
                  <a:moveTo>
                    <a:pt x="152656" y="0"/>
                  </a:moveTo>
                  <a:cubicBezTo>
                    <a:pt x="152656" y="113157"/>
                    <a:pt x="133310" y="218831"/>
                    <a:pt x="196458" y="317570"/>
                  </a:cubicBezTo>
                  <a:cubicBezTo>
                    <a:pt x="206679" y="282345"/>
                    <a:pt x="244641" y="218466"/>
                    <a:pt x="250117" y="217371"/>
                  </a:cubicBezTo>
                  <a:cubicBezTo>
                    <a:pt x="352141" y="323228"/>
                    <a:pt x="304688" y="490225"/>
                    <a:pt x="272566" y="581481"/>
                  </a:cubicBezTo>
                  <a:cubicBezTo>
                    <a:pt x="269098" y="582576"/>
                    <a:pt x="265813" y="583854"/>
                    <a:pt x="262345" y="584949"/>
                  </a:cubicBezTo>
                  <a:cubicBezTo>
                    <a:pt x="153933" y="601740"/>
                    <a:pt x="87317" y="589329"/>
                    <a:pt x="43696" y="569983"/>
                  </a:cubicBezTo>
                  <a:cubicBezTo>
                    <a:pt x="25263" y="498986"/>
                    <a:pt x="-6494" y="371046"/>
                    <a:pt x="1171" y="294391"/>
                  </a:cubicBezTo>
                  <a:cubicBezTo>
                    <a:pt x="12304" y="183424"/>
                    <a:pt x="56290" y="83773"/>
                    <a:pt x="152656" y="0"/>
                  </a:cubicBezTo>
                  <a:close/>
                </a:path>
              </a:pathLst>
            </a:custGeom>
            <a:solidFill>
              <a:srgbClr val="FFC000"/>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 name="Freeform: Shape 20">
              <a:extLst>
                <a:ext uri="{FF2B5EF4-FFF2-40B4-BE49-F238E27FC236}">
                  <a16:creationId xmlns:a16="http://schemas.microsoft.com/office/drawing/2014/main" id="{435B2FEC-FD76-9BFE-55C2-7A92BE966808}"/>
                </a:ext>
              </a:extLst>
            </p:cNvPr>
            <p:cNvSpPr/>
            <p:nvPr/>
          </p:nvSpPr>
          <p:spPr>
            <a:xfrm>
              <a:off x="5165283" y="2744571"/>
              <a:ext cx="1932065" cy="841196"/>
            </a:xfrm>
            <a:custGeom>
              <a:avLst/>
              <a:gdLst>
                <a:gd name="connsiteX0" fmla="*/ 1732580 w 1932065"/>
                <a:gd name="connsiteY0" fmla="*/ 491686 h 841196"/>
                <a:gd name="connsiteX1" fmla="*/ 1932065 w 1932065"/>
                <a:gd name="connsiteY1" fmla="*/ 691172 h 841196"/>
                <a:gd name="connsiteX2" fmla="*/ 1873637 w 1932065"/>
                <a:gd name="connsiteY2" fmla="*/ 832229 h 841196"/>
                <a:gd name="connsiteX3" fmla="*/ 1860338 w 1932065"/>
                <a:gd name="connsiteY3" fmla="*/ 841196 h 841196"/>
                <a:gd name="connsiteX4" fmla="*/ 1604824 w 1932065"/>
                <a:gd name="connsiteY4" fmla="*/ 841196 h 841196"/>
                <a:gd name="connsiteX5" fmla="*/ 1591524 w 1932065"/>
                <a:gd name="connsiteY5" fmla="*/ 832229 h 841196"/>
                <a:gd name="connsiteX6" fmla="*/ 1533096 w 1932065"/>
                <a:gd name="connsiteY6" fmla="*/ 691172 h 841196"/>
                <a:gd name="connsiteX7" fmla="*/ 1732580 w 1932065"/>
                <a:gd name="connsiteY7" fmla="*/ 491686 h 841196"/>
                <a:gd name="connsiteX8" fmla="*/ 199485 w 1932065"/>
                <a:gd name="connsiteY8" fmla="*/ 491686 h 841196"/>
                <a:gd name="connsiteX9" fmla="*/ 398970 w 1932065"/>
                <a:gd name="connsiteY9" fmla="*/ 691172 h 841196"/>
                <a:gd name="connsiteX10" fmla="*/ 340542 w 1932065"/>
                <a:gd name="connsiteY10" fmla="*/ 832229 h 841196"/>
                <a:gd name="connsiteX11" fmla="*/ 327243 w 1932065"/>
                <a:gd name="connsiteY11" fmla="*/ 841196 h 841196"/>
                <a:gd name="connsiteX12" fmla="*/ 71728 w 1932065"/>
                <a:gd name="connsiteY12" fmla="*/ 841196 h 841196"/>
                <a:gd name="connsiteX13" fmla="*/ 58428 w 1932065"/>
                <a:gd name="connsiteY13" fmla="*/ 832229 h 841196"/>
                <a:gd name="connsiteX14" fmla="*/ 0 w 1932065"/>
                <a:gd name="connsiteY14" fmla="*/ 691172 h 841196"/>
                <a:gd name="connsiteX15" fmla="*/ 199485 w 1932065"/>
                <a:gd name="connsiteY15" fmla="*/ 491686 h 841196"/>
                <a:gd name="connsiteX16" fmla="*/ 1142131 w 1932065"/>
                <a:gd name="connsiteY16" fmla="*/ 342025 h 841196"/>
                <a:gd name="connsiteX17" fmla="*/ 1142131 w 1932065"/>
                <a:gd name="connsiteY17" fmla="*/ 461753 h 841196"/>
                <a:gd name="connsiteX18" fmla="*/ 719433 w 1932065"/>
                <a:gd name="connsiteY18" fmla="*/ 779687 h 841196"/>
                <a:gd name="connsiteX19" fmla="*/ 719591 w 1932065"/>
                <a:gd name="connsiteY19" fmla="*/ 659777 h 841196"/>
                <a:gd name="connsiteX20" fmla="*/ 1141973 w 1932065"/>
                <a:gd name="connsiteY20" fmla="*/ 0 h 841196"/>
                <a:gd name="connsiteX21" fmla="*/ 1141973 w 1932065"/>
                <a:gd name="connsiteY21" fmla="*/ 119545 h 841196"/>
                <a:gd name="connsiteX22" fmla="*/ 719749 w 1932065"/>
                <a:gd name="connsiteY22" fmla="*/ 437115 h 841196"/>
                <a:gd name="connsiteX23" fmla="*/ 719591 w 1932065"/>
                <a:gd name="connsiteY23" fmla="*/ 317570 h 8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32065" h="841196">
                  <a:moveTo>
                    <a:pt x="1732580" y="491686"/>
                  </a:moveTo>
                  <a:cubicBezTo>
                    <a:pt x="1842753" y="491686"/>
                    <a:pt x="1932065" y="580999"/>
                    <a:pt x="1932065" y="691172"/>
                  </a:cubicBezTo>
                  <a:cubicBezTo>
                    <a:pt x="1932065" y="746259"/>
                    <a:pt x="1909737" y="796130"/>
                    <a:pt x="1873637" y="832229"/>
                  </a:cubicBezTo>
                  <a:lnTo>
                    <a:pt x="1860338" y="841196"/>
                  </a:lnTo>
                  <a:lnTo>
                    <a:pt x="1604824" y="841196"/>
                  </a:lnTo>
                  <a:lnTo>
                    <a:pt x="1591524" y="832229"/>
                  </a:lnTo>
                  <a:cubicBezTo>
                    <a:pt x="1555424" y="796130"/>
                    <a:pt x="1533096" y="746259"/>
                    <a:pt x="1533096" y="691172"/>
                  </a:cubicBezTo>
                  <a:cubicBezTo>
                    <a:pt x="1533096" y="580999"/>
                    <a:pt x="1622408" y="491686"/>
                    <a:pt x="1732580" y="491686"/>
                  </a:cubicBezTo>
                  <a:close/>
                  <a:moveTo>
                    <a:pt x="199485" y="491686"/>
                  </a:moveTo>
                  <a:cubicBezTo>
                    <a:pt x="309658" y="491686"/>
                    <a:pt x="398970" y="580999"/>
                    <a:pt x="398970" y="691172"/>
                  </a:cubicBezTo>
                  <a:cubicBezTo>
                    <a:pt x="398970" y="746259"/>
                    <a:pt x="376642" y="796130"/>
                    <a:pt x="340542" y="832229"/>
                  </a:cubicBezTo>
                  <a:lnTo>
                    <a:pt x="327243" y="841196"/>
                  </a:lnTo>
                  <a:lnTo>
                    <a:pt x="71728" y="841196"/>
                  </a:lnTo>
                  <a:lnTo>
                    <a:pt x="58428" y="832229"/>
                  </a:lnTo>
                  <a:cubicBezTo>
                    <a:pt x="22328" y="796130"/>
                    <a:pt x="0" y="746259"/>
                    <a:pt x="0" y="691172"/>
                  </a:cubicBezTo>
                  <a:cubicBezTo>
                    <a:pt x="0" y="580999"/>
                    <a:pt x="89313" y="491686"/>
                    <a:pt x="199485" y="491686"/>
                  </a:cubicBezTo>
                  <a:close/>
                  <a:moveTo>
                    <a:pt x="1142131" y="342025"/>
                  </a:moveTo>
                  <a:lnTo>
                    <a:pt x="1142131" y="461753"/>
                  </a:lnTo>
                  <a:lnTo>
                    <a:pt x="719433" y="779687"/>
                  </a:lnTo>
                  <a:cubicBezTo>
                    <a:pt x="719433" y="741908"/>
                    <a:pt x="719591" y="701573"/>
                    <a:pt x="719591" y="659777"/>
                  </a:cubicBezTo>
                  <a:close/>
                  <a:moveTo>
                    <a:pt x="1141973" y="0"/>
                  </a:moveTo>
                  <a:lnTo>
                    <a:pt x="1141973" y="119545"/>
                  </a:lnTo>
                  <a:lnTo>
                    <a:pt x="719749" y="437115"/>
                  </a:lnTo>
                  <a:cubicBezTo>
                    <a:pt x="719749" y="395867"/>
                    <a:pt x="719591" y="355715"/>
                    <a:pt x="719591" y="317570"/>
                  </a:cubicBezTo>
                  <a:close/>
                </a:path>
              </a:pathLst>
            </a:custGeom>
            <a:solidFill>
              <a:srgbClr val="FB6D92"/>
            </a:solidFill>
            <a:ln w="9525"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grpSp>
        <p:nvGrpSpPr>
          <p:cNvPr id="60" name="Group 59">
            <a:extLst>
              <a:ext uri="{FF2B5EF4-FFF2-40B4-BE49-F238E27FC236}">
                <a16:creationId xmlns:a16="http://schemas.microsoft.com/office/drawing/2014/main" id="{91A44383-5E2C-6CC2-FBB0-BE0C7EFCF4F9}"/>
              </a:ext>
            </a:extLst>
          </p:cNvPr>
          <p:cNvGrpSpPr/>
          <p:nvPr/>
        </p:nvGrpSpPr>
        <p:grpSpPr>
          <a:xfrm>
            <a:off x="9430473" y="2091700"/>
            <a:ext cx="2685327" cy="584775"/>
            <a:chOff x="9430473" y="2091700"/>
            <a:chExt cx="2685327" cy="584775"/>
          </a:xfrm>
        </p:grpSpPr>
        <p:sp>
          <p:nvSpPr>
            <p:cNvPr id="35" name="Oval 34">
              <a:extLst>
                <a:ext uri="{FF2B5EF4-FFF2-40B4-BE49-F238E27FC236}">
                  <a16:creationId xmlns:a16="http://schemas.microsoft.com/office/drawing/2014/main" id="{00787215-9313-8908-4B02-B0FF303AD146}"/>
                </a:ext>
              </a:extLst>
            </p:cNvPr>
            <p:cNvSpPr/>
            <p:nvPr/>
          </p:nvSpPr>
          <p:spPr>
            <a:xfrm>
              <a:off x="9430473" y="2349542"/>
              <a:ext cx="264869" cy="264869"/>
            </a:xfrm>
            <a:prstGeom prst="ellipse">
              <a:avLst/>
            </a:prstGeom>
            <a:gradFill>
              <a:gsLst>
                <a:gs pos="68000">
                  <a:srgbClr val="E00000"/>
                </a:gs>
                <a:gs pos="14000">
                  <a:srgbClr val="C00000"/>
                </a:gs>
                <a:gs pos="100000">
                  <a:srgbClr val="FF0000"/>
                </a:gs>
              </a:gsLst>
              <a:lin ang="0" scaled="1"/>
            </a:gradFill>
            <a:ln w="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8" name="Group 47">
              <a:extLst>
                <a:ext uri="{FF2B5EF4-FFF2-40B4-BE49-F238E27FC236}">
                  <a16:creationId xmlns:a16="http://schemas.microsoft.com/office/drawing/2014/main" id="{96DB39D3-045A-4CBA-E691-D283FB9BC067}"/>
                </a:ext>
              </a:extLst>
            </p:cNvPr>
            <p:cNvGrpSpPr/>
            <p:nvPr/>
          </p:nvGrpSpPr>
          <p:grpSpPr>
            <a:xfrm>
              <a:off x="10093857" y="2091700"/>
              <a:ext cx="2021943" cy="584775"/>
              <a:chOff x="1152250" y="2242982"/>
              <a:chExt cx="1400729" cy="508529"/>
            </a:xfrm>
          </p:grpSpPr>
          <p:sp>
            <p:nvSpPr>
              <p:cNvPr id="55" name="Rectangle: Rounded Corners 54">
                <a:extLst>
                  <a:ext uri="{FF2B5EF4-FFF2-40B4-BE49-F238E27FC236}">
                    <a16:creationId xmlns:a16="http://schemas.microsoft.com/office/drawing/2014/main" id="{4E8853EF-AE9E-642A-819E-2CFBB2DBDC90}"/>
                  </a:ext>
                </a:extLst>
              </p:cNvPr>
              <p:cNvSpPr/>
              <p:nvPr/>
            </p:nvSpPr>
            <p:spPr>
              <a:xfrm>
                <a:off x="1152250" y="2312889"/>
                <a:ext cx="1400729" cy="405052"/>
              </a:xfrm>
              <a:prstGeom prst="roundRect">
                <a:avLst/>
              </a:prstGeom>
              <a:gradFill>
                <a:gsLst>
                  <a:gs pos="68000">
                    <a:srgbClr val="E00000"/>
                  </a:gs>
                  <a:gs pos="14000">
                    <a:srgbClr val="C00000"/>
                  </a:gs>
                  <a:gs pos="100000">
                    <a:srgbClr val="FF0000"/>
                  </a:gs>
                </a:gsLst>
                <a:lin ang="0" scaled="1"/>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144243BC-EEC3-0231-4252-113CFEE5D5E9}"/>
                  </a:ext>
                </a:extLst>
              </p:cNvPr>
              <p:cNvSpPr txBox="1"/>
              <p:nvPr/>
            </p:nvSpPr>
            <p:spPr>
              <a:xfrm>
                <a:off x="1152250" y="2242982"/>
                <a:ext cx="1400729" cy="508529"/>
              </a:xfrm>
              <a:prstGeom prst="rect">
                <a:avLst/>
              </a:prstGeom>
              <a:noFill/>
            </p:spPr>
            <p:txBody>
              <a:bodyPr wrap="square" anchor="ctr">
                <a:spAutoFit/>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Tier 3: Very Site Specific</a:t>
                </a:r>
              </a:p>
            </p:txBody>
          </p:sp>
        </p:grpSp>
      </p:grpSp>
      <p:grpSp>
        <p:nvGrpSpPr>
          <p:cNvPr id="59" name="Group 58">
            <a:extLst>
              <a:ext uri="{FF2B5EF4-FFF2-40B4-BE49-F238E27FC236}">
                <a16:creationId xmlns:a16="http://schemas.microsoft.com/office/drawing/2014/main" id="{0A2633F0-A472-59DB-5368-FFAF5180F189}"/>
              </a:ext>
            </a:extLst>
          </p:cNvPr>
          <p:cNvGrpSpPr/>
          <p:nvPr/>
        </p:nvGrpSpPr>
        <p:grpSpPr>
          <a:xfrm>
            <a:off x="9430475" y="2610327"/>
            <a:ext cx="2696431" cy="584776"/>
            <a:chOff x="9430473" y="2610327"/>
            <a:chExt cx="2459790" cy="584776"/>
          </a:xfrm>
        </p:grpSpPr>
        <p:sp>
          <p:nvSpPr>
            <p:cNvPr id="45" name="Oval 44">
              <a:extLst>
                <a:ext uri="{FF2B5EF4-FFF2-40B4-BE49-F238E27FC236}">
                  <a16:creationId xmlns:a16="http://schemas.microsoft.com/office/drawing/2014/main" id="{14D71A23-839F-5BE1-9C06-2989AF793C04}"/>
                </a:ext>
              </a:extLst>
            </p:cNvPr>
            <p:cNvSpPr/>
            <p:nvPr/>
          </p:nvSpPr>
          <p:spPr>
            <a:xfrm>
              <a:off x="9430473" y="2704086"/>
              <a:ext cx="264869" cy="264869"/>
            </a:xfrm>
            <a:prstGeom prst="ellipse">
              <a:avLst/>
            </a:prstGeom>
            <a:gradFill flip="none" rotWithShape="1">
              <a:gsLst>
                <a:gs pos="100000">
                  <a:srgbClr val="FFFF00"/>
                </a:gs>
                <a:gs pos="72000">
                  <a:srgbClr val="FFE000"/>
                </a:gs>
                <a:gs pos="20000">
                  <a:srgbClr val="FFC000"/>
                </a:gs>
              </a:gsLst>
              <a:lin ang="0" scaled="1"/>
              <a:tileRect/>
            </a:gradFill>
            <a:ln w="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9" name="Group 48">
              <a:extLst>
                <a:ext uri="{FF2B5EF4-FFF2-40B4-BE49-F238E27FC236}">
                  <a16:creationId xmlns:a16="http://schemas.microsoft.com/office/drawing/2014/main" id="{F32DEAD2-AD4C-6065-D204-A721A5D1AF93}"/>
                </a:ext>
              </a:extLst>
            </p:cNvPr>
            <p:cNvGrpSpPr/>
            <p:nvPr/>
          </p:nvGrpSpPr>
          <p:grpSpPr>
            <a:xfrm>
              <a:off x="10027625" y="2610327"/>
              <a:ext cx="1862638" cy="584776"/>
              <a:chOff x="1151801" y="2768350"/>
              <a:chExt cx="1292572" cy="495372"/>
            </a:xfrm>
          </p:grpSpPr>
          <p:sp>
            <p:nvSpPr>
              <p:cNvPr id="53" name="Rectangle: Rounded Corners 52">
                <a:extLst>
                  <a:ext uri="{FF2B5EF4-FFF2-40B4-BE49-F238E27FC236}">
                    <a16:creationId xmlns:a16="http://schemas.microsoft.com/office/drawing/2014/main" id="{98E21394-00B8-E139-690C-809BC874BE76}"/>
                  </a:ext>
                </a:extLst>
              </p:cNvPr>
              <p:cNvSpPr/>
              <p:nvPr/>
            </p:nvSpPr>
            <p:spPr>
              <a:xfrm>
                <a:off x="1164391" y="2814137"/>
                <a:ext cx="1279982" cy="394571"/>
              </a:xfrm>
              <a:prstGeom prst="roundRect">
                <a:avLst/>
              </a:prstGeom>
              <a:gradFill flip="none" rotWithShape="1">
                <a:gsLst>
                  <a:gs pos="100000">
                    <a:srgbClr val="FFE000">
                      <a:alpha val="85000"/>
                    </a:srgbClr>
                  </a:gs>
                  <a:gs pos="20000">
                    <a:srgbClr val="FFC000"/>
                  </a:gs>
                </a:gsLst>
                <a:lin ang="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87E15843-FF9A-C63A-16D1-B60212722872}"/>
                  </a:ext>
                </a:extLst>
              </p:cNvPr>
              <p:cNvSpPr txBox="1"/>
              <p:nvPr/>
            </p:nvSpPr>
            <p:spPr>
              <a:xfrm>
                <a:off x="1151801" y="2768350"/>
                <a:ext cx="1247288" cy="495372"/>
              </a:xfrm>
              <a:prstGeom prst="rect">
                <a:avLst/>
              </a:prstGeom>
              <a:noFill/>
            </p:spPr>
            <p:txBody>
              <a:bodyPr wrap="square" anchor="ctr">
                <a:spAutoFit/>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Tier 2: Site Specific</a:t>
                </a:r>
              </a:p>
            </p:txBody>
          </p:sp>
        </p:grpSp>
      </p:grpSp>
      <p:grpSp>
        <p:nvGrpSpPr>
          <p:cNvPr id="58" name="Group 57">
            <a:extLst>
              <a:ext uri="{FF2B5EF4-FFF2-40B4-BE49-F238E27FC236}">
                <a16:creationId xmlns:a16="http://schemas.microsoft.com/office/drawing/2014/main" id="{B445CE90-9069-AE86-1DA5-431EA6A013CA}"/>
              </a:ext>
            </a:extLst>
          </p:cNvPr>
          <p:cNvGrpSpPr/>
          <p:nvPr/>
        </p:nvGrpSpPr>
        <p:grpSpPr>
          <a:xfrm>
            <a:off x="9430473" y="3057838"/>
            <a:ext cx="2675387" cy="657353"/>
            <a:chOff x="9430473" y="3057838"/>
            <a:chExt cx="2675387" cy="657353"/>
          </a:xfrm>
        </p:grpSpPr>
        <p:sp>
          <p:nvSpPr>
            <p:cNvPr id="46" name="Oval 45">
              <a:extLst>
                <a:ext uri="{FF2B5EF4-FFF2-40B4-BE49-F238E27FC236}">
                  <a16:creationId xmlns:a16="http://schemas.microsoft.com/office/drawing/2014/main" id="{69E7A5F5-E0E4-13E7-564C-28A61164C105}"/>
                </a:ext>
              </a:extLst>
            </p:cNvPr>
            <p:cNvSpPr/>
            <p:nvPr/>
          </p:nvSpPr>
          <p:spPr>
            <a:xfrm flipH="1">
              <a:off x="9430473" y="3057838"/>
              <a:ext cx="264869" cy="264869"/>
            </a:xfrm>
            <a:prstGeom prst="ellipse">
              <a:avLst/>
            </a:prstGeom>
            <a:gradFill>
              <a:gsLst>
                <a:gs pos="14000">
                  <a:srgbClr val="00B050"/>
                </a:gs>
                <a:gs pos="100000">
                  <a:srgbClr val="92D050"/>
                </a:gs>
              </a:gsLst>
              <a:lin ang="10800000" scaled="1"/>
            </a:gradFill>
            <a:ln w="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50" name="Group 49">
              <a:extLst>
                <a:ext uri="{FF2B5EF4-FFF2-40B4-BE49-F238E27FC236}">
                  <a16:creationId xmlns:a16="http://schemas.microsoft.com/office/drawing/2014/main" id="{5A4B37C6-84AA-11D1-6FB6-5126BB44FAD8}"/>
                </a:ext>
              </a:extLst>
            </p:cNvPr>
            <p:cNvGrpSpPr/>
            <p:nvPr/>
          </p:nvGrpSpPr>
          <p:grpSpPr>
            <a:xfrm>
              <a:off x="10085076" y="3130416"/>
              <a:ext cx="2020784" cy="584775"/>
              <a:chOff x="1186883" y="3249992"/>
              <a:chExt cx="1402317" cy="462615"/>
            </a:xfrm>
          </p:grpSpPr>
          <p:sp>
            <p:nvSpPr>
              <p:cNvPr id="51" name="Rectangle: Rounded Corners 50">
                <a:extLst>
                  <a:ext uri="{FF2B5EF4-FFF2-40B4-BE49-F238E27FC236}">
                    <a16:creationId xmlns:a16="http://schemas.microsoft.com/office/drawing/2014/main" id="{76AD2930-832D-1C0D-367E-1A1C8468C97F}"/>
                  </a:ext>
                </a:extLst>
              </p:cNvPr>
              <p:cNvSpPr/>
              <p:nvPr/>
            </p:nvSpPr>
            <p:spPr>
              <a:xfrm flipH="1">
                <a:off x="1192977" y="3294996"/>
                <a:ext cx="1396223" cy="403337"/>
              </a:xfrm>
              <a:prstGeom prst="roundRect">
                <a:avLst/>
              </a:prstGeom>
              <a:gradFill>
                <a:gsLst>
                  <a:gs pos="44000">
                    <a:srgbClr val="00B050"/>
                  </a:gs>
                  <a:gs pos="100000">
                    <a:srgbClr val="92D050"/>
                  </a:gs>
                </a:gsLst>
                <a:lin ang="10800000" scaled="1"/>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C40FD141-AAA5-F994-E1B9-73555C20A4C3}"/>
                  </a:ext>
                </a:extLst>
              </p:cNvPr>
              <p:cNvSpPr txBox="1"/>
              <p:nvPr/>
            </p:nvSpPr>
            <p:spPr>
              <a:xfrm>
                <a:off x="1186883" y="3249992"/>
                <a:ext cx="1367282" cy="462615"/>
              </a:xfrm>
              <a:prstGeom prst="rect">
                <a:avLst/>
              </a:prstGeom>
              <a:noFill/>
            </p:spPr>
            <p:txBody>
              <a:bodyPr wrap="square" anchor="ctr">
                <a:spAutoFit/>
              </a:bodyPr>
              <a:lstStyle/>
              <a:p>
                <a:pPr marL="0" marR="0" lvl="0" indent="0" algn="ctr" defTabSz="132075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Tier 1: </a:t>
                </a:r>
              </a:p>
              <a:p>
                <a:pPr marL="0" marR="0" lvl="0" indent="0" algn="ctr" defTabSz="1320759"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Very Generic</a:t>
                </a:r>
              </a:p>
            </p:txBody>
          </p:sp>
        </p:grpSp>
      </p:grpSp>
      <p:sp>
        <p:nvSpPr>
          <p:cNvPr id="57" name="TextBox 56">
            <a:extLst>
              <a:ext uri="{FF2B5EF4-FFF2-40B4-BE49-F238E27FC236}">
                <a16:creationId xmlns:a16="http://schemas.microsoft.com/office/drawing/2014/main" id="{F914FBF6-6F7E-4F84-D009-1A13E4DD4E7F}"/>
              </a:ext>
            </a:extLst>
          </p:cNvPr>
          <p:cNvSpPr txBox="1"/>
          <p:nvPr/>
        </p:nvSpPr>
        <p:spPr>
          <a:xfrm>
            <a:off x="195672" y="930011"/>
            <a:ext cx="11797692" cy="1200329"/>
          </a:xfrm>
          <a:prstGeom prst="rect">
            <a:avLst/>
          </a:prstGeom>
          <a:noFill/>
        </p:spPr>
        <p:txBody>
          <a:bodyPr wrap="square">
            <a:spAutoFit/>
          </a:bodyPr>
          <a:lstStyle/>
          <a:p>
            <a:pPr>
              <a:spcAft>
                <a:spcPts val="1800"/>
              </a:spcAft>
            </a:pPr>
            <a:r>
              <a:rPr lang="en-US" sz="3600" b="1" dirty="0"/>
              <a:t>Risk-based rule to address releases of hazardous materials 										</a:t>
            </a:r>
            <a:r>
              <a:rPr lang="en-US" sz="3600" i="1" dirty="0">
                <a:solidFill>
                  <a:srgbClr val="17406D"/>
                </a:solidFill>
              </a:rPr>
              <a:t>30 TAC §350</a:t>
            </a:r>
            <a:endParaRPr lang="en-US" sz="3600" i="1" dirty="0">
              <a:solidFill>
                <a:schemeClr val="bg1">
                  <a:lumMod val="65000"/>
                </a:schemeClr>
              </a:solidFill>
            </a:endParaRPr>
          </a:p>
        </p:txBody>
      </p:sp>
      <p:grpSp>
        <p:nvGrpSpPr>
          <p:cNvPr id="62" name="Group 61">
            <a:extLst>
              <a:ext uri="{FF2B5EF4-FFF2-40B4-BE49-F238E27FC236}">
                <a16:creationId xmlns:a16="http://schemas.microsoft.com/office/drawing/2014/main" id="{23EE3CC4-4CCF-F439-7FB2-F53F83E4DAB9}"/>
              </a:ext>
            </a:extLst>
          </p:cNvPr>
          <p:cNvGrpSpPr/>
          <p:nvPr/>
        </p:nvGrpSpPr>
        <p:grpSpPr>
          <a:xfrm>
            <a:off x="9139677" y="2228107"/>
            <a:ext cx="2788831" cy="1969280"/>
            <a:chOff x="9139677" y="2228107"/>
            <a:chExt cx="2788831" cy="1969280"/>
          </a:xfrm>
        </p:grpSpPr>
        <p:grpSp>
          <p:nvGrpSpPr>
            <p:cNvPr id="36" name="Graphic 2329">
              <a:extLst>
                <a:ext uri="{FF2B5EF4-FFF2-40B4-BE49-F238E27FC236}">
                  <a16:creationId xmlns:a16="http://schemas.microsoft.com/office/drawing/2014/main" id="{BF04C133-A5C1-8635-D61B-529E9DE094B8}"/>
                </a:ext>
              </a:extLst>
            </p:cNvPr>
            <p:cNvGrpSpPr/>
            <p:nvPr/>
          </p:nvGrpSpPr>
          <p:grpSpPr>
            <a:xfrm>
              <a:off x="9139677" y="2228107"/>
              <a:ext cx="846461" cy="1255745"/>
              <a:chOff x="3180397" y="4498470"/>
              <a:chExt cx="497205" cy="737616"/>
            </a:xfrm>
            <a:solidFill>
              <a:schemeClr val="bg1">
                <a:lumMod val="50000"/>
              </a:schemeClr>
            </a:solidFill>
          </p:grpSpPr>
          <p:sp>
            <p:nvSpPr>
              <p:cNvPr id="37" name="Freeform: Shape 36">
                <a:extLst>
                  <a:ext uri="{FF2B5EF4-FFF2-40B4-BE49-F238E27FC236}">
                    <a16:creationId xmlns:a16="http://schemas.microsoft.com/office/drawing/2014/main" id="{EDC800C7-009B-8845-23C1-8AA6552F92A6}"/>
                  </a:ext>
                </a:extLst>
              </p:cNvPr>
              <p:cNvSpPr/>
              <p:nvPr/>
            </p:nvSpPr>
            <p:spPr>
              <a:xfrm>
                <a:off x="3256121" y="4498470"/>
                <a:ext cx="345757" cy="737616"/>
              </a:xfrm>
              <a:custGeom>
                <a:avLst/>
                <a:gdLst>
                  <a:gd name="connsiteX0" fmla="*/ 245554 w 285750"/>
                  <a:gd name="connsiteY0" fmla="*/ 0 h 609600"/>
                  <a:gd name="connsiteX1" fmla="*/ 40195 w 285750"/>
                  <a:gd name="connsiteY1" fmla="*/ 0 h 609600"/>
                  <a:gd name="connsiteX2" fmla="*/ 0 w 285750"/>
                  <a:gd name="connsiteY2" fmla="*/ 40196 h 609600"/>
                  <a:gd name="connsiteX3" fmla="*/ 0 w 285750"/>
                  <a:gd name="connsiteY3" fmla="*/ 569309 h 609600"/>
                  <a:gd name="connsiteX4" fmla="*/ 40195 w 285750"/>
                  <a:gd name="connsiteY4" fmla="*/ 609600 h 609600"/>
                  <a:gd name="connsiteX5" fmla="*/ 245554 w 285750"/>
                  <a:gd name="connsiteY5" fmla="*/ 609600 h 609600"/>
                  <a:gd name="connsiteX6" fmla="*/ 285750 w 285750"/>
                  <a:gd name="connsiteY6" fmla="*/ 569309 h 609600"/>
                  <a:gd name="connsiteX7" fmla="*/ 285750 w 285750"/>
                  <a:gd name="connsiteY7" fmla="*/ 40196 h 609600"/>
                  <a:gd name="connsiteX8" fmla="*/ 245554 w 285750"/>
                  <a:gd name="connsiteY8" fmla="*/ 0 h 609600"/>
                  <a:gd name="connsiteX9" fmla="*/ 142875 w 285750"/>
                  <a:gd name="connsiteY9" fmla="*/ 532638 h 609600"/>
                  <a:gd name="connsiteX10" fmla="*/ 76962 w 285750"/>
                  <a:gd name="connsiteY10" fmla="*/ 466725 h 609600"/>
                  <a:gd name="connsiteX11" fmla="*/ 142875 w 285750"/>
                  <a:gd name="connsiteY11" fmla="*/ 400813 h 609600"/>
                  <a:gd name="connsiteX12" fmla="*/ 208788 w 285750"/>
                  <a:gd name="connsiteY12" fmla="*/ 466725 h 609600"/>
                  <a:gd name="connsiteX13" fmla="*/ 142875 w 285750"/>
                  <a:gd name="connsiteY13" fmla="*/ 532638 h 609600"/>
                  <a:gd name="connsiteX14" fmla="*/ 142875 w 285750"/>
                  <a:gd name="connsiteY14" fmla="*/ 361188 h 609600"/>
                  <a:gd name="connsiteX15" fmla="*/ 76962 w 285750"/>
                  <a:gd name="connsiteY15" fmla="*/ 295275 h 609600"/>
                  <a:gd name="connsiteX16" fmla="*/ 142875 w 285750"/>
                  <a:gd name="connsiteY16" fmla="*/ 229268 h 609600"/>
                  <a:gd name="connsiteX17" fmla="*/ 208788 w 285750"/>
                  <a:gd name="connsiteY17" fmla="*/ 295275 h 609600"/>
                  <a:gd name="connsiteX18" fmla="*/ 142875 w 285750"/>
                  <a:gd name="connsiteY18" fmla="*/ 361188 h 609600"/>
                  <a:gd name="connsiteX19" fmla="*/ 142875 w 285750"/>
                  <a:gd name="connsiteY19" fmla="*/ 189738 h 609600"/>
                  <a:gd name="connsiteX20" fmla="*/ 76962 w 285750"/>
                  <a:gd name="connsiteY20" fmla="*/ 123730 h 609600"/>
                  <a:gd name="connsiteX21" fmla="*/ 142875 w 285750"/>
                  <a:gd name="connsiteY21" fmla="*/ 57817 h 609600"/>
                  <a:gd name="connsiteX22" fmla="*/ 208788 w 285750"/>
                  <a:gd name="connsiteY22" fmla="*/ 123730 h 609600"/>
                  <a:gd name="connsiteX23" fmla="*/ 142875 w 285750"/>
                  <a:gd name="connsiteY23" fmla="*/ 189738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5750" h="609600">
                    <a:moveTo>
                      <a:pt x="245554" y="0"/>
                    </a:moveTo>
                    <a:lnTo>
                      <a:pt x="40195" y="0"/>
                    </a:lnTo>
                    <a:cubicBezTo>
                      <a:pt x="18002" y="0"/>
                      <a:pt x="0" y="18002"/>
                      <a:pt x="0" y="40196"/>
                    </a:cubicBezTo>
                    <a:lnTo>
                      <a:pt x="0" y="569309"/>
                    </a:lnTo>
                    <a:cubicBezTo>
                      <a:pt x="0" y="591503"/>
                      <a:pt x="18002" y="609600"/>
                      <a:pt x="40195" y="609600"/>
                    </a:cubicBezTo>
                    <a:lnTo>
                      <a:pt x="245554" y="609600"/>
                    </a:lnTo>
                    <a:cubicBezTo>
                      <a:pt x="267748" y="609600"/>
                      <a:pt x="285750" y="591503"/>
                      <a:pt x="285750" y="569309"/>
                    </a:cubicBezTo>
                    <a:lnTo>
                      <a:pt x="285750" y="40196"/>
                    </a:lnTo>
                    <a:cubicBezTo>
                      <a:pt x="285750" y="18002"/>
                      <a:pt x="267748" y="0"/>
                      <a:pt x="245554" y="0"/>
                    </a:cubicBezTo>
                    <a:close/>
                    <a:moveTo>
                      <a:pt x="142875" y="532638"/>
                    </a:moveTo>
                    <a:cubicBezTo>
                      <a:pt x="106490" y="532638"/>
                      <a:pt x="76962" y="503111"/>
                      <a:pt x="76962" y="466725"/>
                    </a:cubicBezTo>
                    <a:cubicBezTo>
                      <a:pt x="76962" y="430339"/>
                      <a:pt x="106490" y="400813"/>
                      <a:pt x="142875" y="400813"/>
                    </a:cubicBezTo>
                    <a:cubicBezTo>
                      <a:pt x="179261" y="400813"/>
                      <a:pt x="208788" y="430339"/>
                      <a:pt x="208788" y="466725"/>
                    </a:cubicBezTo>
                    <a:cubicBezTo>
                      <a:pt x="208788" y="503111"/>
                      <a:pt x="179261" y="532638"/>
                      <a:pt x="142875" y="532638"/>
                    </a:cubicBezTo>
                    <a:close/>
                    <a:moveTo>
                      <a:pt x="142875" y="361188"/>
                    </a:moveTo>
                    <a:cubicBezTo>
                      <a:pt x="106490" y="361188"/>
                      <a:pt x="76962" y="331661"/>
                      <a:pt x="76962" y="295275"/>
                    </a:cubicBezTo>
                    <a:cubicBezTo>
                      <a:pt x="76962" y="258889"/>
                      <a:pt x="106490" y="229268"/>
                      <a:pt x="142875" y="229268"/>
                    </a:cubicBezTo>
                    <a:cubicBezTo>
                      <a:pt x="179261" y="229268"/>
                      <a:pt x="208788" y="258889"/>
                      <a:pt x="208788" y="295275"/>
                    </a:cubicBezTo>
                    <a:cubicBezTo>
                      <a:pt x="208788" y="331661"/>
                      <a:pt x="179261" y="361188"/>
                      <a:pt x="142875" y="361188"/>
                    </a:cubicBezTo>
                    <a:close/>
                    <a:moveTo>
                      <a:pt x="142875" y="189738"/>
                    </a:moveTo>
                    <a:cubicBezTo>
                      <a:pt x="106490" y="189738"/>
                      <a:pt x="76962" y="160115"/>
                      <a:pt x="76962" y="123730"/>
                    </a:cubicBezTo>
                    <a:cubicBezTo>
                      <a:pt x="76962" y="87440"/>
                      <a:pt x="106490" y="57817"/>
                      <a:pt x="142875" y="57817"/>
                    </a:cubicBezTo>
                    <a:cubicBezTo>
                      <a:pt x="179261" y="57817"/>
                      <a:pt x="208788" y="87440"/>
                      <a:pt x="208788" y="123730"/>
                    </a:cubicBezTo>
                    <a:cubicBezTo>
                      <a:pt x="208788" y="160115"/>
                      <a:pt x="179261" y="189738"/>
                      <a:pt x="142875" y="189738"/>
                    </a:cubicBezTo>
                    <a:close/>
                  </a:path>
                </a:pathLst>
              </a:custGeom>
              <a:grpFill/>
              <a:ln w="12700" cap="flat">
                <a:solidFill>
                  <a:schemeClr val="tx1"/>
                </a:solidFill>
                <a:prstDash val="solid"/>
                <a:miter/>
              </a:ln>
            </p:spPr>
            <p:txBody>
              <a:bodyPr rtlCol="0" anchor="ctr"/>
              <a:lstStyle/>
              <a:p>
                <a:pPr defTabSz="457200"/>
                <a:endParaRPr lang="en-US" dirty="0">
                  <a:solidFill>
                    <a:prstClr val="black"/>
                  </a:solidFill>
                  <a:latin typeface="Calibri" panose="020F0502020204030204"/>
                </a:endParaRPr>
              </a:p>
            </p:txBody>
          </p:sp>
          <p:grpSp>
            <p:nvGrpSpPr>
              <p:cNvPr id="38" name="Graphic 2329">
                <a:extLst>
                  <a:ext uri="{FF2B5EF4-FFF2-40B4-BE49-F238E27FC236}">
                    <a16:creationId xmlns:a16="http://schemas.microsoft.com/office/drawing/2014/main" id="{29515AB5-B6CA-CAF1-2365-D1B11714C15B}"/>
                  </a:ext>
                </a:extLst>
              </p:cNvPr>
              <p:cNvGrpSpPr/>
              <p:nvPr/>
            </p:nvGrpSpPr>
            <p:grpSpPr>
              <a:xfrm>
                <a:off x="3180397" y="4609147"/>
                <a:ext cx="497205" cy="496538"/>
                <a:chOff x="3180397" y="4609147"/>
                <a:chExt cx="497205" cy="496538"/>
              </a:xfrm>
              <a:grpFill/>
            </p:grpSpPr>
            <p:sp>
              <p:nvSpPr>
                <p:cNvPr id="39" name="Freeform: Shape 38">
                  <a:extLst>
                    <a:ext uri="{FF2B5EF4-FFF2-40B4-BE49-F238E27FC236}">
                      <a16:creationId xmlns:a16="http://schemas.microsoft.com/office/drawing/2014/main" id="{7D68D342-A31E-8A04-5808-EA13199AB729}"/>
                    </a:ext>
                  </a:extLst>
                </p:cNvPr>
                <p:cNvSpPr/>
                <p:nvPr/>
              </p:nvSpPr>
              <p:spPr>
                <a:xfrm>
                  <a:off x="3590925" y="4790122"/>
                  <a:ext cx="86677" cy="134588"/>
                </a:xfrm>
                <a:custGeom>
                  <a:avLst/>
                  <a:gdLst>
                    <a:gd name="connsiteX0" fmla="*/ 86677 w 86677"/>
                    <a:gd name="connsiteY0" fmla="*/ 10478 h 134588"/>
                    <a:gd name="connsiteX1" fmla="*/ 86677 w 86677"/>
                    <a:gd name="connsiteY1" fmla="*/ 38767 h 134588"/>
                    <a:gd name="connsiteX2" fmla="*/ 0 w 86677"/>
                    <a:gd name="connsiteY2" fmla="*/ 134588 h 134588"/>
                    <a:gd name="connsiteX3" fmla="*/ 0 w 86677"/>
                    <a:gd name="connsiteY3" fmla="*/ 0 h 134588"/>
                    <a:gd name="connsiteX4" fmla="*/ 76200 w 86677"/>
                    <a:gd name="connsiteY4" fmla="*/ 0 h 134588"/>
                    <a:gd name="connsiteX5" fmla="*/ 86677 w 86677"/>
                    <a:gd name="connsiteY5" fmla="*/ 10478 h 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34588">
                      <a:moveTo>
                        <a:pt x="86677" y="10478"/>
                      </a:moveTo>
                      <a:lnTo>
                        <a:pt x="86677" y="38767"/>
                      </a:lnTo>
                      <a:cubicBezTo>
                        <a:pt x="86677" y="88583"/>
                        <a:pt x="48577" y="129731"/>
                        <a:pt x="0" y="134588"/>
                      </a:cubicBezTo>
                      <a:lnTo>
                        <a:pt x="0" y="0"/>
                      </a:lnTo>
                      <a:lnTo>
                        <a:pt x="76200" y="0"/>
                      </a:lnTo>
                      <a:cubicBezTo>
                        <a:pt x="81915" y="0"/>
                        <a:pt x="86677" y="4667"/>
                        <a:pt x="86677" y="10478"/>
                      </a:cubicBezTo>
                      <a:close/>
                    </a:path>
                  </a:pathLst>
                </a:custGeom>
                <a:grpFill/>
                <a:ln w="12700" cap="flat">
                  <a:solidFill>
                    <a:schemeClr val="tx1"/>
                  </a:solidFill>
                  <a:prstDash val="solid"/>
                  <a:miter/>
                </a:ln>
              </p:spPr>
              <p:txBody>
                <a:bodyPr rtlCol="0" anchor="ctr"/>
                <a:lstStyle/>
                <a:p>
                  <a:pPr defTabSz="457200"/>
                  <a:endParaRPr lang="en-US">
                    <a:solidFill>
                      <a:prstClr val="black"/>
                    </a:solidFill>
                    <a:latin typeface="Calibri" panose="020F0502020204030204"/>
                  </a:endParaRPr>
                </a:p>
              </p:txBody>
            </p:sp>
            <p:sp>
              <p:nvSpPr>
                <p:cNvPr id="40" name="Freeform: Shape 39">
                  <a:extLst>
                    <a:ext uri="{FF2B5EF4-FFF2-40B4-BE49-F238E27FC236}">
                      <a16:creationId xmlns:a16="http://schemas.microsoft.com/office/drawing/2014/main" id="{D396717A-0748-5EB9-1F4F-F5D3D7F1636D}"/>
                    </a:ext>
                  </a:extLst>
                </p:cNvPr>
                <p:cNvSpPr/>
                <p:nvPr/>
              </p:nvSpPr>
              <p:spPr>
                <a:xfrm>
                  <a:off x="3590925" y="4971097"/>
                  <a:ext cx="86677" cy="134588"/>
                </a:xfrm>
                <a:custGeom>
                  <a:avLst/>
                  <a:gdLst>
                    <a:gd name="connsiteX0" fmla="*/ 86677 w 86677"/>
                    <a:gd name="connsiteY0" fmla="*/ 10477 h 134588"/>
                    <a:gd name="connsiteX1" fmla="*/ 86677 w 86677"/>
                    <a:gd name="connsiteY1" fmla="*/ 38767 h 134588"/>
                    <a:gd name="connsiteX2" fmla="*/ 0 w 86677"/>
                    <a:gd name="connsiteY2" fmla="*/ 134588 h 134588"/>
                    <a:gd name="connsiteX3" fmla="*/ 0 w 86677"/>
                    <a:gd name="connsiteY3" fmla="*/ 0 h 134588"/>
                    <a:gd name="connsiteX4" fmla="*/ 76200 w 86677"/>
                    <a:gd name="connsiteY4" fmla="*/ 0 h 134588"/>
                    <a:gd name="connsiteX5" fmla="*/ 86677 w 86677"/>
                    <a:gd name="connsiteY5" fmla="*/ 10477 h 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34588">
                      <a:moveTo>
                        <a:pt x="86677" y="10477"/>
                      </a:moveTo>
                      <a:lnTo>
                        <a:pt x="86677" y="38767"/>
                      </a:lnTo>
                      <a:cubicBezTo>
                        <a:pt x="86677" y="88582"/>
                        <a:pt x="48577" y="129730"/>
                        <a:pt x="0" y="134588"/>
                      </a:cubicBezTo>
                      <a:lnTo>
                        <a:pt x="0" y="0"/>
                      </a:lnTo>
                      <a:lnTo>
                        <a:pt x="76200" y="0"/>
                      </a:lnTo>
                      <a:cubicBezTo>
                        <a:pt x="81915" y="0"/>
                        <a:pt x="86677" y="4667"/>
                        <a:pt x="86677" y="10477"/>
                      </a:cubicBezTo>
                      <a:close/>
                    </a:path>
                  </a:pathLst>
                </a:custGeom>
                <a:grpFill/>
                <a:ln w="12700" cap="flat">
                  <a:solidFill>
                    <a:schemeClr val="tx1"/>
                  </a:solidFill>
                  <a:prstDash val="solid"/>
                  <a:miter/>
                </a:ln>
              </p:spPr>
              <p:txBody>
                <a:bodyPr rtlCol="0" anchor="ctr"/>
                <a:lstStyle/>
                <a:p>
                  <a:pPr defTabSz="457200"/>
                  <a:endParaRPr lang="en-US">
                    <a:solidFill>
                      <a:prstClr val="black"/>
                    </a:solidFill>
                    <a:latin typeface="Calibri" panose="020F0502020204030204"/>
                  </a:endParaRPr>
                </a:p>
              </p:txBody>
            </p:sp>
            <p:sp>
              <p:nvSpPr>
                <p:cNvPr id="41" name="Freeform: Shape 40">
                  <a:extLst>
                    <a:ext uri="{FF2B5EF4-FFF2-40B4-BE49-F238E27FC236}">
                      <a16:creationId xmlns:a16="http://schemas.microsoft.com/office/drawing/2014/main" id="{5078FC3D-E27B-9FF7-9168-837281E5BC05}"/>
                    </a:ext>
                  </a:extLst>
                </p:cNvPr>
                <p:cNvSpPr/>
                <p:nvPr/>
              </p:nvSpPr>
              <p:spPr>
                <a:xfrm>
                  <a:off x="3590925" y="4609147"/>
                  <a:ext cx="86677" cy="134588"/>
                </a:xfrm>
                <a:custGeom>
                  <a:avLst/>
                  <a:gdLst>
                    <a:gd name="connsiteX0" fmla="*/ 86677 w 86677"/>
                    <a:gd name="connsiteY0" fmla="*/ 10477 h 134588"/>
                    <a:gd name="connsiteX1" fmla="*/ 86677 w 86677"/>
                    <a:gd name="connsiteY1" fmla="*/ 38767 h 134588"/>
                    <a:gd name="connsiteX2" fmla="*/ 0 w 86677"/>
                    <a:gd name="connsiteY2" fmla="*/ 134588 h 134588"/>
                    <a:gd name="connsiteX3" fmla="*/ 0 w 86677"/>
                    <a:gd name="connsiteY3" fmla="*/ 0 h 134588"/>
                    <a:gd name="connsiteX4" fmla="*/ 76200 w 86677"/>
                    <a:gd name="connsiteY4" fmla="*/ 0 h 134588"/>
                    <a:gd name="connsiteX5" fmla="*/ 86677 w 86677"/>
                    <a:gd name="connsiteY5" fmla="*/ 10477 h 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34588">
                      <a:moveTo>
                        <a:pt x="86677" y="10477"/>
                      </a:moveTo>
                      <a:lnTo>
                        <a:pt x="86677" y="38767"/>
                      </a:lnTo>
                      <a:cubicBezTo>
                        <a:pt x="86677" y="88582"/>
                        <a:pt x="48577" y="129730"/>
                        <a:pt x="0" y="134588"/>
                      </a:cubicBezTo>
                      <a:lnTo>
                        <a:pt x="0" y="0"/>
                      </a:lnTo>
                      <a:lnTo>
                        <a:pt x="76200" y="0"/>
                      </a:lnTo>
                      <a:cubicBezTo>
                        <a:pt x="81915" y="0"/>
                        <a:pt x="86677" y="4667"/>
                        <a:pt x="86677" y="10477"/>
                      </a:cubicBezTo>
                      <a:close/>
                    </a:path>
                  </a:pathLst>
                </a:custGeom>
                <a:grpFill/>
                <a:ln w="12700" cap="flat">
                  <a:solidFill>
                    <a:schemeClr val="tx1"/>
                  </a:solidFill>
                  <a:prstDash val="solid"/>
                  <a:miter/>
                </a:ln>
              </p:spPr>
              <p:txBody>
                <a:bodyPr rtlCol="0" anchor="ctr"/>
                <a:lstStyle/>
                <a:p>
                  <a:pPr defTabSz="457200"/>
                  <a:endParaRPr lang="en-US">
                    <a:solidFill>
                      <a:prstClr val="black"/>
                    </a:solidFill>
                    <a:latin typeface="Calibri" panose="020F0502020204030204"/>
                  </a:endParaRPr>
                </a:p>
              </p:txBody>
            </p:sp>
            <p:sp>
              <p:nvSpPr>
                <p:cNvPr id="42" name="Freeform: Shape 41">
                  <a:extLst>
                    <a:ext uri="{FF2B5EF4-FFF2-40B4-BE49-F238E27FC236}">
                      <a16:creationId xmlns:a16="http://schemas.microsoft.com/office/drawing/2014/main" id="{C91B4E9D-E087-7A6D-C4D3-943AC7F9D21A}"/>
                    </a:ext>
                  </a:extLst>
                </p:cNvPr>
                <p:cNvSpPr/>
                <p:nvPr/>
              </p:nvSpPr>
              <p:spPr>
                <a:xfrm>
                  <a:off x="3180397" y="4609147"/>
                  <a:ext cx="86677" cy="134588"/>
                </a:xfrm>
                <a:custGeom>
                  <a:avLst/>
                  <a:gdLst>
                    <a:gd name="connsiteX0" fmla="*/ 86678 w 86677"/>
                    <a:gd name="connsiteY0" fmla="*/ 0 h 134588"/>
                    <a:gd name="connsiteX1" fmla="*/ 86678 w 86677"/>
                    <a:gd name="connsiteY1" fmla="*/ 134588 h 134588"/>
                    <a:gd name="connsiteX2" fmla="*/ 0 w 86677"/>
                    <a:gd name="connsiteY2" fmla="*/ 38767 h 134588"/>
                    <a:gd name="connsiteX3" fmla="*/ 0 w 86677"/>
                    <a:gd name="connsiteY3" fmla="*/ 10477 h 134588"/>
                    <a:gd name="connsiteX4" fmla="*/ 10478 w 86677"/>
                    <a:gd name="connsiteY4" fmla="*/ 0 h 134588"/>
                    <a:gd name="connsiteX5" fmla="*/ 86678 w 86677"/>
                    <a:gd name="connsiteY5" fmla="*/ 0 h 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34588">
                      <a:moveTo>
                        <a:pt x="86678" y="0"/>
                      </a:moveTo>
                      <a:lnTo>
                        <a:pt x="86678" y="134588"/>
                      </a:lnTo>
                      <a:cubicBezTo>
                        <a:pt x="38100" y="129730"/>
                        <a:pt x="0" y="88487"/>
                        <a:pt x="0" y="38767"/>
                      </a:cubicBezTo>
                      <a:lnTo>
                        <a:pt x="0" y="10477"/>
                      </a:lnTo>
                      <a:cubicBezTo>
                        <a:pt x="0" y="4667"/>
                        <a:pt x="4763" y="0"/>
                        <a:pt x="10478" y="0"/>
                      </a:cubicBezTo>
                      <a:lnTo>
                        <a:pt x="86678" y="0"/>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45DDCF9A-E453-8181-2D79-BBD5F9B18A43}"/>
                    </a:ext>
                  </a:extLst>
                </p:cNvPr>
                <p:cNvSpPr/>
                <p:nvPr/>
              </p:nvSpPr>
              <p:spPr>
                <a:xfrm>
                  <a:off x="3180397" y="4790122"/>
                  <a:ext cx="86677" cy="134588"/>
                </a:xfrm>
                <a:custGeom>
                  <a:avLst/>
                  <a:gdLst>
                    <a:gd name="connsiteX0" fmla="*/ 86678 w 86677"/>
                    <a:gd name="connsiteY0" fmla="*/ 0 h 134588"/>
                    <a:gd name="connsiteX1" fmla="*/ 86678 w 86677"/>
                    <a:gd name="connsiteY1" fmla="*/ 134588 h 134588"/>
                    <a:gd name="connsiteX2" fmla="*/ 0 w 86677"/>
                    <a:gd name="connsiteY2" fmla="*/ 38767 h 134588"/>
                    <a:gd name="connsiteX3" fmla="*/ 0 w 86677"/>
                    <a:gd name="connsiteY3" fmla="*/ 10478 h 134588"/>
                    <a:gd name="connsiteX4" fmla="*/ 10478 w 86677"/>
                    <a:gd name="connsiteY4" fmla="*/ 0 h 134588"/>
                    <a:gd name="connsiteX5" fmla="*/ 86678 w 86677"/>
                    <a:gd name="connsiteY5" fmla="*/ 0 h 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34588">
                      <a:moveTo>
                        <a:pt x="86678" y="0"/>
                      </a:moveTo>
                      <a:lnTo>
                        <a:pt x="86678" y="134588"/>
                      </a:lnTo>
                      <a:cubicBezTo>
                        <a:pt x="38100" y="129731"/>
                        <a:pt x="0" y="88486"/>
                        <a:pt x="0" y="38767"/>
                      </a:cubicBezTo>
                      <a:lnTo>
                        <a:pt x="0" y="10478"/>
                      </a:lnTo>
                      <a:cubicBezTo>
                        <a:pt x="0" y="4667"/>
                        <a:pt x="4763" y="0"/>
                        <a:pt x="10478" y="0"/>
                      </a:cubicBezTo>
                      <a:lnTo>
                        <a:pt x="86678" y="0"/>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83AF9AE3-CDB4-B62A-70A1-0573B6B675BF}"/>
                    </a:ext>
                  </a:extLst>
                </p:cNvPr>
                <p:cNvSpPr/>
                <p:nvPr/>
              </p:nvSpPr>
              <p:spPr>
                <a:xfrm>
                  <a:off x="3180397" y="4971097"/>
                  <a:ext cx="86677" cy="134588"/>
                </a:xfrm>
                <a:custGeom>
                  <a:avLst/>
                  <a:gdLst>
                    <a:gd name="connsiteX0" fmla="*/ 86678 w 86677"/>
                    <a:gd name="connsiteY0" fmla="*/ 0 h 134588"/>
                    <a:gd name="connsiteX1" fmla="*/ 86678 w 86677"/>
                    <a:gd name="connsiteY1" fmla="*/ 134588 h 134588"/>
                    <a:gd name="connsiteX2" fmla="*/ 0 w 86677"/>
                    <a:gd name="connsiteY2" fmla="*/ 38767 h 134588"/>
                    <a:gd name="connsiteX3" fmla="*/ 0 w 86677"/>
                    <a:gd name="connsiteY3" fmla="*/ 10477 h 134588"/>
                    <a:gd name="connsiteX4" fmla="*/ 10478 w 86677"/>
                    <a:gd name="connsiteY4" fmla="*/ 0 h 134588"/>
                    <a:gd name="connsiteX5" fmla="*/ 86678 w 86677"/>
                    <a:gd name="connsiteY5" fmla="*/ 0 h 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7" h="134588">
                      <a:moveTo>
                        <a:pt x="86678" y="0"/>
                      </a:moveTo>
                      <a:lnTo>
                        <a:pt x="86678" y="134588"/>
                      </a:lnTo>
                      <a:cubicBezTo>
                        <a:pt x="38100" y="129730"/>
                        <a:pt x="0" y="88486"/>
                        <a:pt x="0" y="38767"/>
                      </a:cubicBezTo>
                      <a:lnTo>
                        <a:pt x="0" y="10477"/>
                      </a:lnTo>
                      <a:cubicBezTo>
                        <a:pt x="0" y="4667"/>
                        <a:pt x="4763" y="0"/>
                        <a:pt x="10478" y="0"/>
                      </a:cubicBezTo>
                      <a:lnTo>
                        <a:pt x="86678" y="0"/>
                      </a:lnTo>
                      <a:close/>
                    </a:path>
                  </a:pathLst>
                </a:custGeom>
                <a:grpFill/>
                <a:ln w="12700" cap="flat">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1" name="Rectangle: Rounded Corners 60">
              <a:extLst>
                <a:ext uri="{FF2B5EF4-FFF2-40B4-BE49-F238E27FC236}">
                  <a16:creationId xmlns:a16="http://schemas.microsoft.com/office/drawing/2014/main" id="{11E9238B-3558-3BFE-D7EC-6845BC1C09D9}"/>
                </a:ext>
              </a:extLst>
            </p:cNvPr>
            <p:cNvSpPr/>
            <p:nvPr/>
          </p:nvSpPr>
          <p:spPr>
            <a:xfrm>
              <a:off x="10375917" y="3798021"/>
              <a:ext cx="1552591" cy="399366"/>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ysClr val="windowText" lastClr="000000"/>
                  </a:solidFill>
                </a:rPr>
                <a:t>TRRP PCLs</a:t>
              </a:r>
            </a:p>
          </p:txBody>
        </p:sp>
      </p:gr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DD0B60DF-E7C1-4196-34E0-4B4D2B0E982F}"/>
                  </a:ext>
                </a:extLst>
              </p14:cNvPr>
              <p14:cNvContentPartPr/>
              <p14:nvPr/>
            </p14:nvContentPartPr>
            <p14:xfrm>
              <a:off x="482119" y="3466582"/>
              <a:ext cx="4512240" cy="720"/>
            </p14:xfrm>
          </p:contentPart>
        </mc:Choice>
        <mc:Fallback xmlns="">
          <p:pic>
            <p:nvPicPr>
              <p:cNvPr id="9" name="Ink 8">
                <a:extLst>
                  <a:ext uri="{FF2B5EF4-FFF2-40B4-BE49-F238E27FC236}">
                    <a16:creationId xmlns:a16="http://schemas.microsoft.com/office/drawing/2014/main" id="{DD0B60DF-E7C1-4196-34E0-4B4D2B0E982F}"/>
                  </a:ext>
                </a:extLst>
              </p:cNvPr>
              <p:cNvPicPr/>
              <p:nvPr/>
            </p:nvPicPr>
            <p:blipFill>
              <a:blip r:embed="rId5"/>
              <a:stretch>
                <a:fillRect/>
              </a:stretch>
            </p:blipFill>
            <p:spPr>
              <a:xfrm>
                <a:off x="410119" y="3178582"/>
                <a:ext cx="4655880" cy="576000"/>
              </a:xfrm>
              <a:prstGeom prst="rect">
                <a:avLst/>
              </a:prstGeom>
            </p:spPr>
          </p:pic>
        </mc:Fallback>
      </mc:AlternateContent>
    </p:spTree>
    <p:extLst>
      <p:ext uri="{BB962C8B-B14F-4D97-AF65-F5344CB8AC3E}">
        <p14:creationId xmlns:p14="http://schemas.microsoft.com/office/powerpoint/2010/main" val="8920374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randombar(horizontal)">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randombar(horizontal)">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randombar(horizontal)">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randombar(horizontal)">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wipe(left)">
                                      <p:cBhvr>
                                        <p:cTn id="47" dur="500"/>
                                        <p:tgtEl>
                                          <p:spTgt spid="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225E-2A1D-4F6A-C743-D12681622344}"/>
            </a:ext>
          </a:extLst>
        </p:cNvPr>
        <p:cNvGrpSpPr/>
        <p:nvPr/>
      </p:nvGrpSpPr>
      <p:grpSpPr>
        <a:xfrm>
          <a:off x="0" y="0"/>
          <a:ext cx="0" cy="0"/>
          <a:chOff x="0" y="0"/>
          <a:chExt cx="0" cy="0"/>
        </a:xfrm>
      </p:grpSpPr>
      <p:sp>
        <p:nvSpPr>
          <p:cNvPr id="7172" name="Rectangle 2">
            <a:extLst>
              <a:ext uri="{FF2B5EF4-FFF2-40B4-BE49-F238E27FC236}">
                <a16:creationId xmlns:a16="http://schemas.microsoft.com/office/drawing/2014/main" id="{25C8960A-9439-26C3-5847-FADA7F831EBB}"/>
              </a:ext>
            </a:extLst>
          </p:cNvPr>
          <p:cNvSpPr>
            <a:spLocks noGrp="1" noChangeArrowheads="1"/>
          </p:cNvSpPr>
          <p:nvPr>
            <p:ph type="body" sz="half" idx="1"/>
          </p:nvPr>
        </p:nvSpPr>
        <p:spPr>
          <a:xfrm>
            <a:off x="330605" y="1000547"/>
            <a:ext cx="11544300" cy="2807061"/>
          </a:xfrm>
        </p:spPr>
        <p:txBody>
          <a:bodyPr>
            <a:normAutofit/>
          </a:bodyPr>
          <a:lstStyle/>
          <a:p>
            <a:pPr marL="398463" indent="-398463">
              <a:buClr>
                <a:srgbClr val="5C8944"/>
              </a:buClr>
              <a:buFont typeface="Wingdings" panose="05000000000000000000" pitchFamily="2" charset="2"/>
              <a:buChar char="§"/>
            </a:pPr>
            <a:r>
              <a:rPr lang="en-US" altLang="en-US" sz="3600" b="1" dirty="0">
                <a:solidFill>
                  <a:schemeClr val="tx1"/>
                </a:solidFill>
              </a:rPr>
              <a:t>Carbon Tetrachloride and Tert-butyl alcohol:</a:t>
            </a:r>
            <a:r>
              <a:rPr lang="en-US" altLang="en-US" sz="3600" b="1" dirty="0">
                <a:solidFill>
                  <a:srgbClr val="60BB46"/>
                </a:solidFill>
                <a:sym typeface="Wingdings 3" panose="05040102010807070707" pitchFamily="18" charset="2"/>
              </a:rPr>
              <a:t> </a:t>
            </a:r>
            <a:r>
              <a:rPr lang="en-US" altLang="en-US" sz="2800" b="1" dirty="0">
                <a:solidFill>
                  <a:srgbClr val="60BB46"/>
                </a:solidFill>
                <a:sym typeface="Wingdings 3" panose="05040102010807070707" pitchFamily="18" charset="2"/>
              </a:rPr>
              <a:t> by up to 87% </a:t>
            </a:r>
          </a:p>
          <a:p>
            <a:pPr marL="398463" indent="-398463">
              <a:buClr>
                <a:srgbClr val="5C8944"/>
              </a:buClr>
              <a:buFont typeface="Wingdings" panose="05000000000000000000" pitchFamily="2" charset="2"/>
              <a:buChar char="§"/>
            </a:pPr>
            <a:r>
              <a:rPr lang="en-US" altLang="en-US" sz="3600" b="1" dirty="0" err="1">
                <a:solidFill>
                  <a:schemeClr val="tx1"/>
                </a:solidFill>
              </a:rPr>
              <a:t>PFDoA</a:t>
            </a:r>
            <a:r>
              <a:rPr lang="en-US" altLang="en-US" sz="3600" b="1" dirty="0">
                <a:solidFill>
                  <a:schemeClr val="tx1"/>
                </a:solidFill>
              </a:rPr>
              <a:t>, Beryllium, and Nitrobenzene </a:t>
            </a:r>
            <a:r>
              <a:rPr lang="en-US" altLang="en-US" sz="2800" b="1" dirty="0">
                <a:solidFill>
                  <a:srgbClr val="FF0000"/>
                </a:solidFill>
                <a:sym typeface="Wingdings 3" panose="05040102010807070707" pitchFamily="18" charset="2"/>
              </a:rPr>
              <a:t> by up to 8%</a:t>
            </a:r>
          </a:p>
          <a:p>
            <a:pPr marL="398463" indent="-398463">
              <a:buClr>
                <a:srgbClr val="5C8944"/>
              </a:buClr>
              <a:buFont typeface="Wingdings" panose="05000000000000000000" pitchFamily="2" charset="2"/>
              <a:buChar char="§"/>
            </a:pPr>
            <a:r>
              <a:rPr lang="en-US" altLang="en-US" sz="3600" b="1" dirty="0">
                <a:solidFill>
                  <a:schemeClr val="tx1"/>
                </a:solidFill>
              </a:rPr>
              <a:t>Dioxin (as 2,3,7,8-TCDD TEQs) </a:t>
            </a:r>
            <a:r>
              <a:rPr lang="en-US" altLang="en-US" sz="2800" b="1" dirty="0">
                <a:solidFill>
                  <a:srgbClr val="FF0000"/>
                </a:solidFill>
                <a:sym typeface="Wingdings 3" panose="05040102010807070707" pitchFamily="18" charset="2"/>
              </a:rPr>
              <a:t> by over 1,780%</a:t>
            </a:r>
          </a:p>
          <a:p>
            <a:pPr marL="398463" indent="-398463">
              <a:buClr>
                <a:srgbClr val="5C8944"/>
              </a:buClr>
              <a:buFont typeface="Wingdings" panose="05000000000000000000" pitchFamily="2" charset="2"/>
              <a:buChar char="§"/>
            </a:pPr>
            <a:r>
              <a:rPr lang="en-US" altLang="en-US" sz="3600" b="1" dirty="0">
                <a:solidFill>
                  <a:schemeClr val="tx1"/>
                </a:solidFill>
                <a:sym typeface="Wingdings 3" panose="05040102010807070707" pitchFamily="18" charset="2"/>
              </a:rPr>
              <a:t>Two New Regulatory Guidance (RG) Documents</a:t>
            </a:r>
          </a:p>
          <a:p>
            <a:pPr marL="0" indent="0">
              <a:buClr>
                <a:srgbClr val="5C8944"/>
              </a:buClr>
              <a:buNone/>
            </a:pPr>
            <a:endParaRPr lang="en-US" altLang="en-US" sz="4400" b="1" dirty="0">
              <a:solidFill>
                <a:schemeClr val="tx1"/>
              </a:solidFill>
              <a:sym typeface="Wingdings 3" panose="05040102010807070707" pitchFamily="18" charset="2"/>
            </a:endParaRPr>
          </a:p>
        </p:txBody>
      </p:sp>
      <p:sp>
        <p:nvSpPr>
          <p:cNvPr id="7173" name="Rectangle 3">
            <a:extLst>
              <a:ext uri="{FF2B5EF4-FFF2-40B4-BE49-F238E27FC236}">
                <a16:creationId xmlns:a16="http://schemas.microsoft.com/office/drawing/2014/main" id="{0CADDCA0-A4EA-446D-10FA-38AC403D7E87}"/>
              </a:ext>
            </a:extLst>
          </p:cNvPr>
          <p:cNvSpPr>
            <a:spLocks noChangeArrowheads="1"/>
          </p:cNvSpPr>
          <p:nvPr/>
        </p:nvSpPr>
        <p:spPr bwMode="auto">
          <a:xfrm>
            <a:off x="0" y="-31928"/>
            <a:ext cx="1139414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solidFill>
                  <a:schemeClr val="accent6">
                    <a:lumMod val="50000"/>
                  </a:schemeClr>
                </a:solidFill>
                <a:latin typeface="+mj-lt"/>
              </a:rPr>
              <a:t>TRRP Updates</a:t>
            </a:r>
            <a:r>
              <a:rPr kumimoji="0" lang="en-US" altLang="en-US" sz="4400" b="1" i="0" u="none" strike="noStrike" kern="1200" cap="none" spc="0" normalizeH="0" baseline="0" noProof="0" dirty="0">
                <a:ln>
                  <a:noFill/>
                </a:ln>
                <a:solidFill>
                  <a:srgbClr val="17406D"/>
                </a:solidFill>
                <a:effectLst/>
                <a:uLnTx/>
                <a:uFillTx/>
                <a:latin typeface="Candara"/>
                <a:ea typeface="+mn-ea"/>
                <a:cs typeface="+mn-cs"/>
              </a:rPr>
              <a:t>: </a:t>
            </a:r>
            <a:r>
              <a:rPr kumimoji="0" lang="en-US" altLang="en-US" sz="4000" i="1" u="none" strike="noStrike" kern="1200" cap="none" spc="0" normalizeH="0" baseline="0" noProof="0" dirty="0">
                <a:ln>
                  <a:noFill/>
                </a:ln>
                <a:solidFill>
                  <a:srgbClr val="17406D"/>
                </a:solidFill>
                <a:effectLst/>
                <a:uLnTx/>
                <a:uFillTx/>
                <a:latin typeface="Candara"/>
                <a:ea typeface="+mn-ea"/>
                <a:cs typeface="+mn-cs"/>
              </a:rPr>
              <a:t>PCLs and Guidance (Feb/Mar 2025)</a:t>
            </a:r>
            <a:endParaRPr lang="en-US" altLang="en-US" sz="4400" b="1" dirty="0">
              <a:solidFill>
                <a:schemeClr val="accent6">
                  <a:lumMod val="50000"/>
                </a:schemeClr>
              </a:solidFill>
              <a:latin typeface="+mj-lt"/>
            </a:endParaRPr>
          </a:p>
        </p:txBody>
      </p:sp>
      <p:sp>
        <p:nvSpPr>
          <p:cNvPr id="2" name="Slide Number Placeholder 5">
            <a:extLst>
              <a:ext uri="{FF2B5EF4-FFF2-40B4-BE49-F238E27FC236}">
                <a16:creationId xmlns:a16="http://schemas.microsoft.com/office/drawing/2014/main" id="{1C9D2618-9BFC-6862-9DE3-53BFB26F8A1E}"/>
              </a:ext>
            </a:extLst>
          </p:cNvPr>
          <p:cNvSpPr txBox="1">
            <a:spLocks/>
          </p:cNvSpPr>
          <p:nvPr/>
        </p:nvSpPr>
        <p:spPr>
          <a:xfrm>
            <a:off x="11533992" y="60147"/>
            <a:ext cx="622149"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BE4C5A-BBE7-42BA-B0F4-AABA2F3508F5}" type="slidenum">
              <a:rPr lang="en-US" sz="2000" b="1" smtClean="0"/>
              <a:pPr/>
              <a:t>4</a:t>
            </a:fld>
            <a:endParaRPr lang="en-US" sz="2000" b="1" dirty="0"/>
          </a:p>
        </p:txBody>
      </p:sp>
      <p:pic>
        <p:nvPicPr>
          <p:cNvPr id="4" name="Picture 3">
            <a:extLst>
              <a:ext uri="{FF2B5EF4-FFF2-40B4-BE49-F238E27FC236}">
                <a16:creationId xmlns:a16="http://schemas.microsoft.com/office/drawing/2014/main" id="{F25E6E0A-B6DF-F4AE-ECCB-B1CF9D951430}"/>
              </a:ext>
            </a:extLst>
          </p:cNvPr>
          <p:cNvPicPr>
            <a:picLocks noChangeAspect="1"/>
          </p:cNvPicPr>
          <p:nvPr/>
        </p:nvPicPr>
        <p:blipFill>
          <a:blip r:embed="rId2"/>
          <a:stretch>
            <a:fillRect/>
          </a:stretch>
        </p:blipFill>
        <p:spPr>
          <a:xfrm>
            <a:off x="5765166" y="3785196"/>
            <a:ext cx="2177087" cy="2883376"/>
          </a:xfrm>
          <a:prstGeom prst="rect">
            <a:avLst/>
          </a:prstGeom>
          <a:ln>
            <a:solidFill>
              <a:schemeClr val="tx1"/>
            </a:solidFill>
          </a:ln>
          <a:effectLst>
            <a:outerShdw blurRad="50800" dist="76200" dir="2700000" algn="tl" rotWithShape="0">
              <a:prstClr val="black">
                <a:alpha val="66000"/>
              </a:prstClr>
            </a:outerShdw>
          </a:effectLst>
        </p:spPr>
      </p:pic>
      <p:sp>
        <p:nvSpPr>
          <p:cNvPr id="10" name="Rectangle: Rounded Corners 9">
            <a:extLst>
              <a:ext uri="{FF2B5EF4-FFF2-40B4-BE49-F238E27FC236}">
                <a16:creationId xmlns:a16="http://schemas.microsoft.com/office/drawing/2014/main" id="{45381A8C-AEB3-94D8-6F40-80FF38CAE27A}"/>
              </a:ext>
            </a:extLst>
          </p:cNvPr>
          <p:cNvSpPr/>
          <p:nvPr/>
        </p:nvSpPr>
        <p:spPr>
          <a:xfrm>
            <a:off x="1386515" y="3948963"/>
            <a:ext cx="3595076" cy="1327203"/>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§350.76 amended to address modern risk approaches for Dioxin/Dioxin-like PCBs -effective February 6, 2025, 49 </a:t>
            </a:r>
            <a:r>
              <a:rPr lang="en-US" dirty="0" err="1">
                <a:solidFill>
                  <a:sysClr val="windowText" lastClr="000000"/>
                </a:solidFill>
              </a:rPr>
              <a:t>TexReg</a:t>
            </a:r>
            <a:r>
              <a:rPr lang="en-US" dirty="0">
                <a:solidFill>
                  <a:sysClr val="windowText" lastClr="000000"/>
                </a:solidFill>
              </a:rPr>
              <a:t> 663</a:t>
            </a:r>
          </a:p>
        </p:txBody>
      </p:sp>
      <p:sp>
        <p:nvSpPr>
          <p:cNvPr id="11" name="Rectangle: Rounded Corners 10">
            <a:extLst>
              <a:ext uri="{FF2B5EF4-FFF2-40B4-BE49-F238E27FC236}">
                <a16:creationId xmlns:a16="http://schemas.microsoft.com/office/drawing/2014/main" id="{7FE7E39B-D216-36C1-95E7-B99A98A4C37C}"/>
              </a:ext>
            </a:extLst>
          </p:cNvPr>
          <p:cNvSpPr/>
          <p:nvPr/>
        </p:nvSpPr>
        <p:spPr>
          <a:xfrm>
            <a:off x="5231766" y="5234676"/>
            <a:ext cx="2086314" cy="900321"/>
          </a:xfrm>
          <a:prstGeom prst="round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RG-648</a:t>
            </a:r>
          </a:p>
          <a:p>
            <a:pPr algn="ctr"/>
            <a:r>
              <a:rPr lang="en-US" dirty="0">
                <a:solidFill>
                  <a:schemeClr val="bg1"/>
                </a:solidFill>
              </a:rPr>
              <a:t>Dioxin Update and TEQ Calculator</a:t>
            </a:r>
          </a:p>
        </p:txBody>
      </p:sp>
      <p:pic>
        <p:nvPicPr>
          <p:cNvPr id="3" name="Picture 2">
            <a:extLst>
              <a:ext uri="{FF2B5EF4-FFF2-40B4-BE49-F238E27FC236}">
                <a16:creationId xmlns:a16="http://schemas.microsoft.com/office/drawing/2014/main" id="{AF3D3A9F-C983-4ECF-8007-1ECAF3D775A6}"/>
              </a:ext>
            </a:extLst>
          </p:cNvPr>
          <p:cNvPicPr>
            <a:picLocks noChangeAspect="1"/>
          </p:cNvPicPr>
          <p:nvPr/>
        </p:nvPicPr>
        <p:blipFill>
          <a:blip r:embed="rId3"/>
          <a:stretch>
            <a:fillRect/>
          </a:stretch>
        </p:blipFill>
        <p:spPr>
          <a:xfrm>
            <a:off x="9360242" y="3807608"/>
            <a:ext cx="2157511" cy="2937116"/>
          </a:xfrm>
          <a:prstGeom prst="rect">
            <a:avLst/>
          </a:prstGeom>
          <a:effectLst>
            <a:outerShdw blurRad="50800" dist="76200" dir="2700000" algn="tl" rotWithShape="0">
              <a:prstClr val="black">
                <a:alpha val="66000"/>
              </a:prstClr>
            </a:outerShdw>
          </a:effectLst>
        </p:spPr>
      </p:pic>
      <p:sp>
        <p:nvSpPr>
          <p:cNvPr id="5" name="Rectangle: Rounded Corners 4">
            <a:extLst>
              <a:ext uri="{FF2B5EF4-FFF2-40B4-BE49-F238E27FC236}">
                <a16:creationId xmlns:a16="http://schemas.microsoft.com/office/drawing/2014/main" id="{280FBCE1-2AC6-5089-E8A2-8FADCBB8A760}"/>
              </a:ext>
            </a:extLst>
          </p:cNvPr>
          <p:cNvSpPr/>
          <p:nvPr/>
        </p:nvSpPr>
        <p:spPr>
          <a:xfrm>
            <a:off x="8850753" y="5243652"/>
            <a:ext cx="1956170" cy="927191"/>
          </a:xfrm>
          <a:prstGeom prst="roundRect">
            <a:avLst/>
          </a:prstGeom>
          <a:solidFill>
            <a:schemeClr val="tx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RG-649</a:t>
            </a:r>
          </a:p>
          <a:p>
            <a:pPr algn="ctr"/>
            <a:r>
              <a:rPr lang="en-US" dirty="0">
                <a:solidFill>
                  <a:schemeClr val="bg1"/>
                </a:solidFill>
              </a:rPr>
              <a:t>Update to the TRRP Memo</a:t>
            </a:r>
          </a:p>
        </p:txBody>
      </p:sp>
      <p:pic>
        <p:nvPicPr>
          <p:cNvPr id="6" name="Picture 5">
            <a:extLst>
              <a:ext uri="{FF2B5EF4-FFF2-40B4-BE49-F238E27FC236}">
                <a16:creationId xmlns:a16="http://schemas.microsoft.com/office/drawing/2014/main" id="{6271075C-FC2C-FA20-88F3-948C0AC6A2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3667" r="98500">
                        <a14:foregroundMark x1="8667" y1="68500" x2="8667" y2="68500"/>
                        <a14:foregroundMark x1="4500" y1="63000" x2="4500" y2="63000"/>
                        <a14:foregroundMark x1="61500" y1="81833" x2="61500" y2="81833"/>
                        <a14:foregroundMark x1="66667" y1="74500" x2="59667" y2="69333"/>
                        <a14:foregroundMark x1="59667" y1="69333" x2="51667" y2="73667"/>
                        <a14:foregroundMark x1="51667" y1="73667" x2="59333" y2="82000"/>
                        <a14:foregroundMark x1="59333" y1="82000" x2="67333" y2="75167"/>
                        <a14:foregroundMark x1="67333" y1="75167" x2="66167" y2="72833"/>
                        <a14:foregroundMark x1="70667" y1="59833" x2="82000" y2="55000"/>
                        <a14:foregroundMark x1="82000" y1="55000" x2="69833" y2="50500"/>
                        <a14:foregroundMark x1="69833" y1="50500" x2="66833" y2="58333"/>
                        <a14:foregroundMark x1="66833" y1="58333" x2="74667" y2="60000"/>
                        <a14:foregroundMark x1="83667" y1="59500" x2="80667" y2="68667"/>
                        <a14:foregroundMark x1="80667" y1="68667" x2="89333" y2="72167"/>
                        <a14:foregroundMark x1="89333" y1="72167" x2="90167" y2="58500"/>
                        <a14:foregroundMark x1="90167" y1="58500" x2="82333" y2="61833"/>
                        <a14:foregroundMark x1="94333" y1="61000" x2="94333" y2="61000"/>
                        <a14:foregroundMark x1="94500" y1="58833" x2="94500" y2="58833"/>
                        <a14:foregroundMark x1="6000" y1="68667" x2="6000" y2="68667"/>
                        <a14:foregroundMark x1="9500" y1="73333" x2="9500" y2="73333"/>
                        <a14:foregroundMark x1="5167" y1="64833" x2="5167" y2="64833"/>
                        <a14:foregroundMark x1="3833" y1="58667" x2="3833" y2="58667"/>
                        <a14:foregroundMark x1="87000" y1="32500" x2="87000" y2="32500"/>
                        <a14:foregroundMark x1="84833" y1="22500" x2="84833" y2="22500"/>
                        <a14:foregroundMark x1="84500" y1="20333" x2="84500" y2="20333"/>
                        <a14:foregroundMark x1="51667" y1="80333" x2="51667" y2="80333"/>
                        <a14:foregroundMark x1="49333" y1="77167" x2="49333" y2="77167"/>
                        <a14:foregroundMark x1="49000" y1="76333" x2="49000" y2="76333"/>
                        <a14:foregroundMark x1="49167" y1="81333" x2="49167" y2="81333"/>
                        <a14:foregroundMark x1="49167" y1="75333" x2="49500" y2="75333"/>
                        <a14:foregroundMark x1="98500" y1="63667" x2="98500" y2="63667"/>
                        <a14:foregroundMark x1="82167" y1="20333" x2="82167" y2="20333"/>
                        <a14:foregroundMark x1="48833" y1="73833" x2="48833" y2="73833"/>
                      </a14:backgroundRemoval>
                    </a14:imgEffect>
                  </a14:imgLayer>
                </a14:imgProps>
              </a:ext>
            </a:extLst>
          </a:blip>
          <a:srcRect r="6017"/>
          <a:stretch>
            <a:fillRect/>
          </a:stretch>
        </p:blipFill>
        <p:spPr>
          <a:xfrm>
            <a:off x="228601" y="3706922"/>
            <a:ext cx="1143000" cy="1216173"/>
          </a:xfrm>
          <a:prstGeom prst="rect">
            <a:avLst/>
          </a:prstGeom>
        </p:spPr>
      </p:pic>
    </p:spTree>
    <p:extLst>
      <p:ext uri="{BB962C8B-B14F-4D97-AF65-F5344CB8AC3E}">
        <p14:creationId xmlns:p14="http://schemas.microsoft.com/office/powerpoint/2010/main" val="399821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10213-B8FA-C09B-EE7A-C11BF21FBB36}"/>
            </a:ext>
          </a:extLst>
        </p:cNvPr>
        <p:cNvGrpSpPr/>
        <p:nvPr/>
      </p:nvGrpSpPr>
      <p:grpSpPr>
        <a:xfrm>
          <a:off x="0" y="0"/>
          <a:ext cx="0" cy="0"/>
          <a:chOff x="0" y="0"/>
          <a:chExt cx="0" cy="0"/>
        </a:xfrm>
      </p:grpSpPr>
      <p:sp>
        <p:nvSpPr>
          <p:cNvPr id="7172" name="Rectangle 2">
            <a:extLst>
              <a:ext uri="{FF2B5EF4-FFF2-40B4-BE49-F238E27FC236}">
                <a16:creationId xmlns:a16="http://schemas.microsoft.com/office/drawing/2014/main" id="{4B5F38C9-C04F-5D3F-64B9-5CFBE4377371}"/>
              </a:ext>
            </a:extLst>
          </p:cNvPr>
          <p:cNvSpPr>
            <a:spLocks noGrp="1" noChangeArrowheads="1"/>
          </p:cNvSpPr>
          <p:nvPr>
            <p:ph type="body" sz="half" idx="1"/>
          </p:nvPr>
        </p:nvSpPr>
        <p:spPr>
          <a:xfrm>
            <a:off x="1942744" y="990600"/>
            <a:ext cx="10439400" cy="2666801"/>
          </a:xfrm>
        </p:spPr>
        <p:txBody>
          <a:bodyPr>
            <a:normAutofit/>
          </a:bodyPr>
          <a:lstStyle/>
          <a:p>
            <a:pPr marL="0" indent="0">
              <a:buClr>
                <a:srgbClr val="5C8944"/>
              </a:buClr>
              <a:buNone/>
            </a:pPr>
            <a:r>
              <a:rPr lang="en-US" altLang="en-US" sz="4000" dirty="0">
                <a:solidFill>
                  <a:srgbClr val="95B65D"/>
                </a:solidFill>
              </a:rPr>
              <a:t>“TCEQ’s vacancies, turnover, and </a:t>
            </a:r>
            <a:r>
              <a:rPr lang="en-US" altLang="en-US" sz="4000" b="1" dirty="0">
                <a:solidFill>
                  <a:srgbClr val="95B65D"/>
                </a:solidFill>
              </a:rPr>
              <a:t>loss of expertise</a:t>
            </a:r>
            <a:r>
              <a:rPr lang="en-US" altLang="en-US" sz="4000" dirty="0">
                <a:solidFill>
                  <a:srgbClr val="95B65D"/>
                </a:solidFill>
              </a:rPr>
              <a:t> are not sustainable, and key staff shortages </a:t>
            </a:r>
            <a:r>
              <a:rPr lang="en-US" altLang="en-US" sz="4000" b="1" dirty="0">
                <a:solidFill>
                  <a:srgbClr val="95B65D"/>
                </a:solidFill>
              </a:rPr>
              <a:t>may delay economic development</a:t>
            </a:r>
            <a:r>
              <a:rPr lang="en-US" altLang="en-US" sz="4000" dirty="0">
                <a:solidFill>
                  <a:srgbClr val="95B65D"/>
                </a:solidFill>
              </a:rPr>
              <a:t>.” </a:t>
            </a:r>
          </a:p>
        </p:txBody>
      </p:sp>
      <p:sp>
        <p:nvSpPr>
          <p:cNvPr id="7173" name="Rectangle 3">
            <a:extLst>
              <a:ext uri="{FF2B5EF4-FFF2-40B4-BE49-F238E27FC236}">
                <a16:creationId xmlns:a16="http://schemas.microsoft.com/office/drawing/2014/main" id="{8068DDC3-738D-FE8F-26E0-C1F8BD0198E8}"/>
              </a:ext>
            </a:extLst>
          </p:cNvPr>
          <p:cNvSpPr>
            <a:spLocks noChangeArrowheads="1"/>
          </p:cNvSpPr>
          <p:nvPr/>
        </p:nvSpPr>
        <p:spPr bwMode="auto">
          <a:xfrm>
            <a:off x="0" y="0"/>
            <a:ext cx="1153399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17406D"/>
                </a:solidFill>
                <a:effectLst/>
                <a:uLnTx/>
                <a:uFillTx/>
                <a:latin typeface="Candara"/>
                <a:ea typeface="+mn-ea"/>
                <a:cs typeface="+mn-cs"/>
              </a:rPr>
              <a:t>Current Challenges: </a:t>
            </a:r>
            <a:r>
              <a:rPr kumimoji="0" lang="en-US" altLang="en-US" sz="3600" i="1" u="none" strike="noStrike" kern="1200" cap="none" spc="0" normalizeH="0" baseline="0" noProof="0" dirty="0">
                <a:ln>
                  <a:noFill/>
                </a:ln>
                <a:solidFill>
                  <a:srgbClr val="17406D"/>
                </a:solidFill>
                <a:effectLst/>
                <a:uLnTx/>
                <a:uFillTx/>
                <a:latin typeface="Candara"/>
                <a:ea typeface="+mn-ea"/>
                <a:cs typeface="+mn-cs"/>
              </a:rPr>
              <a:t>Institutional Knowledge Loss</a:t>
            </a:r>
            <a:endParaRPr kumimoji="0" lang="en-US" altLang="en-US" sz="4400" i="1" u="none" strike="noStrike" kern="1200" cap="none" spc="0" normalizeH="0" baseline="0" noProof="0" dirty="0">
              <a:ln>
                <a:noFill/>
              </a:ln>
              <a:solidFill>
                <a:srgbClr val="17406D"/>
              </a:solidFill>
              <a:effectLst/>
              <a:uLnTx/>
              <a:uFillTx/>
              <a:latin typeface="Candara"/>
              <a:ea typeface="+mn-ea"/>
              <a:cs typeface="+mn-cs"/>
            </a:endParaRPr>
          </a:p>
        </p:txBody>
      </p:sp>
      <p:sp>
        <p:nvSpPr>
          <p:cNvPr id="4" name="Slide Number Placeholder 5">
            <a:extLst>
              <a:ext uri="{FF2B5EF4-FFF2-40B4-BE49-F238E27FC236}">
                <a16:creationId xmlns:a16="http://schemas.microsoft.com/office/drawing/2014/main" id="{5218E1E8-C5F5-FE30-7C4F-2D30569CD6C3}"/>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pic>
        <p:nvPicPr>
          <p:cNvPr id="15" name="Picture 14">
            <a:extLst>
              <a:ext uri="{FF2B5EF4-FFF2-40B4-BE49-F238E27FC236}">
                <a16:creationId xmlns:a16="http://schemas.microsoft.com/office/drawing/2014/main" id="{E25400A3-E6F9-1B1E-B401-3B51E5408DCD}"/>
              </a:ext>
            </a:extLst>
          </p:cNvPr>
          <p:cNvPicPr>
            <a:picLocks noChangeAspect="1"/>
          </p:cNvPicPr>
          <p:nvPr/>
        </p:nvPicPr>
        <p:blipFill>
          <a:blip r:embed="rId2"/>
          <a:stretch>
            <a:fillRect/>
          </a:stretch>
        </p:blipFill>
        <p:spPr>
          <a:xfrm>
            <a:off x="399737" y="1219200"/>
            <a:ext cx="1493790" cy="1949509"/>
          </a:xfrm>
          <a:prstGeom prst="rect">
            <a:avLst/>
          </a:prstGeom>
          <a:ln>
            <a:solidFill>
              <a:schemeClr val="tx1"/>
            </a:solidFill>
          </a:ln>
          <a:effectLst>
            <a:outerShdw blurRad="63500" sx="102000" sy="102000" algn="ctr" rotWithShape="0">
              <a:prstClr val="black">
                <a:alpha val="40000"/>
              </a:prstClr>
            </a:outerShdw>
          </a:effectLst>
        </p:spPr>
      </p:pic>
      <p:sp>
        <p:nvSpPr>
          <p:cNvPr id="8" name="Rectangle: Rounded Corners 7">
            <a:extLst>
              <a:ext uri="{FF2B5EF4-FFF2-40B4-BE49-F238E27FC236}">
                <a16:creationId xmlns:a16="http://schemas.microsoft.com/office/drawing/2014/main" id="{16EAD068-ABF5-BB6D-D692-BB3BFC304FE1}"/>
              </a:ext>
            </a:extLst>
          </p:cNvPr>
          <p:cNvSpPr/>
          <p:nvPr/>
        </p:nvSpPr>
        <p:spPr>
          <a:xfrm>
            <a:off x="7541204" y="6397333"/>
            <a:ext cx="4614938" cy="4606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Ref: TCEQ Biennial Reports </a:t>
            </a:r>
          </a:p>
        </p:txBody>
      </p:sp>
      <p:sp>
        <p:nvSpPr>
          <p:cNvPr id="3" name="TextBox 2">
            <a:extLst>
              <a:ext uri="{FF2B5EF4-FFF2-40B4-BE49-F238E27FC236}">
                <a16:creationId xmlns:a16="http://schemas.microsoft.com/office/drawing/2014/main" id="{92835C9E-B32D-1B17-FB7D-1EB1B53D6041}"/>
              </a:ext>
            </a:extLst>
          </p:cNvPr>
          <p:cNvSpPr txBox="1"/>
          <p:nvPr/>
        </p:nvSpPr>
        <p:spPr>
          <a:xfrm>
            <a:off x="381000" y="2677180"/>
            <a:ext cx="1142451" cy="523220"/>
          </a:xfrm>
          <a:prstGeom prst="rect">
            <a:avLst/>
          </a:prstGeom>
          <a:noFill/>
        </p:spPr>
        <p:txBody>
          <a:bodyPr wrap="square">
            <a:spAutoFit/>
          </a:bodyPr>
          <a:lstStyle/>
          <a:p>
            <a:r>
              <a:rPr lang="en-US" altLang="en-US" sz="2800" b="1" dirty="0">
                <a:solidFill>
                  <a:schemeClr val="bg1"/>
                </a:solidFill>
              </a:rPr>
              <a:t>2022 </a:t>
            </a:r>
            <a:endParaRPr lang="en-US" sz="2800" b="1" dirty="0">
              <a:solidFill>
                <a:schemeClr val="bg1"/>
              </a:solidFill>
            </a:endParaRPr>
          </a:p>
        </p:txBody>
      </p:sp>
      <p:grpSp>
        <p:nvGrpSpPr>
          <p:cNvPr id="2" name="Group 1">
            <a:extLst>
              <a:ext uri="{FF2B5EF4-FFF2-40B4-BE49-F238E27FC236}">
                <a16:creationId xmlns:a16="http://schemas.microsoft.com/office/drawing/2014/main" id="{5584AA2C-F8D1-70F8-7714-6CE39A0D2731}"/>
              </a:ext>
            </a:extLst>
          </p:cNvPr>
          <p:cNvGrpSpPr/>
          <p:nvPr/>
        </p:nvGrpSpPr>
        <p:grpSpPr>
          <a:xfrm>
            <a:off x="334172" y="3200400"/>
            <a:ext cx="11530355" cy="2635110"/>
            <a:chOff x="334172" y="3200400"/>
            <a:chExt cx="11530355" cy="2635110"/>
          </a:xfrm>
        </p:grpSpPr>
        <p:pic>
          <p:nvPicPr>
            <p:cNvPr id="16" name="Picture 15">
              <a:extLst>
                <a:ext uri="{FF2B5EF4-FFF2-40B4-BE49-F238E27FC236}">
                  <a16:creationId xmlns:a16="http://schemas.microsoft.com/office/drawing/2014/main" id="{A2C4D0DF-E72E-C0CF-C327-CEB4F68A725F}"/>
                </a:ext>
              </a:extLst>
            </p:cNvPr>
            <p:cNvPicPr>
              <a:picLocks noChangeAspect="1"/>
            </p:cNvPicPr>
            <p:nvPr/>
          </p:nvPicPr>
          <p:blipFill>
            <a:blip r:embed="rId3"/>
            <a:stretch>
              <a:fillRect/>
            </a:stretch>
          </p:blipFill>
          <p:spPr>
            <a:xfrm>
              <a:off x="10375584" y="3886001"/>
              <a:ext cx="1488943" cy="1949509"/>
            </a:xfrm>
            <a:prstGeom prst="rect">
              <a:avLst/>
            </a:prstGeom>
            <a:ln>
              <a:solidFill>
                <a:schemeClr val="tx1"/>
              </a:solidFill>
            </a:ln>
            <a:effectLst>
              <a:outerShdw blurRad="63500" sx="102000" sy="102000" algn="ctr" rotWithShape="0">
                <a:prstClr val="black">
                  <a:alpha val="40000"/>
                </a:prstClr>
              </a:outerShdw>
            </a:effectLst>
          </p:spPr>
        </p:pic>
        <p:sp>
          <p:nvSpPr>
            <p:cNvPr id="17" name="Rectangle 2">
              <a:extLst>
                <a:ext uri="{FF2B5EF4-FFF2-40B4-BE49-F238E27FC236}">
                  <a16:creationId xmlns:a16="http://schemas.microsoft.com/office/drawing/2014/main" id="{E1ED7574-2BD1-7D14-03B6-651C2609F316}"/>
                </a:ext>
              </a:extLst>
            </p:cNvPr>
            <p:cNvSpPr txBox="1">
              <a:spLocks noChangeArrowheads="1"/>
            </p:cNvSpPr>
            <p:nvPr/>
          </p:nvSpPr>
          <p:spPr>
            <a:xfrm>
              <a:off x="334172" y="3200400"/>
              <a:ext cx="9822383" cy="220407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a:buClr>
                  <a:srgbClr val="5C8944"/>
                </a:buClr>
                <a:buFont typeface="Symbol" pitchFamily="18" charset="2"/>
                <a:buNone/>
              </a:pPr>
              <a:r>
                <a:rPr lang="en-US" altLang="en-US" sz="3800" dirty="0">
                  <a:solidFill>
                    <a:srgbClr val="009BC9"/>
                  </a:solidFill>
                </a:rPr>
                <a:t>TCEQ’s “turnover rate has created an unfortunate reality where over </a:t>
              </a:r>
              <a:r>
                <a:rPr lang="en-US" altLang="en-US" sz="3800" b="1" dirty="0">
                  <a:solidFill>
                    <a:srgbClr val="009BC9"/>
                  </a:solidFill>
                </a:rPr>
                <a:t>50% of staff have less than four years of experience</a:t>
              </a:r>
              <a:r>
                <a:rPr lang="en-US" altLang="en-US" sz="3800" dirty="0">
                  <a:solidFill>
                    <a:srgbClr val="009BC9"/>
                  </a:solidFill>
                </a:rPr>
                <a:t>. Concurrently, 30% of our current workforce is eligible to retire in this biennium.”</a:t>
              </a:r>
            </a:p>
          </p:txBody>
        </p:sp>
        <p:sp>
          <p:nvSpPr>
            <p:cNvPr id="5" name="TextBox 4">
              <a:extLst>
                <a:ext uri="{FF2B5EF4-FFF2-40B4-BE49-F238E27FC236}">
                  <a16:creationId xmlns:a16="http://schemas.microsoft.com/office/drawing/2014/main" id="{71CCA431-B921-053A-7AAF-9671B9D84ED5}"/>
                </a:ext>
              </a:extLst>
            </p:cNvPr>
            <p:cNvSpPr txBox="1"/>
            <p:nvPr/>
          </p:nvSpPr>
          <p:spPr>
            <a:xfrm>
              <a:off x="10682511" y="4864365"/>
              <a:ext cx="1142451" cy="523220"/>
            </a:xfrm>
            <a:prstGeom prst="rect">
              <a:avLst/>
            </a:prstGeom>
            <a:noFill/>
          </p:spPr>
          <p:txBody>
            <a:bodyPr wrap="square">
              <a:spAutoFit/>
            </a:bodyPr>
            <a:lstStyle/>
            <a:p>
              <a:r>
                <a:rPr lang="en-US" altLang="en-US" sz="2800" b="1" dirty="0">
                  <a:solidFill>
                    <a:schemeClr val="bg1"/>
                  </a:solidFill>
                </a:rPr>
                <a:t>2024 </a:t>
              </a:r>
              <a:endParaRPr lang="en-US" sz="2800" b="1" dirty="0">
                <a:solidFill>
                  <a:schemeClr val="bg1"/>
                </a:solidFill>
              </a:endParaRPr>
            </a:p>
          </p:txBody>
        </p:sp>
      </p:grpSp>
    </p:spTree>
    <p:extLst>
      <p:ext uri="{BB962C8B-B14F-4D97-AF65-F5344CB8AC3E}">
        <p14:creationId xmlns:p14="http://schemas.microsoft.com/office/powerpoint/2010/main" val="24774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F2F01D77-3243-4B42-B65E-AA10D00006E5}"/>
              </a:ext>
            </a:extLst>
          </p:cNvPr>
          <p:cNvGraphicFramePr>
            <a:graphicFrameLocks/>
          </p:cNvGraphicFramePr>
          <p:nvPr>
            <p:extLst>
              <p:ext uri="{D42A27DB-BD31-4B8C-83A1-F6EECF244321}">
                <p14:modId xmlns:p14="http://schemas.microsoft.com/office/powerpoint/2010/main" val="1736831144"/>
              </p:ext>
            </p:extLst>
          </p:nvPr>
        </p:nvGraphicFramePr>
        <p:xfrm>
          <a:off x="452754" y="1502872"/>
          <a:ext cx="11282046" cy="4722445"/>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a:extLst>
              <a:ext uri="{FF2B5EF4-FFF2-40B4-BE49-F238E27FC236}">
                <a16:creationId xmlns:a16="http://schemas.microsoft.com/office/drawing/2014/main" id="{554DF851-D254-C89F-5B58-0F1A1C2B4CF0}"/>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
        <p:nvSpPr>
          <p:cNvPr id="7172" name="Rectangle 2">
            <a:extLst>
              <a:ext uri="{FF2B5EF4-FFF2-40B4-BE49-F238E27FC236}">
                <a16:creationId xmlns:a16="http://schemas.microsoft.com/office/drawing/2014/main" id="{79393218-F1A5-4043-BFBB-6BC504A9B814}"/>
              </a:ext>
            </a:extLst>
          </p:cNvPr>
          <p:cNvSpPr>
            <a:spLocks noGrp="1" noChangeArrowheads="1"/>
          </p:cNvSpPr>
          <p:nvPr>
            <p:ph type="body" sz="half" idx="1"/>
          </p:nvPr>
        </p:nvSpPr>
        <p:spPr>
          <a:xfrm>
            <a:off x="304800" y="914400"/>
            <a:ext cx="11658600" cy="914400"/>
          </a:xfrm>
        </p:spPr>
        <p:txBody>
          <a:bodyPr>
            <a:normAutofit/>
          </a:bodyPr>
          <a:lstStyle/>
          <a:p>
            <a:pPr marL="0" indent="0">
              <a:buNone/>
            </a:pPr>
            <a:r>
              <a:rPr lang="en-US" altLang="en-US" sz="2800" dirty="0">
                <a:solidFill>
                  <a:srgbClr val="17406D"/>
                </a:solidFill>
              </a:rPr>
              <a:t>Improved stakeholder involvement and </a:t>
            </a:r>
            <a:r>
              <a:rPr lang="en-US" altLang="en-US" sz="2800" b="1" u="sng" dirty="0">
                <a:solidFill>
                  <a:srgbClr val="17406D"/>
                </a:solidFill>
              </a:rPr>
              <a:t>updated</a:t>
            </a:r>
            <a:r>
              <a:rPr lang="en-US" altLang="en-US" sz="2800" dirty="0">
                <a:solidFill>
                  <a:srgbClr val="17406D"/>
                </a:solidFill>
              </a:rPr>
              <a:t> guidance needed.</a:t>
            </a:r>
            <a:endParaRPr lang="en-US" altLang="en-US" sz="2800" i="1" baseline="30000" dirty="0">
              <a:solidFill>
                <a:srgbClr val="17406D"/>
              </a:solidFill>
              <a:highlight>
                <a:srgbClr val="00FFFF"/>
              </a:highlight>
            </a:endParaRPr>
          </a:p>
        </p:txBody>
      </p:sp>
      <p:sp>
        <p:nvSpPr>
          <p:cNvPr id="5" name="Rectangle 3">
            <a:extLst>
              <a:ext uri="{FF2B5EF4-FFF2-40B4-BE49-F238E27FC236}">
                <a16:creationId xmlns:a16="http://schemas.microsoft.com/office/drawing/2014/main" id="{6DC94B47-C9EB-1049-C1BE-8428D1E11D8D}"/>
              </a:ext>
            </a:extLst>
          </p:cNvPr>
          <p:cNvSpPr>
            <a:spLocks noChangeArrowheads="1"/>
          </p:cNvSpPr>
          <p:nvPr/>
        </p:nvSpPr>
        <p:spPr bwMode="auto">
          <a:xfrm>
            <a:off x="-27793" y="5808"/>
            <a:ext cx="1107679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17406D"/>
                </a:solidFill>
                <a:effectLst/>
                <a:uLnTx/>
                <a:uFillTx/>
                <a:latin typeface="Candara"/>
                <a:ea typeface="+mn-ea"/>
                <a:cs typeface="+mn-cs"/>
              </a:rPr>
              <a:t>Current Challenges: </a:t>
            </a:r>
            <a:r>
              <a:rPr lang="en-US" altLang="en-US" sz="3600" i="1" dirty="0">
                <a:solidFill>
                  <a:srgbClr val="17406D"/>
                </a:solidFill>
                <a:latin typeface="Candara"/>
              </a:rPr>
              <a:t>Uncertainty</a:t>
            </a:r>
            <a:endParaRPr kumimoji="0" lang="en-US" altLang="en-US" sz="4400" i="1" u="none" strike="noStrike" kern="1200" cap="none" spc="0" normalizeH="0" baseline="0" noProof="0" dirty="0">
              <a:ln>
                <a:noFill/>
              </a:ln>
              <a:solidFill>
                <a:srgbClr val="17406D"/>
              </a:solidFill>
              <a:effectLst/>
              <a:uLnTx/>
              <a:uFillTx/>
              <a:latin typeface="Candara"/>
              <a:ea typeface="+mn-ea"/>
              <a:cs typeface="+mn-cs"/>
            </a:endParaRPr>
          </a:p>
        </p:txBody>
      </p:sp>
      <p:sp>
        <p:nvSpPr>
          <p:cNvPr id="11" name="TextBox 10">
            <a:extLst>
              <a:ext uri="{FF2B5EF4-FFF2-40B4-BE49-F238E27FC236}">
                <a16:creationId xmlns:a16="http://schemas.microsoft.com/office/drawing/2014/main" id="{131E6709-23E1-7516-FD45-01FC82765231}"/>
              </a:ext>
            </a:extLst>
          </p:cNvPr>
          <p:cNvSpPr txBox="1"/>
          <p:nvPr/>
        </p:nvSpPr>
        <p:spPr>
          <a:xfrm>
            <a:off x="2590800" y="6225317"/>
            <a:ext cx="5334000" cy="600164"/>
          </a:xfrm>
          <a:prstGeom prst="rect">
            <a:avLst/>
          </a:prstGeom>
          <a:noFill/>
        </p:spPr>
        <p:txBody>
          <a:bodyPr wrap="square">
            <a:spAutoFit/>
          </a:bodyPr>
          <a:lstStyle/>
          <a:p>
            <a:pPr algn="l"/>
            <a:r>
              <a:rPr lang="en-US" sz="1100" i="0" u="sng" dirty="0">
                <a:solidFill>
                  <a:srgbClr val="212529"/>
                </a:solidFill>
                <a:effectLst/>
                <a:latin typeface="+mj-lt"/>
              </a:rPr>
              <a:t>Ref: </a:t>
            </a:r>
          </a:p>
          <a:p>
            <a:pPr algn="l"/>
            <a:r>
              <a:rPr lang="en-US" sz="1100" i="1" dirty="0">
                <a:solidFill>
                  <a:srgbClr val="212529"/>
                </a:solidFill>
                <a:effectLst/>
                <a:latin typeface="+mj-lt"/>
              </a:rPr>
              <a:t>Review of TCEQ TRRP Regulatory Guidance (January 2000 to December 2024)</a:t>
            </a:r>
          </a:p>
          <a:p>
            <a:pPr algn="l"/>
            <a:r>
              <a:rPr lang="en-US" sz="1100" i="1" dirty="0">
                <a:solidFill>
                  <a:srgbClr val="212529"/>
                </a:solidFill>
                <a:latin typeface="+mj-lt"/>
              </a:rPr>
              <a:t>VI Guidance notation includes State-based guidance directing use of EPA or ITRC protocols</a:t>
            </a:r>
            <a:endParaRPr lang="en-US" sz="1100" i="1" dirty="0">
              <a:solidFill>
                <a:srgbClr val="212529"/>
              </a:solidFill>
              <a:effectLst/>
              <a:latin typeface="+mj-lt"/>
            </a:endParaRPr>
          </a:p>
        </p:txBody>
      </p:sp>
      <p:grpSp>
        <p:nvGrpSpPr>
          <p:cNvPr id="7" name="Group 6">
            <a:extLst>
              <a:ext uri="{FF2B5EF4-FFF2-40B4-BE49-F238E27FC236}">
                <a16:creationId xmlns:a16="http://schemas.microsoft.com/office/drawing/2014/main" id="{845F120E-F1F0-6817-A8D1-F13299DBB081}"/>
              </a:ext>
            </a:extLst>
          </p:cNvPr>
          <p:cNvGrpSpPr/>
          <p:nvPr/>
        </p:nvGrpSpPr>
        <p:grpSpPr>
          <a:xfrm>
            <a:off x="6781800" y="5344326"/>
            <a:ext cx="1905001" cy="370674"/>
            <a:chOff x="6178184" y="4168390"/>
            <a:chExt cx="2054665" cy="370674"/>
          </a:xfrm>
        </p:grpSpPr>
        <p:cxnSp>
          <p:nvCxnSpPr>
            <p:cNvPr id="12" name="Straight Arrow Connector 11">
              <a:extLst>
                <a:ext uri="{FF2B5EF4-FFF2-40B4-BE49-F238E27FC236}">
                  <a16:creationId xmlns:a16="http://schemas.microsoft.com/office/drawing/2014/main" id="{B243C8A4-DF2A-F37F-CD3E-CC835CB9F4B4}"/>
                </a:ext>
              </a:extLst>
            </p:cNvPr>
            <p:cNvCxnSpPr>
              <a:cxnSpLocks/>
            </p:cNvCxnSpPr>
            <p:nvPr/>
          </p:nvCxnSpPr>
          <p:spPr>
            <a:xfrm>
              <a:off x="6178184" y="4349496"/>
              <a:ext cx="2054665" cy="27525"/>
            </a:xfrm>
            <a:prstGeom prst="straightConnector1">
              <a:avLst/>
            </a:prstGeom>
            <a:ln w="762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AC4670C3-B9F4-97F7-ACD5-834D5C815A77}"/>
                </a:ext>
              </a:extLst>
            </p:cNvPr>
            <p:cNvSpPr/>
            <p:nvPr/>
          </p:nvSpPr>
          <p:spPr>
            <a:xfrm>
              <a:off x="6506933" y="4168390"/>
              <a:ext cx="1314977" cy="370674"/>
            </a:xfrm>
            <a:prstGeom prst="roundRect">
              <a:avLst/>
            </a:prstGeom>
            <a:solidFill>
              <a:schemeClr val="tx1"/>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Ecological Risk</a:t>
              </a:r>
            </a:p>
          </p:txBody>
        </p:sp>
      </p:grpSp>
      <p:sp>
        <p:nvSpPr>
          <p:cNvPr id="23" name="TextBox 22">
            <a:extLst>
              <a:ext uri="{FF2B5EF4-FFF2-40B4-BE49-F238E27FC236}">
                <a16:creationId xmlns:a16="http://schemas.microsoft.com/office/drawing/2014/main" id="{E3AA6C69-A34A-18B2-B0E1-43A893DEE930}"/>
              </a:ext>
            </a:extLst>
          </p:cNvPr>
          <p:cNvSpPr txBox="1"/>
          <p:nvPr/>
        </p:nvSpPr>
        <p:spPr>
          <a:xfrm>
            <a:off x="8142754" y="6297664"/>
            <a:ext cx="4013387" cy="523220"/>
          </a:xfrm>
          <a:prstGeom prst="rect">
            <a:avLst/>
          </a:prstGeom>
          <a:solidFill>
            <a:srgbClr val="FFDB6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2000" b="1" u="sng">
                <a:solidFill>
                  <a:srgbClr val="40404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b="0" u="none" dirty="0"/>
              <a:t>Re: RG-366/TRRP-1 to 34, RG-263, RG-648, RG-649</a:t>
            </a:r>
          </a:p>
          <a:p>
            <a:r>
              <a:rPr lang="en-US" sz="1400" b="0" i="1" u="none" dirty="0"/>
              <a:t>Note: TRRP-5, 6, 9, 11, 15H, 20, 26, 30, 31 not issued</a:t>
            </a:r>
          </a:p>
        </p:txBody>
      </p:sp>
      <p:grpSp>
        <p:nvGrpSpPr>
          <p:cNvPr id="14" name="Group 13">
            <a:extLst>
              <a:ext uri="{FF2B5EF4-FFF2-40B4-BE49-F238E27FC236}">
                <a16:creationId xmlns:a16="http://schemas.microsoft.com/office/drawing/2014/main" id="{A97C40D2-62E8-23BE-61B2-9CAEA6C66C31}"/>
              </a:ext>
            </a:extLst>
          </p:cNvPr>
          <p:cNvGrpSpPr/>
          <p:nvPr/>
        </p:nvGrpSpPr>
        <p:grpSpPr>
          <a:xfrm>
            <a:off x="1143000" y="2765084"/>
            <a:ext cx="5410200" cy="968716"/>
            <a:chOff x="6253952" y="4315875"/>
            <a:chExt cx="6208424" cy="968716"/>
          </a:xfrm>
        </p:grpSpPr>
        <p:cxnSp>
          <p:nvCxnSpPr>
            <p:cNvPr id="15" name="Straight Arrow Connector 14">
              <a:extLst>
                <a:ext uri="{FF2B5EF4-FFF2-40B4-BE49-F238E27FC236}">
                  <a16:creationId xmlns:a16="http://schemas.microsoft.com/office/drawing/2014/main" id="{ED1F6E2D-B39A-64C8-C67A-450B9C57F6C8}"/>
                </a:ext>
              </a:extLst>
            </p:cNvPr>
            <p:cNvCxnSpPr>
              <a:cxnSpLocks/>
            </p:cNvCxnSpPr>
            <p:nvPr/>
          </p:nvCxnSpPr>
          <p:spPr>
            <a:xfrm flipV="1">
              <a:off x="6253952" y="4315875"/>
              <a:ext cx="6208424" cy="10102"/>
            </a:xfrm>
            <a:prstGeom prst="straightConnector1">
              <a:avLst/>
            </a:prstGeom>
            <a:ln w="76200">
              <a:solidFill>
                <a:srgbClr val="48604E">
                  <a:alpha val="69804"/>
                </a:srgb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7" name="Rectangle: Rounded Corners 16">
              <a:extLst>
                <a:ext uri="{FF2B5EF4-FFF2-40B4-BE49-F238E27FC236}">
                  <a16:creationId xmlns:a16="http://schemas.microsoft.com/office/drawing/2014/main" id="{7E588CA3-373F-7B24-CB24-5B8BD239459D}"/>
                </a:ext>
              </a:extLst>
            </p:cNvPr>
            <p:cNvSpPr/>
            <p:nvPr/>
          </p:nvSpPr>
          <p:spPr>
            <a:xfrm>
              <a:off x="8107213" y="4370191"/>
              <a:ext cx="1848550" cy="914400"/>
            </a:xfrm>
            <a:prstGeom prst="roundRect">
              <a:avLst/>
            </a:prstGeom>
            <a:solidFill>
              <a:srgbClr val="48604E">
                <a:alpha val="69804"/>
              </a:srgbClr>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TRRP Steering Committee</a:t>
              </a:r>
            </a:p>
          </p:txBody>
        </p:sp>
      </p:grpSp>
      <p:grpSp>
        <p:nvGrpSpPr>
          <p:cNvPr id="7262" name="Group 7261">
            <a:extLst>
              <a:ext uri="{FF2B5EF4-FFF2-40B4-BE49-F238E27FC236}">
                <a16:creationId xmlns:a16="http://schemas.microsoft.com/office/drawing/2014/main" id="{225D19BC-9D9F-9C8A-09EC-87E1B7E9BD1E}"/>
              </a:ext>
            </a:extLst>
          </p:cNvPr>
          <p:cNvGrpSpPr/>
          <p:nvPr/>
        </p:nvGrpSpPr>
        <p:grpSpPr>
          <a:xfrm>
            <a:off x="6553200" y="2767677"/>
            <a:ext cx="4980792" cy="2165003"/>
            <a:chOff x="6553200" y="3056085"/>
            <a:chExt cx="4980792" cy="2165003"/>
          </a:xfrm>
        </p:grpSpPr>
        <p:grpSp>
          <p:nvGrpSpPr>
            <p:cNvPr id="7234" name="Group 7233">
              <a:extLst>
                <a:ext uri="{FF2B5EF4-FFF2-40B4-BE49-F238E27FC236}">
                  <a16:creationId xmlns:a16="http://schemas.microsoft.com/office/drawing/2014/main" id="{0D0EF7C2-13A8-090D-8274-390535311D35}"/>
                </a:ext>
              </a:extLst>
            </p:cNvPr>
            <p:cNvGrpSpPr/>
            <p:nvPr/>
          </p:nvGrpSpPr>
          <p:grpSpPr>
            <a:xfrm>
              <a:off x="6553200" y="3056085"/>
              <a:ext cx="4980792" cy="2165003"/>
              <a:chOff x="6553200" y="3056085"/>
              <a:chExt cx="4980792" cy="2165003"/>
            </a:xfrm>
          </p:grpSpPr>
          <p:grpSp>
            <p:nvGrpSpPr>
              <p:cNvPr id="9" name="Group 8">
                <a:extLst>
                  <a:ext uri="{FF2B5EF4-FFF2-40B4-BE49-F238E27FC236}">
                    <a16:creationId xmlns:a16="http://schemas.microsoft.com/office/drawing/2014/main" id="{38158A25-96F0-94D7-41CB-196D4DEFBAAB}"/>
                  </a:ext>
                </a:extLst>
              </p:cNvPr>
              <p:cNvGrpSpPr/>
              <p:nvPr/>
            </p:nvGrpSpPr>
            <p:grpSpPr>
              <a:xfrm>
                <a:off x="6553200" y="3056085"/>
                <a:ext cx="4980792" cy="966234"/>
                <a:chOff x="7702765" y="4315875"/>
                <a:chExt cx="6056895" cy="966234"/>
              </a:xfrm>
            </p:grpSpPr>
            <p:cxnSp>
              <p:nvCxnSpPr>
                <p:cNvPr id="8" name="Straight Arrow Connector 7">
                  <a:extLst>
                    <a:ext uri="{FF2B5EF4-FFF2-40B4-BE49-F238E27FC236}">
                      <a16:creationId xmlns:a16="http://schemas.microsoft.com/office/drawing/2014/main" id="{075CEE85-6090-06BA-21D5-DB2B4FC4DA1D}"/>
                    </a:ext>
                  </a:extLst>
                </p:cNvPr>
                <p:cNvCxnSpPr>
                  <a:cxnSpLocks/>
                </p:cNvCxnSpPr>
                <p:nvPr/>
              </p:nvCxnSpPr>
              <p:spPr>
                <a:xfrm>
                  <a:off x="7702765" y="4315875"/>
                  <a:ext cx="6056895" cy="0"/>
                </a:xfrm>
                <a:prstGeom prst="straightConnector1">
                  <a:avLst/>
                </a:prstGeom>
                <a:ln w="76200">
                  <a:solidFill>
                    <a:srgbClr val="771A0B">
                      <a:alpha val="69804"/>
                    </a:srgbClr>
                  </a:solidFill>
                  <a:headEnd type="triangle"/>
                  <a:tailEnd type="triangle"/>
                </a:ln>
              </p:spPr>
              <p:style>
                <a:lnRef idx="1">
                  <a:schemeClr val="dk1"/>
                </a:lnRef>
                <a:fillRef idx="0">
                  <a:schemeClr val="dk1"/>
                </a:fillRef>
                <a:effectRef idx="0">
                  <a:schemeClr val="dk1"/>
                </a:effectRef>
                <a:fontRef idx="minor">
                  <a:schemeClr val="tx1"/>
                </a:fontRef>
              </p:style>
            </p:cxnSp>
            <p:sp>
              <p:nvSpPr>
                <p:cNvPr id="4" name="Rectangle: Rounded Corners 3">
                  <a:extLst>
                    <a:ext uri="{FF2B5EF4-FFF2-40B4-BE49-F238E27FC236}">
                      <a16:creationId xmlns:a16="http://schemas.microsoft.com/office/drawing/2014/main" id="{EB373D7E-3BDF-8710-41FE-5D942D80C184}"/>
                    </a:ext>
                  </a:extLst>
                </p:cNvPr>
                <p:cNvSpPr/>
                <p:nvPr/>
              </p:nvSpPr>
              <p:spPr>
                <a:xfrm>
                  <a:off x="10028606" y="4367709"/>
                  <a:ext cx="1570561" cy="914400"/>
                </a:xfrm>
                <a:prstGeom prst="roundRect">
                  <a:avLst/>
                </a:prstGeom>
                <a:solidFill>
                  <a:srgbClr val="771A0B">
                    <a:alpha val="69804"/>
                  </a:srgbClr>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Vapor Intrusion?</a:t>
                  </a:r>
                </a:p>
              </p:txBody>
            </p:sp>
          </p:grpSp>
          <p:grpSp>
            <p:nvGrpSpPr>
              <p:cNvPr id="2" name="Group 1">
                <a:extLst>
                  <a:ext uri="{FF2B5EF4-FFF2-40B4-BE49-F238E27FC236}">
                    <a16:creationId xmlns:a16="http://schemas.microsoft.com/office/drawing/2014/main" id="{E2DACC18-0031-1706-D7C9-B246860D3C94}"/>
                  </a:ext>
                </a:extLst>
              </p:cNvPr>
              <p:cNvGrpSpPr/>
              <p:nvPr/>
            </p:nvGrpSpPr>
            <p:grpSpPr>
              <a:xfrm>
                <a:off x="7157163" y="3736576"/>
                <a:ext cx="2278648" cy="1484512"/>
                <a:chOff x="6215063" y="1827681"/>
                <a:chExt cx="5808581" cy="3611368"/>
              </a:xfrm>
              <a:solidFill>
                <a:srgbClr val="633F40"/>
              </a:solidFill>
            </p:grpSpPr>
            <p:sp>
              <p:nvSpPr>
                <p:cNvPr id="3" name="Freeform 854">
                  <a:extLst>
                    <a:ext uri="{FF2B5EF4-FFF2-40B4-BE49-F238E27FC236}">
                      <a16:creationId xmlns:a16="http://schemas.microsoft.com/office/drawing/2014/main" id="{A7436A59-BF3E-5767-6CD8-E0B08DDF14B6}"/>
                    </a:ext>
                  </a:extLst>
                </p:cNvPr>
                <p:cNvSpPr>
                  <a:spLocks/>
                </p:cNvSpPr>
                <p:nvPr/>
              </p:nvSpPr>
              <p:spPr bwMode="auto">
                <a:xfrm>
                  <a:off x="11001603" y="4811634"/>
                  <a:ext cx="39836" cy="58510"/>
                </a:xfrm>
                <a:custGeom>
                  <a:avLst/>
                  <a:gdLst>
                    <a:gd name="T0" fmla="*/ 19 w 31"/>
                    <a:gd name="T1" fmla="*/ 16 h 45"/>
                    <a:gd name="T2" fmla="*/ 6 w 31"/>
                    <a:gd name="T3" fmla="*/ 1 h 45"/>
                    <a:gd name="T4" fmla="*/ 7 w 31"/>
                    <a:gd name="T5" fmla="*/ 11 h 45"/>
                    <a:gd name="T6" fmla="*/ 16 w 31"/>
                    <a:gd name="T7" fmla="*/ 26 h 45"/>
                    <a:gd name="T8" fmla="*/ 31 w 31"/>
                    <a:gd name="T9" fmla="*/ 35 h 45"/>
                    <a:gd name="T10" fmla="*/ 24 w 31"/>
                    <a:gd name="T11" fmla="*/ 25 h 45"/>
                    <a:gd name="T12" fmla="*/ 19 w 31"/>
                    <a:gd name="T13" fmla="*/ 16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9" y="16"/>
                      </a:moveTo>
                      <a:cubicBezTo>
                        <a:pt x="17" y="11"/>
                        <a:pt x="12" y="0"/>
                        <a:pt x="6" y="1"/>
                      </a:cubicBezTo>
                      <a:cubicBezTo>
                        <a:pt x="0" y="3"/>
                        <a:pt x="6" y="8"/>
                        <a:pt x="7" y="11"/>
                      </a:cubicBezTo>
                      <a:cubicBezTo>
                        <a:pt x="10" y="16"/>
                        <a:pt x="12" y="21"/>
                        <a:pt x="16" y="26"/>
                      </a:cubicBezTo>
                      <a:cubicBezTo>
                        <a:pt x="19" y="29"/>
                        <a:pt x="30" y="45"/>
                        <a:pt x="31" y="35"/>
                      </a:cubicBezTo>
                      <a:cubicBezTo>
                        <a:pt x="31" y="31"/>
                        <a:pt x="27" y="27"/>
                        <a:pt x="24" y="25"/>
                      </a:cubicBezTo>
                      <a:cubicBezTo>
                        <a:pt x="22" y="22"/>
                        <a:pt x="21" y="19"/>
                        <a:pt x="19" y="16"/>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10" name="Freeform 855">
                  <a:extLst>
                    <a:ext uri="{FF2B5EF4-FFF2-40B4-BE49-F238E27FC236}">
                      <a16:creationId xmlns:a16="http://schemas.microsoft.com/office/drawing/2014/main" id="{D418F458-B1EF-E2DE-26A8-7FE29BE529FE}"/>
                    </a:ext>
                  </a:extLst>
                </p:cNvPr>
                <p:cNvSpPr>
                  <a:spLocks/>
                </p:cNvSpPr>
                <p:nvPr/>
              </p:nvSpPr>
              <p:spPr bwMode="auto">
                <a:xfrm>
                  <a:off x="11489592" y="2989145"/>
                  <a:ext cx="202915" cy="123242"/>
                </a:xfrm>
                <a:custGeom>
                  <a:avLst/>
                  <a:gdLst>
                    <a:gd name="T0" fmla="*/ 121 w 158"/>
                    <a:gd name="T1" fmla="*/ 2 h 96"/>
                    <a:gd name="T2" fmla="*/ 110 w 158"/>
                    <a:gd name="T3" fmla="*/ 12 h 96"/>
                    <a:gd name="T4" fmla="*/ 90 w 158"/>
                    <a:gd name="T5" fmla="*/ 32 h 96"/>
                    <a:gd name="T6" fmla="*/ 59 w 158"/>
                    <a:gd name="T7" fmla="*/ 43 h 96"/>
                    <a:gd name="T8" fmla="*/ 53 w 158"/>
                    <a:gd name="T9" fmla="*/ 44 h 96"/>
                    <a:gd name="T10" fmla="*/ 52 w 158"/>
                    <a:gd name="T11" fmla="*/ 51 h 96"/>
                    <a:gd name="T12" fmla="*/ 38 w 158"/>
                    <a:gd name="T13" fmla="*/ 51 h 96"/>
                    <a:gd name="T14" fmla="*/ 33 w 158"/>
                    <a:gd name="T15" fmla="*/ 53 h 96"/>
                    <a:gd name="T16" fmla="*/ 32 w 158"/>
                    <a:gd name="T17" fmla="*/ 57 h 96"/>
                    <a:gd name="T18" fmla="*/ 22 w 158"/>
                    <a:gd name="T19" fmla="*/ 60 h 96"/>
                    <a:gd name="T20" fmla="*/ 18 w 158"/>
                    <a:gd name="T21" fmla="*/ 70 h 96"/>
                    <a:gd name="T22" fmla="*/ 12 w 158"/>
                    <a:gd name="T23" fmla="*/ 73 h 96"/>
                    <a:gd name="T24" fmla="*/ 9 w 158"/>
                    <a:gd name="T25" fmla="*/ 78 h 96"/>
                    <a:gd name="T26" fmla="*/ 1 w 158"/>
                    <a:gd name="T27" fmla="*/ 88 h 96"/>
                    <a:gd name="T28" fmla="*/ 10 w 158"/>
                    <a:gd name="T29" fmla="*/ 89 h 96"/>
                    <a:gd name="T30" fmla="*/ 15 w 158"/>
                    <a:gd name="T31" fmla="*/ 86 h 96"/>
                    <a:gd name="T32" fmla="*/ 17 w 158"/>
                    <a:gd name="T33" fmla="*/ 92 h 96"/>
                    <a:gd name="T34" fmla="*/ 20 w 158"/>
                    <a:gd name="T35" fmla="*/ 95 h 96"/>
                    <a:gd name="T36" fmla="*/ 26 w 158"/>
                    <a:gd name="T37" fmla="*/ 88 h 96"/>
                    <a:gd name="T38" fmla="*/ 39 w 158"/>
                    <a:gd name="T39" fmla="*/ 81 h 96"/>
                    <a:gd name="T40" fmla="*/ 50 w 158"/>
                    <a:gd name="T41" fmla="*/ 74 h 96"/>
                    <a:gd name="T42" fmla="*/ 79 w 158"/>
                    <a:gd name="T43" fmla="*/ 55 h 96"/>
                    <a:gd name="T44" fmla="*/ 94 w 158"/>
                    <a:gd name="T45" fmla="*/ 47 h 96"/>
                    <a:gd name="T46" fmla="*/ 95 w 158"/>
                    <a:gd name="T47" fmla="*/ 55 h 96"/>
                    <a:gd name="T48" fmla="*/ 63 w 158"/>
                    <a:gd name="T49" fmla="*/ 78 h 96"/>
                    <a:gd name="T50" fmla="*/ 96 w 158"/>
                    <a:gd name="T51" fmla="*/ 63 h 96"/>
                    <a:gd name="T52" fmla="*/ 109 w 158"/>
                    <a:gd name="T53" fmla="*/ 50 h 96"/>
                    <a:gd name="T54" fmla="*/ 132 w 158"/>
                    <a:gd name="T55" fmla="*/ 33 h 96"/>
                    <a:gd name="T56" fmla="*/ 153 w 158"/>
                    <a:gd name="T57" fmla="*/ 12 h 96"/>
                    <a:gd name="T58" fmla="*/ 151 w 158"/>
                    <a:gd name="T59" fmla="*/ 6 h 96"/>
                    <a:gd name="T60" fmla="*/ 139 w 158"/>
                    <a:gd name="T61" fmla="*/ 16 h 96"/>
                    <a:gd name="T62" fmla="*/ 127 w 158"/>
                    <a:gd name="T63" fmla="*/ 18 h 96"/>
                    <a:gd name="T64" fmla="*/ 124 w 158"/>
                    <a:gd name="T65" fmla="*/ 23 h 96"/>
                    <a:gd name="T66" fmla="*/ 116 w 158"/>
                    <a:gd name="T67" fmla="*/ 24 h 96"/>
                    <a:gd name="T68" fmla="*/ 110 w 158"/>
                    <a:gd name="T69" fmla="*/ 36 h 96"/>
                    <a:gd name="T70" fmla="*/ 104 w 158"/>
                    <a:gd name="T71" fmla="*/ 32 h 96"/>
                    <a:gd name="T72" fmla="*/ 114 w 158"/>
                    <a:gd name="T73" fmla="*/ 21 h 96"/>
                    <a:gd name="T74" fmla="*/ 117 w 158"/>
                    <a:gd name="T75" fmla="*/ 15 h 96"/>
                    <a:gd name="T76" fmla="*/ 121 w 158"/>
                    <a:gd name="T77" fmla="*/ 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8" h="96">
                      <a:moveTo>
                        <a:pt x="121" y="2"/>
                      </a:moveTo>
                      <a:cubicBezTo>
                        <a:pt x="115" y="0"/>
                        <a:pt x="112" y="8"/>
                        <a:pt x="110" y="12"/>
                      </a:cubicBezTo>
                      <a:cubicBezTo>
                        <a:pt x="105" y="20"/>
                        <a:pt x="100" y="29"/>
                        <a:pt x="90" y="32"/>
                      </a:cubicBezTo>
                      <a:cubicBezTo>
                        <a:pt x="80" y="36"/>
                        <a:pt x="69" y="41"/>
                        <a:pt x="59" y="43"/>
                      </a:cubicBezTo>
                      <a:cubicBezTo>
                        <a:pt x="57" y="44"/>
                        <a:pt x="55" y="43"/>
                        <a:pt x="53" y="44"/>
                      </a:cubicBezTo>
                      <a:cubicBezTo>
                        <a:pt x="52" y="46"/>
                        <a:pt x="53" y="49"/>
                        <a:pt x="52" y="51"/>
                      </a:cubicBezTo>
                      <a:cubicBezTo>
                        <a:pt x="49" y="54"/>
                        <a:pt x="41" y="50"/>
                        <a:pt x="38" y="51"/>
                      </a:cubicBezTo>
                      <a:cubicBezTo>
                        <a:pt x="36" y="51"/>
                        <a:pt x="34" y="52"/>
                        <a:pt x="33" y="53"/>
                      </a:cubicBezTo>
                      <a:cubicBezTo>
                        <a:pt x="32" y="55"/>
                        <a:pt x="32" y="56"/>
                        <a:pt x="32" y="57"/>
                      </a:cubicBezTo>
                      <a:cubicBezTo>
                        <a:pt x="29" y="61"/>
                        <a:pt x="26" y="60"/>
                        <a:pt x="22" y="60"/>
                      </a:cubicBezTo>
                      <a:cubicBezTo>
                        <a:pt x="19" y="63"/>
                        <a:pt x="20" y="67"/>
                        <a:pt x="18" y="70"/>
                      </a:cubicBezTo>
                      <a:cubicBezTo>
                        <a:pt x="16" y="72"/>
                        <a:pt x="14" y="72"/>
                        <a:pt x="12" y="73"/>
                      </a:cubicBezTo>
                      <a:cubicBezTo>
                        <a:pt x="11" y="75"/>
                        <a:pt x="11" y="77"/>
                        <a:pt x="9" y="78"/>
                      </a:cubicBezTo>
                      <a:cubicBezTo>
                        <a:pt x="6" y="82"/>
                        <a:pt x="0" y="82"/>
                        <a:pt x="1" y="88"/>
                      </a:cubicBezTo>
                      <a:cubicBezTo>
                        <a:pt x="2" y="96"/>
                        <a:pt x="6" y="92"/>
                        <a:pt x="10" y="89"/>
                      </a:cubicBezTo>
                      <a:cubicBezTo>
                        <a:pt x="11" y="88"/>
                        <a:pt x="12" y="86"/>
                        <a:pt x="15" y="86"/>
                      </a:cubicBezTo>
                      <a:cubicBezTo>
                        <a:pt x="18" y="88"/>
                        <a:pt x="16" y="90"/>
                        <a:pt x="17" y="92"/>
                      </a:cubicBezTo>
                      <a:cubicBezTo>
                        <a:pt x="18" y="94"/>
                        <a:pt x="16" y="96"/>
                        <a:pt x="20" y="95"/>
                      </a:cubicBezTo>
                      <a:cubicBezTo>
                        <a:pt x="22" y="94"/>
                        <a:pt x="25" y="90"/>
                        <a:pt x="26" y="88"/>
                      </a:cubicBezTo>
                      <a:cubicBezTo>
                        <a:pt x="31" y="84"/>
                        <a:pt x="33" y="83"/>
                        <a:pt x="39" y="81"/>
                      </a:cubicBezTo>
                      <a:cubicBezTo>
                        <a:pt x="43" y="79"/>
                        <a:pt x="46" y="76"/>
                        <a:pt x="50" y="74"/>
                      </a:cubicBezTo>
                      <a:cubicBezTo>
                        <a:pt x="60" y="69"/>
                        <a:pt x="69" y="60"/>
                        <a:pt x="79" y="55"/>
                      </a:cubicBezTo>
                      <a:cubicBezTo>
                        <a:pt x="84" y="52"/>
                        <a:pt x="89" y="48"/>
                        <a:pt x="94" y="47"/>
                      </a:cubicBezTo>
                      <a:cubicBezTo>
                        <a:pt x="103" y="46"/>
                        <a:pt x="99" y="52"/>
                        <a:pt x="95" y="55"/>
                      </a:cubicBezTo>
                      <a:cubicBezTo>
                        <a:pt x="91" y="58"/>
                        <a:pt x="57" y="71"/>
                        <a:pt x="63" y="78"/>
                      </a:cubicBezTo>
                      <a:cubicBezTo>
                        <a:pt x="70" y="85"/>
                        <a:pt x="91" y="67"/>
                        <a:pt x="96" y="63"/>
                      </a:cubicBezTo>
                      <a:cubicBezTo>
                        <a:pt x="100" y="59"/>
                        <a:pt x="105" y="54"/>
                        <a:pt x="109" y="50"/>
                      </a:cubicBezTo>
                      <a:cubicBezTo>
                        <a:pt x="116" y="44"/>
                        <a:pt x="125" y="39"/>
                        <a:pt x="132" y="33"/>
                      </a:cubicBezTo>
                      <a:cubicBezTo>
                        <a:pt x="139" y="25"/>
                        <a:pt x="146" y="19"/>
                        <a:pt x="153" y="12"/>
                      </a:cubicBezTo>
                      <a:cubicBezTo>
                        <a:pt x="158" y="9"/>
                        <a:pt x="158" y="3"/>
                        <a:pt x="151" y="6"/>
                      </a:cubicBezTo>
                      <a:cubicBezTo>
                        <a:pt x="146" y="7"/>
                        <a:pt x="144" y="14"/>
                        <a:pt x="139" y="16"/>
                      </a:cubicBezTo>
                      <a:cubicBezTo>
                        <a:pt x="134" y="17"/>
                        <a:pt x="132" y="13"/>
                        <a:pt x="127" y="18"/>
                      </a:cubicBezTo>
                      <a:cubicBezTo>
                        <a:pt x="126" y="19"/>
                        <a:pt x="125" y="22"/>
                        <a:pt x="124" y="23"/>
                      </a:cubicBezTo>
                      <a:cubicBezTo>
                        <a:pt x="122" y="24"/>
                        <a:pt x="119" y="23"/>
                        <a:pt x="116" y="24"/>
                      </a:cubicBezTo>
                      <a:cubicBezTo>
                        <a:pt x="110" y="27"/>
                        <a:pt x="112" y="31"/>
                        <a:pt x="110" y="36"/>
                      </a:cubicBezTo>
                      <a:cubicBezTo>
                        <a:pt x="107" y="42"/>
                        <a:pt x="101" y="38"/>
                        <a:pt x="104" y="32"/>
                      </a:cubicBezTo>
                      <a:cubicBezTo>
                        <a:pt x="107" y="28"/>
                        <a:pt x="112" y="26"/>
                        <a:pt x="114" y="21"/>
                      </a:cubicBezTo>
                      <a:cubicBezTo>
                        <a:pt x="115" y="19"/>
                        <a:pt x="115" y="17"/>
                        <a:pt x="117" y="15"/>
                      </a:cubicBezTo>
                      <a:cubicBezTo>
                        <a:pt x="119" y="12"/>
                        <a:pt x="131" y="5"/>
                        <a:pt x="121" y="2"/>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18" name="Freeform 856">
                  <a:extLst>
                    <a:ext uri="{FF2B5EF4-FFF2-40B4-BE49-F238E27FC236}">
                      <a16:creationId xmlns:a16="http://schemas.microsoft.com/office/drawing/2014/main" id="{D1ABFD55-0336-5A06-60AC-2108ABD3894B}"/>
                    </a:ext>
                  </a:extLst>
                </p:cNvPr>
                <p:cNvSpPr>
                  <a:spLocks/>
                </p:cNvSpPr>
                <p:nvPr/>
              </p:nvSpPr>
              <p:spPr bwMode="auto">
                <a:xfrm>
                  <a:off x="10406553" y="2533523"/>
                  <a:ext cx="26142" cy="28632"/>
                </a:xfrm>
                <a:custGeom>
                  <a:avLst/>
                  <a:gdLst>
                    <a:gd name="T0" fmla="*/ 2 w 21"/>
                    <a:gd name="T1" fmla="*/ 17 h 22"/>
                    <a:gd name="T2" fmla="*/ 16 w 21"/>
                    <a:gd name="T3" fmla="*/ 19 h 22"/>
                    <a:gd name="T4" fmla="*/ 13 w 21"/>
                    <a:gd name="T5" fmla="*/ 2 h 22"/>
                    <a:gd name="T6" fmla="*/ 2 w 21"/>
                    <a:gd name="T7" fmla="*/ 17 h 22"/>
                  </a:gdLst>
                  <a:ahLst/>
                  <a:cxnLst>
                    <a:cxn ang="0">
                      <a:pos x="T0" y="T1"/>
                    </a:cxn>
                    <a:cxn ang="0">
                      <a:pos x="T2" y="T3"/>
                    </a:cxn>
                    <a:cxn ang="0">
                      <a:pos x="T4" y="T5"/>
                    </a:cxn>
                    <a:cxn ang="0">
                      <a:pos x="T6" y="T7"/>
                    </a:cxn>
                  </a:cxnLst>
                  <a:rect l="0" t="0" r="r" b="b"/>
                  <a:pathLst>
                    <a:path w="21" h="22">
                      <a:moveTo>
                        <a:pt x="2" y="17"/>
                      </a:moveTo>
                      <a:cubicBezTo>
                        <a:pt x="4" y="22"/>
                        <a:pt x="13" y="22"/>
                        <a:pt x="16" y="19"/>
                      </a:cubicBezTo>
                      <a:cubicBezTo>
                        <a:pt x="21" y="15"/>
                        <a:pt x="19" y="3"/>
                        <a:pt x="13" y="2"/>
                      </a:cubicBezTo>
                      <a:cubicBezTo>
                        <a:pt x="7" y="0"/>
                        <a:pt x="0" y="12"/>
                        <a:pt x="2" y="17"/>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19" name="Freeform 857">
                  <a:extLst>
                    <a:ext uri="{FF2B5EF4-FFF2-40B4-BE49-F238E27FC236}">
                      <a16:creationId xmlns:a16="http://schemas.microsoft.com/office/drawing/2014/main" id="{D64424A6-5A2A-335C-7A07-BF076E075B43}"/>
                    </a:ext>
                  </a:extLst>
                </p:cNvPr>
                <p:cNvSpPr>
                  <a:spLocks/>
                </p:cNvSpPr>
                <p:nvPr/>
              </p:nvSpPr>
              <p:spPr bwMode="auto">
                <a:xfrm>
                  <a:off x="9957153" y="2461321"/>
                  <a:ext cx="19918" cy="17428"/>
                </a:xfrm>
                <a:custGeom>
                  <a:avLst/>
                  <a:gdLst>
                    <a:gd name="T0" fmla="*/ 1 w 15"/>
                    <a:gd name="T1" fmla="*/ 9 h 13"/>
                    <a:gd name="T2" fmla="*/ 12 w 15"/>
                    <a:gd name="T3" fmla="*/ 8 h 13"/>
                    <a:gd name="T4" fmla="*/ 9 w 15"/>
                    <a:gd name="T5" fmla="*/ 1 h 13"/>
                    <a:gd name="T6" fmla="*/ 1 w 15"/>
                    <a:gd name="T7" fmla="*/ 9 h 13"/>
                  </a:gdLst>
                  <a:ahLst/>
                  <a:cxnLst>
                    <a:cxn ang="0">
                      <a:pos x="T0" y="T1"/>
                    </a:cxn>
                    <a:cxn ang="0">
                      <a:pos x="T2" y="T3"/>
                    </a:cxn>
                    <a:cxn ang="0">
                      <a:pos x="T4" y="T5"/>
                    </a:cxn>
                    <a:cxn ang="0">
                      <a:pos x="T6" y="T7"/>
                    </a:cxn>
                  </a:cxnLst>
                  <a:rect l="0" t="0" r="r" b="b"/>
                  <a:pathLst>
                    <a:path w="15" h="13">
                      <a:moveTo>
                        <a:pt x="1" y="9"/>
                      </a:moveTo>
                      <a:cubicBezTo>
                        <a:pt x="0" y="13"/>
                        <a:pt x="11" y="10"/>
                        <a:pt x="12" y="8"/>
                      </a:cubicBezTo>
                      <a:cubicBezTo>
                        <a:pt x="15" y="6"/>
                        <a:pt x="14" y="0"/>
                        <a:pt x="9" y="1"/>
                      </a:cubicBezTo>
                      <a:cubicBezTo>
                        <a:pt x="6" y="1"/>
                        <a:pt x="2" y="6"/>
                        <a:pt x="1" y="9"/>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24" name="Freeform 858">
                  <a:extLst>
                    <a:ext uri="{FF2B5EF4-FFF2-40B4-BE49-F238E27FC236}">
                      <a16:creationId xmlns:a16="http://schemas.microsoft.com/office/drawing/2014/main" id="{DB785E6F-31F3-29B3-022C-7F52F4193076}"/>
                    </a:ext>
                  </a:extLst>
                </p:cNvPr>
                <p:cNvSpPr>
                  <a:spLocks/>
                </p:cNvSpPr>
                <p:nvPr/>
              </p:nvSpPr>
              <p:spPr bwMode="auto">
                <a:xfrm>
                  <a:off x="6937090" y="4424479"/>
                  <a:ext cx="1069347" cy="983447"/>
                </a:xfrm>
                <a:custGeom>
                  <a:avLst/>
                  <a:gdLst>
                    <a:gd name="T0" fmla="*/ 602 w 830"/>
                    <a:gd name="T1" fmla="*/ 547 h 764"/>
                    <a:gd name="T2" fmla="*/ 662 w 830"/>
                    <a:gd name="T3" fmla="*/ 586 h 764"/>
                    <a:gd name="T4" fmla="*/ 759 w 830"/>
                    <a:gd name="T5" fmla="*/ 664 h 764"/>
                    <a:gd name="T6" fmla="*/ 829 w 830"/>
                    <a:gd name="T7" fmla="*/ 746 h 764"/>
                    <a:gd name="T8" fmla="*/ 775 w 830"/>
                    <a:gd name="T9" fmla="*/ 734 h 764"/>
                    <a:gd name="T10" fmla="*/ 734 w 830"/>
                    <a:gd name="T11" fmla="*/ 667 h 764"/>
                    <a:gd name="T12" fmla="*/ 681 w 830"/>
                    <a:gd name="T13" fmla="*/ 594 h 764"/>
                    <a:gd name="T14" fmla="*/ 653 w 830"/>
                    <a:gd name="T15" fmla="*/ 627 h 764"/>
                    <a:gd name="T16" fmla="*/ 595 w 830"/>
                    <a:gd name="T17" fmla="*/ 581 h 764"/>
                    <a:gd name="T18" fmla="*/ 515 w 830"/>
                    <a:gd name="T19" fmla="*/ 538 h 764"/>
                    <a:gd name="T20" fmla="*/ 463 w 830"/>
                    <a:gd name="T21" fmla="*/ 523 h 764"/>
                    <a:gd name="T22" fmla="*/ 457 w 830"/>
                    <a:gd name="T23" fmla="*/ 498 h 764"/>
                    <a:gd name="T24" fmla="*/ 427 w 830"/>
                    <a:gd name="T25" fmla="*/ 490 h 764"/>
                    <a:gd name="T26" fmla="*/ 407 w 830"/>
                    <a:gd name="T27" fmla="*/ 505 h 764"/>
                    <a:gd name="T28" fmla="*/ 367 w 830"/>
                    <a:gd name="T29" fmla="*/ 532 h 764"/>
                    <a:gd name="T30" fmla="*/ 336 w 830"/>
                    <a:gd name="T31" fmla="*/ 551 h 764"/>
                    <a:gd name="T32" fmla="*/ 327 w 830"/>
                    <a:gd name="T33" fmla="*/ 521 h 764"/>
                    <a:gd name="T34" fmla="*/ 367 w 830"/>
                    <a:gd name="T35" fmla="*/ 483 h 764"/>
                    <a:gd name="T36" fmla="*/ 378 w 830"/>
                    <a:gd name="T37" fmla="*/ 459 h 764"/>
                    <a:gd name="T38" fmla="*/ 297 w 830"/>
                    <a:gd name="T39" fmla="*/ 505 h 764"/>
                    <a:gd name="T40" fmla="*/ 257 w 830"/>
                    <a:gd name="T41" fmla="*/ 545 h 764"/>
                    <a:gd name="T42" fmla="*/ 236 w 830"/>
                    <a:gd name="T43" fmla="*/ 579 h 764"/>
                    <a:gd name="T44" fmla="*/ 201 w 830"/>
                    <a:gd name="T45" fmla="*/ 590 h 764"/>
                    <a:gd name="T46" fmla="*/ 181 w 830"/>
                    <a:gd name="T47" fmla="*/ 612 h 764"/>
                    <a:gd name="T48" fmla="*/ 136 w 830"/>
                    <a:gd name="T49" fmla="*/ 628 h 764"/>
                    <a:gd name="T50" fmla="*/ 96 w 830"/>
                    <a:gd name="T51" fmla="*/ 649 h 764"/>
                    <a:gd name="T52" fmla="*/ 43 w 830"/>
                    <a:gd name="T53" fmla="*/ 652 h 764"/>
                    <a:gd name="T54" fmla="*/ 4 w 830"/>
                    <a:gd name="T55" fmla="*/ 636 h 764"/>
                    <a:gd name="T56" fmla="*/ 49 w 830"/>
                    <a:gd name="T57" fmla="*/ 631 h 764"/>
                    <a:gd name="T58" fmla="*/ 112 w 830"/>
                    <a:gd name="T59" fmla="*/ 612 h 764"/>
                    <a:gd name="T60" fmla="*/ 151 w 830"/>
                    <a:gd name="T61" fmla="*/ 571 h 764"/>
                    <a:gd name="T62" fmla="*/ 185 w 830"/>
                    <a:gd name="T63" fmla="*/ 528 h 764"/>
                    <a:gd name="T64" fmla="*/ 135 w 830"/>
                    <a:gd name="T65" fmla="*/ 532 h 764"/>
                    <a:gd name="T66" fmla="*/ 95 w 830"/>
                    <a:gd name="T67" fmla="*/ 502 h 764"/>
                    <a:gd name="T68" fmla="*/ 70 w 830"/>
                    <a:gd name="T69" fmla="*/ 504 h 764"/>
                    <a:gd name="T70" fmla="*/ 70 w 830"/>
                    <a:gd name="T71" fmla="*/ 453 h 764"/>
                    <a:gd name="T72" fmla="*/ 47 w 830"/>
                    <a:gd name="T73" fmla="*/ 413 h 764"/>
                    <a:gd name="T74" fmla="*/ 56 w 830"/>
                    <a:gd name="T75" fmla="*/ 397 h 764"/>
                    <a:gd name="T76" fmla="*/ 41 w 830"/>
                    <a:gd name="T77" fmla="*/ 345 h 764"/>
                    <a:gd name="T78" fmla="*/ 48 w 830"/>
                    <a:gd name="T79" fmla="*/ 331 h 764"/>
                    <a:gd name="T80" fmla="*/ 86 w 830"/>
                    <a:gd name="T81" fmla="*/ 321 h 764"/>
                    <a:gd name="T82" fmla="*/ 137 w 830"/>
                    <a:gd name="T83" fmla="*/ 306 h 764"/>
                    <a:gd name="T84" fmla="*/ 181 w 830"/>
                    <a:gd name="T85" fmla="*/ 261 h 764"/>
                    <a:gd name="T86" fmla="*/ 156 w 830"/>
                    <a:gd name="T87" fmla="*/ 254 h 764"/>
                    <a:gd name="T88" fmla="*/ 115 w 830"/>
                    <a:gd name="T89" fmla="*/ 197 h 764"/>
                    <a:gd name="T90" fmla="*/ 146 w 830"/>
                    <a:gd name="T91" fmla="*/ 155 h 764"/>
                    <a:gd name="T92" fmla="*/ 214 w 830"/>
                    <a:gd name="T93" fmla="*/ 194 h 764"/>
                    <a:gd name="T94" fmla="*/ 214 w 830"/>
                    <a:gd name="T95" fmla="*/ 155 h 764"/>
                    <a:gd name="T96" fmla="*/ 180 w 830"/>
                    <a:gd name="T97" fmla="*/ 95 h 764"/>
                    <a:gd name="T98" fmla="*/ 211 w 830"/>
                    <a:gd name="T99" fmla="*/ 62 h 764"/>
                    <a:gd name="T100" fmla="*/ 323 w 830"/>
                    <a:gd name="T101" fmla="*/ 11 h 764"/>
                    <a:gd name="T102" fmla="*/ 375 w 830"/>
                    <a:gd name="T103" fmla="*/ 27 h 764"/>
                    <a:gd name="T104" fmla="*/ 432 w 830"/>
                    <a:gd name="T105" fmla="*/ 65 h 764"/>
                    <a:gd name="T106" fmla="*/ 480 w 830"/>
                    <a:gd name="T107" fmla="*/ 89 h 764"/>
                    <a:gd name="T108" fmla="*/ 569 w 830"/>
                    <a:gd name="T109" fmla="*/ 10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0" h="764">
                      <a:moveTo>
                        <a:pt x="589" y="119"/>
                      </a:moveTo>
                      <a:cubicBezTo>
                        <a:pt x="595" y="132"/>
                        <a:pt x="561" y="539"/>
                        <a:pt x="561" y="539"/>
                      </a:cubicBezTo>
                      <a:cubicBezTo>
                        <a:pt x="561" y="539"/>
                        <a:pt x="573" y="543"/>
                        <a:pt x="574" y="543"/>
                      </a:cubicBezTo>
                      <a:cubicBezTo>
                        <a:pt x="577" y="543"/>
                        <a:pt x="578" y="542"/>
                        <a:pt x="580" y="542"/>
                      </a:cubicBezTo>
                      <a:cubicBezTo>
                        <a:pt x="584" y="541"/>
                        <a:pt x="588" y="542"/>
                        <a:pt x="592" y="543"/>
                      </a:cubicBezTo>
                      <a:cubicBezTo>
                        <a:pt x="596" y="543"/>
                        <a:pt x="598" y="546"/>
                        <a:pt x="602" y="547"/>
                      </a:cubicBezTo>
                      <a:cubicBezTo>
                        <a:pt x="607" y="548"/>
                        <a:pt x="612" y="544"/>
                        <a:pt x="616" y="545"/>
                      </a:cubicBezTo>
                      <a:cubicBezTo>
                        <a:pt x="620" y="546"/>
                        <a:pt x="619" y="553"/>
                        <a:pt x="620" y="557"/>
                      </a:cubicBezTo>
                      <a:cubicBezTo>
                        <a:pt x="621" y="560"/>
                        <a:pt x="622" y="564"/>
                        <a:pt x="623" y="568"/>
                      </a:cubicBezTo>
                      <a:cubicBezTo>
                        <a:pt x="626" y="576"/>
                        <a:pt x="632" y="579"/>
                        <a:pt x="638" y="586"/>
                      </a:cubicBezTo>
                      <a:cubicBezTo>
                        <a:pt x="642" y="590"/>
                        <a:pt x="649" y="603"/>
                        <a:pt x="657" y="598"/>
                      </a:cubicBezTo>
                      <a:cubicBezTo>
                        <a:pt x="660" y="596"/>
                        <a:pt x="661" y="589"/>
                        <a:pt x="662" y="586"/>
                      </a:cubicBezTo>
                      <a:cubicBezTo>
                        <a:pt x="664" y="581"/>
                        <a:pt x="666" y="578"/>
                        <a:pt x="669" y="575"/>
                      </a:cubicBezTo>
                      <a:cubicBezTo>
                        <a:pt x="675" y="569"/>
                        <a:pt x="693" y="567"/>
                        <a:pt x="700" y="572"/>
                      </a:cubicBezTo>
                      <a:cubicBezTo>
                        <a:pt x="706" y="578"/>
                        <a:pt x="707" y="588"/>
                        <a:pt x="711" y="595"/>
                      </a:cubicBezTo>
                      <a:cubicBezTo>
                        <a:pt x="716" y="602"/>
                        <a:pt x="722" y="609"/>
                        <a:pt x="727" y="617"/>
                      </a:cubicBezTo>
                      <a:cubicBezTo>
                        <a:pt x="733" y="624"/>
                        <a:pt x="741" y="629"/>
                        <a:pt x="746" y="636"/>
                      </a:cubicBezTo>
                      <a:cubicBezTo>
                        <a:pt x="751" y="644"/>
                        <a:pt x="754" y="655"/>
                        <a:pt x="759" y="664"/>
                      </a:cubicBezTo>
                      <a:cubicBezTo>
                        <a:pt x="761" y="667"/>
                        <a:pt x="762" y="670"/>
                        <a:pt x="766" y="672"/>
                      </a:cubicBezTo>
                      <a:cubicBezTo>
                        <a:pt x="774" y="676"/>
                        <a:pt x="788" y="672"/>
                        <a:pt x="794" y="682"/>
                      </a:cubicBezTo>
                      <a:cubicBezTo>
                        <a:pt x="798" y="690"/>
                        <a:pt x="796" y="698"/>
                        <a:pt x="799" y="706"/>
                      </a:cubicBezTo>
                      <a:cubicBezTo>
                        <a:pt x="802" y="715"/>
                        <a:pt x="812" y="718"/>
                        <a:pt x="817" y="724"/>
                      </a:cubicBezTo>
                      <a:cubicBezTo>
                        <a:pt x="821" y="728"/>
                        <a:pt x="820" y="731"/>
                        <a:pt x="822" y="736"/>
                      </a:cubicBezTo>
                      <a:cubicBezTo>
                        <a:pt x="824" y="739"/>
                        <a:pt x="828" y="742"/>
                        <a:pt x="829" y="746"/>
                      </a:cubicBezTo>
                      <a:cubicBezTo>
                        <a:pt x="830" y="751"/>
                        <a:pt x="827" y="752"/>
                        <a:pt x="823" y="754"/>
                      </a:cubicBezTo>
                      <a:cubicBezTo>
                        <a:pt x="820" y="757"/>
                        <a:pt x="820" y="761"/>
                        <a:pt x="816" y="762"/>
                      </a:cubicBezTo>
                      <a:cubicBezTo>
                        <a:pt x="804" y="764"/>
                        <a:pt x="807" y="753"/>
                        <a:pt x="806" y="746"/>
                      </a:cubicBezTo>
                      <a:cubicBezTo>
                        <a:pt x="805" y="742"/>
                        <a:pt x="804" y="740"/>
                        <a:pt x="803" y="736"/>
                      </a:cubicBezTo>
                      <a:cubicBezTo>
                        <a:pt x="801" y="732"/>
                        <a:pt x="802" y="728"/>
                        <a:pt x="797" y="726"/>
                      </a:cubicBezTo>
                      <a:cubicBezTo>
                        <a:pt x="787" y="722"/>
                        <a:pt x="782" y="736"/>
                        <a:pt x="775" y="734"/>
                      </a:cubicBezTo>
                      <a:cubicBezTo>
                        <a:pt x="774" y="730"/>
                        <a:pt x="777" y="728"/>
                        <a:pt x="779" y="724"/>
                      </a:cubicBezTo>
                      <a:cubicBezTo>
                        <a:pt x="781" y="719"/>
                        <a:pt x="778" y="716"/>
                        <a:pt x="776" y="712"/>
                      </a:cubicBezTo>
                      <a:cubicBezTo>
                        <a:pt x="773" y="704"/>
                        <a:pt x="769" y="698"/>
                        <a:pt x="769" y="688"/>
                      </a:cubicBezTo>
                      <a:cubicBezTo>
                        <a:pt x="769" y="683"/>
                        <a:pt x="771" y="681"/>
                        <a:pt x="764" y="681"/>
                      </a:cubicBezTo>
                      <a:cubicBezTo>
                        <a:pt x="761" y="680"/>
                        <a:pt x="756" y="679"/>
                        <a:pt x="752" y="679"/>
                      </a:cubicBezTo>
                      <a:cubicBezTo>
                        <a:pt x="744" y="679"/>
                        <a:pt x="735" y="676"/>
                        <a:pt x="734" y="667"/>
                      </a:cubicBezTo>
                      <a:cubicBezTo>
                        <a:pt x="733" y="661"/>
                        <a:pt x="732" y="653"/>
                        <a:pt x="729" y="649"/>
                      </a:cubicBezTo>
                      <a:cubicBezTo>
                        <a:pt x="726" y="645"/>
                        <a:pt x="723" y="640"/>
                        <a:pt x="720" y="637"/>
                      </a:cubicBezTo>
                      <a:cubicBezTo>
                        <a:pt x="711" y="630"/>
                        <a:pt x="703" y="625"/>
                        <a:pt x="700" y="613"/>
                      </a:cubicBezTo>
                      <a:cubicBezTo>
                        <a:pt x="698" y="608"/>
                        <a:pt x="694" y="605"/>
                        <a:pt x="692" y="600"/>
                      </a:cubicBezTo>
                      <a:cubicBezTo>
                        <a:pt x="690" y="597"/>
                        <a:pt x="691" y="592"/>
                        <a:pt x="688" y="589"/>
                      </a:cubicBezTo>
                      <a:cubicBezTo>
                        <a:pt x="684" y="585"/>
                        <a:pt x="681" y="589"/>
                        <a:pt x="681" y="594"/>
                      </a:cubicBezTo>
                      <a:cubicBezTo>
                        <a:pt x="681" y="599"/>
                        <a:pt x="685" y="605"/>
                        <a:pt x="687" y="610"/>
                      </a:cubicBezTo>
                      <a:cubicBezTo>
                        <a:pt x="689" y="618"/>
                        <a:pt x="692" y="623"/>
                        <a:pt x="693" y="631"/>
                      </a:cubicBezTo>
                      <a:cubicBezTo>
                        <a:pt x="687" y="630"/>
                        <a:pt x="684" y="625"/>
                        <a:pt x="679" y="624"/>
                      </a:cubicBezTo>
                      <a:cubicBezTo>
                        <a:pt x="676" y="624"/>
                        <a:pt x="670" y="626"/>
                        <a:pt x="668" y="627"/>
                      </a:cubicBezTo>
                      <a:cubicBezTo>
                        <a:pt x="663" y="630"/>
                        <a:pt x="665" y="632"/>
                        <a:pt x="659" y="630"/>
                      </a:cubicBezTo>
                      <a:cubicBezTo>
                        <a:pt x="657" y="629"/>
                        <a:pt x="656" y="627"/>
                        <a:pt x="653" y="627"/>
                      </a:cubicBezTo>
                      <a:cubicBezTo>
                        <a:pt x="651" y="628"/>
                        <a:pt x="650" y="630"/>
                        <a:pt x="648" y="629"/>
                      </a:cubicBezTo>
                      <a:cubicBezTo>
                        <a:pt x="646" y="629"/>
                        <a:pt x="640" y="618"/>
                        <a:pt x="639" y="617"/>
                      </a:cubicBezTo>
                      <a:cubicBezTo>
                        <a:pt x="637" y="613"/>
                        <a:pt x="634" y="611"/>
                        <a:pt x="631" y="607"/>
                      </a:cubicBezTo>
                      <a:cubicBezTo>
                        <a:pt x="628" y="603"/>
                        <a:pt x="629" y="598"/>
                        <a:pt x="627" y="595"/>
                      </a:cubicBezTo>
                      <a:cubicBezTo>
                        <a:pt x="625" y="591"/>
                        <a:pt x="620" y="591"/>
                        <a:pt x="617" y="590"/>
                      </a:cubicBezTo>
                      <a:cubicBezTo>
                        <a:pt x="609" y="588"/>
                        <a:pt x="602" y="585"/>
                        <a:pt x="595" y="581"/>
                      </a:cubicBezTo>
                      <a:cubicBezTo>
                        <a:pt x="585" y="577"/>
                        <a:pt x="584" y="568"/>
                        <a:pt x="576" y="563"/>
                      </a:cubicBezTo>
                      <a:cubicBezTo>
                        <a:pt x="573" y="561"/>
                        <a:pt x="570" y="560"/>
                        <a:pt x="567" y="559"/>
                      </a:cubicBezTo>
                      <a:cubicBezTo>
                        <a:pt x="565" y="557"/>
                        <a:pt x="564" y="555"/>
                        <a:pt x="561" y="554"/>
                      </a:cubicBezTo>
                      <a:cubicBezTo>
                        <a:pt x="556" y="551"/>
                        <a:pt x="551" y="553"/>
                        <a:pt x="546" y="551"/>
                      </a:cubicBezTo>
                      <a:cubicBezTo>
                        <a:pt x="541" y="549"/>
                        <a:pt x="536" y="546"/>
                        <a:pt x="531" y="545"/>
                      </a:cubicBezTo>
                      <a:cubicBezTo>
                        <a:pt x="526" y="543"/>
                        <a:pt x="521" y="539"/>
                        <a:pt x="515" y="538"/>
                      </a:cubicBezTo>
                      <a:cubicBezTo>
                        <a:pt x="511" y="537"/>
                        <a:pt x="506" y="539"/>
                        <a:pt x="501" y="539"/>
                      </a:cubicBezTo>
                      <a:cubicBezTo>
                        <a:pt x="497" y="540"/>
                        <a:pt x="493" y="539"/>
                        <a:pt x="489" y="538"/>
                      </a:cubicBezTo>
                      <a:cubicBezTo>
                        <a:pt x="487" y="538"/>
                        <a:pt x="485" y="538"/>
                        <a:pt x="482" y="536"/>
                      </a:cubicBezTo>
                      <a:cubicBezTo>
                        <a:pt x="480" y="534"/>
                        <a:pt x="481" y="532"/>
                        <a:pt x="479" y="530"/>
                      </a:cubicBezTo>
                      <a:cubicBezTo>
                        <a:pt x="477" y="528"/>
                        <a:pt x="471" y="526"/>
                        <a:pt x="468" y="525"/>
                      </a:cubicBezTo>
                      <a:cubicBezTo>
                        <a:pt x="466" y="524"/>
                        <a:pt x="464" y="525"/>
                        <a:pt x="463" y="523"/>
                      </a:cubicBezTo>
                      <a:cubicBezTo>
                        <a:pt x="461" y="521"/>
                        <a:pt x="464" y="518"/>
                        <a:pt x="464" y="517"/>
                      </a:cubicBezTo>
                      <a:cubicBezTo>
                        <a:pt x="463" y="512"/>
                        <a:pt x="459" y="511"/>
                        <a:pt x="454" y="511"/>
                      </a:cubicBezTo>
                      <a:cubicBezTo>
                        <a:pt x="452" y="510"/>
                        <a:pt x="451" y="511"/>
                        <a:pt x="449" y="509"/>
                      </a:cubicBezTo>
                      <a:cubicBezTo>
                        <a:pt x="447" y="508"/>
                        <a:pt x="447" y="506"/>
                        <a:pt x="445" y="505"/>
                      </a:cubicBezTo>
                      <a:cubicBezTo>
                        <a:pt x="443" y="503"/>
                        <a:pt x="440" y="504"/>
                        <a:pt x="438" y="504"/>
                      </a:cubicBezTo>
                      <a:cubicBezTo>
                        <a:pt x="442" y="499"/>
                        <a:pt x="451" y="499"/>
                        <a:pt x="457" y="498"/>
                      </a:cubicBezTo>
                      <a:cubicBezTo>
                        <a:pt x="461" y="496"/>
                        <a:pt x="467" y="495"/>
                        <a:pt x="463" y="491"/>
                      </a:cubicBezTo>
                      <a:cubicBezTo>
                        <a:pt x="457" y="484"/>
                        <a:pt x="453" y="492"/>
                        <a:pt x="448" y="492"/>
                      </a:cubicBezTo>
                      <a:cubicBezTo>
                        <a:pt x="441" y="493"/>
                        <a:pt x="448" y="485"/>
                        <a:pt x="448" y="482"/>
                      </a:cubicBezTo>
                      <a:cubicBezTo>
                        <a:pt x="446" y="474"/>
                        <a:pt x="438" y="484"/>
                        <a:pt x="436" y="487"/>
                      </a:cubicBezTo>
                      <a:cubicBezTo>
                        <a:pt x="434" y="488"/>
                        <a:pt x="433" y="491"/>
                        <a:pt x="431" y="492"/>
                      </a:cubicBezTo>
                      <a:cubicBezTo>
                        <a:pt x="428" y="493"/>
                        <a:pt x="429" y="492"/>
                        <a:pt x="427" y="490"/>
                      </a:cubicBezTo>
                      <a:cubicBezTo>
                        <a:pt x="425" y="488"/>
                        <a:pt x="427" y="486"/>
                        <a:pt x="424" y="486"/>
                      </a:cubicBezTo>
                      <a:cubicBezTo>
                        <a:pt x="422" y="486"/>
                        <a:pt x="420" y="490"/>
                        <a:pt x="419" y="491"/>
                      </a:cubicBezTo>
                      <a:cubicBezTo>
                        <a:pt x="413" y="496"/>
                        <a:pt x="413" y="490"/>
                        <a:pt x="414" y="485"/>
                      </a:cubicBezTo>
                      <a:cubicBezTo>
                        <a:pt x="414" y="483"/>
                        <a:pt x="416" y="482"/>
                        <a:pt x="416" y="481"/>
                      </a:cubicBezTo>
                      <a:cubicBezTo>
                        <a:pt x="411" y="479"/>
                        <a:pt x="397" y="494"/>
                        <a:pt x="399" y="499"/>
                      </a:cubicBezTo>
                      <a:cubicBezTo>
                        <a:pt x="400" y="500"/>
                        <a:pt x="406" y="502"/>
                        <a:pt x="407" y="505"/>
                      </a:cubicBezTo>
                      <a:cubicBezTo>
                        <a:pt x="410" y="507"/>
                        <a:pt x="410" y="511"/>
                        <a:pt x="410" y="514"/>
                      </a:cubicBezTo>
                      <a:cubicBezTo>
                        <a:pt x="408" y="516"/>
                        <a:pt x="405" y="515"/>
                        <a:pt x="402" y="515"/>
                      </a:cubicBezTo>
                      <a:cubicBezTo>
                        <a:pt x="400" y="521"/>
                        <a:pt x="404" y="525"/>
                        <a:pt x="398" y="529"/>
                      </a:cubicBezTo>
                      <a:cubicBezTo>
                        <a:pt x="394" y="532"/>
                        <a:pt x="388" y="535"/>
                        <a:pt x="384" y="532"/>
                      </a:cubicBezTo>
                      <a:cubicBezTo>
                        <a:pt x="379" y="529"/>
                        <a:pt x="380" y="522"/>
                        <a:pt x="373" y="527"/>
                      </a:cubicBezTo>
                      <a:cubicBezTo>
                        <a:pt x="371" y="528"/>
                        <a:pt x="369" y="531"/>
                        <a:pt x="367" y="532"/>
                      </a:cubicBezTo>
                      <a:cubicBezTo>
                        <a:pt x="365" y="534"/>
                        <a:pt x="364" y="536"/>
                        <a:pt x="361" y="538"/>
                      </a:cubicBezTo>
                      <a:cubicBezTo>
                        <a:pt x="360" y="536"/>
                        <a:pt x="358" y="533"/>
                        <a:pt x="357" y="533"/>
                      </a:cubicBezTo>
                      <a:cubicBezTo>
                        <a:pt x="354" y="533"/>
                        <a:pt x="351" y="539"/>
                        <a:pt x="349" y="541"/>
                      </a:cubicBezTo>
                      <a:cubicBezTo>
                        <a:pt x="348" y="539"/>
                        <a:pt x="349" y="534"/>
                        <a:pt x="348" y="532"/>
                      </a:cubicBezTo>
                      <a:cubicBezTo>
                        <a:pt x="340" y="528"/>
                        <a:pt x="339" y="538"/>
                        <a:pt x="339" y="544"/>
                      </a:cubicBezTo>
                      <a:cubicBezTo>
                        <a:pt x="339" y="548"/>
                        <a:pt x="339" y="548"/>
                        <a:pt x="336" y="551"/>
                      </a:cubicBezTo>
                      <a:cubicBezTo>
                        <a:pt x="334" y="553"/>
                        <a:pt x="331" y="557"/>
                        <a:pt x="329" y="557"/>
                      </a:cubicBezTo>
                      <a:cubicBezTo>
                        <a:pt x="326" y="556"/>
                        <a:pt x="326" y="550"/>
                        <a:pt x="324" y="549"/>
                      </a:cubicBezTo>
                      <a:cubicBezTo>
                        <a:pt x="322" y="549"/>
                        <a:pt x="317" y="551"/>
                        <a:pt x="314" y="552"/>
                      </a:cubicBezTo>
                      <a:cubicBezTo>
                        <a:pt x="307" y="554"/>
                        <a:pt x="302" y="556"/>
                        <a:pt x="297" y="548"/>
                      </a:cubicBezTo>
                      <a:cubicBezTo>
                        <a:pt x="306" y="540"/>
                        <a:pt x="318" y="538"/>
                        <a:pt x="327" y="530"/>
                      </a:cubicBezTo>
                      <a:cubicBezTo>
                        <a:pt x="331" y="526"/>
                        <a:pt x="336" y="522"/>
                        <a:pt x="327" y="521"/>
                      </a:cubicBezTo>
                      <a:cubicBezTo>
                        <a:pt x="319" y="520"/>
                        <a:pt x="318" y="530"/>
                        <a:pt x="311" y="532"/>
                      </a:cubicBezTo>
                      <a:cubicBezTo>
                        <a:pt x="305" y="523"/>
                        <a:pt x="321" y="508"/>
                        <a:pt x="325" y="502"/>
                      </a:cubicBezTo>
                      <a:cubicBezTo>
                        <a:pt x="328" y="498"/>
                        <a:pt x="328" y="494"/>
                        <a:pt x="329" y="490"/>
                      </a:cubicBezTo>
                      <a:cubicBezTo>
                        <a:pt x="331" y="484"/>
                        <a:pt x="334" y="484"/>
                        <a:pt x="339" y="483"/>
                      </a:cubicBezTo>
                      <a:cubicBezTo>
                        <a:pt x="348" y="481"/>
                        <a:pt x="354" y="476"/>
                        <a:pt x="362" y="481"/>
                      </a:cubicBezTo>
                      <a:cubicBezTo>
                        <a:pt x="364" y="481"/>
                        <a:pt x="365" y="481"/>
                        <a:pt x="367" y="483"/>
                      </a:cubicBezTo>
                      <a:cubicBezTo>
                        <a:pt x="368" y="485"/>
                        <a:pt x="369" y="487"/>
                        <a:pt x="371" y="489"/>
                      </a:cubicBezTo>
                      <a:cubicBezTo>
                        <a:pt x="372" y="490"/>
                        <a:pt x="382" y="498"/>
                        <a:pt x="382" y="498"/>
                      </a:cubicBezTo>
                      <a:cubicBezTo>
                        <a:pt x="387" y="498"/>
                        <a:pt x="386" y="489"/>
                        <a:pt x="385" y="487"/>
                      </a:cubicBezTo>
                      <a:cubicBezTo>
                        <a:pt x="382" y="482"/>
                        <a:pt x="379" y="480"/>
                        <a:pt x="374" y="479"/>
                      </a:cubicBezTo>
                      <a:cubicBezTo>
                        <a:pt x="370" y="477"/>
                        <a:pt x="360" y="475"/>
                        <a:pt x="367" y="469"/>
                      </a:cubicBezTo>
                      <a:cubicBezTo>
                        <a:pt x="369" y="468"/>
                        <a:pt x="383" y="464"/>
                        <a:pt x="378" y="459"/>
                      </a:cubicBezTo>
                      <a:cubicBezTo>
                        <a:pt x="371" y="454"/>
                        <a:pt x="364" y="465"/>
                        <a:pt x="359" y="465"/>
                      </a:cubicBezTo>
                      <a:cubicBezTo>
                        <a:pt x="359" y="464"/>
                        <a:pt x="358" y="462"/>
                        <a:pt x="358" y="461"/>
                      </a:cubicBezTo>
                      <a:cubicBezTo>
                        <a:pt x="352" y="461"/>
                        <a:pt x="347" y="469"/>
                        <a:pt x="341" y="470"/>
                      </a:cubicBezTo>
                      <a:cubicBezTo>
                        <a:pt x="334" y="471"/>
                        <a:pt x="332" y="473"/>
                        <a:pt x="327" y="480"/>
                      </a:cubicBezTo>
                      <a:cubicBezTo>
                        <a:pt x="322" y="467"/>
                        <a:pt x="311" y="491"/>
                        <a:pt x="309" y="494"/>
                      </a:cubicBezTo>
                      <a:cubicBezTo>
                        <a:pt x="305" y="498"/>
                        <a:pt x="300" y="501"/>
                        <a:pt x="297" y="505"/>
                      </a:cubicBezTo>
                      <a:cubicBezTo>
                        <a:pt x="295" y="508"/>
                        <a:pt x="295" y="513"/>
                        <a:pt x="293" y="516"/>
                      </a:cubicBezTo>
                      <a:cubicBezTo>
                        <a:pt x="290" y="521"/>
                        <a:pt x="286" y="520"/>
                        <a:pt x="280" y="519"/>
                      </a:cubicBezTo>
                      <a:cubicBezTo>
                        <a:pt x="277" y="518"/>
                        <a:pt x="270" y="516"/>
                        <a:pt x="266" y="517"/>
                      </a:cubicBezTo>
                      <a:cubicBezTo>
                        <a:pt x="261" y="518"/>
                        <a:pt x="265" y="523"/>
                        <a:pt x="264" y="527"/>
                      </a:cubicBezTo>
                      <a:cubicBezTo>
                        <a:pt x="262" y="530"/>
                        <a:pt x="256" y="528"/>
                        <a:pt x="254" y="534"/>
                      </a:cubicBezTo>
                      <a:cubicBezTo>
                        <a:pt x="254" y="536"/>
                        <a:pt x="255" y="543"/>
                        <a:pt x="257" y="545"/>
                      </a:cubicBezTo>
                      <a:cubicBezTo>
                        <a:pt x="259" y="547"/>
                        <a:pt x="263" y="551"/>
                        <a:pt x="264" y="552"/>
                      </a:cubicBezTo>
                      <a:cubicBezTo>
                        <a:pt x="267" y="552"/>
                        <a:pt x="274" y="551"/>
                        <a:pt x="275" y="555"/>
                      </a:cubicBezTo>
                      <a:cubicBezTo>
                        <a:pt x="276" y="561"/>
                        <a:pt x="266" y="560"/>
                        <a:pt x="264" y="562"/>
                      </a:cubicBezTo>
                      <a:cubicBezTo>
                        <a:pt x="260" y="565"/>
                        <a:pt x="264" y="571"/>
                        <a:pt x="257" y="572"/>
                      </a:cubicBezTo>
                      <a:cubicBezTo>
                        <a:pt x="252" y="573"/>
                        <a:pt x="251" y="568"/>
                        <a:pt x="246" y="574"/>
                      </a:cubicBezTo>
                      <a:cubicBezTo>
                        <a:pt x="242" y="578"/>
                        <a:pt x="242" y="578"/>
                        <a:pt x="236" y="579"/>
                      </a:cubicBezTo>
                      <a:cubicBezTo>
                        <a:pt x="231" y="579"/>
                        <a:pt x="230" y="581"/>
                        <a:pt x="228" y="585"/>
                      </a:cubicBezTo>
                      <a:cubicBezTo>
                        <a:pt x="227" y="590"/>
                        <a:pt x="226" y="595"/>
                        <a:pt x="222" y="589"/>
                      </a:cubicBezTo>
                      <a:cubicBezTo>
                        <a:pt x="220" y="587"/>
                        <a:pt x="223" y="585"/>
                        <a:pt x="219" y="585"/>
                      </a:cubicBezTo>
                      <a:cubicBezTo>
                        <a:pt x="217" y="585"/>
                        <a:pt x="214" y="588"/>
                        <a:pt x="213" y="590"/>
                      </a:cubicBezTo>
                      <a:cubicBezTo>
                        <a:pt x="211" y="591"/>
                        <a:pt x="209" y="601"/>
                        <a:pt x="206" y="601"/>
                      </a:cubicBezTo>
                      <a:cubicBezTo>
                        <a:pt x="202" y="601"/>
                        <a:pt x="204" y="592"/>
                        <a:pt x="201" y="590"/>
                      </a:cubicBezTo>
                      <a:cubicBezTo>
                        <a:pt x="197" y="587"/>
                        <a:pt x="190" y="589"/>
                        <a:pt x="191" y="594"/>
                      </a:cubicBezTo>
                      <a:cubicBezTo>
                        <a:pt x="193" y="598"/>
                        <a:pt x="199" y="597"/>
                        <a:pt x="201" y="602"/>
                      </a:cubicBezTo>
                      <a:cubicBezTo>
                        <a:pt x="201" y="603"/>
                        <a:pt x="201" y="606"/>
                        <a:pt x="200" y="607"/>
                      </a:cubicBezTo>
                      <a:cubicBezTo>
                        <a:pt x="198" y="610"/>
                        <a:pt x="197" y="608"/>
                        <a:pt x="195" y="607"/>
                      </a:cubicBezTo>
                      <a:cubicBezTo>
                        <a:pt x="190" y="605"/>
                        <a:pt x="188" y="605"/>
                        <a:pt x="185" y="608"/>
                      </a:cubicBezTo>
                      <a:cubicBezTo>
                        <a:pt x="184" y="609"/>
                        <a:pt x="182" y="612"/>
                        <a:pt x="181" y="612"/>
                      </a:cubicBezTo>
                      <a:cubicBezTo>
                        <a:pt x="179" y="613"/>
                        <a:pt x="177" y="611"/>
                        <a:pt x="175" y="612"/>
                      </a:cubicBezTo>
                      <a:cubicBezTo>
                        <a:pt x="172" y="613"/>
                        <a:pt x="166" y="618"/>
                        <a:pt x="164" y="619"/>
                      </a:cubicBezTo>
                      <a:cubicBezTo>
                        <a:pt x="161" y="622"/>
                        <a:pt x="160" y="626"/>
                        <a:pt x="155" y="625"/>
                      </a:cubicBezTo>
                      <a:cubicBezTo>
                        <a:pt x="153" y="625"/>
                        <a:pt x="150" y="621"/>
                        <a:pt x="149" y="620"/>
                      </a:cubicBezTo>
                      <a:cubicBezTo>
                        <a:pt x="143" y="620"/>
                        <a:pt x="146" y="626"/>
                        <a:pt x="144" y="629"/>
                      </a:cubicBezTo>
                      <a:cubicBezTo>
                        <a:pt x="141" y="632"/>
                        <a:pt x="140" y="627"/>
                        <a:pt x="136" y="628"/>
                      </a:cubicBezTo>
                      <a:cubicBezTo>
                        <a:pt x="133" y="628"/>
                        <a:pt x="133" y="632"/>
                        <a:pt x="129" y="632"/>
                      </a:cubicBezTo>
                      <a:cubicBezTo>
                        <a:pt x="126" y="632"/>
                        <a:pt x="124" y="627"/>
                        <a:pt x="121" y="628"/>
                      </a:cubicBezTo>
                      <a:cubicBezTo>
                        <a:pt x="117" y="629"/>
                        <a:pt x="117" y="632"/>
                        <a:pt x="119" y="635"/>
                      </a:cubicBezTo>
                      <a:cubicBezTo>
                        <a:pt x="120" y="637"/>
                        <a:pt x="126" y="637"/>
                        <a:pt x="127" y="638"/>
                      </a:cubicBezTo>
                      <a:cubicBezTo>
                        <a:pt x="129" y="644"/>
                        <a:pt x="108" y="648"/>
                        <a:pt x="104" y="648"/>
                      </a:cubicBezTo>
                      <a:cubicBezTo>
                        <a:pt x="102" y="649"/>
                        <a:pt x="99" y="650"/>
                        <a:pt x="96" y="649"/>
                      </a:cubicBezTo>
                      <a:cubicBezTo>
                        <a:pt x="94" y="648"/>
                        <a:pt x="92" y="644"/>
                        <a:pt x="89" y="644"/>
                      </a:cubicBezTo>
                      <a:cubicBezTo>
                        <a:pt x="83" y="644"/>
                        <a:pt x="85" y="656"/>
                        <a:pt x="78" y="657"/>
                      </a:cubicBezTo>
                      <a:cubicBezTo>
                        <a:pt x="68" y="660"/>
                        <a:pt x="74" y="648"/>
                        <a:pt x="74" y="645"/>
                      </a:cubicBezTo>
                      <a:cubicBezTo>
                        <a:pt x="69" y="643"/>
                        <a:pt x="67" y="647"/>
                        <a:pt x="62" y="648"/>
                      </a:cubicBezTo>
                      <a:cubicBezTo>
                        <a:pt x="58" y="650"/>
                        <a:pt x="57" y="648"/>
                        <a:pt x="53" y="648"/>
                      </a:cubicBezTo>
                      <a:cubicBezTo>
                        <a:pt x="49" y="647"/>
                        <a:pt x="47" y="651"/>
                        <a:pt x="43" y="652"/>
                      </a:cubicBezTo>
                      <a:cubicBezTo>
                        <a:pt x="41" y="653"/>
                        <a:pt x="35" y="653"/>
                        <a:pt x="33" y="652"/>
                      </a:cubicBezTo>
                      <a:cubicBezTo>
                        <a:pt x="28" y="650"/>
                        <a:pt x="29" y="649"/>
                        <a:pt x="30" y="644"/>
                      </a:cubicBezTo>
                      <a:cubicBezTo>
                        <a:pt x="31" y="640"/>
                        <a:pt x="32" y="635"/>
                        <a:pt x="27" y="637"/>
                      </a:cubicBezTo>
                      <a:cubicBezTo>
                        <a:pt x="19" y="641"/>
                        <a:pt x="16" y="651"/>
                        <a:pt x="8" y="654"/>
                      </a:cubicBezTo>
                      <a:cubicBezTo>
                        <a:pt x="5" y="652"/>
                        <a:pt x="7" y="648"/>
                        <a:pt x="5" y="645"/>
                      </a:cubicBezTo>
                      <a:cubicBezTo>
                        <a:pt x="4" y="642"/>
                        <a:pt x="0" y="639"/>
                        <a:pt x="4" y="636"/>
                      </a:cubicBezTo>
                      <a:cubicBezTo>
                        <a:pt x="7" y="634"/>
                        <a:pt x="13" y="635"/>
                        <a:pt x="17" y="634"/>
                      </a:cubicBezTo>
                      <a:cubicBezTo>
                        <a:pt x="21" y="633"/>
                        <a:pt x="25" y="630"/>
                        <a:pt x="29" y="629"/>
                      </a:cubicBezTo>
                      <a:cubicBezTo>
                        <a:pt x="33" y="629"/>
                        <a:pt x="36" y="633"/>
                        <a:pt x="39" y="632"/>
                      </a:cubicBezTo>
                      <a:cubicBezTo>
                        <a:pt x="45" y="631"/>
                        <a:pt x="39" y="628"/>
                        <a:pt x="42" y="625"/>
                      </a:cubicBezTo>
                      <a:cubicBezTo>
                        <a:pt x="43" y="622"/>
                        <a:pt x="49" y="622"/>
                        <a:pt x="51" y="624"/>
                      </a:cubicBezTo>
                      <a:cubicBezTo>
                        <a:pt x="58" y="627"/>
                        <a:pt x="49" y="628"/>
                        <a:pt x="49" y="631"/>
                      </a:cubicBezTo>
                      <a:cubicBezTo>
                        <a:pt x="51" y="632"/>
                        <a:pt x="56" y="631"/>
                        <a:pt x="57" y="631"/>
                      </a:cubicBezTo>
                      <a:cubicBezTo>
                        <a:pt x="61" y="631"/>
                        <a:pt x="62" y="629"/>
                        <a:pt x="65" y="628"/>
                      </a:cubicBezTo>
                      <a:cubicBezTo>
                        <a:pt x="67" y="626"/>
                        <a:pt x="70" y="626"/>
                        <a:pt x="72" y="625"/>
                      </a:cubicBezTo>
                      <a:cubicBezTo>
                        <a:pt x="75" y="623"/>
                        <a:pt x="75" y="620"/>
                        <a:pt x="77" y="617"/>
                      </a:cubicBezTo>
                      <a:cubicBezTo>
                        <a:pt x="81" y="614"/>
                        <a:pt x="90" y="614"/>
                        <a:pt x="95" y="614"/>
                      </a:cubicBezTo>
                      <a:cubicBezTo>
                        <a:pt x="101" y="613"/>
                        <a:pt x="107" y="613"/>
                        <a:pt x="112" y="612"/>
                      </a:cubicBezTo>
                      <a:cubicBezTo>
                        <a:pt x="113" y="610"/>
                        <a:pt x="111" y="607"/>
                        <a:pt x="111" y="605"/>
                      </a:cubicBezTo>
                      <a:cubicBezTo>
                        <a:pt x="117" y="603"/>
                        <a:pt x="121" y="598"/>
                        <a:pt x="127" y="595"/>
                      </a:cubicBezTo>
                      <a:cubicBezTo>
                        <a:pt x="129" y="593"/>
                        <a:pt x="133" y="591"/>
                        <a:pt x="135" y="590"/>
                      </a:cubicBezTo>
                      <a:cubicBezTo>
                        <a:pt x="137" y="589"/>
                        <a:pt x="140" y="591"/>
                        <a:pt x="143" y="591"/>
                      </a:cubicBezTo>
                      <a:cubicBezTo>
                        <a:pt x="143" y="587"/>
                        <a:pt x="142" y="583"/>
                        <a:pt x="144" y="579"/>
                      </a:cubicBezTo>
                      <a:cubicBezTo>
                        <a:pt x="145" y="574"/>
                        <a:pt x="147" y="574"/>
                        <a:pt x="151" y="571"/>
                      </a:cubicBezTo>
                      <a:cubicBezTo>
                        <a:pt x="155" y="567"/>
                        <a:pt x="154" y="564"/>
                        <a:pt x="159" y="563"/>
                      </a:cubicBezTo>
                      <a:cubicBezTo>
                        <a:pt x="162" y="563"/>
                        <a:pt x="164" y="563"/>
                        <a:pt x="165" y="562"/>
                      </a:cubicBezTo>
                      <a:cubicBezTo>
                        <a:pt x="167" y="559"/>
                        <a:pt x="163" y="558"/>
                        <a:pt x="164" y="555"/>
                      </a:cubicBezTo>
                      <a:cubicBezTo>
                        <a:pt x="164" y="551"/>
                        <a:pt x="168" y="552"/>
                        <a:pt x="172" y="550"/>
                      </a:cubicBezTo>
                      <a:cubicBezTo>
                        <a:pt x="175" y="547"/>
                        <a:pt x="178" y="543"/>
                        <a:pt x="180" y="540"/>
                      </a:cubicBezTo>
                      <a:cubicBezTo>
                        <a:pt x="182" y="536"/>
                        <a:pt x="182" y="532"/>
                        <a:pt x="185" y="528"/>
                      </a:cubicBezTo>
                      <a:cubicBezTo>
                        <a:pt x="189" y="523"/>
                        <a:pt x="194" y="525"/>
                        <a:pt x="200" y="523"/>
                      </a:cubicBezTo>
                      <a:cubicBezTo>
                        <a:pt x="199" y="513"/>
                        <a:pt x="158" y="542"/>
                        <a:pt x="153" y="544"/>
                      </a:cubicBezTo>
                      <a:cubicBezTo>
                        <a:pt x="152" y="538"/>
                        <a:pt x="152" y="533"/>
                        <a:pt x="153" y="527"/>
                      </a:cubicBezTo>
                      <a:cubicBezTo>
                        <a:pt x="144" y="527"/>
                        <a:pt x="145" y="537"/>
                        <a:pt x="144" y="543"/>
                      </a:cubicBezTo>
                      <a:cubicBezTo>
                        <a:pt x="144" y="546"/>
                        <a:pt x="139" y="554"/>
                        <a:pt x="136" y="549"/>
                      </a:cubicBezTo>
                      <a:cubicBezTo>
                        <a:pt x="132" y="543"/>
                        <a:pt x="139" y="538"/>
                        <a:pt x="135" y="532"/>
                      </a:cubicBezTo>
                      <a:cubicBezTo>
                        <a:pt x="133" y="528"/>
                        <a:pt x="132" y="525"/>
                        <a:pt x="130" y="521"/>
                      </a:cubicBezTo>
                      <a:cubicBezTo>
                        <a:pt x="128" y="518"/>
                        <a:pt x="124" y="517"/>
                        <a:pt x="121" y="514"/>
                      </a:cubicBezTo>
                      <a:cubicBezTo>
                        <a:pt x="118" y="512"/>
                        <a:pt x="114" y="510"/>
                        <a:pt x="113" y="508"/>
                      </a:cubicBezTo>
                      <a:cubicBezTo>
                        <a:pt x="111" y="506"/>
                        <a:pt x="112" y="502"/>
                        <a:pt x="111" y="500"/>
                      </a:cubicBezTo>
                      <a:cubicBezTo>
                        <a:pt x="108" y="497"/>
                        <a:pt x="105" y="500"/>
                        <a:pt x="103" y="501"/>
                      </a:cubicBezTo>
                      <a:cubicBezTo>
                        <a:pt x="99" y="502"/>
                        <a:pt x="99" y="502"/>
                        <a:pt x="95" y="502"/>
                      </a:cubicBezTo>
                      <a:cubicBezTo>
                        <a:pt x="89" y="501"/>
                        <a:pt x="84" y="505"/>
                        <a:pt x="84" y="512"/>
                      </a:cubicBezTo>
                      <a:cubicBezTo>
                        <a:pt x="79" y="512"/>
                        <a:pt x="72" y="512"/>
                        <a:pt x="67" y="509"/>
                      </a:cubicBezTo>
                      <a:cubicBezTo>
                        <a:pt x="65" y="507"/>
                        <a:pt x="64" y="505"/>
                        <a:pt x="61" y="505"/>
                      </a:cubicBezTo>
                      <a:cubicBezTo>
                        <a:pt x="59" y="505"/>
                        <a:pt x="53" y="507"/>
                        <a:pt x="54" y="510"/>
                      </a:cubicBezTo>
                      <a:cubicBezTo>
                        <a:pt x="55" y="511"/>
                        <a:pt x="62" y="511"/>
                        <a:pt x="64" y="510"/>
                      </a:cubicBezTo>
                      <a:cubicBezTo>
                        <a:pt x="67" y="509"/>
                        <a:pt x="69" y="507"/>
                        <a:pt x="70" y="504"/>
                      </a:cubicBezTo>
                      <a:cubicBezTo>
                        <a:pt x="74" y="500"/>
                        <a:pt x="80" y="494"/>
                        <a:pt x="80" y="489"/>
                      </a:cubicBezTo>
                      <a:cubicBezTo>
                        <a:pt x="85" y="490"/>
                        <a:pt x="84" y="485"/>
                        <a:pt x="83" y="482"/>
                      </a:cubicBezTo>
                      <a:cubicBezTo>
                        <a:pt x="82" y="477"/>
                        <a:pt x="82" y="476"/>
                        <a:pt x="83" y="472"/>
                      </a:cubicBezTo>
                      <a:cubicBezTo>
                        <a:pt x="84" y="467"/>
                        <a:pt x="85" y="464"/>
                        <a:pt x="88" y="460"/>
                      </a:cubicBezTo>
                      <a:cubicBezTo>
                        <a:pt x="90" y="457"/>
                        <a:pt x="94" y="453"/>
                        <a:pt x="92" y="450"/>
                      </a:cubicBezTo>
                      <a:cubicBezTo>
                        <a:pt x="89" y="443"/>
                        <a:pt x="75" y="452"/>
                        <a:pt x="70" y="453"/>
                      </a:cubicBezTo>
                      <a:cubicBezTo>
                        <a:pt x="61" y="454"/>
                        <a:pt x="58" y="441"/>
                        <a:pt x="50" y="444"/>
                      </a:cubicBezTo>
                      <a:cubicBezTo>
                        <a:pt x="47" y="440"/>
                        <a:pt x="51" y="431"/>
                        <a:pt x="54" y="428"/>
                      </a:cubicBezTo>
                      <a:cubicBezTo>
                        <a:pt x="54" y="427"/>
                        <a:pt x="54" y="427"/>
                        <a:pt x="55" y="425"/>
                      </a:cubicBezTo>
                      <a:cubicBezTo>
                        <a:pt x="57" y="424"/>
                        <a:pt x="59" y="426"/>
                        <a:pt x="60" y="424"/>
                      </a:cubicBezTo>
                      <a:cubicBezTo>
                        <a:pt x="61" y="423"/>
                        <a:pt x="60" y="419"/>
                        <a:pt x="59" y="418"/>
                      </a:cubicBezTo>
                      <a:cubicBezTo>
                        <a:pt x="57" y="413"/>
                        <a:pt x="52" y="412"/>
                        <a:pt x="47" y="413"/>
                      </a:cubicBezTo>
                      <a:cubicBezTo>
                        <a:pt x="44" y="413"/>
                        <a:pt x="41" y="417"/>
                        <a:pt x="39" y="418"/>
                      </a:cubicBezTo>
                      <a:cubicBezTo>
                        <a:pt x="36" y="418"/>
                        <a:pt x="33" y="410"/>
                        <a:pt x="32" y="408"/>
                      </a:cubicBezTo>
                      <a:cubicBezTo>
                        <a:pt x="30" y="404"/>
                        <a:pt x="31" y="402"/>
                        <a:pt x="35" y="400"/>
                      </a:cubicBezTo>
                      <a:cubicBezTo>
                        <a:pt x="41" y="398"/>
                        <a:pt x="40" y="401"/>
                        <a:pt x="44" y="402"/>
                      </a:cubicBezTo>
                      <a:cubicBezTo>
                        <a:pt x="49" y="404"/>
                        <a:pt x="46" y="402"/>
                        <a:pt x="48" y="399"/>
                      </a:cubicBezTo>
                      <a:cubicBezTo>
                        <a:pt x="50" y="396"/>
                        <a:pt x="53" y="395"/>
                        <a:pt x="56" y="397"/>
                      </a:cubicBezTo>
                      <a:cubicBezTo>
                        <a:pt x="59" y="390"/>
                        <a:pt x="58" y="388"/>
                        <a:pt x="52" y="384"/>
                      </a:cubicBezTo>
                      <a:cubicBezTo>
                        <a:pt x="48" y="379"/>
                        <a:pt x="47" y="374"/>
                        <a:pt x="44" y="369"/>
                      </a:cubicBezTo>
                      <a:cubicBezTo>
                        <a:pt x="42" y="365"/>
                        <a:pt x="35" y="362"/>
                        <a:pt x="35" y="357"/>
                      </a:cubicBezTo>
                      <a:cubicBezTo>
                        <a:pt x="36" y="355"/>
                        <a:pt x="39" y="354"/>
                        <a:pt x="38" y="352"/>
                      </a:cubicBezTo>
                      <a:cubicBezTo>
                        <a:pt x="37" y="349"/>
                        <a:pt x="32" y="348"/>
                        <a:pt x="30" y="347"/>
                      </a:cubicBezTo>
                      <a:cubicBezTo>
                        <a:pt x="28" y="341"/>
                        <a:pt x="38" y="345"/>
                        <a:pt x="41" y="345"/>
                      </a:cubicBezTo>
                      <a:cubicBezTo>
                        <a:pt x="42" y="345"/>
                        <a:pt x="41" y="344"/>
                        <a:pt x="41" y="344"/>
                      </a:cubicBezTo>
                      <a:cubicBezTo>
                        <a:pt x="43" y="344"/>
                        <a:pt x="44" y="342"/>
                        <a:pt x="43" y="340"/>
                      </a:cubicBezTo>
                      <a:cubicBezTo>
                        <a:pt x="42" y="340"/>
                        <a:pt x="37" y="337"/>
                        <a:pt x="36" y="335"/>
                      </a:cubicBezTo>
                      <a:cubicBezTo>
                        <a:pt x="35" y="333"/>
                        <a:pt x="38" y="330"/>
                        <a:pt x="40" y="332"/>
                      </a:cubicBezTo>
                      <a:cubicBezTo>
                        <a:pt x="42" y="334"/>
                        <a:pt x="40" y="340"/>
                        <a:pt x="44" y="340"/>
                      </a:cubicBezTo>
                      <a:cubicBezTo>
                        <a:pt x="47" y="339"/>
                        <a:pt x="45" y="333"/>
                        <a:pt x="48" y="331"/>
                      </a:cubicBezTo>
                      <a:cubicBezTo>
                        <a:pt x="57" y="339"/>
                        <a:pt x="52" y="327"/>
                        <a:pt x="57" y="324"/>
                      </a:cubicBezTo>
                      <a:cubicBezTo>
                        <a:pt x="60" y="328"/>
                        <a:pt x="62" y="331"/>
                        <a:pt x="65" y="334"/>
                      </a:cubicBezTo>
                      <a:cubicBezTo>
                        <a:pt x="69" y="331"/>
                        <a:pt x="66" y="326"/>
                        <a:pt x="67" y="323"/>
                      </a:cubicBezTo>
                      <a:cubicBezTo>
                        <a:pt x="69" y="320"/>
                        <a:pt x="74" y="320"/>
                        <a:pt x="77" y="321"/>
                      </a:cubicBezTo>
                      <a:cubicBezTo>
                        <a:pt x="78" y="323"/>
                        <a:pt x="78" y="330"/>
                        <a:pt x="82" y="330"/>
                      </a:cubicBezTo>
                      <a:cubicBezTo>
                        <a:pt x="85" y="329"/>
                        <a:pt x="86" y="324"/>
                        <a:pt x="86" y="321"/>
                      </a:cubicBezTo>
                      <a:cubicBezTo>
                        <a:pt x="91" y="322"/>
                        <a:pt x="90" y="314"/>
                        <a:pt x="95" y="316"/>
                      </a:cubicBezTo>
                      <a:cubicBezTo>
                        <a:pt x="98" y="318"/>
                        <a:pt x="101" y="323"/>
                        <a:pt x="102" y="326"/>
                      </a:cubicBezTo>
                      <a:cubicBezTo>
                        <a:pt x="105" y="334"/>
                        <a:pt x="108" y="344"/>
                        <a:pt x="115" y="350"/>
                      </a:cubicBezTo>
                      <a:cubicBezTo>
                        <a:pt x="117" y="346"/>
                        <a:pt x="120" y="320"/>
                        <a:pt x="117" y="318"/>
                      </a:cubicBezTo>
                      <a:cubicBezTo>
                        <a:pt x="115" y="312"/>
                        <a:pt x="123" y="315"/>
                        <a:pt x="126" y="314"/>
                      </a:cubicBezTo>
                      <a:cubicBezTo>
                        <a:pt x="130" y="312"/>
                        <a:pt x="132" y="307"/>
                        <a:pt x="137" y="306"/>
                      </a:cubicBezTo>
                      <a:cubicBezTo>
                        <a:pt x="146" y="306"/>
                        <a:pt x="155" y="314"/>
                        <a:pt x="163" y="310"/>
                      </a:cubicBezTo>
                      <a:cubicBezTo>
                        <a:pt x="169" y="307"/>
                        <a:pt x="185" y="303"/>
                        <a:pt x="184" y="295"/>
                      </a:cubicBezTo>
                      <a:cubicBezTo>
                        <a:pt x="184" y="290"/>
                        <a:pt x="180" y="289"/>
                        <a:pt x="182" y="284"/>
                      </a:cubicBezTo>
                      <a:cubicBezTo>
                        <a:pt x="183" y="280"/>
                        <a:pt x="187" y="277"/>
                        <a:pt x="185" y="274"/>
                      </a:cubicBezTo>
                      <a:cubicBezTo>
                        <a:pt x="184" y="270"/>
                        <a:pt x="180" y="270"/>
                        <a:pt x="177" y="270"/>
                      </a:cubicBezTo>
                      <a:cubicBezTo>
                        <a:pt x="175" y="267"/>
                        <a:pt x="178" y="263"/>
                        <a:pt x="181" y="261"/>
                      </a:cubicBezTo>
                      <a:cubicBezTo>
                        <a:pt x="184" y="259"/>
                        <a:pt x="185" y="260"/>
                        <a:pt x="187" y="256"/>
                      </a:cubicBezTo>
                      <a:cubicBezTo>
                        <a:pt x="189" y="252"/>
                        <a:pt x="189" y="253"/>
                        <a:pt x="192" y="251"/>
                      </a:cubicBezTo>
                      <a:cubicBezTo>
                        <a:pt x="196" y="249"/>
                        <a:pt x="198" y="248"/>
                        <a:pt x="195" y="243"/>
                      </a:cubicBezTo>
                      <a:cubicBezTo>
                        <a:pt x="188" y="234"/>
                        <a:pt x="180" y="247"/>
                        <a:pt x="174" y="251"/>
                      </a:cubicBezTo>
                      <a:cubicBezTo>
                        <a:pt x="168" y="254"/>
                        <a:pt x="162" y="259"/>
                        <a:pt x="158" y="264"/>
                      </a:cubicBezTo>
                      <a:cubicBezTo>
                        <a:pt x="154" y="261"/>
                        <a:pt x="159" y="255"/>
                        <a:pt x="156" y="254"/>
                      </a:cubicBezTo>
                      <a:cubicBezTo>
                        <a:pt x="154" y="253"/>
                        <a:pt x="151" y="260"/>
                        <a:pt x="147" y="260"/>
                      </a:cubicBezTo>
                      <a:cubicBezTo>
                        <a:pt x="141" y="259"/>
                        <a:pt x="143" y="248"/>
                        <a:pt x="140" y="245"/>
                      </a:cubicBezTo>
                      <a:cubicBezTo>
                        <a:pt x="135" y="241"/>
                        <a:pt x="125" y="240"/>
                        <a:pt x="119" y="240"/>
                      </a:cubicBezTo>
                      <a:cubicBezTo>
                        <a:pt x="110" y="240"/>
                        <a:pt x="103" y="233"/>
                        <a:pt x="100" y="225"/>
                      </a:cubicBezTo>
                      <a:cubicBezTo>
                        <a:pt x="97" y="218"/>
                        <a:pt x="96" y="208"/>
                        <a:pt x="97" y="200"/>
                      </a:cubicBezTo>
                      <a:cubicBezTo>
                        <a:pt x="99" y="186"/>
                        <a:pt x="109" y="197"/>
                        <a:pt x="115" y="197"/>
                      </a:cubicBezTo>
                      <a:cubicBezTo>
                        <a:pt x="110" y="186"/>
                        <a:pt x="97" y="185"/>
                        <a:pt x="90" y="176"/>
                      </a:cubicBezTo>
                      <a:cubicBezTo>
                        <a:pt x="88" y="173"/>
                        <a:pt x="86" y="166"/>
                        <a:pt x="88" y="163"/>
                      </a:cubicBezTo>
                      <a:cubicBezTo>
                        <a:pt x="89" y="161"/>
                        <a:pt x="96" y="158"/>
                        <a:pt x="99" y="157"/>
                      </a:cubicBezTo>
                      <a:cubicBezTo>
                        <a:pt x="103" y="156"/>
                        <a:pt x="108" y="156"/>
                        <a:pt x="112" y="156"/>
                      </a:cubicBezTo>
                      <a:cubicBezTo>
                        <a:pt x="120" y="158"/>
                        <a:pt x="121" y="158"/>
                        <a:pt x="128" y="156"/>
                      </a:cubicBezTo>
                      <a:cubicBezTo>
                        <a:pt x="134" y="154"/>
                        <a:pt x="140" y="154"/>
                        <a:pt x="146" y="155"/>
                      </a:cubicBezTo>
                      <a:cubicBezTo>
                        <a:pt x="154" y="156"/>
                        <a:pt x="161" y="157"/>
                        <a:pt x="168" y="158"/>
                      </a:cubicBezTo>
                      <a:cubicBezTo>
                        <a:pt x="174" y="159"/>
                        <a:pt x="185" y="158"/>
                        <a:pt x="182" y="166"/>
                      </a:cubicBezTo>
                      <a:cubicBezTo>
                        <a:pt x="179" y="174"/>
                        <a:pt x="170" y="179"/>
                        <a:pt x="181" y="184"/>
                      </a:cubicBezTo>
                      <a:cubicBezTo>
                        <a:pt x="187" y="186"/>
                        <a:pt x="190" y="192"/>
                        <a:pt x="195" y="196"/>
                      </a:cubicBezTo>
                      <a:cubicBezTo>
                        <a:pt x="197" y="199"/>
                        <a:pt x="198" y="201"/>
                        <a:pt x="202" y="201"/>
                      </a:cubicBezTo>
                      <a:cubicBezTo>
                        <a:pt x="207" y="201"/>
                        <a:pt x="210" y="196"/>
                        <a:pt x="214" y="194"/>
                      </a:cubicBezTo>
                      <a:cubicBezTo>
                        <a:pt x="223" y="192"/>
                        <a:pt x="216" y="205"/>
                        <a:pt x="217" y="211"/>
                      </a:cubicBezTo>
                      <a:cubicBezTo>
                        <a:pt x="223" y="210"/>
                        <a:pt x="227" y="195"/>
                        <a:pt x="224" y="191"/>
                      </a:cubicBezTo>
                      <a:cubicBezTo>
                        <a:pt x="220" y="185"/>
                        <a:pt x="211" y="185"/>
                        <a:pt x="206" y="182"/>
                      </a:cubicBezTo>
                      <a:cubicBezTo>
                        <a:pt x="201" y="178"/>
                        <a:pt x="201" y="167"/>
                        <a:pt x="207" y="163"/>
                      </a:cubicBezTo>
                      <a:cubicBezTo>
                        <a:pt x="213" y="158"/>
                        <a:pt x="218" y="166"/>
                        <a:pt x="222" y="168"/>
                      </a:cubicBezTo>
                      <a:cubicBezTo>
                        <a:pt x="225" y="162"/>
                        <a:pt x="219" y="158"/>
                        <a:pt x="214" y="155"/>
                      </a:cubicBezTo>
                      <a:cubicBezTo>
                        <a:pt x="212" y="155"/>
                        <a:pt x="209" y="154"/>
                        <a:pt x="208" y="152"/>
                      </a:cubicBezTo>
                      <a:cubicBezTo>
                        <a:pt x="207" y="151"/>
                        <a:pt x="206" y="146"/>
                        <a:pt x="205" y="146"/>
                      </a:cubicBezTo>
                      <a:cubicBezTo>
                        <a:pt x="201" y="143"/>
                        <a:pt x="197" y="153"/>
                        <a:pt x="191" y="146"/>
                      </a:cubicBezTo>
                      <a:cubicBezTo>
                        <a:pt x="184" y="138"/>
                        <a:pt x="196" y="135"/>
                        <a:pt x="196" y="129"/>
                      </a:cubicBezTo>
                      <a:cubicBezTo>
                        <a:pt x="197" y="120"/>
                        <a:pt x="186" y="113"/>
                        <a:pt x="183" y="106"/>
                      </a:cubicBezTo>
                      <a:cubicBezTo>
                        <a:pt x="182" y="102"/>
                        <a:pt x="182" y="98"/>
                        <a:pt x="180" y="95"/>
                      </a:cubicBezTo>
                      <a:cubicBezTo>
                        <a:pt x="178" y="92"/>
                        <a:pt x="175" y="91"/>
                        <a:pt x="173" y="89"/>
                      </a:cubicBezTo>
                      <a:cubicBezTo>
                        <a:pt x="168" y="84"/>
                        <a:pt x="169" y="73"/>
                        <a:pt x="177" y="74"/>
                      </a:cubicBezTo>
                      <a:cubicBezTo>
                        <a:pt x="179" y="67"/>
                        <a:pt x="179" y="48"/>
                        <a:pt x="190" y="54"/>
                      </a:cubicBezTo>
                      <a:cubicBezTo>
                        <a:pt x="194" y="56"/>
                        <a:pt x="197" y="60"/>
                        <a:pt x="201" y="60"/>
                      </a:cubicBezTo>
                      <a:cubicBezTo>
                        <a:pt x="203" y="59"/>
                        <a:pt x="204" y="57"/>
                        <a:pt x="207" y="58"/>
                      </a:cubicBezTo>
                      <a:cubicBezTo>
                        <a:pt x="210" y="58"/>
                        <a:pt x="209" y="60"/>
                        <a:pt x="211" y="62"/>
                      </a:cubicBezTo>
                      <a:cubicBezTo>
                        <a:pt x="216" y="66"/>
                        <a:pt x="218" y="62"/>
                        <a:pt x="223" y="59"/>
                      </a:cubicBezTo>
                      <a:cubicBezTo>
                        <a:pt x="226" y="56"/>
                        <a:pt x="230" y="56"/>
                        <a:pt x="233" y="53"/>
                      </a:cubicBezTo>
                      <a:cubicBezTo>
                        <a:pt x="241" y="46"/>
                        <a:pt x="245" y="37"/>
                        <a:pt x="255" y="32"/>
                      </a:cubicBezTo>
                      <a:cubicBezTo>
                        <a:pt x="263" y="28"/>
                        <a:pt x="273" y="24"/>
                        <a:pt x="281" y="22"/>
                      </a:cubicBezTo>
                      <a:cubicBezTo>
                        <a:pt x="288" y="20"/>
                        <a:pt x="296" y="22"/>
                        <a:pt x="303" y="20"/>
                      </a:cubicBezTo>
                      <a:cubicBezTo>
                        <a:pt x="310" y="17"/>
                        <a:pt x="316" y="12"/>
                        <a:pt x="323" y="11"/>
                      </a:cubicBezTo>
                      <a:cubicBezTo>
                        <a:pt x="332" y="8"/>
                        <a:pt x="329" y="12"/>
                        <a:pt x="330" y="18"/>
                      </a:cubicBezTo>
                      <a:cubicBezTo>
                        <a:pt x="337" y="21"/>
                        <a:pt x="345" y="16"/>
                        <a:pt x="351" y="14"/>
                      </a:cubicBezTo>
                      <a:cubicBezTo>
                        <a:pt x="358" y="12"/>
                        <a:pt x="361" y="7"/>
                        <a:pt x="367" y="4"/>
                      </a:cubicBezTo>
                      <a:cubicBezTo>
                        <a:pt x="374" y="0"/>
                        <a:pt x="373" y="8"/>
                        <a:pt x="377" y="13"/>
                      </a:cubicBezTo>
                      <a:cubicBezTo>
                        <a:pt x="379" y="15"/>
                        <a:pt x="382" y="16"/>
                        <a:pt x="381" y="20"/>
                      </a:cubicBezTo>
                      <a:cubicBezTo>
                        <a:pt x="380" y="23"/>
                        <a:pt x="374" y="23"/>
                        <a:pt x="375" y="27"/>
                      </a:cubicBezTo>
                      <a:cubicBezTo>
                        <a:pt x="382" y="28"/>
                        <a:pt x="391" y="23"/>
                        <a:pt x="398" y="20"/>
                      </a:cubicBezTo>
                      <a:cubicBezTo>
                        <a:pt x="399" y="24"/>
                        <a:pt x="394" y="30"/>
                        <a:pt x="392" y="34"/>
                      </a:cubicBezTo>
                      <a:cubicBezTo>
                        <a:pt x="390" y="38"/>
                        <a:pt x="390" y="43"/>
                        <a:pt x="390" y="47"/>
                      </a:cubicBezTo>
                      <a:cubicBezTo>
                        <a:pt x="397" y="47"/>
                        <a:pt x="426" y="43"/>
                        <a:pt x="424" y="55"/>
                      </a:cubicBezTo>
                      <a:cubicBezTo>
                        <a:pt x="424" y="59"/>
                        <a:pt x="419" y="65"/>
                        <a:pt x="426" y="67"/>
                      </a:cubicBezTo>
                      <a:cubicBezTo>
                        <a:pt x="428" y="67"/>
                        <a:pt x="430" y="65"/>
                        <a:pt x="432" y="65"/>
                      </a:cubicBezTo>
                      <a:cubicBezTo>
                        <a:pt x="435" y="65"/>
                        <a:pt x="436" y="66"/>
                        <a:pt x="438" y="67"/>
                      </a:cubicBezTo>
                      <a:cubicBezTo>
                        <a:pt x="443" y="70"/>
                        <a:pt x="445" y="71"/>
                        <a:pt x="450" y="69"/>
                      </a:cubicBezTo>
                      <a:cubicBezTo>
                        <a:pt x="454" y="67"/>
                        <a:pt x="457" y="61"/>
                        <a:pt x="462" y="61"/>
                      </a:cubicBezTo>
                      <a:cubicBezTo>
                        <a:pt x="466" y="62"/>
                        <a:pt x="468" y="70"/>
                        <a:pt x="470" y="73"/>
                      </a:cubicBezTo>
                      <a:cubicBezTo>
                        <a:pt x="472" y="76"/>
                        <a:pt x="474" y="80"/>
                        <a:pt x="475" y="83"/>
                      </a:cubicBezTo>
                      <a:cubicBezTo>
                        <a:pt x="476" y="86"/>
                        <a:pt x="477" y="89"/>
                        <a:pt x="480" y="89"/>
                      </a:cubicBezTo>
                      <a:cubicBezTo>
                        <a:pt x="483" y="91"/>
                        <a:pt x="487" y="86"/>
                        <a:pt x="489" y="87"/>
                      </a:cubicBezTo>
                      <a:cubicBezTo>
                        <a:pt x="492" y="89"/>
                        <a:pt x="489" y="92"/>
                        <a:pt x="494" y="93"/>
                      </a:cubicBezTo>
                      <a:cubicBezTo>
                        <a:pt x="502" y="93"/>
                        <a:pt x="510" y="92"/>
                        <a:pt x="517" y="94"/>
                      </a:cubicBezTo>
                      <a:cubicBezTo>
                        <a:pt x="525" y="96"/>
                        <a:pt x="530" y="104"/>
                        <a:pt x="539" y="104"/>
                      </a:cubicBezTo>
                      <a:cubicBezTo>
                        <a:pt x="550" y="104"/>
                        <a:pt x="551" y="89"/>
                        <a:pt x="563" y="90"/>
                      </a:cubicBezTo>
                      <a:cubicBezTo>
                        <a:pt x="565" y="99"/>
                        <a:pt x="553" y="104"/>
                        <a:pt x="569" y="104"/>
                      </a:cubicBezTo>
                      <a:cubicBezTo>
                        <a:pt x="579" y="103"/>
                        <a:pt x="585" y="110"/>
                        <a:pt x="589" y="119"/>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25" name="Freeform 859">
                  <a:extLst>
                    <a:ext uri="{FF2B5EF4-FFF2-40B4-BE49-F238E27FC236}">
                      <a16:creationId xmlns:a16="http://schemas.microsoft.com/office/drawing/2014/main" id="{B50FC975-0A0F-70BA-D1D8-6489530B33DB}"/>
                    </a:ext>
                  </a:extLst>
                </p:cNvPr>
                <p:cNvSpPr>
                  <a:spLocks/>
                </p:cNvSpPr>
                <p:nvPr/>
              </p:nvSpPr>
              <p:spPr bwMode="auto">
                <a:xfrm>
                  <a:off x="7852073" y="4865164"/>
                  <a:ext cx="38591" cy="42325"/>
                </a:xfrm>
                <a:custGeom>
                  <a:avLst/>
                  <a:gdLst>
                    <a:gd name="T0" fmla="*/ 19 w 30"/>
                    <a:gd name="T1" fmla="*/ 21 h 33"/>
                    <a:gd name="T2" fmla="*/ 9 w 30"/>
                    <a:gd name="T3" fmla="*/ 30 h 33"/>
                    <a:gd name="T4" fmla="*/ 9 w 30"/>
                    <a:gd name="T5" fmla="*/ 15 h 33"/>
                    <a:gd name="T6" fmla="*/ 20 w 30"/>
                    <a:gd name="T7" fmla="*/ 5 h 33"/>
                    <a:gd name="T8" fmla="*/ 29 w 30"/>
                    <a:gd name="T9" fmla="*/ 8 h 33"/>
                    <a:gd name="T10" fmla="*/ 19 w 30"/>
                    <a:gd name="T11" fmla="*/ 21 h 33"/>
                  </a:gdLst>
                  <a:ahLst/>
                  <a:cxnLst>
                    <a:cxn ang="0">
                      <a:pos x="T0" y="T1"/>
                    </a:cxn>
                    <a:cxn ang="0">
                      <a:pos x="T2" y="T3"/>
                    </a:cxn>
                    <a:cxn ang="0">
                      <a:pos x="T4" y="T5"/>
                    </a:cxn>
                    <a:cxn ang="0">
                      <a:pos x="T6" y="T7"/>
                    </a:cxn>
                    <a:cxn ang="0">
                      <a:pos x="T8" y="T9"/>
                    </a:cxn>
                    <a:cxn ang="0">
                      <a:pos x="T10" y="T11"/>
                    </a:cxn>
                  </a:cxnLst>
                  <a:rect l="0" t="0" r="r" b="b"/>
                  <a:pathLst>
                    <a:path w="30" h="33">
                      <a:moveTo>
                        <a:pt x="19" y="21"/>
                      </a:moveTo>
                      <a:cubicBezTo>
                        <a:pt x="17" y="25"/>
                        <a:pt x="15" y="33"/>
                        <a:pt x="9" y="30"/>
                      </a:cubicBezTo>
                      <a:cubicBezTo>
                        <a:pt x="0" y="27"/>
                        <a:pt x="4" y="19"/>
                        <a:pt x="9" y="15"/>
                      </a:cubicBezTo>
                      <a:cubicBezTo>
                        <a:pt x="13" y="12"/>
                        <a:pt x="17" y="10"/>
                        <a:pt x="20" y="5"/>
                      </a:cubicBezTo>
                      <a:cubicBezTo>
                        <a:pt x="24" y="0"/>
                        <a:pt x="30" y="1"/>
                        <a:pt x="29" y="8"/>
                      </a:cubicBezTo>
                      <a:cubicBezTo>
                        <a:pt x="29" y="14"/>
                        <a:pt x="22" y="17"/>
                        <a:pt x="19" y="21"/>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26" name="Freeform 860">
                  <a:extLst>
                    <a:ext uri="{FF2B5EF4-FFF2-40B4-BE49-F238E27FC236}">
                      <a16:creationId xmlns:a16="http://schemas.microsoft.com/office/drawing/2014/main" id="{ACD6906C-BA9C-2078-8730-8A59E1920CB4}"/>
                    </a:ext>
                  </a:extLst>
                </p:cNvPr>
                <p:cNvSpPr>
                  <a:spLocks/>
                </p:cNvSpPr>
                <p:nvPr/>
              </p:nvSpPr>
              <p:spPr bwMode="auto">
                <a:xfrm>
                  <a:off x="7921785" y="4832797"/>
                  <a:ext cx="79672" cy="63489"/>
                </a:xfrm>
                <a:custGeom>
                  <a:avLst/>
                  <a:gdLst>
                    <a:gd name="T0" fmla="*/ 2 w 62"/>
                    <a:gd name="T1" fmla="*/ 26 h 50"/>
                    <a:gd name="T2" fmla="*/ 18 w 62"/>
                    <a:gd name="T3" fmla="*/ 35 h 50"/>
                    <a:gd name="T4" fmla="*/ 27 w 62"/>
                    <a:gd name="T5" fmla="*/ 48 h 50"/>
                    <a:gd name="T6" fmla="*/ 49 w 62"/>
                    <a:gd name="T7" fmla="*/ 46 h 50"/>
                    <a:gd name="T8" fmla="*/ 60 w 62"/>
                    <a:gd name="T9" fmla="*/ 28 h 50"/>
                    <a:gd name="T10" fmla="*/ 61 w 62"/>
                    <a:gd name="T11" fmla="*/ 13 h 50"/>
                    <a:gd name="T12" fmla="*/ 32 w 62"/>
                    <a:gd name="T13" fmla="*/ 6 h 50"/>
                    <a:gd name="T14" fmla="*/ 2 w 62"/>
                    <a:gd name="T15" fmla="*/ 26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50">
                      <a:moveTo>
                        <a:pt x="2" y="26"/>
                      </a:moveTo>
                      <a:cubicBezTo>
                        <a:pt x="4" y="32"/>
                        <a:pt x="14" y="30"/>
                        <a:pt x="18" y="35"/>
                      </a:cubicBezTo>
                      <a:cubicBezTo>
                        <a:pt x="21" y="40"/>
                        <a:pt x="21" y="45"/>
                        <a:pt x="27" y="48"/>
                      </a:cubicBezTo>
                      <a:cubicBezTo>
                        <a:pt x="34" y="50"/>
                        <a:pt x="43" y="50"/>
                        <a:pt x="49" y="46"/>
                      </a:cubicBezTo>
                      <a:cubicBezTo>
                        <a:pt x="53" y="42"/>
                        <a:pt x="57" y="33"/>
                        <a:pt x="60" y="28"/>
                      </a:cubicBezTo>
                      <a:cubicBezTo>
                        <a:pt x="61" y="23"/>
                        <a:pt x="62" y="18"/>
                        <a:pt x="61" y="13"/>
                      </a:cubicBezTo>
                      <a:cubicBezTo>
                        <a:pt x="58" y="0"/>
                        <a:pt x="41" y="4"/>
                        <a:pt x="32" y="6"/>
                      </a:cubicBezTo>
                      <a:cubicBezTo>
                        <a:pt x="23" y="7"/>
                        <a:pt x="0" y="11"/>
                        <a:pt x="2" y="26"/>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27" name="Freeform 861">
                  <a:extLst>
                    <a:ext uri="{FF2B5EF4-FFF2-40B4-BE49-F238E27FC236}">
                      <a16:creationId xmlns:a16="http://schemas.microsoft.com/office/drawing/2014/main" id="{A69C545F-7D87-99A1-B152-FE70811D49F2}"/>
                    </a:ext>
                  </a:extLst>
                </p:cNvPr>
                <p:cNvSpPr>
                  <a:spLocks/>
                </p:cNvSpPr>
                <p:nvPr/>
              </p:nvSpPr>
              <p:spPr bwMode="auto">
                <a:xfrm>
                  <a:off x="7793563" y="5237379"/>
                  <a:ext cx="46061" cy="53529"/>
                </a:xfrm>
                <a:custGeom>
                  <a:avLst/>
                  <a:gdLst>
                    <a:gd name="T0" fmla="*/ 18 w 35"/>
                    <a:gd name="T1" fmla="*/ 15 h 42"/>
                    <a:gd name="T2" fmla="*/ 31 w 35"/>
                    <a:gd name="T3" fmla="*/ 37 h 42"/>
                    <a:gd name="T4" fmla="*/ 22 w 35"/>
                    <a:gd name="T5" fmla="*/ 38 h 42"/>
                    <a:gd name="T6" fmla="*/ 18 w 35"/>
                    <a:gd name="T7" fmla="*/ 42 h 42"/>
                    <a:gd name="T8" fmla="*/ 5 w 35"/>
                    <a:gd name="T9" fmla="*/ 20 h 42"/>
                    <a:gd name="T10" fmla="*/ 9 w 35"/>
                    <a:gd name="T11" fmla="*/ 7 h 42"/>
                    <a:gd name="T12" fmla="*/ 18 w 35"/>
                    <a:gd name="T13" fmla="*/ 15 h 42"/>
                  </a:gdLst>
                  <a:ahLst/>
                  <a:cxnLst>
                    <a:cxn ang="0">
                      <a:pos x="T0" y="T1"/>
                    </a:cxn>
                    <a:cxn ang="0">
                      <a:pos x="T2" y="T3"/>
                    </a:cxn>
                    <a:cxn ang="0">
                      <a:pos x="T4" y="T5"/>
                    </a:cxn>
                    <a:cxn ang="0">
                      <a:pos x="T6" y="T7"/>
                    </a:cxn>
                    <a:cxn ang="0">
                      <a:pos x="T8" y="T9"/>
                    </a:cxn>
                    <a:cxn ang="0">
                      <a:pos x="T10" y="T11"/>
                    </a:cxn>
                    <a:cxn ang="0">
                      <a:pos x="T12" y="T13"/>
                    </a:cxn>
                  </a:cxnLst>
                  <a:rect l="0" t="0" r="r" b="b"/>
                  <a:pathLst>
                    <a:path w="35" h="42">
                      <a:moveTo>
                        <a:pt x="18" y="15"/>
                      </a:moveTo>
                      <a:cubicBezTo>
                        <a:pt x="22" y="22"/>
                        <a:pt x="35" y="26"/>
                        <a:pt x="31" y="37"/>
                      </a:cubicBezTo>
                      <a:cubicBezTo>
                        <a:pt x="28" y="42"/>
                        <a:pt x="25" y="38"/>
                        <a:pt x="22" y="38"/>
                      </a:cubicBezTo>
                      <a:cubicBezTo>
                        <a:pt x="18" y="37"/>
                        <a:pt x="19" y="37"/>
                        <a:pt x="18" y="42"/>
                      </a:cubicBezTo>
                      <a:cubicBezTo>
                        <a:pt x="9" y="42"/>
                        <a:pt x="10" y="24"/>
                        <a:pt x="5" y="20"/>
                      </a:cubicBezTo>
                      <a:cubicBezTo>
                        <a:pt x="0" y="14"/>
                        <a:pt x="2" y="11"/>
                        <a:pt x="9" y="7"/>
                      </a:cubicBezTo>
                      <a:cubicBezTo>
                        <a:pt x="18" y="0"/>
                        <a:pt x="15" y="9"/>
                        <a:pt x="18" y="1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28" name="Freeform 862">
                  <a:extLst>
                    <a:ext uri="{FF2B5EF4-FFF2-40B4-BE49-F238E27FC236}">
                      <a16:creationId xmlns:a16="http://schemas.microsoft.com/office/drawing/2014/main" id="{4E2D1454-C4B6-44E6-E649-0BB3E84894F4}"/>
                    </a:ext>
                  </a:extLst>
                </p:cNvPr>
                <p:cNvSpPr>
                  <a:spLocks/>
                </p:cNvSpPr>
                <p:nvPr/>
              </p:nvSpPr>
              <p:spPr bwMode="auto">
                <a:xfrm>
                  <a:off x="7881949" y="5346927"/>
                  <a:ext cx="69712" cy="90876"/>
                </a:xfrm>
                <a:custGeom>
                  <a:avLst/>
                  <a:gdLst>
                    <a:gd name="T0" fmla="*/ 4 w 54"/>
                    <a:gd name="T1" fmla="*/ 24 h 71"/>
                    <a:gd name="T2" fmla="*/ 15 w 54"/>
                    <a:gd name="T3" fmla="*/ 40 h 71"/>
                    <a:gd name="T4" fmla="*/ 22 w 54"/>
                    <a:gd name="T5" fmla="*/ 43 h 71"/>
                    <a:gd name="T6" fmla="*/ 29 w 54"/>
                    <a:gd name="T7" fmla="*/ 53 h 71"/>
                    <a:gd name="T8" fmla="*/ 39 w 54"/>
                    <a:gd name="T9" fmla="*/ 61 h 71"/>
                    <a:gd name="T10" fmla="*/ 47 w 54"/>
                    <a:gd name="T11" fmla="*/ 70 h 71"/>
                    <a:gd name="T12" fmla="*/ 50 w 54"/>
                    <a:gd name="T13" fmla="*/ 61 h 71"/>
                    <a:gd name="T14" fmla="*/ 46 w 54"/>
                    <a:gd name="T15" fmla="*/ 50 h 71"/>
                    <a:gd name="T16" fmla="*/ 48 w 54"/>
                    <a:gd name="T17" fmla="*/ 46 h 71"/>
                    <a:gd name="T18" fmla="*/ 41 w 54"/>
                    <a:gd name="T19" fmla="*/ 44 h 71"/>
                    <a:gd name="T20" fmla="*/ 35 w 54"/>
                    <a:gd name="T21" fmla="*/ 40 h 71"/>
                    <a:gd name="T22" fmla="*/ 36 w 54"/>
                    <a:gd name="T23" fmla="*/ 34 h 71"/>
                    <a:gd name="T24" fmla="*/ 29 w 54"/>
                    <a:gd name="T25" fmla="*/ 30 h 71"/>
                    <a:gd name="T26" fmla="*/ 29 w 54"/>
                    <a:gd name="T27" fmla="*/ 25 h 71"/>
                    <a:gd name="T28" fmla="*/ 21 w 54"/>
                    <a:gd name="T29" fmla="*/ 10 h 71"/>
                    <a:gd name="T30" fmla="*/ 4 w 54"/>
                    <a:gd name="T31" fmla="*/ 2 h 71"/>
                    <a:gd name="T32" fmla="*/ 2 w 54"/>
                    <a:gd name="T33" fmla="*/ 9 h 71"/>
                    <a:gd name="T34" fmla="*/ 4 w 54"/>
                    <a:gd name="T35" fmla="*/ 2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71">
                      <a:moveTo>
                        <a:pt x="4" y="24"/>
                      </a:moveTo>
                      <a:cubicBezTo>
                        <a:pt x="5" y="30"/>
                        <a:pt x="10" y="36"/>
                        <a:pt x="15" y="40"/>
                      </a:cubicBezTo>
                      <a:cubicBezTo>
                        <a:pt x="18" y="42"/>
                        <a:pt x="19" y="42"/>
                        <a:pt x="22" y="43"/>
                      </a:cubicBezTo>
                      <a:cubicBezTo>
                        <a:pt x="27" y="45"/>
                        <a:pt x="26" y="50"/>
                        <a:pt x="29" y="53"/>
                      </a:cubicBezTo>
                      <a:cubicBezTo>
                        <a:pt x="32" y="56"/>
                        <a:pt x="36" y="58"/>
                        <a:pt x="39" y="61"/>
                      </a:cubicBezTo>
                      <a:cubicBezTo>
                        <a:pt x="41" y="63"/>
                        <a:pt x="44" y="69"/>
                        <a:pt x="47" y="70"/>
                      </a:cubicBezTo>
                      <a:cubicBezTo>
                        <a:pt x="54" y="71"/>
                        <a:pt x="53" y="64"/>
                        <a:pt x="50" y="61"/>
                      </a:cubicBezTo>
                      <a:cubicBezTo>
                        <a:pt x="47" y="56"/>
                        <a:pt x="43" y="56"/>
                        <a:pt x="46" y="50"/>
                      </a:cubicBezTo>
                      <a:cubicBezTo>
                        <a:pt x="47" y="48"/>
                        <a:pt x="50" y="49"/>
                        <a:pt x="48" y="46"/>
                      </a:cubicBezTo>
                      <a:cubicBezTo>
                        <a:pt x="46" y="44"/>
                        <a:pt x="42" y="45"/>
                        <a:pt x="41" y="44"/>
                      </a:cubicBezTo>
                      <a:cubicBezTo>
                        <a:pt x="38" y="43"/>
                        <a:pt x="36" y="43"/>
                        <a:pt x="35" y="40"/>
                      </a:cubicBezTo>
                      <a:cubicBezTo>
                        <a:pt x="34" y="38"/>
                        <a:pt x="36" y="35"/>
                        <a:pt x="36" y="34"/>
                      </a:cubicBezTo>
                      <a:cubicBezTo>
                        <a:pt x="34" y="31"/>
                        <a:pt x="31" y="32"/>
                        <a:pt x="29" y="30"/>
                      </a:cubicBezTo>
                      <a:cubicBezTo>
                        <a:pt x="27" y="28"/>
                        <a:pt x="29" y="27"/>
                        <a:pt x="29" y="25"/>
                      </a:cubicBezTo>
                      <a:cubicBezTo>
                        <a:pt x="28" y="18"/>
                        <a:pt x="27" y="13"/>
                        <a:pt x="21" y="10"/>
                      </a:cubicBezTo>
                      <a:cubicBezTo>
                        <a:pt x="17" y="7"/>
                        <a:pt x="9" y="0"/>
                        <a:pt x="4" y="2"/>
                      </a:cubicBezTo>
                      <a:cubicBezTo>
                        <a:pt x="0" y="3"/>
                        <a:pt x="1" y="6"/>
                        <a:pt x="2" y="9"/>
                      </a:cubicBezTo>
                      <a:cubicBezTo>
                        <a:pt x="3" y="14"/>
                        <a:pt x="3" y="19"/>
                        <a:pt x="4" y="2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29" name="Freeform 863">
                  <a:extLst>
                    <a:ext uri="{FF2B5EF4-FFF2-40B4-BE49-F238E27FC236}">
                      <a16:creationId xmlns:a16="http://schemas.microsoft.com/office/drawing/2014/main" id="{4882C913-8E03-F490-9081-117C034DE298}"/>
                    </a:ext>
                  </a:extLst>
                </p:cNvPr>
                <p:cNvSpPr>
                  <a:spLocks/>
                </p:cNvSpPr>
                <p:nvPr/>
              </p:nvSpPr>
              <p:spPr bwMode="auto">
                <a:xfrm>
                  <a:off x="7949172" y="5368091"/>
                  <a:ext cx="22408" cy="57264"/>
                </a:xfrm>
                <a:custGeom>
                  <a:avLst/>
                  <a:gdLst>
                    <a:gd name="T0" fmla="*/ 4 w 18"/>
                    <a:gd name="T1" fmla="*/ 22 h 44"/>
                    <a:gd name="T2" fmla="*/ 4 w 18"/>
                    <a:gd name="T3" fmla="*/ 32 h 44"/>
                    <a:gd name="T4" fmla="*/ 14 w 18"/>
                    <a:gd name="T5" fmla="*/ 34 h 44"/>
                    <a:gd name="T6" fmla="*/ 12 w 18"/>
                    <a:gd name="T7" fmla="*/ 26 h 44"/>
                    <a:gd name="T8" fmla="*/ 15 w 18"/>
                    <a:gd name="T9" fmla="*/ 17 h 44"/>
                    <a:gd name="T10" fmla="*/ 11 w 18"/>
                    <a:gd name="T11" fmla="*/ 1 h 44"/>
                    <a:gd name="T12" fmla="*/ 4 w 18"/>
                    <a:gd name="T13" fmla="*/ 22 h 44"/>
                  </a:gdLst>
                  <a:ahLst/>
                  <a:cxnLst>
                    <a:cxn ang="0">
                      <a:pos x="T0" y="T1"/>
                    </a:cxn>
                    <a:cxn ang="0">
                      <a:pos x="T2" y="T3"/>
                    </a:cxn>
                    <a:cxn ang="0">
                      <a:pos x="T4" y="T5"/>
                    </a:cxn>
                    <a:cxn ang="0">
                      <a:pos x="T6" y="T7"/>
                    </a:cxn>
                    <a:cxn ang="0">
                      <a:pos x="T8" y="T9"/>
                    </a:cxn>
                    <a:cxn ang="0">
                      <a:pos x="T10" y="T11"/>
                    </a:cxn>
                    <a:cxn ang="0">
                      <a:pos x="T12" y="T13"/>
                    </a:cxn>
                  </a:cxnLst>
                  <a:rect l="0" t="0" r="r" b="b"/>
                  <a:pathLst>
                    <a:path w="18" h="44">
                      <a:moveTo>
                        <a:pt x="4" y="22"/>
                      </a:moveTo>
                      <a:cubicBezTo>
                        <a:pt x="4" y="26"/>
                        <a:pt x="4" y="29"/>
                        <a:pt x="4" y="32"/>
                      </a:cubicBezTo>
                      <a:cubicBezTo>
                        <a:pt x="5" y="38"/>
                        <a:pt x="13" y="44"/>
                        <a:pt x="14" y="34"/>
                      </a:cubicBezTo>
                      <a:cubicBezTo>
                        <a:pt x="15" y="31"/>
                        <a:pt x="13" y="29"/>
                        <a:pt x="12" y="26"/>
                      </a:cubicBezTo>
                      <a:cubicBezTo>
                        <a:pt x="11" y="22"/>
                        <a:pt x="13" y="21"/>
                        <a:pt x="15" y="17"/>
                      </a:cubicBezTo>
                      <a:cubicBezTo>
                        <a:pt x="18" y="12"/>
                        <a:pt x="12" y="7"/>
                        <a:pt x="11" y="1"/>
                      </a:cubicBezTo>
                      <a:cubicBezTo>
                        <a:pt x="0" y="0"/>
                        <a:pt x="3" y="17"/>
                        <a:pt x="4" y="22"/>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0" name="Freeform 864">
                  <a:extLst>
                    <a:ext uri="{FF2B5EF4-FFF2-40B4-BE49-F238E27FC236}">
                      <a16:creationId xmlns:a16="http://schemas.microsoft.com/office/drawing/2014/main" id="{78F61F79-5871-DE99-1A4A-7D8730E7C9B6}"/>
                    </a:ext>
                  </a:extLst>
                </p:cNvPr>
                <p:cNvSpPr>
                  <a:spLocks/>
                </p:cNvSpPr>
                <p:nvPr/>
              </p:nvSpPr>
              <p:spPr bwMode="auto">
                <a:xfrm>
                  <a:off x="7986518" y="5411661"/>
                  <a:ext cx="8714" cy="14938"/>
                </a:xfrm>
                <a:custGeom>
                  <a:avLst/>
                  <a:gdLst>
                    <a:gd name="T0" fmla="*/ 7 w 7"/>
                    <a:gd name="T1" fmla="*/ 6 h 11"/>
                    <a:gd name="T2" fmla="*/ 1 w 7"/>
                    <a:gd name="T3" fmla="*/ 5 h 11"/>
                    <a:gd name="T4" fmla="*/ 7 w 7"/>
                    <a:gd name="T5" fmla="*/ 6 h 11"/>
                  </a:gdLst>
                  <a:ahLst/>
                  <a:cxnLst>
                    <a:cxn ang="0">
                      <a:pos x="T0" y="T1"/>
                    </a:cxn>
                    <a:cxn ang="0">
                      <a:pos x="T2" y="T3"/>
                    </a:cxn>
                    <a:cxn ang="0">
                      <a:pos x="T4" y="T5"/>
                    </a:cxn>
                  </a:cxnLst>
                  <a:rect l="0" t="0" r="r" b="b"/>
                  <a:pathLst>
                    <a:path w="7" h="11">
                      <a:moveTo>
                        <a:pt x="7" y="6"/>
                      </a:moveTo>
                      <a:cubicBezTo>
                        <a:pt x="7" y="2"/>
                        <a:pt x="1" y="0"/>
                        <a:pt x="1" y="5"/>
                      </a:cubicBezTo>
                      <a:cubicBezTo>
                        <a:pt x="0" y="9"/>
                        <a:pt x="7" y="11"/>
                        <a:pt x="7" y="6"/>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1" name="Freeform 865">
                  <a:extLst>
                    <a:ext uri="{FF2B5EF4-FFF2-40B4-BE49-F238E27FC236}">
                      <a16:creationId xmlns:a16="http://schemas.microsoft.com/office/drawing/2014/main" id="{EAD03743-226E-C935-6839-B6A2FBC716A4}"/>
                    </a:ext>
                  </a:extLst>
                </p:cNvPr>
                <p:cNvSpPr>
                  <a:spLocks/>
                </p:cNvSpPr>
                <p:nvPr/>
              </p:nvSpPr>
              <p:spPr bwMode="auto">
                <a:xfrm>
                  <a:off x="7881949" y="5405437"/>
                  <a:ext cx="41082" cy="33612"/>
                </a:xfrm>
                <a:custGeom>
                  <a:avLst/>
                  <a:gdLst>
                    <a:gd name="T0" fmla="*/ 23 w 32"/>
                    <a:gd name="T1" fmla="*/ 20 h 26"/>
                    <a:gd name="T2" fmla="*/ 29 w 32"/>
                    <a:gd name="T3" fmla="*/ 18 h 26"/>
                    <a:gd name="T4" fmla="*/ 15 w 32"/>
                    <a:gd name="T5" fmla="*/ 1 h 26"/>
                    <a:gd name="T6" fmla="*/ 23 w 32"/>
                    <a:gd name="T7" fmla="*/ 20 h 26"/>
                  </a:gdLst>
                  <a:ahLst/>
                  <a:cxnLst>
                    <a:cxn ang="0">
                      <a:pos x="T0" y="T1"/>
                    </a:cxn>
                    <a:cxn ang="0">
                      <a:pos x="T2" y="T3"/>
                    </a:cxn>
                    <a:cxn ang="0">
                      <a:pos x="T4" y="T5"/>
                    </a:cxn>
                    <a:cxn ang="0">
                      <a:pos x="T6" y="T7"/>
                    </a:cxn>
                  </a:cxnLst>
                  <a:rect l="0" t="0" r="r" b="b"/>
                  <a:pathLst>
                    <a:path w="32" h="26">
                      <a:moveTo>
                        <a:pt x="23" y="20"/>
                      </a:moveTo>
                      <a:cubicBezTo>
                        <a:pt x="27" y="25"/>
                        <a:pt x="32" y="26"/>
                        <a:pt x="29" y="18"/>
                      </a:cubicBezTo>
                      <a:cubicBezTo>
                        <a:pt x="27" y="13"/>
                        <a:pt x="22" y="2"/>
                        <a:pt x="15" y="1"/>
                      </a:cubicBezTo>
                      <a:cubicBezTo>
                        <a:pt x="0" y="0"/>
                        <a:pt x="21" y="18"/>
                        <a:pt x="23" y="20"/>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2" name="Freeform 866">
                  <a:extLst>
                    <a:ext uri="{FF2B5EF4-FFF2-40B4-BE49-F238E27FC236}">
                      <a16:creationId xmlns:a16="http://schemas.microsoft.com/office/drawing/2014/main" id="{DDB31D0C-9CC3-9ED1-77A9-E693026B6C05}"/>
                    </a:ext>
                  </a:extLst>
                </p:cNvPr>
                <p:cNvSpPr>
                  <a:spLocks/>
                </p:cNvSpPr>
                <p:nvPr/>
              </p:nvSpPr>
              <p:spPr bwMode="auto">
                <a:xfrm>
                  <a:off x="7802277" y="5288419"/>
                  <a:ext cx="59754" cy="65978"/>
                </a:xfrm>
                <a:custGeom>
                  <a:avLst/>
                  <a:gdLst>
                    <a:gd name="T0" fmla="*/ 24 w 47"/>
                    <a:gd name="T1" fmla="*/ 29 h 51"/>
                    <a:gd name="T2" fmla="*/ 39 w 47"/>
                    <a:gd name="T3" fmla="*/ 51 h 51"/>
                    <a:gd name="T4" fmla="*/ 41 w 47"/>
                    <a:gd name="T5" fmla="*/ 32 h 51"/>
                    <a:gd name="T6" fmla="*/ 38 w 47"/>
                    <a:gd name="T7" fmla="*/ 18 h 51"/>
                    <a:gd name="T8" fmla="*/ 32 w 47"/>
                    <a:gd name="T9" fmla="*/ 14 h 51"/>
                    <a:gd name="T10" fmla="*/ 29 w 47"/>
                    <a:gd name="T11" fmla="*/ 7 h 51"/>
                    <a:gd name="T12" fmla="*/ 7 w 47"/>
                    <a:gd name="T13" fmla="*/ 13 h 51"/>
                    <a:gd name="T14" fmla="*/ 24 w 47"/>
                    <a:gd name="T15" fmla="*/ 29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1">
                      <a:moveTo>
                        <a:pt x="24" y="29"/>
                      </a:moveTo>
                      <a:cubicBezTo>
                        <a:pt x="31" y="36"/>
                        <a:pt x="36" y="42"/>
                        <a:pt x="39" y="51"/>
                      </a:cubicBezTo>
                      <a:cubicBezTo>
                        <a:pt x="47" y="50"/>
                        <a:pt x="42" y="36"/>
                        <a:pt x="41" y="32"/>
                      </a:cubicBezTo>
                      <a:cubicBezTo>
                        <a:pt x="39" y="27"/>
                        <a:pt x="40" y="22"/>
                        <a:pt x="38" y="18"/>
                      </a:cubicBezTo>
                      <a:cubicBezTo>
                        <a:pt x="36" y="16"/>
                        <a:pt x="33" y="16"/>
                        <a:pt x="32" y="14"/>
                      </a:cubicBezTo>
                      <a:cubicBezTo>
                        <a:pt x="31" y="12"/>
                        <a:pt x="30" y="9"/>
                        <a:pt x="29" y="7"/>
                      </a:cubicBezTo>
                      <a:cubicBezTo>
                        <a:pt x="24" y="0"/>
                        <a:pt x="10" y="7"/>
                        <a:pt x="7" y="13"/>
                      </a:cubicBezTo>
                      <a:cubicBezTo>
                        <a:pt x="0" y="28"/>
                        <a:pt x="18" y="23"/>
                        <a:pt x="24" y="29"/>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3" name="Freeform 867">
                  <a:extLst>
                    <a:ext uri="{FF2B5EF4-FFF2-40B4-BE49-F238E27FC236}">
                      <a16:creationId xmlns:a16="http://schemas.microsoft.com/office/drawing/2014/main" id="{E265636A-45ED-8C49-17A9-04474F638CB8}"/>
                    </a:ext>
                  </a:extLst>
                </p:cNvPr>
                <p:cNvSpPr>
                  <a:spLocks/>
                </p:cNvSpPr>
                <p:nvPr/>
              </p:nvSpPr>
              <p:spPr bwMode="auto">
                <a:xfrm>
                  <a:off x="7844602" y="5247338"/>
                  <a:ext cx="27387" cy="58510"/>
                </a:xfrm>
                <a:custGeom>
                  <a:avLst/>
                  <a:gdLst>
                    <a:gd name="T0" fmla="*/ 1 w 22"/>
                    <a:gd name="T1" fmla="*/ 23 h 46"/>
                    <a:gd name="T2" fmla="*/ 7 w 22"/>
                    <a:gd name="T3" fmla="*/ 40 h 46"/>
                    <a:gd name="T4" fmla="*/ 15 w 22"/>
                    <a:gd name="T5" fmla="*/ 44 h 46"/>
                    <a:gd name="T6" fmla="*/ 17 w 22"/>
                    <a:gd name="T7" fmla="*/ 30 h 46"/>
                    <a:gd name="T8" fmla="*/ 22 w 22"/>
                    <a:gd name="T9" fmla="*/ 20 h 46"/>
                    <a:gd name="T10" fmla="*/ 17 w 22"/>
                    <a:gd name="T11" fmla="*/ 12 h 46"/>
                    <a:gd name="T12" fmla="*/ 5 w 22"/>
                    <a:gd name="T13" fmla="*/ 2 h 46"/>
                    <a:gd name="T14" fmla="*/ 1 w 22"/>
                    <a:gd name="T15" fmla="*/ 2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6">
                      <a:moveTo>
                        <a:pt x="1" y="23"/>
                      </a:moveTo>
                      <a:cubicBezTo>
                        <a:pt x="3" y="29"/>
                        <a:pt x="4" y="34"/>
                        <a:pt x="7" y="40"/>
                      </a:cubicBezTo>
                      <a:cubicBezTo>
                        <a:pt x="9" y="43"/>
                        <a:pt x="11" y="46"/>
                        <a:pt x="15" y="44"/>
                      </a:cubicBezTo>
                      <a:cubicBezTo>
                        <a:pt x="19" y="41"/>
                        <a:pt x="16" y="34"/>
                        <a:pt x="17" y="30"/>
                      </a:cubicBezTo>
                      <a:cubicBezTo>
                        <a:pt x="18" y="26"/>
                        <a:pt x="21" y="25"/>
                        <a:pt x="22" y="20"/>
                      </a:cubicBezTo>
                      <a:cubicBezTo>
                        <a:pt x="22" y="15"/>
                        <a:pt x="20" y="15"/>
                        <a:pt x="17" y="12"/>
                      </a:cubicBezTo>
                      <a:cubicBezTo>
                        <a:pt x="14" y="9"/>
                        <a:pt x="10" y="0"/>
                        <a:pt x="5" y="2"/>
                      </a:cubicBezTo>
                      <a:cubicBezTo>
                        <a:pt x="0" y="4"/>
                        <a:pt x="0" y="19"/>
                        <a:pt x="1" y="23"/>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4" name="Freeform 868">
                  <a:extLst>
                    <a:ext uri="{FF2B5EF4-FFF2-40B4-BE49-F238E27FC236}">
                      <a16:creationId xmlns:a16="http://schemas.microsoft.com/office/drawing/2014/main" id="{C88BEFE9-8160-EADB-EF8E-1EFFD3971968}"/>
                    </a:ext>
                  </a:extLst>
                </p:cNvPr>
                <p:cNvSpPr>
                  <a:spLocks/>
                </p:cNvSpPr>
                <p:nvPr/>
              </p:nvSpPr>
              <p:spPr bwMode="auto">
                <a:xfrm>
                  <a:off x="7854562" y="5310827"/>
                  <a:ext cx="23653" cy="37346"/>
                </a:xfrm>
                <a:custGeom>
                  <a:avLst/>
                  <a:gdLst>
                    <a:gd name="T0" fmla="*/ 17 w 18"/>
                    <a:gd name="T1" fmla="*/ 13 h 29"/>
                    <a:gd name="T2" fmla="*/ 8 w 18"/>
                    <a:gd name="T3" fmla="*/ 2 h 29"/>
                    <a:gd name="T4" fmla="*/ 17 w 18"/>
                    <a:gd name="T5" fmla="*/ 13 h 29"/>
                  </a:gdLst>
                  <a:ahLst/>
                  <a:cxnLst>
                    <a:cxn ang="0">
                      <a:pos x="T0" y="T1"/>
                    </a:cxn>
                    <a:cxn ang="0">
                      <a:pos x="T2" y="T3"/>
                    </a:cxn>
                    <a:cxn ang="0">
                      <a:pos x="T4" y="T5"/>
                    </a:cxn>
                  </a:cxnLst>
                  <a:rect l="0" t="0" r="r" b="b"/>
                  <a:pathLst>
                    <a:path w="18" h="29">
                      <a:moveTo>
                        <a:pt x="17" y="13"/>
                      </a:moveTo>
                      <a:cubicBezTo>
                        <a:pt x="18" y="8"/>
                        <a:pt x="14" y="0"/>
                        <a:pt x="8" y="2"/>
                      </a:cubicBezTo>
                      <a:cubicBezTo>
                        <a:pt x="0" y="6"/>
                        <a:pt x="12" y="29"/>
                        <a:pt x="17" y="13"/>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5" name="Freeform 869">
                  <a:extLst>
                    <a:ext uri="{FF2B5EF4-FFF2-40B4-BE49-F238E27FC236}">
                      <a16:creationId xmlns:a16="http://schemas.microsoft.com/office/drawing/2014/main" id="{3B0C76AE-8280-15D8-7B64-CD635D6FAE73}"/>
                    </a:ext>
                  </a:extLst>
                </p:cNvPr>
                <p:cNvSpPr>
                  <a:spLocks/>
                </p:cNvSpPr>
                <p:nvPr/>
              </p:nvSpPr>
              <p:spPr bwMode="auto">
                <a:xfrm>
                  <a:off x="7896887" y="5331989"/>
                  <a:ext cx="34857" cy="23653"/>
                </a:xfrm>
                <a:custGeom>
                  <a:avLst/>
                  <a:gdLst>
                    <a:gd name="T0" fmla="*/ 2 w 27"/>
                    <a:gd name="T1" fmla="*/ 8 h 18"/>
                    <a:gd name="T2" fmla="*/ 14 w 27"/>
                    <a:gd name="T3" fmla="*/ 12 h 18"/>
                    <a:gd name="T4" fmla="*/ 22 w 27"/>
                    <a:gd name="T5" fmla="*/ 18 h 18"/>
                    <a:gd name="T6" fmla="*/ 17 w 27"/>
                    <a:gd name="T7" fmla="*/ 9 h 18"/>
                    <a:gd name="T8" fmla="*/ 9 w 27"/>
                    <a:gd name="T9" fmla="*/ 1 h 18"/>
                    <a:gd name="T10" fmla="*/ 2 w 27"/>
                    <a:gd name="T11" fmla="*/ 8 h 18"/>
                  </a:gdLst>
                  <a:ahLst/>
                  <a:cxnLst>
                    <a:cxn ang="0">
                      <a:pos x="T0" y="T1"/>
                    </a:cxn>
                    <a:cxn ang="0">
                      <a:pos x="T2" y="T3"/>
                    </a:cxn>
                    <a:cxn ang="0">
                      <a:pos x="T4" y="T5"/>
                    </a:cxn>
                    <a:cxn ang="0">
                      <a:pos x="T6" y="T7"/>
                    </a:cxn>
                    <a:cxn ang="0">
                      <a:pos x="T8" y="T9"/>
                    </a:cxn>
                    <a:cxn ang="0">
                      <a:pos x="T10" y="T11"/>
                    </a:cxn>
                  </a:cxnLst>
                  <a:rect l="0" t="0" r="r" b="b"/>
                  <a:pathLst>
                    <a:path w="27" h="18">
                      <a:moveTo>
                        <a:pt x="2" y="8"/>
                      </a:moveTo>
                      <a:cubicBezTo>
                        <a:pt x="4" y="12"/>
                        <a:pt x="11" y="11"/>
                        <a:pt x="14" y="12"/>
                      </a:cubicBezTo>
                      <a:cubicBezTo>
                        <a:pt x="17" y="13"/>
                        <a:pt x="20" y="16"/>
                        <a:pt x="22" y="18"/>
                      </a:cubicBezTo>
                      <a:cubicBezTo>
                        <a:pt x="27" y="13"/>
                        <a:pt x="19" y="11"/>
                        <a:pt x="17" y="9"/>
                      </a:cubicBezTo>
                      <a:cubicBezTo>
                        <a:pt x="15" y="6"/>
                        <a:pt x="13" y="1"/>
                        <a:pt x="9" y="1"/>
                      </a:cubicBezTo>
                      <a:cubicBezTo>
                        <a:pt x="5" y="0"/>
                        <a:pt x="0" y="4"/>
                        <a:pt x="2" y="8"/>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6" name="Freeform 870">
                  <a:extLst>
                    <a:ext uri="{FF2B5EF4-FFF2-40B4-BE49-F238E27FC236}">
                      <a16:creationId xmlns:a16="http://schemas.microsoft.com/office/drawing/2014/main" id="{AA70F3E6-CCD6-2745-DD28-2AE67E713299}"/>
                    </a:ext>
                  </a:extLst>
                </p:cNvPr>
                <p:cNvSpPr>
                  <a:spLocks/>
                </p:cNvSpPr>
                <p:nvPr/>
              </p:nvSpPr>
              <p:spPr bwMode="auto">
                <a:xfrm>
                  <a:off x="7880704" y="5302112"/>
                  <a:ext cx="21163" cy="16184"/>
                </a:xfrm>
                <a:custGeom>
                  <a:avLst/>
                  <a:gdLst>
                    <a:gd name="T0" fmla="*/ 15 w 17"/>
                    <a:gd name="T1" fmla="*/ 8 h 12"/>
                    <a:gd name="T2" fmla="*/ 3 w 17"/>
                    <a:gd name="T3" fmla="*/ 7 h 12"/>
                    <a:gd name="T4" fmla="*/ 15 w 17"/>
                    <a:gd name="T5" fmla="*/ 8 h 12"/>
                  </a:gdLst>
                  <a:ahLst/>
                  <a:cxnLst>
                    <a:cxn ang="0">
                      <a:pos x="T0" y="T1"/>
                    </a:cxn>
                    <a:cxn ang="0">
                      <a:pos x="T2" y="T3"/>
                    </a:cxn>
                    <a:cxn ang="0">
                      <a:pos x="T4" y="T5"/>
                    </a:cxn>
                  </a:cxnLst>
                  <a:rect l="0" t="0" r="r" b="b"/>
                  <a:pathLst>
                    <a:path w="17" h="12">
                      <a:moveTo>
                        <a:pt x="15" y="8"/>
                      </a:moveTo>
                      <a:cubicBezTo>
                        <a:pt x="14" y="3"/>
                        <a:pt x="0" y="0"/>
                        <a:pt x="3" y="7"/>
                      </a:cubicBezTo>
                      <a:cubicBezTo>
                        <a:pt x="5" y="10"/>
                        <a:pt x="17" y="12"/>
                        <a:pt x="15" y="8"/>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7" name="Freeform 871">
                  <a:extLst>
                    <a:ext uri="{FF2B5EF4-FFF2-40B4-BE49-F238E27FC236}">
                      <a16:creationId xmlns:a16="http://schemas.microsoft.com/office/drawing/2014/main" id="{023F7553-BB3D-5458-0001-04BE51030F0A}"/>
                    </a:ext>
                  </a:extLst>
                </p:cNvPr>
                <p:cNvSpPr>
                  <a:spLocks/>
                </p:cNvSpPr>
                <p:nvPr/>
              </p:nvSpPr>
              <p:spPr bwMode="auto">
                <a:xfrm>
                  <a:off x="7875724" y="5323276"/>
                  <a:ext cx="21163" cy="18674"/>
                </a:xfrm>
                <a:custGeom>
                  <a:avLst/>
                  <a:gdLst>
                    <a:gd name="T0" fmla="*/ 14 w 17"/>
                    <a:gd name="T1" fmla="*/ 7 h 15"/>
                    <a:gd name="T2" fmla="*/ 8 w 17"/>
                    <a:gd name="T3" fmla="*/ 2 h 15"/>
                    <a:gd name="T4" fmla="*/ 14 w 17"/>
                    <a:gd name="T5" fmla="*/ 7 h 15"/>
                  </a:gdLst>
                  <a:ahLst/>
                  <a:cxnLst>
                    <a:cxn ang="0">
                      <a:pos x="T0" y="T1"/>
                    </a:cxn>
                    <a:cxn ang="0">
                      <a:pos x="T2" y="T3"/>
                    </a:cxn>
                    <a:cxn ang="0">
                      <a:pos x="T4" y="T5"/>
                    </a:cxn>
                  </a:cxnLst>
                  <a:rect l="0" t="0" r="r" b="b"/>
                  <a:pathLst>
                    <a:path w="17" h="15">
                      <a:moveTo>
                        <a:pt x="14" y="7"/>
                      </a:moveTo>
                      <a:cubicBezTo>
                        <a:pt x="10" y="15"/>
                        <a:pt x="0" y="6"/>
                        <a:pt x="8" y="2"/>
                      </a:cubicBezTo>
                      <a:cubicBezTo>
                        <a:pt x="12" y="0"/>
                        <a:pt x="17" y="3"/>
                        <a:pt x="14" y="7"/>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8" name="Freeform 872">
                  <a:extLst>
                    <a:ext uri="{FF2B5EF4-FFF2-40B4-BE49-F238E27FC236}">
                      <a16:creationId xmlns:a16="http://schemas.microsoft.com/office/drawing/2014/main" id="{F86778F2-DC17-A9C7-A828-3A284197B1E9}"/>
                    </a:ext>
                  </a:extLst>
                </p:cNvPr>
                <p:cNvSpPr>
                  <a:spLocks/>
                </p:cNvSpPr>
                <p:nvPr/>
              </p:nvSpPr>
              <p:spPr bwMode="auto">
                <a:xfrm>
                  <a:off x="7266982" y="5161443"/>
                  <a:ext cx="47306" cy="29877"/>
                </a:xfrm>
                <a:custGeom>
                  <a:avLst/>
                  <a:gdLst>
                    <a:gd name="T0" fmla="*/ 27 w 37"/>
                    <a:gd name="T1" fmla="*/ 6 h 24"/>
                    <a:gd name="T2" fmla="*/ 31 w 37"/>
                    <a:gd name="T3" fmla="*/ 12 h 24"/>
                    <a:gd name="T4" fmla="*/ 35 w 37"/>
                    <a:gd name="T5" fmla="*/ 16 h 24"/>
                    <a:gd name="T6" fmla="*/ 23 w 37"/>
                    <a:gd name="T7" fmla="*/ 17 h 24"/>
                    <a:gd name="T8" fmla="*/ 14 w 37"/>
                    <a:gd name="T9" fmla="*/ 19 h 24"/>
                    <a:gd name="T10" fmla="*/ 9 w 37"/>
                    <a:gd name="T11" fmla="*/ 21 h 24"/>
                    <a:gd name="T12" fmla="*/ 27 w 37"/>
                    <a:gd name="T13" fmla="*/ 6 h 24"/>
                  </a:gdLst>
                  <a:ahLst/>
                  <a:cxnLst>
                    <a:cxn ang="0">
                      <a:pos x="T0" y="T1"/>
                    </a:cxn>
                    <a:cxn ang="0">
                      <a:pos x="T2" y="T3"/>
                    </a:cxn>
                    <a:cxn ang="0">
                      <a:pos x="T4" y="T5"/>
                    </a:cxn>
                    <a:cxn ang="0">
                      <a:pos x="T6" y="T7"/>
                    </a:cxn>
                    <a:cxn ang="0">
                      <a:pos x="T8" y="T9"/>
                    </a:cxn>
                    <a:cxn ang="0">
                      <a:pos x="T10" y="T11"/>
                    </a:cxn>
                    <a:cxn ang="0">
                      <a:pos x="T12" y="T13"/>
                    </a:cxn>
                  </a:cxnLst>
                  <a:rect l="0" t="0" r="r" b="b"/>
                  <a:pathLst>
                    <a:path w="37" h="24">
                      <a:moveTo>
                        <a:pt x="27" y="6"/>
                      </a:moveTo>
                      <a:cubicBezTo>
                        <a:pt x="30" y="7"/>
                        <a:pt x="29" y="10"/>
                        <a:pt x="31" y="12"/>
                      </a:cubicBezTo>
                      <a:cubicBezTo>
                        <a:pt x="32" y="13"/>
                        <a:pt x="37" y="12"/>
                        <a:pt x="35" y="16"/>
                      </a:cubicBezTo>
                      <a:cubicBezTo>
                        <a:pt x="33" y="18"/>
                        <a:pt x="26" y="17"/>
                        <a:pt x="23" y="17"/>
                      </a:cubicBezTo>
                      <a:cubicBezTo>
                        <a:pt x="19" y="17"/>
                        <a:pt x="18" y="16"/>
                        <a:pt x="14" y="19"/>
                      </a:cubicBezTo>
                      <a:cubicBezTo>
                        <a:pt x="12" y="21"/>
                        <a:pt x="13" y="24"/>
                        <a:pt x="9" y="21"/>
                      </a:cubicBezTo>
                      <a:cubicBezTo>
                        <a:pt x="0" y="15"/>
                        <a:pt x="20" y="0"/>
                        <a:pt x="27" y="6"/>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39" name="Freeform 873">
                  <a:extLst>
                    <a:ext uri="{FF2B5EF4-FFF2-40B4-BE49-F238E27FC236}">
                      <a16:creationId xmlns:a16="http://schemas.microsoft.com/office/drawing/2014/main" id="{3F67FD4A-0B0F-94F7-ADAB-770C6488322F}"/>
                    </a:ext>
                  </a:extLst>
                </p:cNvPr>
                <p:cNvSpPr>
                  <a:spLocks/>
                </p:cNvSpPr>
                <p:nvPr/>
              </p:nvSpPr>
              <p:spPr bwMode="auto">
                <a:xfrm>
                  <a:off x="7212207" y="5192564"/>
                  <a:ext cx="93366" cy="60999"/>
                </a:xfrm>
                <a:custGeom>
                  <a:avLst/>
                  <a:gdLst>
                    <a:gd name="T0" fmla="*/ 11 w 73"/>
                    <a:gd name="T1" fmla="*/ 29 h 47"/>
                    <a:gd name="T2" fmla="*/ 18 w 73"/>
                    <a:gd name="T3" fmla="*/ 38 h 47"/>
                    <a:gd name="T4" fmla="*/ 16 w 73"/>
                    <a:gd name="T5" fmla="*/ 46 h 47"/>
                    <a:gd name="T6" fmla="*/ 34 w 73"/>
                    <a:gd name="T7" fmla="*/ 33 h 47"/>
                    <a:gd name="T8" fmla="*/ 36 w 73"/>
                    <a:gd name="T9" fmla="*/ 38 h 47"/>
                    <a:gd name="T10" fmla="*/ 42 w 73"/>
                    <a:gd name="T11" fmla="*/ 36 h 47"/>
                    <a:gd name="T12" fmla="*/ 37 w 73"/>
                    <a:gd name="T13" fmla="*/ 32 h 47"/>
                    <a:gd name="T14" fmla="*/ 34 w 73"/>
                    <a:gd name="T15" fmla="*/ 30 h 47"/>
                    <a:gd name="T16" fmla="*/ 38 w 73"/>
                    <a:gd name="T17" fmla="*/ 26 h 47"/>
                    <a:gd name="T18" fmla="*/ 49 w 73"/>
                    <a:gd name="T19" fmla="*/ 29 h 47"/>
                    <a:gd name="T20" fmla="*/ 50 w 73"/>
                    <a:gd name="T21" fmla="*/ 18 h 47"/>
                    <a:gd name="T22" fmla="*/ 54 w 73"/>
                    <a:gd name="T23" fmla="*/ 26 h 47"/>
                    <a:gd name="T24" fmla="*/ 61 w 73"/>
                    <a:gd name="T25" fmla="*/ 21 h 47"/>
                    <a:gd name="T26" fmla="*/ 63 w 73"/>
                    <a:gd name="T27" fmla="*/ 31 h 47"/>
                    <a:gd name="T28" fmla="*/ 63 w 73"/>
                    <a:gd name="T29" fmla="*/ 21 h 47"/>
                    <a:gd name="T30" fmla="*/ 71 w 73"/>
                    <a:gd name="T31" fmla="*/ 15 h 47"/>
                    <a:gd name="T32" fmla="*/ 59 w 73"/>
                    <a:gd name="T33" fmla="*/ 15 h 47"/>
                    <a:gd name="T34" fmla="*/ 53 w 73"/>
                    <a:gd name="T35" fmla="*/ 4 h 47"/>
                    <a:gd name="T36" fmla="*/ 41 w 73"/>
                    <a:gd name="T37" fmla="*/ 7 h 47"/>
                    <a:gd name="T38" fmla="*/ 39 w 73"/>
                    <a:gd name="T39" fmla="*/ 1 h 47"/>
                    <a:gd name="T40" fmla="*/ 36 w 73"/>
                    <a:gd name="T41" fmla="*/ 12 h 47"/>
                    <a:gd name="T42" fmla="*/ 35 w 73"/>
                    <a:gd name="T43" fmla="*/ 19 h 47"/>
                    <a:gd name="T44" fmla="*/ 27 w 73"/>
                    <a:gd name="T45" fmla="*/ 17 h 47"/>
                    <a:gd name="T46" fmla="*/ 22 w 73"/>
                    <a:gd name="T47" fmla="*/ 8 h 47"/>
                    <a:gd name="T48" fmla="*/ 4 w 73"/>
                    <a:gd name="T49" fmla="*/ 17 h 47"/>
                    <a:gd name="T50" fmla="*/ 11 w 73"/>
                    <a:gd name="T51"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47">
                      <a:moveTo>
                        <a:pt x="11" y="29"/>
                      </a:moveTo>
                      <a:cubicBezTo>
                        <a:pt x="14" y="32"/>
                        <a:pt x="17" y="34"/>
                        <a:pt x="18" y="38"/>
                      </a:cubicBezTo>
                      <a:cubicBezTo>
                        <a:pt x="18" y="41"/>
                        <a:pt x="15" y="43"/>
                        <a:pt x="16" y="46"/>
                      </a:cubicBezTo>
                      <a:cubicBezTo>
                        <a:pt x="23" y="47"/>
                        <a:pt x="28" y="31"/>
                        <a:pt x="34" y="33"/>
                      </a:cubicBezTo>
                      <a:cubicBezTo>
                        <a:pt x="36" y="34"/>
                        <a:pt x="35" y="37"/>
                        <a:pt x="36" y="38"/>
                      </a:cubicBezTo>
                      <a:cubicBezTo>
                        <a:pt x="38" y="39"/>
                        <a:pt x="41" y="37"/>
                        <a:pt x="42" y="36"/>
                      </a:cubicBezTo>
                      <a:cubicBezTo>
                        <a:pt x="48" y="31"/>
                        <a:pt x="42" y="32"/>
                        <a:pt x="37" y="32"/>
                      </a:cubicBezTo>
                      <a:cubicBezTo>
                        <a:pt x="35" y="32"/>
                        <a:pt x="33" y="34"/>
                        <a:pt x="34" y="30"/>
                      </a:cubicBezTo>
                      <a:cubicBezTo>
                        <a:pt x="34" y="29"/>
                        <a:pt x="37" y="26"/>
                        <a:pt x="38" y="26"/>
                      </a:cubicBezTo>
                      <a:cubicBezTo>
                        <a:pt x="42" y="25"/>
                        <a:pt x="47" y="31"/>
                        <a:pt x="49" y="29"/>
                      </a:cubicBezTo>
                      <a:cubicBezTo>
                        <a:pt x="53" y="26"/>
                        <a:pt x="45" y="21"/>
                        <a:pt x="50" y="18"/>
                      </a:cubicBezTo>
                      <a:cubicBezTo>
                        <a:pt x="57" y="14"/>
                        <a:pt x="53" y="23"/>
                        <a:pt x="54" y="26"/>
                      </a:cubicBezTo>
                      <a:cubicBezTo>
                        <a:pt x="58" y="26"/>
                        <a:pt x="59" y="22"/>
                        <a:pt x="61" y="21"/>
                      </a:cubicBezTo>
                      <a:cubicBezTo>
                        <a:pt x="62" y="23"/>
                        <a:pt x="56" y="33"/>
                        <a:pt x="63" y="31"/>
                      </a:cubicBezTo>
                      <a:cubicBezTo>
                        <a:pt x="69" y="29"/>
                        <a:pt x="62" y="24"/>
                        <a:pt x="63" y="21"/>
                      </a:cubicBezTo>
                      <a:cubicBezTo>
                        <a:pt x="64" y="19"/>
                        <a:pt x="73" y="20"/>
                        <a:pt x="71" y="15"/>
                      </a:cubicBezTo>
                      <a:cubicBezTo>
                        <a:pt x="70" y="12"/>
                        <a:pt x="61" y="14"/>
                        <a:pt x="59" y="15"/>
                      </a:cubicBezTo>
                      <a:cubicBezTo>
                        <a:pt x="57" y="10"/>
                        <a:pt x="60" y="6"/>
                        <a:pt x="53" y="4"/>
                      </a:cubicBezTo>
                      <a:cubicBezTo>
                        <a:pt x="48" y="2"/>
                        <a:pt x="45" y="4"/>
                        <a:pt x="41" y="7"/>
                      </a:cubicBezTo>
                      <a:cubicBezTo>
                        <a:pt x="39" y="5"/>
                        <a:pt x="39" y="3"/>
                        <a:pt x="39" y="1"/>
                      </a:cubicBezTo>
                      <a:cubicBezTo>
                        <a:pt x="32" y="0"/>
                        <a:pt x="35" y="9"/>
                        <a:pt x="36" y="12"/>
                      </a:cubicBezTo>
                      <a:cubicBezTo>
                        <a:pt x="36" y="15"/>
                        <a:pt x="38" y="16"/>
                        <a:pt x="35" y="19"/>
                      </a:cubicBezTo>
                      <a:cubicBezTo>
                        <a:pt x="33" y="21"/>
                        <a:pt x="29" y="20"/>
                        <a:pt x="27" y="17"/>
                      </a:cubicBezTo>
                      <a:cubicBezTo>
                        <a:pt x="26" y="13"/>
                        <a:pt x="28" y="10"/>
                        <a:pt x="22" y="8"/>
                      </a:cubicBezTo>
                      <a:cubicBezTo>
                        <a:pt x="16" y="6"/>
                        <a:pt x="7" y="12"/>
                        <a:pt x="4" y="17"/>
                      </a:cubicBezTo>
                      <a:cubicBezTo>
                        <a:pt x="0" y="24"/>
                        <a:pt x="7" y="26"/>
                        <a:pt x="11" y="29"/>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0" name="Freeform 874">
                  <a:extLst>
                    <a:ext uri="{FF2B5EF4-FFF2-40B4-BE49-F238E27FC236}">
                      <a16:creationId xmlns:a16="http://schemas.microsoft.com/office/drawing/2014/main" id="{E815D2BC-173C-05BC-0F32-1DBED71DDBB1}"/>
                    </a:ext>
                  </a:extLst>
                </p:cNvPr>
                <p:cNvSpPr>
                  <a:spLocks/>
                </p:cNvSpPr>
                <p:nvPr/>
              </p:nvSpPr>
              <p:spPr bwMode="auto">
                <a:xfrm>
                  <a:off x="7189800" y="5254808"/>
                  <a:ext cx="23653" cy="18674"/>
                </a:xfrm>
                <a:custGeom>
                  <a:avLst/>
                  <a:gdLst>
                    <a:gd name="T0" fmla="*/ 16 w 18"/>
                    <a:gd name="T1" fmla="*/ 6 h 14"/>
                    <a:gd name="T2" fmla="*/ 10 w 18"/>
                    <a:gd name="T3" fmla="*/ 1 h 14"/>
                    <a:gd name="T4" fmla="*/ 15 w 18"/>
                    <a:gd name="T5" fmla="*/ 0 h 14"/>
                    <a:gd name="T6" fmla="*/ 16 w 18"/>
                    <a:gd name="T7" fmla="*/ 6 h 14"/>
                  </a:gdLst>
                  <a:ahLst/>
                  <a:cxnLst>
                    <a:cxn ang="0">
                      <a:pos x="T0" y="T1"/>
                    </a:cxn>
                    <a:cxn ang="0">
                      <a:pos x="T2" y="T3"/>
                    </a:cxn>
                    <a:cxn ang="0">
                      <a:pos x="T4" y="T5"/>
                    </a:cxn>
                    <a:cxn ang="0">
                      <a:pos x="T6" y="T7"/>
                    </a:cxn>
                  </a:cxnLst>
                  <a:rect l="0" t="0" r="r" b="b"/>
                  <a:pathLst>
                    <a:path w="18" h="14">
                      <a:moveTo>
                        <a:pt x="16" y="6"/>
                      </a:moveTo>
                      <a:cubicBezTo>
                        <a:pt x="11" y="14"/>
                        <a:pt x="0" y="6"/>
                        <a:pt x="10" y="1"/>
                      </a:cubicBezTo>
                      <a:cubicBezTo>
                        <a:pt x="11" y="0"/>
                        <a:pt x="13" y="0"/>
                        <a:pt x="15" y="0"/>
                      </a:cubicBezTo>
                      <a:cubicBezTo>
                        <a:pt x="17" y="1"/>
                        <a:pt x="18" y="2"/>
                        <a:pt x="16" y="6"/>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1" name="Freeform 875">
                  <a:extLst>
                    <a:ext uri="{FF2B5EF4-FFF2-40B4-BE49-F238E27FC236}">
                      <a16:creationId xmlns:a16="http://schemas.microsoft.com/office/drawing/2014/main" id="{D55A05CA-3322-36C0-47CD-0E6A91CDD8F1}"/>
                    </a:ext>
                  </a:extLst>
                </p:cNvPr>
                <p:cNvSpPr>
                  <a:spLocks/>
                </p:cNvSpPr>
                <p:nvPr/>
              </p:nvSpPr>
              <p:spPr bwMode="auto">
                <a:xfrm>
                  <a:off x="7146230" y="5290910"/>
                  <a:ext cx="29877" cy="22408"/>
                </a:xfrm>
                <a:custGeom>
                  <a:avLst/>
                  <a:gdLst>
                    <a:gd name="T0" fmla="*/ 2 w 23"/>
                    <a:gd name="T1" fmla="*/ 10 h 17"/>
                    <a:gd name="T2" fmla="*/ 16 w 23"/>
                    <a:gd name="T3" fmla="*/ 4 h 17"/>
                    <a:gd name="T4" fmla="*/ 2 w 23"/>
                    <a:gd name="T5" fmla="*/ 10 h 17"/>
                  </a:gdLst>
                  <a:ahLst/>
                  <a:cxnLst>
                    <a:cxn ang="0">
                      <a:pos x="T0" y="T1"/>
                    </a:cxn>
                    <a:cxn ang="0">
                      <a:pos x="T2" y="T3"/>
                    </a:cxn>
                    <a:cxn ang="0">
                      <a:pos x="T4" y="T5"/>
                    </a:cxn>
                  </a:cxnLst>
                  <a:rect l="0" t="0" r="r" b="b"/>
                  <a:pathLst>
                    <a:path w="23" h="17">
                      <a:moveTo>
                        <a:pt x="2" y="10"/>
                      </a:moveTo>
                      <a:cubicBezTo>
                        <a:pt x="0" y="4"/>
                        <a:pt x="11" y="0"/>
                        <a:pt x="16" y="4"/>
                      </a:cubicBezTo>
                      <a:cubicBezTo>
                        <a:pt x="23" y="11"/>
                        <a:pt x="4" y="17"/>
                        <a:pt x="2" y="10"/>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2" name="Freeform 876">
                  <a:extLst>
                    <a:ext uri="{FF2B5EF4-FFF2-40B4-BE49-F238E27FC236}">
                      <a16:creationId xmlns:a16="http://schemas.microsoft.com/office/drawing/2014/main" id="{52534C29-A30E-0FE9-E579-E0B63FD246F1}"/>
                    </a:ext>
                  </a:extLst>
                </p:cNvPr>
                <p:cNvSpPr>
                  <a:spLocks/>
                </p:cNvSpPr>
                <p:nvPr/>
              </p:nvSpPr>
              <p:spPr bwMode="auto">
                <a:xfrm>
                  <a:off x="7212207" y="5236135"/>
                  <a:ext cx="11204" cy="8714"/>
                </a:xfrm>
                <a:custGeom>
                  <a:avLst/>
                  <a:gdLst>
                    <a:gd name="T0" fmla="*/ 6 w 9"/>
                    <a:gd name="T1" fmla="*/ 5 h 7"/>
                    <a:gd name="T2" fmla="*/ 7 w 9"/>
                    <a:gd name="T3" fmla="*/ 5 h 7"/>
                    <a:gd name="T4" fmla="*/ 1 w 9"/>
                    <a:gd name="T5" fmla="*/ 2 h 7"/>
                    <a:gd name="T6" fmla="*/ 6 w 9"/>
                    <a:gd name="T7" fmla="*/ 5 h 7"/>
                  </a:gdLst>
                  <a:ahLst/>
                  <a:cxnLst>
                    <a:cxn ang="0">
                      <a:pos x="T0" y="T1"/>
                    </a:cxn>
                    <a:cxn ang="0">
                      <a:pos x="T2" y="T3"/>
                    </a:cxn>
                    <a:cxn ang="0">
                      <a:pos x="T4" y="T5"/>
                    </a:cxn>
                    <a:cxn ang="0">
                      <a:pos x="T6" y="T7"/>
                    </a:cxn>
                  </a:cxnLst>
                  <a:rect l="0" t="0" r="r" b="b"/>
                  <a:pathLst>
                    <a:path w="9" h="7">
                      <a:moveTo>
                        <a:pt x="6" y="5"/>
                      </a:moveTo>
                      <a:cubicBezTo>
                        <a:pt x="6" y="5"/>
                        <a:pt x="7" y="5"/>
                        <a:pt x="7" y="5"/>
                      </a:cubicBezTo>
                      <a:cubicBezTo>
                        <a:pt x="9" y="2"/>
                        <a:pt x="3" y="0"/>
                        <a:pt x="1" y="2"/>
                      </a:cubicBezTo>
                      <a:cubicBezTo>
                        <a:pt x="0" y="5"/>
                        <a:pt x="4" y="7"/>
                        <a:pt x="6" y="5"/>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3" name="Freeform 877">
                  <a:extLst>
                    <a:ext uri="{FF2B5EF4-FFF2-40B4-BE49-F238E27FC236}">
                      <a16:creationId xmlns:a16="http://schemas.microsoft.com/office/drawing/2014/main" id="{4D0FA31F-F83E-EA3D-CD0B-9B1B068AD88C}"/>
                    </a:ext>
                  </a:extLst>
                </p:cNvPr>
                <p:cNvSpPr>
                  <a:spLocks/>
                </p:cNvSpPr>
                <p:nvPr/>
              </p:nvSpPr>
              <p:spPr bwMode="auto">
                <a:xfrm>
                  <a:off x="6914682" y="4918693"/>
                  <a:ext cx="62244" cy="57264"/>
                </a:xfrm>
                <a:custGeom>
                  <a:avLst/>
                  <a:gdLst>
                    <a:gd name="T0" fmla="*/ 15 w 49"/>
                    <a:gd name="T1" fmla="*/ 28 h 44"/>
                    <a:gd name="T2" fmla="*/ 22 w 49"/>
                    <a:gd name="T3" fmla="*/ 42 h 44"/>
                    <a:gd name="T4" fmla="*/ 38 w 49"/>
                    <a:gd name="T5" fmla="*/ 35 h 44"/>
                    <a:gd name="T6" fmla="*/ 43 w 49"/>
                    <a:gd name="T7" fmla="*/ 28 h 44"/>
                    <a:gd name="T8" fmla="*/ 35 w 49"/>
                    <a:gd name="T9" fmla="*/ 22 h 44"/>
                    <a:gd name="T10" fmla="*/ 36 w 49"/>
                    <a:gd name="T11" fmla="*/ 12 h 44"/>
                    <a:gd name="T12" fmla="*/ 19 w 49"/>
                    <a:gd name="T13" fmla="*/ 10 h 44"/>
                    <a:gd name="T14" fmla="*/ 8 w 49"/>
                    <a:gd name="T15" fmla="*/ 18 h 44"/>
                    <a:gd name="T16" fmla="*/ 15 w 49"/>
                    <a:gd name="T17"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4">
                      <a:moveTo>
                        <a:pt x="15" y="28"/>
                      </a:moveTo>
                      <a:cubicBezTo>
                        <a:pt x="14" y="34"/>
                        <a:pt x="21" y="37"/>
                        <a:pt x="22" y="42"/>
                      </a:cubicBezTo>
                      <a:cubicBezTo>
                        <a:pt x="25" y="44"/>
                        <a:pt x="34" y="36"/>
                        <a:pt x="38" y="35"/>
                      </a:cubicBezTo>
                      <a:cubicBezTo>
                        <a:pt x="41" y="34"/>
                        <a:pt x="49" y="33"/>
                        <a:pt x="43" y="28"/>
                      </a:cubicBezTo>
                      <a:cubicBezTo>
                        <a:pt x="40" y="26"/>
                        <a:pt x="36" y="25"/>
                        <a:pt x="35" y="22"/>
                      </a:cubicBezTo>
                      <a:cubicBezTo>
                        <a:pt x="33" y="18"/>
                        <a:pt x="36" y="15"/>
                        <a:pt x="36" y="12"/>
                      </a:cubicBezTo>
                      <a:cubicBezTo>
                        <a:pt x="35" y="0"/>
                        <a:pt x="24" y="8"/>
                        <a:pt x="19" y="10"/>
                      </a:cubicBezTo>
                      <a:cubicBezTo>
                        <a:pt x="15" y="12"/>
                        <a:pt x="0" y="10"/>
                        <a:pt x="8" y="18"/>
                      </a:cubicBezTo>
                      <a:cubicBezTo>
                        <a:pt x="13" y="23"/>
                        <a:pt x="16" y="20"/>
                        <a:pt x="15" y="28"/>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4" name="Freeform 878">
                  <a:extLst>
                    <a:ext uri="{FF2B5EF4-FFF2-40B4-BE49-F238E27FC236}">
                      <a16:creationId xmlns:a16="http://schemas.microsoft.com/office/drawing/2014/main" id="{CD88B37E-164C-63D5-DC3F-D73DEBD272DA}"/>
                    </a:ext>
                  </a:extLst>
                </p:cNvPr>
                <p:cNvSpPr>
                  <a:spLocks/>
                </p:cNvSpPr>
                <p:nvPr/>
              </p:nvSpPr>
              <p:spPr bwMode="auto">
                <a:xfrm>
                  <a:off x="6864887" y="5244849"/>
                  <a:ext cx="39836" cy="33612"/>
                </a:xfrm>
                <a:custGeom>
                  <a:avLst/>
                  <a:gdLst>
                    <a:gd name="T0" fmla="*/ 8 w 31"/>
                    <a:gd name="T1" fmla="*/ 12 h 26"/>
                    <a:gd name="T2" fmla="*/ 11 w 31"/>
                    <a:gd name="T3" fmla="*/ 19 h 26"/>
                    <a:gd name="T4" fmla="*/ 20 w 31"/>
                    <a:gd name="T5" fmla="*/ 22 h 26"/>
                    <a:gd name="T6" fmla="*/ 28 w 31"/>
                    <a:gd name="T7" fmla="*/ 23 h 26"/>
                    <a:gd name="T8" fmla="*/ 29 w 31"/>
                    <a:gd name="T9" fmla="*/ 13 h 26"/>
                    <a:gd name="T10" fmla="*/ 20 w 31"/>
                    <a:gd name="T11" fmla="*/ 3 h 26"/>
                    <a:gd name="T12" fmla="*/ 10 w 31"/>
                    <a:gd name="T13" fmla="*/ 3 h 26"/>
                    <a:gd name="T14" fmla="*/ 1 w 31"/>
                    <a:gd name="T15" fmla="*/ 7 h 26"/>
                    <a:gd name="T16" fmla="*/ 8 w 31"/>
                    <a:gd name="T1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6">
                      <a:moveTo>
                        <a:pt x="8" y="12"/>
                      </a:moveTo>
                      <a:cubicBezTo>
                        <a:pt x="10" y="14"/>
                        <a:pt x="10" y="17"/>
                        <a:pt x="11" y="19"/>
                      </a:cubicBezTo>
                      <a:cubicBezTo>
                        <a:pt x="14" y="21"/>
                        <a:pt x="17" y="22"/>
                        <a:pt x="20" y="22"/>
                      </a:cubicBezTo>
                      <a:cubicBezTo>
                        <a:pt x="22" y="23"/>
                        <a:pt x="25" y="26"/>
                        <a:pt x="28" y="23"/>
                      </a:cubicBezTo>
                      <a:cubicBezTo>
                        <a:pt x="30" y="22"/>
                        <a:pt x="29" y="16"/>
                        <a:pt x="29" y="13"/>
                      </a:cubicBezTo>
                      <a:cubicBezTo>
                        <a:pt x="31" y="5"/>
                        <a:pt x="30" y="0"/>
                        <a:pt x="20" y="3"/>
                      </a:cubicBezTo>
                      <a:cubicBezTo>
                        <a:pt x="17" y="3"/>
                        <a:pt x="14" y="4"/>
                        <a:pt x="10" y="3"/>
                      </a:cubicBezTo>
                      <a:cubicBezTo>
                        <a:pt x="8" y="3"/>
                        <a:pt x="0" y="1"/>
                        <a:pt x="1" y="7"/>
                      </a:cubicBezTo>
                      <a:cubicBezTo>
                        <a:pt x="1" y="10"/>
                        <a:pt x="7" y="10"/>
                        <a:pt x="8" y="12"/>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5" name="Freeform 879">
                  <a:extLst>
                    <a:ext uri="{FF2B5EF4-FFF2-40B4-BE49-F238E27FC236}">
                      <a16:creationId xmlns:a16="http://schemas.microsoft.com/office/drawing/2014/main" id="{2ADB0EC3-E1C6-48F8-7A9C-4A366A193CB9}"/>
                    </a:ext>
                  </a:extLst>
                </p:cNvPr>
                <p:cNvSpPr>
                  <a:spLocks/>
                </p:cNvSpPr>
                <p:nvPr/>
              </p:nvSpPr>
              <p:spPr bwMode="auto">
                <a:xfrm>
                  <a:off x="6729196" y="5267257"/>
                  <a:ext cx="52285" cy="42325"/>
                </a:xfrm>
                <a:custGeom>
                  <a:avLst/>
                  <a:gdLst>
                    <a:gd name="T0" fmla="*/ 23 w 41"/>
                    <a:gd name="T1" fmla="*/ 11 h 32"/>
                    <a:gd name="T2" fmla="*/ 16 w 41"/>
                    <a:gd name="T3" fmla="*/ 13 h 32"/>
                    <a:gd name="T4" fmla="*/ 14 w 41"/>
                    <a:gd name="T5" fmla="*/ 21 h 32"/>
                    <a:gd name="T6" fmla="*/ 0 w 41"/>
                    <a:gd name="T7" fmla="*/ 24 h 32"/>
                    <a:gd name="T8" fmla="*/ 13 w 41"/>
                    <a:gd name="T9" fmla="*/ 25 h 32"/>
                    <a:gd name="T10" fmla="*/ 21 w 41"/>
                    <a:gd name="T11" fmla="*/ 26 h 32"/>
                    <a:gd name="T12" fmla="*/ 35 w 41"/>
                    <a:gd name="T13" fmla="*/ 16 h 32"/>
                    <a:gd name="T14" fmla="*/ 40 w 41"/>
                    <a:gd name="T15" fmla="*/ 9 h 32"/>
                    <a:gd name="T16" fmla="*/ 31 w 41"/>
                    <a:gd name="T17" fmla="*/ 7 h 32"/>
                    <a:gd name="T18" fmla="*/ 30 w 41"/>
                    <a:gd name="T19" fmla="*/ 1 h 32"/>
                    <a:gd name="T20" fmla="*/ 15 w 41"/>
                    <a:gd name="T21" fmla="*/ 4 h 32"/>
                    <a:gd name="T22" fmla="*/ 23 w 41"/>
                    <a:gd name="T23"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32">
                      <a:moveTo>
                        <a:pt x="23" y="11"/>
                      </a:moveTo>
                      <a:cubicBezTo>
                        <a:pt x="24" y="15"/>
                        <a:pt x="19" y="12"/>
                        <a:pt x="16" y="13"/>
                      </a:cubicBezTo>
                      <a:cubicBezTo>
                        <a:pt x="14" y="15"/>
                        <a:pt x="14" y="19"/>
                        <a:pt x="14" y="21"/>
                      </a:cubicBezTo>
                      <a:cubicBezTo>
                        <a:pt x="11" y="22"/>
                        <a:pt x="1" y="18"/>
                        <a:pt x="0" y="24"/>
                      </a:cubicBezTo>
                      <a:cubicBezTo>
                        <a:pt x="0" y="32"/>
                        <a:pt x="11" y="25"/>
                        <a:pt x="13" y="25"/>
                      </a:cubicBezTo>
                      <a:cubicBezTo>
                        <a:pt x="16" y="25"/>
                        <a:pt x="18" y="26"/>
                        <a:pt x="21" y="26"/>
                      </a:cubicBezTo>
                      <a:cubicBezTo>
                        <a:pt x="25" y="25"/>
                        <a:pt x="31" y="19"/>
                        <a:pt x="35" y="16"/>
                      </a:cubicBezTo>
                      <a:cubicBezTo>
                        <a:pt x="37" y="15"/>
                        <a:pt x="41" y="12"/>
                        <a:pt x="40" y="9"/>
                      </a:cubicBezTo>
                      <a:cubicBezTo>
                        <a:pt x="38" y="4"/>
                        <a:pt x="34" y="9"/>
                        <a:pt x="31" y="7"/>
                      </a:cubicBezTo>
                      <a:cubicBezTo>
                        <a:pt x="30" y="6"/>
                        <a:pt x="30" y="2"/>
                        <a:pt x="30" y="1"/>
                      </a:cubicBezTo>
                      <a:cubicBezTo>
                        <a:pt x="28" y="0"/>
                        <a:pt x="16" y="1"/>
                        <a:pt x="15" y="4"/>
                      </a:cubicBezTo>
                      <a:cubicBezTo>
                        <a:pt x="12" y="10"/>
                        <a:pt x="23" y="6"/>
                        <a:pt x="23" y="11"/>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6" name="Freeform 880">
                  <a:extLst>
                    <a:ext uri="{FF2B5EF4-FFF2-40B4-BE49-F238E27FC236}">
                      <a16:creationId xmlns:a16="http://schemas.microsoft.com/office/drawing/2014/main" id="{78ADA33E-B95D-B4BF-F868-73CC25229BE4}"/>
                    </a:ext>
                  </a:extLst>
                </p:cNvPr>
                <p:cNvSpPr>
                  <a:spLocks/>
                </p:cNvSpPr>
                <p:nvPr/>
              </p:nvSpPr>
              <p:spPr bwMode="auto">
                <a:xfrm>
                  <a:off x="6908458" y="5242359"/>
                  <a:ext cx="27387" cy="29877"/>
                </a:xfrm>
                <a:custGeom>
                  <a:avLst/>
                  <a:gdLst>
                    <a:gd name="T0" fmla="*/ 4 w 22"/>
                    <a:gd name="T1" fmla="*/ 12 h 23"/>
                    <a:gd name="T2" fmla="*/ 17 w 22"/>
                    <a:gd name="T3" fmla="*/ 4 h 23"/>
                    <a:gd name="T4" fmla="*/ 21 w 22"/>
                    <a:gd name="T5" fmla="*/ 12 h 23"/>
                    <a:gd name="T6" fmla="*/ 12 w 22"/>
                    <a:gd name="T7" fmla="*/ 22 h 23"/>
                    <a:gd name="T8" fmla="*/ 4 w 22"/>
                    <a:gd name="T9" fmla="*/ 12 h 23"/>
                  </a:gdLst>
                  <a:ahLst/>
                  <a:cxnLst>
                    <a:cxn ang="0">
                      <a:pos x="T0" y="T1"/>
                    </a:cxn>
                    <a:cxn ang="0">
                      <a:pos x="T2" y="T3"/>
                    </a:cxn>
                    <a:cxn ang="0">
                      <a:pos x="T4" y="T5"/>
                    </a:cxn>
                    <a:cxn ang="0">
                      <a:pos x="T6" y="T7"/>
                    </a:cxn>
                    <a:cxn ang="0">
                      <a:pos x="T8" y="T9"/>
                    </a:cxn>
                  </a:cxnLst>
                  <a:rect l="0" t="0" r="r" b="b"/>
                  <a:pathLst>
                    <a:path w="22" h="23">
                      <a:moveTo>
                        <a:pt x="4" y="12"/>
                      </a:moveTo>
                      <a:cubicBezTo>
                        <a:pt x="0" y="5"/>
                        <a:pt x="12" y="0"/>
                        <a:pt x="17" y="4"/>
                      </a:cubicBezTo>
                      <a:cubicBezTo>
                        <a:pt x="17" y="4"/>
                        <a:pt x="21" y="12"/>
                        <a:pt x="21" y="12"/>
                      </a:cubicBezTo>
                      <a:cubicBezTo>
                        <a:pt x="22" y="17"/>
                        <a:pt x="17" y="23"/>
                        <a:pt x="12" y="22"/>
                      </a:cubicBezTo>
                      <a:cubicBezTo>
                        <a:pt x="14" y="16"/>
                        <a:pt x="7" y="16"/>
                        <a:pt x="4" y="12"/>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7" name="Freeform 881">
                  <a:extLst>
                    <a:ext uri="{FF2B5EF4-FFF2-40B4-BE49-F238E27FC236}">
                      <a16:creationId xmlns:a16="http://schemas.microsoft.com/office/drawing/2014/main" id="{8C67CE0A-22AD-88E9-C9B3-C28345A03AA4}"/>
                    </a:ext>
                  </a:extLst>
                </p:cNvPr>
                <p:cNvSpPr>
                  <a:spLocks/>
                </p:cNvSpPr>
                <p:nvPr/>
              </p:nvSpPr>
              <p:spPr bwMode="auto">
                <a:xfrm>
                  <a:off x="6736666" y="5017037"/>
                  <a:ext cx="36102" cy="28632"/>
                </a:xfrm>
                <a:custGeom>
                  <a:avLst/>
                  <a:gdLst>
                    <a:gd name="T0" fmla="*/ 14 w 28"/>
                    <a:gd name="T1" fmla="*/ 21 h 23"/>
                    <a:gd name="T2" fmla="*/ 22 w 28"/>
                    <a:gd name="T3" fmla="*/ 13 h 23"/>
                    <a:gd name="T4" fmla="*/ 27 w 28"/>
                    <a:gd name="T5" fmla="*/ 5 h 23"/>
                    <a:gd name="T6" fmla="*/ 20 w 28"/>
                    <a:gd name="T7" fmla="*/ 2 h 23"/>
                    <a:gd name="T8" fmla="*/ 13 w 28"/>
                    <a:gd name="T9" fmla="*/ 8 h 23"/>
                    <a:gd name="T10" fmla="*/ 0 w 28"/>
                    <a:gd name="T11" fmla="*/ 12 h 23"/>
                    <a:gd name="T12" fmla="*/ 14 w 28"/>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28" h="23">
                      <a:moveTo>
                        <a:pt x="14" y="21"/>
                      </a:moveTo>
                      <a:cubicBezTo>
                        <a:pt x="17" y="20"/>
                        <a:pt x="19" y="15"/>
                        <a:pt x="22" y="13"/>
                      </a:cubicBezTo>
                      <a:cubicBezTo>
                        <a:pt x="25" y="10"/>
                        <a:pt x="28" y="10"/>
                        <a:pt x="27" y="5"/>
                      </a:cubicBezTo>
                      <a:cubicBezTo>
                        <a:pt x="26" y="1"/>
                        <a:pt x="24" y="0"/>
                        <a:pt x="20" y="2"/>
                      </a:cubicBezTo>
                      <a:cubicBezTo>
                        <a:pt x="16" y="3"/>
                        <a:pt x="16" y="6"/>
                        <a:pt x="13" y="8"/>
                      </a:cubicBezTo>
                      <a:cubicBezTo>
                        <a:pt x="10" y="10"/>
                        <a:pt x="1" y="8"/>
                        <a:pt x="0" y="12"/>
                      </a:cubicBezTo>
                      <a:cubicBezTo>
                        <a:pt x="0" y="17"/>
                        <a:pt x="10" y="23"/>
                        <a:pt x="14" y="21"/>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8" name="Freeform 882">
                  <a:extLst>
                    <a:ext uri="{FF2B5EF4-FFF2-40B4-BE49-F238E27FC236}">
                      <a16:creationId xmlns:a16="http://schemas.microsoft.com/office/drawing/2014/main" id="{3EC42FBB-99C6-AD73-9D40-78D5CF2A6974}"/>
                    </a:ext>
                  </a:extLst>
                </p:cNvPr>
                <p:cNvSpPr>
                  <a:spLocks/>
                </p:cNvSpPr>
                <p:nvPr/>
              </p:nvSpPr>
              <p:spPr bwMode="auto">
                <a:xfrm>
                  <a:off x="6745379" y="5074302"/>
                  <a:ext cx="29877" cy="26142"/>
                </a:xfrm>
                <a:custGeom>
                  <a:avLst/>
                  <a:gdLst>
                    <a:gd name="T0" fmla="*/ 18 w 23"/>
                    <a:gd name="T1" fmla="*/ 18 h 20"/>
                    <a:gd name="T2" fmla="*/ 14 w 23"/>
                    <a:gd name="T3" fmla="*/ 10 h 20"/>
                    <a:gd name="T4" fmla="*/ 9 w 23"/>
                    <a:gd name="T5" fmla="*/ 8 h 20"/>
                    <a:gd name="T6" fmla="*/ 7 w 23"/>
                    <a:gd name="T7" fmla="*/ 4 h 20"/>
                    <a:gd name="T8" fmla="*/ 5 w 23"/>
                    <a:gd name="T9" fmla="*/ 10 h 20"/>
                    <a:gd name="T10" fmla="*/ 18 w 23"/>
                    <a:gd name="T11" fmla="*/ 18 h 20"/>
                  </a:gdLst>
                  <a:ahLst/>
                  <a:cxnLst>
                    <a:cxn ang="0">
                      <a:pos x="T0" y="T1"/>
                    </a:cxn>
                    <a:cxn ang="0">
                      <a:pos x="T2" y="T3"/>
                    </a:cxn>
                    <a:cxn ang="0">
                      <a:pos x="T4" y="T5"/>
                    </a:cxn>
                    <a:cxn ang="0">
                      <a:pos x="T6" y="T7"/>
                    </a:cxn>
                    <a:cxn ang="0">
                      <a:pos x="T8" y="T9"/>
                    </a:cxn>
                    <a:cxn ang="0">
                      <a:pos x="T10" y="T11"/>
                    </a:cxn>
                  </a:cxnLst>
                  <a:rect l="0" t="0" r="r" b="b"/>
                  <a:pathLst>
                    <a:path w="23" h="20">
                      <a:moveTo>
                        <a:pt x="18" y="18"/>
                      </a:moveTo>
                      <a:cubicBezTo>
                        <a:pt x="23" y="15"/>
                        <a:pt x="17" y="11"/>
                        <a:pt x="14" y="10"/>
                      </a:cubicBezTo>
                      <a:cubicBezTo>
                        <a:pt x="13" y="9"/>
                        <a:pt x="11" y="9"/>
                        <a:pt x="9" y="8"/>
                      </a:cubicBezTo>
                      <a:cubicBezTo>
                        <a:pt x="8" y="7"/>
                        <a:pt x="8" y="5"/>
                        <a:pt x="7" y="4"/>
                      </a:cubicBezTo>
                      <a:cubicBezTo>
                        <a:pt x="0" y="0"/>
                        <a:pt x="3" y="7"/>
                        <a:pt x="5" y="10"/>
                      </a:cubicBezTo>
                      <a:cubicBezTo>
                        <a:pt x="7" y="14"/>
                        <a:pt x="13" y="20"/>
                        <a:pt x="18" y="18"/>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49" name="Freeform 883">
                  <a:extLst>
                    <a:ext uri="{FF2B5EF4-FFF2-40B4-BE49-F238E27FC236}">
                      <a16:creationId xmlns:a16="http://schemas.microsoft.com/office/drawing/2014/main" id="{2D389BD6-C59F-3D33-D2A0-8E29A6B63891}"/>
                    </a:ext>
                  </a:extLst>
                </p:cNvPr>
                <p:cNvSpPr>
                  <a:spLocks/>
                </p:cNvSpPr>
                <p:nvPr/>
              </p:nvSpPr>
              <p:spPr bwMode="auto">
                <a:xfrm>
                  <a:off x="6663218" y="5275971"/>
                  <a:ext cx="65978" cy="38591"/>
                </a:xfrm>
                <a:custGeom>
                  <a:avLst/>
                  <a:gdLst>
                    <a:gd name="T0" fmla="*/ 48 w 51"/>
                    <a:gd name="T1" fmla="*/ 4 h 30"/>
                    <a:gd name="T2" fmla="*/ 42 w 51"/>
                    <a:gd name="T3" fmla="*/ 13 h 30"/>
                    <a:gd name="T4" fmla="*/ 32 w 51"/>
                    <a:gd name="T5" fmla="*/ 16 h 30"/>
                    <a:gd name="T6" fmla="*/ 25 w 51"/>
                    <a:gd name="T7" fmla="*/ 23 h 30"/>
                    <a:gd name="T8" fmla="*/ 2 w 51"/>
                    <a:gd name="T9" fmla="*/ 22 h 30"/>
                    <a:gd name="T10" fmla="*/ 24 w 51"/>
                    <a:gd name="T11" fmla="*/ 12 h 30"/>
                    <a:gd name="T12" fmla="*/ 48 w 51"/>
                    <a:gd name="T13" fmla="*/ 4 h 30"/>
                  </a:gdLst>
                  <a:ahLst/>
                  <a:cxnLst>
                    <a:cxn ang="0">
                      <a:pos x="T0" y="T1"/>
                    </a:cxn>
                    <a:cxn ang="0">
                      <a:pos x="T2" y="T3"/>
                    </a:cxn>
                    <a:cxn ang="0">
                      <a:pos x="T4" y="T5"/>
                    </a:cxn>
                    <a:cxn ang="0">
                      <a:pos x="T6" y="T7"/>
                    </a:cxn>
                    <a:cxn ang="0">
                      <a:pos x="T8" y="T9"/>
                    </a:cxn>
                    <a:cxn ang="0">
                      <a:pos x="T10" y="T11"/>
                    </a:cxn>
                    <a:cxn ang="0">
                      <a:pos x="T12" y="T13"/>
                    </a:cxn>
                  </a:cxnLst>
                  <a:rect l="0" t="0" r="r" b="b"/>
                  <a:pathLst>
                    <a:path w="51" h="30">
                      <a:moveTo>
                        <a:pt x="48" y="4"/>
                      </a:moveTo>
                      <a:cubicBezTo>
                        <a:pt x="51" y="9"/>
                        <a:pt x="46" y="12"/>
                        <a:pt x="42" y="13"/>
                      </a:cubicBezTo>
                      <a:cubicBezTo>
                        <a:pt x="39" y="14"/>
                        <a:pt x="36" y="14"/>
                        <a:pt x="32" y="16"/>
                      </a:cubicBezTo>
                      <a:cubicBezTo>
                        <a:pt x="30" y="18"/>
                        <a:pt x="28" y="21"/>
                        <a:pt x="25" y="23"/>
                      </a:cubicBezTo>
                      <a:cubicBezTo>
                        <a:pt x="20" y="25"/>
                        <a:pt x="3" y="30"/>
                        <a:pt x="2" y="22"/>
                      </a:cubicBezTo>
                      <a:cubicBezTo>
                        <a:pt x="0" y="13"/>
                        <a:pt x="20" y="14"/>
                        <a:pt x="24" y="12"/>
                      </a:cubicBezTo>
                      <a:cubicBezTo>
                        <a:pt x="28" y="11"/>
                        <a:pt x="44" y="0"/>
                        <a:pt x="48" y="4"/>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0" name="Freeform 884">
                  <a:extLst>
                    <a:ext uri="{FF2B5EF4-FFF2-40B4-BE49-F238E27FC236}">
                      <a16:creationId xmlns:a16="http://schemas.microsoft.com/office/drawing/2014/main" id="{3E5A84CD-F9D0-F590-555B-7034E409C5C9}"/>
                    </a:ext>
                  </a:extLst>
                </p:cNvPr>
                <p:cNvSpPr>
                  <a:spLocks/>
                </p:cNvSpPr>
                <p:nvPr/>
              </p:nvSpPr>
              <p:spPr bwMode="auto">
                <a:xfrm>
                  <a:off x="6841235" y="5252317"/>
                  <a:ext cx="27387" cy="36102"/>
                </a:xfrm>
                <a:custGeom>
                  <a:avLst/>
                  <a:gdLst>
                    <a:gd name="T0" fmla="*/ 7 w 22"/>
                    <a:gd name="T1" fmla="*/ 16 h 28"/>
                    <a:gd name="T2" fmla="*/ 8 w 22"/>
                    <a:gd name="T3" fmla="*/ 26 h 28"/>
                    <a:gd name="T4" fmla="*/ 17 w 22"/>
                    <a:gd name="T5" fmla="*/ 9 h 28"/>
                    <a:gd name="T6" fmla="*/ 12 w 22"/>
                    <a:gd name="T7" fmla="*/ 7 h 28"/>
                    <a:gd name="T8" fmla="*/ 11 w 22"/>
                    <a:gd name="T9" fmla="*/ 3 h 28"/>
                    <a:gd name="T10" fmla="*/ 2 w 22"/>
                    <a:gd name="T11" fmla="*/ 5 h 28"/>
                    <a:gd name="T12" fmla="*/ 7 w 22"/>
                    <a:gd name="T13" fmla="*/ 16 h 28"/>
                  </a:gdLst>
                  <a:ahLst/>
                  <a:cxnLst>
                    <a:cxn ang="0">
                      <a:pos x="T0" y="T1"/>
                    </a:cxn>
                    <a:cxn ang="0">
                      <a:pos x="T2" y="T3"/>
                    </a:cxn>
                    <a:cxn ang="0">
                      <a:pos x="T4" y="T5"/>
                    </a:cxn>
                    <a:cxn ang="0">
                      <a:pos x="T6" y="T7"/>
                    </a:cxn>
                    <a:cxn ang="0">
                      <a:pos x="T8" y="T9"/>
                    </a:cxn>
                    <a:cxn ang="0">
                      <a:pos x="T10" y="T11"/>
                    </a:cxn>
                    <a:cxn ang="0">
                      <a:pos x="T12" y="T13"/>
                    </a:cxn>
                  </a:cxnLst>
                  <a:rect l="0" t="0" r="r" b="b"/>
                  <a:pathLst>
                    <a:path w="22" h="28">
                      <a:moveTo>
                        <a:pt x="7" y="16"/>
                      </a:moveTo>
                      <a:cubicBezTo>
                        <a:pt x="10" y="21"/>
                        <a:pt x="8" y="22"/>
                        <a:pt x="8" y="26"/>
                      </a:cubicBezTo>
                      <a:cubicBezTo>
                        <a:pt x="14" y="28"/>
                        <a:pt x="22" y="15"/>
                        <a:pt x="17" y="9"/>
                      </a:cubicBezTo>
                      <a:cubicBezTo>
                        <a:pt x="16" y="8"/>
                        <a:pt x="14" y="9"/>
                        <a:pt x="12" y="7"/>
                      </a:cubicBezTo>
                      <a:cubicBezTo>
                        <a:pt x="11" y="6"/>
                        <a:pt x="12" y="5"/>
                        <a:pt x="11" y="3"/>
                      </a:cubicBezTo>
                      <a:cubicBezTo>
                        <a:pt x="8" y="0"/>
                        <a:pt x="4" y="1"/>
                        <a:pt x="2" y="5"/>
                      </a:cubicBezTo>
                      <a:cubicBezTo>
                        <a:pt x="0" y="10"/>
                        <a:pt x="5" y="12"/>
                        <a:pt x="7" y="16"/>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1" name="Freeform 885">
                  <a:extLst>
                    <a:ext uri="{FF2B5EF4-FFF2-40B4-BE49-F238E27FC236}">
                      <a16:creationId xmlns:a16="http://schemas.microsoft.com/office/drawing/2014/main" id="{2B7F77D2-F82D-FD6A-99D0-E29B741F3ED0}"/>
                    </a:ext>
                  </a:extLst>
                </p:cNvPr>
                <p:cNvSpPr>
                  <a:spLocks/>
                </p:cNvSpPr>
                <p:nvPr/>
              </p:nvSpPr>
              <p:spPr bwMode="auto">
                <a:xfrm>
                  <a:off x="6786461" y="5267257"/>
                  <a:ext cx="22408" cy="14938"/>
                </a:xfrm>
                <a:custGeom>
                  <a:avLst/>
                  <a:gdLst>
                    <a:gd name="T0" fmla="*/ 6 w 17"/>
                    <a:gd name="T1" fmla="*/ 2 h 11"/>
                    <a:gd name="T2" fmla="*/ 14 w 17"/>
                    <a:gd name="T3" fmla="*/ 7 h 11"/>
                    <a:gd name="T4" fmla="*/ 6 w 17"/>
                    <a:gd name="T5" fmla="*/ 2 h 11"/>
                  </a:gdLst>
                  <a:ahLst/>
                  <a:cxnLst>
                    <a:cxn ang="0">
                      <a:pos x="T0" y="T1"/>
                    </a:cxn>
                    <a:cxn ang="0">
                      <a:pos x="T2" y="T3"/>
                    </a:cxn>
                    <a:cxn ang="0">
                      <a:pos x="T4" y="T5"/>
                    </a:cxn>
                  </a:cxnLst>
                  <a:rect l="0" t="0" r="r" b="b"/>
                  <a:pathLst>
                    <a:path w="17" h="11">
                      <a:moveTo>
                        <a:pt x="6" y="2"/>
                      </a:moveTo>
                      <a:cubicBezTo>
                        <a:pt x="0" y="6"/>
                        <a:pt x="11" y="11"/>
                        <a:pt x="14" y="7"/>
                      </a:cubicBezTo>
                      <a:cubicBezTo>
                        <a:pt x="17" y="3"/>
                        <a:pt x="9" y="0"/>
                        <a:pt x="6" y="2"/>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2" name="Freeform 886">
                  <a:extLst>
                    <a:ext uri="{FF2B5EF4-FFF2-40B4-BE49-F238E27FC236}">
                      <a16:creationId xmlns:a16="http://schemas.microsoft.com/office/drawing/2014/main" id="{CE4039BD-0290-EB73-9B38-E5AEEA44FE21}"/>
                    </a:ext>
                  </a:extLst>
                </p:cNvPr>
                <p:cNvSpPr>
                  <a:spLocks/>
                </p:cNvSpPr>
                <p:nvPr/>
              </p:nvSpPr>
              <p:spPr bwMode="auto">
                <a:xfrm>
                  <a:off x="6627116" y="5299623"/>
                  <a:ext cx="17428" cy="12449"/>
                </a:xfrm>
                <a:custGeom>
                  <a:avLst/>
                  <a:gdLst>
                    <a:gd name="T0" fmla="*/ 6 w 14"/>
                    <a:gd name="T1" fmla="*/ 1 h 9"/>
                    <a:gd name="T2" fmla="*/ 8 w 14"/>
                    <a:gd name="T3" fmla="*/ 8 h 9"/>
                    <a:gd name="T4" fmla="*/ 6 w 14"/>
                    <a:gd name="T5" fmla="*/ 1 h 9"/>
                  </a:gdLst>
                  <a:ahLst/>
                  <a:cxnLst>
                    <a:cxn ang="0">
                      <a:pos x="T0" y="T1"/>
                    </a:cxn>
                    <a:cxn ang="0">
                      <a:pos x="T2" y="T3"/>
                    </a:cxn>
                    <a:cxn ang="0">
                      <a:pos x="T4" y="T5"/>
                    </a:cxn>
                  </a:cxnLst>
                  <a:rect l="0" t="0" r="r" b="b"/>
                  <a:pathLst>
                    <a:path w="14" h="9">
                      <a:moveTo>
                        <a:pt x="6" y="1"/>
                      </a:moveTo>
                      <a:cubicBezTo>
                        <a:pt x="0" y="2"/>
                        <a:pt x="3" y="9"/>
                        <a:pt x="8" y="8"/>
                      </a:cubicBezTo>
                      <a:cubicBezTo>
                        <a:pt x="14" y="7"/>
                        <a:pt x="12" y="0"/>
                        <a:pt x="6" y="1"/>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3" name="Freeform 887">
                  <a:extLst>
                    <a:ext uri="{FF2B5EF4-FFF2-40B4-BE49-F238E27FC236}">
                      <a16:creationId xmlns:a16="http://schemas.microsoft.com/office/drawing/2014/main" id="{2CC46966-FDE8-8D07-CCA4-8B1E2185EC24}"/>
                    </a:ext>
                  </a:extLst>
                </p:cNvPr>
                <p:cNvSpPr>
                  <a:spLocks/>
                </p:cNvSpPr>
                <p:nvPr/>
              </p:nvSpPr>
              <p:spPr bwMode="auto">
                <a:xfrm>
                  <a:off x="6810113" y="5267257"/>
                  <a:ext cx="12449" cy="16184"/>
                </a:xfrm>
                <a:custGeom>
                  <a:avLst/>
                  <a:gdLst>
                    <a:gd name="T0" fmla="*/ 9 w 10"/>
                    <a:gd name="T1" fmla="*/ 5 h 12"/>
                    <a:gd name="T2" fmla="*/ 1 w 10"/>
                    <a:gd name="T3" fmla="*/ 9 h 12"/>
                    <a:gd name="T4" fmla="*/ 9 w 10"/>
                    <a:gd name="T5" fmla="*/ 5 h 12"/>
                  </a:gdLst>
                  <a:ahLst/>
                  <a:cxnLst>
                    <a:cxn ang="0">
                      <a:pos x="T0" y="T1"/>
                    </a:cxn>
                    <a:cxn ang="0">
                      <a:pos x="T2" y="T3"/>
                    </a:cxn>
                    <a:cxn ang="0">
                      <a:pos x="T4" y="T5"/>
                    </a:cxn>
                  </a:cxnLst>
                  <a:rect l="0" t="0" r="r" b="b"/>
                  <a:pathLst>
                    <a:path w="10" h="12">
                      <a:moveTo>
                        <a:pt x="9" y="5"/>
                      </a:moveTo>
                      <a:cubicBezTo>
                        <a:pt x="7" y="0"/>
                        <a:pt x="0" y="5"/>
                        <a:pt x="1" y="9"/>
                      </a:cubicBezTo>
                      <a:cubicBezTo>
                        <a:pt x="3" y="12"/>
                        <a:pt x="10" y="8"/>
                        <a:pt x="9" y="5"/>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4" name="Freeform 888">
                  <a:extLst>
                    <a:ext uri="{FF2B5EF4-FFF2-40B4-BE49-F238E27FC236}">
                      <a16:creationId xmlns:a16="http://schemas.microsoft.com/office/drawing/2014/main" id="{333D98D5-8F65-0BAE-AE8F-F2F7930A224A}"/>
                    </a:ext>
                  </a:extLst>
                </p:cNvPr>
                <p:cNvSpPr>
                  <a:spLocks/>
                </p:cNvSpPr>
                <p:nvPr/>
              </p:nvSpPr>
              <p:spPr bwMode="auto">
                <a:xfrm>
                  <a:off x="6602219" y="5294644"/>
                  <a:ext cx="13694" cy="11204"/>
                </a:xfrm>
                <a:custGeom>
                  <a:avLst/>
                  <a:gdLst>
                    <a:gd name="T0" fmla="*/ 0 w 10"/>
                    <a:gd name="T1" fmla="*/ 3 h 9"/>
                    <a:gd name="T2" fmla="*/ 0 w 10"/>
                    <a:gd name="T3" fmla="*/ 4 h 9"/>
                    <a:gd name="T4" fmla="*/ 8 w 10"/>
                    <a:gd name="T5" fmla="*/ 5 h 9"/>
                    <a:gd name="T6" fmla="*/ 0 w 10"/>
                    <a:gd name="T7" fmla="*/ 3 h 9"/>
                  </a:gdLst>
                  <a:ahLst/>
                  <a:cxnLst>
                    <a:cxn ang="0">
                      <a:pos x="T0" y="T1"/>
                    </a:cxn>
                    <a:cxn ang="0">
                      <a:pos x="T2" y="T3"/>
                    </a:cxn>
                    <a:cxn ang="0">
                      <a:pos x="T4" y="T5"/>
                    </a:cxn>
                    <a:cxn ang="0">
                      <a:pos x="T6" y="T7"/>
                    </a:cxn>
                  </a:cxnLst>
                  <a:rect l="0" t="0" r="r" b="b"/>
                  <a:pathLst>
                    <a:path w="10" h="9">
                      <a:moveTo>
                        <a:pt x="0" y="3"/>
                      </a:moveTo>
                      <a:cubicBezTo>
                        <a:pt x="0" y="3"/>
                        <a:pt x="0" y="4"/>
                        <a:pt x="0" y="4"/>
                      </a:cubicBezTo>
                      <a:cubicBezTo>
                        <a:pt x="0" y="8"/>
                        <a:pt x="6" y="9"/>
                        <a:pt x="8" y="5"/>
                      </a:cubicBezTo>
                      <a:cubicBezTo>
                        <a:pt x="10" y="1"/>
                        <a:pt x="2" y="0"/>
                        <a:pt x="0" y="3"/>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5" name="Freeform 889">
                  <a:extLst>
                    <a:ext uri="{FF2B5EF4-FFF2-40B4-BE49-F238E27FC236}">
                      <a16:creationId xmlns:a16="http://schemas.microsoft.com/office/drawing/2014/main" id="{4DBC2038-C7EB-2926-E09A-AC55046D08D5}"/>
                    </a:ext>
                  </a:extLst>
                </p:cNvPr>
                <p:cNvSpPr>
                  <a:spLocks/>
                </p:cNvSpPr>
                <p:nvPr/>
              </p:nvSpPr>
              <p:spPr bwMode="auto">
                <a:xfrm>
                  <a:off x="6449099" y="5244849"/>
                  <a:ext cx="53530" cy="21163"/>
                </a:xfrm>
                <a:custGeom>
                  <a:avLst/>
                  <a:gdLst>
                    <a:gd name="T0" fmla="*/ 11 w 41"/>
                    <a:gd name="T1" fmla="*/ 13 h 17"/>
                    <a:gd name="T2" fmla="*/ 29 w 41"/>
                    <a:gd name="T3" fmla="*/ 13 h 17"/>
                    <a:gd name="T4" fmla="*/ 35 w 41"/>
                    <a:gd name="T5" fmla="*/ 6 h 17"/>
                    <a:gd name="T6" fmla="*/ 18 w 41"/>
                    <a:gd name="T7" fmla="*/ 9 h 17"/>
                    <a:gd name="T8" fmla="*/ 5 w 41"/>
                    <a:gd name="T9" fmla="*/ 1 h 17"/>
                    <a:gd name="T10" fmla="*/ 2 w 41"/>
                    <a:gd name="T11" fmla="*/ 6 h 17"/>
                    <a:gd name="T12" fmla="*/ 7 w 41"/>
                    <a:gd name="T13" fmla="*/ 10 h 17"/>
                    <a:gd name="T14" fmla="*/ 11 w 41"/>
                    <a:gd name="T15" fmla="*/ 1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7">
                      <a:moveTo>
                        <a:pt x="11" y="13"/>
                      </a:moveTo>
                      <a:cubicBezTo>
                        <a:pt x="16" y="17"/>
                        <a:pt x="23" y="15"/>
                        <a:pt x="29" y="13"/>
                      </a:cubicBezTo>
                      <a:cubicBezTo>
                        <a:pt x="33" y="13"/>
                        <a:pt x="41" y="10"/>
                        <a:pt x="35" y="6"/>
                      </a:cubicBezTo>
                      <a:cubicBezTo>
                        <a:pt x="28" y="2"/>
                        <a:pt x="24" y="9"/>
                        <a:pt x="18" y="9"/>
                      </a:cubicBezTo>
                      <a:cubicBezTo>
                        <a:pt x="13" y="8"/>
                        <a:pt x="10" y="2"/>
                        <a:pt x="5" y="1"/>
                      </a:cubicBezTo>
                      <a:cubicBezTo>
                        <a:pt x="1" y="0"/>
                        <a:pt x="0" y="2"/>
                        <a:pt x="2" y="6"/>
                      </a:cubicBezTo>
                      <a:cubicBezTo>
                        <a:pt x="3" y="8"/>
                        <a:pt x="5" y="8"/>
                        <a:pt x="7" y="10"/>
                      </a:cubicBezTo>
                      <a:cubicBezTo>
                        <a:pt x="8" y="11"/>
                        <a:pt x="10" y="13"/>
                        <a:pt x="11" y="13"/>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6" name="Freeform 890">
                  <a:extLst>
                    <a:ext uri="{FF2B5EF4-FFF2-40B4-BE49-F238E27FC236}">
                      <a16:creationId xmlns:a16="http://schemas.microsoft.com/office/drawing/2014/main" id="{AE5004DD-360F-6CEE-F60D-318E856B4A4A}"/>
                    </a:ext>
                  </a:extLst>
                </p:cNvPr>
                <p:cNvSpPr>
                  <a:spLocks/>
                </p:cNvSpPr>
                <p:nvPr/>
              </p:nvSpPr>
              <p:spPr bwMode="auto">
                <a:xfrm>
                  <a:off x="6254899" y="5127831"/>
                  <a:ext cx="17428" cy="39836"/>
                </a:xfrm>
                <a:custGeom>
                  <a:avLst/>
                  <a:gdLst>
                    <a:gd name="T0" fmla="*/ 8 w 14"/>
                    <a:gd name="T1" fmla="*/ 28 h 31"/>
                    <a:gd name="T2" fmla="*/ 14 w 14"/>
                    <a:gd name="T3" fmla="*/ 26 h 31"/>
                    <a:gd name="T4" fmla="*/ 9 w 14"/>
                    <a:gd name="T5" fmla="*/ 12 h 31"/>
                    <a:gd name="T6" fmla="*/ 1 w 14"/>
                    <a:gd name="T7" fmla="*/ 8 h 31"/>
                    <a:gd name="T8" fmla="*/ 8 w 14"/>
                    <a:gd name="T9" fmla="*/ 28 h 31"/>
                  </a:gdLst>
                  <a:ahLst/>
                  <a:cxnLst>
                    <a:cxn ang="0">
                      <a:pos x="T0" y="T1"/>
                    </a:cxn>
                    <a:cxn ang="0">
                      <a:pos x="T2" y="T3"/>
                    </a:cxn>
                    <a:cxn ang="0">
                      <a:pos x="T4" y="T5"/>
                    </a:cxn>
                    <a:cxn ang="0">
                      <a:pos x="T6" y="T7"/>
                    </a:cxn>
                    <a:cxn ang="0">
                      <a:pos x="T8" y="T9"/>
                    </a:cxn>
                  </a:cxnLst>
                  <a:rect l="0" t="0" r="r" b="b"/>
                  <a:pathLst>
                    <a:path w="14" h="31">
                      <a:moveTo>
                        <a:pt x="8" y="28"/>
                      </a:moveTo>
                      <a:cubicBezTo>
                        <a:pt x="12" y="31"/>
                        <a:pt x="13" y="29"/>
                        <a:pt x="14" y="26"/>
                      </a:cubicBezTo>
                      <a:cubicBezTo>
                        <a:pt x="14" y="21"/>
                        <a:pt x="11" y="16"/>
                        <a:pt x="9" y="12"/>
                      </a:cubicBezTo>
                      <a:cubicBezTo>
                        <a:pt x="7" y="8"/>
                        <a:pt x="0" y="0"/>
                        <a:pt x="1" y="8"/>
                      </a:cubicBezTo>
                      <a:cubicBezTo>
                        <a:pt x="1" y="13"/>
                        <a:pt x="4" y="25"/>
                        <a:pt x="8" y="28"/>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7" name="Freeform 891">
                  <a:extLst>
                    <a:ext uri="{FF2B5EF4-FFF2-40B4-BE49-F238E27FC236}">
                      <a16:creationId xmlns:a16="http://schemas.microsoft.com/office/drawing/2014/main" id="{4B12C8E6-3740-8267-F591-1E001B095A98}"/>
                    </a:ext>
                  </a:extLst>
                </p:cNvPr>
                <p:cNvSpPr>
                  <a:spLocks/>
                </p:cNvSpPr>
                <p:nvPr/>
              </p:nvSpPr>
              <p:spPr bwMode="auto">
                <a:xfrm>
                  <a:off x="6215063" y="5083016"/>
                  <a:ext cx="37346" cy="18674"/>
                </a:xfrm>
                <a:custGeom>
                  <a:avLst/>
                  <a:gdLst>
                    <a:gd name="T0" fmla="*/ 7 w 29"/>
                    <a:gd name="T1" fmla="*/ 4 h 14"/>
                    <a:gd name="T2" fmla="*/ 26 w 29"/>
                    <a:gd name="T3" fmla="*/ 5 h 14"/>
                    <a:gd name="T4" fmla="*/ 20 w 29"/>
                    <a:gd name="T5" fmla="*/ 6 h 14"/>
                    <a:gd name="T6" fmla="*/ 7 w 29"/>
                    <a:gd name="T7" fmla="*/ 4 h 14"/>
                  </a:gdLst>
                  <a:ahLst/>
                  <a:cxnLst>
                    <a:cxn ang="0">
                      <a:pos x="T0" y="T1"/>
                    </a:cxn>
                    <a:cxn ang="0">
                      <a:pos x="T2" y="T3"/>
                    </a:cxn>
                    <a:cxn ang="0">
                      <a:pos x="T4" y="T5"/>
                    </a:cxn>
                    <a:cxn ang="0">
                      <a:pos x="T6" y="T7"/>
                    </a:cxn>
                  </a:cxnLst>
                  <a:rect l="0" t="0" r="r" b="b"/>
                  <a:pathLst>
                    <a:path w="29" h="14">
                      <a:moveTo>
                        <a:pt x="7" y="4"/>
                      </a:moveTo>
                      <a:cubicBezTo>
                        <a:pt x="0" y="12"/>
                        <a:pt x="29" y="14"/>
                        <a:pt x="26" y="5"/>
                      </a:cubicBezTo>
                      <a:cubicBezTo>
                        <a:pt x="25" y="1"/>
                        <a:pt x="22" y="5"/>
                        <a:pt x="20" y="6"/>
                      </a:cubicBezTo>
                      <a:cubicBezTo>
                        <a:pt x="16" y="6"/>
                        <a:pt x="11" y="0"/>
                        <a:pt x="7" y="4"/>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8" name="Freeform 892">
                  <a:extLst>
                    <a:ext uri="{FF2B5EF4-FFF2-40B4-BE49-F238E27FC236}">
                      <a16:creationId xmlns:a16="http://schemas.microsoft.com/office/drawing/2014/main" id="{5FF235A4-FD23-B996-985D-8499ED446067}"/>
                    </a:ext>
                  </a:extLst>
                </p:cNvPr>
                <p:cNvSpPr>
                  <a:spLocks/>
                </p:cNvSpPr>
                <p:nvPr/>
              </p:nvSpPr>
              <p:spPr bwMode="auto">
                <a:xfrm>
                  <a:off x="6294736" y="5137790"/>
                  <a:ext cx="21163" cy="12449"/>
                </a:xfrm>
                <a:custGeom>
                  <a:avLst/>
                  <a:gdLst>
                    <a:gd name="T0" fmla="*/ 0 w 16"/>
                    <a:gd name="T1" fmla="*/ 3 h 10"/>
                    <a:gd name="T2" fmla="*/ 3 w 16"/>
                    <a:gd name="T3" fmla="*/ 0 h 10"/>
                    <a:gd name="T4" fmla="*/ 0 w 16"/>
                    <a:gd name="T5" fmla="*/ 3 h 10"/>
                  </a:gdLst>
                  <a:ahLst/>
                  <a:cxnLst>
                    <a:cxn ang="0">
                      <a:pos x="T0" y="T1"/>
                    </a:cxn>
                    <a:cxn ang="0">
                      <a:pos x="T2" y="T3"/>
                    </a:cxn>
                    <a:cxn ang="0">
                      <a:pos x="T4" y="T5"/>
                    </a:cxn>
                  </a:cxnLst>
                  <a:rect l="0" t="0" r="r" b="b"/>
                  <a:pathLst>
                    <a:path w="16" h="10">
                      <a:moveTo>
                        <a:pt x="0" y="3"/>
                      </a:moveTo>
                      <a:cubicBezTo>
                        <a:pt x="1" y="10"/>
                        <a:pt x="16" y="2"/>
                        <a:pt x="3" y="0"/>
                      </a:cubicBezTo>
                      <a:cubicBezTo>
                        <a:pt x="1" y="0"/>
                        <a:pt x="0" y="1"/>
                        <a:pt x="0" y="3"/>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59" name="Freeform 893">
                  <a:extLst>
                    <a:ext uri="{FF2B5EF4-FFF2-40B4-BE49-F238E27FC236}">
                      <a16:creationId xmlns:a16="http://schemas.microsoft.com/office/drawing/2014/main" id="{26033862-3645-93B7-BD31-04E6F7687051}"/>
                    </a:ext>
                  </a:extLst>
                </p:cNvPr>
                <p:cNvSpPr>
                  <a:spLocks/>
                </p:cNvSpPr>
                <p:nvPr/>
              </p:nvSpPr>
              <p:spPr bwMode="auto">
                <a:xfrm>
                  <a:off x="6381876" y="5218706"/>
                  <a:ext cx="28633" cy="22408"/>
                </a:xfrm>
                <a:custGeom>
                  <a:avLst/>
                  <a:gdLst>
                    <a:gd name="T0" fmla="*/ 14 w 22"/>
                    <a:gd name="T1" fmla="*/ 4 h 17"/>
                    <a:gd name="T2" fmla="*/ 12 w 22"/>
                    <a:gd name="T3" fmla="*/ 15 h 17"/>
                    <a:gd name="T4" fmla="*/ 14 w 22"/>
                    <a:gd name="T5" fmla="*/ 4 h 17"/>
                  </a:gdLst>
                  <a:ahLst/>
                  <a:cxnLst>
                    <a:cxn ang="0">
                      <a:pos x="T0" y="T1"/>
                    </a:cxn>
                    <a:cxn ang="0">
                      <a:pos x="T2" y="T3"/>
                    </a:cxn>
                    <a:cxn ang="0">
                      <a:pos x="T4" y="T5"/>
                    </a:cxn>
                  </a:cxnLst>
                  <a:rect l="0" t="0" r="r" b="b"/>
                  <a:pathLst>
                    <a:path w="22" h="17">
                      <a:moveTo>
                        <a:pt x="14" y="4"/>
                      </a:moveTo>
                      <a:cubicBezTo>
                        <a:pt x="8" y="7"/>
                        <a:pt x="0" y="17"/>
                        <a:pt x="12" y="15"/>
                      </a:cubicBezTo>
                      <a:cubicBezTo>
                        <a:pt x="19" y="14"/>
                        <a:pt x="22" y="0"/>
                        <a:pt x="14" y="4"/>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60" name="Freeform 894">
                  <a:extLst>
                    <a:ext uri="{FF2B5EF4-FFF2-40B4-BE49-F238E27FC236}">
                      <a16:creationId xmlns:a16="http://schemas.microsoft.com/office/drawing/2014/main" id="{F1D95C5D-FB7A-87A9-FA71-9BF7B3816FE6}"/>
                    </a:ext>
                  </a:extLst>
                </p:cNvPr>
                <p:cNvSpPr>
                  <a:spLocks/>
                </p:cNvSpPr>
                <p:nvPr/>
              </p:nvSpPr>
              <p:spPr bwMode="auto">
                <a:xfrm>
                  <a:off x="6420467" y="5223688"/>
                  <a:ext cx="6225" cy="2490"/>
                </a:xfrm>
                <a:custGeom>
                  <a:avLst/>
                  <a:gdLst>
                    <a:gd name="T0" fmla="*/ 1 w 4"/>
                    <a:gd name="T1" fmla="*/ 1 h 2"/>
                    <a:gd name="T2" fmla="*/ 0 w 4"/>
                    <a:gd name="T3" fmla="*/ 2 h 2"/>
                    <a:gd name="T4" fmla="*/ 4 w 4"/>
                    <a:gd name="T5" fmla="*/ 0 h 2"/>
                    <a:gd name="T6" fmla="*/ 2 w 4"/>
                    <a:gd name="T7" fmla="*/ 1 h 2"/>
                    <a:gd name="T8" fmla="*/ 1 w 4"/>
                    <a:gd name="T9" fmla="*/ 1 h 2"/>
                  </a:gdLst>
                  <a:ahLst/>
                  <a:cxnLst>
                    <a:cxn ang="0">
                      <a:pos x="T0" y="T1"/>
                    </a:cxn>
                    <a:cxn ang="0">
                      <a:pos x="T2" y="T3"/>
                    </a:cxn>
                    <a:cxn ang="0">
                      <a:pos x="T4" y="T5"/>
                    </a:cxn>
                    <a:cxn ang="0">
                      <a:pos x="T6" y="T7"/>
                    </a:cxn>
                    <a:cxn ang="0">
                      <a:pos x="T8" y="T9"/>
                    </a:cxn>
                  </a:cxnLst>
                  <a:rect l="0" t="0" r="r" b="b"/>
                  <a:pathLst>
                    <a:path w="4" h="2">
                      <a:moveTo>
                        <a:pt x="1" y="1"/>
                      </a:moveTo>
                      <a:cubicBezTo>
                        <a:pt x="1" y="2"/>
                        <a:pt x="0" y="2"/>
                        <a:pt x="0" y="2"/>
                      </a:cubicBezTo>
                      <a:cubicBezTo>
                        <a:pt x="2" y="2"/>
                        <a:pt x="3" y="1"/>
                        <a:pt x="4" y="0"/>
                      </a:cubicBezTo>
                      <a:cubicBezTo>
                        <a:pt x="3" y="0"/>
                        <a:pt x="2" y="0"/>
                        <a:pt x="2" y="1"/>
                      </a:cubicBezTo>
                      <a:cubicBezTo>
                        <a:pt x="1" y="1"/>
                        <a:pt x="1" y="1"/>
                        <a:pt x="1" y="1"/>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61" name="Freeform 895">
                  <a:extLst>
                    <a:ext uri="{FF2B5EF4-FFF2-40B4-BE49-F238E27FC236}">
                      <a16:creationId xmlns:a16="http://schemas.microsoft.com/office/drawing/2014/main" id="{FDC4C496-C906-96E0-79EC-01BE12A3C0AF}"/>
                    </a:ext>
                  </a:extLst>
                </p:cNvPr>
                <p:cNvSpPr>
                  <a:spLocks/>
                </p:cNvSpPr>
                <p:nvPr/>
              </p:nvSpPr>
              <p:spPr bwMode="auto">
                <a:xfrm>
                  <a:off x="6355734" y="5190074"/>
                  <a:ext cx="17428" cy="18674"/>
                </a:xfrm>
                <a:custGeom>
                  <a:avLst/>
                  <a:gdLst>
                    <a:gd name="T0" fmla="*/ 8 w 14"/>
                    <a:gd name="T1" fmla="*/ 13 h 14"/>
                    <a:gd name="T2" fmla="*/ 3 w 14"/>
                    <a:gd name="T3" fmla="*/ 2 h 14"/>
                    <a:gd name="T4" fmla="*/ 8 w 14"/>
                    <a:gd name="T5" fmla="*/ 13 h 14"/>
                  </a:gdLst>
                  <a:ahLst/>
                  <a:cxnLst>
                    <a:cxn ang="0">
                      <a:pos x="T0" y="T1"/>
                    </a:cxn>
                    <a:cxn ang="0">
                      <a:pos x="T2" y="T3"/>
                    </a:cxn>
                    <a:cxn ang="0">
                      <a:pos x="T4" y="T5"/>
                    </a:cxn>
                  </a:cxnLst>
                  <a:rect l="0" t="0" r="r" b="b"/>
                  <a:pathLst>
                    <a:path w="14" h="14">
                      <a:moveTo>
                        <a:pt x="8" y="13"/>
                      </a:moveTo>
                      <a:cubicBezTo>
                        <a:pt x="14" y="12"/>
                        <a:pt x="7" y="0"/>
                        <a:pt x="3" y="2"/>
                      </a:cubicBezTo>
                      <a:cubicBezTo>
                        <a:pt x="0" y="4"/>
                        <a:pt x="4" y="14"/>
                        <a:pt x="8" y="13"/>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62" name="Freeform 896">
                  <a:extLst>
                    <a:ext uri="{FF2B5EF4-FFF2-40B4-BE49-F238E27FC236}">
                      <a16:creationId xmlns:a16="http://schemas.microsoft.com/office/drawing/2014/main" id="{9EDC7830-7D5E-D31A-461F-33D4A8083AFB}"/>
                    </a:ext>
                  </a:extLst>
                </p:cNvPr>
                <p:cNvSpPr>
                  <a:spLocks/>
                </p:cNvSpPr>
                <p:nvPr/>
              </p:nvSpPr>
              <p:spPr bwMode="auto">
                <a:xfrm>
                  <a:off x="8153332" y="4913713"/>
                  <a:ext cx="95856" cy="82161"/>
                </a:xfrm>
                <a:custGeom>
                  <a:avLst/>
                  <a:gdLst>
                    <a:gd name="T0" fmla="*/ 0 w 74"/>
                    <a:gd name="T1" fmla="*/ 25 h 64"/>
                    <a:gd name="T2" fmla="*/ 9 w 74"/>
                    <a:gd name="T3" fmla="*/ 38 h 64"/>
                    <a:gd name="T4" fmla="*/ 13 w 74"/>
                    <a:gd name="T5" fmla="*/ 47 h 64"/>
                    <a:gd name="T6" fmla="*/ 27 w 74"/>
                    <a:gd name="T7" fmla="*/ 58 h 64"/>
                    <a:gd name="T8" fmla="*/ 34 w 74"/>
                    <a:gd name="T9" fmla="*/ 48 h 64"/>
                    <a:gd name="T10" fmla="*/ 45 w 74"/>
                    <a:gd name="T11" fmla="*/ 57 h 64"/>
                    <a:gd name="T12" fmla="*/ 56 w 74"/>
                    <a:gd name="T13" fmla="*/ 59 h 64"/>
                    <a:gd name="T14" fmla="*/ 62 w 74"/>
                    <a:gd name="T15" fmla="*/ 60 h 64"/>
                    <a:gd name="T16" fmla="*/ 68 w 74"/>
                    <a:gd name="T17" fmla="*/ 57 h 64"/>
                    <a:gd name="T18" fmla="*/ 62 w 74"/>
                    <a:gd name="T19" fmla="*/ 42 h 64"/>
                    <a:gd name="T20" fmla="*/ 60 w 74"/>
                    <a:gd name="T21" fmla="*/ 35 h 64"/>
                    <a:gd name="T22" fmla="*/ 53 w 74"/>
                    <a:gd name="T23" fmla="*/ 41 h 64"/>
                    <a:gd name="T24" fmla="*/ 46 w 74"/>
                    <a:gd name="T25" fmla="*/ 29 h 64"/>
                    <a:gd name="T26" fmla="*/ 46 w 74"/>
                    <a:gd name="T27" fmla="*/ 22 h 64"/>
                    <a:gd name="T28" fmla="*/ 42 w 74"/>
                    <a:gd name="T29" fmla="*/ 18 h 64"/>
                    <a:gd name="T30" fmla="*/ 35 w 74"/>
                    <a:gd name="T31" fmla="*/ 9 h 64"/>
                    <a:gd name="T32" fmla="*/ 31 w 74"/>
                    <a:gd name="T33" fmla="*/ 3 h 64"/>
                    <a:gd name="T34" fmla="*/ 21 w 74"/>
                    <a:gd name="T35" fmla="*/ 12 h 64"/>
                    <a:gd name="T36" fmla="*/ 11 w 74"/>
                    <a:gd name="T37" fmla="*/ 19 h 64"/>
                    <a:gd name="T38" fmla="*/ 0 w 74"/>
                    <a:gd name="T39" fmla="*/ 2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 h="64">
                      <a:moveTo>
                        <a:pt x="0" y="25"/>
                      </a:moveTo>
                      <a:cubicBezTo>
                        <a:pt x="0" y="31"/>
                        <a:pt x="5" y="34"/>
                        <a:pt x="9" y="38"/>
                      </a:cubicBezTo>
                      <a:cubicBezTo>
                        <a:pt x="11" y="41"/>
                        <a:pt x="11" y="44"/>
                        <a:pt x="13" y="47"/>
                      </a:cubicBezTo>
                      <a:cubicBezTo>
                        <a:pt x="16" y="52"/>
                        <a:pt x="19" y="64"/>
                        <a:pt x="27" y="58"/>
                      </a:cubicBezTo>
                      <a:cubicBezTo>
                        <a:pt x="30" y="55"/>
                        <a:pt x="30" y="48"/>
                        <a:pt x="34" y="48"/>
                      </a:cubicBezTo>
                      <a:cubicBezTo>
                        <a:pt x="37" y="48"/>
                        <a:pt x="42" y="56"/>
                        <a:pt x="45" y="57"/>
                      </a:cubicBezTo>
                      <a:cubicBezTo>
                        <a:pt x="48" y="59"/>
                        <a:pt x="53" y="59"/>
                        <a:pt x="56" y="59"/>
                      </a:cubicBezTo>
                      <a:cubicBezTo>
                        <a:pt x="58" y="60"/>
                        <a:pt x="60" y="60"/>
                        <a:pt x="62" y="60"/>
                      </a:cubicBezTo>
                      <a:cubicBezTo>
                        <a:pt x="62" y="60"/>
                        <a:pt x="68" y="58"/>
                        <a:pt x="68" y="57"/>
                      </a:cubicBezTo>
                      <a:cubicBezTo>
                        <a:pt x="74" y="52"/>
                        <a:pt x="61" y="48"/>
                        <a:pt x="62" y="42"/>
                      </a:cubicBezTo>
                      <a:cubicBezTo>
                        <a:pt x="62" y="39"/>
                        <a:pt x="66" y="36"/>
                        <a:pt x="60" y="35"/>
                      </a:cubicBezTo>
                      <a:cubicBezTo>
                        <a:pt x="56" y="34"/>
                        <a:pt x="53" y="37"/>
                        <a:pt x="53" y="41"/>
                      </a:cubicBezTo>
                      <a:cubicBezTo>
                        <a:pt x="47" y="42"/>
                        <a:pt x="46" y="33"/>
                        <a:pt x="46" y="29"/>
                      </a:cubicBezTo>
                      <a:cubicBezTo>
                        <a:pt x="46" y="27"/>
                        <a:pt x="47" y="24"/>
                        <a:pt x="46" y="22"/>
                      </a:cubicBezTo>
                      <a:cubicBezTo>
                        <a:pt x="45" y="19"/>
                        <a:pt x="43" y="20"/>
                        <a:pt x="42" y="18"/>
                      </a:cubicBezTo>
                      <a:cubicBezTo>
                        <a:pt x="40" y="15"/>
                        <a:pt x="37" y="12"/>
                        <a:pt x="35" y="9"/>
                      </a:cubicBezTo>
                      <a:cubicBezTo>
                        <a:pt x="34" y="8"/>
                        <a:pt x="33" y="3"/>
                        <a:pt x="31" y="3"/>
                      </a:cubicBezTo>
                      <a:cubicBezTo>
                        <a:pt x="26" y="0"/>
                        <a:pt x="22" y="9"/>
                        <a:pt x="21" y="12"/>
                      </a:cubicBezTo>
                      <a:cubicBezTo>
                        <a:pt x="18" y="17"/>
                        <a:pt x="17" y="19"/>
                        <a:pt x="11" y="19"/>
                      </a:cubicBezTo>
                      <a:cubicBezTo>
                        <a:pt x="6" y="19"/>
                        <a:pt x="0" y="18"/>
                        <a:pt x="0" y="2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63" name="Freeform 897">
                  <a:extLst>
                    <a:ext uri="{FF2B5EF4-FFF2-40B4-BE49-F238E27FC236}">
                      <a16:creationId xmlns:a16="http://schemas.microsoft.com/office/drawing/2014/main" id="{FEACC36E-7573-03F3-1BA7-3820B93C2ADA}"/>
                    </a:ext>
                  </a:extLst>
                </p:cNvPr>
                <p:cNvSpPr>
                  <a:spLocks/>
                </p:cNvSpPr>
                <p:nvPr/>
              </p:nvSpPr>
              <p:spPr bwMode="auto">
                <a:xfrm>
                  <a:off x="8478244" y="5152728"/>
                  <a:ext cx="192955" cy="212873"/>
                </a:xfrm>
                <a:custGeom>
                  <a:avLst/>
                  <a:gdLst>
                    <a:gd name="T0" fmla="*/ 6 w 150"/>
                    <a:gd name="T1" fmla="*/ 57 h 165"/>
                    <a:gd name="T2" fmla="*/ 11 w 150"/>
                    <a:gd name="T3" fmla="*/ 78 h 165"/>
                    <a:gd name="T4" fmla="*/ 19 w 150"/>
                    <a:gd name="T5" fmla="*/ 101 h 165"/>
                    <a:gd name="T6" fmla="*/ 24 w 150"/>
                    <a:gd name="T7" fmla="*/ 114 h 165"/>
                    <a:gd name="T8" fmla="*/ 23 w 150"/>
                    <a:gd name="T9" fmla="*/ 126 h 165"/>
                    <a:gd name="T10" fmla="*/ 26 w 150"/>
                    <a:gd name="T11" fmla="*/ 151 h 165"/>
                    <a:gd name="T12" fmla="*/ 37 w 150"/>
                    <a:gd name="T13" fmla="*/ 156 h 165"/>
                    <a:gd name="T14" fmla="*/ 44 w 150"/>
                    <a:gd name="T15" fmla="*/ 164 h 165"/>
                    <a:gd name="T16" fmla="*/ 54 w 150"/>
                    <a:gd name="T17" fmla="*/ 161 h 165"/>
                    <a:gd name="T18" fmla="*/ 60 w 150"/>
                    <a:gd name="T19" fmla="*/ 149 h 165"/>
                    <a:gd name="T20" fmla="*/ 70 w 150"/>
                    <a:gd name="T21" fmla="*/ 140 h 165"/>
                    <a:gd name="T22" fmla="*/ 79 w 150"/>
                    <a:gd name="T23" fmla="*/ 132 h 165"/>
                    <a:gd name="T24" fmla="*/ 101 w 150"/>
                    <a:gd name="T25" fmla="*/ 120 h 165"/>
                    <a:gd name="T26" fmla="*/ 146 w 150"/>
                    <a:gd name="T27" fmla="*/ 101 h 165"/>
                    <a:gd name="T28" fmla="*/ 149 w 150"/>
                    <a:gd name="T29" fmla="*/ 91 h 165"/>
                    <a:gd name="T30" fmla="*/ 136 w 150"/>
                    <a:gd name="T31" fmla="*/ 87 h 165"/>
                    <a:gd name="T32" fmla="*/ 126 w 150"/>
                    <a:gd name="T33" fmla="*/ 78 h 165"/>
                    <a:gd name="T34" fmla="*/ 119 w 150"/>
                    <a:gd name="T35" fmla="*/ 66 h 165"/>
                    <a:gd name="T36" fmla="*/ 118 w 150"/>
                    <a:gd name="T37" fmla="*/ 54 h 165"/>
                    <a:gd name="T38" fmla="*/ 108 w 150"/>
                    <a:gd name="T39" fmla="*/ 45 h 165"/>
                    <a:gd name="T40" fmla="*/ 96 w 150"/>
                    <a:gd name="T41" fmla="*/ 36 h 165"/>
                    <a:gd name="T42" fmla="*/ 87 w 150"/>
                    <a:gd name="T43" fmla="*/ 26 h 165"/>
                    <a:gd name="T44" fmla="*/ 76 w 150"/>
                    <a:gd name="T45" fmla="*/ 20 h 165"/>
                    <a:gd name="T46" fmla="*/ 66 w 150"/>
                    <a:gd name="T47" fmla="*/ 13 h 165"/>
                    <a:gd name="T48" fmla="*/ 55 w 150"/>
                    <a:gd name="T49" fmla="*/ 11 h 165"/>
                    <a:gd name="T50" fmla="*/ 40 w 150"/>
                    <a:gd name="T51" fmla="*/ 6 h 165"/>
                    <a:gd name="T52" fmla="*/ 26 w 150"/>
                    <a:gd name="T53" fmla="*/ 2 h 165"/>
                    <a:gd name="T54" fmla="*/ 19 w 150"/>
                    <a:gd name="T55" fmla="*/ 12 h 165"/>
                    <a:gd name="T56" fmla="*/ 21 w 150"/>
                    <a:gd name="T57" fmla="*/ 26 h 165"/>
                    <a:gd name="T58" fmla="*/ 21 w 150"/>
                    <a:gd name="T59" fmla="*/ 38 h 165"/>
                    <a:gd name="T60" fmla="*/ 6 w 150"/>
                    <a:gd name="T61" fmla="*/ 5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165">
                      <a:moveTo>
                        <a:pt x="6" y="57"/>
                      </a:moveTo>
                      <a:cubicBezTo>
                        <a:pt x="0" y="65"/>
                        <a:pt x="4" y="73"/>
                        <a:pt x="11" y="78"/>
                      </a:cubicBezTo>
                      <a:cubicBezTo>
                        <a:pt x="17" y="84"/>
                        <a:pt x="16" y="94"/>
                        <a:pt x="19" y="101"/>
                      </a:cubicBezTo>
                      <a:cubicBezTo>
                        <a:pt x="20" y="105"/>
                        <a:pt x="23" y="110"/>
                        <a:pt x="24" y="114"/>
                      </a:cubicBezTo>
                      <a:cubicBezTo>
                        <a:pt x="26" y="118"/>
                        <a:pt x="24" y="122"/>
                        <a:pt x="23" y="126"/>
                      </a:cubicBezTo>
                      <a:cubicBezTo>
                        <a:pt x="21" y="133"/>
                        <a:pt x="19" y="147"/>
                        <a:pt x="26" y="151"/>
                      </a:cubicBezTo>
                      <a:cubicBezTo>
                        <a:pt x="29" y="154"/>
                        <a:pt x="33" y="151"/>
                        <a:pt x="37" y="156"/>
                      </a:cubicBezTo>
                      <a:cubicBezTo>
                        <a:pt x="40" y="159"/>
                        <a:pt x="39" y="162"/>
                        <a:pt x="44" y="164"/>
                      </a:cubicBezTo>
                      <a:cubicBezTo>
                        <a:pt x="49" y="165"/>
                        <a:pt x="52" y="165"/>
                        <a:pt x="54" y="161"/>
                      </a:cubicBezTo>
                      <a:cubicBezTo>
                        <a:pt x="56" y="157"/>
                        <a:pt x="57" y="153"/>
                        <a:pt x="60" y="149"/>
                      </a:cubicBezTo>
                      <a:cubicBezTo>
                        <a:pt x="63" y="145"/>
                        <a:pt x="67" y="143"/>
                        <a:pt x="70" y="140"/>
                      </a:cubicBezTo>
                      <a:cubicBezTo>
                        <a:pt x="73" y="137"/>
                        <a:pt x="75" y="134"/>
                        <a:pt x="79" y="132"/>
                      </a:cubicBezTo>
                      <a:cubicBezTo>
                        <a:pt x="87" y="128"/>
                        <a:pt x="91" y="122"/>
                        <a:pt x="101" y="120"/>
                      </a:cubicBezTo>
                      <a:cubicBezTo>
                        <a:pt x="116" y="117"/>
                        <a:pt x="136" y="114"/>
                        <a:pt x="146" y="101"/>
                      </a:cubicBezTo>
                      <a:cubicBezTo>
                        <a:pt x="148" y="99"/>
                        <a:pt x="150" y="93"/>
                        <a:pt x="149" y="91"/>
                      </a:cubicBezTo>
                      <a:cubicBezTo>
                        <a:pt x="146" y="86"/>
                        <a:pt x="139" y="88"/>
                        <a:pt x="136" y="87"/>
                      </a:cubicBezTo>
                      <a:cubicBezTo>
                        <a:pt x="131" y="86"/>
                        <a:pt x="128" y="82"/>
                        <a:pt x="126" y="78"/>
                      </a:cubicBezTo>
                      <a:cubicBezTo>
                        <a:pt x="124" y="75"/>
                        <a:pt x="120" y="70"/>
                        <a:pt x="119" y="66"/>
                      </a:cubicBezTo>
                      <a:cubicBezTo>
                        <a:pt x="118" y="62"/>
                        <a:pt x="118" y="58"/>
                        <a:pt x="118" y="54"/>
                      </a:cubicBezTo>
                      <a:cubicBezTo>
                        <a:pt x="117" y="48"/>
                        <a:pt x="112" y="48"/>
                        <a:pt x="108" y="45"/>
                      </a:cubicBezTo>
                      <a:cubicBezTo>
                        <a:pt x="104" y="41"/>
                        <a:pt x="102" y="38"/>
                        <a:pt x="96" y="36"/>
                      </a:cubicBezTo>
                      <a:cubicBezTo>
                        <a:pt x="91" y="33"/>
                        <a:pt x="91" y="30"/>
                        <a:pt x="87" y="26"/>
                      </a:cubicBezTo>
                      <a:cubicBezTo>
                        <a:pt x="85" y="23"/>
                        <a:pt x="80" y="22"/>
                        <a:pt x="76" y="20"/>
                      </a:cubicBezTo>
                      <a:cubicBezTo>
                        <a:pt x="73" y="18"/>
                        <a:pt x="70" y="15"/>
                        <a:pt x="66" y="13"/>
                      </a:cubicBezTo>
                      <a:cubicBezTo>
                        <a:pt x="63" y="11"/>
                        <a:pt x="59" y="12"/>
                        <a:pt x="55" y="11"/>
                      </a:cubicBezTo>
                      <a:cubicBezTo>
                        <a:pt x="50" y="11"/>
                        <a:pt x="44" y="10"/>
                        <a:pt x="40" y="6"/>
                      </a:cubicBezTo>
                      <a:cubicBezTo>
                        <a:pt x="35" y="2"/>
                        <a:pt x="34" y="0"/>
                        <a:pt x="26" y="2"/>
                      </a:cubicBezTo>
                      <a:cubicBezTo>
                        <a:pt x="21" y="4"/>
                        <a:pt x="17" y="6"/>
                        <a:pt x="19" y="12"/>
                      </a:cubicBezTo>
                      <a:cubicBezTo>
                        <a:pt x="20" y="18"/>
                        <a:pt x="22" y="20"/>
                        <a:pt x="21" y="26"/>
                      </a:cubicBezTo>
                      <a:cubicBezTo>
                        <a:pt x="20" y="30"/>
                        <a:pt x="21" y="34"/>
                        <a:pt x="21" y="38"/>
                      </a:cubicBezTo>
                      <a:cubicBezTo>
                        <a:pt x="21" y="42"/>
                        <a:pt x="13" y="60"/>
                        <a:pt x="6" y="57"/>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68" name="Freeform 898">
                  <a:extLst>
                    <a:ext uri="{FF2B5EF4-FFF2-40B4-BE49-F238E27FC236}">
                      <a16:creationId xmlns:a16="http://schemas.microsoft.com/office/drawing/2014/main" id="{FD61C5E6-AB10-E9A7-00E0-C67452E17153}"/>
                    </a:ext>
                  </a:extLst>
                </p:cNvPr>
                <p:cNvSpPr>
                  <a:spLocks/>
                </p:cNvSpPr>
                <p:nvPr/>
              </p:nvSpPr>
              <p:spPr bwMode="auto">
                <a:xfrm>
                  <a:off x="8381144" y="5019528"/>
                  <a:ext cx="118264" cy="79672"/>
                </a:xfrm>
                <a:custGeom>
                  <a:avLst/>
                  <a:gdLst>
                    <a:gd name="T0" fmla="*/ 20 w 92"/>
                    <a:gd name="T1" fmla="*/ 35 h 62"/>
                    <a:gd name="T2" fmla="*/ 31 w 92"/>
                    <a:gd name="T3" fmla="*/ 41 h 62"/>
                    <a:gd name="T4" fmla="*/ 35 w 92"/>
                    <a:gd name="T5" fmla="*/ 55 h 62"/>
                    <a:gd name="T6" fmla="*/ 59 w 92"/>
                    <a:gd name="T7" fmla="*/ 58 h 62"/>
                    <a:gd name="T8" fmla="*/ 83 w 92"/>
                    <a:gd name="T9" fmla="*/ 47 h 62"/>
                    <a:gd name="T10" fmla="*/ 68 w 92"/>
                    <a:gd name="T11" fmla="*/ 28 h 62"/>
                    <a:gd name="T12" fmla="*/ 51 w 92"/>
                    <a:gd name="T13" fmla="*/ 22 h 62"/>
                    <a:gd name="T14" fmla="*/ 33 w 92"/>
                    <a:gd name="T15" fmla="*/ 20 h 62"/>
                    <a:gd name="T16" fmla="*/ 20 w 92"/>
                    <a:gd name="T17" fmla="*/ 9 h 62"/>
                    <a:gd name="T18" fmla="*/ 6 w 92"/>
                    <a:gd name="T19" fmla="*/ 18 h 62"/>
                    <a:gd name="T20" fmla="*/ 20 w 92"/>
                    <a:gd name="T21" fmla="*/ 3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62">
                      <a:moveTo>
                        <a:pt x="20" y="35"/>
                      </a:moveTo>
                      <a:cubicBezTo>
                        <a:pt x="24" y="36"/>
                        <a:pt x="29" y="37"/>
                        <a:pt x="31" y="41"/>
                      </a:cubicBezTo>
                      <a:cubicBezTo>
                        <a:pt x="34" y="45"/>
                        <a:pt x="33" y="50"/>
                        <a:pt x="35" y="55"/>
                      </a:cubicBezTo>
                      <a:cubicBezTo>
                        <a:pt x="38" y="62"/>
                        <a:pt x="53" y="61"/>
                        <a:pt x="59" y="58"/>
                      </a:cubicBezTo>
                      <a:cubicBezTo>
                        <a:pt x="66" y="55"/>
                        <a:pt x="77" y="53"/>
                        <a:pt x="83" y="47"/>
                      </a:cubicBezTo>
                      <a:cubicBezTo>
                        <a:pt x="92" y="38"/>
                        <a:pt x="76" y="30"/>
                        <a:pt x="68" y="28"/>
                      </a:cubicBezTo>
                      <a:cubicBezTo>
                        <a:pt x="63" y="26"/>
                        <a:pt x="56" y="25"/>
                        <a:pt x="51" y="22"/>
                      </a:cubicBezTo>
                      <a:cubicBezTo>
                        <a:pt x="44" y="20"/>
                        <a:pt x="40" y="20"/>
                        <a:pt x="33" y="20"/>
                      </a:cubicBezTo>
                      <a:cubicBezTo>
                        <a:pt x="24" y="20"/>
                        <a:pt x="25" y="15"/>
                        <a:pt x="20" y="9"/>
                      </a:cubicBezTo>
                      <a:cubicBezTo>
                        <a:pt x="15" y="0"/>
                        <a:pt x="9" y="13"/>
                        <a:pt x="6" y="18"/>
                      </a:cubicBezTo>
                      <a:cubicBezTo>
                        <a:pt x="0" y="28"/>
                        <a:pt x="10" y="33"/>
                        <a:pt x="20" y="3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69" name="Freeform 899">
                  <a:extLst>
                    <a:ext uri="{FF2B5EF4-FFF2-40B4-BE49-F238E27FC236}">
                      <a16:creationId xmlns:a16="http://schemas.microsoft.com/office/drawing/2014/main" id="{2E1038EE-5E8F-8A06-1847-54ED53EBF39E}"/>
                    </a:ext>
                  </a:extLst>
                </p:cNvPr>
                <p:cNvSpPr>
                  <a:spLocks/>
                </p:cNvSpPr>
                <p:nvPr/>
              </p:nvSpPr>
              <p:spPr bwMode="auto">
                <a:xfrm>
                  <a:off x="8373675" y="5090484"/>
                  <a:ext cx="33612" cy="22408"/>
                </a:xfrm>
                <a:custGeom>
                  <a:avLst/>
                  <a:gdLst>
                    <a:gd name="T0" fmla="*/ 24 w 26"/>
                    <a:gd name="T1" fmla="*/ 4 h 18"/>
                    <a:gd name="T2" fmla="*/ 24 w 26"/>
                    <a:gd name="T3" fmla="*/ 15 h 18"/>
                    <a:gd name="T4" fmla="*/ 10 w 26"/>
                    <a:gd name="T5" fmla="*/ 17 h 18"/>
                    <a:gd name="T6" fmla="*/ 24 w 26"/>
                    <a:gd name="T7" fmla="*/ 4 h 18"/>
                  </a:gdLst>
                  <a:ahLst/>
                  <a:cxnLst>
                    <a:cxn ang="0">
                      <a:pos x="T0" y="T1"/>
                    </a:cxn>
                    <a:cxn ang="0">
                      <a:pos x="T2" y="T3"/>
                    </a:cxn>
                    <a:cxn ang="0">
                      <a:pos x="T4" y="T5"/>
                    </a:cxn>
                    <a:cxn ang="0">
                      <a:pos x="T6" y="T7"/>
                    </a:cxn>
                  </a:cxnLst>
                  <a:rect l="0" t="0" r="r" b="b"/>
                  <a:pathLst>
                    <a:path w="26" h="18">
                      <a:moveTo>
                        <a:pt x="24" y="4"/>
                      </a:moveTo>
                      <a:cubicBezTo>
                        <a:pt x="26" y="6"/>
                        <a:pt x="26" y="12"/>
                        <a:pt x="24" y="15"/>
                      </a:cubicBezTo>
                      <a:cubicBezTo>
                        <a:pt x="21" y="15"/>
                        <a:pt x="14" y="18"/>
                        <a:pt x="10" y="17"/>
                      </a:cubicBezTo>
                      <a:cubicBezTo>
                        <a:pt x="0" y="13"/>
                        <a:pt x="19" y="0"/>
                        <a:pt x="24" y="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70" name="Freeform 900">
                  <a:extLst>
                    <a:ext uri="{FF2B5EF4-FFF2-40B4-BE49-F238E27FC236}">
                      <a16:creationId xmlns:a16="http://schemas.microsoft.com/office/drawing/2014/main" id="{E05BADC8-6F02-9696-D023-F9EF90D168E6}"/>
                    </a:ext>
                  </a:extLst>
                </p:cNvPr>
                <p:cNvSpPr>
                  <a:spLocks/>
                </p:cNvSpPr>
                <p:nvPr/>
              </p:nvSpPr>
              <p:spPr bwMode="auto">
                <a:xfrm>
                  <a:off x="8280310" y="4995874"/>
                  <a:ext cx="108305" cy="31122"/>
                </a:xfrm>
                <a:custGeom>
                  <a:avLst/>
                  <a:gdLst>
                    <a:gd name="T0" fmla="*/ 1 w 84"/>
                    <a:gd name="T1" fmla="*/ 24 h 24"/>
                    <a:gd name="T2" fmla="*/ 15 w 84"/>
                    <a:gd name="T3" fmla="*/ 19 h 24"/>
                    <a:gd name="T4" fmla="*/ 31 w 84"/>
                    <a:gd name="T5" fmla="*/ 19 h 24"/>
                    <a:gd name="T6" fmla="*/ 45 w 84"/>
                    <a:gd name="T7" fmla="*/ 21 h 24"/>
                    <a:gd name="T8" fmla="*/ 57 w 84"/>
                    <a:gd name="T9" fmla="*/ 24 h 24"/>
                    <a:gd name="T10" fmla="*/ 70 w 84"/>
                    <a:gd name="T11" fmla="*/ 18 h 24"/>
                    <a:gd name="T12" fmla="*/ 81 w 84"/>
                    <a:gd name="T13" fmla="*/ 11 h 24"/>
                    <a:gd name="T14" fmla="*/ 74 w 84"/>
                    <a:gd name="T15" fmla="*/ 3 h 24"/>
                    <a:gd name="T16" fmla="*/ 57 w 84"/>
                    <a:gd name="T17" fmla="*/ 6 h 24"/>
                    <a:gd name="T18" fmla="*/ 43 w 84"/>
                    <a:gd name="T19" fmla="*/ 3 h 24"/>
                    <a:gd name="T20" fmla="*/ 24 w 84"/>
                    <a:gd name="T21" fmla="*/ 6 h 24"/>
                    <a:gd name="T22" fmla="*/ 9 w 84"/>
                    <a:gd name="T23" fmla="*/ 5 h 24"/>
                    <a:gd name="T24" fmla="*/ 1 w 84"/>
                    <a:gd name="T2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24">
                      <a:moveTo>
                        <a:pt x="1" y="24"/>
                      </a:moveTo>
                      <a:cubicBezTo>
                        <a:pt x="7" y="24"/>
                        <a:pt x="10" y="20"/>
                        <a:pt x="15" y="19"/>
                      </a:cubicBezTo>
                      <a:cubicBezTo>
                        <a:pt x="20" y="17"/>
                        <a:pt x="26" y="19"/>
                        <a:pt x="31" y="19"/>
                      </a:cubicBezTo>
                      <a:cubicBezTo>
                        <a:pt x="36" y="19"/>
                        <a:pt x="40" y="20"/>
                        <a:pt x="45" y="21"/>
                      </a:cubicBezTo>
                      <a:cubicBezTo>
                        <a:pt x="49" y="22"/>
                        <a:pt x="53" y="24"/>
                        <a:pt x="57" y="24"/>
                      </a:cubicBezTo>
                      <a:cubicBezTo>
                        <a:pt x="63" y="24"/>
                        <a:pt x="65" y="21"/>
                        <a:pt x="70" y="18"/>
                      </a:cubicBezTo>
                      <a:cubicBezTo>
                        <a:pt x="74" y="16"/>
                        <a:pt x="79" y="15"/>
                        <a:pt x="81" y="11"/>
                      </a:cubicBezTo>
                      <a:cubicBezTo>
                        <a:pt x="84" y="6"/>
                        <a:pt x="79" y="3"/>
                        <a:pt x="74" y="3"/>
                      </a:cubicBezTo>
                      <a:cubicBezTo>
                        <a:pt x="67" y="4"/>
                        <a:pt x="64" y="7"/>
                        <a:pt x="57" y="6"/>
                      </a:cubicBezTo>
                      <a:cubicBezTo>
                        <a:pt x="51" y="5"/>
                        <a:pt x="48" y="2"/>
                        <a:pt x="43" y="3"/>
                      </a:cubicBezTo>
                      <a:cubicBezTo>
                        <a:pt x="36" y="4"/>
                        <a:pt x="31" y="8"/>
                        <a:pt x="24" y="6"/>
                      </a:cubicBezTo>
                      <a:cubicBezTo>
                        <a:pt x="18" y="4"/>
                        <a:pt x="14" y="0"/>
                        <a:pt x="9" y="5"/>
                      </a:cubicBezTo>
                      <a:cubicBezTo>
                        <a:pt x="4" y="9"/>
                        <a:pt x="0" y="17"/>
                        <a:pt x="1" y="2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71" name="Freeform 901">
                  <a:extLst>
                    <a:ext uri="{FF2B5EF4-FFF2-40B4-BE49-F238E27FC236}">
                      <a16:creationId xmlns:a16="http://schemas.microsoft.com/office/drawing/2014/main" id="{18FB1B18-D1B6-3A2C-3224-4B65752ABCED}"/>
                    </a:ext>
                  </a:extLst>
                </p:cNvPr>
                <p:cNvSpPr>
                  <a:spLocks/>
                </p:cNvSpPr>
                <p:nvPr/>
              </p:nvSpPr>
              <p:spPr bwMode="auto">
                <a:xfrm>
                  <a:off x="8328859" y="5039445"/>
                  <a:ext cx="43571" cy="36102"/>
                </a:xfrm>
                <a:custGeom>
                  <a:avLst/>
                  <a:gdLst>
                    <a:gd name="T0" fmla="*/ 23 w 34"/>
                    <a:gd name="T1" fmla="*/ 28 h 28"/>
                    <a:gd name="T2" fmla="*/ 28 w 34"/>
                    <a:gd name="T3" fmla="*/ 24 h 28"/>
                    <a:gd name="T4" fmla="*/ 33 w 34"/>
                    <a:gd name="T5" fmla="*/ 18 h 28"/>
                    <a:gd name="T6" fmla="*/ 28 w 34"/>
                    <a:gd name="T7" fmla="*/ 12 h 28"/>
                    <a:gd name="T8" fmla="*/ 24 w 34"/>
                    <a:gd name="T9" fmla="*/ 5 h 28"/>
                    <a:gd name="T10" fmla="*/ 14 w 34"/>
                    <a:gd name="T11" fmla="*/ 5 h 28"/>
                    <a:gd name="T12" fmla="*/ 1 w 34"/>
                    <a:gd name="T13" fmla="*/ 6 h 28"/>
                    <a:gd name="T14" fmla="*/ 5 w 34"/>
                    <a:gd name="T15" fmla="*/ 12 h 28"/>
                    <a:gd name="T16" fmla="*/ 14 w 34"/>
                    <a:gd name="T17" fmla="*/ 19 h 28"/>
                    <a:gd name="T18" fmla="*/ 23 w 34"/>
                    <a:gd name="T1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28">
                      <a:moveTo>
                        <a:pt x="23" y="28"/>
                      </a:moveTo>
                      <a:cubicBezTo>
                        <a:pt x="26" y="27"/>
                        <a:pt x="26" y="25"/>
                        <a:pt x="28" y="24"/>
                      </a:cubicBezTo>
                      <a:cubicBezTo>
                        <a:pt x="32" y="21"/>
                        <a:pt x="34" y="24"/>
                        <a:pt x="33" y="18"/>
                      </a:cubicBezTo>
                      <a:cubicBezTo>
                        <a:pt x="32" y="14"/>
                        <a:pt x="29" y="14"/>
                        <a:pt x="28" y="12"/>
                      </a:cubicBezTo>
                      <a:cubicBezTo>
                        <a:pt x="26" y="8"/>
                        <a:pt x="29" y="7"/>
                        <a:pt x="24" y="5"/>
                      </a:cubicBezTo>
                      <a:cubicBezTo>
                        <a:pt x="21" y="4"/>
                        <a:pt x="17" y="6"/>
                        <a:pt x="14" y="5"/>
                      </a:cubicBezTo>
                      <a:cubicBezTo>
                        <a:pt x="10" y="5"/>
                        <a:pt x="3" y="0"/>
                        <a:pt x="1" y="6"/>
                      </a:cubicBezTo>
                      <a:cubicBezTo>
                        <a:pt x="0" y="10"/>
                        <a:pt x="3" y="11"/>
                        <a:pt x="5" y="12"/>
                      </a:cubicBezTo>
                      <a:cubicBezTo>
                        <a:pt x="9" y="15"/>
                        <a:pt x="12" y="16"/>
                        <a:pt x="14" y="19"/>
                      </a:cubicBezTo>
                      <a:cubicBezTo>
                        <a:pt x="17" y="24"/>
                        <a:pt x="16" y="28"/>
                        <a:pt x="23" y="28"/>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73" name="Freeform 902">
                  <a:extLst>
                    <a:ext uri="{FF2B5EF4-FFF2-40B4-BE49-F238E27FC236}">
                      <a16:creationId xmlns:a16="http://schemas.microsoft.com/office/drawing/2014/main" id="{EFEA0944-244C-E44E-6AF8-11FEDAE8DCC8}"/>
                    </a:ext>
                  </a:extLst>
                </p:cNvPr>
                <p:cNvSpPr>
                  <a:spLocks/>
                </p:cNvSpPr>
                <p:nvPr/>
              </p:nvSpPr>
              <p:spPr bwMode="auto">
                <a:xfrm>
                  <a:off x="9171639" y="4954796"/>
                  <a:ext cx="39836" cy="27387"/>
                </a:xfrm>
                <a:custGeom>
                  <a:avLst/>
                  <a:gdLst>
                    <a:gd name="T0" fmla="*/ 31 w 31"/>
                    <a:gd name="T1" fmla="*/ 1 h 21"/>
                    <a:gd name="T2" fmla="*/ 14 w 31"/>
                    <a:gd name="T3" fmla="*/ 7 h 21"/>
                    <a:gd name="T4" fmla="*/ 5 w 31"/>
                    <a:gd name="T5" fmla="*/ 12 h 21"/>
                    <a:gd name="T6" fmla="*/ 2 w 31"/>
                    <a:gd name="T7" fmla="*/ 19 h 21"/>
                    <a:gd name="T8" fmla="*/ 13 w 31"/>
                    <a:gd name="T9" fmla="*/ 16 h 21"/>
                    <a:gd name="T10" fmla="*/ 31 w 31"/>
                    <a:gd name="T11" fmla="*/ 1 h 21"/>
                  </a:gdLst>
                  <a:ahLst/>
                  <a:cxnLst>
                    <a:cxn ang="0">
                      <a:pos x="T0" y="T1"/>
                    </a:cxn>
                    <a:cxn ang="0">
                      <a:pos x="T2" y="T3"/>
                    </a:cxn>
                    <a:cxn ang="0">
                      <a:pos x="T4" y="T5"/>
                    </a:cxn>
                    <a:cxn ang="0">
                      <a:pos x="T6" y="T7"/>
                    </a:cxn>
                    <a:cxn ang="0">
                      <a:pos x="T8" y="T9"/>
                    </a:cxn>
                    <a:cxn ang="0">
                      <a:pos x="T10" y="T11"/>
                    </a:cxn>
                  </a:cxnLst>
                  <a:rect l="0" t="0" r="r" b="b"/>
                  <a:pathLst>
                    <a:path w="31" h="21">
                      <a:moveTo>
                        <a:pt x="31" y="1"/>
                      </a:moveTo>
                      <a:cubicBezTo>
                        <a:pt x="24" y="0"/>
                        <a:pt x="20" y="4"/>
                        <a:pt x="14" y="7"/>
                      </a:cubicBezTo>
                      <a:cubicBezTo>
                        <a:pt x="11" y="8"/>
                        <a:pt x="8" y="9"/>
                        <a:pt x="5" y="12"/>
                      </a:cubicBezTo>
                      <a:cubicBezTo>
                        <a:pt x="4" y="13"/>
                        <a:pt x="0" y="17"/>
                        <a:pt x="2" y="19"/>
                      </a:cubicBezTo>
                      <a:cubicBezTo>
                        <a:pt x="3" y="21"/>
                        <a:pt x="11" y="17"/>
                        <a:pt x="13" y="16"/>
                      </a:cubicBezTo>
                      <a:cubicBezTo>
                        <a:pt x="19" y="14"/>
                        <a:pt x="30" y="9"/>
                        <a:pt x="31" y="1"/>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74" name="Freeform 903">
                  <a:extLst>
                    <a:ext uri="{FF2B5EF4-FFF2-40B4-BE49-F238E27FC236}">
                      <a16:creationId xmlns:a16="http://schemas.microsoft.com/office/drawing/2014/main" id="{844616F6-31E7-9FC1-D719-9F2ED30D8D4F}"/>
                    </a:ext>
                  </a:extLst>
                </p:cNvPr>
                <p:cNvSpPr>
                  <a:spLocks/>
                </p:cNvSpPr>
                <p:nvPr/>
              </p:nvSpPr>
              <p:spPr bwMode="auto">
                <a:xfrm>
                  <a:off x="11350167" y="3513236"/>
                  <a:ext cx="1245" cy="124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0" y="0"/>
                      </a:cubicBezTo>
                      <a:cubicBezTo>
                        <a:pt x="0" y="0"/>
                        <a:pt x="1" y="0"/>
                        <a:pt x="1" y="1"/>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75" name="Freeform 904">
                  <a:extLst>
                    <a:ext uri="{FF2B5EF4-FFF2-40B4-BE49-F238E27FC236}">
                      <a16:creationId xmlns:a16="http://schemas.microsoft.com/office/drawing/2014/main" id="{D5BA56FF-220B-D96A-0577-29431B69B998}"/>
                    </a:ext>
                  </a:extLst>
                </p:cNvPr>
                <p:cNvSpPr>
                  <a:spLocks/>
                </p:cNvSpPr>
                <p:nvPr/>
              </p:nvSpPr>
              <p:spPr bwMode="auto">
                <a:xfrm>
                  <a:off x="11070071" y="4952305"/>
                  <a:ext cx="64733" cy="124487"/>
                </a:xfrm>
                <a:custGeom>
                  <a:avLst/>
                  <a:gdLst>
                    <a:gd name="T0" fmla="*/ 23 w 50"/>
                    <a:gd name="T1" fmla="*/ 50 h 97"/>
                    <a:gd name="T2" fmla="*/ 32 w 50"/>
                    <a:gd name="T3" fmla="*/ 63 h 97"/>
                    <a:gd name="T4" fmla="*/ 39 w 50"/>
                    <a:gd name="T5" fmla="*/ 80 h 97"/>
                    <a:gd name="T6" fmla="*/ 49 w 50"/>
                    <a:gd name="T7" fmla="*/ 97 h 97"/>
                    <a:gd name="T8" fmla="*/ 38 w 50"/>
                    <a:gd name="T9" fmla="*/ 70 h 97"/>
                    <a:gd name="T10" fmla="*/ 27 w 50"/>
                    <a:gd name="T11" fmla="*/ 45 h 97"/>
                    <a:gd name="T12" fmla="*/ 13 w 50"/>
                    <a:gd name="T13" fmla="*/ 21 h 97"/>
                    <a:gd name="T14" fmla="*/ 3 w 50"/>
                    <a:gd name="T15" fmla="*/ 0 h 97"/>
                    <a:gd name="T16" fmla="*/ 8 w 50"/>
                    <a:gd name="T17" fmla="*/ 27 h 97"/>
                    <a:gd name="T18" fmla="*/ 13 w 50"/>
                    <a:gd name="T19" fmla="*/ 42 h 97"/>
                    <a:gd name="T20" fmla="*/ 23 w 50"/>
                    <a:gd name="T2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7">
                      <a:moveTo>
                        <a:pt x="23" y="50"/>
                      </a:moveTo>
                      <a:cubicBezTo>
                        <a:pt x="29" y="54"/>
                        <a:pt x="30" y="56"/>
                        <a:pt x="32" y="63"/>
                      </a:cubicBezTo>
                      <a:cubicBezTo>
                        <a:pt x="33" y="69"/>
                        <a:pt x="36" y="75"/>
                        <a:pt x="39" y="80"/>
                      </a:cubicBezTo>
                      <a:cubicBezTo>
                        <a:pt x="42" y="85"/>
                        <a:pt x="45" y="94"/>
                        <a:pt x="49" y="97"/>
                      </a:cubicBezTo>
                      <a:cubicBezTo>
                        <a:pt x="50" y="86"/>
                        <a:pt x="45" y="79"/>
                        <a:pt x="38" y="70"/>
                      </a:cubicBezTo>
                      <a:cubicBezTo>
                        <a:pt x="33" y="63"/>
                        <a:pt x="30" y="53"/>
                        <a:pt x="27" y="45"/>
                      </a:cubicBezTo>
                      <a:cubicBezTo>
                        <a:pt x="23" y="36"/>
                        <a:pt x="17" y="29"/>
                        <a:pt x="13" y="21"/>
                      </a:cubicBezTo>
                      <a:cubicBezTo>
                        <a:pt x="10" y="14"/>
                        <a:pt x="9" y="5"/>
                        <a:pt x="3" y="0"/>
                      </a:cubicBezTo>
                      <a:cubicBezTo>
                        <a:pt x="0" y="7"/>
                        <a:pt x="6" y="19"/>
                        <a:pt x="8" y="27"/>
                      </a:cubicBezTo>
                      <a:cubicBezTo>
                        <a:pt x="9" y="32"/>
                        <a:pt x="12" y="37"/>
                        <a:pt x="13" y="42"/>
                      </a:cubicBezTo>
                      <a:cubicBezTo>
                        <a:pt x="17" y="42"/>
                        <a:pt x="20" y="48"/>
                        <a:pt x="23" y="50"/>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76" name="Freeform 905">
                  <a:extLst>
                    <a:ext uri="{FF2B5EF4-FFF2-40B4-BE49-F238E27FC236}">
                      <a16:creationId xmlns:a16="http://schemas.microsoft.com/office/drawing/2014/main" id="{A66EA784-3FAB-A3E6-CA29-8020BED5A123}"/>
                    </a:ext>
                  </a:extLst>
                </p:cNvPr>
                <p:cNvSpPr>
                  <a:spLocks/>
                </p:cNvSpPr>
                <p:nvPr/>
              </p:nvSpPr>
              <p:spPr bwMode="auto">
                <a:xfrm>
                  <a:off x="11351413" y="3514480"/>
                  <a:ext cx="18674" cy="13694"/>
                </a:xfrm>
                <a:custGeom>
                  <a:avLst/>
                  <a:gdLst>
                    <a:gd name="T0" fmla="*/ 9 w 15"/>
                    <a:gd name="T1" fmla="*/ 11 h 11"/>
                    <a:gd name="T2" fmla="*/ 0 w 15"/>
                    <a:gd name="T3" fmla="*/ 0 h 11"/>
                    <a:gd name="T4" fmla="*/ 2 w 15"/>
                    <a:gd name="T5" fmla="*/ 2 h 11"/>
                    <a:gd name="T6" fmla="*/ 9 w 15"/>
                    <a:gd name="T7" fmla="*/ 11 h 11"/>
                  </a:gdLst>
                  <a:ahLst/>
                  <a:cxnLst>
                    <a:cxn ang="0">
                      <a:pos x="T0" y="T1"/>
                    </a:cxn>
                    <a:cxn ang="0">
                      <a:pos x="T2" y="T3"/>
                    </a:cxn>
                    <a:cxn ang="0">
                      <a:pos x="T4" y="T5"/>
                    </a:cxn>
                    <a:cxn ang="0">
                      <a:pos x="T6" y="T7"/>
                    </a:cxn>
                  </a:cxnLst>
                  <a:rect l="0" t="0" r="r" b="b"/>
                  <a:pathLst>
                    <a:path w="15" h="11">
                      <a:moveTo>
                        <a:pt x="9" y="11"/>
                      </a:moveTo>
                      <a:cubicBezTo>
                        <a:pt x="15" y="4"/>
                        <a:pt x="5" y="2"/>
                        <a:pt x="0" y="0"/>
                      </a:cubicBezTo>
                      <a:cubicBezTo>
                        <a:pt x="1" y="0"/>
                        <a:pt x="1" y="1"/>
                        <a:pt x="2" y="2"/>
                      </a:cubicBezTo>
                      <a:cubicBezTo>
                        <a:pt x="4" y="4"/>
                        <a:pt x="4" y="11"/>
                        <a:pt x="9" y="11"/>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77" name="Freeform 906">
                  <a:extLst>
                    <a:ext uri="{FF2B5EF4-FFF2-40B4-BE49-F238E27FC236}">
                      <a16:creationId xmlns:a16="http://schemas.microsoft.com/office/drawing/2014/main" id="{0ECBBF61-5E63-02F9-5A95-7E14E51BDBC0}"/>
                    </a:ext>
                  </a:extLst>
                </p:cNvPr>
                <p:cNvSpPr>
                  <a:spLocks/>
                </p:cNvSpPr>
                <p:nvPr/>
              </p:nvSpPr>
              <p:spPr bwMode="auto">
                <a:xfrm>
                  <a:off x="11086256" y="5004590"/>
                  <a:ext cx="2490" cy="4979"/>
                </a:xfrm>
                <a:custGeom>
                  <a:avLst/>
                  <a:gdLst>
                    <a:gd name="T0" fmla="*/ 1 w 2"/>
                    <a:gd name="T1" fmla="*/ 1 h 4"/>
                    <a:gd name="T2" fmla="*/ 0 w 2"/>
                    <a:gd name="T3" fmla="*/ 1 h 4"/>
                    <a:gd name="T4" fmla="*/ 2 w 2"/>
                    <a:gd name="T5" fmla="*/ 4 h 4"/>
                    <a:gd name="T6" fmla="*/ 1 w 2"/>
                    <a:gd name="T7" fmla="*/ 1 h 4"/>
                  </a:gdLst>
                  <a:ahLst/>
                  <a:cxnLst>
                    <a:cxn ang="0">
                      <a:pos x="T0" y="T1"/>
                    </a:cxn>
                    <a:cxn ang="0">
                      <a:pos x="T2" y="T3"/>
                    </a:cxn>
                    <a:cxn ang="0">
                      <a:pos x="T4" y="T5"/>
                    </a:cxn>
                    <a:cxn ang="0">
                      <a:pos x="T6" y="T7"/>
                    </a:cxn>
                  </a:cxnLst>
                  <a:rect l="0" t="0" r="r" b="b"/>
                  <a:pathLst>
                    <a:path w="2" h="4">
                      <a:moveTo>
                        <a:pt x="1" y="1"/>
                      </a:moveTo>
                      <a:cubicBezTo>
                        <a:pt x="1" y="0"/>
                        <a:pt x="1" y="0"/>
                        <a:pt x="0" y="1"/>
                      </a:cubicBezTo>
                      <a:cubicBezTo>
                        <a:pt x="1" y="2"/>
                        <a:pt x="1" y="3"/>
                        <a:pt x="2" y="4"/>
                      </a:cubicBezTo>
                      <a:cubicBezTo>
                        <a:pt x="2" y="3"/>
                        <a:pt x="2" y="2"/>
                        <a:pt x="1" y="1"/>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78" name="Freeform 907">
                  <a:extLst>
                    <a:ext uri="{FF2B5EF4-FFF2-40B4-BE49-F238E27FC236}">
                      <a16:creationId xmlns:a16="http://schemas.microsoft.com/office/drawing/2014/main" id="{B0ADA96D-51A6-4813-5A91-4D0BA187DA38}"/>
                    </a:ext>
                  </a:extLst>
                </p:cNvPr>
                <p:cNvSpPr>
                  <a:spLocks/>
                </p:cNvSpPr>
                <p:nvPr/>
              </p:nvSpPr>
              <p:spPr bwMode="auto">
                <a:xfrm>
                  <a:off x="6644545" y="1827681"/>
                  <a:ext cx="768088" cy="521601"/>
                </a:xfrm>
                <a:custGeom>
                  <a:avLst/>
                  <a:gdLst>
                    <a:gd name="T0" fmla="*/ 99 w 596"/>
                    <a:gd name="T1" fmla="*/ 326 h 405"/>
                    <a:gd name="T2" fmla="*/ 176 w 596"/>
                    <a:gd name="T3" fmla="*/ 344 h 405"/>
                    <a:gd name="T4" fmla="*/ 250 w 596"/>
                    <a:gd name="T5" fmla="*/ 366 h 405"/>
                    <a:gd name="T6" fmla="*/ 315 w 596"/>
                    <a:gd name="T7" fmla="*/ 360 h 405"/>
                    <a:gd name="T8" fmla="*/ 502 w 596"/>
                    <a:gd name="T9" fmla="*/ 403 h 405"/>
                    <a:gd name="T10" fmla="*/ 205 w 596"/>
                    <a:gd name="T11" fmla="*/ 11 h 405"/>
                    <a:gd name="T12" fmla="*/ 206 w 596"/>
                    <a:gd name="T13" fmla="*/ 22 h 405"/>
                    <a:gd name="T14" fmla="*/ 210 w 596"/>
                    <a:gd name="T15" fmla="*/ 30 h 405"/>
                    <a:gd name="T16" fmla="*/ 212 w 596"/>
                    <a:gd name="T17" fmla="*/ 49 h 405"/>
                    <a:gd name="T18" fmla="*/ 204 w 596"/>
                    <a:gd name="T19" fmla="*/ 66 h 405"/>
                    <a:gd name="T20" fmla="*/ 200 w 596"/>
                    <a:gd name="T21" fmla="*/ 86 h 405"/>
                    <a:gd name="T22" fmla="*/ 215 w 596"/>
                    <a:gd name="T23" fmla="*/ 110 h 405"/>
                    <a:gd name="T24" fmla="*/ 205 w 596"/>
                    <a:gd name="T25" fmla="*/ 112 h 405"/>
                    <a:gd name="T26" fmla="*/ 181 w 596"/>
                    <a:gd name="T27" fmla="*/ 130 h 405"/>
                    <a:gd name="T28" fmla="*/ 173 w 596"/>
                    <a:gd name="T29" fmla="*/ 156 h 405"/>
                    <a:gd name="T30" fmla="*/ 165 w 596"/>
                    <a:gd name="T31" fmla="*/ 168 h 405"/>
                    <a:gd name="T32" fmla="*/ 169 w 596"/>
                    <a:gd name="T33" fmla="*/ 131 h 405"/>
                    <a:gd name="T34" fmla="*/ 175 w 596"/>
                    <a:gd name="T35" fmla="*/ 103 h 405"/>
                    <a:gd name="T36" fmla="*/ 159 w 596"/>
                    <a:gd name="T37" fmla="*/ 131 h 405"/>
                    <a:gd name="T38" fmla="*/ 165 w 596"/>
                    <a:gd name="T39" fmla="*/ 101 h 405"/>
                    <a:gd name="T40" fmla="*/ 181 w 596"/>
                    <a:gd name="T41" fmla="*/ 76 h 405"/>
                    <a:gd name="T42" fmla="*/ 168 w 596"/>
                    <a:gd name="T43" fmla="*/ 85 h 405"/>
                    <a:gd name="T44" fmla="*/ 157 w 596"/>
                    <a:gd name="T45" fmla="*/ 73 h 405"/>
                    <a:gd name="T46" fmla="*/ 131 w 596"/>
                    <a:gd name="T47" fmla="*/ 63 h 405"/>
                    <a:gd name="T48" fmla="*/ 104 w 596"/>
                    <a:gd name="T49" fmla="*/ 54 h 405"/>
                    <a:gd name="T50" fmla="*/ 77 w 596"/>
                    <a:gd name="T51" fmla="*/ 42 h 405"/>
                    <a:gd name="T52" fmla="*/ 67 w 596"/>
                    <a:gd name="T53" fmla="*/ 32 h 405"/>
                    <a:gd name="T54" fmla="*/ 45 w 596"/>
                    <a:gd name="T55" fmla="*/ 10 h 405"/>
                    <a:gd name="T56" fmla="*/ 34 w 596"/>
                    <a:gd name="T57" fmla="*/ 47 h 405"/>
                    <a:gd name="T58" fmla="*/ 46 w 596"/>
                    <a:gd name="T59" fmla="*/ 73 h 405"/>
                    <a:gd name="T60" fmla="*/ 33 w 596"/>
                    <a:gd name="T61" fmla="*/ 130 h 405"/>
                    <a:gd name="T62" fmla="*/ 27 w 596"/>
                    <a:gd name="T63" fmla="*/ 167 h 405"/>
                    <a:gd name="T64" fmla="*/ 46 w 596"/>
                    <a:gd name="T65" fmla="*/ 163 h 405"/>
                    <a:gd name="T66" fmla="*/ 32 w 596"/>
                    <a:gd name="T67" fmla="*/ 172 h 405"/>
                    <a:gd name="T68" fmla="*/ 31 w 596"/>
                    <a:gd name="T69" fmla="*/ 200 h 405"/>
                    <a:gd name="T70" fmla="*/ 16 w 596"/>
                    <a:gd name="T71" fmla="*/ 208 h 405"/>
                    <a:gd name="T72" fmla="*/ 19 w 596"/>
                    <a:gd name="T73" fmla="*/ 185 h 405"/>
                    <a:gd name="T74" fmla="*/ 3 w 596"/>
                    <a:gd name="T75" fmla="*/ 186 h 405"/>
                    <a:gd name="T76" fmla="*/ 3 w 596"/>
                    <a:gd name="T77" fmla="*/ 222 h 405"/>
                    <a:gd name="T78" fmla="*/ 36 w 596"/>
                    <a:gd name="T79" fmla="*/ 233 h 405"/>
                    <a:gd name="T80" fmla="*/ 64 w 596"/>
                    <a:gd name="T81" fmla="*/ 249 h 405"/>
                    <a:gd name="T82" fmla="*/ 86 w 596"/>
                    <a:gd name="T83" fmla="*/ 278 h 405"/>
                    <a:gd name="T84" fmla="*/ 90 w 596"/>
                    <a:gd name="T85" fmla="*/ 3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6" h="405">
                      <a:moveTo>
                        <a:pt x="90" y="305"/>
                      </a:moveTo>
                      <a:cubicBezTo>
                        <a:pt x="87" y="310"/>
                        <a:pt x="83" y="311"/>
                        <a:pt x="88" y="316"/>
                      </a:cubicBezTo>
                      <a:cubicBezTo>
                        <a:pt x="90" y="319"/>
                        <a:pt x="96" y="324"/>
                        <a:pt x="99" y="326"/>
                      </a:cubicBezTo>
                      <a:cubicBezTo>
                        <a:pt x="107" y="332"/>
                        <a:pt x="119" y="331"/>
                        <a:pt x="128" y="337"/>
                      </a:cubicBezTo>
                      <a:cubicBezTo>
                        <a:pt x="138" y="342"/>
                        <a:pt x="150" y="339"/>
                        <a:pt x="161" y="340"/>
                      </a:cubicBezTo>
                      <a:cubicBezTo>
                        <a:pt x="166" y="340"/>
                        <a:pt x="173" y="340"/>
                        <a:pt x="176" y="344"/>
                      </a:cubicBezTo>
                      <a:cubicBezTo>
                        <a:pt x="180" y="348"/>
                        <a:pt x="179" y="354"/>
                        <a:pt x="185" y="356"/>
                      </a:cubicBezTo>
                      <a:cubicBezTo>
                        <a:pt x="196" y="359"/>
                        <a:pt x="211" y="355"/>
                        <a:pt x="222" y="356"/>
                      </a:cubicBezTo>
                      <a:cubicBezTo>
                        <a:pt x="232" y="358"/>
                        <a:pt x="241" y="364"/>
                        <a:pt x="250" y="366"/>
                      </a:cubicBezTo>
                      <a:cubicBezTo>
                        <a:pt x="260" y="368"/>
                        <a:pt x="273" y="370"/>
                        <a:pt x="283" y="369"/>
                      </a:cubicBezTo>
                      <a:cubicBezTo>
                        <a:pt x="289" y="369"/>
                        <a:pt x="294" y="369"/>
                        <a:pt x="299" y="368"/>
                      </a:cubicBezTo>
                      <a:cubicBezTo>
                        <a:pt x="304" y="366"/>
                        <a:pt x="310" y="360"/>
                        <a:pt x="315" y="360"/>
                      </a:cubicBezTo>
                      <a:cubicBezTo>
                        <a:pt x="318" y="372"/>
                        <a:pt x="327" y="364"/>
                        <a:pt x="335" y="363"/>
                      </a:cubicBezTo>
                      <a:cubicBezTo>
                        <a:pt x="345" y="361"/>
                        <a:pt x="358" y="360"/>
                        <a:pt x="367" y="365"/>
                      </a:cubicBezTo>
                      <a:cubicBezTo>
                        <a:pt x="373" y="368"/>
                        <a:pt x="501" y="401"/>
                        <a:pt x="502" y="403"/>
                      </a:cubicBezTo>
                      <a:cubicBezTo>
                        <a:pt x="503" y="405"/>
                        <a:pt x="578" y="160"/>
                        <a:pt x="596" y="102"/>
                      </a:cubicBezTo>
                      <a:cubicBezTo>
                        <a:pt x="404" y="61"/>
                        <a:pt x="249" y="23"/>
                        <a:pt x="205" y="0"/>
                      </a:cubicBezTo>
                      <a:cubicBezTo>
                        <a:pt x="205" y="3"/>
                        <a:pt x="204" y="7"/>
                        <a:pt x="205" y="11"/>
                      </a:cubicBezTo>
                      <a:cubicBezTo>
                        <a:pt x="205" y="13"/>
                        <a:pt x="206" y="13"/>
                        <a:pt x="208" y="14"/>
                      </a:cubicBezTo>
                      <a:cubicBezTo>
                        <a:pt x="209" y="15"/>
                        <a:pt x="211" y="16"/>
                        <a:pt x="211" y="18"/>
                      </a:cubicBezTo>
                      <a:cubicBezTo>
                        <a:pt x="210" y="20"/>
                        <a:pt x="208" y="21"/>
                        <a:pt x="206" y="22"/>
                      </a:cubicBezTo>
                      <a:cubicBezTo>
                        <a:pt x="204" y="24"/>
                        <a:pt x="200" y="30"/>
                        <a:pt x="200" y="33"/>
                      </a:cubicBezTo>
                      <a:cubicBezTo>
                        <a:pt x="201" y="36"/>
                        <a:pt x="203" y="33"/>
                        <a:pt x="204" y="32"/>
                      </a:cubicBezTo>
                      <a:cubicBezTo>
                        <a:pt x="206" y="31"/>
                        <a:pt x="209" y="31"/>
                        <a:pt x="210" y="30"/>
                      </a:cubicBezTo>
                      <a:cubicBezTo>
                        <a:pt x="213" y="28"/>
                        <a:pt x="218" y="21"/>
                        <a:pt x="218" y="28"/>
                      </a:cubicBezTo>
                      <a:cubicBezTo>
                        <a:pt x="219" y="34"/>
                        <a:pt x="215" y="34"/>
                        <a:pt x="212" y="38"/>
                      </a:cubicBezTo>
                      <a:cubicBezTo>
                        <a:pt x="209" y="41"/>
                        <a:pt x="212" y="45"/>
                        <a:pt x="212" y="49"/>
                      </a:cubicBezTo>
                      <a:cubicBezTo>
                        <a:pt x="212" y="52"/>
                        <a:pt x="211" y="51"/>
                        <a:pt x="209" y="52"/>
                      </a:cubicBezTo>
                      <a:cubicBezTo>
                        <a:pt x="206" y="53"/>
                        <a:pt x="207" y="54"/>
                        <a:pt x="207" y="57"/>
                      </a:cubicBezTo>
                      <a:cubicBezTo>
                        <a:pt x="208" y="60"/>
                        <a:pt x="206" y="64"/>
                        <a:pt x="204" y="66"/>
                      </a:cubicBezTo>
                      <a:cubicBezTo>
                        <a:pt x="203" y="68"/>
                        <a:pt x="201" y="69"/>
                        <a:pt x="200" y="71"/>
                      </a:cubicBezTo>
                      <a:cubicBezTo>
                        <a:pt x="199" y="73"/>
                        <a:pt x="199" y="75"/>
                        <a:pt x="198" y="77"/>
                      </a:cubicBezTo>
                      <a:cubicBezTo>
                        <a:pt x="198" y="79"/>
                        <a:pt x="196" y="86"/>
                        <a:pt x="200" y="86"/>
                      </a:cubicBezTo>
                      <a:cubicBezTo>
                        <a:pt x="204" y="85"/>
                        <a:pt x="206" y="77"/>
                        <a:pt x="209" y="83"/>
                      </a:cubicBezTo>
                      <a:cubicBezTo>
                        <a:pt x="210" y="86"/>
                        <a:pt x="209" y="92"/>
                        <a:pt x="209" y="95"/>
                      </a:cubicBezTo>
                      <a:cubicBezTo>
                        <a:pt x="210" y="101"/>
                        <a:pt x="212" y="106"/>
                        <a:pt x="215" y="110"/>
                      </a:cubicBezTo>
                      <a:cubicBezTo>
                        <a:pt x="217" y="114"/>
                        <a:pt x="216" y="118"/>
                        <a:pt x="215" y="121"/>
                      </a:cubicBezTo>
                      <a:cubicBezTo>
                        <a:pt x="214" y="125"/>
                        <a:pt x="209" y="131"/>
                        <a:pt x="208" y="125"/>
                      </a:cubicBezTo>
                      <a:cubicBezTo>
                        <a:pt x="208" y="121"/>
                        <a:pt x="207" y="116"/>
                        <a:pt x="205" y="112"/>
                      </a:cubicBezTo>
                      <a:cubicBezTo>
                        <a:pt x="204" y="108"/>
                        <a:pt x="198" y="110"/>
                        <a:pt x="195" y="112"/>
                      </a:cubicBezTo>
                      <a:cubicBezTo>
                        <a:pt x="192" y="114"/>
                        <a:pt x="189" y="119"/>
                        <a:pt x="188" y="122"/>
                      </a:cubicBezTo>
                      <a:cubicBezTo>
                        <a:pt x="188" y="127"/>
                        <a:pt x="186" y="128"/>
                        <a:pt x="181" y="130"/>
                      </a:cubicBezTo>
                      <a:cubicBezTo>
                        <a:pt x="178" y="132"/>
                        <a:pt x="176" y="136"/>
                        <a:pt x="177" y="140"/>
                      </a:cubicBezTo>
                      <a:cubicBezTo>
                        <a:pt x="179" y="144"/>
                        <a:pt x="182" y="147"/>
                        <a:pt x="181" y="151"/>
                      </a:cubicBezTo>
                      <a:cubicBezTo>
                        <a:pt x="180" y="155"/>
                        <a:pt x="177" y="154"/>
                        <a:pt x="173" y="156"/>
                      </a:cubicBezTo>
                      <a:cubicBezTo>
                        <a:pt x="170" y="158"/>
                        <a:pt x="169" y="161"/>
                        <a:pt x="170" y="165"/>
                      </a:cubicBezTo>
                      <a:cubicBezTo>
                        <a:pt x="170" y="166"/>
                        <a:pt x="171" y="169"/>
                        <a:pt x="169" y="170"/>
                      </a:cubicBezTo>
                      <a:cubicBezTo>
                        <a:pt x="167" y="171"/>
                        <a:pt x="166" y="169"/>
                        <a:pt x="165" y="168"/>
                      </a:cubicBezTo>
                      <a:cubicBezTo>
                        <a:pt x="161" y="163"/>
                        <a:pt x="161" y="159"/>
                        <a:pt x="163" y="154"/>
                      </a:cubicBezTo>
                      <a:cubicBezTo>
                        <a:pt x="164" y="149"/>
                        <a:pt x="168" y="147"/>
                        <a:pt x="170" y="142"/>
                      </a:cubicBezTo>
                      <a:cubicBezTo>
                        <a:pt x="171" y="138"/>
                        <a:pt x="167" y="135"/>
                        <a:pt x="169" y="131"/>
                      </a:cubicBezTo>
                      <a:cubicBezTo>
                        <a:pt x="170" y="128"/>
                        <a:pt x="175" y="125"/>
                        <a:pt x="177" y="122"/>
                      </a:cubicBezTo>
                      <a:cubicBezTo>
                        <a:pt x="179" y="119"/>
                        <a:pt x="178" y="115"/>
                        <a:pt x="178" y="112"/>
                      </a:cubicBezTo>
                      <a:cubicBezTo>
                        <a:pt x="178" y="108"/>
                        <a:pt x="179" y="104"/>
                        <a:pt x="175" y="103"/>
                      </a:cubicBezTo>
                      <a:cubicBezTo>
                        <a:pt x="171" y="102"/>
                        <a:pt x="167" y="108"/>
                        <a:pt x="166" y="111"/>
                      </a:cubicBezTo>
                      <a:cubicBezTo>
                        <a:pt x="163" y="116"/>
                        <a:pt x="163" y="122"/>
                        <a:pt x="162" y="127"/>
                      </a:cubicBezTo>
                      <a:cubicBezTo>
                        <a:pt x="161" y="129"/>
                        <a:pt x="161" y="131"/>
                        <a:pt x="159" y="131"/>
                      </a:cubicBezTo>
                      <a:cubicBezTo>
                        <a:pt x="156" y="131"/>
                        <a:pt x="155" y="129"/>
                        <a:pt x="155" y="127"/>
                      </a:cubicBezTo>
                      <a:cubicBezTo>
                        <a:pt x="153" y="122"/>
                        <a:pt x="156" y="117"/>
                        <a:pt x="159" y="112"/>
                      </a:cubicBezTo>
                      <a:cubicBezTo>
                        <a:pt x="161" y="108"/>
                        <a:pt x="162" y="104"/>
                        <a:pt x="165" y="101"/>
                      </a:cubicBezTo>
                      <a:cubicBezTo>
                        <a:pt x="169" y="98"/>
                        <a:pt x="172" y="94"/>
                        <a:pt x="174" y="90"/>
                      </a:cubicBezTo>
                      <a:cubicBezTo>
                        <a:pt x="176" y="87"/>
                        <a:pt x="175" y="84"/>
                        <a:pt x="178" y="81"/>
                      </a:cubicBezTo>
                      <a:cubicBezTo>
                        <a:pt x="179" y="79"/>
                        <a:pt x="181" y="78"/>
                        <a:pt x="181" y="76"/>
                      </a:cubicBezTo>
                      <a:cubicBezTo>
                        <a:pt x="181" y="74"/>
                        <a:pt x="180" y="72"/>
                        <a:pt x="179" y="71"/>
                      </a:cubicBezTo>
                      <a:cubicBezTo>
                        <a:pt x="173" y="68"/>
                        <a:pt x="174" y="79"/>
                        <a:pt x="174" y="81"/>
                      </a:cubicBezTo>
                      <a:cubicBezTo>
                        <a:pt x="175" y="85"/>
                        <a:pt x="171" y="90"/>
                        <a:pt x="168" y="85"/>
                      </a:cubicBezTo>
                      <a:cubicBezTo>
                        <a:pt x="166" y="81"/>
                        <a:pt x="165" y="78"/>
                        <a:pt x="164" y="74"/>
                      </a:cubicBezTo>
                      <a:cubicBezTo>
                        <a:pt x="164" y="72"/>
                        <a:pt x="164" y="70"/>
                        <a:pt x="161" y="69"/>
                      </a:cubicBezTo>
                      <a:cubicBezTo>
                        <a:pt x="159" y="68"/>
                        <a:pt x="158" y="71"/>
                        <a:pt x="157" y="73"/>
                      </a:cubicBezTo>
                      <a:cubicBezTo>
                        <a:pt x="156" y="76"/>
                        <a:pt x="153" y="80"/>
                        <a:pt x="152" y="75"/>
                      </a:cubicBezTo>
                      <a:cubicBezTo>
                        <a:pt x="151" y="71"/>
                        <a:pt x="147" y="64"/>
                        <a:pt x="143" y="63"/>
                      </a:cubicBezTo>
                      <a:cubicBezTo>
                        <a:pt x="139" y="62"/>
                        <a:pt x="134" y="63"/>
                        <a:pt x="131" y="63"/>
                      </a:cubicBezTo>
                      <a:cubicBezTo>
                        <a:pt x="125" y="62"/>
                        <a:pt x="120" y="60"/>
                        <a:pt x="114" y="61"/>
                      </a:cubicBezTo>
                      <a:cubicBezTo>
                        <a:pt x="112" y="61"/>
                        <a:pt x="110" y="62"/>
                        <a:pt x="109" y="61"/>
                      </a:cubicBezTo>
                      <a:cubicBezTo>
                        <a:pt x="107" y="59"/>
                        <a:pt x="106" y="56"/>
                        <a:pt x="104" y="54"/>
                      </a:cubicBezTo>
                      <a:cubicBezTo>
                        <a:pt x="103" y="52"/>
                        <a:pt x="101" y="50"/>
                        <a:pt x="98" y="48"/>
                      </a:cubicBezTo>
                      <a:cubicBezTo>
                        <a:pt x="95" y="46"/>
                        <a:pt x="92" y="46"/>
                        <a:pt x="88" y="46"/>
                      </a:cubicBezTo>
                      <a:cubicBezTo>
                        <a:pt x="84" y="45"/>
                        <a:pt x="80" y="44"/>
                        <a:pt x="77" y="42"/>
                      </a:cubicBezTo>
                      <a:cubicBezTo>
                        <a:pt x="75" y="41"/>
                        <a:pt x="74" y="41"/>
                        <a:pt x="73" y="40"/>
                      </a:cubicBezTo>
                      <a:cubicBezTo>
                        <a:pt x="72" y="39"/>
                        <a:pt x="72" y="37"/>
                        <a:pt x="71" y="36"/>
                      </a:cubicBezTo>
                      <a:cubicBezTo>
                        <a:pt x="70" y="35"/>
                        <a:pt x="68" y="33"/>
                        <a:pt x="67" y="32"/>
                      </a:cubicBezTo>
                      <a:cubicBezTo>
                        <a:pt x="64" y="30"/>
                        <a:pt x="61" y="28"/>
                        <a:pt x="60" y="24"/>
                      </a:cubicBezTo>
                      <a:cubicBezTo>
                        <a:pt x="58" y="19"/>
                        <a:pt x="54" y="15"/>
                        <a:pt x="50" y="11"/>
                      </a:cubicBezTo>
                      <a:cubicBezTo>
                        <a:pt x="49" y="10"/>
                        <a:pt x="47" y="8"/>
                        <a:pt x="45" y="10"/>
                      </a:cubicBezTo>
                      <a:cubicBezTo>
                        <a:pt x="44" y="13"/>
                        <a:pt x="45" y="17"/>
                        <a:pt x="45" y="20"/>
                      </a:cubicBezTo>
                      <a:cubicBezTo>
                        <a:pt x="44" y="25"/>
                        <a:pt x="45" y="32"/>
                        <a:pt x="43" y="37"/>
                      </a:cubicBezTo>
                      <a:cubicBezTo>
                        <a:pt x="41" y="42"/>
                        <a:pt x="34" y="41"/>
                        <a:pt x="34" y="47"/>
                      </a:cubicBezTo>
                      <a:cubicBezTo>
                        <a:pt x="34" y="50"/>
                        <a:pt x="36" y="52"/>
                        <a:pt x="37" y="54"/>
                      </a:cubicBezTo>
                      <a:cubicBezTo>
                        <a:pt x="40" y="56"/>
                        <a:pt x="41" y="58"/>
                        <a:pt x="42" y="61"/>
                      </a:cubicBezTo>
                      <a:cubicBezTo>
                        <a:pt x="43" y="65"/>
                        <a:pt x="45" y="69"/>
                        <a:pt x="46" y="73"/>
                      </a:cubicBezTo>
                      <a:cubicBezTo>
                        <a:pt x="46" y="78"/>
                        <a:pt x="45" y="82"/>
                        <a:pt x="45" y="87"/>
                      </a:cubicBezTo>
                      <a:cubicBezTo>
                        <a:pt x="44" y="96"/>
                        <a:pt x="44" y="105"/>
                        <a:pt x="40" y="114"/>
                      </a:cubicBezTo>
                      <a:cubicBezTo>
                        <a:pt x="37" y="118"/>
                        <a:pt x="34" y="125"/>
                        <a:pt x="33" y="130"/>
                      </a:cubicBezTo>
                      <a:cubicBezTo>
                        <a:pt x="33" y="135"/>
                        <a:pt x="35" y="140"/>
                        <a:pt x="32" y="145"/>
                      </a:cubicBezTo>
                      <a:cubicBezTo>
                        <a:pt x="30" y="150"/>
                        <a:pt x="24" y="152"/>
                        <a:pt x="22" y="158"/>
                      </a:cubicBezTo>
                      <a:cubicBezTo>
                        <a:pt x="21" y="161"/>
                        <a:pt x="21" y="167"/>
                        <a:pt x="27" y="167"/>
                      </a:cubicBezTo>
                      <a:cubicBezTo>
                        <a:pt x="29" y="167"/>
                        <a:pt x="31" y="166"/>
                        <a:pt x="32" y="164"/>
                      </a:cubicBezTo>
                      <a:cubicBezTo>
                        <a:pt x="33" y="162"/>
                        <a:pt x="32" y="159"/>
                        <a:pt x="33" y="158"/>
                      </a:cubicBezTo>
                      <a:cubicBezTo>
                        <a:pt x="37" y="155"/>
                        <a:pt x="44" y="161"/>
                        <a:pt x="46" y="163"/>
                      </a:cubicBezTo>
                      <a:cubicBezTo>
                        <a:pt x="47" y="165"/>
                        <a:pt x="47" y="167"/>
                        <a:pt x="47" y="169"/>
                      </a:cubicBezTo>
                      <a:cubicBezTo>
                        <a:pt x="47" y="171"/>
                        <a:pt x="44" y="171"/>
                        <a:pt x="42" y="172"/>
                      </a:cubicBezTo>
                      <a:cubicBezTo>
                        <a:pt x="39" y="173"/>
                        <a:pt x="35" y="172"/>
                        <a:pt x="32" y="172"/>
                      </a:cubicBezTo>
                      <a:cubicBezTo>
                        <a:pt x="26" y="173"/>
                        <a:pt x="32" y="178"/>
                        <a:pt x="34" y="180"/>
                      </a:cubicBezTo>
                      <a:cubicBezTo>
                        <a:pt x="36" y="183"/>
                        <a:pt x="37" y="185"/>
                        <a:pt x="38" y="188"/>
                      </a:cubicBezTo>
                      <a:cubicBezTo>
                        <a:pt x="42" y="195"/>
                        <a:pt x="37" y="198"/>
                        <a:pt x="31" y="200"/>
                      </a:cubicBezTo>
                      <a:cubicBezTo>
                        <a:pt x="27" y="202"/>
                        <a:pt x="25" y="206"/>
                        <a:pt x="24" y="210"/>
                      </a:cubicBezTo>
                      <a:cubicBezTo>
                        <a:pt x="23" y="212"/>
                        <a:pt x="21" y="221"/>
                        <a:pt x="18" y="220"/>
                      </a:cubicBezTo>
                      <a:cubicBezTo>
                        <a:pt x="14" y="219"/>
                        <a:pt x="16" y="210"/>
                        <a:pt x="16" y="208"/>
                      </a:cubicBezTo>
                      <a:cubicBezTo>
                        <a:pt x="17" y="204"/>
                        <a:pt x="17" y="200"/>
                        <a:pt x="16" y="196"/>
                      </a:cubicBezTo>
                      <a:cubicBezTo>
                        <a:pt x="15" y="194"/>
                        <a:pt x="14" y="193"/>
                        <a:pt x="16" y="191"/>
                      </a:cubicBezTo>
                      <a:cubicBezTo>
                        <a:pt x="17" y="189"/>
                        <a:pt x="19" y="187"/>
                        <a:pt x="19" y="185"/>
                      </a:cubicBezTo>
                      <a:cubicBezTo>
                        <a:pt x="20" y="181"/>
                        <a:pt x="19" y="177"/>
                        <a:pt x="14" y="177"/>
                      </a:cubicBezTo>
                      <a:cubicBezTo>
                        <a:pt x="10" y="176"/>
                        <a:pt x="3" y="176"/>
                        <a:pt x="1" y="181"/>
                      </a:cubicBezTo>
                      <a:cubicBezTo>
                        <a:pt x="0" y="184"/>
                        <a:pt x="1" y="184"/>
                        <a:pt x="3" y="186"/>
                      </a:cubicBezTo>
                      <a:cubicBezTo>
                        <a:pt x="5" y="188"/>
                        <a:pt x="6" y="190"/>
                        <a:pt x="7" y="193"/>
                      </a:cubicBezTo>
                      <a:cubicBezTo>
                        <a:pt x="8" y="197"/>
                        <a:pt x="8" y="203"/>
                        <a:pt x="6" y="207"/>
                      </a:cubicBezTo>
                      <a:cubicBezTo>
                        <a:pt x="5" y="212"/>
                        <a:pt x="2" y="217"/>
                        <a:pt x="3" y="222"/>
                      </a:cubicBezTo>
                      <a:cubicBezTo>
                        <a:pt x="4" y="226"/>
                        <a:pt x="7" y="230"/>
                        <a:pt x="11" y="231"/>
                      </a:cubicBezTo>
                      <a:cubicBezTo>
                        <a:pt x="16" y="232"/>
                        <a:pt x="21" y="230"/>
                        <a:pt x="26" y="229"/>
                      </a:cubicBezTo>
                      <a:cubicBezTo>
                        <a:pt x="30" y="228"/>
                        <a:pt x="33" y="230"/>
                        <a:pt x="36" y="233"/>
                      </a:cubicBezTo>
                      <a:cubicBezTo>
                        <a:pt x="42" y="239"/>
                        <a:pt x="47" y="243"/>
                        <a:pt x="55" y="245"/>
                      </a:cubicBezTo>
                      <a:cubicBezTo>
                        <a:pt x="57" y="245"/>
                        <a:pt x="59" y="245"/>
                        <a:pt x="60" y="246"/>
                      </a:cubicBezTo>
                      <a:cubicBezTo>
                        <a:pt x="62" y="247"/>
                        <a:pt x="62" y="248"/>
                        <a:pt x="64" y="249"/>
                      </a:cubicBezTo>
                      <a:cubicBezTo>
                        <a:pt x="64" y="249"/>
                        <a:pt x="65" y="249"/>
                        <a:pt x="66" y="250"/>
                      </a:cubicBezTo>
                      <a:cubicBezTo>
                        <a:pt x="71" y="252"/>
                        <a:pt x="75" y="254"/>
                        <a:pt x="79" y="257"/>
                      </a:cubicBezTo>
                      <a:cubicBezTo>
                        <a:pt x="86" y="261"/>
                        <a:pt x="90" y="270"/>
                        <a:pt x="86" y="278"/>
                      </a:cubicBezTo>
                      <a:cubicBezTo>
                        <a:pt x="86" y="277"/>
                        <a:pt x="85" y="277"/>
                        <a:pt x="85" y="276"/>
                      </a:cubicBezTo>
                      <a:cubicBezTo>
                        <a:pt x="85" y="277"/>
                        <a:pt x="85" y="278"/>
                        <a:pt x="85" y="279"/>
                      </a:cubicBezTo>
                      <a:cubicBezTo>
                        <a:pt x="87" y="288"/>
                        <a:pt x="95" y="296"/>
                        <a:pt x="90" y="30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79" name="Freeform 908">
                  <a:extLst>
                    <a:ext uri="{FF2B5EF4-FFF2-40B4-BE49-F238E27FC236}">
                      <a16:creationId xmlns:a16="http://schemas.microsoft.com/office/drawing/2014/main" id="{3E0104B0-F54C-0F84-7F1C-B416A3F90A1C}"/>
                    </a:ext>
                  </a:extLst>
                </p:cNvPr>
                <p:cNvSpPr>
                  <a:spLocks/>
                </p:cNvSpPr>
                <p:nvPr/>
              </p:nvSpPr>
              <p:spPr bwMode="auto">
                <a:xfrm>
                  <a:off x="9690751" y="4820349"/>
                  <a:ext cx="48550" cy="22408"/>
                </a:xfrm>
                <a:custGeom>
                  <a:avLst/>
                  <a:gdLst>
                    <a:gd name="T0" fmla="*/ 18 w 37"/>
                    <a:gd name="T1" fmla="*/ 15 h 17"/>
                    <a:gd name="T2" fmla="*/ 31 w 37"/>
                    <a:gd name="T3" fmla="*/ 5 h 17"/>
                    <a:gd name="T4" fmla="*/ 10 w 37"/>
                    <a:gd name="T5" fmla="*/ 0 h 17"/>
                    <a:gd name="T6" fmla="*/ 5 w 37"/>
                    <a:gd name="T7" fmla="*/ 8 h 17"/>
                    <a:gd name="T8" fmla="*/ 18 w 37"/>
                    <a:gd name="T9" fmla="*/ 15 h 17"/>
                  </a:gdLst>
                  <a:ahLst/>
                  <a:cxnLst>
                    <a:cxn ang="0">
                      <a:pos x="T0" y="T1"/>
                    </a:cxn>
                    <a:cxn ang="0">
                      <a:pos x="T2" y="T3"/>
                    </a:cxn>
                    <a:cxn ang="0">
                      <a:pos x="T4" y="T5"/>
                    </a:cxn>
                    <a:cxn ang="0">
                      <a:pos x="T6" y="T7"/>
                    </a:cxn>
                    <a:cxn ang="0">
                      <a:pos x="T8" y="T9"/>
                    </a:cxn>
                  </a:cxnLst>
                  <a:rect l="0" t="0" r="r" b="b"/>
                  <a:pathLst>
                    <a:path w="37" h="17">
                      <a:moveTo>
                        <a:pt x="18" y="15"/>
                      </a:moveTo>
                      <a:cubicBezTo>
                        <a:pt x="22" y="15"/>
                        <a:pt x="37" y="12"/>
                        <a:pt x="31" y="5"/>
                      </a:cubicBezTo>
                      <a:cubicBezTo>
                        <a:pt x="26" y="0"/>
                        <a:pt x="16" y="1"/>
                        <a:pt x="10" y="0"/>
                      </a:cubicBezTo>
                      <a:cubicBezTo>
                        <a:pt x="10" y="3"/>
                        <a:pt x="6" y="6"/>
                        <a:pt x="5" y="8"/>
                      </a:cubicBezTo>
                      <a:cubicBezTo>
                        <a:pt x="0" y="17"/>
                        <a:pt x="12" y="15"/>
                        <a:pt x="18" y="1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80" name="Freeform 909">
                  <a:extLst>
                    <a:ext uri="{FF2B5EF4-FFF2-40B4-BE49-F238E27FC236}">
                      <a16:creationId xmlns:a16="http://schemas.microsoft.com/office/drawing/2014/main" id="{1CA44806-4BD0-0E49-1F42-AFF1CA17528C}"/>
                    </a:ext>
                  </a:extLst>
                </p:cNvPr>
                <p:cNvSpPr>
                  <a:spLocks/>
                </p:cNvSpPr>
                <p:nvPr/>
              </p:nvSpPr>
              <p:spPr bwMode="auto">
                <a:xfrm>
                  <a:off x="9704445" y="482034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81" name="Freeform 910">
                  <a:extLst>
                    <a:ext uri="{FF2B5EF4-FFF2-40B4-BE49-F238E27FC236}">
                      <a16:creationId xmlns:a16="http://schemas.microsoft.com/office/drawing/2014/main" id="{85B3C326-D023-5288-F245-8B2688B959D0}"/>
                    </a:ext>
                  </a:extLst>
                </p:cNvPr>
                <p:cNvSpPr>
                  <a:spLocks/>
                </p:cNvSpPr>
                <p:nvPr/>
              </p:nvSpPr>
              <p:spPr bwMode="auto">
                <a:xfrm>
                  <a:off x="6413000" y="2128939"/>
                  <a:ext cx="931167" cy="741942"/>
                </a:xfrm>
                <a:custGeom>
                  <a:avLst/>
                  <a:gdLst>
                    <a:gd name="T0" fmla="*/ 637 w 723"/>
                    <a:gd name="T1" fmla="*/ 358 h 576"/>
                    <a:gd name="T2" fmla="*/ 654 w 723"/>
                    <a:gd name="T3" fmla="*/ 326 h 576"/>
                    <a:gd name="T4" fmla="*/ 685 w 723"/>
                    <a:gd name="T5" fmla="*/ 253 h 576"/>
                    <a:gd name="T6" fmla="*/ 714 w 723"/>
                    <a:gd name="T7" fmla="*/ 227 h 576"/>
                    <a:gd name="T8" fmla="*/ 694 w 723"/>
                    <a:gd name="T9" fmla="*/ 189 h 576"/>
                    <a:gd name="T10" fmla="*/ 547 w 723"/>
                    <a:gd name="T11" fmla="*/ 131 h 576"/>
                    <a:gd name="T12" fmla="*/ 495 w 723"/>
                    <a:gd name="T13" fmla="*/ 126 h 576"/>
                    <a:gd name="T14" fmla="*/ 463 w 723"/>
                    <a:gd name="T15" fmla="*/ 135 h 576"/>
                    <a:gd name="T16" fmla="*/ 402 w 723"/>
                    <a:gd name="T17" fmla="*/ 122 h 576"/>
                    <a:gd name="T18" fmla="*/ 356 w 723"/>
                    <a:gd name="T19" fmla="*/ 110 h 576"/>
                    <a:gd name="T20" fmla="*/ 308 w 723"/>
                    <a:gd name="T21" fmla="*/ 103 h 576"/>
                    <a:gd name="T22" fmla="*/ 268 w 723"/>
                    <a:gd name="T23" fmla="*/ 82 h 576"/>
                    <a:gd name="T24" fmla="*/ 265 w 723"/>
                    <a:gd name="T25" fmla="*/ 45 h 576"/>
                    <a:gd name="T26" fmla="*/ 263 w 723"/>
                    <a:gd name="T27" fmla="*/ 38 h 576"/>
                    <a:gd name="T28" fmla="*/ 240 w 723"/>
                    <a:gd name="T29" fmla="*/ 25 h 576"/>
                    <a:gd name="T30" fmla="*/ 209 w 723"/>
                    <a:gd name="T31" fmla="*/ 11 h 576"/>
                    <a:gd name="T32" fmla="*/ 186 w 723"/>
                    <a:gd name="T33" fmla="*/ 3 h 576"/>
                    <a:gd name="T34" fmla="*/ 182 w 723"/>
                    <a:gd name="T35" fmla="*/ 31 h 576"/>
                    <a:gd name="T36" fmla="*/ 179 w 723"/>
                    <a:gd name="T37" fmla="*/ 45 h 576"/>
                    <a:gd name="T38" fmla="*/ 156 w 723"/>
                    <a:gd name="T39" fmla="*/ 73 h 576"/>
                    <a:gd name="T40" fmla="*/ 140 w 723"/>
                    <a:gd name="T41" fmla="*/ 101 h 576"/>
                    <a:gd name="T42" fmla="*/ 126 w 723"/>
                    <a:gd name="T43" fmla="*/ 142 h 576"/>
                    <a:gd name="T44" fmla="*/ 116 w 723"/>
                    <a:gd name="T45" fmla="*/ 162 h 576"/>
                    <a:gd name="T46" fmla="*/ 107 w 723"/>
                    <a:gd name="T47" fmla="*/ 178 h 576"/>
                    <a:gd name="T48" fmla="*/ 108 w 723"/>
                    <a:gd name="T49" fmla="*/ 193 h 576"/>
                    <a:gd name="T50" fmla="*/ 94 w 723"/>
                    <a:gd name="T51" fmla="*/ 209 h 576"/>
                    <a:gd name="T52" fmla="*/ 85 w 723"/>
                    <a:gd name="T53" fmla="*/ 224 h 576"/>
                    <a:gd name="T54" fmla="*/ 78 w 723"/>
                    <a:gd name="T55" fmla="*/ 233 h 576"/>
                    <a:gd name="T56" fmla="*/ 69 w 723"/>
                    <a:gd name="T57" fmla="*/ 250 h 576"/>
                    <a:gd name="T58" fmla="*/ 60 w 723"/>
                    <a:gd name="T59" fmla="*/ 258 h 576"/>
                    <a:gd name="T60" fmla="*/ 53 w 723"/>
                    <a:gd name="T61" fmla="*/ 274 h 576"/>
                    <a:gd name="T62" fmla="*/ 40 w 723"/>
                    <a:gd name="T63" fmla="*/ 301 h 576"/>
                    <a:gd name="T64" fmla="*/ 22 w 723"/>
                    <a:gd name="T65" fmla="*/ 315 h 576"/>
                    <a:gd name="T66" fmla="*/ 1 w 723"/>
                    <a:gd name="T67" fmla="*/ 325 h 576"/>
                    <a:gd name="T68" fmla="*/ 9 w 723"/>
                    <a:gd name="T69" fmla="*/ 340 h 576"/>
                    <a:gd name="T70" fmla="*/ 17 w 723"/>
                    <a:gd name="T71" fmla="*/ 356 h 576"/>
                    <a:gd name="T72" fmla="*/ 17 w 723"/>
                    <a:gd name="T73" fmla="*/ 369 h 576"/>
                    <a:gd name="T74" fmla="*/ 10 w 723"/>
                    <a:gd name="T75" fmla="*/ 381 h 576"/>
                    <a:gd name="T76" fmla="*/ 11 w 723"/>
                    <a:gd name="T77" fmla="*/ 402 h 576"/>
                    <a:gd name="T78" fmla="*/ 579 w 723"/>
                    <a:gd name="T79"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23" h="576">
                      <a:moveTo>
                        <a:pt x="636" y="378"/>
                      </a:moveTo>
                      <a:cubicBezTo>
                        <a:pt x="635" y="377"/>
                        <a:pt x="633" y="368"/>
                        <a:pt x="637" y="358"/>
                      </a:cubicBezTo>
                      <a:cubicBezTo>
                        <a:pt x="640" y="348"/>
                        <a:pt x="638" y="345"/>
                        <a:pt x="645" y="338"/>
                      </a:cubicBezTo>
                      <a:cubicBezTo>
                        <a:pt x="651" y="331"/>
                        <a:pt x="649" y="346"/>
                        <a:pt x="654" y="326"/>
                      </a:cubicBezTo>
                      <a:cubicBezTo>
                        <a:pt x="659" y="306"/>
                        <a:pt x="662" y="307"/>
                        <a:pt x="669" y="286"/>
                      </a:cubicBezTo>
                      <a:cubicBezTo>
                        <a:pt x="676" y="265"/>
                        <a:pt x="668" y="264"/>
                        <a:pt x="685" y="253"/>
                      </a:cubicBezTo>
                      <a:cubicBezTo>
                        <a:pt x="702" y="241"/>
                        <a:pt x="695" y="247"/>
                        <a:pt x="705" y="241"/>
                      </a:cubicBezTo>
                      <a:cubicBezTo>
                        <a:pt x="715" y="236"/>
                        <a:pt x="723" y="242"/>
                        <a:pt x="714" y="227"/>
                      </a:cubicBezTo>
                      <a:cubicBezTo>
                        <a:pt x="705" y="213"/>
                        <a:pt x="697" y="213"/>
                        <a:pt x="698" y="202"/>
                      </a:cubicBezTo>
                      <a:cubicBezTo>
                        <a:pt x="699" y="191"/>
                        <a:pt x="701" y="197"/>
                        <a:pt x="694" y="189"/>
                      </a:cubicBezTo>
                      <a:cubicBezTo>
                        <a:pt x="689" y="184"/>
                        <a:pt x="682" y="176"/>
                        <a:pt x="679" y="168"/>
                      </a:cubicBezTo>
                      <a:cubicBezTo>
                        <a:pt x="659" y="161"/>
                        <a:pt x="552" y="133"/>
                        <a:pt x="547" y="131"/>
                      </a:cubicBezTo>
                      <a:cubicBezTo>
                        <a:pt x="538" y="126"/>
                        <a:pt x="525" y="127"/>
                        <a:pt x="515" y="129"/>
                      </a:cubicBezTo>
                      <a:cubicBezTo>
                        <a:pt x="507" y="130"/>
                        <a:pt x="498" y="138"/>
                        <a:pt x="495" y="126"/>
                      </a:cubicBezTo>
                      <a:cubicBezTo>
                        <a:pt x="490" y="126"/>
                        <a:pt x="484" y="132"/>
                        <a:pt x="479" y="134"/>
                      </a:cubicBezTo>
                      <a:cubicBezTo>
                        <a:pt x="474" y="135"/>
                        <a:pt x="469" y="135"/>
                        <a:pt x="463" y="135"/>
                      </a:cubicBezTo>
                      <a:cubicBezTo>
                        <a:pt x="453" y="136"/>
                        <a:pt x="440" y="134"/>
                        <a:pt x="430" y="132"/>
                      </a:cubicBezTo>
                      <a:cubicBezTo>
                        <a:pt x="421" y="130"/>
                        <a:pt x="412" y="124"/>
                        <a:pt x="402" y="122"/>
                      </a:cubicBezTo>
                      <a:cubicBezTo>
                        <a:pt x="391" y="121"/>
                        <a:pt x="376" y="125"/>
                        <a:pt x="365" y="122"/>
                      </a:cubicBezTo>
                      <a:cubicBezTo>
                        <a:pt x="359" y="120"/>
                        <a:pt x="360" y="114"/>
                        <a:pt x="356" y="110"/>
                      </a:cubicBezTo>
                      <a:cubicBezTo>
                        <a:pt x="353" y="106"/>
                        <a:pt x="346" y="106"/>
                        <a:pt x="341" y="106"/>
                      </a:cubicBezTo>
                      <a:cubicBezTo>
                        <a:pt x="330" y="105"/>
                        <a:pt x="318" y="108"/>
                        <a:pt x="308" y="103"/>
                      </a:cubicBezTo>
                      <a:cubicBezTo>
                        <a:pt x="299" y="97"/>
                        <a:pt x="287" y="98"/>
                        <a:pt x="279" y="92"/>
                      </a:cubicBezTo>
                      <a:cubicBezTo>
                        <a:pt x="276" y="90"/>
                        <a:pt x="270" y="85"/>
                        <a:pt x="268" y="82"/>
                      </a:cubicBezTo>
                      <a:cubicBezTo>
                        <a:pt x="263" y="77"/>
                        <a:pt x="267" y="76"/>
                        <a:pt x="270" y="71"/>
                      </a:cubicBezTo>
                      <a:cubicBezTo>
                        <a:pt x="275" y="62"/>
                        <a:pt x="267" y="54"/>
                        <a:pt x="265" y="45"/>
                      </a:cubicBezTo>
                      <a:cubicBezTo>
                        <a:pt x="265" y="44"/>
                        <a:pt x="265" y="43"/>
                        <a:pt x="265" y="42"/>
                      </a:cubicBezTo>
                      <a:cubicBezTo>
                        <a:pt x="264" y="41"/>
                        <a:pt x="264" y="39"/>
                        <a:pt x="263" y="38"/>
                      </a:cubicBezTo>
                      <a:cubicBezTo>
                        <a:pt x="262" y="36"/>
                        <a:pt x="260" y="34"/>
                        <a:pt x="258" y="32"/>
                      </a:cubicBezTo>
                      <a:cubicBezTo>
                        <a:pt x="253" y="29"/>
                        <a:pt x="247" y="26"/>
                        <a:pt x="240" y="25"/>
                      </a:cubicBezTo>
                      <a:cubicBezTo>
                        <a:pt x="234" y="23"/>
                        <a:pt x="229" y="21"/>
                        <a:pt x="223" y="18"/>
                      </a:cubicBezTo>
                      <a:cubicBezTo>
                        <a:pt x="219" y="15"/>
                        <a:pt x="215" y="12"/>
                        <a:pt x="209" y="11"/>
                      </a:cubicBezTo>
                      <a:cubicBezTo>
                        <a:pt x="205" y="9"/>
                        <a:pt x="201" y="7"/>
                        <a:pt x="197" y="4"/>
                      </a:cubicBezTo>
                      <a:cubicBezTo>
                        <a:pt x="193" y="2"/>
                        <a:pt x="190" y="0"/>
                        <a:pt x="186" y="3"/>
                      </a:cubicBezTo>
                      <a:cubicBezTo>
                        <a:pt x="182" y="5"/>
                        <a:pt x="182" y="11"/>
                        <a:pt x="182" y="15"/>
                      </a:cubicBezTo>
                      <a:cubicBezTo>
                        <a:pt x="182" y="20"/>
                        <a:pt x="183" y="26"/>
                        <a:pt x="182" y="31"/>
                      </a:cubicBezTo>
                      <a:cubicBezTo>
                        <a:pt x="182" y="33"/>
                        <a:pt x="182" y="36"/>
                        <a:pt x="182" y="38"/>
                      </a:cubicBezTo>
                      <a:cubicBezTo>
                        <a:pt x="181" y="40"/>
                        <a:pt x="180" y="43"/>
                        <a:pt x="179" y="45"/>
                      </a:cubicBezTo>
                      <a:cubicBezTo>
                        <a:pt x="177" y="49"/>
                        <a:pt x="174" y="53"/>
                        <a:pt x="170" y="57"/>
                      </a:cubicBezTo>
                      <a:cubicBezTo>
                        <a:pt x="166" y="62"/>
                        <a:pt x="161" y="68"/>
                        <a:pt x="156" y="73"/>
                      </a:cubicBezTo>
                      <a:cubicBezTo>
                        <a:pt x="151" y="78"/>
                        <a:pt x="147" y="85"/>
                        <a:pt x="146" y="92"/>
                      </a:cubicBezTo>
                      <a:cubicBezTo>
                        <a:pt x="145" y="96"/>
                        <a:pt x="143" y="98"/>
                        <a:pt x="140" y="101"/>
                      </a:cubicBezTo>
                      <a:cubicBezTo>
                        <a:pt x="136" y="105"/>
                        <a:pt x="135" y="109"/>
                        <a:pt x="133" y="113"/>
                      </a:cubicBezTo>
                      <a:cubicBezTo>
                        <a:pt x="129" y="122"/>
                        <a:pt x="129" y="132"/>
                        <a:pt x="126" y="142"/>
                      </a:cubicBezTo>
                      <a:cubicBezTo>
                        <a:pt x="123" y="147"/>
                        <a:pt x="120" y="151"/>
                        <a:pt x="117" y="156"/>
                      </a:cubicBezTo>
                      <a:cubicBezTo>
                        <a:pt x="116" y="158"/>
                        <a:pt x="116" y="160"/>
                        <a:pt x="116" y="162"/>
                      </a:cubicBezTo>
                      <a:cubicBezTo>
                        <a:pt x="115" y="164"/>
                        <a:pt x="114" y="166"/>
                        <a:pt x="113" y="168"/>
                      </a:cubicBezTo>
                      <a:cubicBezTo>
                        <a:pt x="111" y="172"/>
                        <a:pt x="107" y="173"/>
                        <a:pt x="107" y="178"/>
                      </a:cubicBezTo>
                      <a:cubicBezTo>
                        <a:pt x="107" y="182"/>
                        <a:pt x="112" y="185"/>
                        <a:pt x="111" y="189"/>
                      </a:cubicBezTo>
                      <a:cubicBezTo>
                        <a:pt x="111" y="192"/>
                        <a:pt x="110" y="192"/>
                        <a:pt x="108" y="193"/>
                      </a:cubicBezTo>
                      <a:cubicBezTo>
                        <a:pt x="105" y="195"/>
                        <a:pt x="103" y="197"/>
                        <a:pt x="101" y="198"/>
                      </a:cubicBezTo>
                      <a:cubicBezTo>
                        <a:pt x="97" y="201"/>
                        <a:pt x="94" y="204"/>
                        <a:pt x="94" y="209"/>
                      </a:cubicBezTo>
                      <a:cubicBezTo>
                        <a:pt x="94" y="214"/>
                        <a:pt x="93" y="217"/>
                        <a:pt x="90" y="221"/>
                      </a:cubicBezTo>
                      <a:cubicBezTo>
                        <a:pt x="88" y="223"/>
                        <a:pt x="87" y="224"/>
                        <a:pt x="85" y="224"/>
                      </a:cubicBezTo>
                      <a:cubicBezTo>
                        <a:pt x="83" y="225"/>
                        <a:pt x="81" y="226"/>
                        <a:pt x="80" y="228"/>
                      </a:cubicBezTo>
                      <a:cubicBezTo>
                        <a:pt x="78" y="229"/>
                        <a:pt x="78" y="231"/>
                        <a:pt x="78" y="233"/>
                      </a:cubicBezTo>
                      <a:cubicBezTo>
                        <a:pt x="77" y="235"/>
                        <a:pt x="76" y="237"/>
                        <a:pt x="75" y="239"/>
                      </a:cubicBezTo>
                      <a:cubicBezTo>
                        <a:pt x="73" y="243"/>
                        <a:pt x="73" y="247"/>
                        <a:pt x="69" y="250"/>
                      </a:cubicBezTo>
                      <a:cubicBezTo>
                        <a:pt x="67" y="251"/>
                        <a:pt x="65" y="251"/>
                        <a:pt x="63" y="252"/>
                      </a:cubicBezTo>
                      <a:cubicBezTo>
                        <a:pt x="62" y="254"/>
                        <a:pt x="61" y="256"/>
                        <a:pt x="60" y="258"/>
                      </a:cubicBezTo>
                      <a:cubicBezTo>
                        <a:pt x="60" y="261"/>
                        <a:pt x="61" y="265"/>
                        <a:pt x="60" y="268"/>
                      </a:cubicBezTo>
                      <a:cubicBezTo>
                        <a:pt x="59" y="271"/>
                        <a:pt x="56" y="273"/>
                        <a:pt x="53" y="274"/>
                      </a:cubicBezTo>
                      <a:cubicBezTo>
                        <a:pt x="48" y="277"/>
                        <a:pt x="45" y="280"/>
                        <a:pt x="44" y="285"/>
                      </a:cubicBezTo>
                      <a:cubicBezTo>
                        <a:pt x="43" y="291"/>
                        <a:pt x="42" y="296"/>
                        <a:pt x="40" y="301"/>
                      </a:cubicBezTo>
                      <a:cubicBezTo>
                        <a:pt x="38" y="305"/>
                        <a:pt x="37" y="309"/>
                        <a:pt x="33" y="312"/>
                      </a:cubicBezTo>
                      <a:cubicBezTo>
                        <a:pt x="30" y="314"/>
                        <a:pt x="26" y="315"/>
                        <a:pt x="22" y="315"/>
                      </a:cubicBezTo>
                      <a:cubicBezTo>
                        <a:pt x="17" y="315"/>
                        <a:pt x="11" y="312"/>
                        <a:pt x="6" y="314"/>
                      </a:cubicBezTo>
                      <a:cubicBezTo>
                        <a:pt x="3" y="315"/>
                        <a:pt x="0" y="322"/>
                        <a:pt x="1" y="325"/>
                      </a:cubicBezTo>
                      <a:cubicBezTo>
                        <a:pt x="1" y="329"/>
                        <a:pt x="3" y="331"/>
                        <a:pt x="5" y="333"/>
                      </a:cubicBezTo>
                      <a:cubicBezTo>
                        <a:pt x="7" y="336"/>
                        <a:pt x="8" y="338"/>
                        <a:pt x="9" y="340"/>
                      </a:cubicBezTo>
                      <a:cubicBezTo>
                        <a:pt x="12" y="343"/>
                        <a:pt x="16" y="346"/>
                        <a:pt x="17" y="350"/>
                      </a:cubicBezTo>
                      <a:cubicBezTo>
                        <a:pt x="18" y="352"/>
                        <a:pt x="17" y="354"/>
                        <a:pt x="17" y="356"/>
                      </a:cubicBezTo>
                      <a:cubicBezTo>
                        <a:pt x="17" y="358"/>
                        <a:pt x="17" y="361"/>
                        <a:pt x="18" y="363"/>
                      </a:cubicBezTo>
                      <a:cubicBezTo>
                        <a:pt x="18" y="365"/>
                        <a:pt x="18" y="367"/>
                        <a:pt x="17" y="369"/>
                      </a:cubicBezTo>
                      <a:cubicBezTo>
                        <a:pt x="16" y="371"/>
                        <a:pt x="14" y="372"/>
                        <a:pt x="12" y="373"/>
                      </a:cubicBezTo>
                      <a:cubicBezTo>
                        <a:pt x="10" y="375"/>
                        <a:pt x="10" y="378"/>
                        <a:pt x="10" y="381"/>
                      </a:cubicBezTo>
                      <a:cubicBezTo>
                        <a:pt x="10" y="385"/>
                        <a:pt x="10" y="388"/>
                        <a:pt x="10" y="392"/>
                      </a:cubicBezTo>
                      <a:cubicBezTo>
                        <a:pt x="10" y="395"/>
                        <a:pt x="11" y="399"/>
                        <a:pt x="11" y="402"/>
                      </a:cubicBezTo>
                      <a:cubicBezTo>
                        <a:pt x="11" y="403"/>
                        <a:pt x="11" y="404"/>
                        <a:pt x="11" y="405"/>
                      </a:cubicBezTo>
                      <a:cubicBezTo>
                        <a:pt x="69" y="425"/>
                        <a:pt x="295" y="503"/>
                        <a:pt x="579" y="576"/>
                      </a:cubicBezTo>
                      <a:cubicBezTo>
                        <a:pt x="590" y="538"/>
                        <a:pt x="637" y="380"/>
                        <a:pt x="636" y="378"/>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82" name="Freeform 911">
                  <a:extLst>
                    <a:ext uri="{FF2B5EF4-FFF2-40B4-BE49-F238E27FC236}">
                      <a16:creationId xmlns:a16="http://schemas.microsoft.com/office/drawing/2014/main" id="{7E49B6C6-BDCB-EB15-7EC2-4EAAD186660A}"/>
                    </a:ext>
                  </a:extLst>
                </p:cNvPr>
                <p:cNvSpPr>
                  <a:spLocks/>
                </p:cNvSpPr>
                <p:nvPr/>
              </p:nvSpPr>
              <p:spPr bwMode="auto">
                <a:xfrm>
                  <a:off x="7461182" y="1977065"/>
                  <a:ext cx="1089265" cy="724514"/>
                </a:xfrm>
                <a:custGeom>
                  <a:avLst/>
                  <a:gdLst>
                    <a:gd name="T0" fmla="*/ 29 w 845"/>
                    <a:gd name="T1" fmla="*/ 0 h 562"/>
                    <a:gd name="T2" fmla="*/ 29 w 845"/>
                    <a:gd name="T3" fmla="*/ 1 h 562"/>
                    <a:gd name="T4" fmla="*/ 24 w 845"/>
                    <a:gd name="T5" fmla="*/ 14 h 562"/>
                    <a:gd name="T6" fmla="*/ 13 w 845"/>
                    <a:gd name="T7" fmla="*/ 42 h 562"/>
                    <a:gd name="T8" fmla="*/ 10 w 845"/>
                    <a:gd name="T9" fmla="*/ 67 h 562"/>
                    <a:gd name="T10" fmla="*/ 4 w 845"/>
                    <a:gd name="T11" fmla="*/ 89 h 562"/>
                    <a:gd name="T12" fmla="*/ 11 w 845"/>
                    <a:gd name="T13" fmla="*/ 99 h 562"/>
                    <a:gd name="T14" fmla="*/ 17 w 845"/>
                    <a:gd name="T15" fmla="*/ 110 h 562"/>
                    <a:gd name="T16" fmla="*/ 34 w 845"/>
                    <a:gd name="T17" fmla="*/ 141 h 562"/>
                    <a:gd name="T18" fmla="*/ 36 w 845"/>
                    <a:gd name="T19" fmla="*/ 150 h 562"/>
                    <a:gd name="T20" fmla="*/ 37 w 845"/>
                    <a:gd name="T21" fmla="*/ 159 h 562"/>
                    <a:gd name="T22" fmla="*/ 45 w 845"/>
                    <a:gd name="T23" fmla="*/ 163 h 562"/>
                    <a:gd name="T24" fmla="*/ 51 w 845"/>
                    <a:gd name="T25" fmla="*/ 168 h 562"/>
                    <a:gd name="T26" fmla="*/ 54 w 845"/>
                    <a:gd name="T27" fmla="*/ 193 h 562"/>
                    <a:gd name="T28" fmla="*/ 56 w 845"/>
                    <a:gd name="T29" fmla="*/ 205 h 562"/>
                    <a:gd name="T30" fmla="*/ 67 w 845"/>
                    <a:gd name="T31" fmla="*/ 226 h 562"/>
                    <a:gd name="T32" fmla="*/ 71 w 845"/>
                    <a:gd name="T33" fmla="*/ 236 h 562"/>
                    <a:gd name="T34" fmla="*/ 64 w 845"/>
                    <a:gd name="T35" fmla="*/ 248 h 562"/>
                    <a:gd name="T36" fmla="*/ 75 w 845"/>
                    <a:gd name="T37" fmla="*/ 267 h 562"/>
                    <a:gd name="T38" fmla="*/ 77 w 845"/>
                    <a:gd name="T39" fmla="*/ 289 h 562"/>
                    <a:gd name="T40" fmla="*/ 71 w 845"/>
                    <a:gd name="T41" fmla="*/ 299 h 562"/>
                    <a:gd name="T42" fmla="*/ 61 w 845"/>
                    <a:gd name="T43" fmla="*/ 308 h 562"/>
                    <a:gd name="T44" fmla="*/ 57 w 845"/>
                    <a:gd name="T45" fmla="*/ 321 h 562"/>
                    <a:gd name="T46" fmla="*/ 54 w 845"/>
                    <a:gd name="T47" fmla="*/ 348 h 562"/>
                    <a:gd name="T48" fmla="*/ 52 w 845"/>
                    <a:gd name="T49" fmla="*/ 366 h 562"/>
                    <a:gd name="T50" fmla="*/ 76 w 845"/>
                    <a:gd name="T51" fmla="*/ 354 h 562"/>
                    <a:gd name="T52" fmla="*/ 76 w 845"/>
                    <a:gd name="T53" fmla="*/ 378 h 562"/>
                    <a:gd name="T54" fmla="*/ 81 w 845"/>
                    <a:gd name="T55" fmla="*/ 385 h 562"/>
                    <a:gd name="T56" fmla="*/ 82 w 845"/>
                    <a:gd name="T57" fmla="*/ 398 h 562"/>
                    <a:gd name="T58" fmla="*/ 84 w 845"/>
                    <a:gd name="T59" fmla="*/ 423 h 562"/>
                    <a:gd name="T60" fmla="*/ 87 w 845"/>
                    <a:gd name="T61" fmla="*/ 436 h 562"/>
                    <a:gd name="T62" fmla="*/ 108 w 845"/>
                    <a:gd name="T63" fmla="*/ 465 h 562"/>
                    <a:gd name="T64" fmla="*/ 109 w 845"/>
                    <a:gd name="T65" fmla="*/ 475 h 562"/>
                    <a:gd name="T66" fmla="*/ 112 w 845"/>
                    <a:gd name="T67" fmla="*/ 483 h 562"/>
                    <a:gd name="T68" fmla="*/ 114 w 845"/>
                    <a:gd name="T69" fmla="*/ 488 h 562"/>
                    <a:gd name="T70" fmla="*/ 123 w 845"/>
                    <a:gd name="T71" fmla="*/ 493 h 562"/>
                    <a:gd name="T72" fmla="*/ 129 w 845"/>
                    <a:gd name="T73" fmla="*/ 503 h 562"/>
                    <a:gd name="T74" fmla="*/ 148 w 845"/>
                    <a:gd name="T75" fmla="*/ 514 h 562"/>
                    <a:gd name="T76" fmla="*/ 163 w 845"/>
                    <a:gd name="T77" fmla="*/ 515 h 562"/>
                    <a:gd name="T78" fmla="*/ 175 w 845"/>
                    <a:gd name="T79" fmla="*/ 513 h 562"/>
                    <a:gd name="T80" fmla="*/ 187 w 845"/>
                    <a:gd name="T81" fmla="*/ 512 h 562"/>
                    <a:gd name="T82" fmla="*/ 195 w 845"/>
                    <a:gd name="T83" fmla="*/ 517 h 562"/>
                    <a:gd name="T84" fmla="*/ 217 w 845"/>
                    <a:gd name="T85" fmla="*/ 522 h 562"/>
                    <a:gd name="T86" fmla="*/ 226 w 845"/>
                    <a:gd name="T87" fmla="*/ 522 h 562"/>
                    <a:gd name="T88" fmla="*/ 232 w 845"/>
                    <a:gd name="T89" fmla="*/ 525 h 562"/>
                    <a:gd name="T90" fmla="*/ 244 w 845"/>
                    <a:gd name="T91" fmla="*/ 528 h 562"/>
                    <a:gd name="T92" fmla="*/ 249 w 845"/>
                    <a:gd name="T93" fmla="*/ 537 h 562"/>
                    <a:gd name="T94" fmla="*/ 261 w 845"/>
                    <a:gd name="T95" fmla="*/ 539 h 562"/>
                    <a:gd name="T96" fmla="*/ 275 w 845"/>
                    <a:gd name="T97" fmla="*/ 536 h 562"/>
                    <a:gd name="T98" fmla="*/ 286 w 845"/>
                    <a:gd name="T99" fmla="*/ 484 h 562"/>
                    <a:gd name="T100" fmla="*/ 790 w 845"/>
                    <a:gd name="T101" fmla="*/ 562 h 562"/>
                    <a:gd name="T102" fmla="*/ 845 w 845"/>
                    <a:gd name="T103" fmla="*/ 144 h 562"/>
                    <a:gd name="T104" fmla="*/ 29 w 845"/>
                    <a:gd name="T105"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5" h="562">
                      <a:moveTo>
                        <a:pt x="29" y="0"/>
                      </a:moveTo>
                      <a:cubicBezTo>
                        <a:pt x="29" y="0"/>
                        <a:pt x="29" y="0"/>
                        <a:pt x="29" y="1"/>
                      </a:cubicBezTo>
                      <a:cubicBezTo>
                        <a:pt x="27" y="4"/>
                        <a:pt x="25" y="10"/>
                        <a:pt x="24" y="14"/>
                      </a:cubicBezTo>
                      <a:cubicBezTo>
                        <a:pt x="21" y="23"/>
                        <a:pt x="16" y="33"/>
                        <a:pt x="13" y="42"/>
                      </a:cubicBezTo>
                      <a:cubicBezTo>
                        <a:pt x="11" y="50"/>
                        <a:pt x="13" y="59"/>
                        <a:pt x="10" y="67"/>
                      </a:cubicBezTo>
                      <a:cubicBezTo>
                        <a:pt x="7" y="76"/>
                        <a:pt x="0" y="79"/>
                        <a:pt x="4" y="89"/>
                      </a:cubicBezTo>
                      <a:cubicBezTo>
                        <a:pt x="5" y="94"/>
                        <a:pt x="8" y="95"/>
                        <a:pt x="11" y="99"/>
                      </a:cubicBezTo>
                      <a:cubicBezTo>
                        <a:pt x="13" y="103"/>
                        <a:pt x="14" y="107"/>
                        <a:pt x="17" y="110"/>
                      </a:cubicBezTo>
                      <a:cubicBezTo>
                        <a:pt x="23" y="121"/>
                        <a:pt x="25" y="133"/>
                        <a:pt x="34" y="141"/>
                      </a:cubicBezTo>
                      <a:cubicBezTo>
                        <a:pt x="38" y="145"/>
                        <a:pt x="37" y="145"/>
                        <a:pt x="36" y="150"/>
                      </a:cubicBezTo>
                      <a:cubicBezTo>
                        <a:pt x="35" y="154"/>
                        <a:pt x="35" y="157"/>
                        <a:pt x="37" y="159"/>
                      </a:cubicBezTo>
                      <a:cubicBezTo>
                        <a:pt x="39" y="162"/>
                        <a:pt x="43" y="161"/>
                        <a:pt x="45" y="163"/>
                      </a:cubicBezTo>
                      <a:cubicBezTo>
                        <a:pt x="49" y="164"/>
                        <a:pt x="49" y="165"/>
                        <a:pt x="51" y="168"/>
                      </a:cubicBezTo>
                      <a:cubicBezTo>
                        <a:pt x="58" y="178"/>
                        <a:pt x="52" y="184"/>
                        <a:pt x="54" y="193"/>
                      </a:cubicBezTo>
                      <a:cubicBezTo>
                        <a:pt x="55" y="198"/>
                        <a:pt x="55" y="201"/>
                        <a:pt x="56" y="205"/>
                      </a:cubicBezTo>
                      <a:cubicBezTo>
                        <a:pt x="56" y="214"/>
                        <a:pt x="61" y="221"/>
                        <a:pt x="67" y="226"/>
                      </a:cubicBezTo>
                      <a:cubicBezTo>
                        <a:pt x="71" y="229"/>
                        <a:pt x="73" y="231"/>
                        <a:pt x="71" y="236"/>
                      </a:cubicBezTo>
                      <a:cubicBezTo>
                        <a:pt x="69" y="241"/>
                        <a:pt x="65" y="244"/>
                        <a:pt x="64" y="248"/>
                      </a:cubicBezTo>
                      <a:cubicBezTo>
                        <a:pt x="60" y="259"/>
                        <a:pt x="68" y="261"/>
                        <a:pt x="75" y="267"/>
                      </a:cubicBezTo>
                      <a:cubicBezTo>
                        <a:pt x="80" y="272"/>
                        <a:pt x="80" y="283"/>
                        <a:pt x="77" y="289"/>
                      </a:cubicBezTo>
                      <a:cubicBezTo>
                        <a:pt x="76" y="293"/>
                        <a:pt x="74" y="297"/>
                        <a:pt x="71" y="299"/>
                      </a:cubicBezTo>
                      <a:cubicBezTo>
                        <a:pt x="68" y="303"/>
                        <a:pt x="64" y="304"/>
                        <a:pt x="61" y="308"/>
                      </a:cubicBezTo>
                      <a:cubicBezTo>
                        <a:pt x="58" y="312"/>
                        <a:pt x="58" y="316"/>
                        <a:pt x="57" y="321"/>
                      </a:cubicBezTo>
                      <a:cubicBezTo>
                        <a:pt x="56" y="329"/>
                        <a:pt x="58" y="339"/>
                        <a:pt x="54" y="348"/>
                      </a:cubicBezTo>
                      <a:cubicBezTo>
                        <a:pt x="52" y="352"/>
                        <a:pt x="42" y="363"/>
                        <a:pt x="52" y="366"/>
                      </a:cubicBezTo>
                      <a:cubicBezTo>
                        <a:pt x="62" y="370"/>
                        <a:pt x="66" y="351"/>
                        <a:pt x="76" y="354"/>
                      </a:cubicBezTo>
                      <a:cubicBezTo>
                        <a:pt x="86" y="358"/>
                        <a:pt x="74" y="372"/>
                        <a:pt x="76" y="378"/>
                      </a:cubicBezTo>
                      <a:cubicBezTo>
                        <a:pt x="76" y="382"/>
                        <a:pt x="79" y="382"/>
                        <a:pt x="81" y="385"/>
                      </a:cubicBezTo>
                      <a:cubicBezTo>
                        <a:pt x="83" y="389"/>
                        <a:pt x="82" y="394"/>
                        <a:pt x="82" y="398"/>
                      </a:cubicBezTo>
                      <a:cubicBezTo>
                        <a:pt x="83" y="406"/>
                        <a:pt x="84" y="415"/>
                        <a:pt x="84" y="423"/>
                      </a:cubicBezTo>
                      <a:cubicBezTo>
                        <a:pt x="85" y="429"/>
                        <a:pt x="85" y="432"/>
                        <a:pt x="87" y="436"/>
                      </a:cubicBezTo>
                      <a:cubicBezTo>
                        <a:pt x="93" y="448"/>
                        <a:pt x="104" y="452"/>
                        <a:pt x="108" y="465"/>
                      </a:cubicBezTo>
                      <a:cubicBezTo>
                        <a:pt x="109" y="468"/>
                        <a:pt x="108" y="472"/>
                        <a:pt x="109" y="475"/>
                      </a:cubicBezTo>
                      <a:cubicBezTo>
                        <a:pt x="109" y="478"/>
                        <a:pt x="111" y="479"/>
                        <a:pt x="112" y="483"/>
                      </a:cubicBezTo>
                      <a:cubicBezTo>
                        <a:pt x="113" y="484"/>
                        <a:pt x="113" y="486"/>
                        <a:pt x="114" y="488"/>
                      </a:cubicBezTo>
                      <a:cubicBezTo>
                        <a:pt x="117" y="491"/>
                        <a:pt x="119" y="491"/>
                        <a:pt x="123" y="493"/>
                      </a:cubicBezTo>
                      <a:cubicBezTo>
                        <a:pt x="127" y="496"/>
                        <a:pt x="127" y="498"/>
                        <a:pt x="129" y="503"/>
                      </a:cubicBezTo>
                      <a:cubicBezTo>
                        <a:pt x="134" y="510"/>
                        <a:pt x="140" y="512"/>
                        <a:pt x="148" y="514"/>
                      </a:cubicBezTo>
                      <a:cubicBezTo>
                        <a:pt x="153" y="515"/>
                        <a:pt x="158" y="516"/>
                        <a:pt x="163" y="515"/>
                      </a:cubicBezTo>
                      <a:cubicBezTo>
                        <a:pt x="167" y="515"/>
                        <a:pt x="171" y="513"/>
                        <a:pt x="175" y="513"/>
                      </a:cubicBezTo>
                      <a:cubicBezTo>
                        <a:pt x="178" y="512"/>
                        <a:pt x="183" y="512"/>
                        <a:pt x="187" y="512"/>
                      </a:cubicBezTo>
                      <a:cubicBezTo>
                        <a:pt x="191" y="512"/>
                        <a:pt x="192" y="514"/>
                        <a:pt x="195" y="517"/>
                      </a:cubicBezTo>
                      <a:cubicBezTo>
                        <a:pt x="202" y="523"/>
                        <a:pt x="209" y="522"/>
                        <a:pt x="217" y="522"/>
                      </a:cubicBezTo>
                      <a:cubicBezTo>
                        <a:pt x="220" y="522"/>
                        <a:pt x="223" y="522"/>
                        <a:pt x="226" y="522"/>
                      </a:cubicBezTo>
                      <a:cubicBezTo>
                        <a:pt x="229" y="523"/>
                        <a:pt x="230" y="524"/>
                        <a:pt x="232" y="525"/>
                      </a:cubicBezTo>
                      <a:cubicBezTo>
                        <a:pt x="236" y="526"/>
                        <a:pt x="241" y="524"/>
                        <a:pt x="244" y="528"/>
                      </a:cubicBezTo>
                      <a:cubicBezTo>
                        <a:pt x="247" y="530"/>
                        <a:pt x="246" y="535"/>
                        <a:pt x="249" y="537"/>
                      </a:cubicBezTo>
                      <a:cubicBezTo>
                        <a:pt x="252" y="540"/>
                        <a:pt x="257" y="539"/>
                        <a:pt x="261" y="539"/>
                      </a:cubicBezTo>
                      <a:cubicBezTo>
                        <a:pt x="263" y="538"/>
                        <a:pt x="269" y="537"/>
                        <a:pt x="275" y="536"/>
                      </a:cubicBezTo>
                      <a:cubicBezTo>
                        <a:pt x="286" y="484"/>
                        <a:pt x="286" y="484"/>
                        <a:pt x="286" y="484"/>
                      </a:cubicBezTo>
                      <a:cubicBezTo>
                        <a:pt x="790" y="562"/>
                        <a:pt x="790" y="562"/>
                        <a:pt x="790" y="562"/>
                      </a:cubicBezTo>
                      <a:cubicBezTo>
                        <a:pt x="845" y="144"/>
                        <a:pt x="845" y="144"/>
                        <a:pt x="845" y="144"/>
                      </a:cubicBezTo>
                      <a:cubicBezTo>
                        <a:pt x="653" y="119"/>
                        <a:pt x="312" y="58"/>
                        <a:pt x="29" y="0"/>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83" name="Freeform 912">
                  <a:extLst>
                    <a:ext uri="{FF2B5EF4-FFF2-40B4-BE49-F238E27FC236}">
                      <a16:creationId xmlns:a16="http://schemas.microsoft.com/office/drawing/2014/main" id="{76F3FD58-E283-C2EB-586C-9452FFC8EDDB}"/>
                    </a:ext>
                  </a:extLst>
                </p:cNvPr>
                <p:cNvSpPr>
                  <a:spLocks/>
                </p:cNvSpPr>
                <p:nvPr/>
              </p:nvSpPr>
              <p:spPr bwMode="auto">
                <a:xfrm>
                  <a:off x="7158677" y="1959637"/>
                  <a:ext cx="657295" cy="1038221"/>
                </a:xfrm>
                <a:custGeom>
                  <a:avLst/>
                  <a:gdLst>
                    <a:gd name="T0" fmla="*/ 479 w 510"/>
                    <a:gd name="T1" fmla="*/ 542 h 806"/>
                    <a:gd name="T2" fmla="*/ 461 w 510"/>
                    <a:gd name="T3" fmla="*/ 536 h 806"/>
                    <a:gd name="T4" fmla="*/ 430 w 510"/>
                    <a:gd name="T5" fmla="*/ 531 h 806"/>
                    <a:gd name="T6" fmla="*/ 410 w 510"/>
                    <a:gd name="T7" fmla="*/ 527 h 806"/>
                    <a:gd name="T8" fmla="*/ 383 w 510"/>
                    <a:gd name="T9" fmla="*/ 528 h 806"/>
                    <a:gd name="T10" fmla="*/ 358 w 510"/>
                    <a:gd name="T11" fmla="*/ 507 h 806"/>
                    <a:gd name="T12" fmla="*/ 347 w 510"/>
                    <a:gd name="T13" fmla="*/ 497 h 806"/>
                    <a:gd name="T14" fmla="*/ 343 w 510"/>
                    <a:gd name="T15" fmla="*/ 479 h 806"/>
                    <a:gd name="T16" fmla="*/ 319 w 510"/>
                    <a:gd name="T17" fmla="*/ 437 h 806"/>
                    <a:gd name="T18" fmla="*/ 316 w 510"/>
                    <a:gd name="T19" fmla="*/ 399 h 806"/>
                    <a:gd name="T20" fmla="*/ 311 w 510"/>
                    <a:gd name="T21" fmla="*/ 368 h 806"/>
                    <a:gd name="T22" fmla="*/ 289 w 510"/>
                    <a:gd name="T23" fmla="*/ 362 h 806"/>
                    <a:gd name="T24" fmla="*/ 296 w 510"/>
                    <a:gd name="T25" fmla="*/ 322 h 806"/>
                    <a:gd name="T26" fmla="*/ 312 w 510"/>
                    <a:gd name="T27" fmla="*/ 303 h 806"/>
                    <a:gd name="T28" fmla="*/ 299 w 510"/>
                    <a:gd name="T29" fmla="*/ 262 h 806"/>
                    <a:gd name="T30" fmla="*/ 302 w 510"/>
                    <a:gd name="T31" fmla="*/ 240 h 806"/>
                    <a:gd name="T32" fmla="*/ 289 w 510"/>
                    <a:gd name="T33" fmla="*/ 207 h 806"/>
                    <a:gd name="T34" fmla="*/ 280 w 510"/>
                    <a:gd name="T35" fmla="*/ 177 h 806"/>
                    <a:gd name="T36" fmla="*/ 271 w 510"/>
                    <a:gd name="T37" fmla="*/ 164 h 806"/>
                    <a:gd name="T38" fmla="*/ 252 w 510"/>
                    <a:gd name="T39" fmla="*/ 124 h 806"/>
                    <a:gd name="T40" fmla="*/ 239 w 510"/>
                    <a:gd name="T41" fmla="*/ 103 h 806"/>
                    <a:gd name="T42" fmla="*/ 248 w 510"/>
                    <a:gd name="T43" fmla="*/ 56 h 806"/>
                    <a:gd name="T44" fmla="*/ 264 w 510"/>
                    <a:gd name="T45" fmla="*/ 15 h 806"/>
                    <a:gd name="T46" fmla="*/ 197 w 510"/>
                    <a:gd name="T47" fmla="*/ 0 h 806"/>
                    <a:gd name="T48" fmla="*/ 100 w 510"/>
                    <a:gd name="T49" fmla="*/ 300 h 806"/>
                    <a:gd name="T50" fmla="*/ 119 w 510"/>
                    <a:gd name="T51" fmla="*/ 334 h 806"/>
                    <a:gd name="T52" fmla="*/ 126 w 510"/>
                    <a:gd name="T53" fmla="*/ 373 h 806"/>
                    <a:gd name="T54" fmla="*/ 90 w 510"/>
                    <a:gd name="T55" fmla="*/ 418 h 806"/>
                    <a:gd name="T56" fmla="*/ 66 w 510"/>
                    <a:gd name="T57" fmla="*/ 470 h 806"/>
                    <a:gd name="T58" fmla="*/ 57 w 510"/>
                    <a:gd name="T59" fmla="*/ 510 h 806"/>
                    <a:gd name="T60" fmla="*/ 453 w 510"/>
                    <a:gd name="T61" fmla="*/ 806 h 806"/>
                    <a:gd name="T62" fmla="*/ 496 w 510"/>
                    <a:gd name="T63" fmla="*/ 553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0" h="806">
                      <a:moveTo>
                        <a:pt x="484" y="551"/>
                      </a:moveTo>
                      <a:cubicBezTo>
                        <a:pt x="481" y="549"/>
                        <a:pt x="482" y="544"/>
                        <a:pt x="479" y="542"/>
                      </a:cubicBezTo>
                      <a:cubicBezTo>
                        <a:pt x="476" y="538"/>
                        <a:pt x="471" y="540"/>
                        <a:pt x="467" y="539"/>
                      </a:cubicBezTo>
                      <a:cubicBezTo>
                        <a:pt x="465" y="538"/>
                        <a:pt x="464" y="537"/>
                        <a:pt x="461" y="536"/>
                      </a:cubicBezTo>
                      <a:cubicBezTo>
                        <a:pt x="458" y="536"/>
                        <a:pt x="455" y="536"/>
                        <a:pt x="452" y="536"/>
                      </a:cubicBezTo>
                      <a:cubicBezTo>
                        <a:pt x="444" y="536"/>
                        <a:pt x="437" y="537"/>
                        <a:pt x="430" y="531"/>
                      </a:cubicBezTo>
                      <a:cubicBezTo>
                        <a:pt x="427" y="528"/>
                        <a:pt x="426" y="526"/>
                        <a:pt x="422" y="526"/>
                      </a:cubicBezTo>
                      <a:cubicBezTo>
                        <a:pt x="418" y="526"/>
                        <a:pt x="413" y="526"/>
                        <a:pt x="410" y="527"/>
                      </a:cubicBezTo>
                      <a:cubicBezTo>
                        <a:pt x="406" y="527"/>
                        <a:pt x="402" y="529"/>
                        <a:pt x="398" y="529"/>
                      </a:cubicBezTo>
                      <a:cubicBezTo>
                        <a:pt x="393" y="530"/>
                        <a:pt x="388" y="529"/>
                        <a:pt x="383" y="528"/>
                      </a:cubicBezTo>
                      <a:cubicBezTo>
                        <a:pt x="375" y="526"/>
                        <a:pt x="369" y="524"/>
                        <a:pt x="364" y="517"/>
                      </a:cubicBezTo>
                      <a:cubicBezTo>
                        <a:pt x="362" y="512"/>
                        <a:pt x="362" y="510"/>
                        <a:pt x="358" y="507"/>
                      </a:cubicBezTo>
                      <a:cubicBezTo>
                        <a:pt x="354" y="505"/>
                        <a:pt x="352" y="505"/>
                        <a:pt x="349" y="502"/>
                      </a:cubicBezTo>
                      <a:cubicBezTo>
                        <a:pt x="348" y="500"/>
                        <a:pt x="348" y="498"/>
                        <a:pt x="347" y="497"/>
                      </a:cubicBezTo>
                      <a:cubicBezTo>
                        <a:pt x="346" y="493"/>
                        <a:pt x="344" y="492"/>
                        <a:pt x="344" y="489"/>
                      </a:cubicBezTo>
                      <a:cubicBezTo>
                        <a:pt x="343" y="486"/>
                        <a:pt x="344" y="482"/>
                        <a:pt x="343" y="479"/>
                      </a:cubicBezTo>
                      <a:cubicBezTo>
                        <a:pt x="339" y="466"/>
                        <a:pt x="328" y="462"/>
                        <a:pt x="322" y="450"/>
                      </a:cubicBezTo>
                      <a:cubicBezTo>
                        <a:pt x="320" y="446"/>
                        <a:pt x="320" y="443"/>
                        <a:pt x="319" y="437"/>
                      </a:cubicBezTo>
                      <a:cubicBezTo>
                        <a:pt x="319" y="429"/>
                        <a:pt x="318" y="420"/>
                        <a:pt x="317" y="412"/>
                      </a:cubicBezTo>
                      <a:cubicBezTo>
                        <a:pt x="317" y="408"/>
                        <a:pt x="318" y="403"/>
                        <a:pt x="316" y="399"/>
                      </a:cubicBezTo>
                      <a:cubicBezTo>
                        <a:pt x="314" y="396"/>
                        <a:pt x="311" y="396"/>
                        <a:pt x="311" y="392"/>
                      </a:cubicBezTo>
                      <a:cubicBezTo>
                        <a:pt x="309" y="386"/>
                        <a:pt x="321" y="372"/>
                        <a:pt x="311" y="368"/>
                      </a:cubicBezTo>
                      <a:cubicBezTo>
                        <a:pt x="301" y="365"/>
                        <a:pt x="297" y="384"/>
                        <a:pt x="287" y="380"/>
                      </a:cubicBezTo>
                      <a:cubicBezTo>
                        <a:pt x="277" y="377"/>
                        <a:pt x="287" y="366"/>
                        <a:pt x="289" y="362"/>
                      </a:cubicBezTo>
                      <a:cubicBezTo>
                        <a:pt x="293" y="353"/>
                        <a:pt x="291" y="343"/>
                        <a:pt x="292" y="335"/>
                      </a:cubicBezTo>
                      <a:cubicBezTo>
                        <a:pt x="293" y="330"/>
                        <a:pt x="293" y="326"/>
                        <a:pt x="296" y="322"/>
                      </a:cubicBezTo>
                      <a:cubicBezTo>
                        <a:pt x="299" y="318"/>
                        <a:pt x="303" y="317"/>
                        <a:pt x="306" y="313"/>
                      </a:cubicBezTo>
                      <a:cubicBezTo>
                        <a:pt x="309" y="311"/>
                        <a:pt x="311" y="307"/>
                        <a:pt x="312" y="303"/>
                      </a:cubicBezTo>
                      <a:cubicBezTo>
                        <a:pt x="315" y="297"/>
                        <a:pt x="315" y="286"/>
                        <a:pt x="310" y="281"/>
                      </a:cubicBezTo>
                      <a:cubicBezTo>
                        <a:pt x="303" y="275"/>
                        <a:pt x="295" y="273"/>
                        <a:pt x="299" y="262"/>
                      </a:cubicBezTo>
                      <a:cubicBezTo>
                        <a:pt x="300" y="258"/>
                        <a:pt x="304" y="255"/>
                        <a:pt x="306" y="250"/>
                      </a:cubicBezTo>
                      <a:cubicBezTo>
                        <a:pt x="308" y="245"/>
                        <a:pt x="306" y="243"/>
                        <a:pt x="302" y="240"/>
                      </a:cubicBezTo>
                      <a:cubicBezTo>
                        <a:pt x="296" y="235"/>
                        <a:pt x="291" y="228"/>
                        <a:pt x="291" y="219"/>
                      </a:cubicBezTo>
                      <a:cubicBezTo>
                        <a:pt x="290" y="215"/>
                        <a:pt x="290" y="212"/>
                        <a:pt x="289" y="207"/>
                      </a:cubicBezTo>
                      <a:cubicBezTo>
                        <a:pt x="287" y="198"/>
                        <a:pt x="293" y="192"/>
                        <a:pt x="286" y="182"/>
                      </a:cubicBezTo>
                      <a:cubicBezTo>
                        <a:pt x="284" y="179"/>
                        <a:pt x="284" y="178"/>
                        <a:pt x="280" y="177"/>
                      </a:cubicBezTo>
                      <a:cubicBezTo>
                        <a:pt x="278" y="175"/>
                        <a:pt x="274" y="176"/>
                        <a:pt x="272" y="173"/>
                      </a:cubicBezTo>
                      <a:cubicBezTo>
                        <a:pt x="270" y="171"/>
                        <a:pt x="270" y="168"/>
                        <a:pt x="271" y="164"/>
                      </a:cubicBezTo>
                      <a:cubicBezTo>
                        <a:pt x="272" y="159"/>
                        <a:pt x="273" y="159"/>
                        <a:pt x="269" y="155"/>
                      </a:cubicBezTo>
                      <a:cubicBezTo>
                        <a:pt x="260" y="147"/>
                        <a:pt x="258" y="135"/>
                        <a:pt x="252" y="124"/>
                      </a:cubicBezTo>
                      <a:cubicBezTo>
                        <a:pt x="249" y="121"/>
                        <a:pt x="248" y="117"/>
                        <a:pt x="246" y="113"/>
                      </a:cubicBezTo>
                      <a:cubicBezTo>
                        <a:pt x="243" y="109"/>
                        <a:pt x="240" y="108"/>
                        <a:pt x="239" y="103"/>
                      </a:cubicBezTo>
                      <a:cubicBezTo>
                        <a:pt x="235" y="93"/>
                        <a:pt x="242" y="90"/>
                        <a:pt x="245" y="81"/>
                      </a:cubicBezTo>
                      <a:cubicBezTo>
                        <a:pt x="248" y="73"/>
                        <a:pt x="246" y="64"/>
                        <a:pt x="248" y="56"/>
                      </a:cubicBezTo>
                      <a:cubicBezTo>
                        <a:pt x="251" y="47"/>
                        <a:pt x="256" y="37"/>
                        <a:pt x="259" y="28"/>
                      </a:cubicBezTo>
                      <a:cubicBezTo>
                        <a:pt x="260" y="24"/>
                        <a:pt x="262" y="18"/>
                        <a:pt x="264" y="15"/>
                      </a:cubicBezTo>
                      <a:cubicBezTo>
                        <a:pt x="264" y="14"/>
                        <a:pt x="264" y="14"/>
                        <a:pt x="264" y="14"/>
                      </a:cubicBezTo>
                      <a:cubicBezTo>
                        <a:pt x="241" y="9"/>
                        <a:pt x="219" y="5"/>
                        <a:pt x="197" y="0"/>
                      </a:cubicBezTo>
                      <a:cubicBezTo>
                        <a:pt x="179" y="58"/>
                        <a:pt x="104" y="303"/>
                        <a:pt x="103" y="301"/>
                      </a:cubicBezTo>
                      <a:cubicBezTo>
                        <a:pt x="103" y="301"/>
                        <a:pt x="102" y="300"/>
                        <a:pt x="100" y="300"/>
                      </a:cubicBezTo>
                      <a:cubicBezTo>
                        <a:pt x="103" y="308"/>
                        <a:pt x="110" y="316"/>
                        <a:pt x="115" y="321"/>
                      </a:cubicBezTo>
                      <a:cubicBezTo>
                        <a:pt x="122" y="329"/>
                        <a:pt x="120" y="323"/>
                        <a:pt x="119" y="334"/>
                      </a:cubicBezTo>
                      <a:cubicBezTo>
                        <a:pt x="118" y="345"/>
                        <a:pt x="126" y="345"/>
                        <a:pt x="135" y="359"/>
                      </a:cubicBezTo>
                      <a:cubicBezTo>
                        <a:pt x="144" y="374"/>
                        <a:pt x="136" y="368"/>
                        <a:pt x="126" y="373"/>
                      </a:cubicBezTo>
                      <a:cubicBezTo>
                        <a:pt x="116" y="379"/>
                        <a:pt x="123" y="373"/>
                        <a:pt x="106" y="385"/>
                      </a:cubicBezTo>
                      <a:cubicBezTo>
                        <a:pt x="89" y="396"/>
                        <a:pt x="97" y="397"/>
                        <a:pt x="90" y="418"/>
                      </a:cubicBezTo>
                      <a:cubicBezTo>
                        <a:pt x="83" y="439"/>
                        <a:pt x="80" y="438"/>
                        <a:pt x="75" y="458"/>
                      </a:cubicBezTo>
                      <a:cubicBezTo>
                        <a:pt x="70" y="478"/>
                        <a:pt x="72" y="463"/>
                        <a:pt x="66" y="470"/>
                      </a:cubicBezTo>
                      <a:cubicBezTo>
                        <a:pt x="59" y="477"/>
                        <a:pt x="61" y="480"/>
                        <a:pt x="58" y="490"/>
                      </a:cubicBezTo>
                      <a:cubicBezTo>
                        <a:pt x="54" y="500"/>
                        <a:pt x="56" y="509"/>
                        <a:pt x="57" y="510"/>
                      </a:cubicBezTo>
                      <a:cubicBezTo>
                        <a:pt x="58" y="512"/>
                        <a:pt x="11" y="670"/>
                        <a:pt x="0" y="708"/>
                      </a:cubicBezTo>
                      <a:cubicBezTo>
                        <a:pt x="141" y="745"/>
                        <a:pt x="297" y="780"/>
                        <a:pt x="453" y="806"/>
                      </a:cubicBezTo>
                      <a:cubicBezTo>
                        <a:pt x="510" y="550"/>
                        <a:pt x="510" y="550"/>
                        <a:pt x="510" y="550"/>
                      </a:cubicBezTo>
                      <a:cubicBezTo>
                        <a:pt x="504" y="551"/>
                        <a:pt x="498" y="552"/>
                        <a:pt x="496" y="553"/>
                      </a:cubicBezTo>
                      <a:cubicBezTo>
                        <a:pt x="492" y="553"/>
                        <a:pt x="487" y="554"/>
                        <a:pt x="484" y="551"/>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84" name="Freeform 913">
                  <a:extLst>
                    <a:ext uri="{FF2B5EF4-FFF2-40B4-BE49-F238E27FC236}">
                      <a16:creationId xmlns:a16="http://schemas.microsoft.com/office/drawing/2014/main" id="{734DF9B3-1B9E-ECB5-33A0-2ECADC292AE8}"/>
                    </a:ext>
                  </a:extLst>
                </p:cNvPr>
                <p:cNvSpPr>
                  <a:spLocks/>
                </p:cNvSpPr>
                <p:nvPr/>
              </p:nvSpPr>
              <p:spPr bwMode="auto">
                <a:xfrm>
                  <a:off x="7715137" y="2600746"/>
                  <a:ext cx="764352" cy="629904"/>
                </a:xfrm>
                <a:custGeom>
                  <a:avLst/>
                  <a:gdLst>
                    <a:gd name="T0" fmla="*/ 547 w 593"/>
                    <a:gd name="T1" fmla="*/ 489 h 489"/>
                    <a:gd name="T2" fmla="*/ 593 w 593"/>
                    <a:gd name="T3" fmla="*/ 74 h 489"/>
                    <a:gd name="T4" fmla="*/ 593 w 593"/>
                    <a:gd name="T5" fmla="*/ 74 h 489"/>
                    <a:gd name="T6" fmla="*/ 593 w 593"/>
                    <a:gd name="T7" fmla="*/ 78 h 489"/>
                    <a:gd name="T8" fmla="*/ 89 w 593"/>
                    <a:gd name="T9" fmla="*/ 0 h 489"/>
                    <a:gd name="T10" fmla="*/ 21 w 593"/>
                    <a:gd name="T11" fmla="*/ 308 h 489"/>
                    <a:gd name="T12" fmla="*/ 20 w 593"/>
                    <a:gd name="T13" fmla="*/ 308 h 489"/>
                    <a:gd name="T14" fmla="*/ 0 w 593"/>
                    <a:gd name="T15" fmla="*/ 411 h 489"/>
                    <a:gd name="T16" fmla="*/ 547 w 593"/>
                    <a:gd name="T17"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489">
                      <a:moveTo>
                        <a:pt x="547" y="489"/>
                      </a:moveTo>
                      <a:cubicBezTo>
                        <a:pt x="593" y="74"/>
                        <a:pt x="593" y="74"/>
                        <a:pt x="593" y="74"/>
                      </a:cubicBezTo>
                      <a:cubicBezTo>
                        <a:pt x="593" y="74"/>
                        <a:pt x="593" y="74"/>
                        <a:pt x="593" y="74"/>
                      </a:cubicBezTo>
                      <a:cubicBezTo>
                        <a:pt x="593" y="78"/>
                        <a:pt x="593" y="78"/>
                        <a:pt x="593" y="78"/>
                      </a:cubicBezTo>
                      <a:cubicBezTo>
                        <a:pt x="89" y="0"/>
                        <a:pt x="89" y="0"/>
                        <a:pt x="89" y="0"/>
                      </a:cubicBezTo>
                      <a:cubicBezTo>
                        <a:pt x="21" y="308"/>
                        <a:pt x="21" y="308"/>
                        <a:pt x="21" y="308"/>
                      </a:cubicBezTo>
                      <a:cubicBezTo>
                        <a:pt x="21" y="308"/>
                        <a:pt x="20" y="308"/>
                        <a:pt x="20" y="308"/>
                      </a:cubicBezTo>
                      <a:cubicBezTo>
                        <a:pt x="0" y="411"/>
                        <a:pt x="0" y="411"/>
                        <a:pt x="0" y="411"/>
                      </a:cubicBezTo>
                      <a:lnTo>
                        <a:pt x="547" y="489"/>
                      </a:ln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grpSp>
              <p:nvGrpSpPr>
                <p:cNvPr id="7185" name="Group 7184">
                  <a:extLst>
                    <a:ext uri="{FF2B5EF4-FFF2-40B4-BE49-F238E27FC236}">
                      <a16:creationId xmlns:a16="http://schemas.microsoft.com/office/drawing/2014/main" id="{D8C8E523-DEAB-D4B8-161D-2616AAD9CBC5}"/>
                    </a:ext>
                  </a:extLst>
                </p:cNvPr>
                <p:cNvGrpSpPr/>
                <p:nvPr/>
              </p:nvGrpSpPr>
              <p:grpSpPr>
                <a:xfrm>
                  <a:off x="6313407" y="2651786"/>
                  <a:ext cx="1127857" cy="1498823"/>
                  <a:chOff x="6313407" y="2651786"/>
                  <a:chExt cx="1127857" cy="1498823"/>
                </a:xfrm>
                <a:grpFill/>
              </p:grpSpPr>
              <p:sp>
                <p:nvSpPr>
                  <p:cNvPr id="7232" name="Freeform 914">
                    <a:extLst>
                      <a:ext uri="{FF2B5EF4-FFF2-40B4-BE49-F238E27FC236}">
                        <a16:creationId xmlns:a16="http://schemas.microsoft.com/office/drawing/2014/main" id="{570243B3-0E2A-C48B-E83A-230D73675BA8}"/>
                      </a:ext>
                    </a:extLst>
                  </p:cNvPr>
                  <p:cNvSpPr>
                    <a:spLocks/>
                  </p:cNvSpPr>
                  <p:nvPr/>
                </p:nvSpPr>
                <p:spPr bwMode="auto">
                  <a:xfrm>
                    <a:off x="6722971" y="2786232"/>
                    <a:ext cx="718293" cy="1063119"/>
                  </a:xfrm>
                  <a:custGeom>
                    <a:avLst/>
                    <a:gdLst>
                      <a:gd name="T0" fmla="*/ 28 w 558"/>
                      <a:gd name="T1" fmla="*/ 267 h 825"/>
                      <a:gd name="T2" fmla="*/ 9 w 558"/>
                      <a:gd name="T3" fmla="*/ 298 h 825"/>
                      <a:gd name="T4" fmla="*/ 9 w 558"/>
                      <a:gd name="T5" fmla="*/ 320 h 825"/>
                      <a:gd name="T6" fmla="*/ 347 w 558"/>
                      <a:gd name="T7" fmla="*/ 825 h 825"/>
                      <a:gd name="T8" fmla="*/ 357 w 558"/>
                      <a:gd name="T9" fmla="*/ 801 h 825"/>
                      <a:gd name="T10" fmla="*/ 350 w 558"/>
                      <a:gd name="T11" fmla="*/ 750 h 825"/>
                      <a:gd name="T12" fmla="*/ 363 w 558"/>
                      <a:gd name="T13" fmla="*/ 716 h 825"/>
                      <a:gd name="T14" fmla="*/ 381 w 558"/>
                      <a:gd name="T15" fmla="*/ 697 h 825"/>
                      <a:gd name="T16" fmla="*/ 410 w 558"/>
                      <a:gd name="T17" fmla="*/ 705 h 825"/>
                      <a:gd name="T18" fmla="*/ 425 w 558"/>
                      <a:gd name="T19" fmla="*/ 721 h 825"/>
                      <a:gd name="T20" fmla="*/ 558 w 558"/>
                      <a:gd name="T21" fmla="*/ 119 h 825"/>
                      <a:gd name="T22" fmla="*/ 99 w 558"/>
                      <a:gd name="T23" fmla="*/ 0 h 825"/>
                      <a:gd name="T24" fmla="*/ 20 w 558"/>
                      <a:gd name="T25" fmla="*/ 258 h 825"/>
                      <a:gd name="T26" fmla="*/ 28 w 558"/>
                      <a:gd name="T27" fmla="*/ 267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8" h="825">
                        <a:moveTo>
                          <a:pt x="28" y="267"/>
                        </a:moveTo>
                        <a:cubicBezTo>
                          <a:pt x="35" y="266"/>
                          <a:pt x="9" y="288"/>
                          <a:pt x="9" y="298"/>
                        </a:cubicBezTo>
                        <a:cubicBezTo>
                          <a:pt x="9" y="308"/>
                          <a:pt x="0" y="307"/>
                          <a:pt x="9" y="320"/>
                        </a:cubicBezTo>
                        <a:cubicBezTo>
                          <a:pt x="18" y="334"/>
                          <a:pt x="347" y="825"/>
                          <a:pt x="347" y="825"/>
                        </a:cubicBezTo>
                        <a:cubicBezTo>
                          <a:pt x="347" y="825"/>
                          <a:pt x="357" y="810"/>
                          <a:pt x="357" y="801"/>
                        </a:cubicBezTo>
                        <a:cubicBezTo>
                          <a:pt x="357" y="791"/>
                          <a:pt x="347" y="765"/>
                          <a:pt x="350" y="750"/>
                        </a:cubicBezTo>
                        <a:cubicBezTo>
                          <a:pt x="353" y="734"/>
                          <a:pt x="366" y="732"/>
                          <a:pt x="363" y="716"/>
                        </a:cubicBezTo>
                        <a:cubicBezTo>
                          <a:pt x="360" y="700"/>
                          <a:pt x="367" y="693"/>
                          <a:pt x="381" y="697"/>
                        </a:cubicBezTo>
                        <a:cubicBezTo>
                          <a:pt x="394" y="701"/>
                          <a:pt x="404" y="687"/>
                          <a:pt x="410" y="705"/>
                        </a:cubicBezTo>
                        <a:cubicBezTo>
                          <a:pt x="415" y="724"/>
                          <a:pt x="425" y="721"/>
                          <a:pt x="425" y="721"/>
                        </a:cubicBezTo>
                        <a:cubicBezTo>
                          <a:pt x="558" y="119"/>
                          <a:pt x="558" y="119"/>
                          <a:pt x="558" y="119"/>
                        </a:cubicBezTo>
                        <a:cubicBezTo>
                          <a:pt x="390" y="82"/>
                          <a:pt x="231" y="39"/>
                          <a:pt x="99" y="0"/>
                        </a:cubicBezTo>
                        <a:cubicBezTo>
                          <a:pt x="20" y="258"/>
                          <a:pt x="20" y="258"/>
                          <a:pt x="20" y="258"/>
                        </a:cubicBezTo>
                        <a:cubicBezTo>
                          <a:pt x="20" y="258"/>
                          <a:pt x="22" y="268"/>
                          <a:pt x="28" y="267"/>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33" name="Freeform 915">
                    <a:extLst>
                      <a:ext uri="{FF2B5EF4-FFF2-40B4-BE49-F238E27FC236}">
                        <a16:creationId xmlns:a16="http://schemas.microsoft.com/office/drawing/2014/main" id="{89134776-8783-B41D-C3B2-827C135D330F}"/>
                      </a:ext>
                    </a:extLst>
                  </p:cNvPr>
                  <p:cNvSpPr>
                    <a:spLocks/>
                  </p:cNvSpPr>
                  <p:nvPr/>
                </p:nvSpPr>
                <p:spPr bwMode="auto">
                  <a:xfrm>
                    <a:off x="6313407" y="2651786"/>
                    <a:ext cx="887595" cy="1498823"/>
                  </a:xfrm>
                  <a:custGeom>
                    <a:avLst/>
                    <a:gdLst>
                      <a:gd name="T0" fmla="*/ 635 w 690"/>
                      <a:gd name="T1" fmla="*/ 1142 h 1164"/>
                      <a:gd name="T2" fmla="*/ 643 w 690"/>
                      <a:gd name="T3" fmla="*/ 1058 h 1164"/>
                      <a:gd name="T4" fmla="*/ 683 w 690"/>
                      <a:gd name="T5" fmla="*/ 988 h 1164"/>
                      <a:gd name="T6" fmla="*/ 327 w 690"/>
                      <a:gd name="T7" fmla="*/ 425 h 1164"/>
                      <a:gd name="T8" fmla="*/ 417 w 690"/>
                      <a:gd name="T9" fmla="*/ 105 h 1164"/>
                      <a:gd name="T10" fmla="*/ 77 w 690"/>
                      <a:gd name="T11" fmla="*/ 8 h 1164"/>
                      <a:gd name="T12" fmla="*/ 82 w 690"/>
                      <a:gd name="T13" fmla="*/ 54 h 1164"/>
                      <a:gd name="T14" fmla="*/ 70 w 690"/>
                      <a:gd name="T15" fmla="*/ 80 h 1164"/>
                      <a:gd name="T16" fmla="*/ 60 w 690"/>
                      <a:gd name="T17" fmla="*/ 117 h 1164"/>
                      <a:gd name="T18" fmla="*/ 29 w 690"/>
                      <a:gd name="T19" fmla="*/ 151 h 1164"/>
                      <a:gd name="T20" fmla="*/ 36 w 690"/>
                      <a:gd name="T21" fmla="*/ 213 h 1164"/>
                      <a:gd name="T22" fmla="*/ 31 w 690"/>
                      <a:gd name="T23" fmla="*/ 270 h 1164"/>
                      <a:gd name="T24" fmla="*/ 19 w 690"/>
                      <a:gd name="T25" fmla="*/ 309 h 1164"/>
                      <a:gd name="T26" fmla="*/ 5 w 690"/>
                      <a:gd name="T27" fmla="*/ 335 h 1164"/>
                      <a:gd name="T28" fmla="*/ 30 w 690"/>
                      <a:gd name="T29" fmla="*/ 344 h 1164"/>
                      <a:gd name="T30" fmla="*/ 41 w 690"/>
                      <a:gd name="T31" fmla="*/ 368 h 1164"/>
                      <a:gd name="T32" fmla="*/ 60 w 690"/>
                      <a:gd name="T33" fmla="*/ 392 h 1164"/>
                      <a:gd name="T34" fmla="*/ 48 w 690"/>
                      <a:gd name="T35" fmla="*/ 415 h 1164"/>
                      <a:gd name="T36" fmla="*/ 66 w 690"/>
                      <a:gd name="T37" fmla="*/ 442 h 1164"/>
                      <a:gd name="T38" fmla="*/ 93 w 690"/>
                      <a:gd name="T39" fmla="*/ 454 h 1164"/>
                      <a:gd name="T40" fmla="*/ 128 w 690"/>
                      <a:gd name="T41" fmla="*/ 443 h 1164"/>
                      <a:gd name="T42" fmla="*/ 172 w 690"/>
                      <a:gd name="T43" fmla="*/ 446 h 1164"/>
                      <a:gd name="T44" fmla="*/ 124 w 690"/>
                      <a:gd name="T45" fmla="*/ 449 h 1164"/>
                      <a:gd name="T46" fmla="*/ 105 w 690"/>
                      <a:gd name="T47" fmla="*/ 467 h 1164"/>
                      <a:gd name="T48" fmla="*/ 111 w 690"/>
                      <a:gd name="T49" fmla="*/ 505 h 1164"/>
                      <a:gd name="T50" fmla="*/ 101 w 690"/>
                      <a:gd name="T51" fmla="*/ 515 h 1164"/>
                      <a:gd name="T52" fmla="*/ 76 w 690"/>
                      <a:gd name="T53" fmla="*/ 486 h 1164"/>
                      <a:gd name="T54" fmla="*/ 67 w 690"/>
                      <a:gd name="T55" fmla="*/ 527 h 1164"/>
                      <a:gd name="T56" fmla="*/ 65 w 690"/>
                      <a:gd name="T57" fmla="*/ 573 h 1164"/>
                      <a:gd name="T58" fmla="*/ 78 w 690"/>
                      <a:gd name="T59" fmla="*/ 591 h 1164"/>
                      <a:gd name="T60" fmla="*/ 94 w 690"/>
                      <a:gd name="T61" fmla="*/ 648 h 1164"/>
                      <a:gd name="T62" fmla="*/ 115 w 690"/>
                      <a:gd name="T63" fmla="*/ 699 h 1164"/>
                      <a:gd name="T64" fmla="*/ 130 w 690"/>
                      <a:gd name="T65" fmla="*/ 716 h 1164"/>
                      <a:gd name="T66" fmla="*/ 143 w 690"/>
                      <a:gd name="T67" fmla="*/ 746 h 1164"/>
                      <a:gd name="T68" fmla="*/ 145 w 690"/>
                      <a:gd name="T69" fmla="*/ 778 h 1164"/>
                      <a:gd name="T70" fmla="*/ 143 w 690"/>
                      <a:gd name="T71" fmla="*/ 817 h 1164"/>
                      <a:gd name="T72" fmla="*/ 138 w 690"/>
                      <a:gd name="T73" fmla="*/ 841 h 1164"/>
                      <a:gd name="T74" fmla="*/ 153 w 690"/>
                      <a:gd name="T75" fmla="*/ 866 h 1164"/>
                      <a:gd name="T76" fmla="*/ 194 w 690"/>
                      <a:gd name="T77" fmla="*/ 880 h 1164"/>
                      <a:gd name="T78" fmla="*/ 238 w 690"/>
                      <a:gd name="T79" fmla="*/ 899 h 1164"/>
                      <a:gd name="T80" fmla="*/ 258 w 690"/>
                      <a:gd name="T81" fmla="*/ 919 h 1164"/>
                      <a:gd name="T82" fmla="*/ 284 w 690"/>
                      <a:gd name="T83" fmla="*/ 942 h 1164"/>
                      <a:gd name="T84" fmla="*/ 302 w 690"/>
                      <a:gd name="T85" fmla="*/ 945 h 1164"/>
                      <a:gd name="T86" fmla="*/ 313 w 690"/>
                      <a:gd name="T87" fmla="*/ 970 h 1164"/>
                      <a:gd name="T88" fmla="*/ 326 w 690"/>
                      <a:gd name="T89" fmla="*/ 996 h 1164"/>
                      <a:gd name="T90" fmla="*/ 359 w 690"/>
                      <a:gd name="T91" fmla="*/ 1018 h 1164"/>
                      <a:gd name="T92" fmla="*/ 387 w 690"/>
                      <a:gd name="T93" fmla="*/ 1057 h 1164"/>
                      <a:gd name="T94" fmla="*/ 382 w 690"/>
                      <a:gd name="T95" fmla="*/ 1105 h 1164"/>
                      <a:gd name="T96" fmla="*/ 391 w 690"/>
                      <a:gd name="T97" fmla="*/ 1113 h 1164"/>
                      <a:gd name="T98" fmla="*/ 393 w 690"/>
                      <a:gd name="T99" fmla="*/ 1139 h 1164"/>
                      <a:gd name="T100" fmla="*/ 422 w 690"/>
                      <a:gd name="T101" fmla="*/ 1142 h 1164"/>
                      <a:gd name="T102" fmla="*/ 470 w 690"/>
                      <a:gd name="T103" fmla="*/ 1149 h 1164"/>
                      <a:gd name="T104" fmla="*/ 592 w 690"/>
                      <a:gd name="T105" fmla="*/ 1156 h 1164"/>
                      <a:gd name="T106" fmla="*/ 617 w 690"/>
                      <a:gd name="T107" fmla="*/ 1159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0" h="1164">
                        <a:moveTo>
                          <a:pt x="617" y="1159"/>
                        </a:moveTo>
                        <a:cubicBezTo>
                          <a:pt x="622" y="1160"/>
                          <a:pt x="624" y="1163"/>
                          <a:pt x="629" y="1163"/>
                        </a:cubicBezTo>
                        <a:cubicBezTo>
                          <a:pt x="629" y="1162"/>
                          <a:pt x="629" y="1161"/>
                          <a:pt x="629" y="1160"/>
                        </a:cubicBezTo>
                        <a:cubicBezTo>
                          <a:pt x="646" y="1164"/>
                          <a:pt x="637" y="1152"/>
                          <a:pt x="635" y="1142"/>
                        </a:cubicBezTo>
                        <a:cubicBezTo>
                          <a:pt x="632" y="1131"/>
                          <a:pt x="622" y="1121"/>
                          <a:pt x="621" y="1110"/>
                        </a:cubicBezTo>
                        <a:cubicBezTo>
                          <a:pt x="620" y="1100"/>
                          <a:pt x="629" y="1090"/>
                          <a:pt x="633" y="1082"/>
                        </a:cubicBezTo>
                        <a:cubicBezTo>
                          <a:pt x="636" y="1077"/>
                          <a:pt x="638" y="1072"/>
                          <a:pt x="640" y="1067"/>
                        </a:cubicBezTo>
                        <a:cubicBezTo>
                          <a:pt x="641" y="1064"/>
                          <a:pt x="641" y="1060"/>
                          <a:pt x="643" y="1058"/>
                        </a:cubicBezTo>
                        <a:cubicBezTo>
                          <a:pt x="645" y="1056"/>
                          <a:pt x="648" y="1057"/>
                          <a:pt x="650" y="1056"/>
                        </a:cubicBezTo>
                        <a:cubicBezTo>
                          <a:pt x="661" y="1048"/>
                          <a:pt x="665" y="1034"/>
                          <a:pt x="673" y="1024"/>
                        </a:cubicBezTo>
                        <a:cubicBezTo>
                          <a:pt x="677" y="1020"/>
                          <a:pt x="684" y="1012"/>
                          <a:pt x="686" y="1007"/>
                        </a:cubicBezTo>
                        <a:cubicBezTo>
                          <a:pt x="690" y="1000"/>
                          <a:pt x="685" y="995"/>
                          <a:pt x="683" y="988"/>
                        </a:cubicBezTo>
                        <a:cubicBezTo>
                          <a:pt x="678" y="977"/>
                          <a:pt x="673" y="964"/>
                          <a:pt x="670" y="952"/>
                        </a:cubicBezTo>
                        <a:cubicBezTo>
                          <a:pt x="669" y="948"/>
                          <a:pt x="668" y="938"/>
                          <a:pt x="666" y="929"/>
                        </a:cubicBezTo>
                        <a:cubicBezTo>
                          <a:pt x="666" y="930"/>
                          <a:pt x="665" y="930"/>
                          <a:pt x="665" y="930"/>
                        </a:cubicBezTo>
                        <a:cubicBezTo>
                          <a:pt x="665" y="930"/>
                          <a:pt x="336" y="439"/>
                          <a:pt x="327" y="425"/>
                        </a:cubicBezTo>
                        <a:cubicBezTo>
                          <a:pt x="318" y="412"/>
                          <a:pt x="327" y="413"/>
                          <a:pt x="327" y="403"/>
                        </a:cubicBezTo>
                        <a:cubicBezTo>
                          <a:pt x="327" y="393"/>
                          <a:pt x="353" y="371"/>
                          <a:pt x="346" y="372"/>
                        </a:cubicBezTo>
                        <a:cubicBezTo>
                          <a:pt x="340" y="373"/>
                          <a:pt x="338" y="363"/>
                          <a:pt x="338" y="363"/>
                        </a:cubicBezTo>
                        <a:cubicBezTo>
                          <a:pt x="417" y="105"/>
                          <a:pt x="417" y="105"/>
                          <a:pt x="417" y="105"/>
                        </a:cubicBezTo>
                        <a:cubicBezTo>
                          <a:pt x="251" y="56"/>
                          <a:pt x="129" y="14"/>
                          <a:pt x="89" y="0"/>
                        </a:cubicBezTo>
                        <a:cubicBezTo>
                          <a:pt x="89" y="1"/>
                          <a:pt x="89" y="2"/>
                          <a:pt x="89" y="4"/>
                        </a:cubicBezTo>
                        <a:cubicBezTo>
                          <a:pt x="89" y="5"/>
                          <a:pt x="90" y="8"/>
                          <a:pt x="88" y="9"/>
                        </a:cubicBezTo>
                        <a:cubicBezTo>
                          <a:pt x="85" y="13"/>
                          <a:pt x="81" y="6"/>
                          <a:pt x="77" y="8"/>
                        </a:cubicBezTo>
                        <a:cubicBezTo>
                          <a:pt x="72" y="11"/>
                          <a:pt x="74" y="18"/>
                          <a:pt x="76" y="22"/>
                        </a:cubicBezTo>
                        <a:cubicBezTo>
                          <a:pt x="80" y="27"/>
                          <a:pt x="82" y="31"/>
                          <a:pt x="83" y="37"/>
                        </a:cubicBezTo>
                        <a:cubicBezTo>
                          <a:pt x="84" y="40"/>
                          <a:pt x="85" y="43"/>
                          <a:pt x="84" y="46"/>
                        </a:cubicBezTo>
                        <a:cubicBezTo>
                          <a:pt x="84" y="49"/>
                          <a:pt x="83" y="51"/>
                          <a:pt x="82" y="54"/>
                        </a:cubicBezTo>
                        <a:cubicBezTo>
                          <a:pt x="81" y="57"/>
                          <a:pt x="81" y="60"/>
                          <a:pt x="79" y="62"/>
                        </a:cubicBezTo>
                        <a:cubicBezTo>
                          <a:pt x="77" y="65"/>
                          <a:pt x="74" y="67"/>
                          <a:pt x="73" y="69"/>
                        </a:cubicBezTo>
                        <a:cubicBezTo>
                          <a:pt x="73" y="70"/>
                          <a:pt x="73" y="71"/>
                          <a:pt x="74" y="72"/>
                        </a:cubicBezTo>
                        <a:cubicBezTo>
                          <a:pt x="74" y="75"/>
                          <a:pt x="72" y="77"/>
                          <a:pt x="70" y="80"/>
                        </a:cubicBezTo>
                        <a:cubicBezTo>
                          <a:pt x="69" y="82"/>
                          <a:pt x="68" y="84"/>
                          <a:pt x="65" y="85"/>
                        </a:cubicBezTo>
                        <a:cubicBezTo>
                          <a:pt x="63" y="86"/>
                          <a:pt x="62" y="89"/>
                          <a:pt x="62" y="92"/>
                        </a:cubicBezTo>
                        <a:cubicBezTo>
                          <a:pt x="60" y="96"/>
                          <a:pt x="61" y="101"/>
                          <a:pt x="61" y="106"/>
                        </a:cubicBezTo>
                        <a:cubicBezTo>
                          <a:pt x="61" y="109"/>
                          <a:pt x="61" y="114"/>
                          <a:pt x="60" y="117"/>
                        </a:cubicBezTo>
                        <a:cubicBezTo>
                          <a:pt x="57" y="123"/>
                          <a:pt x="49" y="127"/>
                          <a:pt x="44" y="132"/>
                        </a:cubicBezTo>
                        <a:cubicBezTo>
                          <a:pt x="42" y="133"/>
                          <a:pt x="41" y="135"/>
                          <a:pt x="39" y="136"/>
                        </a:cubicBezTo>
                        <a:cubicBezTo>
                          <a:pt x="38" y="138"/>
                          <a:pt x="36" y="139"/>
                          <a:pt x="34" y="141"/>
                        </a:cubicBezTo>
                        <a:cubicBezTo>
                          <a:pt x="32" y="144"/>
                          <a:pt x="31" y="148"/>
                          <a:pt x="29" y="151"/>
                        </a:cubicBezTo>
                        <a:cubicBezTo>
                          <a:pt x="25" y="156"/>
                          <a:pt x="22" y="162"/>
                          <a:pt x="22" y="168"/>
                        </a:cubicBezTo>
                        <a:cubicBezTo>
                          <a:pt x="21" y="173"/>
                          <a:pt x="22" y="178"/>
                          <a:pt x="24" y="182"/>
                        </a:cubicBezTo>
                        <a:cubicBezTo>
                          <a:pt x="25" y="188"/>
                          <a:pt x="29" y="193"/>
                          <a:pt x="31" y="199"/>
                        </a:cubicBezTo>
                        <a:cubicBezTo>
                          <a:pt x="32" y="204"/>
                          <a:pt x="33" y="209"/>
                          <a:pt x="36" y="213"/>
                        </a:cubicBezTo>
                        <a:cubicBezTo>
                          <a:pt x="37" y="216"/>
                          <a:pt x="38" y="221"/>
                          <a:pt x="38" y="225"/>
                        </a:cubicBezTo>
                        <a:cubicBezTo>
                          <a:pt x="38" y="228"/>
                          <a:pt x="39" y="231"/>
                          <a:pt x="38" y="233"/>
                        </a:cubicBezTo>
                        <a:cubicBezTo>
                          <a:pt x="38" y="238"/>
                          <a:pt x="38" y="242"/>
                          <a:pt x="38" y="247"/>
                        </a:cubicBezTo>
                        <a:cubicBezTo>
                          <a:pt x="38" y="255"/>
                          <a:pt x="35" y="263"/>
                          <a:pt x="31" y="270"/>
                        </a:cubicBezTo>
                        <a:cubicBezTo>
                          <a:pt x="29" y="273"/>
                          <a:pt x="26" y="276"/>
                          <a:pt x="25" y="279"/>
                        </a:cubicBezTo>
                        <a:cubicBezTo>
                          <a:pt x="24" y="282"/>
                          <a:pt x="24" y="284"/>
                          <a:pt x="24" y="287"/>
                        </a:cubicBezTo>
                        <a:cubicBezTo>
                          <a:pt x="24" y="291"/>
                          <a:pt x="30" y="301"/>
                          <a:pt x="25" y="305"/>
                        </a:cubicBezTo>
                        <a:cubicBezTo>
                          <a:pt x="23" y="306"/>
                          <a:pt x="21" y="307"/>
                          <a:pt x="19" y="309"/>
                        </a:cubicBezTo>
                        <a:cubicBezTo>
                          <a:pt x="17" y="311"/>
                          <a:pt x="16" y="314"/>
                          <a:pt x="15" y="317"/>
                        </a:cubicBezTo>
                        <a:cubicBezTo>
                          <a:pt x="14" y="319"/>
                          <a:pt x="13" y="320"/>
                          <a:pt x="10" y="321"/>
                        </a:cubicBezTo>
                        <a:cubicBezTo>
                          <a:pt x="7" y="323"/>
                          <a:pt x="5" y="324"/>
                          <a:pt x="3" y="328"/>
                        </a:cubicBezTo>
                        <a:cubicBezTo>
                          <a:pt x="1" y="331"/>
                          <a:pt x="0" y="334"/>
                          <a:pt x="5" y="335"/>
                        </a:cubicBezTo>
                        <a:cubicBezTo>
                          <a:pt x="7" y="335"/>
                          <a:pt x="9" y="336"/>
                          <a:pt x="11" y="337"/>
                        </a:cubicBezTo>
                        <a:cubicBezTo>
                          <a:pt x="15" y="338"/>
                          <a:pt x="15" y="337"/>
                          <a:pt x="17" y="335"/>
                        </a:cubicBezTo>
                        <a:cubicBezTo>
                          <a:pt x="20" y="333"/>
                          <a:pt x="21" y="332"/>
                          <a:pt x="24" y="333"/>
                        </a:cubicBezTo>
                        <a:cubicBezTo>
                          <a:pt x="29" y="334"/>
                          <a:pt x="30" y="340"/>
                          <a:pt x="30" y="344"/>
                        </a:cubicBezTo>
                        <a:cubicBezTo>
                          <a:pt x="30" y="348"/>
                          <a:pt x="30" y="350"/>
                          <a:pt x="31" y="354"/>
                        </a:cubicBezTo>
                        <a:cubicBezTo>
                          <a:pt x="31" y="355"/>
                          <a:pt x="32" y="357"/>
                          <a:pt x="32" y="358"/>
                        </a:cubicBezTo>
                        <a:cubicBezTo>
                          <a:pt x="33" y="359"/>
                          <a:pt x="35" y="359"/>
                          <a:pt x="36" y="360"/>
                        </a:cubicBezTo>
                        <a:cubicBezTo>
                          <a:pt x="38" y="362"/>
                          <a:pt x="40" y="365"/>
                          <a:pt x="41" y="368"/>
                        </a:cubicBezTo>
                        <a:cubicBezTo>
                          <a:pt x="43" y="370"/>
                          <a:pt x="43" y="372"/>
                          <a:pt x="45" y="375"/>
                        </a:cubicBezTo>
                        <a:cubicBezTo>
                          <a:pt x="47" y="377"/>
                          <a:pt x="49" y="379"/>
                          <a:pt x="50" y="382"/>
                        </a:cubicBezTo>
                        <a:cubicBezTo>
                          <a:pt x="51" y="384"/>
                          <a:pt x="51" y="387"/>
                          <a:pt x="54" y="388"/>
                        </a:cubicBezTo>
                        <a:cubicBezTo>
                          <a:pt x="55" y="390"/>
                          <a:pt x="58" y="390"/>
                          <a:pt x="60" y="392"/>
                        </a:cubicBezTo>
                        <a:cubicBezTo>
                          <a:pt x="61" y="394"/>
                          <a:pt x="61" y="398"/>
                          <a:pt x="62" y="401"/>
                        </a:cubicBezTo>
                        <a:cubicBezTo>
                          <a:pt x="63" y="404"/>
                          <a:pt x="63" y="407"/>
                          <a:pt x="63" y="409"/>
                        </a:cubicBezTo>
                        <a:cubicBezTo>
                          <a:pt x="63" y="412"/>
                          <a:pt x="62" y="413"/>
                          <a:pt x="59" y="413"/>
                        </a:cubicBezTo>
                        <a:cubicBezTo>
                          <a:pt x="55" y="413"/>
                          <a:pt x="52" y="413"/>
                          <a:pt x="48" y="415"/>
                        </a:cubicBezTo>
                        <a:cubicBezTo>
                          <a:pt x="42" y="418"/>
                          <a:pt x="40" y="428"/>
                          <a:pt x="42" y="434"/>
                        </a:cubicBezTo>
                        <a:cubicBezTo>
                          <a:pt x="44" y="438"/>
                          <a:pt x="46" y="441"/>
                          <a:pt x="50" y="443"/>
                        </a:cubicBezTo>
                        <a:cubicBezTo>
                          <a:pt x="53" y="445"/>
                          <a:pt x="55" y="443"/>
                          <a:pt x="58" y="441"/>
                        </a:cubicBezTo>
                        <a:cubicBezTo>
                          <a:pt x="62" y="438"/>
                          <a:pt x="63" y="438"/>
                          <a:pt x="66" y="442"/>
                        </a:cubicBezTo>
                        <a:cubicBezTo>
                          <a:pt x="67" y="444"/>
                          <a:pt x="68" y="447"/>
                          <a:pt x="69" y="450"/>
                        </a:cubicBezTo>
                        <a:cubicBezTo>
                          <a:pt x="70" y="453"/>
                          <a:pt x="70" y="455"/>
                          <a:pt x="72" y="457"/>
                        </a:cubicBezTo>
                        <a:cubicBezTo>
                          <a:pt x="73" y="459"/>
                          <a:pt x="76" y="461"/>
                          <a:pt x="78" y="462"/>
                        </a:cubicBezTo>
                        <a:cubicBezTo>
                          <a:pt x="84" y="464"/>
                          <a:pt x="91" y="460"/>
                          <a:pt x="93" y="454"/>
                        </a:cubicBezTo>
                        <a:cubicBezTo>
                          <a:pt x="94" y="448"/>
                          <a:pt x="94" y="442"/>
                          <a:pt x="99" y="438"/>
                        </a:cubicBezTo>
                        <a:cubicBezTo>
                          <a:pt x="102" y="435"/>
                          <a:pt x="110" y="435"/>
                          <a:pt x="114" y="436"/>
                        </a:cubicBezTo>
                        <a:cubicBezTo>
                          <a:pt x="116" y="437"/>
                          <a:pt x="118" y="439"/>
                          <a:pt x="120" y="440"/>
                        </a:cubicBezTo>
                        <a:cubicBezTo>
                          <a:pt x="123" y="442"/>
                          <a:pt x="125" y="442"/>
                          <a:pt x="128" y="443"/>
                        </a:cubicBezTo>
                        <a:cubicBezTo>
                          <a:pt x="135" y="444"/>
                          <a:pt x="141" y="440"/>
                          <a:pt x="148" y="439"/>
                        </a:cubicBezTo>
                        <a:cubicBezTo>
                          <a:pt x="152" y="439"/>
                          <a:pt x="156" y="439"/>
                          <a:pt x="159" y="438"/>
                        </a:cubicBezTo>
                        <a:cubicBezTo>
                          <a:pt x="162" y="438"/>
                          <a:pt x="164" y="437"/>
                          <a:pt x="166" y="437"/>
                        </a:cubicBezTo>
                        <a:cubicBezTo>
                          <a:pt x="172" y="436"/>
                          <a:pt x="173" y="442"/>
                          <a:pt x="172" y="446"/>
                        </a:cubicBezTo>
                        <a:cubicBezTo>
                          <a:pt x="171" y="452"/>
                          <a:pt x="166" y="455"/>
                          <a:pt x="161" y="456"/>
                        </a:cubicBezTo>
                        <a:cubicBezTo>
                          <a:pt x="155" y="458"/>
                          <a:pt x="149" y="455"/>
                          <a:pt x="145" y="452"/>
                        </a:cubicBezTo>
                        <a:cubicBezTo>
                          <a:pt x="142" y="449"/>
                          <a:pt x="141" y="448"/>
                          <a:pt x="137" y="448"/>
                        </a:cubicBezTo>
                        <a:cubicBezTo>
                          <a:pt x="133" y="448"/>
                          <a:pt x="129" y="449"/>
                          <a:pt x="124" y="449"/>
                        </a:cubicBezTo>
                        <a:cubicBezTo>
                          <a:pt x="121" y="449"/>
                          <a:pt x="117" y="449"/>
                          <a:pt x="114" y="449"/>
                        </a:cubicBezTo>
                        <a:cubicBezTo>
                          <a:pt x="111" y="449"/>
                          <a:pt x="108" y="447"/>
                          <a:pt x="106" y="448"/>
                        </a:cubicBezTo>
                        <a:cubicBezTo>
                          <a:pt x="99" y="450"/>
                          <a:pt x="99" y="459"/>
                          <a:pt x="102" y="463"/>
                        </a:cubicBezTo>
                        <a:cubicBezTo>
                          <a:pt x="102" y="465"/>
                          <a:pt x="104" y="465"/>
                          <a:pt x="105" y="467"/>
                        </a:cubicBezTo>
                        <a:cubicBezTo>
                          <a:pt x="106" y="468"/>
                          <a:pt x="106" y="471"/>
                          <a:pt x="106" y="473"/>
                        </a:cubicBezTo>
                        <a:cubicBezTo>
                          <a:pt x="107" y="476"/>
                          <a:pt x="108" y="480"/>
                          <a:pt x="109" y="484"/>
                        </a:cubicBezTo>
                        <a:cubicBezTo>
                          <a:pt x="109" y="487"/>
                          <a:pt x="109" y="490"/>
                          <a:pt x="109" y="493"/>
                        </a:cubicBezTo>
                        <a:cubicBezTo>
                          <a:pt x="109" y="497"/>
                          <a:pt x="109" y="501"/>
                          <a:pt x="111" y="505"/>
                        </a:cubicBezTo>
                        <a:cubicBezTo>
                          <a:pt x="113" y="510"/>
                          <a:pt x="114" y="515"/>
                          <a:pt x="116" y="520"/>
                        </a:cubicBezTo>
                        <a:cubicBezTo>
                          <a:pt x="117" y="523"/>
                          <a:pt x="117" y="530"/>
                          <a:pt x="112" y="531"/>
                        </a:cubicBezTo>
                        <a:cubicBezTo>
                          <a:pt x="108" y="532"/>
                          <a:pt x="107" y="526"/>
                          <a:pt x="105" y="524"/>
                        </a:cubicBezTo>
                        <a:cubicBezTo>
                          <a:pt x="103" y="521"/>
                          <a:pt x="101" y="518"/>
                          <a:pt x="101" y="515"/>
                        </a:cubicBezTo>
                        <a:cubicBezTo>
                          <a:pt x="98" y="508"/>
                          <a:pt x="101" y="500"/>
                          <a:pt x="100" y="493"/>
                        </a:cubicBezTo>
                        <a:cubicBezTo>
                          <a:pt x="99" y="490"/>
                          <a:pt x="99" y="486"/>
                          <a:pt x="97" y="483"/>
                        </a:cubicBezTo>
                        <a:cubicBezTo>
                          <a:pt x="96" y="481"/>
                          <a:pt x="93" y="478"/>
                          <a:pt x="91" y="477"/>
                        </a:cubicBezTo>
                        <a:cubicBezTo>
                          <a:pt x="86" y="474"/>
                          <a:pt x="78" y="482"/>
                          <a:pt x="76" y="486"/>
                        </a:cubicBezTo>
                        <a:cubicBezTo>
                          <a:pt x="74" y="489"/>
                          <a:pt x="72" y="493"/>
                          <a:pt x="72" y="497"/>
                        </a:cubicBezTo>
                        <a:cubicBezTo>
                          <a:pt x="72" y="501"/>
                          <a:pt x="72" y="504"/>
                          <a:pt x="71" y="508"/>
                        </a:cubicBezTo>
                        <a:cubicBezTo>
                          <a:pt x="70" y="512"/>
                          <a:pt x="69" y="515"/>
                          <a:pt x="69" y="519"/>
                        </a:cubicBezTo>
                        <a:cubicBezTo>
                          <a:pt x="68" y="522"/>
                          <a:pt x="68" y="525"/>
                          <a:pt x="67" y="527"/>
                        </a:cubicBezTo>
                        <a:cubicBezTo>
                          <a:pt x="66" y="530"/>
                          <a:pt x="64" y="532"/>
                          <a:pt x="64" y="535"/>
                        </a:cubicBezTo>
                        <a:cubicBezTo>
                          <a:pt x="64" y="537"/>
                          <a:pt x="66" y="539"/>
                          <a:pt x="66" y="542"/>
                        </a:cubicBezTo>
                        <a:cubicBezTo>
                          <a:pt x="67" y="547"/>
                          <a:pt x="67" y="552"/>
                          <a:pt x="67" y="556"/>
                        </a:cubicBezTo>
                        <a:cubicBezTo>
                          <a:pt x="67" y="562"/>
                          <a:pt x="67" y="568"/>
                          <a:pt x="65" y="573"/>
                        </a:cubicBezTo>
                        <a:cubicBezTo>
                          <a:pt x="64" y="576"/>
                          <a:pt x="64" y="579"/>
                          <a:pt x="63" y="581"/>
                        </a:cubicBezTo>
                        <a:cubicBezTo>
                          <a:pt x="62" y="584"/>
                          <a:pt x="65" y="584"/>
                          <a:pt x="67" y="585"/>
                        </a:cubicBezTo>
                        <a:cubicBezTo>
                          <a:pt x="69" y="585"/>
                          <a:pt x="71" y="585"/>
                          <a:pt x="73" y="586"/>
                        </a:cubicBezTo>
                        <a:cubicBezTo>
                          <a:pt x="75" y="587"/>
                          <a:pt x="76" y="589"/>
                          <a:pt x="78" y="591"/>
                        </a:cubicBezTo>
                        <a:cubicBezTo>
                          <a:pt x="83" y="595"/>
                          <a:pt x="86" y="599"/>
                          <a:pt x="85" y="606"/>
                        </a:cubicBezTo>
                        <a:cubicBezTo>
                          <a:pt x="84" y="614"/>
                          <a:pt x="78" y="620"/>
                          <a:pt x="82" y="629"/>
                        </a:cubicBezTo>
                        <a:cubicBezTo>
                          <a:pt x="83" y="633"/>
                          <a:pt x="86" y="636"/>
                          <a:pt x="89" y="639"/>
                        </a:cubicBezTo>
                        <a:cubicBezTo>
                          <a:pt x="92" y="642"/>
                          <a:pt x="93" y="644"/>
                          <a:pt x="94" y="648"/>
                        </a:cubicBezTo>
                        <a:cubicBezTo>
                          <a:pt x="96" y="652"/>
                          <a:pt x="98" y="655"/>
                          <a:pt x="100" y="659"/>
                        </a:cubicBezTo>
                        <a:cubicBezTo>
                          <a:pt x="101" y="663"/>
                          <a:pt x="102" y="667"/>
                          <a:pt x="105" y="670"/>
                        </a:cubicBezTo>
                        <a:cubicBezTo>
                          <a:pt x="107" y="673"/>
                          <a:pt x="109" y="674"/>
                          <a:pt x="111" y="677"/>
                        </a:cubicBezTo>
                        <a:cubicBezTo>
                          <a:pt x="114" y="683"/>
                          <a:pt x="114" y="692"/>
                          <a:pt x="115" y="699"/>
                        </a:cubicBezTo>
                        <a:cubicBezTo>
                          <a:pt x="115" y="703"/>
                          <a:pt x="116" y="707"/>
                          <a:pt x="120" y="710"/>
                        </a:cubicBezTo>
                        <a:cubicBezTo>
                          <a:pt x="121" y="710"/>
                          <a:pt x="122" y="711"/>
                          <a:pt x="123" y="711"/>
                        </a:cubicBezTo>
                        <a:cubicBezTo>
                          <a:pt x="124" y="711"/>
                          <a:pt x="125" y="712"/>
                          <a:pt x="126" y="712"/>
                        </a:cubicBezTo>
                        <a:cubicBezTo>
                          <a:pt x="129" y="714"/>
                          <a:pt x="130" y="714"/>
                          <a:pt x="130" y="716"/>
                        </a:cubicBezTo>
                        <a:cubicBezTo>
                          <a:pt x="130" y="719"/>
                          <a:pt x="130" y="722"/>
                          <a:pt x="130" y="725"/>
                        </a:cubicBezTo>
                        <a:cubicBezTo>
                          <a:pt x="130" y="727"/>
                          <a:pt x="128" y="730"/>
                          <a:pt x="129" y="732"/>
                        </a:cubicBezTo>
                        <a:cubicBezTo>
                          <a:pt x="129" y="735"/>
                          <a:pt x="133" y="735"/>
                          <a:pt x="136" y="736"/>
                        </a:cubicBezTo>
                        <a:cubicBezTo>
                          <a:pt x="141" y="739"/>
                          <a:pt x="141" y="742"/>
                          <a:pt x="143" y="746"/>
                        </a:cubicBezTo>
                        <a:cubicBezTo>
                          <a:pt x="145" y="749"/>
                          <a:pt x="147" y="750"/>
                          <a:pt x="146" y="753"/>
                        </a:cubicBezTo>
                        <a:cubicBezTo>
                          <a:pt x="145" y="755"/>
                          <a:pt x="145" y="758"/>
                          <a:pt x="144" y="760"/>
                        </a:cubicBezTo>
                        <a:cubicBezTo>
                          <a:pt x="143" y="764"/>
                          <a:pt x="139" y="770"/>
                          <a:pt x="141" y="775"/>
                        </a:cubicBezTo>
                        <a:cubicBezTo>
                          <a:pt x="142" y="776"/>
                          <a:pt x="143" y="777"/>
                          <a:pt x="145" y="778"/>
                        </a:cubicBezTo>
                        <a:cubicBezTo>
                          <a:pt x="147" y="779"/>
                          <a:pt x="148" y="781"/>
                          <a:pt x="148" y="784"/>
                        </a:cubicBezTo>
                        <a:cubicBezTo>
                          <a:pt x="149" y="788"/>
                          <a:pt x="150" y="793"/>
                          <a:pt x="149" y="798"/>
                        </a:cubicBezTo>
                        <a:cubicBezTo>
                          <a:pt x="148" y="802"/>
                          <a:pt x="145" y="805"/>
                          <a:pt x="144" y="809"/>
                        </a:cubicBezTo>
                        <a:cubicBezTo>
                          <a:pt x="143" y="812"/>
                          <a:pt x="143" y="814"/>
                          <a:pt x="143" y="817"/>
                        </a:cubicBezTo>
                        <a:cubicBezTo>
                          <a:pt x="143" y="819"/>
                          <a:pt x="143" y="821"/>
                          <a:pt x="145" y="824"/>
                        </a:cubicBezTo>
                        <a:cubicBezTo>
                          <a:pt x="145" y="826"/>
                          <a:pt x="147" y="828"/>
                          <a:pt x="146" y="830"/>
                        </a:cubicBezTo>
                        <a:cubicBezTo>
                          <a:pt x="145" y="833"/>
                          <a:pt x="142" y="834"/>
                          <a:pt x="140" y="835"/>
                        </a:cubicBezTo>
                        <a:cubicBezTo>
                          <a:pt x="138" y="836"/>
                          <a:pt x="138" y="838"/>
                          <a:pt x="138" y="841"/>
                        </a:cubicBezTo>
                        <a:cubicBezTo>
                          <a:pt x="139" y="844"/>
                          <a:pt x="139" y="847"/>
                          <a:pt x="141" y="849"/>
                        </a:cubicBezTo>
                        <a:cubicBezTo>
                          <a:pt x="142" y="852"/>
                          <a:pt x="144" y="853"/>
                          <a:pt x="145" y="856"/>
                        </a:cubicBezTo>
                        <a:cubicBezTo>
                          <a:pt x="146" y="858"/>
                          <a:pt x="146" y="859"/>
                          <a:pt x="148" y="861"/>
                        </a:cubicBezTo>
                        <a:cubicBezTo>
                          <a:pt x="149" y="863"/>
                          <a:pt x="151" y="864"/>
                          <a:pt x="153" y="866"/>
                        </a:cubicBezTo>
                        <a:cubicBezTo>
                          <a:pt x="156" y="870"/>
                          <a:pt x="164" y="869"/>
                          <a:pt x="169" y="870"/>
                        </a:cubicBezTo>
                        <a:cubicBezTo>
                          <a:pt x="172" y="870"/>
                          <a:pt x="175" y="872"/>
                          <a:pt x="177" y="873"/>
                        </a:cubicBezTo>
                        <a:cubicBezTo>
                          <a:pt x="180" y="874"/>
                          <a:pt x="182" y="875"/>
                          <a:pt x="184" y="876"/>
                        </a:cubicBezTo>
                        <a:cubicBezTo>
                          <a:pt x="188" y="878"/>
                          <a:pt x="191" y="879"/>
                          <a:pt x="194" y="880"/>
                        </a:cubicBezTo>
                        <a:cubicBezTo>
                          <a:pt x="196" y="881"/>
                          <a:pt x="198" y="883"/>
                          <a:pt x="200" y="883"/>
                        </a:cubicBezTo>
                        <a:cubicBezTo>
                          <a:pt x="207" y="884"/>
                          <a:pt x="216" y="881"/>
                          <a:pt x="222" y="884"/>
                        </a:cubicBezTo>
                        <a:cubicBezTo>
                          <a:pt x="226" y="887"/>
                          <a:pt x="226" y="892"/>
                          <a:pt x="230" y="895"/>
                        </a:cubicBezTo>
                        <a:cubicBezTo>
                          <a:pt x="232" y="896"/>
                          <a:pt x="235" y="899"/>
                          <a:pt x="238" y="899"/>
                        </a:cubicBezTo>
                        <a:cubicBezTo>
                          <a:pt x="241" y="900"/>
                          <a:pt x="243" y="899"/>
                          <a:pt x="245" y="902"/>
                        </a:cubicBezTo>
                        <a:cubicBezTo>
                          <a:pt x="248" y="904"/>
                          <a:pt x="252" y="907"/>
                          <a:pt x="254" y="911"/>
                        </a:cubicBezTo>
                        <a:cubicBezTo>
                          <a:pt x="254" y="912"/>
                          <a:pt x="254" y="913"/>
                          <a:pt x="255" y="915"/>
                        </a:cubicBezTo>
                        <a:cubicBezTo>
                          <a:pt x="256" y="916"/>
                          <a:pt x="257" y="918"/>
                          <a:pt x="258" y="919"/>
                        </a:cubicBezTo>
                        <a:cubicBezTo>
                          <a:pt x="260" y="921"/>
                          <a:pt x="261" y="923"/>
                          <a:pt x="263" y="924"/>
                        </a:cubicBezTo>
                        <a:cubicBezTo>
                          <a:pt x="265" y="926"/>
                          <a:pt x="266" y="926"/>
                          <a:pt x="268" y="928"/>
                        </a:cubicBezTo>
                        <a:cubicBezTo>
                          <a:pt x="271" y="929"/>
                          <a:pt x="272" y="931"/>
                          <a:pt x="274" y="933"/>
                        </a:cubicBezTo>
                        <a:cubicBezTo>
                          <a:pt x="277" y="937"/>
                          <a:pt x="277" y="946"/>
                          <a:pt x="284" y="942"/>
                        </a:cubicBezTo>
                        <a:cubicBezTo>
                          <a:pt x="286" y="941"/>
                          <a:pt x="288" y="938"/>
                          <a:pt x="290" y="938"/>
                        </a:cubicBezTo>
                        <a:cubicBezTo>
                          <a:pt x="292" y="938"/>
                          <a:pt x="294" y="939"/>
                          <a:pt x="296" y="940"/>
                        </a:cubicBezTo>
                        <a:cubicBezTo>
                          <a:pt x="298" y="940"/>
                          <a:pt x="300" y="940"/>
                          <a:pt x="301" y="942"/>
                        </a:cubicBezTo>
                        <a:cubicBezTo>
                          <a:pt x="302" y="943"/>
                          <a:pt x="302" y="944"/>
                          <a:pt x="302" y="945"/>
                        </a:cubicBezTo>
                        <a:cubicBezTo>
                          <a:pt x="302" y="945"/>
                          <a:pt x="302" y="946"/>
                          <a:pt x="302" y="947"/>
                        </a:cubicBezTo>
                        <a:cubicBezTo>
                          <a:pt x="306" y="947"/>
                          <a:pt x="310" y="949"/>
                          <a:pt x="312" y="952"/>
                        </a:cubicBezTo>
                        <a:cubicBezTo>
                          <a:pt x="313" y="953"/>
                          <a:pt x="315" y="955"/>
                          <a:pt x="316" y="957"/>
                        </a:cubicBezTo>
                        <a:cubicBezTo>
                          <a:pt x="319" y="963"/>
                          <a:pt x="316" y="966"/>
                          <a:pt x="313" y="970"/>
                        </a:cubicBezTo>
                        <a:cubicBezTo>
                          <a:pt x="308" y="975"/>
                          <a:pt x="311" y="982"/>
                          <a:pt x="309" y="988"/>
                        </a:cubicBezTo>
                        <a:cubicBezTo>
                          <a:pt x="309" y="990"/>
                          <a:pt x="308" y="993"/>
                          <a:pt x="309" y="995"/>
                        </a:cubicBezTo>
                        <a:cubicBezTo>
                          <a:pt x="311" y="1000"/>
                          <a:pt x="316" y="997"/>
                          <a:pt x="319" y="997"/>
                        </a:cubicBezTo>
                        <a:cubicBezTo>
                          <a:pt x="322" y="997"/>
                          <a:pt x="324" y="997"/>
                          <a:pt x="326" y="996"/>
                        </a:cubicBezTo>
                        <a:cubicBezTo>
                          <a:pt x="328" y="995"/>
                          <a:pt x="329" y="994"/>
                          <a:pt x="331" y="993"/>
                        </a:cubicBezTo>
                        <a:cubicBezTo>
                          <a:pt x="335" y="992"/>
                          <a:pt x="338" y="995"/>
                          <a:pt x="341" y="997"/>
                        </a:cubicBezTo>
                        <a:cubicBezTo>
                          <a:pt x="346" y="1001"/>
                          <a:pt x="354" y="997"/>
                          <a:pt x="359" y="1001"/>
                        </a:cubicBezTo>
                        <a:cubicBezTo>
                          <a:pt x="365" y="1005"/>
                          <a:pt x="359" y="1013"/>
                          <a:pt x="359" y="1018"/>
                        </a:cubicBezTo>
                        <a:cubicBezTo>
                          <a:pt x="358" y="1023"/>
                          <a:pt x="361" y="1031"/>
                          <a:pt x="365" y="1035"/>
                        </a:cubicBezTo>
                        <a:cubicBezTo>
                          <a:pt x="367" y="1036"/>
                          <a:pt x="368" y="1038"/>
                          <a:pt x="369" y="1039"/>
                        </a:cubicBezTo>
                        <a:cubicBezTo>
                          <a:pt x="372" y="1042"/>
                          <a:pt x="375" y="1046"/>
                          <a:pt x="378" y="1049"/>
                        </a:cubicBezTo>
                        <a:cubicBezTo>
                          <a:pt x="381" y="1052"/>
                          <a:pt x="384" y="1054"/>
                          <a:pt x="387" y="1057"/>
                        </a:cubicBezTo>
                        <a:cubicBezTo>
                          <a:pt x="391" y="1061"/>
                          <a:pt x="393" y="1065"/>
                          <a:pt x="394" y="1070"/>
                        </a:cubicBezTo>
                        <a:cubicBezTo>
                          <a:pt x="395" y="1074"/>
                          <a:pt x="396" y="1078"/>
                          <a:pt x="396" y="1081"/>
                        </a:cubicBezTo>
                        <a:cubicBezTo>
                          <a:pt x="397" y="1084"/>
                          <a:pt x="395" y="1085"/>
                          <a:pt x="394" y="1087"/>
                        </a:cubicBezTo>
                        <a:cubicBezTo>
                          <a:pt x="391" y="1094"/>
                          <a:pt x="386" y="1099"/>
                          <a:pt x="382" y="1105"/>
                        </a:cubicBezTo>
                        <a:cubicBezTo>
                          <a:pt x="379" y="1109"/>
                          <a:pt x="372" y="1114"/>
                          <a:pt x="376" y="1119"/>
                        </a:cubicBezTo>
                        <a:cubicBezTo>
                          <a:pt x="378" y="1121"/>
                          <a:pt x="379" y="1122"/>
                          <a:pt x="382" y="1122"/>
                        </a:cubicBezTo>
                        <a:cubicBezTo>
                          <a:pt x="385" y="1122"/>
                          <a:pt x="385" y="1121"/>
                          <a:pt x="387" y="1118"/>
                        </a:cubicBezTo>
                        <a:cubicBezTo>
                          <a:pt x="388" y="1117"/>
                          <a:pt x="390" y="1114"/>
                          <a:pt x="391" y="1113"/>
                        </a:cubicBezTo>
                        <a:cubicBezTo>
                          <a:pt x="393" y="1112"/>
                          <a:pt x="395" y="1114"/>
                          <a:pt x="396" y="1115"/>
                        </a:cubicBezTo>
                        <a:cubicBezTo>
                          <a:pt x="399" y="1120"/>
                          <a:pt x="396" y="1125"/>
                          <a:pt x="394" y="1128"/>
                        </a:cubicBezTo>
                        <a:cubicBezTo>
                          <a:pt x="393" y="1130"/>
                          <a:pt x="390" y="1134"/>
                          <a:pt x="390" y="1135"/>
                        </a:cubicBezTo>
                        <a:cubicBezTo>
                          <a:pt x="390" y="1137"/>
                          <a:pt x="392" y="1138"/>
                          <a:pt x="393" y="1139"/>
                        </a:cubicBezTo>
                        <a:cubicBezTo>
                          <a:pt x="395" y="1140"/>
                          <a:pt x="396" y="1140"/>
                          <a:pt x="397" y="1141"/>
                        </a:cubicBezTo>
                        <a:cubicBezTo>
                          <a:pt x="400" y="1142"/>
                          <a:pt x="400" y="1144"/>
                          <a:pt x="403" y="1142"/>
                        </a:cubicBezTo>
                        <a:cubicBezTo>
                          <a:pt x="406" y="1141"/>
                          <a:pt x="409" y="1143"/>
                          <a:pt x="412" y="1143"/>
                        </a:cubicBezTo>
                        <a:cubicBezTo>
                          <a:pt x="415" y="1142"/>
                          <a:pt x="418" y="1141"/>
                          <a:pt x="422" y="1142"/>
                        </a:cubicBezTo>
                        <a:cubicBezTo>
                          <a:pt x="424" y="1142"/>
                          <a:pt x="425" y="1142"/>
                          <a:pt x="427" y="1142"/>
                        </a:cubicBezTo>
                        <a:cubicBezTo>
                          <a:pt x="429" y="1141"/>
                          <a:pt x="433" y="1141"/>
                          <a:pt x="435" y="1142"/>
                        </a:cubicBezTo>
                        <a:cubicBezTo>
                          <a:pt x="440" y="1145"/>
                          <a:pt x="445" y="1146"/>
                          <a:pt x="451" y="1147"/>
                        </a:cubicBezTo>
                        <a:cubicBezTo>
                          <a:pt x="457" y="1147"/>
                          <a:pt x="464" y="1148"/>
                          <a:pt x="470" y="1149"/>
                        </a:cubicBezTo>
                        <a:cubicBezTo>
                          <a:pt x="478" y="1150"/>
                          <a:pt x="486" y="1149"/>
                          <a:pt x="494" y="1149"/>
                        </a:cubicBezTo>
                        <a:cubicBezTo>
                          <a:pt x="504" y="1151"/>
                          <a:pt x="514" y="1150"/>
                          <a:pt x="525" y="1151"/>
                        </a:cubicBezTo>
                        <a:cubicBezTo>
                          <a:pt x="537" y="1151"/>
                          <a:pt x="549" y="1154"/>
                          <a:pt x="561" y="1155"/>
                        </a:cubicBezTo>
                        <a:cubicBezTo>
                          <a:pt x="571" y="1155"/>
                          <a:pt x="582" y="1156"/>
                          <a:pt x="592" y="1156"/>
                        </a:cubicBezTo>
                        <a:cubicBezTo>
                          <a:pt x="596" y="1156"/>
                          <a:pt x="601" y="1157"/>
                          <a:pt x="605" y="1158"/>
                        </a:cubicBezTo>
                        <a:cubicBezTo>
                          <a:pt x="606" y="1158"/>
                          <a:pt x="610" y="1159"/>
                          <a:pt x="610" y="1160"/>
                        </a:cubicBezTo>
                        <a:cubicBezTo>
                          <a:pt x="610" y="1160"/>
                          <a:pt x="610" y="1160"/>
                          <a:pt x="610" y="1160"/>
                        </a:cubicBezTo>
                        <a:cubicBezTo>
                          <a:pt x="612" y="1159"/>
                          <a:pt x="614" y="1159"/>
                          <a:pt x="617" y="1159"/>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grpSp>
            <p:sp>
              <p:nvSpPr>
                <p:cNvPr id="7186" name="Freeform 916">
                  <a:extLst>
                    <a:ext uri="{FF2B5EF4-FFF2-40B4-BE49-F238E27FC236}">
                      <a16:creationId xmlns:a16="http://schemas.microsoft.com/office/drawing/2014/main" id="{83DDE81C-7F94-EC8C-3DED-8AB692D8BED2}"/>
                    </a:ext>
                  </a:extLst>
                </p:cNvPr>
                <p:cNvSpPr>
                  <a:spLocks/>
                </p:cNvSpPr>
                <p:nvPr/>
              </p:nvSpPr>
              <p:spPr bwMode="auto">
                <a:xfrm>
                  <a:off x="7076515" y="3597885"/>
                  <a:ext cx="765597" cy="861450"/>
                </a:xfrm>
                <a:custGeom>
                  <a:avLst/>
                  <a:gdLst>
                    <a:gd name="T0" fmla="*/ 150 w 594"/>
                    <a:gd name="T1" fmla="*/ 91 h 668"/>
                    <a:gd name="T2" fmla="*/ 135 w 594"/>
                    <a:gd name="T3" fmla="*/ 75 h 668"/>
                    <a:gd name="T4" fmla="*/ 106 w 594"/>
                    <a:gd name="T5" fmla="*/ 67 h 668"/>
                    <a:gd name="T6" fmla="*/ 88 w 594"/>
                    <a:gd name="T7" fmla="*/ 86 h 668"/>
                    <a:gd name="T8" fmla="*/ 75 w 594"/>
                    <a:gd name="T9" fmla="*/ 120 h 668"/>
                    <a:gd name="T10" fmla="*/ 82 w 594"/>
                    <a:gd name="T11" fmla="*/ 171 h 668"/>
                    <a:gd name="T12" fmla="*/ 73 w 594"/>
                    <a:gd name="T13" fmla="*/ 194 h 668"/>
                    <a:gd name="T14" fmla="*/ 77 w 594"/>
                    <a:gd name="T15" fmla="*/ 217 h 668"/>
                    <a:gd name="T16" fmla="*/ 90 w 594"/>
                    <a:gd name="T17" fmla="*/ 253 h 668"/>
                    <a:gd name="T18" fmla="*/ 93 w 594"/>
                    <a:gd name="T19" fmla="*/ 272 h 668"/>
                    <a:gd name="T20" fmla="*/ 80 w 594"/>
                    <a:gd name="T21" fmla="*/ 289 h 668"/>
                    <a:gd name="T22" fmla="*/ 57 w 594"/>
                    <a:gd name="T23" fmla="*/ 321 h 668"/>
                    <a:gd name="T24" fmla="*/ 50 w 594"/>
                    <a:gd name="T25" fmla="*/ 323 h 668"/>
                    <a:gd name="T26" fmla="*/ 47 w 594"/>
                    <a:gd name="T27" fmla="*/ 332 h 668"/>
                    <a:gd name="T28" fmla="*/ 40 w 594"/>
                    <a:gd name="T29" fmla="*/ 347 h 668"/>
                    <a:gd name="T30" fmla="*/ 28 w 594"/>
                    <a:gd name="T31" fmla="*/ 375 h 668"/>
                    <a:gd name="T32" fmla="*/ 42 w 594"/>
                    <a:gd name="T33" fmla="*/ 407 h 668"/>
                    <a:gd name="T34" fmla="*/ 36 w 594"/>
                    <a:gd name="T35" fmla="*/ 425 h 668"/>
                    <a:gd name="T36" fmla="*/ 36 w 594"/>
                    <a:gd name="T37" fmla="*/ 428 h 668"/>
                    <a:gd name="T38" fmla="*/ 24 w 594"/>
                    <a:gd name="T39" fmla="*/ 424 h 668"/>
                    <a:gd name="T40" fmla="*/ 17 w 594"/>
                    <a:gd name="T41" fmla="*/ 425 h 668"/>
                    <a:gd name="T42" fmla="*/ 13 w 594"/>
                    <a:gd name="T43" fmla="*/ 430 h 668"/>
                    <a:gd name="T44" fmla="*/ 7 w 594"/>
                    <a:gd name="T45" fmla="*/ 436 h 668"/>
                    <a:gd name="T46" fmla="*/ 7 w 594"/>
                    <a:gd name="T47" fmla="*/ 455 h 668"/>
                    <a:gd name="T48" fmla="*/ 23 w 594"/>
                    <a:gd name="T49" fmla="*/ 464 h 668"/>
                    <a:gd name="T50" fmla="*/ 34 w 594"/>
                    <a:gd name="T51" fmla="*/ 470 h 668"/>
                    <a:gd name="T52" fmla="*/ 40 w 594"/>
                    <a:gd name="T53" fmla="*/ 473 h 668"/>
                    <a:gd name="T54" fmla="*/ 51 w 594"/>
                    <a:gd name="T55" fmla="*/ 479 h 668"/>
                    <a:gd name="T56" fmla="*/ 60 w 594"/>
                    <a:gd name="T57" fmla="*/ 486 h 668"/>
                    <a:gd name="T58" fmla="*/ 72 w 594"/>
                    <a:gd name="T59" fmla="*/ 492 h 668"/>
                    <a:gd name="T60" fmla="*/ 82 w 594"/>
                    <a:gd name="T61" fmla="*/ 497 h 668"/>
                    <a:gd name="T62" fmla="*/ 97 w 594"/>
                    <a:gd name="T63" fmla="*/ 506 h 668"/>
                    <a:gd name="T64" fmla="*/ 110 w 594"/>
                    <a:gd name="T65" fmla="*/ 514 h 668"/>
                    <a:gd name="T66" fmla="*/ 137 w 594"/>
                    <a:gd name="T67" fmla="*/ 527 h 668"/>
                    <a:gd name="T68" fmla="*/ 150 w 594"/>
                    <a:gd name="T69" fmla="*/ 535 h 668"/>
                    <a:gd name="T70" fmla="*/ 168 w 594"/>
                    <a:gd name="T71" fmla="*/ 545 h 668"/>
                    <a:gd name="T72" fmla="*/ 178 w 594"/>
                    <a:gd name="T73" fmla="*/ 549 h 668"/>
                    <a:gd name="T74" fmla="*/ 200 w 594"/>
                    <a:gd name="T75" fmla="*/ 563 h 668"/>
                    <a:gd name="T76" fmla="*/ 253 w 594"/>
                    <a:gd name="T77" fmla="*/ 591 h 668"/>
                    <a:gd name="T78" fmla="*/ 285 w 594"/>
                    <a:gd name="T79" fmla="*/ 611 h 668"/>
                    <a:gd name="T80" fmla="*/ 308 w 594"/>
                    <a:gd name="T81" fmla="*/ 624 h 668"/>
                    <a:gd name="T82" fmla="*/ 322 w 594"/>
                    <a:gd name="T83" fmla="*/ 634 h 668"/>
                    <a:gd name="T84" fmla="*/ 338 w 594"/>
                    <a:gd name="T85" fmla="*/ 638 h 668"/>
                    <a:gd name="T86" fmla="*/ 360 w 594"/>
                    <a:gd name="T87" fmla="*/ 640 h 668"/>
                    <a:gd name="T88" fmla="*/ 381 w 594"/>
                    <a:gd name="T89" fmla="*/ 644 h 668"/>
                    <a:gd name="T90" fmla="*/ 405 w 594"/>
                    <a:gd name="T91" fmla="*/ 647 h 668"/>
                    <a:gd name="T92" fmla="*/ 429 w 594"/>
                    <a:gd name="T93" fmla="*/ 651 h 668"/>
                    <a:gd name="T94" fmla="*/ 448 w 594"/>
                    <a:gd name="T95" fmla="*/ 656 h 668"/>
                    <a:gd name="T96" fmla="*/ 488 w 594"/>
                    <a:gd name="T97" fmla="*/ 663 h 668"/>
                    <a:gd name="T98" fmla="*/ 507 w 594"/>
                    <a:gd name="T99" fmla="*/ 668 h 668"/>
                    <a:gd name="T100" fmla="*/ 594 w 594"/>
                    <a:gd name="T101" fmla="*/ 76 h 668"/>
                    <a:gd name="T102" fmla="*/ 170 w 594"/>
                    <a:gd name="T103" fmla="*/ 0 h 668"/>
                    <a:gd name="T104" fmla="*/ 150 w 594"/>
                    <a:gd name="T105" fmla="*/ 91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94" h="668">
                      <a:moveTo>
                        <a:pt x="150" y="91"/>
                      </a:moveTo>
                      <a:cubicBezTo>
                        <a:pt x="150" y="91"/>
                        <a:pt x="140" y="94"/>
                        <a:pt x="135" y="75"/>
                      </a:cubicBezTo>
                      <a:cubicBezTo>
                        <a:pt x="129" y="57"/>
                        <a:pt x="119" y="71"/>
                        <a:pt x="106" y="67"/>
                      </a:cubicBezTo>
                      <a:cubicBezTo>
                        <a:pt x="92" y="63"/>
                        <a:pt x="85" y="70"/>
                        <a:pt x="88" y="86"/>
                      </a:cubicBezTo>
                      <a:cubicBezTo>
                        <a:pt x="91" y="102"/>
                        <a:pt x="78" y="104"/>
                        <a:pt x="75" y="120"/>
                      </a:cubicBezTo>
                      <a:cubicBezTo>
                        <a:pt x="72" y="135"/>
                        <a:pt x="82" y="161"/>
                        <a:pt x="82" y="171"/>
                      </a:cubicBezTo>
                      <a:cubicBezTo>
                        <a:pt x="82" y="178"/>
                        <a:pt x="76" y="189"/>
                        <a:pt x="73" y="194"/>
                      </a:cubicBezTo>
                      <a:cubicBezTo>
                        <a:pt x="75" y="203"/>
                        <a:pt x="76" y="213"/>
                        <a:pt x="77" y="217"/>
                      </a:cubicBezTo>
                      <a:cubicBezTo>
                        <a:pt x="80" y="229"/>
                        <a:pt x="85" y="242"/>
                        <a:pt x="90" y="253"/>
                      </a:cubicBezTo>
                      <a:cubicBezTo>
                        <a:pt x="92" y="260"/>
                        <a:pt x="97" y="265"/>
                        <a:pt x="93" y="272"/>
                      </a:cubicBezTo>
                      <a:cubicBezTo>
                        <a:pt x="91" y="277"/>
                        <a:pt x="84" y="285"/>
                        <a:pt x="80" y="289"/>
                      </a:cubicBezTo>
                      <a:cubicBezTo>
                        <a:pt x="72" y="299"/>
                        <a:pt x="68" y="313"/>
                        <a:pt x="57" y="321"/>
                      </a:cubicBezTo>
                      <a:cubicBezTo>
                        <a:pt x="55" y="322"/>
                        <a:pt x="52" y="321"/>
                        <a:pt x="50" y="323"/>
                      </a:cubicBezTo>
                      <a:cubicBezTo>
                        <a:pt x="48" y="325"/>
                        <a:pt x="48" y="329"/>
                        <a:pt x="47" y="332"/>
                      </a:cubicBezTo>
                      <a:cubicBezTo>
                        <a:pt x="45" y="337"/>
                        <a:pt x="43" y="342"/>
                        <a:pt x="40" y="347"/>
                      </a:cubicBezTo>
                      <a:cubicBezTo>
                        <a:pt x="36" y="355"/>
                        <a:pt x="27" y="365"/>
                        <a:pt x="28" y="375"/>
                      </a:cubicBezTo>
                      <a:cubicBezTo>
                        <a:pt x="29" y="386"/>
                        <a:pt x="39" y="396"/>
                        <a:pt x="42" y="407"/>
                      </a:cubicBezTo>
                      <a:cubicBezTo>
                        <a:pt x="44" y="417"/>
                        <a:pt x="53" y="429"/>
                        <a:pt x="36" y="425"/>
                      </a:cubicBezTo>
                      <a:cubicBezTo>
                        <a:pt x="36" y="426"/>
                        <a:pt x="36" y="427"/>
                        <a:pt x="36" y="428"/>
                      </a:cubicBezTo>
                      <a:cubicBezTo>
                        <a:pt x="31" y="428"/>
                        <a:pt x="29" y="425"/>
                        <a:pt x="24" y="424"/>
                      </a:cubicBezTo>
                      <a:cubicBezTo>
                        <a:pt x="21" y="424"/>
                        <a:pt x="19" y="424"/>
                        <a:pt x="17" y="425"/>
                      </a:cubicBezTo>
                      <a:cubicBezTo>
                        <a:pt x="17" y="426"/>
                        <a:pt x="14" y="430"/>
                        <a:pt x="13" y="430"/>
                      </a:cubicBezTo>
                      <a:cubicBezTo>
                        <a:pt x="12" y="433"/>
                        <a:pt x="9" y="434"/>
                        <a:pt x="7" y="436"/>
                      </a:cubicBezTo>
                      <a:cubicBezTo>
                        <a:pt x="3" y="441"/>
                        <a:pt x="0" y="451"/>
                        <a:pt x="7" y="455"/>
                      </a:cubicBezTo>
                      <a:cubicBezTo>
                        <a:pt x="12" y="458"/>
                        <a:pt x="18" y="460"/>
                        <a:pt x="23" y="464"/>
                      </a:cubicBezTo>
                      <a:cubicBezTo>
                        <a:pt x="26" y="466"/>
                        <a:pt x="30" y="468"/>
                        <a:pt x="34" y="470"/>
                      </a:cubicBezTo>
                      <a:cubicBezTo>
                        <a:pt x="36" y="471"/>
                        <a:pt x="38" y="472"/>
                        <a:pt x="40" y="473"/>
                      </a:cubicBezTo>
                      <a:cubicBezTo>
                        <a:pt x="44" y="476"/>
                        <a:pt x="47" y="477"/>
                        <a:pt x="51" y="479"/>
                      </a:cubicBezTo>
                      <a:cubicBezTo>
                        <a:pt x="54" y="481"/>
                        <a:pt x="57" y="484"/>
                        <a:pt x="60" y="486"/>
                      </a:cubicBezTo>
                      <a:cubicBezTo>
                        <a:pt x="63" y="488"/>
                        <a:pt x="68" y="490"/>
                        <a:pt x="72" y="492"/>
                      </a:cubicBezTo>
                      <a:cubicBezTo>
                        <a:pt x="75" y="493"/>
                        <a:pt x="78" y="496"/>
                        <a:pt x="82" y="497"/>
                      </a:cubicBezTo>
                      <a:cubicBezTo>
                        <a:pt x="88" y="500"/>
                        <a:pt x="92" y="503"/>
                        <a:pt x="97" y="506"/>
                      </a:cubicBezTo>
                      <a:cubicBezTo>
                        <a:pt x="101" y="509"/>
                        <a:pt x="106" y="511"/>
                        <a:pt x="110" y="514"/>
                      </a:cubicBezTo>
                      <a:cubicBezTo>
                        <a:pt x="118" y="519"/>
                        <a:pt x="128" y="523"/>
                        <a:pt x="137" y="527"/>
                      </a:cubicBezTo>
                      <a:cubicBezTo>
                        <a:pt x="141" y="530"/>
                        <a:pt x="146" y="532"/>
                        <a:pt x="150" y="535"/>
                      </a:cubicBezTo>
                      <a:cubicBezTo>
                        <a:pt x="155" y="538"/>
                        <a:pt x="162" y="542"/>
                        <a:pt x="168" y="545"/>
                      </a:cubicBezTo>
                      <a:cubicBezTo>
                        <a:pt x="171" y="546"/>
                        <a:pt x="174" y="547"/>
                        <a:pt x="178" y="549"/>
                      </a:cubicBezTo>
                      <a:cubicBezTo>
                        <a:pt x="185" y="554"/>
                        <a:pt x="192" y="559"/>
                        <a:pt x="200" y="563"/>
                      </a:cubicBezTo>
                      <a:cubicBezTo>
                        <a:pt x="217" y="573"/>
                        <a:pt x="235" y="582"/>
                        <a:pt x="253" y="591"/>
                      </a:cubicBezTo>
                      <a:cubicBezTo>
                        <a:pt x="264" y="597"/>
                        <a:pt x="275" y="604"/>
                        <a:pt x="285" y="611"/>
                      </a:cubicBezTo>
                      <a:cubicBezTo>
                        <a:pt x="293" y="616"/>
                        <a:pt x="301" y="619"/>
                        <a:pt x="308" y="624"/>
                      </a:cubicBezTo>
                      <a:cubicBezTo>
                        <a:pt x="313" y="627"/>
                        <a:pt x="317" y="631"/>
                        <a:pt x="322" y="634"/>
                      </a:cubicBezTo>
                      <a:cubicBezTo>
                        <a:pt x="327" y="637"/>
                        <a:pt x="332" y="637"/>
                        <a:pt x="338" y="638"/>
                      </a:cubicBezTo>
                      <a:cubicBezTo>
                        <a:pt x="345" y="639"/>
                        <a:pt x="352" y="639"/>
                        <a:pt x="360" y="640"/>
                      </a:cubicBezTo>
                      <a:cubicBezTo>
                        <a:pt x="367" y="641"/>
                        <a:pt x="374" y="643"/>
                        <a:pt x="381" y="644"/>
                      </a:cubicBezTo>
                      <a:cubicBezTo>
                        <a:pt x="389" y="644"/>
                        <a:pt x="397" y="645"/>
                        <a:pt x="405" y="647"/>
                      </a:cubicBezTo>
                      <a:cubicBezTo>
                        <a:pt x="413" y="648"/>
                        <a:pt x="421" y="649"/>
                        <a:pt x="429" y="651"/>
                      </a:cubicBezTo>
                      <a:cubicBezTo>
                        <a:pt x="436" y="653"/>
                        <a:pt x="442" y="655"/>
                        <a:pt x="448" y="656"/>
                      </a:cubicBezTo>
                      <a:cubicBezTo>
                        <a:pt x="462" y="659"/>
                        <a:pt x="475" y="660"/>
                        <a:pt x="488" y="663"/>
                      </a:cubicBezTo>
                      <a:cubicBezTo>
                        <a:pt x="494" y="665"/>
                        <a:pt x="501" y="666"/>
                        <a:pt x="507" y="668"/>
                      </a:cubicBezTo>
                      <a:cubicBezTo>
                        <a:pt x="594" y="76"/>
                        <a:pt x="594" y="76"/>
                        <a:pt x="594" y="76"/>
                      </a:cubicBezTo>
                      <a:cubicBezTo>
                        <a:pt x="387" y="42"/>
                        <a:pt x="212" y="8"/>
                        <a:pt x="170" y="0"/>
                      </a:cubicBezTo>
                      <a:lnTo>
                        <a:pt x="150" y="91"/>
                      </a:ln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87" name="Freeform 917">
                  <a:extLst>
                    <a:ext uri="{FF2B5EF4-FFF2-40B4-BE49-F238E27FC236}">
                      <a16:creationId xmlns:a16="http://schemas.microsoft.com/office/drawing/2014/main" id="{20FF2F2F-46A1-464C-3CA6-C98B049D131B}"/>
                    </a:ext>
                  </a:extLst>
                </p:cNvPr>
                <p:cNvSpPr>
                  <a:spLocks/>
                </p:cNvSpPr>
                <p:nvPr/>
              </p:nvSpPr>
              <p:spPr bwMode="auto">
                <a:xfrm>
                  <a:off x="7295614" y="2939349"/>
                  <a:ext cx="624926" cy="756881"/>
                </a:xfrm>
                <a:custGeom>
                  <a:avLst/>
                  <a:gdLst>
                    <a:gd name="T0" fmla="*/ 326 w 485"/>
                    <a:gd name="T1" fmla="*/ 148 h 587"/>
                    <a:gd name="T2" fmla="*/ 346 w 485"/>
                    <a:gd name="T3" fmla="*/ 45 h 587"/>
                    <a:gd name="T4" fmla="*/ 113 w 485"/>
                    <a:gd name="T5" fmla="*/ 0 h 587"/>
                    <a:gd name="T6" fmla="*/ 0 w 485"/>
                    <a:gd name="T7" fmla="*/ 511 h 587"/>
                    <a:gd name="T8" fmla="*/ 424 w 485"/>
                    <a:gd name="T9" fmla="*/ 587 h 587"/>
                    <a:gd name="T10" fmla="*/ 485 w 485"/>
                    <a:gd name="T11" fmla="*/ 170 h 587"/>
                    <a:gd name="T12" fmla="*/ 326 w 485"/>
                    <a:gd name="T13" fmla="*/ 148 h 587"/>
                  </a:gdLst>
                  <a:ahLst/>
                  <a:cxnLst>
                    <a:cxn ang="0">
                      <a:pos x="T0" y="T1"/>
                    </a:cxn>
                    <a:cxn ang="0">
                      <a:pos x="T2" y="T3"/>
                    </a:cxn>
                    <a:cxn ang="0">
                      <a:pos x="T4" y="T5"/>
                    </a:cxn>
                    <a:cxn ang="0">
                      <a:pos x="T6" y="T7"/>
                    </a:cxn>
                    <a:cxn ang="0">
                      <a:pos x="T8" y="T9"/>
                    </a:cxn>
                    <a:cxn ang="0">
                      <a:pos x="T10" y="T11"/>
                    </a:cxn>
                    <a:cxn ang="0">
                      <a:pos x="T12" y="T13"/>
                    </a:cxn>
                  </a:cxnLst>
                  <a:rect l="0" t="0" r="r" b="b"/>
                  <a:pathLst>
                    <a:path w="485" h="587">
                      <a:moveTo>
                        <a:pt x="326" y="148"/>
                      </a:moveTo>
                      <a:cubicBezTo>
                        <a:pt x="346" y="45"/>
                        <a:pt x="346" y="45"/>
                        <a:pt x="346" y="45"/>
                      </a:cubicBezTo>
                      <a:cubicBezTo>
                        <a:pt x="267" y="32"/>
                        <a:pt x="189" y="16"/>
                        <a:pt x="113" y="0"/>
                      </a:cubicBezTo>
                      <a:cubicBezTo>
                        <a:pt x="0" y="511"/>
                        <a:pt x="0" y="511"/>
                        <a:pt x="0" y="511"/>
                      </a:cubicBezTo>
                      <a:cubicBezTo>
                        <a:pt x="42" y="519"/>
                        <a:pt x="217" y="553"/>
                        <a:pt x="424" y="587"/>
                      </a:cubicBezTo>
                      <a:cubicBezTo>
                        <a:pt x="485" y="170"/>
                        <a:pt x="485" y="170"/>
                        <a:pt x="485" y="170"/>
                      </a:cubicBezTo>
                      <a:lnTo>
                        <a:pt x="326" y="148"/>
                      </a:ln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88" name="Freeform 918">
                  <a:extLst>
                    <a:ext uri="{FF2B5EF4-FFF2-40B4-BE49-F238E27FC236}">
                      <a16:creationId xmlns:a16="http://schemas.microsoft.com/office/drawing/2014/main" id="{B5E0FD5D-B98A-D526-328A-30FD0A615411}"/>
                    </a:ext>
                  </a:extLst>
                </p:cNvPr>
                <p:cNvSpPr>
                  <a:spLocks/>
                </p:cNvSpPr>
                <p:nvPr/>
              </p:nvSpPr>
              <p:spPr bwMode="auto">
                <a:xfrm>
                  <a:off x="8496917" y="2162550"/>
                  <a:ext cx="712068" cy="459357"/>
                </a:xfrm>
                <a:custGeom>
                  <a:avLst/>
                  <a:gdLst>
                    <a:gd name="T0" fmla="*/ 550 w 553"/>
                    <a:gd name="T1" fmla="*/ 347 h 356"/>
                    <a:gd name="T2" fmla="*/ 548 w 553"/>
                    <a:gd name="T3" fmla="*/ 309 h 356"/>
                    <a:gd name="T4" fmla="*/ 552 w 553"/>
                    <a:gd name="T5" fmla="*/ 287 h 356"/>
                    <a:gd name="T6" fmla="*/ 542 w 553"/>
                    <a:gd name="T7" fmla="*/ 239 h 356"/>
                    <a:gd name="T8" fmla="*/ 540 w 553"/>
                    <a:gd name="T9" fmla="*/ 195 h 356"/>
                    <a:gd name="T10" fmla="*/ 532 w 553"/>
                    <a:gd name="T11" fmla="*/ 154 h 356"/>
                    <a:gd name="T12" fmla="*/ 526 w 553"/>
                    <a:gd name="T13" fmla="*/ 135 h 356"/>
                    <a:gd name="T14" fmla="*/ 520 w 553"/>
                    <a:gd name="T15" fmla="*/ 118 h 356"/>
                    <a:gd name="T16" fmla="*/ 518 w 553"/>
                    <a:gd name="T17" fmla="*/ 99 h 356"/>
                    <a:gd name="T18" fmla="*/ 513 w 553"/>
                    <a:gd name="T19" fmla="*/ 88 h 356"/>
                    <a:gd name="T20" fmla="*/ 509 w 553"/>
                    <a:gd name="T21" fmla="*/ 66 h 356"/>
                    <a:gd name="T22" fmla="*/ 508 w 553"/>
                    <a:gd name="T23" fmla="*/ 54 h 356"/>
                    <a:gd name="T24" fmla="*/ 513 w 553"/>
                    <a:gd name="T25" fmla="*/ 43 h 356"/>
                    <a:gd name="T26" fmla="*/ 514 w 553"/>
                    <a:gd name="T27" fmla="*/ 31 h 356"/>
                    <a:gd name="T28" fmla="*/ 354 w 553"/>
                    <a:gd name="T29" fmla="*/ 26 h 356"/>
                    <a:gd name="T30" fmla="*/ 125 w 553"/>
                    <a:gd name="T31" fmla="*/ 10 h 356"/>
                    <a:gd name="T32" fmla="*/ 41 w 553"/>
                    <a:gd name="T33" fmla="*/ 0 h 356"/>
                    <a:gd name="T34" fmla="*/ 0 w 553"/>
                    <a:gd name="T35" fmla="*/ 310 h 356"/>
                    <a:gd name="T36" fmla="*/ 550 w 553"/>
                    <a:gd name="T37" fmla="*/ 34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3" h="356">
                      <a:moveTo>
                        <a:pt x="550" y="347"/>
                      </a:moveTo>
                      <a:cubicBezTo>
                        <a:pt x="550" y="347"/>
                        <a:pt x="548" y="312"/>
                        <a:pt x="548" y="309"/>
                      </a:cubicBezTo>
                      <a:cubicBezTo>
                        <a:pt x="547" y="300"/>
                        <a:pt x="551" y="296"/>
                        <a:pt x="552" y="287"/>
                      </a:cubicBezTo>
                      <a:cubicBezTo>
                        <a:pt x="553" y="272"/>
                        <a:pt x="548" y="253"/>
                        <a:pt x="542" y="239"/>
                      </a:cubicBezTo>
                      <a:cubicBezTo>
                        <a:pt x="536" y="225"/>
                        <a:pt x="542" y="210"/>
                        <a:pt x="540" y="195"/>
                      </a:cubicBezTo>
                      <a:cubicBezTo>
                        <a:pt x="538" y="181"/>
                        <a:pt x="535" y="168"/>
                        <a:pt x="532" y="154"/>
                      </a:cubicBezTo>
                      <a:cubicBezTo>
                        <a:pt x="531" y="147"/>
                        <a:pt x="527" y="142"/>
                        <a:pt x="526" y="135"/>
                      </a:cubicBezTo>
                      <a:cubicBezTo>
                        <a:pt x="524" y="126"/>
                        <a:pt x="528" y="124"/>
                        <a:pt x="520" y="118"/>
                      </a:cubicBezTo>
                      <a:cubicBezTo>
                        <a:pt x="510" y="111"/>
                        <a:pt x="517" y="109"/>
                        <a:pt x="518" y="99"/>
                      </a:cubicBezTo>
                      <a:cubicBezTo>
                        <a:pt x="518" y="92"/>
                        <a:pt x="516" y="93"/>
                        <a:pt x="513" y="88"/>
                      </a:cubicBezTo>
                      <a:cubicBezTo>
                        <a:pt x="506" y="78"/>
                        <a:pt x="508" y="77"/>
                        <a:pt x="509" y="66"/>
                      </a:cubicBezTo>
                      <a:cubicBezTo>
                        <a:pt x="509" y="61"/>
                        <a:pt x="507" y="59"/>
                        <a:pt x="508" y="54"/>
                      </a:cubicBezTo>
                      <a:cubicBezTo>
                        <a:pt x="509" y="50"/>
                        <a:pt x="512" y="47"/>
                        <a:pt x="513" y="43"/>
                      </a:cubicBezTo>
                      <a:cubicBezTo>
                        <a:pt x="514" y="39"/>
                        <a:pt x="514" y="35"/>
                        <a:pt x="514" y="31"/>
                      </a:cubicBezTo>
                      <a:cubicBezTo>
                        <a:pt x="461" y="30"/>
                        <a:pt x="407" y="28"/>
                        <a:pt x="354" y="26"/>
                      </a:cubicBezTo>
                      <a:cubicBezTo>
                        <a:pt x="277" y="23"/>
                        <a:pt x="201" y="18"/>
                        <a:pt x="125" y="10"/>
                      </a:cubicBezTo>
                      <a:cubicBezTo>
                        <a:pt x="102" y="8"/>
                        <a:pt x="74" y="5"/>
                        <a:pt x="41" y="0"/>
                      </a:cubicBezTo>
                      <a:cubicBezTo>
                        <a:pt x="0" y="310"/>
                        <a:pt x="0" y="310"/>
                        <a:pt x="0" y="310"/>
                      </a:cubicBezTo>
                      <a:cubicBezTo>
                        <a:pt x="51" y="316"/>
                        <a:pt x="414" y="356"/>
                        <a:pt x="550" y="347"/>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uk-UA" kern="0">
                    <a:solidFill>
                      <a:prstClr val="black"/>
                    </a:solidFill>
                    <a:latin typeface="Calibri" panose="020F0502020204030204"/>
                  </a:endParaRPr>
                </a:p>
              </p:txBody>
            </p:sp>
            <p:sp>
              <p:nvSpPr>
                <p:cNvPr id="7189" name="Freeform 919">
                  <a:extLst>
                    <a:ext uri="{FF2B5EF4-FFF2-40B4-BE49-F238E27FC236}">
                      <a16:creationId xmlns:a16="http://schemas.microsoft.com/office/drawing/2014/main" id="{1EAC64EC-C86A-C143-A2BF-D016FE47B213}"/>
                    </a:ext>
                  </a:extLst>
                </p:cNvPr>
                <p:cNvSpPr>
                  <a:spLocks/>
                </p:cNvSpPr>
                <p:nvPr/>
              </p:nvSpPr>
              <p:spPr bwMode="auto">
                <a:xfrm>
                  <a:off x="8449612" y="2562155"/>
                  <a:ext cx="768088" cy="519111"/>
                </a:xfrm>
                <a:custGeom>
                  <a:avLst/>
                  <a:gdLst>
                    <a:gd name="T0" fmla="*/ 361 w 596"/>
                    <a:gd name="T1" fmla="*/ 352 h 403"/>
                    <a:gd name="T2" fmla="*/ 413 w 596"/>
                    <a:gd name="T3" fmla="*/ 366 h 403"/>
                    <a:gd name="T4" fmla="*/ 466 w 596"/>
                    <a:gd name="T5" fmla="*/ 386 h 403"/>
                    <a:gd name="T6" fmla="*/ 486 w 596"/>
                    <a:gd name="T7" fmla="*/ 378 h 403"/>
                    <a:gd name="T8" fmla="*/ 522 w 596"/>
                    <a:gd name="T9" fmla="*/ 376 h 403"/>
                    <a:gd name="T10" fmla="*/ 588 w 596"/>
                    <a:gd name="T11" fmla="*/ 403 h 403"/>
                    <a:gd name="T12" fmla="*/ 587 w 596"/>
                    <a:gd name="T13" fmla="*/ 375 h 403"/>
                    <a:gd name="T14" fmla="*/ 588 w 596"/>
                    <a:gd name="T15" fmla="*/ 346 h 403"/>
                    <a:gd name="T16" fmla="*/ 585 w 596"/>
                    <a:gd name="T17" fmla="*/ 318 h 403"/>
                    <a:gd name="T18" fmla="*/ 569 w 596"/>
                    <a:gd name="T19" fmla="*/ 299 h 403"/>
                    <a:gd name="T20" fmla="*/ 588 w 596"/>
                    <a:gd name="T21" fmla="*/ 294 h 403"/>
                    <a:gd name="T22" fmla="*/ 590 w 596"/>
                    <a:gd name="T23" fmla="*/ 273 h 403"/>
                    <a:gd name="T24" fmla="*/ 589 w 596"/>
                    <a:gd name="T25" fmla="*/ 242 h 403"/>
                    <a:gd name="T26" fmla="*/ 590 w 596"/>
                    <a:gd name="T27" fmla="*/ 200 h 403"/>
                    <a:gd name="T28" fmla="*/ 592 w 596"/>
                    <a:gd name="T29" fmla="*/ 155 h 403"/>
                    <a:gd name="T30" fmla="*/ 593 w 596"/>
                    <a:gd name="T31" fmla="*/ 111 h 403"/>
                    <a:gd name="T32" fmla="*/ 584 w 596"/>
                    <a:gd name="T33" fmla="*/ 93 h 403"/>
                    <a:gd name="T34" fmla="*/ 584 w 596"/>
                    <a:gd name="T35" fmla="*/ 70 h 403"/>
                    <a:gd name="T36" fmla="*/ 589 w 596"/>
                    <a:gd name="T37" fmla="*/ 47 h 403"/>
                    <a:gd name="T38" fmla="*/ 586 w 596"/>
                    <a:gd name="T39" fmla="*/ 37 h 403"/>
                    <a:gd name="T40" fmla="*/ 37 w 596"/>
                    <a:gd name="T41" fmla="*/ 0 h 403"/>
                    <a:gd name="T42" fmla="*/ 23 w 596"/>
                    <a:gd name="T43" fmla="*/ 104 h 403"/>
                    <a:gd name="T44" fmla="*/ 0 w 596"/>
                    <a:gd name="T45" fmla="*/ 314 h 403"/>
                    <a:gd name="T46" fmla="*/ 326 w 596"/>
                    <a:gd name="T47" fmla="*/ 340 h 403"/>
                    <a:gd name="T48" fmla="*/ 361 w 596"/>
                    <a:gd name="T49" fmla="*/ 35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6" h="403">
                      <a:moveTo>
                        <a:pt x="361" y="352"/>
                      </a:moveTo>
                      <a:cubicBezTo>
                        <a:pt x="378" y="362"/>
                        <a:pt x="395" y="361"/>
                        <a:pt x="413" y="366"/>
                      </a:cubicBezTo>
                      <a:cubicBezTo>
                        <a:pt x="431" y="370"/>
                        <a:pt x="446" y="389"/>
                        <a:pt x="466" y="386"/>
                      </a:cubicBezTo>
                      <a:cubicBezTo>
                        <a:pt x="472" y="386"/>
                        <a:pt x="481" y="381"/>
                        <a:pt x="486" y="378"/>
                      </a:cubicBezTo>
                      <a:cubicBezTo>
                        <a:pt x="500" y="371"/>
                        <a:pt x="507" y="374"/>
                        <a:pt x="522" y="376"/>
                      </a:cubicBezTo>
                      <a:cubicBezTo>
                        <a:pt x="547" y="378"/>
                        <a:pt x="566" y="391"/>
                        <a:pt x="588" y="403"/>
                      </a:cubicBezTo>
                      <a:cubicBezTo>
                        <a:pt x="590" y="395"/>
                        <a:pt x="587" y="384"/>
                        <a:pt x="587" y="375"/>
                      </a:cubicBezTo>
                      <a:cubicBezTo>
                        <a:pt x="586" y="364"/>
                        <a:pt x="587" y="356"/>
                        <a:pt x="588" y="346"/>
                      </a:cubicBezTo>
                      <a:cubicBezTo>
                        <a:pt x="590" y="336"/>
                        <a:pt x="586" y="328"/>
                        <a:pt x="585" y="318"/>
                      </a:cubicBezTo>
                      <a:cubicBezTo>
                        <a:pt x="583" y="304"/>
                        <a:pt x="578" y="307"/>
                        <a:pt x="569" y="299"/>
                      </a:cubicBezTo>
                      <a:cubicBezTo>
                        <a:pt x="573" y="302"/>
                        <a:pt x="587" y="297"/>
                        <a:pt x="588" y="294"/>
                      </a:cubicBezTo>
                      <a:cubicBezTo>
                        <a:pt x="590" y="289"/>
                        <a:pt x="589" y="279"/>
                        <a:pt x="590" y="273"/>
                      </a:cubicBezTo>
                      <a:cubicBezTo>
                        <a:pt x="591" y="263"/>
                        <a:pt x="590" y="253"/>
                        <a:pt x="589" y="242"/>
                      </a:cubicBezTo>
                      <a:cubicBezTo>
                        <a:pt x="587" y="228"/>
                        <a:pt x="590" y="214"/>
                        <a:pt x="590" y="200"/>
                      </a:cubicBezTo>
                      <a:cubicBezTo>
                        <a:pt x="591" y="185"/>
                        <a:pt x="591" y="170"/>
                        <a:pt x="592" y="155"/>
                      </a:cubicBezTo>
                      <a:cubicBezTo>
                        <a:pt x="592" y="142"/>
                        <a:pt x="596" y="124"/>
                        <a:pt x="593" y="111"/>
                      </a:cubicBezTo>
                      <a:cubicBezTo>
                        <a:pt x="592" y="104"/>
                        <a:pt x="586" y="100"/>
                        <a:pt x="584" y="93"/>
                      </a:cubicBezTo>
                      <a:cubicBezTo>
                        <a:pt x="582" y="86"/>
                        <a:pt x="584" y="77"/>
                        <a:pt x="584" y="70"/>
                      </a:cubicBezTo>
                      <a:cubicBezTo>
                        <a:pt x="585" y="62"/>
                        <a:pt x="589" y="54"/>
                        <a:pt x="589" y="47"/>
                      </a:cubicBezTo>
                      <a:cubicBezTo>
                        <a:pt x="589" y="44"/>
                        <a:pt x="588" y="40"/>
                        <a:pt x="586" y="37"/>
                      </a:cubicBezTo>
                      <a:cubicBezTo>
                        <a:pt x="450" y="46"/>
                        <a:pt x="88" y="6"/>
                        <a:pt x="37" y="0"/>
                      </a:cubicBezTo>
                      <a:cubicBezTo>
                        <a:pt x="23" y="104"/>
                        <a:pt x="23" y="104"/>
                        <a:pt x="23" y="104"/>
                      </a:cubicBezTo>
                      <a:cubicBezTo>
                        <a:pt x="0" y="314"/>
                        <a:pt x="0" y="314"/>
                        <a:pt x="0" y="314"/>
                      </a:cubicBezTo>
                      <a:cubicBezTo>
                        <a:pt x="58" y="318"/>
                        <a:pt x="320" y="337"/>
                        <a:pt x="326" y="340"/>
                      </a:cubicBezTo>
                      <a:cubicBezTo>
                        <a:pt x="333" y="343"/>
                        <a:pt x="353" y="348"/>
                        <a:pt x="361" y="352"/>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0" name="Freeform 920">
                  <a:extLst>
                    <a:ext uri="{FF2B5EF4-FFF2-40B4-BE49-F238E27FC236}">
                      <a16:creationId xmlns:a16="http://schemas.microsoft.com/office/drawing/2014/main" id="{C6517189-6545-214E-EC76-746C19C4A30D}"/>
                    </a:ext>
                  </a:extLst>
                </p:cNvPr>
                <p:cNvSpPr>
                  <a:spLocks/>
                </p:cNvSpPr>
                <p:nvPr/>
              </p:nvSpPr>
              <p:spPr bwMode="auto">
                <a:xfrm>
                  <a:off x="9185332" y="2949308"/>
                  <a:ext cx="4979"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2" y="0"/>
                        <a:pt x="1" y="0"/>
                        <a:pt x="0" y="0"/>
                      </a:cubicBezTo>
                      <a:cubicBezTo>
                        <a:pt x="1" y="0"/>
                        <a:pt x="2" y="0"/>
                        <a:pt x="4" y="0"/>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1" name="Freeform 921">
                  <a:extLst>
                    <a:ext uri="{FF2B5EF4-FFF2-40B4-BE49-F238E27FC236}">
                      <a16:creationId xmlns:a16="http://schemas.microsoft.com/office/drawing/2014/main" id="{9E000639-7587-F685-F291-2413C5D3266E}"/>
                    </a:ext>
                  </a:extLst>
                </p:cNvPr>
                <p:cNvSpPr>
                  <a:spLocks/>
                </p:cNvSpPr>
                <p:nvPr/>
              </p:nvSpPr>
              <p:spPr bwMode="auto">
                <a:xfrm>
                  <a:off x="9182842" y="2948065"/>
                  <a:ext cx="2490" cy="1245"/>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0"/>
                        <a:pt x="1" y="1"/>
                      </a:cubicBezTo>
                      <a:cubicBezTo>
                        <a:pt x="1" y="1"/>
                        <a:pt x="1" y="1"/>
                        <a:pt x="2" y="1"/>
                      </a:cubicBezTo>
                      <a:cubicBezTo>
                        <a:pt x="1" y="1"/>
                        <a:pt x="0" y="0"/>
                        <a:pt x="0" y="0"/>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2" name="Freeform 922">
                  <a:extLst>
                    <a:ext uri="{FF2B5EF4-FFF2-40B4-BE49-F238E27FC236}">
                      <a16:creationId xmlns:a16="http://schemas.microsoft.com/office/drawing/2014/main" id="{DD4F403D-DF9F-DB61-06A3-249350949A31}"/>
                    </a:ext>
                  </a:extLst>
                </p:cNvPr>
                <p:cNvSpPr>
                  <a:spLocks/>
                </p:cNvSpPr>
                <p:nvPr/>
              </p:nvSpPr>
              <p:spPr bwMode="auto">
                <a:xfrm>
                  <a:off x="9149231" y="2197408"/>
                  <a:ext cx="699619" cy="751901"/>
                </a:xfrm>
                <a:custGeom>
                  <a:avLst/>
                  <a:gdLst>
                    <a:gd name="T0" fmla="*/ 441 w 543"/>
                    <a:gd name="T1" fmla="*/ 557 h 583"/>
                    <a:gd name="T2" fmla="*/ 423 w 543"/>
                    <a:gd name="T3" fmla="*/ 529 h 583"/>
                    <a:gd name="T4" fmla="*/ 391 w 543"/>
                    <a:gd name="T5" fmla="*/ 511 h 583"/>
                    <a:gd name="T6" fmla="*/ 373 w 543"/>
                    <a:gd name="T7" fmla="*/ 480 h 583"/>
                    <a:gd name="T8" fmla="*/ 326 w 543"/>
                    <a:gd name="T9" fmla="*/ 448 h 583"/>
                    <a:gd name="T10" fmla="*/ 329 w 543"/>
                    <a:gd name="T11" fmla="*/ 382 h 583"/>
                    <a:gd name="T12" fmla="*/ 316 w 543"/>
                    <a:gd name="T13" fmla="*/ 339 h 583"/>
                    <a:gd name="T14" fmla="*/ 362 w 543"/>
                    <a:gd name="T15" fmla="*/ 294 h 583"/>
                    <a:gd name="T16" fmla="*/ 369 w 543"/>
                    <a:gd name="T17" fmla="*/ 250 h 583"/>
                    <a:gd name="T18" fmla="*/ 382 w 543"/>
                    <a:gd name="T19" fmla="*/ 218 h 583"/>
                    <a:gd name="T20" fmla="*/ 427 w 543"/>
                    <a:gd name="T21" fmla="*/ 180 h 583"/>
                    <a:gd name="T22" fmla="*/ 475 w 543"/>
                    <a:gd name="T23" fmla="*/ 134 h 583"/>
                    <a:gd name="T24" fmla="*/ 531 w 543"/>
                    <a:gd name="T25" fmla="*/ 107 h 583"/>
                    <a:gd name="T26" fmla="*/ 533 w 543"/>
                    <a:gd name="T27" fmla="*/ 93 h 583"/>
                    <a:gd name="T28" fmla="*/ 463 w 543"/>
                    <a:gd name="T29" fmla="*/ 96 h 583"/>
                    <a:gd name="T30" fmla="*/ 398 w 543"/>
                    <a:gd name="T31" fmla="*/ 98 h 583"/>
                    <a:gd name="T32" fmla="*/ 390 w 543"/>
                    <a:gd name="T33" fmla="*/ 94 h 583"/>
                    <a:gd name="T34" fmla="*/ 349 w 543"/>
                    <a:gd name="T35" fmla="*/ 90 h 583"/>
                    <a:gd name="T36" fmla="*/ 329 w 543"/>
                    <a:gd name="T37" fmla="*/ 82 h 583"/>
                    <a:gd name="T38" fmla="*/ 332 w 543"/>
                    <a:gd name="T39" fmla="*/ 62 h 583"/>
                    <a:gd name="T40" fmla="*/ 315 w 543"/>
                    <a:gd name="T41" fmla="*/ 56 h 583"/>
                    <a:gd name="T42" fmla="*/ 298 w 543"/>
                    <a:gd name="T43" fmla="*/ 62 h 583"/>
                    <a:gd name="T44" fmla="*/ 271 w 543"/>
                    <a:gd name="T45" fmla="*/ 56 h 583"/>
                    <a:gd name="T46" fmla="*/ 230 w 543"/>
                    <a:gd name="T47" fmla="*/ 46 h 583"/>
                    <a:gd name="T48" fmla="*/ 184 w 543"/>
                    <a:gd name="T49" fmla="*/ 38 h 583"/>
                    <a:gd name="T50" fmla="*/ 164 w 543"/>
                    <a:gd name="T51" fmla="*/ 20 h 583"/>
                    <a:gd name="T52" fmla="*/ 151 w 543"/>
                    <a:gd name="T53" fmla="*/ 18 h 583"/>
                    <a:gd name="T54" fmla="*/ 97 w 543"/>
                    <a:gd name="T55" fmla="*/ 4 h 583"/>
                    <a:gd name="T56" fmla="*/ 8 w 543"/>
                    <a:gd name="T57" fmla="*/ 4 h 583"/>
                    <a:gd name="T58" fmla="*/ 2 w 543"/>
                    <a:gd name="T59" fmla="*/ 27 h 583"/>
                    <a:gd name="T60" fmla="*/ 7 w 543"/>
                    <a:gd name="T61" fmla="*/ 61 h 583"/>
                    <a:gd name="T62" fmla="*/ 14 w 543"/>
                    <a:gd name="T63" fmla="*/ 91 h 583"/>
                    <a:gd name="T64" fmla="*/ 26 w 543"/>
                    <a:gd name="T65" fmla="*/ 127 h 583"/>
                    <a:gd name="T66" fmla="*/ 36 w 543"/>
                    <a:gd name="T67" fmla="*/ 212 h 583"/>
                    <a:gd name="T68" fmla="*/ 42 w 543"/>
                    <a:gd name="T69" fmla="*/ 282 h 583"/>
                    <a:gd name="T70" fmla="*/ 43 w 543"/>
                    <a:gd name="T71" fmla="*/ 320 h 583"/>
                    <a:gd name="T72" fmla="*/ 41 w 543"/>
                    <a:gd name="T73" fmla="*/ 353 h 583"/>
                    <a:gd name="T74" fmla="*/ 50 w 543"/>
                    <a:gd name="T75" fmla="*/ 394 h 583"/>
                    <a:gd name="T76" fmla="*/ 47 w 543"/>
                    <a:gd name="T77" fmla="*/ 483 h 583"/>
                    <a:gd name="T78" fmla="*/ 47 w 543"/>
                    <a:gd name="T79" fmla="*/ 556 h 583"/>
                    <a:gd name="T80" fmla="*/ 32 w 543"/>
                    <a:gd name="T81" fmla="*/ 583 h 583"/>
                    <a:gd name="T82" fmla="*/ 438 w 543"/>
                    <a:gd name="T83" fmla="*/ 566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3" h="583">
                      <a:moveTo>
                        <a:pt x="438" y="566"/>
                      </a:moveTo>
                      <a:cubicBezTo>
                        <a:pt x="437" y="561"/>
                        <a:pt x="441" y="560"/>
                        <a:pt x="441" y="557"/>
                      </a:cubicBezTo>
                      <a:cubicBezTo>
                        <a:pt x="441" y="546"/>
                        <a:pt x="435" y="550"/>
                        <a:pt x="428" y="546"/>
                      </a:cubicBezTo>
                      <a:cubicBezTo>
                        <a:pt x="418" y="541"/>
                        <a:pt x="425" y="535"/>
                        <a:pt x="423" y="529"/>
                      </a:cubicBezTo>
                      <a:cubicBezTo>
                        <a:pt x="422" y="526"/>
                        <a:pt x="412" y="520"/>
                        <a:pt x="409" y="518"/>
                      </a:cubicBezTo>
                      <a:cubicBezTo>
                        <a:pt x="404" y="515"/>
                        <a:pt x="395" y="516"/>
                        <a:pt x="391" y="511"/>
                      </a:cubicBezTo>
                      <a:cubicBezTo>
                        <a:pt x="387" y="508"/>
                        <a:pt x="387" y="498"/>
                        <a:pt x="384" y="493"/>
                      </a:cubicBezTo>
                      <a:cubicBezTo>
                        <a:pt x="382" y="488"/>
                        <a:pt x="378" y="483"/>
                        <a:pt x="373" y="480"/>
                      </a:cubicBezTo>
                      <a:cubicBezTo>
                        <a:pt x="366" y="477"/>
                        <a:pt x="359" y="481"/>
                        <a:pt x="352" y="478"/>
                      </a:cubicBezTo>
                      <a:cubicBezTo>
                        <a:pt x="339" y="473"/>
                        <a:pt x="335" y="457"/>
                        <a:pt x="326" y="448"/>
                      </a:cubicBezTo>
                      <a:cubicBezTo>
                        <a:pt x="317" y="439"/>
                        <a:pt x="315" y="433"/>
                        <a:pt x="318" y="420"/>
                      </a:cubicBezTo>
                      <a:cubicBezTo>
                        <a:pt x="322" y="405"/>
                        <a:pt x="337" y="398"/>
                        <a:pt x="329" y="382"/>
                      </a:cubicBezTo>
                      <a:cubicBezTo>
                        <a:pt x="325" y="374"/>
                        <a:pt x="326" y="368"/>
                        <a:pt x="324" y="360"/>
                      </a:cubicBezTo>
                      <a:cubicBezTo>
                        <a:pt x="323" y="353"/>
                        <a:pt x="318" y="346"/>
                        <a:pt x="316" y="339"/>
                      </a:cubicBezTo>
                      <a:cubicBezTo>
                        <a:pt x="329" y="340"/>
                        <a:pt x="339" y="339"/>
                        <a:pt x="350" y="330"/>
                      </a:cubicBezTo>
                      <a:cubicBezTo>
                        <a:pt x="362" y="320"/>
                        <a:pt x="362" y="309"/>
                        <a:pt x="362" y="294"/>
                      </a:cubicBezTo>
                      <a:cubicBezTo>
                        <a:pt x="362" y="282"/>
                        <a:pt x="361" y="267"/>
                        <a:pt x="365" y="256"/>
                      </a:cubicBezTo>
                      <a:cubicBezTo>
                        <a:pt x="365" y="254"/>
                        <a:pt x="367" y="252"/>
                        <a:pt x="369" y="250"/>
                      </a:cubicBezTo>
                      <a:cubicBezTo>
                        <a:pt x="369" y="248"/>
                        <a:pt x="370" y="246"/>
                        <a:pt x="372" y="243"/>
                      </a:cubicBezTo>
                      <a:cubicBezTo>
                        <a:pt x="378" y="235"/>
                        <a:pt x="376" y="225"/>
                        <a:pt x="382" y="218"/>
                      </a:cubicBezTo>
                      <a:cubicBezTo>
                        <a:pt x="390" y="211"/>
                        <a:pt x="400" y="208"/>
                        <a:pt x="408" y="200"/>
                      </a:cubicBezTo>
                      <a:cubicBezTo>
                        <a:pt x="415" y="194"/>
                        <a:pt x="422" y="189"/>
                        <a:pt x="427" y="180"/>
                      </a:cubicBezTo>
                      <a:cubicBezTo>
                        <a:pt x="433" y="170"/>
                        <a:pt x="439" y="161"/>
                        <a:pt x="447" y="153"/>
                      </a:cubicBezTo>
                      <a:cubicBezTo>
                        <a:pt x="454" y="145"/>
                        <a:pt x="465" y="140"/>
                        <a:pt x="475" y="134"/>
                      </a:cubicBezTo>
                      <a:cubicBezTo>
                        <a:pt x="485" y="127"/>
                        <a:pt x="497" y="124"/>
                        <a:pt x="507" y="117"/>
                      </a:cubicBezTo>
                      <a:cubicBezTo>
                        <a:pt x="515" y="113"/>
                        <a:pt x="523" y="110"/>
                        <a:pt x="531" y="107"/>
                      </a:cubicBezTo>
                      <a:cubicBezTo>
                        <a:pt x="535" y="106"/>
                        <a:pt x="538" y="106"/>
                        <a:pt x="540" y="103"/>
                      </a:cubicBezTo>
                      <a:cubicBezTo>
                        <a:pt x="543" y="97"/>
                        <a:pt x="537" y="95"/>
                        <a:pt x="533" y="93"/>
                      </a:cubicBezTo>
                      <a:cubicBezTo>
                        <a:pt x="522" y="87"/>
                        <a:pt x="507" y="84"/>
                        <a:pt x="496" y="86"/>
                      </a:cubicBezTo>
                      <a:cubicBezTo>
                        <a:pt x="484" y="89"/>
                        <a:pt x="475" y="95"/>
                        <a:pt x="463" y="96"/>
                      </a:cubicBezTo>
                      <a:cubicBezTo>
                        <a:pt x="447" y="99"/>
                        <a:pt x="430" y="99"/>
                        <a:pt x="414" y="98"/>
                      </a:cubicBezTo>
                      <a:cubicBezTo>
                        <a:pt x="408" y="98"/>
                        <a:pt x="404" y="97"/>
                        <a:pt x="398" y="98"/>
                      </a:cubicBezTo>
                      <a:cubicBezTo>
                        <a:pt x="397" y="98"/>
                        <a:pt x="397" y="100"/>
                        <a:pt x="395" y="100"/>
                      </a:cubicBezTo>
                      <a:cubicBezTo>
                        <a:pt x="394" y="99"/>
                        <a:pt x="391" y="95"/>
                        <a:pt x="390" y="94"/>
                      </a:cubicBezTo>
                      <a:cubicBezTo>
                        <a:pt x="384" y="89"/>
                        <a:pt x="377" y="86"/>
                        <a:pt x="370" y="84"/>
                      </a:cubicBezTo>
                      <a:cubicBezTo>
                        <a:pt x="360" y="82"/>
                        <a:pt x="353" y="79"/>
                        <a:pt x="349" y="90"/>
                      </a:cubicBezTo>
                      <a:cubicBezTo>
                        <a:pt x="344" y="88"/>
                        <a:pt x="348" y="82"/>
                        <a:pt x="342" y="81"/>
                      </a:cubicBezTo>
                      <a:cubicBezTo>
                        <a:pt x="338" y="79"/>
                        <a:pt x="333" y="82"/>
                        <a:pt x="329" y="82"/>
                      </a:cubicBezTo>
                      <a:cubicBezTo>
                        <a:pt x="324" y="82"/>
                        <a:pt x="321" y="80"/>
                        <a:pt x="324" y="75"/>
                      </a:cubicBezTo>
                      <a:cubicBezTo>
                        <a:pt x="326" y="71"/>
                        <a:pt x="334" y="69"/>
                        <a:pt x="332" y="62"/>
                      </a:cubicBezTo>
                      <a:cubicBezTo>
                        <a:pt x="331" y="57"/>
                        <a:pt x="319" y="46"/>
                        <a:pt x="313" y="47"/>
                      </a:cubicBezTo>
                      <a:cubicBezTo>
                        <a:pt x="304" y="48"/>
                        <a:pt x="313" y="53"/>
                        <a:pt x="315" y="56"/>
                      </a:cubicBezTo>
                      <a:cubicBezTo>
                        <a:pt x="320" y="62"/>
                        <a:pt x="311" y="60"/>
                        <a:pt x="307" y="60"/>
                      </a:cubicBezTo>
                      <a:cubicBezTo>
                        <a:pt x="303" y="61"/>
                        <a:pt x="301" y="63"/>
                        <a:pt x="298" y="62"/>
                      </a:cubicBezTo>
                      <a:cubicBezTo>
                        <a:pt x="293" y="60"/>
                        <a:pt x="290" y="57"/>
                        <a:pt x="286" y="56"/>
                      </a:cubicBezTo>
                      <a:cubicBezTo>
                        <a:pt x="281" y="55"/>
                        <a:pt x="276" y="56"/>
                        <a:pt x="271" y="56"/>
                      </a:cubicBezTo>
                      <a:cubicBezTo>
                        <a:pt x="265" y="56"/>
                        <a:pt x="262" y="53"/>
                        <a:pt x="256" y="52"/>
                      </a:cubicBezTo>
                      <a:cubicBezTo>
                        <a:pt x="247" y="51"/>
                        <a:pt x="238" y="52"/>
                        <a:pt x="230" y="46"/>
                      </a:cubicBezTo>
                      <a:cubicBezTo>
                        <a:pt x="225" y="42"/>
                        <a:pt x="216" y="38"/>
                        <a:pt x="209" y="40"/>
                      </a:cubicBezTo>
                      <a:cubicBezTo>
                        <a:pt x="201" y="41"/>
                        <a:pt x="193" y="41"/>
                        <a:pt x="184" y="38"/>
                      </a:cubicBezTo>
                      <a:cubicBezTo>
                        <a:pt x="178" y="36"/>
                        <a:pt x="173" y="33"/>
                        <a:pt x="170" y="27"/>
                      </a:cubicBezTo>
                      <a:cubicBezTo>
                        <a:pt x="168" y="24"/>
                        <a:pt x="167" y="23"/>
                        <a:pt x="164" y="20"/>
                      </a:cubicBezTo>
                      <a:cubicBezTo>
                        <a:pt x="161" y="18"/>
                        <a:pt x="158" y="14"/>
                        <a:pt x="156" y="12"/>
                      </a:cubicBezTo>
                      <a:cubicBezTo>
                        <a:pt x="149" y="9"/>
                        <a:pt x="153" y="16"/>
                        <a:pt x="151" y="18"/>
                      </a:cubicBezTo>
                      <a:cubicBezTo>
                        <a:pt x="148" y="21"/>
                        <a:pt x="145" y="16"/>
                        <a:pt x="144" y="14"/>
                      </a:cubicBezTo>
                      <a:cubicBezTo>
                        <a:pt x="132" y="0"/>
                        <a:pt x="114" y="4"/>
                        <a:pt x="97" y="4"/>
                      </a:cubicBezTo>
                      <a:cubicBezTo>
                        <a:pt x="77" y="4"/>
                        <a:pt x="56" y="4"/>
                        <a:pt x="35" y="4"/>
                      </a:cubicBezTo>
                      <a:cubicBezTo>
                        <a:pt x="26" y="4"/>
                        <a:pt x="17" y="4"/>
                        <a:pt x="8" y="4"/>
                      </a:cubicBezTo>
                      <a:cubicBezTo>
                        <a:pt x="8" y="8"/>
                        <a:pt x="8" y="12"/>
                        <a:pt x="7" y="16"/>
                      </a:cubicBezTo>
                      <a:cubicBezTo>
                        <a:pt x="6" y="20"/>
                        <a:pt x="3" y="23"/>
                        <a:pt x="2" y="27"/>
                      </a:cubicBezTo>
                      <a:cubicBezTo>
                        <a:pt x="1" y="32"/>
                        <a:pt x="3" y="34"/>
                        <a:pt x="3" y="39"/>
                      </a:cubicBezTo>
                      <a:cubicBezTo>
                        <a:pt x="2" y="50"/>
                        <a:pt x="0" y="51"/>
                        <a:pt x="7" y="61"/>
                      </a:cubicBezTo>
                      <a:cubicBezTo>
                        <a:pt x="10" y="66"/>
                        <a:pt x="12" y="65"/>
                        <a:pt x="12" y="72"/>
                      </a:cubicBezTo>
                      <a:cubicBezTo>
                        <a:pt x="11" y="82"/>
                        <a:pt x="4" y="84"/>
                        <a:pt x="14" y="91"/>
                      </a:cubicBezTo>
                      <a:cubicBezTo>
                        <a:pt x="22" y="97"/>
                        <a:pt x="18" y="99"/>
                        <a:pt x="20" y="108"/>
                      </a:cubicBezTo>
                      <a:cubicBezTo>
                        <a:pt x="21" y="115"/>
                        <a:pt x="25" y="120"/>
                        <a:pt x="26" y="127"/>
                      </a:cubicBezTo>
                      <a:cubicBezTo>
                        <a:pt x="29" y="141"/>
                        <a:pt x="32" y="154"/>
                        <a:pt x="34" y="168"/>
                      </a:cubicBezTo>
                      <a:cubicBezTo>
                        <a:pt x="36" y="183"/>
                        <a:pt x="30" y="198"/>
                        <a:pt x="36" y="212"/>
                      </a:cubicBezTo>
                      <a:cubicBezTo>
                        <a:pt x="42" y="226"/>
                        <a:pt x="47" y="245"/>
                        <a:pt x="46" y="260"/>
                      </a:cubicBezTo>
                      <a:cubicBezTo>
                        <a:pt x="45" y="269"/>
                        <a:pt x="41" y="273"/>
                        <a:pt x="42" y="282"/>
                      </a:cubicBezTo>
                      <a:cubicBezTo>
                        <a:pt x="42" y="285"/>
                        <a:pt x="44" y="320"/>
                        <a:pt x="44" y="320"/>
                      </a:cubicBezTo>
                      <a:cubicBezTo>
                        <a:pt x="44" y="320"/>
                        <a:pt x="44" y="320"/>
                        <a:pt x="43" y="320"/>
                      </a:cubicBezTo>
                      <a:cubicBezTo>
                        <a:pt x="45" y="323"/>
                        <a:pt x="46" y="327"/>
                        <a:pt x="46" y="330"/>
                      </a:cubicBezTo>
                      <a:cubicBezTo>
                        <a:pt x="46" y="337"/>
                        <a:pt x="42" y="345"/>
                        <a:pt x="41" y="353"/>
                      </a:cubicBezTo>
                      <a:cubicBezTo>
                        <a:pt x="41" y="360"/>
                        <a:pt x="39" y="369"/>
                        <a:pt x="41" y="376"/>
                      </a:cubicBezTo>
                      <a:cubicBezTo>
                        <a:pt x="43" y="383"/>
                        <a:pt x="49" y="387"/>
                        <a:pt x="50" y="394"/>
                      </a:cubicBezTo>
                      <a:cubicBezTo>
                        <a:pt x="53" y="407"/>
                        <a:pt x="49" y="425"/>
                        <a:pt x="49" y="438"/>
                      </a:cubicBezTo>
                      <a:cubicBezTo>
                        <a:pt x="48" y="453"/>
                        <a:pt x="48" y="468"/>
                        <a:pt x="47" y="483"/>
                      </a:cubicBezTo>
                      <a:cubicBezTo>
                        <a:pt x="47" y="497"/>
                        <a:pt x="44" y="511"/>
                        <a:pt x="46" y="525"/>
                      </a:cubicBezTo>
                      <a:cubicBezTo>
                        <a:pt x="47" y="536"/>
                        <a:pt x="48" y="546"/>
                        <a:pt x="47" y="556"/>
                      </a:cubicBezTo>
                      <a:cubicBezTo>
                        <a:pt x="46" y="562"/>
                        <a:pt x="47" y="572"/>
                        <a:pt x="45" y="577"/>
                      </a:cubicBezTo>
                      <a:cubicBezTo>
                        <a:pt x="44" y="579"/>
                        <a:pt x="37" y="582"/>
                        <a:pt x="32" y="583"/>
                      </a:cubicBezTo>
                      <a:cubicBezTo>
                        <a:pt x="100" y="583"/>
                        <a:pt x="439" y="583"/>
                        <a:pt x="441" y="583"/>
                      </a:cubicBezTo>
                      <a:cubicBezTo>
                        <a:pt x="450" y="583"/>
                        <a:pt x="438" y="566"/>
                        <a:pt x="438" y="566"/>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3" name="Freeform 923">
                  <a:extLst>
                    <a:ext uri="{FF2B5EF4-FFF2-40B4-BE49-F238E27FC236}">
                      <a16:creationId xmlns:a16="http://schemas.microsoft.com/office/drawing/2014/main" id="{C3D2C7C0-EA66-64F9-B2B4-0FAC207E2C94}"/>
                    </a:ext>
                  </a:extLst>
                </p:cNvPr>
                <p:cNvSpPr>
                  <a:spLocks/>
                </p:cNvSpPr>
                <p:nvPr/>
              </p:nvSpPr>
              <p:spPr bwMode="auto">
                <a:xfrm>
                  <a:off x="9789096" y="2377915"/>
                  <a:ext cx="611234" cy="341094"/>
                </a:xfrm>
                <a:custGeom>
                  <a:avLst/>
                  <a:gdLst>
                    <a:gd name="T0" fmla="*/ 76 w 475"/>
                    <a:gd name="T1" fmla="*/ 145 h 265"/>
                    <a:gd name="T2" fmla="*/ 95 w 475"/>
                    <a:gd name="T3" fmla="*/ 154 h 265"/>
                    <a:gd name="T4" fmla="*/ 165 w 475"/>
                    <a:gd name="T5" fmla="*/ 184 h 265"/>
                    <a:gd name="T6" fmla="*/ 194 w 475"/>
                    <a:gd name="T7" fmla="*/ 249 h 265"/>
                    <a:gd name="T8" fmla="*/ 215 w 475"/>
                    <a:gd name="T9" fmla="*/ 226 h 265"/>
                    <a:gd name="T10" fmla="*/ 237 w 475"/>
                    <a:gd name="T11" fmla="*/ 186 h 265"/>
                    <a:gd name="T12" fmla="*/ 269 w 475"/>
                    <a:gd name="T13" fmla="*/ 167 h 265"/>
                    <a:gd name="T14" fmla="*/ 270 w 475"/>
                    <a:gd name="T15" fmla="*/ 188 h 265"/>
                    <a:gd name="T16" fmla="*/ 278 w 475"/>
                    <a:gd name="T17" fmla="*/ 205 h 265"/>
                    <a:gd name="T18" fmla="*/ 279 w 475"/>
                    <a:gd name="T19" fmla="*/ 185 h 265"/>
                    <a:gd name="T20" fmla="*/ 292 w 475"/>
                    <a:gd name="T21" fmla="*/ 163 h 265"/>
                    <a:gd name="T22" fmla="*/ 337 w 475"/>
                    <a:gd name="T23" fmla="*/ 144 h 265"/>
                    <a:gd name="T24" fmla="*/ 369 w 475"/>
                    <a:gd name="T25" fmla="*/ 134 h 265"/>
                    <a:gd name="T26" fmla="*/ 397 w 475"/>
                    <a:gd name="T27" fmla="*/ 162 h 265"/>
                    <a:gd name="T28" fmla="*/ 413 w 475"/>
                    <a:gd name="T29" fmla="*/ 145 h 265"/>
                    <a:gd name="T30" fmla="*/ 439 w 475"/>
                    <a:gd name="T31" fmla="*/ 137 h 265"/>
                    <a:gd name="T32" fmla="*/ 474 w 475"/>
                    <a:gd name="T33" fmla="*/ 136 h 265"/>
                    <a:gd name="T34" fmla="*/ 443 w 475"/>
                    <a:gd name="T35" fmla="*/ 112 h 265"/>
                    <a:gd name="T36" fmla="*/ 435 w 475"/>
                    <a:gd name="T37" fmla="*/ 102 h 265"/>
                    <a:gd name="T38" fmla="*/ 399 w 475"/>
                    <a:gd name="T39" fmla="*/ 96 h 265"/>
                    <a:gd name="T40" fmla="*/ 381 w 475"/>
                    <a:gd name="T41" fmla="*/ 75 h 265"/>
                    <a:gd name="T42" fmla="*/ 373 w 475"/>
                    <a:gd name="T43" fmla="*/ 56 h 265"/>
                    <a:gd name="T44" fmla="*/ 350 w 475"/>
                    <a:gd name="T45" fmla="*/ 70 h 265"/>
                    <a:gd name="T46" fmla="*/ 313 w 475"/>
                    <a:gd name="T47" fmla="*/ 78 h 265"/>
                    <a:gd name="T48" fmla="*/ 284 w 475"/>
                    <a:gd name="T49" fmla="*/ 91 h 265"/>
                    <a:gd name="T50" fmla="*/ 269 w 475"/>
                    <a:gd name="T51" fmla="*/ 105 h 265"/>
                    <a:gd name="T52" fmla="*/ 239 w 475"/>
                    <a:gd name="T53" fmla="*/ 104 h 265"/>
                    <a:gd name="T54" fmla="*/ 201 w 475"/>
                    <a:gd name="T55" fmla="*/ 100 h 265"/>
                    <a:gd name="T56" fmla="*/ 156 w 475"/>
                    <a:gd name="T57" fmla="*/ 77 h 265"/>
                    <a:gd name="T58" fmla="*/ 125 w 475"/>
                    <a:gd name="T59" fmla="*/ 89 h 265"/>
                    <a:gd name="T60" fmla="*/ 131 w 475"/>
                    <a:gd name="T61" fmla="*/ 47 h 265"/>
                    <a:gd name="T62" fmla="*/ 164 w 475"/>
                    <a:gd name="T63" fmla="*/ 24 h 265"/>
                    <a:gd name="T64" fmla="*/ 157 w 475"/>
                    <a:gd name="T65" fmla="*/ 4 h 265"/>
                    <a:gd name="T66" fmla="*/ 129 w 475"/>
                    <a:gd name="T67" fmla="*/ 18 h 265"/>
                    <a:gd name="T68" fmla="*/ 106 w 475"/>
                    <a:gd name="T69" fmla="*/ 36 h 265"/>
                    <a:gd name="T70" fmla="*/ 92 w 475"/>
                    <a:gd name="T71" fmla="*/ 59 h 265"/>
                    <a:gd name="T72" fmla="*/ 70 w 475"/>
                    <a:gd name="T73" fmla="*/ 73 h 265"/>
                    <a:gd name="T74" fmla="*/ 35 w 475"/>
                    <a:gd name="T75" fmla="*/ 85 h 265"/>
                    <a:gd name="T76" fmla="*/ 1 w 475"/>
                    <a:gd name="T77" fmla="*/ 112 h 265"/>
                    <a:gd name="T78" fmla="*/ 53 w 475"/>
                    <a:gd name="T79" fmla="*/ 14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265">
                      <a:moveTo>
                        <a:pt x="53" y="143"/>
                      </a:moveTo>
                      <a:cubicBezTo>
                        <a:pt x="60" y="143"/>
                        <a:pt x="69" y="142"/>
                        <a:pt x="76" y="145"/>
                      </a:cubicBezTo>
                      <a:cubicBezTo>
                        <a:pt x="78" y="147"/>
                        <a:pt x="80" y="150"/>
                        <a:pt x="83" y="152"/>
                      </a:cubicBezTo>
                      <a:cubicBezTo>
                        <a:pt x="87" y="154"/>
                        <a:pt x="90" y="153"/>
                        <a:pt x="95" y="154"/>
                      </a:cubicBezTo>
                      <a:cubicBezTo>
                        <a:pt x="107" y="157"/>
                        <a:pt x="121" y="166"/>
                        <a:pt x="134" y="171"/>
                      </a:cubicBezTo>
                      <a:cubicBezTo>
                        <a:pt x="143" y="175"/>
                        <a:pt x="158" y="178"/>
                        <a:pt x="165" y="184"/>
                      </a:cubicBezTo>
                      <a:cubicBezTo>
                        <a:pt x="173" y="191"/>
                        <a:pt x="178" y="205"/>
                        <a:pt x="183" y="214"/>
                      </a:cubicBezTo>
                      <a:cubicBezTo>
                        <a:pt x="190" y="226"/>
                        <a:pt x="190" y="236"/>
                        <a:pt x="194" y="249"/>
                      </a:cubicBezTo>
                      <a:cubicBezTo>
                        <a:pt x="196" y="256"/>
                        <a:pt x="201" y="261"/>
                        <a:pt x="206" y="265"/>
                      </a:cubicBezTo>
                      <a:cubicBezTo>
                        <a:pt x="209" y="252"/>
                        <a:pt x="211" y="239"/>
                        <a:pt x="215" y="226"/>
                      </a:cubicBezTo>
                      <a:cubicBezTo>
                        <a:pt x="218" y="216"/>
                        <a:pt x="222" y="205"/>
                        <a:pt x="227" y="196"/>
                      </a:cubicBezTo>
                      <a:cubicBezTo>
                        <a:pt x="229" y="192"/>
                        <a:pt x="233" y="188"/>
                        <a:pt x="237" y="186"/>
                      </a:cubicBezTo>
                      <a:cubicBezTo>
                        <a:pt x="243" y="182"/>
                        <a:pt x="247" y="177"/>
                        <a:pt x="252" y="172"/>
                      </a:cubicBezTo>
                      <a:cubicBezTo>
                        <a:pt x="256" y="167"/>
                        <a:pt x="263" y="160"/>
                        <a:pt x="269" y="167"/>
                      </a:cubicBezTo>
                      <a:cubicBezTo>
                        <a:pt x="275" y="173"/>
                        <a:pt x="268" y="177"/>
                        <a:pt x="268" y="182"/>
                      </a:cubicBezTo>
                      <a:cubicBezTo>
                        <a:pt x="267" y="186"/>
                        <a:pt x="269" y="185"/>
                        <a:pt x="270" y="188"/>
                      </a:cubicBezTo>
                      <a:cubicBezTo>
                        <a:pt x="271" y="191"/>
                        <a:pt x="271" y="191"/>
                        <a:pt x="271" y="194"/>
                      </a:cubicBezTo>
                      <a:cubicBezTo>
                        <a:pt x="270" y="199"/>
                        <a:pt x="271" y="207"/>
                        <a:pt x="278" y="205"/>
                      </a:cubicBezTo>
                      <a:cubicBezTo>
                        <a:pt x="278" y="199"/>
                        <a:pt x="277" y="195"/>
                        <a:pt x="272" y="191"/>
                      </a:cubicBezTo>
                      <a:cubicBezTo>
                        <a:pt x="274" y="188"/>
                        <a:pt x="277" y="188"/>
                        <a:pt x="279" y="185"/>
                      </a:cubicBezTo>
                      <a:cubicBezTo>
                        <a:pt x="281" y="181"/>
                        <a:pt x="282" y="177"/>
                        <a:pt x="284" y="173"/>
                      </a:cubicBezTo>
                      <a:cubicBezTo>
                        <a:pt x="286" y="170"/>
                        <a:pt x="289" y="165"/>
                        <a:pt x="292" y="163"/>
                      </a:cubicBezTo>
                      <a:cubicBezTo>
                        <a:pt x="296" y="161"/>
                        <a:pt x="301" y="163"/>
                        <a:pt x="306" y="160"/>
                      </a:cubicBezTo>
                      <a:cubicBezTo>
                        <a:pt x="316" y="155"/>
                        <a:pt x="328" y="151"/>
                        <a:pt x="337" y="144"/>
                      </a:cubicBezTo>
                      <a:cubicBezTo>
                        <a:pt x="341" y="140"/>
                        <a:pt x="343" y="136"/>
                        <a:pt x="348" y="134"/>
                      </a:cubicBezTo>
                      <a:cubicBezTo>
                        <a:pt x="355" y="131"/>
                        <a:pt x="362" y="133"/>
                        <a:pt x="369" y="134"/>
                      </a:cubicBezTo>
                      <a:cubicBezTo>
                        <a:pt x="377" y="136"/>
                        <a:pt x="393" y="141"/>
                        <a:pt x="397" y="149"/>
                      </a:cubicBezTo>
                      <a:cubicBezTo>
                        <a:pt x="398" y="153"/>
                        <a:pt x="395" y="159"/>
                        <a:pt x="397" y="162"/>
                      </a:cubicBezTo>
                      <a:cubicBezTo>
                        <a:pt x="400" y="167"/>
                        <a:pt x="406" y="161"/>
                        <a:pt x="407" y="157"/>
                      </a:cubicBezTo>
                      <a:cubicBezTo>
                        <a:pt x="409" y="153"/>
                        <a:pt x="407" y="148"/>
                        <a:pt x="413" y="145"/>
                      </a:cubicBezTo>
                      <a:cubicBezTo>
                        <a:pt x="417" y="143"/>
                        <a:pt x="422" y="144"/>
                        <a:pt x="427" y="142"/>
                      </a:cubicBezTo>
                      <a:cubicBezTo>
                        <a:pt x="432" y="140"/>
                        <a:pt x="433" y="137"/>
                        <a:pt x="439" y="137"/>
                      </a:cubicBezTo>
                      <a:cubicBezTo>
                        <a:pt x="445" y="138"/>
                        <a:pt x="452" y="139"/>
                        <a:pt x="459" y="140"/>
                      </a:cubicBezTo>
                      <a:cubicBezTo>
                        <a:pt x="465" y="140"/>
                        <a:pt x="475" y="145"/>
                        <a:pt x="474" y="136"/>
                      </a:cubicBezTo>
                      <a:cubicBezTo>
                        <a:pt x="465" y="133"/>
                        <a:pt x="457" y="128"/>
                        <a:pt x="451" y="121"/>
                      </a:cubicBezTo>
                      <a:cubicBezTo>
                        <a:pt x="448" y="118"/>
                        <a:pt x="446" y="114"/>
                        <a:pt x="443" y="112"/>
                      </a:cubicBezTo>
                      <a:cubicBezTo>
                        <a:pt x="440" y="111"/>
                        <a:pt x="439" y="112"/>
                        <a:pt x="437" y="109"/>
                      </a:cubicBezTo>
                      <a:cubicBezTo>
                        <a:pt x="436" y="108"/>
                        <a:pt x="435" y="104"/>
                        <a:pt x="435" y="102"/>
                      </a:cubicBezTo>
                      <a:cubicBezTo>
                        <a:pt x="432" y="92"/>
                        <a:pt x="428" y="85"/>
                        <a:pt x="416" y="87"/>
                      </a:cubicBezTo>
                      <a:cubicBezTo>
                        <a:pt x="409" y="87"/>
                        <a:pt x="406" y="94"/>
                        <a:pt x="399" y="96"/>
                      </a:cubicBezTo>
                      <a:cubicBezTo>
                        <a:pt x="394" y="97"/>
                        <a:pt x="388" y="98"/>
                        <a:pt x="383" y="95"/>
                      </a:cubicBezTo>
                      <a:cubicBezTo>
                        <a:pt x="376" y="90"/>
                        <a:pt x="380" y="82"/>
                        <a:pt x="381" y="75"/>
                      </a:cubicBezTo>
                      <a:cubicBezTo>
                        <a:pt x="381" y="71"/>
                        <a:pt x="381" y="69"/>
                        <a:pt x="378" y="65"/>
                      </a:cubicBezTo>
                      <a:cubicBezTo>
                        <a:pt x="377" y="63"/>
                        <a:pt x="375" y="58"/>
                        <a:pt x="373" y="56"/>
                      </a:cubicBezTo>
                      <a:cubicBezTo>
                        <a:pt x="368" y="54"/>
                        <a:pt x="362" y="59"/>
                        <a:pt x="359" y="62"/>
                      </a:cubicBezTo>
                      <a:cubicBezTo>
                        <a:pt x="356" y="65"/>
                        <a:pt x="354" y="69"/>
                        <a:pt x="350" y="70"/>
                      </a:cubicBezTo>
                      <a:cubicBezTo>
                        <a:pt x="344" y="70"/>
                        <a:pt x="342" y="68"/>
                        <a:pt x="337" y="71"/>
                      </a:cubicBezTo>
                      <a:cubicBezTo>
                        <a:pt x="329" y="76"/>
                        <a:pt x="323" y="79"/>
                        <a:pt x="313" y="78"/>
                      </a:cubicBezTo>
                      <a:cubicBezTo>
                        <a:pt x="303" y="76"/>
                        <a:pt x="292" y="73"/>
                        <a:pt x="286" y="85"/>
                      </a:cubicBezTo>
                      <a:cubicBezTo>
                        <a:pt x="285" y="86"/>
                        <a:pt x="286" y="90"/>
                        <a:pt x="284" y="91"/>
                      </a:cubicBezTo>
                      <a:cubicBezTo>
                        <a:pt x="282" y="93"/>
                        <a:pt x="278" y="92"/>
                        <a:pt x="276" y="92"/>
                      </a:cubicBezTo>
                      <a:cubicBezTo>
                        <a:pt x="268" y="93"/>
                        <a:pt x="269" y="98"/>
                        <a:pt x="269" y="105"/>
                      </a:cubicBezTo>
                      <a:cubicBezTo>
                        <a:pt x="269" y="112"/>
                        <a:pt x="266" y="116"/>
                        <a:pt x="259" y="115"/>
                      </a:cubicBezTo>
                      <a:cubicBezTo>
                        <a:pt x="250" y="114"/>
                        <a:pt x="246" y="108"/>
                        <a:pt x="239" y="104"/>
                      </a:cubicBezTo>
                      <a:cubicBezTo>
                        <a:pt x="235" y="102"/>
                        <a:pt x="231" y="102"/>
                        <a:pt x="227" y="103"/>
                      </a:cubicBezTo>
                      <a:cubicBezTo>
                        <a:pt x="216" y="105"/>
                        <a:pt x="210" y="110"/>
                        <a:pt x="201" y="100"/>
                      </a:cubicBezTo>
                      <a:cubicBezTo>
                        <a:pt x="195" y="93"/>
                        <a:pt x="187" y="89"/>
                        <a:pt x="179" y="85"/>
                      </a:cubicBezTo>
                      <a:cubicBezTo>
                        <a:pt x="171" y="80"/>
                        <a:pt x="165" y="76"/>
                        <a:pt x="156" y="77"/>
                      </a:cubicBezTo>
                      <a:cubicBezTo>
                        <a:pt x="148" y="78"/>
                        <a:pt x="142" y="83"/>
                        <a:pt x="136" y="88"/>
                      </a:cubicBezTo>
                      <a:cubicBezTo>
                        <a:pt x="133" y="91"/>
                        <a:pt x="128" y="93"/>
                        <a:pt x="125" y="89"/>
                      </a:cubicBezTo>
                      <a:cubicBezTo>
                        <a:pt x="123" y="86"/>
                        <a:pt x="126" y="78"/>
                        <a:pt x="126" y="74"/>
                      </a:cubicBezTo>
                      <a:cubicBezTo>
                        <a:pt x="126" y="64"/>
                        <a:pt x="124" y="55"/>
                        <a:pt x="131" y="47"/>
                      </a:cubicBezTo>
                      <a:cubicBezTo>
                        <a:pt x="136" y="40"/>
                        <a:pt x="145" y="36"/>
                        <a:pt x="152" y="30"/>
                      </a:cubicBezTo>
                      <a:cubicBezTo>
                        <a:pt x="156" y="27"/>
                        <a:pt x="159" y="25"/>
                        <a:pt x="164" y="24"/>
                      </a:cubicBezTo>
                      <a:cubicBezTo>
                        <a:pt x="169" y="23"/>
                        <a:pt x="172" y="23"/>
                        <a:pt x="174" y="17"/>
                      </a:cubicBezTo>
                      <a:cubicBezTo>
                        <a:pt x="176" y="7"/>
                        <a:pt x="165" y="0"/>
                        <a:pt x="157" y="4"/>
                      </a:cubicBezTo>
                      <a:cubicBezTo>
                        <a:pt x="151" y="8"/>
                        <a:pt x="148" y="12"/>
                        <a:pt x="142" y="12"/>
                      </a:cubicBezTo>
                      <a:cubicBezTo>
                        <a:pt x="136" y="13"/>
                        <a:pt x="133" y="13"/>
                        <a:pt x="129" y="18"/>
                      </a:cubicBezTo>
                      <a:cubicBezTo>
                        <a:pt x="125" y="22"/>
                        <a:pt x="123" y="29"/>
                        <a:pt x="117" y="32"/>
                      </a:cubicBezTo>
                      <a:cubicBezTo>
                        <a:pt x="114" y="35"/>
                        <a:pt x="109" y="34"/>
                        <a:pt x="106" y="36"/>
                      </a:cubicBezTo>
                      <a:cubicBezTo>
                        <a:pt x="101" y="38"/>
                        <a:pt x="95" y="41"/>
                        <a:pt x="94" y="46"/>
                      </a:cubicBezTo>
                      <a:cubicBezTo>
                        <a:pt x="92" y="50"/>
                        <a:pt x="94" y="55"/>
                        <a:pt x="92" y="59"/>
                      </a:cubicBezTo>
                      <a:cubicBezTo>
                        <a:pt x="91" y="63"/>
                        <a:pt x="87" y="66"/>
                        <a:pt x="83" y="67"/>
                      </a:cubicBezTo>
                      <a:cubicBezTo>
                        <a:pt x="78" y="68"/>
                        <a:pt x="75" y="70"/>
                        <a:pt x="70" y="73"/>
                      </a:cubicBezTo>
                      <a:cubicBezTo>
                        <a:pt x="65" y="75"/>
                        <a:pt x="63" y="75"/>
                        <a:pt x="58" y="75"/>
                      </a:cubicBezTo>
                      <a:cubicBezTo>
                        <a:pt x="48" y="75"/>
                        <a:pt x="43" y="80"/>
                        <a:pt x="35" y="85"/>
                      </a:cubicBezTo>
                      <a:cubicBezTo>
                        <a:pt x="27" y="90"/>
                        <a:pt x="17" y="88"/>
                        <a:pt x="9" y="93"/>
                      </a:cubicBezTo>
                      <a:cubicBezTo>
                        <a:pt x="1" y="98"/>
                        <a:pt x="3" y="104"/>
                        <a:pt x="1" y="112"/>
                      </a:cubicBezTo>
                      <a:cubicBezTo>
                        <a:pt x="1" y="113"/>
                        <a:pt x="1" y="114"/>
                        <a:pt x="0" y="116"/>
                      </a:cubicBezTo>
                      <a:cubicBezTo>
                        <a:pt x="14" y="131"/>
                        <a:pt x="32" y="144"/>
                        <a:pt x="53" y="143"/>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4" name="Freeform 924">
                  <a:extLst>
                    <a:ext uri="{FF2B5EF4-FFF2-40B4-BE49-F238E27FC236}">
                      <a16:creationId xmlns:a16="http://schemas.microsoft.com/office/drawing/2014/main" id="{18D1A29E-B22A-51B9-D945-E317F4E69E9F}"/>
                    </a:ext>
                  </a:extLst>
                </p:cNvPr>
                <p:cNvSpPr>
                  <a:spLocks/>
                </p:cNvSpPr>
                <p:nvPr/>
              </p:nvSpPr>
              <p:spPr bwMode="auto">
                <a:xfrm>
                  <a:off x="9555060" y="2481237"/>
                  <a:ext cx="561439" cy="595048"/>
                </a:xfrm>
                <a:custGeom>
                  <a:avLst/>
                  <a:gdLst>
                    <a:gd name="T0" fmla="*/ 134 w 436"/>
                    <a:gd name="T1" fmla="*/ 396 h 462"/>
                    <a:gd name="T2" fmla="*/ 157 w 436"/>
                    <a:gd name="T3" fmla="*/ 452 h 462"/>
                    <a:gd name="T4" fmla="*/ 254 w 436"/>
                    <a:gd name="T5" fmla="*/ 457 h 462"/>
                    <a:gd name="T6" fmla="*/ 389 w 436"/>
                    <a:gd name="T7" fmla="*/ 456 h 462"/>
                    <a:gd name="T8" fmla="*/ 393 w 436"/>
                    <a:gd name="T9" fmla="*/ 437 h 462"/>
                    <a:gd name="T10" fmla="*/ 385 w 436"/>
                    <a:gd name="T11" fmla="*/ 383 h 462"/>
                    <a:gd name="T12" fmla="*/ 383 w 436"/>
                    <a:gd name="T13" fmla="*/ 294 h 462"/>
                    <a:gd name="T14" fmla="*/ 405 w 436"/>
                    <a:gd name="T15" fmla="*/ 245 h 462"/>
                    <a:gd name="T16" fmla="*/ 411 w 436"/>
                    <a:gd name="T17" fmla="*/ 219 h 462"/>
                    <a:gd name="T18" fmla="*/ 427 w 436"/>
                    <a:gd name="T19" fmla="*/ 185 h 462"/>
                    <a:gd name="T20" fmla="*/ 435 w 436"/>
                    <a:gd name="T21" fmla="*/ 147 h 462"/>
                    <a:gd name="T22" fmla="*/ 418 w 436"/>
                    <a:gd name="T23" fmla="*/ 178 h 462"/>
                    <a:gd name="T24" fmla="*/ 384 w 436"/>
                    <a:gd name="T25" fmla="*/ 221 h 462"/>
                    <a:gd name="T26" fmla="*/ 365 w 436"/>
                    <a:gd name="T27" fmla="*/ 241 h 462"/>
                    <a:gd name="T28" fmla="*/ 350 w 436"/>
                    <a:gd name="T29" fmla="*/ 259 h 462"/>
                    <a:gd name="T30" fmla="*/ 369 w 436"/>
                    <a:gd name="T31" fmla="*/ 223 h 462"/>
                    <a:gd name="T32" fmla="*/ 388 w 436"/>
                    <a:gd name="T33" fmla="*/ 185 h 462"/>
                    <a:gd name="T34" fmla="*/ 365 w 436"/>
                    <a:gd name="T35" fmla="*/ 134 h 462"/>
                    <a:gd name="T36" fmla="*/ 316 w 436"/>
                    <a:gd name="T37" fmla="*/ 91 h 462"/>
                    <a:gd name="T38" fmla="*/ 265 w 436"/>
                    <a:gd name="T39" fmla="*/ 72 h 462"/>
                    <a:gd name="T40" fmla="*/ 235 w 436"/>
                    <a:gd name="T41" fmla="*/ 63 h 462"/>
                    <a:gd name="T42" fmla="*/ 177 w 436"/>
                    <a:gd name="T43" fmla="*/ 40 h 462"/>
                    <a:gd name="T44" fmla="*/ 148 w 436"/>
                    <a:gd name="T45" fmla="*/ 35 h 462"/>
                    <a:gd name="T46" fmla="*/ 139 w 436"/>
                    <a:gd name="T47" fmla="*/ 1 h 462"/>
                    <a:gd name="T48" fmla="*/ 113 w 436"/>
                    <a:gd name="T49" fmla="*/ 13 h 462"/>
                    <a:gd name="T50" fmla="*/ 73 w 436"/>
                    <a:gd name="T51" fmla="*/ 27 h 462"/>
                    <a:gd name="T52" fmla="*/ 54 w 436"/>
                    <a:gd name="T53" fmla="*/ 30 h 462"/>
                    <a:gd name="T54" fmla="*/ 47 w 436"/>
                    <a:gd name="T55" fmla="*/ 74 h 462"/>
                    <a:gd name="T56" fmla="*/ 1 w 436"/>
                    <a:gd name="T57" fmla="*/ 119 h 462"/>
                    <a:gd name="T58" fmla="*/ 14 w 436"/>
                    <a:gd name="T59" fmla="*/ 162 h 462"/>
                    <a:gd name="T60" fmla="*/ 11 w 436"/>
                    <a:gd name="T61" fmla="*/ 228 h 462"/>
                    <a:gd name="T62" fmla="*/ 58 w 436"/>
                    <a:gd name="T63" fmla="*/ 260 h 462"/>
                    <a:gd name="T64" fmla="*/ 76 w 436"/>
                    <a:gd name="T65" fmla="*/ 291 h 462"/>
                    <a:gd name="T66" fmla="*/ 108 w 436"/>
                    <a:gd name="T67" fmla="*/ 309 h 462"/>
                    <a:gd name="T68" fmla="*/ 126 w 436"/>
                    <a:gd name="T69" fmla="*/ 337 h 462"/>
                    <a:gd name="T70" fmla="*/ 126 w 436"/>
                    <a:gd name="T71" fmla="*/ 363 h 462"/>
                    <a:gd name="T72" fmla="*/ 138 w 436"/>
                    <a:gd name="T73" fmla="*/ 375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462">
                      <a:moveTo>
                        <a:pt x="138" y="375"/>
                      </a:moveTo>
                      <a:cubicBezTo>
                        <a:pt x="141" y="382"/>
                        <a:pt x="137" y="389"/>
                        <a:pt x="134" y="396"/>
                      </a:cubicBezTo>
                      <a:cubicBezTo>
                        <a:pt x="132" y="405"/>
                        <a:pt x="133" y="409"/>
                        <a:pt x="134" y="417"/>
                      </a:cubicBezTo>
                      <a:cubicBezTo>
                        <a:pt x="137" y="433"/>
                        <a:pt x="143" y="442"/>
                        <a:pt x="157" y="452"/>
                      </a:cubicBezTo>
                      <a:cubicBezTo>
                        <a:pt x="171" y="462"/>
                        <a:pt x="182" y="456"/>
                        <a:pt x="198" y="456"/>
                      </a:cubicBezTo>
                      <a:cubicBezTo>
                        <a:pt x="217" y="457"/>
                        <a:pt x="236" y="457"/>
                        <a:pt x="254" y="457"/>
                      </a:cubicBezTo>
                      <a:cubicBezTo>
                        <a:pt x="287" y="458"/>
                        <a:pt x="319" y="457"/>
                        <a:pt x="351" y="455"/>
                      </a:cubicBezTo>
                      <a:cubicBezTo>
                        <a:pt x="359" y="454"/>
                        <a:pt x="375" y="457"/>
                        <a:pt x="389" y="456"/>
                      </a:cubicBezTo>
                      <a:cubicBezTo>
                        <a:pt x="389" y="455"/>
                        <a:pt x="388" y="455"/>
                        <a:pt x="388" y="454"/>
                      </a:cubicBezTo>
                      <a:cubicBezTo>
                        <a:pt x="389" y="448"/>
                        <a:pt x="391" y="442"/>
                        <a:pt x="393" y="437"/>
                      </a:cubicBezTo>
                      <a:cubicBezTo>
                        <a:pt x="394" y="430"/>
                        <a:pt x="395" y="424"/>
                        <a:pt x="394" y="417"/>
                      </a:cubicBezTo>
                      <a:cubicBezTo>
                        <a:pt x="392" y="406"/>
                        <a:pt x="388" y="394"/>
                        <a:pt x="385" y="383"/>
                      </a:cubicBezTo>
                      <a:cubicBezTo>
                        <a:pt x="380" y="367"/>
                        <a:pt x="382" y="352"/>
                        <a:pt x="382" y="336"/>
                      </a:cubicBezTo>
                      <a:cubicBezTo>
                        <a:pt x="382" y="322"/>
                        <a:pt x="379" y="308"/>
                        <a:pt x="383" y="294"/>
                      </a:cubicBezTo>
                      <a:cubicBezTo>
                        <a:pt x="386" y="283"/>
                        <a:pt x="391" y="273"/>
                        <a:pt x="397" y="264"/>
                      </a:cubicBezTo>
                      <a:cubicBezTo>
                        <a:pt x="401" y="256"/>
                        <a:pt x="405" y="254"/>
                        <a:pt x="405" y="245"/>
                      </a:cubicBezTo>
                      <a:cubicBezTo>
                        <a:pt x="405" y="240"/>
                        <a:pt x="405" y="236"/>
                        <a:pt x="407" y="232"/>
                      </a:cubicBezTo>
                      <a:cubicBezTo>
                        <a:pt x="408" y="227"/>
                        <a:pt x="410" y="223"/>
                        <a:pt x="411" y="219"/>
                      </a:cubicBezTo>
                      <a:cubicBezTo>
                        <a:pt x="413" y="213"/>
                        <a:pt x="418" y="209"/>
                        <a:pt x="420" y="204"/>
                      </a:cubicBezTo>
                      <a:cubicBezTo>
                        <a:pt x="423" y="198"/>
                        <a:pt x="425" y="192"/>
                        <a:pt x="427" y="185"/>
                      </a:cubicBezTo>
                      <a:cubicBezTo>
                        <a:pt x="430" y="179"/>
                        <a:pt x="431" y="172"/>
                        <a:pt x="432" y="164"/>
                      </a:cubicBezTo>
                      <a:cubicBezTo>
                        <a:pt x="434" y="159"/>
                        <a:pt x="436" y="152"/>
                        <a:pt x="435" y="147"/>
                      </a:cubicBezTo>
                      <a:cubicBezTo>
                        <a:pt x="431" y="148"/>
                        <a:pt x="428" y="159"/>
                        <a:pt x="426" y="163"/>
                      </a:cubicBezTo>
                      <a:cubicBezTo>
                        <a:pt x="424" y="168"/>
                        <a:pt x="421" y="174"/>
                        <a:pt x="418" y="178"/>
                      </a:cubicBezTo>
                      <a:cubicBezTo>
                        <a:pt x="413" y="187"/>
                        <a:pt x="411" y="197"/>
                        <a:pt x="405" y="205"/>
                      </a:cubicBezTo>
                      <a:cubicBezTo>
                        <a:pt x="400" y="213"/>
                        <a:pt x="392" y="217"/>
                        <a:pt x="384" y="221"/>
                      </a:cubicBezTo>
                      <a:cubicBezTo>
                        <a:pt x="380" y="223"/>
                        <a:pt x="377" y="225"/>
                        <a:pt x="375" y="229"/>
                      </a:cubicBezTo>
                      <a:cubicBezTo>
                        <a:pt x="372" y="234"/>
                        <a:pt x="368" y="237"/>
                        <a:pt x="365" y="241"/>
                      </a:cubicBezTo>
                      <a:cubicBezTo>
                        <a:pt x="362" y="247"/>
                        <a:pt x="366" y="260"/>
                        <a:pt x="360" y="264"/>
                      </a:cubicBezTo>
                      <a:cubicBezTo>
                        <a:pt x="355" y="266"/>
                        <a:pt x="351" y="263"/>
                        <a:pt x="350" y="259"/>
                      </a:cubicBezTo>
                      <a:cubicBezTo>
                        <a:pt x="348" y="251"/>
                        <a:pt x="354" y="249"/>
                        <a:pt x="358" y="244"/>
                      </a:cubicBezTo>
                      <a:cubicBezTo>
                        <a:pt x="363" y="239"/>
                        <a:pt x="366" y="230"/>
                        <a:pt x="369" y="223"/>
                      </a:cubicBezTo>
                      <a:cubicBezTo>
                        <a:pt x="371" y="214"/>
                        <a:pt x="377" y="209"/>
                        <a:pt x="381" y="202"/>
                      </a:cubicBezTo>
                      <a:cubicBezTo>
                        <a:pt x="384" y="196"/>
                        <a:pt x="386" y="191"/>
                        <a:pt x="388" y="185"/>
                      </a:cubicBezTo>
                      <a:cubicBezTo>
                        <a:pt x="383" y="181"/>
                        <a:pt x="378" y="176"/>
                        <a:pt x="376" y="169"/>
                      </a:cubicBezTo>
                      <a:cubicBezTo>
                        <a:pt x="372" y="156"/>
                        <a:pt x="372" y="146"/>
                        <a:pt x="365" y="134"/>
                      </a:cubicBezTo>
                      <a:cubicBezTo>
                        <a:pt x="360" y="125"/>
                        <a:pt x="355" y="111"/>
                        <a:pt x="347" y="104"/>
                      </a:cubicBezTo>
                      <a:cubicBezTo>
                        <a:pt x="340" y="98"/>
                        <a:pt x="325" y="95"/>
                        <a:pt x="316" y="91"/>
                      </a:cubicBezTo>
                      <a:cubicBezTo>
                        <a:pt x="303" y="86"/>
                        <a:pt x="289" y="77"/>
                        <a:pt x="277" y="74"/>
                      </a:cubicBezTo>
                      <a:cubicBezTo>
                        <a:pt x="272" y="73"/>
                        <a:pt x="269" y="74"/>
                        <a:pt x="265" y="72"/>
                      </a:cubicBezTo>
                      <a:cubicBezTo>
                        <a:pt x="262" y="70"/>
                        <a:pt x="260" y="67"/>
                        <a:pt x="258" y="65"/>
                      </a:cubicBezTo>
                      <a:cubicBezTo>
                        <a:pt x="251" y="62"/>
                        <a:pt x="242" y="63"/>
                        <a:pt x="235" y="63"/>
                      </a:cubicBezTo>
                      <a:cubicBezTo>
                        <a:pt x="214" y="64"/>
                        <a:pt x="196" y="51"/>
                        <a:pt x="182" y="36"/>
                      </a:cubicBezTo>
                      <a:cubicBezTo>
                        <a:pt x="181" y="38"/>
                        <a:pt x="180" y="40"/>
                        <a:pt x="177" y="40"/>
                      </a:cubicBezTo>
                      <a:cubicBezTo>
                        <a:pt x="173" y="40"/>
                        <a:pt x="172" y="35"/>
                        <a:pt x="169" y="34"/>
                      </a:cubicBezTo>
                      <a:cubicBezTo>
                        <a:pt x="162" y="32"/>
                        <a:pt x="154" y="35"/>
                        <a:pt x="148" y="35"/>
                      </a:cubicBezTo>
                      <a:cubicBezTo>
                        <a:pt x="147" y="26"/>
                        <a:pt x="159" y="23"/>
                        <a:pt x="154" y="12"/>
                      </a:cubicBezTo>
                      <a:cubicBezTo>
                        <a:pt x="151" y="7"/>
                        <a:pt x="146" y="0"/>
                        <a:pt x="139" y="1"/>
                      </a:cubicBezTo>
                      <a:cubicBezTo>
                        <a:pt x="133" y="2"/>
                        <a:pt x="130" y="10"/>
                        <a:pt x="125" y="12"/>
                      </a:cubicBezTo>
                      <a:cubicBezTo>
                        <a:pt x="121" y="13"/>
                        <a:pt x="117" y="13"/>
                        <a:pt x="113" y="13"/>
                      </a:cubicBezTo>
                      <a:cubicBezTo>
                        <a:pt x="108" y="13"/>
                        <a:pt x="104" y="15"/>
                        <a:pt x="100" y="16"/>
                      </a:cubicBezTo>
                      <a:cubicBezTo>
                        <a:pt x="90" y="19"/>
                        <a:pt x="82" y="23"/>
                        <a:pt x="73" y="27"/>
                      </a:cubicBezTo>
                      <a:cubicBezTo>
                        <a:pt x="69" y="29"/>
                        <a:pt x="64" y="30"/>
                        <a:pt x="60" y="31"/>
                      </a:cubicBezTo>
                      <a:cubicBezTo>
                        <a:pt x="56" y="31"/>
                        <a:pt x="54" y="31"/>
                        <a:pt x="54" y="30"/>
                      </a:cubicBezTo>
                      <a:cubicBezTo>
                        <a:pt x="52" y="32"/>
                        <a:pt x="50" y="34"/>
                        <a:pt x="50" y="36"/>
                      </a:cubicBezTo>
                      <a:cubicBezTo>
                        <a:pt x="46" y="47"/>
                        <a:pt x="47" y="62"/>
                        <a:pt x="47" y="74"/>
                      </a:cubicBezTo>
                      <a:cubicBezTo>
                        <a:pt x="47" y="89"/>
                        <a:pt x="47" y="100"/>
                        <a:pt x="35" y="110"/>
                      </a:cubicBezTo>
                      <a:cubicBezTo>
                        <a:pt x="24" y="119"/>
                        <a:pt x="14" y="120"/>
                        <a:pt x="1" y="119"/>
                      </a:cubicBezTo>
                      <a:cubicBezTo>
                        <a:pt x="3" y="126"/>
                        <a:pt x="8" y="133"/>
                        <a:pt x="9" y="140"/>
                      </a:cubicBezTo>
                      <a:cubicBezTo>
                        <a:pt x="11" y="148"/>
                        <a:pt x="10" y="154"/>
                        <a:pt x="14" y="162"/>
                      </a:cubicBezTo>
                      <a:cubicBezTo>
                        <a:pt x="22" y="178"/>
                        <a:pt x="7" y="185"/>
                        <a:pt x="3" y="200"/>
                      </a:cubicBezTo>
                      <a:cubicBezTo>
                        <a:pt x="0" y="213"/>
                        <a:pt x="2" y="219"/>
                        <a:pt x="11" y="228"/>
                      </a:cubicBezTo>
                      <a:cubicBezTo>
                        <a:pt x="20" y="237"/>
                        <a:pt x="24" y="253"/>
                        <a:pt x="37" y="258"/>
                      </a:cubicBezTo>
                      <a:cubicBezTo>
                        <a:pt x="44" y="261"/>
                        <a:pt x="51" y="257"/>
                        <a:pt x="58" y="260"/>
                      </a:cubicBezTo>
                      <a:cubicBezTo>
                        <a:pt x="63" y="263"/>
                        <a:pt x="67" y="268"/>
                        <a:pt x="69" y="273"/>
                      </a:cubicBezTo>
                      <a:cubicBezTo>
                        <a:pt x="72" y="278"/>
                        <a:pt x="72" y="288"/>
                        <a:pt x="76" y="291"/>
                      </a:cubicBezTo>
                      <a:cubicBezTo>
                        <a:pt x="80" y="296"/>
                        <a:pt x="89" y="295"/>
                        <a:pt x="94" y="298"/>
                      </a:cubicBezTo>
                      <a:cubicBezTo>
                        <a:pt x="97" y="300"/>
                        <a:pt x="107" y="306"/>
                        <a:pt x="108" y="309"/>
                      </a:cubicBezTo>
                      <a:cubicBezTo>
                        <a:pt x="110" y="315"/>
                        <a:pt x="103" y="321"/>
                        <a:pt x="113" y="326"/>
                      </a:cubicBezTo>
                      <a:cubicBezTo>
                        <a:pt x="120" y="330"/>
                        <a:pt x="126" y="326"/>
                        <a:pt x="126" y="337"/>
                      </a:cubicBezTo>
                      <a:cubicBezTo>
                        <a:pt x="126" y="340"/>
                        <a:pt x="122" y="341"/>
                        <a:pt x="123" y="346"/>
                      </a:cubicBezTo>
                      <a:cubicBezTo>
                        <a:pt x="123" y="346"/>
                        <a:pt x="135" y="363"/>
                        <a:pt x="126" y="363"/>
                      </a:cubicBezTo>
                      <a:cubicBezTo>
                        <a:pt x="126" y="363"/>
                        <a:pt x="125" y="363"/>
                        <a:pt x="123" y="363"/>
                      </a:cubicBezTo>
                      <a:cubicBezTo>
                        <a:pt x="130" y="367"/>
                        <a:pt x="137" y="372"/>
                        <a:pt x="138" y="37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5" name="Freeform 925">
                  <a:extLst>
                    <a:ext uri="{FF2B5EF4-FFF2-40B4-BE49-F238E27FC236}">
                      <a16:creationId xmlns:a16="http://schemas.microsoft.com/office/drawing/2014/main" id="{A4D06642-43A2-07BE-BACA-08F9B8C69925}"/>
                    </a:ext>
                  </a:extLst>
                </p:cNvPr>
                <p:cNvSpPr>
                  <a:spLocks/>
                </p:cNvSpPr>
                <p:nvPr/>
              </p:nvSpPr>
              <p:spPr bwMode="auto">
                <a:xfrm>
                  <a:off x="10095335" y="3133548"/>
                  <a:ext cx="328646" cy="568906"/>
                </a:xfrm>
                <a:custGeom>
                  <a:avLst/>
                  <a:gdLst>
                    <a:gd name="T0" fmla="*/ 11 w 255"/>
                    <a:gd name="T1" fmla="*/ 89 h 442"/>
                    <a:gd name="T2" fmla="*/ 18 w 255"/>
                    <a:gd name="T3" fmla="*/ 138 h 442"/>
                    <a:gd name="T4" fmla="*/ 19 w 255"/>
                    <a:gd name="T5" fmla="*/ 175 h 442"/>
                    <a:gd name="T6" fmla="*/ 20 w 255"/>
                    <a:gd name="T7" fmla="*/ 210 h 442"/>
                    <a:gd name="T8" fmla="*/ 25 w 255"/>
                    <a:gd name="T9" fmla="*/ 280 h 442"/>
                    <a:gd name="T10" fmla="*/ 28 w 255"/>
                    <a:gd name="T11" fmla="*/ 304 h 442"/>
                    <a:gd name="T12" fmla="*/ 34 w 255"/>
                    <a:gd name="T13" fmla="*/ 327 h 442"/>
                    <a:gd name="T14" fmla="*/ 17 w 255"/>
                    <a:gd name="T15" fmla="*/ 363 h 442"/>
                    <a:gd name="T16" fmla="*/ 11 w 255"/>
                    <a:gd name="T17" fmla="*/ 381 h 442"/>
                    <a:gd name="T18" fmla="*/ 4 w 255"/>
                    <a:gd name="T19" fmla="*/ 400 h 442"/>
                    <a:gd name="T20" fmla="*/ 4 w 255"/>
                    <a:gd name="T21" fmla="*/ 421 h 442"/>
                    <a:gd name="T22" fmla="*/ 0 w 255"/>
                    <a:gd name="T23" fmla="*/ 441 h 442"/>
                    <a:gd name="T24" fmla="*/ 5 w 255"/>
                    <a:gd name="T25" fmla="*/ 441 h 442"/>
                    <a:gd name="T26" fmla="*/ 18 w 255"/>
                    <a:gd name="T27" fmla="*/ 431 h 442"/>
                    <a:gd name="T28" fmla="*/ 22 w 255"/>
                    <a:gd name="T29" fmla="*/ 422 h 442"/>
                    <a:gd name="T30" fmla="*/ 30 w 255"/>
                    <a:gd name="T31" fmla="*/ 423 h 442"/>
                    <a:gd name="T32" fmla="*/ 64 w 255"/>
                    <a:gd name="T33" fmla="*/ 417 h 442"/>
                    <a:gd name="T34" fmla="*/ 83 w 255"/>
                    <a:gd name="T35" fmla="*/ 423 h 442"/>
                    <a:gd name="T36" fmla="*/ 98 w 255"/>
                    <a:gd name="T37" fmla="*/ 412 h 442"/>
                    <a:gd name="T38" fmla="*/ 115 w 255"/>
                    <a:gd name="T39" fmla="*/ 418 h 442"/>
                    <a:gd name="T40" fmla="*/ 127 w 255"/>
                    <a:gd name="T41" fmla="*/ 405 h 442"/>
                    <a:gd name="T42" fmla="*/ 134 w 255"/>
                    <a:gd name="T43" fmla="*/ 386 h 442"/>
                    <a:gd name="T44" fmla="*/ 149 w 255"/>
                    <a:gd name="T45" fmla="*/ 390 h 442"/>
                    <a:gd name="T46" fmla="*/ 164 w 255"/>
                    <a:gd name="T47" fmla="*/ 405 h 442"/>
                    <a:gd name="T48" fmla="*/ 181 w 255"/>
                    <a:gd name="T49" fmla="*/ 395 h 442"/>
                    <a:gd name="T50" fmla="*/ 194 w 255"/>
                    <a:gd name="T51" fmla="*/ 377 h 442"/>
                    <a:gd name="T52" fmla="*/ 206 w 255"/>
                    <a:gd name="T53" fmla="*/ 362 h 442"/>
                    <a:gd name="T54" fmla="*/ 226 w 255"/>
                    <a:gd name="T55" fmla="*/ 316 h 442"/>
                    <a:gd name="T56" fmla="*/ 254 w 255"/>
                    <a:gd name="T57" fmla="*/ 287 h 442"/>
                    <a:gd name="T58" fmla="*/ 222 w 255"/>
                    <a:gd name="T59" fmla="*/ 0 h 442"/>
                    <a:gd name="T60" fmla="*/ 59 w 255"/>
                    <a:gd name="T61" fmla="*/ 10 h 442"/>
                    <a:gd name="T62" fmla="*/ 50 w 255"/>
                    <a:gd name="T63" fmla="*/ 18 h 442"/>
                    <a:gd name="T64" fmla="*/ 34 w 255"/>
                    <a:gd name="T65" fmla="*/ 23 h 442"/>
                    <a:gd name="T66" fmla="*/ 19 w 255"/>
                    <a:gd name="T67" fmla="*/ 27 h 442"/>
                    <a:gd name="T68" fmla="*/ 9 w 255"/>
                    <a:gd name="T69" fmla="*/ 22 h 442"/>
                    <a:gd name="T70" fmla="*/ 8 w 255"/>
                    <a:gd name="T71" fmla="*/ 38 h 442"/>
                    <a:gd name="T72" fmla="*/ 11 w 255"/>
                    <a:gd name="T73" fmla="*/ 8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5" h="442">
                      <a:moveTo>
                        <a:pt x="11" y="89"/>
                      </a:moveTo>
                      <a:cubicBezTo>
                        <a:pt x="17" y="105"/>
                        <a:pt x="16" y="121"/>
                        <a:pt x="18" y="138"/>
                      </a:cubicBezTo>
                      <a:cubicBezTo>
                        <a:pt x="19" y="150"/>
                        <a:pt x="18" y="163"/>
                        <a:pt x="19" y="175"/>
                      </a:cubicBezTo>
                      <a:cubicBezTo>
                        <a:pt x="20" y="187"/>
                        <a:pt x="19" y="199"/>
                        <a:pt x="20" y="210"/>
                      </a:cubicBezTo>
                      <a:cubicBezTo>
                        <a:pt x="21" y="234"/>
                        <a:pt x="22" y="256"/>
                        <a:pt x="25" y="280"/>
                      </a:cubicBezTo>
                      <a:cubicBezTo>
                        <a:pt x="26" y="287"/>
                        <a:pt x="26" y="296"/>
                        <a:pt x="28" y="304"/>
                      </a:cubicBezTo>
                      <a:cubicBezTo>
                        <a:pt x="29" y="312"/>
                        <a:pt x="34" y="318"/>
                        <a:pt x="34" y="327"/>
                      </a:cubicBezTo>
                      <a:cubicBezTo>
                        <a:pt x="34" y="340"/>
                        <a:pt x="25" y="353"/>
                        <a:pt x="17" y="363"/>
                      </a:cubicBezTo>
                      <a:cubicBezTo>
                        <a:pt x="11" y="370"/>
                        <a:pt x="12" y="373"/>
                        <a:pt x="11" y="381"/>
                      </a:cubicBezTo>
                      <a:cubicBezTo>
                        <a:pt x="10" y="388"/>
                        <a:pt x="5" y="393"/>
                        <a:pt x="4" y="400"/>
                      </a:cubicBezTo>
                      <a:cubicBezTo>
                        <a:pt x="2" y="407"/>
                        <a:pt x="4" y="414"/>
                        <a:pt x="4" y="421"/>
                      </a:cubicBezTo>
                      <a:cubicBezTo>
                        <a:pt x="3" y="428"/>
                        <a:pt x="0" y="434"/>
                        <a:pt x="0" y="441"/>
                      </a:cubicBezTo>
                      <a:cubicBezTo>
                        <a:pt x="2" y="441"/>
                        <a:pt x="3" y="441"/>
                        <a:pt x="5" y="441"/>
                      </a:cubicBezTo>
                      <a:cubicBezTo>
                        <a:pt x="10" y="442"/>
                        <a:pt x="15" y="435"/>
                        <a:pt x="18" y="431"/>
                      </a:cubicBezTo>
                      <a:cubicBezTo>
                        <a:pt x="19" y="429"/>
                        <a:pt x="20" y="423"/>
                        <a:pt x="22" y="422"/>
                      </a:cubicBezTo>
                      <a:cubicBezTo>
                        <a:pt x="26" y="420"/>
                        <a:pt x="27" y="424"/>
                        <a:pt x="30" y="423"/>
                      </a:cubicBezTo>
                      <a:cubicBezTo>
                        <a:pt x="44" y="420"/>
                        <a:pt x="48" y="408"/>
                        <a:pt x="64" y="417"/>
                      </a:cubicBezTo>
                      <a:cubicBezTo>
                        <a:pt x="71" y="421"/>
                        <a:pt x="75" y="424"/>
                        <a:pt x="83" y="423"/>
                      </a:cubicBezTo>
                      <a:cubicBezTo>
                        <a:pt x="91" y="421"/>
                        <a:pt x="92" y="416"/>
                        <a:pt x="98" y="412"/>
                      </a:cubicBezTo>
                      <a:cubicBezTo>
                        <a:pt x="108" y="405"/>
                        <a:pt x="108" y="416"/>
                        <a:pt x="115" y="418"/>
                      </a:cubicBezTo>
                      <a:cubicBezTo>
                        <a:pt x="123" y="420"/>
                        <a:pt x="124" y="410"/>
                        <a:pt x="127" y="405"/>
                      </a:cubicBezTo>
                      <a:cubicBezTo>
                        <a:pt x="130" y="399"/>
                        <a:pt x="131" y="392"/>
                        <a:pt x="134" y="386"/>
                      </a:cubicBezTo>
                      <a:cubicBezTo>
                        <a:pt x="140" y="377"/>
                        <a:pt x="143" y="384"/>
                        <a:pt x="149" y="390"/>
                      </a:cubicBezTo>
                      <a:cubicBezTo>
                        <a:pt x="153" y="394"/>
                        <a:pt x="160" y="404"/>
                        <a:pt x="164" y="405"/>
                      </a:cubicBezTo>
                      <a:cubicBezTo>
                        <a:pt x="171" y="408"/>
                        <a:pt x="176" y="400"/>
                        <a:pt x="181" y="395"/>
                      </a:cubicBezTo>
                      <a:cubicBezTo>
                        <a:pt x="186" y="390"/>
                        <a:pt x="189" y="383"/>
                        <a:pt x="194" y="377"/>
                      </a:cubicBezTo>
                      <a:cubicBezTo>
                        <a:pt x="198" y="372"/>
                        <a:pt x="204" y="368"/>
                        <a:pt x="206" y="362"/>
                      </a:cubicBezTo>
                      <a:cubicBezTo>
                        <a:pt x="213" y="346"/>
                        <a:pt x="207" y="326"/>
                        <a:pt x="226" y="316"/>
                      </a:cubicBezTo>
                      <a:cubicBezTo>
                        <a:pt x="240" y="309"/>
                        <a:pt x="252" y="305"/>
                        <a:pt x="254" y="287"/>
                      </a:cubicBezTo>
                      <a:cubicBezTo>
                        <a:pt x="255" y="279"/>
                        <a:pt x="222" y="0"/>
                        <a:pt x="222" y="0"/>
                      </a:cubicBezTo>
                      <a:cubicBezTo>
                        <a:pt x="59" y="10"/>
                        <a:pt x="59" y="10"/>
                        <a:pt x="59" y="10"/>
                      </a:cubicBezTo>
                      <a:cubicBezTo>
                        <a:pt x="56" y="13"/>
                        <a:pt x="53" y="16"/>
                        <a:pt x="50" y="18"/>
                      </a:cubicBezTo>
                      <a:cubicBezTo>
                        <a:pt x="45" y="21"/>
                        <a:pt x="40" y="21"/>
                        <a:pt x="34" y="23"/>
                      </a:cubicBezTo>
                      <a:cubicBezTo>
                        <a:pt x="30" y="24"/>
                        <a:pt x="24" y="27"/>
                        <a:pt x="19" y="27"/>
                      </a:cubicBezTo>
                      <a:cubicBezTo>
                        <a:pt x="15" y="26"/>
                        <a:pt x="12" y="25"/>
                        <a:pt x="9" y="22"/>
                      </a:cubicBezTo>
                      <a:cubicBezTo>
                        <a:pt x="8" y="27"/>
                        <a:pt x="9" y="33"/>
                        <a:pt x="8" y="38"/>
                      </a:cubicBezTo>
                      <a:cubicBezTo>
                        <a:pt x="8" y="55"/>
                        <a:pt x="6" y="73"/>
                        <a:pt x="11" y="89"/>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6" name="Freeform 926">
                  <a:extLst>
                    <a:ext uri="{FF2B5EF4-FFF2-40B4-BE49-F238E27FC236}">
                      <a16:creationId xmlns:a16="http://schemas.microsoft.com/office/drawing/2014/main" id="{AE8C5C65-4995-E037-7A77-74894C26FA84}"/>
                    </a:ext>
                  </a:extLst>
                </p:cNvPr>
                <p:cNvSpPr>
                  <a:spLocks/>
                </p:cNvSpPr>
                <p:nvPr/>
              </p:nvSpPr>
              <p:spPr bwMode="auto">
                <a:xfrm>
                  <a:off x="10171272" y="2588296"/>
                  <a:ext cx="444421" cy="558947"/>
                </a:xfrm>
                <a:custGeom>
                  <a:avLst/>
                  <a:gdLst>
                    <a:gd name="T0" fmla="*/ 313 w 345"/>
                    <a:gd name="T1" fmla="*/ 384 h 434"/>
                    <a:gd name="T2" fmla="*/ 324 w 345"/>
                    <a:gd name="T3" fmla="*/ 346 h 434"/>
                    <a:gd name="T4" fmla="*/ 323 w 345"/>
                    <a:gd name="T5" fmla="*/ 317 h 434"/>
                    <a:gd name="T6" fmla="*/ 341 w 345"/>
                    <a:gd name="T7" fmla="*/ 307 h 434"/>
                    <a:gd name="T8" fmla="*/ 331 w 345"/>
                    <a:gd name="T9" fmla="*/ 264 h 434"/>
                    <a:gd name="T10" fmla="*/ 321 w 345"/>
                    <a:gd name="T11" fmla="*/ 213 h 434"/>
                    <a:gd name="T12" fmla="*/ 297 w 345"/>
                    <a:gd name="T13" fmla="*/ 173 h 434"/>
                    <a:gd name="T14" fmla="*/ 262 w 345"/>
                    <a:gd name="T15" fmla="*/ 183 h 434"/>
                    <a:gd name="T16" fmla="*/ 248 w 345"/>
                    <a:gd name="T17" fmla="*/ 197 h 434"/>
                    <a:gd name="T18" fmla="*/ 223 w 345"/>
                    <a:gd name="T19" fmla="*/ 222 h 434"/>
                    <a:gd name="T20" fmla="*/ 209 w 345"/>
                    <a:gd name="T21" fmla="*/ 181 h 434"/>
                    <a:gd name="T22" fmla="*/ 235 w 345"/>
                    <a:gd name="T23" fmla="*/ 160 h 434"/>
                    <a:gd name="T24" fmla="*/ 244 w 345"/>
                    <a:gd name="T25" fmla="*/ 127 h 434"/>
                    <a:gd name="T26" fmla="*/ 236 w 345"/>
                    <a:gd name="T27" fmla="*/ 103 h 434"/>
                    <a:gd name="T28" fmla="*/ 231 w 345"/>
                    <a:gd name="T29" fmla="*/ 63 h 434"/>
                    <a:gd name="T30" fmla="*/ 234 w 345"/>
                    <a:gd name="T31" fmla="*/ 53 h 434"/>
                    <a:gd name="T32" fmla="*/ 215 w 345"/>
                    <a:gd name="T33" fmla="*/ 30 h 434"/>
                    <a:gd name="T34" fmla="*/ 195 w 345"/>
                    <a:gd name="T35" fmla="*/ 28 h 434"/>
                    <a:gd name="T36" fmla="*/ 153 w 345"/>
                    <a:gd name="T37" fmla="*/ 17 h 434"/>
                    <a:gd name="T38" fmla="*/ 117 w 345"/>
                    <a:gd name="T39" fmla="*/ 3 h 434"/>
                    <a:gd name="T40" fmla="*/ 101 w 345"/>
                    <a:gd name="T41" fmla="*/ 22 h 434"/>
                    <a:gd name="T42" fmla="*/ 111 w 345"/>
                    <a:gd name="T43" fmla="*/ 41 h 434"/>
                    <a:gd name="T44" fmla="*/ 100 w 345"/>
                    <a:gd name="T45" fmla="*/ 50 h 434"/>
                    <a:gd name="T46" fmla="*/ 89 w 345"/>
                    <a:gd name="T47" fmla="*/ 87 h 434"/>
                    <a:gd name="T48" fmla="*/ 75 w 345"/>
                    <a:gd name="T49" fmla="*/ 102 h 434"/>
                    <a:gd name="T50" fmla="*/ 66 w 345"/>
                    <a:gd name="T51" fmla="*/ 103 h 434"/>
                    <a:gd name="T52" fmla="*/ 70 w 345"/>
                    <a:gd name="T53" fmla="*/ 71 h 434"/>
                    <a:gd name="T54" fmla="*/ 56 w 345"/>
                    <a:gd name="T55" fmla="*/ 86 h 434"/>
                    <a:gd name="T56" fmla="*/ 36 w 345"/>
                    <a:gd name="T57" fmla="*/ 112 h 434"/>
                    <a:gd name="T58" fmla="*/ 10 w 345"/>
                    <a:gd name="T59" fmla="*/ 129 h 434"/>
                    <a:gd name="T60" fmla="*/ 12 w 345"/>
                    <a:gd name="T61" fmla="*/ 165 h 434"/>
                    <a:gd name="T62" fmla="*/ 9 w 345"/>
                    <a:gd name="T63" fmla="*/ 207 h 434"/>
                    <a:gd name="T64" fmla="*/ 16 w 345"/>
                    <a:gd name="T65" fmla="*/ 256 h 434"/>
                    <a:gd name="T66" fmla="*/ 37 w 345"/>
                    <a:gd name="T67" fmla="*/ 302 h 434"/>
                    <a:gd name="T68" fmla="*/ 31 w 345"/>
                    <a:gd name="T69" fmla="*/ 379 h 434"/>
                    <a:gd name="T70" fmla="*/ 16 w 345"/>
                    <a:gd name="T71" fmla="*/ 415 h 434"/>
                    <a:gd name="T72" fmla="*/ 0 w 345"/>
                    <a:gd name="T73" fmla="*/ 433 h 434"/>
                    <a:gd name="T74" fmla="*/ 164 w 345"/>
                    <a:gd name="T75" fmla="*/ 434 h 434"/>
                    <a:gd name="T76" fmla="*/ 309 w 345"/>
                    <a:gd name="T77" fmla="*/ 39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5" h="434">
                      <a:moveTo>
                        <a:pt x="309" y="396"/>
                      </a:moveTo>
                      <a:cubicBezTo>
                        <a:pt x="313" y="391"/>
                        <a:pt x="313" y="390"/>
                        <a:pt x="313" y="384"/>
                      </a:cubicBezTo>
                      <a:cubicBezTo>
                        <a:pt x="312" y="380"/>
                        <a:pt x="313" y="375"/>
                        <a:pt x="314" y="371"/>
                      </a:cubicBezTo>
                      <a:cubicBezTo>
                        <a:pt x="316" y="363"/>
                        <a:pt x="324" y="355"/>
                        <a:pt x="324" y="346"/>
                      </a:cubicBezTo>
                      <a:cubicBezTo>
                        <a:pt x="323" y="342"/>
                        <a:pt x="320" y="336"/>
                        <a:pt x="319" y="330"/>
                      </a:cubicBezTo>
                      <a:cubicBezTo>
                        <a:pt x="318" y="326"/>
                        <a:pt x="315" y="316"/>
                        <a:pt x="323" y="317"/>
                      </a:cubicBezTo>
                      <a:cubicBezTo>
                        <a:pt x="328" y="318"/>
                        <a:pt x="329" y="328"/>
                        <a:pt x="335" y="324"/>
                      </a:cubicBezTo>
                      <a:cubicBezTo>
                        <a:pt x="340" y="322"/>
                        <a:pt x="339" y="312"/>
                        <a:pt x="341" y="307"/>
                      </a:cubicBezTo>
                      <a:cubicBezTo>
                        <a:pt x="342" y="303"/>
                        <a:pt x="345" y="299"/>
                        <a:pt x="345" y="295"/>
                      </a:cubicBezTo>
                      <a:cubicBezTo>
                        <a:pt x="344" y="284"/>
                        <a:pt x="335" y="274"/>
                        <a:pt x="331" y="264"/>
                      </a:cubicBezTo>
                      <a:cubicBezTo>
                        <a:pt x="327" y="253"/>
                        <a:pt x="331" y="241"/>
                        <a:pt x="328" y="229"/>
                      </a:cubicBezTo>
                      <a:cubicBezTo>
                        <a:pt x="326" y="224"/>
                        <a:pt x="323" y="218"/>
                        <a:pt x="321" y="213"/>
                      </a:cubicBezTo>
                      <a:cubicBezTo>
                        <a:pt x="318" y="207"/>
                        <a:pt x="317" y="202"/>
                        <a:pt x="316" y="195"/>
                      </a:cubicBezTo>
                      <a:cubicBezTo>
                        <a:pt x="314" y="186"/>
                        <a:pt x="305" y="177"/>
                        <a:pt x="297" y="173"/>
                      </a:cubicBezTo>
                      <a:cubicBezTo>
                        <a:pt x="289" y="167"/>
                        <a:pt x="279" y="169"/>
                        <a:pt x="272" y="176"/>
                      </a:cubicBezTo>
                      <a:cubicBezTo>
                        <a:pt x="268" y="179"/>
                        <a:pt x="266" y="183"/>
                        <a:pt x="262" y="183"/>
                      </a:cubicBezTo>
                      <a:cubicBezTo>
                        <a:pt x="258" y="183"/>
                        <a:pt x="253" y="178"/>
                        <a:pt x="248" y="181"/>
                      </a:cubicBezTo>
                      <a:cubicBezTo>
                        <a:pt x="244" y="185"/>
                        <a:pt x="247" y="193"/>
                        <a:pt x="248" y="197"/>
                      </a:cubicBezTo>
                      <a:cubicBezTo>
                        <a:pt x="248" y="203"/>
                        <a:pt x="245" y="206"/>
                        <a:pt x="241" y="210"/>
                      </a:cubicBezTo>
                      <a:cubicBezTo>
                        <a:pt x="235" y="217"/>
                        <a:pt x="235" y="225"/>
                        <a:pt x="223" y="222"/>
                      </a:cubicBezTo>
                      <a:cubicBezTo>
                        <a:pt x="214" y="220"/>
                        <a:pt x="205" y="213"/>
                        <a:pt x="203" y="204"/>
                      </a:cubicBezTo>
                      <a:cubicBezTo>
                        <a:pt x="201" y="197"/>
                        <a:pt x="203" y="186"/>
                        <a:pt x="209" y="181"/>
                      </a:cubicBezTo>
                      <a:cubicBezTo>
                        <a:pt x="215" y="175"/>
                        <a:pt x="225" y="175"/>
                        <a:pt x="231" y="170"/>
                      </a:cubicBezTo>
                      <a:cubicBezTo>
                        <a:pt x="235" y="167"/>
                        <a:pt x="235" y="164"/>
                        <a:pt x="235" y="160"/>
                      </a:cubicBezTo>
                      <a:cubicBezTo>
                        <a:pt x="235" y="154"/>
                        <a:pt x="236" y="151"/>
                        <a:pt x="239" y="146"/>
                      </a:cubicBezTo>
                      <a:cubicBezTo>
                        <a:pt x="242" y="140"/>
                        <a:pt x="244" y="134"/>
                        <a:pt x="244" y="127"/>
                      </a:cubicBezTo>
                      <a:cubicBezTo>
                        <a:pt x="243" y="123"/>
                        <a:pt x="243" y="117"/>
                        <a:pt x="242" y="113"/>
                      </a:cubicBezTo>
                      <a:cubicBezTo>
                        <a:pt x="241" y="110"/>
                        <a:pt x="238" y="107"/>
                        <a:pt x="236" y="103"/>
                      </a:cubicBezTo>
                      <a:cubicBezTo>
                        <a:pt x="232" y="93"/>
                        <a:pt x="226" y="81"/>
                        <a:pt x="225" y="70"/>
                      </a:cubicBezTo>
                      <a:cubicBezTo>
                        <a:pt x="225" y="65"/>
                        <a:pt x="227" y="61"/>
                        <a:pt x="231" y="63"/>
                      </a:cubicBezTo>
                      <a:cubicBezTo>
                        <a:pt x="235" y="65"/>
                        <a:pt x="239" y="72"/>
                        <a:pt x="240" y="63"/>
                      </a:cubicBezTo>
                      <a:cubicBezTo>
                        <a:pt x="241" y="58"/>
                        <a:pt x="237" y="57"/>
                        <a:pt x="234" y="53"/>
                      </a:cubicBezTo>
                      <a:cubicBezTo>
                        <a:pt x="232" y="50"/>
                        <a:pt x="231" y="47"/>
                        <a:pt x="230" y="44"/>
                      </a:cubicBezTo>
                      <a:cubicBezTo>
                        <a:pt x="226" y="37"/>
                        <a:pt x="222" y="32"/>
                        <a:pt x="215" y="30"/>
                      </a:cubicBezTo>
                      <a:cubicBezTo>
                        <a:pt x="210" y="28"/>
                        <a:pt x="208" y="31"/>
                        <a:pt x="204" y="32"/>
                      </a:cubicBezTo>
                      <a:cubicBezTo>
                        <a:pt x="199" y="32"/>
                        <a:pt x="198" y="30"/>
                        <a:pt x="195" y="28"/>
                      </a:cubicBezTo>
                      <a:cubicBezTo>
                        <a:pt x="190" y="24"/>
                        <a:pt x="183" y="23"/>
                        <a:pt x="177" y="23"/>
                      </a:cubicBezTo>
                      <a:cubicBezTo>
                        <a:pt x="168" y="22"/>
                        <a:pt x="161" y="20"/>
                        <a:pt x="153" y="17"/>
                      </a:cubicBezTo>
                      <a:cubicBezTo>
                        <a:pt x="144" y="15"/>
                        <a:pt x="140" y="6"/>
                        <a:pt x="131" y="2"/>
                      </a:cubicBezTo>
                      <a:cubicBezTo>
                        <a:pt x="126" y="0"/>
                        <a:pt x="122" y="0"/>
                        <a:pt x="117" y="3"/>
                      </a:cubicBezTo>
                      <a:cubicBezTo>
                        <a:pt x="113" y="5"/>
                        <a:pt x="108" y="6"/>
                        <a:pt x="106" y="9"/>
                      </a:cubicBezTo>
                      <a:cubicBezTo>
                        <a:pt x="104" y="12"/>
                        <a:pt x="101" y="19"/>
                        <a:pt x="101" y="22"/>
                      </a:cubicBezTo>
                      <a:cubicBezTo>
                        <a:pt x="101" y="27"/>
                        <a:pt x="105" y="28"/>
                        <a:pt x="108" y="31"/>
                      </a:cubicBezTo>
                      <a:cubicBezTo>
                        <a:pt x="111" y="34"/>
                        <a:pt x="113" y="37"/>
                        <a:pt x="111" y="41"/>
                      </a:cubicBezTo>
                      <a:cubicBezTo>
                        <a:pt x="109" y="42"/>
                        <a:pt x="107" y="43"/>
                        <a:pt x="105" y="44"/>
                      </a:cubicBezTo>
                      <a:cubicBezTo>
                        <a:pt x="103" y="46"/>
                        <a:pt x="102" y="48"/>
                        <a:pt x="100" y="50"/>
                      </a:cubicBezTo>
                      <a:cubicBezTo>
                        <a:pt x="93" y="58"/>
                        <a:pt x="84" y="61"/>
                        <a:pt x="85" y="74"/>
                      </a:cubicBezTo>
                      <a:cubicBezTo>
                        <a:pt x="86" y="78"/>
                        <a:pt x="89" y="83"/>
                        <a:pt x="89" y="87"/>
                      </a:cubicBezTo>
                      <a:cubicBezTo>
                        <a:pt x="88" y="92"/>
                        <a:pt x="85" y="99"/>
                        <a:pt x="83" y="103"/>
                      </a:cubicBezTo>
                      <a:cubicBezTo>
                        <a:pt x="80" y="109"/>
                        <a:pt x="75" y="110"/>
                        <a:pt x="75" y="102"/>
                      </a:cubicBezTo>
                      <a:cubicBezTo>
                        <a:pt x="75" y="100"/>
                        <a:pt x="80" y="87"/>
                        <a:pt x="72" y="91"/>
                      </a:cubicBezTo>
                      <a:cubicBezTo>
                        <a:pt x="70" y="93"/>
                        <a:pt x="70" y="104"/>
                        <a:pt x="66" y="103"/>
                      </a:cubicBezTo>
                      <a:cubicBezTo>
                        <a:pt x="63" y="102"/>
                        <a:pt x="67" y="88"/>
                        <a:pt x="67" y="85"/>
                      </a:cubicBezTo>
                      <a:cubicBezTo>
                        <a:pt x="68" y="81"/>
                        <a:pt x="70" y="76"/>
                        <a:pt x="70" y="71"/>
                      </a:cubicBezTo>
                      <a:cubicBezTo>
                        <a:pt x="68" y="66"/>
                        <a:pt x="64" y="67"/>
                        <a:pt x="62" y="72"/>
                      </a:cubicBezTo>
                      <a:cubicBezTo>
                        <a:pt x="59" y="77"/>
                        <a:pt x="59" y="82"/>
                        <a:pt x="56" y="86"/>
                      </a:cubicBezTo>
                      <a:cubicBezTo>
                        <a:pt x="52" y="90"/>
                        <a:pt x="48" y="92"/>
                        <a:pt x="44" y="96"/>
                      </a:cubicBezTo>
                      <a:cubicBezTo>
                        <a:pt x="41" y="101"/>
                        <a:pt x="39" y="107"/>
                        <a:pt x="36" y="112"/>
                      </a:cubicBezTo>
                      <a:cubicBezTo>
                        <a:pt x="33" y="117"/>
                        <a:pt x="29" y="117"/>
                        <a:pt x="24" y="118"/>
                      </a:cubicBezTo>
                      <a:cubicBezTo>
                        <a:pt x="18" y="119"/>
                        <a:pt x="15" y="125"/>
                        <a:pt x="10" y="129"/>
                      </a:cubicBezTo>
                      <a:cubicBezTo>
                        <a:pt x="6" y="134"/>
                        <a:pt x="5" y="138"/>
                        <a:pt x="9" y="145"/>
                      </a:cubicBezTo>
                      <a:cubicBezTo>
                        <a:pt x="13" y="152"/>
                        <a:pt x="13" y="157"/>
                        <a:pt x="12" y="165"/>
                      </a:cubicBezTo>
                      <a:cubicBezTo>
                        <a:pt x="12" y="172"/>
                        <a:pt x="13" y="179"/>
                        <a:pt x="13" y="186"/>
                      </a:cubicBezTo>
                      <a:cubicBezTo>
                        <a:pt x="13" y="193"/>
                        <a:pt x="9" y="200"/>
                        <a:pt x="9" y="207"/>
                      </a:cubicBezTo>
                      <a:cubicBezTo>
                        <a:pt x="9" y="212"/>
                        <a:pt x="8" y="216"/>
                        <a:pt x="8" y="221"/>
                      </a:cubicBezTo>
                      <a:cubicBezTo>
                        <a:pt x="7" y="233"/>
                        <a:pt x="14" y="243"/>
                        <a:pt x="16" y="256"/>
                      </a:cubicBezTo>
                      <a:cubicBezTo>
                        <a:pt x="18" y="266"/>
                        <a:pt x="23" y="271"/>
                        <a:pt x="29" y="280"/>
                      </a:cubicBezTo>
                      <a:cubicBezTo>
                        <a:pt x="34" y="287"/>
                        <a:pt x="38" y="293"/>
                        <a:pt x="37" y="302"/>
                      </a:cubicBezTo>
                      <a:cubicBezTo>
                        <a:pt x="37" y="314"/>
                        <a:pt x="38" y="326"/>
                        <a:pt x="37" y="338"/>
                      </a:cubicBezTo>
                      <a:cubicBezTo>
                        <a:pt x="35" y="352"/>
                        <a:pt x="33" y="366"/>
                        <a:pt x="31" y="379"/>
                      </a:cubicBezTo>
                      <a:cubicBezTo>
                        <a:pt x="29" y="387"/>
                        <a:pt x="26" y="393"/>
                        <a:pt x="23" y="399"/>
                      </a:cubicBezTo>
                      <a:cubicBezTo>
                        <a:pt x="20" y="404"/>
                        <a:pt x="19" y="410"/>
                        <a:pt x="16" y="415"/>
                      </a:cubicBezTo>
                      <a:cubicBezTo>
                        <a:pt x="13" y="420"/>
                        <a:pt x="7" y="425"/>
                        <a:pt x="2" y="430"/>
                      </a:cubicBezTo>
                      <a:cubicBezTo>
                        <a:pt x="2" y="431"/>
                        <a:pt x="1" y="432"/>
                        <a:pt x="0" y="433"/>
                      </a:cubicBezTo>
                      <a:cubicBezTo>
                        <a:pt x="163" y="423"/>
                        <a:pt x="163" y="423"/>
                        <a:pt x="163" y="423"/>
                      </a:cubicBezTo>
                      <a:cubicBezTo>
                        <a:pt x="163" y="423"/>
                        <a:pt x="163" y="427"/>
                        <a:pt x="164" y="434"/>
                      </a:cubicBezTo>
                      <a:cubicBezTo>
                        <a:pt x="293" y="419"/>
                        <a:pt x="293" y="419"/>
                        <a:pt x="293" y="419"/>
                      </a:cubicBezTo>
                      <a:cubicBezTo>
                        <a:pt x="294" y="411"/>
                        <a:pt x="305" y="400"/>
                        <a:pt x="309" y="396"/>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7" name="Freeform 927">
                  <a:extLst>
                    <a:ext uri="{FF2B5EF4-FFF2-40B4-BE49-F238E27FC236}">
                      <a16:creationId xmlns:a16="http://schemas.microsoft.com/office/drawing/2014/main" id="{F94C1CC9-B626-A1EF-1067-DE05F1FC34FB}"/>
                    </a:ext>
                  </a:extLst>
                </p:cNvPr>
                <p:cNvSpPr>
                  <a:spLocks/>
                </p:cNvSpPr>
                <p:nvPr/>
              </p:nvSpPr>
              <p:spPr bwMode="auto">
                <a:xfrm>
                  <a:off x="9184087" y="2949308"/>
                  <a:ext cx="669742" cy="430725"/>
                </a:xfrm>
                <a:custGeom>
                  <a:avLst/>
                  <a:gdLst>
                    <a:gd name="T0" fmla="*/ 29 w 520"/>
                    <a:gd name="T1" fmla="*/ 134 h 335"/>
                    <a:gd name="T2" fmla="*/ 35 w 520"/>
                    <a:gd name="T3" fmla="*/ 153 h 335"/>
                    <a:gd name="T4" fmla="*/ 45 w 520"/>
                    <a:gd name="T5" fmla="*/ 169 h 335"/>
                    <a:gd name="T6" fmla="*/ 49 w 520"/>
                    <a:gd name="T7" fmla="*/ 191 h 335"/>
                    <a:gd name="T8" fmla="*/ 61 w 520"/>
                    <a:gd name="T9" fmla="*/ 232 h 335"/>
                    <a:gd name="T10" fmla="*/ 71 w 520"/>
                    <a:gd name="T11" fmla="*/ 296 h 335"/>
                    <a:gd name="T12" fmla="*/ 104 w 520"/>
                    <a:gd name="T13" fmla="*/ 307 h 335"/>
                    <a:gd name="T14" fmla="*/ 144 w 520"/>
                    <a:gd name="T15" fmla="*/ 309 h 335"/>
                    <a:gd name="T16" fmla="*/ 195 w 520"/>
                    <a:gd name="T17" fmla="*/ 309 h 335"/>
                    <a:gd name="T18" fmla="*/ 267 w 520"/>
                    <a:gd name="T19" fmla="*/ 308 h 335"/>
                    <a:gd name="T20" fmla="*/ 381 w 520"/>
                    <a:gd name="T21" fmla="*/ 308 h 335"/>
                    <a:gd name="T22" fmla="*/ 396 w 520"/>
                    <a:gd name="T23" fmla="*/ 313 h 335"/>
                    <a:gd name="T24" fmla="*/ 417 w 520"/>
                    <a:gd name="T25" fmla="*/ 335 h 335"/>
                    <a:gd name="T26" fmla="*/ 429 w 520"/>
                    <a:gd name="T27" fmla="*/ 295 h 335"/>
                    <a:gd name="T28" fmla="*/ 448 w 520"/>
                    <a:gd name="T29" fmla="*/ 267 h 335"/>
                    <a:gd name="T30" fmla="*/ 455 w 520"/>
                    <a:gd name="T31" fmla="*/ 229 h 335"/>
                    <a:gd name="T32" fmla="*/ 473 w 520"/>
                    <a:gd name="T33" fmla="*/ 221 h 335"/>
                    <a:gd name="T34" fmla="*/ 484 w 520"/>
                    <a:gd name="T35" fmla="*/ 204 h 335"/>
                    <a:gd name="T36" fmla="*/ 504 w 520"/>
                    <a:gd name="T37" fmla="*/ 193 h 335"/>
                    <a:gd name="T38" fmla="*/ 513 w 520"/>
                    <a:gd name="T39" fmla="*/ 158 h 335"/>
                    <a:gd name="T40" fmla="*/ 499 w 520"/>
                    <a:gd name="T41" fmla="*/ 141 h 335"/>
                    <a:gd name="T42" fmla="*/ 488 w 520"/>
                    <a:gd name="T43" fmla="*/ 125 h 335"/>
                    <a:gd name="T44" fmla="*/ 460 w 520"/>
                    <a:gd name="T45" fmla="*/ 100 h 335"/>
                    <a:gd name="T46" fmla="*/ 455 w 520"/>
                    <a:gd name="T47" fmla="*/ 94 h 335"/>
                    <a:gd name="T48" fmla="*/ 445 w 520"/>
                    <a:gd name="T49" fmla="*/ 89 h 335"/>
                    <a:gd name="T50" fmla="*/ 422 w 520"/>
                    <a:gd name="T51" fmla="*/ 54 h 335"/>
                    <a:gd name="T52" fmla="*/ 422 w 520"/>
                    <a:gd name="T53" fmla="*/ 33 h 335"/>
                    <a:gd name="T54" fmla="*/ 426 w 520"/>
                    <a:gd name="T55" fmla="*/ 12 h 335"/>
                    <a:gd name="T56" fmla="*/ 411 w 520"/>
                    <a:gd name="T57" fmla="*/ 0 h 335"/>
                    <a:gd name="T58" fmla="*/ 5 w 520"/>
                    <a:gd name="T59" fmla="*/ 0 h 335"/>
                    <a:gd name="T60" fmla="*/ 1 w 520"/>
                    <a:gd name="T61" fmla="*/ 0 h 335"/>
                    <a:gd name="T62" fmla="*/ 0 w 520"/>
                    <a:gd name="T63" fmla="*/ 0 h 335"/>
                    <a:gd name="T64" fmla="*/ 15 w 520"/>
                    <a:gd name="T65" fmla="*/ 18 h 335"/>
                    <a:gd name="T66" fmla="*/ 18 w 520"/>
                    <a:gd name="T67" fmla="*/ 46 h 335"/>
                    <a:gd name="T68" fmla="*/ 17 w 520"/>
                    <a:gd name="T69" fmla="*/ 75 h 335"/>
                    <a:gd name="T70" fmla="*/ 18 w 520"/>
                    <a:gd name="T71" fmla="*/ 103 h 335"/>
                    <a:gd name="T72" fmla="*/ 18 w 520"/>
                    <a:gd name="T73" fmla="*/ 103 h 335"/>
                    <a:gd name="T74" fmla="*/ 20 w 520"/>
                    <a:gd name="T75" fmla="*/ 116 h 335"/>
                    <a:gd name="T76" fmla="*/ 29 w 520"/>
                    <a:gd name="T77" fmla="*/ 13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0" h="335">
                      <a:moveTo>
                        <a:pt x="29" y="134"/>
                      </a:moveTo>
                      <a:cubicBezTo>
                        <a:pt x="31" y="140"/>
                        <a:pt x="32" y="147"/>
                        <a:pt x="35" y="153"/>
                      </a:cubicBezTo>
                      <a:cubicBezTo>
                        <a:pt x="38" y="160"/>
                        <a:pt x="42" y="163"/>
                        <a:pt x="45" y="169"/>
                      </a:cubicBezTo>
                      <a:cubicBezTo>
                        <a:pt x="49" y="175"/>
                        <a:pt x="47" y="184"/>
                        <a:pt x="49" y="191"/>
                      </a:cubicBezTo>
                      <a:cubicBezTo>
                        <a:pt x="52" y="205"/>
                        <a:pt x="59" y="217"/>
                        <a:pt x="61" y="232"/>
                      </a:cubicBezTo>
                      <a:cubicBezTo>
                        <a:pt x="63" y="253"/>
                        <a:pt x="60" y="277"/>
                        <a:pt x="71" y="296"/>
                      </a:cubicBezTo>
                      <a:cubicBezTo>
                        <a:pt x="79" y="309"/>
                        <a:pt x="91" y="308"/>
                        <a:pt x="104" y="307"/>
                      </a:cubicBezTo>
                      <a:cubicBezTo>
                        <a:pt x="117" y="306"/>
                        <a:pt x="130" y="309"/>
                        <a:pt x="144" y="309"/>
                      </a:cubicBezTo>
                      <a:cubicBezTo>
                        <a:pt x="161" y="309"/>
                        <a:pt x="178" y="308"/>
                        <a:pt x="195" y="309"/>
                      </a:cubicBezTo>
                      <a:cubicBezTo>
                        <a:pt x="219" y="310"/>
                        <a:pt x="243" y="308"/>
                        <a:pt x="267" y="308"/>
                      </a:cubicBezTo>
                      <a:cubicBezTo>
                        <a:pt x="305" y="308"/>
                        <a:pt x="344" y="310"/>
                        <a:pt x="381" y="308"/>
                      </a:cubicBezTo>
                      <a:cubicBezTo>
                        <a:pt x="390" y="307"/>
                        <a:pt x="390" y="308"/>
                        <a:pt x="396" y="313"/>
                      </a:cubicBezTo>
                      <a:cubicBezTo>
                        <a:pt x="403" y="319"/>
                        <a:pt x="410" y="329"/>
                        <a:pt x="417" y="335"/>
                      </a:cubicBezTo>
                      <a:cubicBezTo>
                        <a:pt x="425" y="324"/>
                        <a:pt x="425" y="306"/>
                        <a:pt x="429" y="295"/>
                      </a:cubicBezTo>
                      <a:cubicBezTo>
                        <a:pt x="433" y="283"/>
                        <a:pt x="446" y="282"/>
                        <a:pt x="448" y="267"/>
                      </a:cubicBezTo>
                      <a:cubicBezTo>
                        <a:pt x="450" y="255"/>
                        <a:pt x="445" y="237"/>
                        <a:pt x="455" y="229"/>
                      </a:cubicBezTo>
                      <a:cubicBezTo>
                        <a:pt x="460" y="225"/>
                        <a:pt x="468" y="225"/>
                        <a:pt x="473" y="221"/>
                      </a:cubicBezTo>
                      <a:cubicBezTo>
                        <a:pt x="479" y="215"/>
                        <a:pt x="474" y="209"/>
                        <a:pt x="484" y="204"/>
                      </a:cubicBezTo>
                      <a:cubicBezTo>
                        <a:pt x="490" y="200"/>
                        <a:pt x="500" y="199"/>
                        <a:pt x="504" y="193"/>
                      </a:cubicBezTo>
                      <a:cubicBezTo>
                        <a:pt x="510" y="183"/>
                        <a:pt x="520" y="168"/>
                        <a:pt x="513" y="158"/>
                      </a:cubicBezTo>
                      <a:cubicBezTo>
                        <a:pt x="508" y="152"/>
                        <a:pt x="503" y="148"/>
                        <a:pt x="499" y="141"/>
                      </a:cubicBezTo>
                      <a:cubicBezTo>
                        <a:pt x="496" y="135"/>
                        <a:pt x="491" y="130"/>
                        <a:pt x="488" y="125"/>
                      </a:cubicBezTo>
                      <a:cubicBezTo>
                        <a:pt x="480" y="114"/>
                        <a:pt x="469" y="108"/>
                        <a:pt x="460" y="100"/>
                      </a:cubicBezTo>
                      <a:cubicBezTo>
                        <a:pt x="458" y="97"/>
                        <a:pt x="456" y="96"/>
                        <a:pt x="455" y="94"/>
                      </a:cubicBezTo>
                      <a:cubicBezTo>
                        <a:pt x="452" y="93"/>
                        <a:pt x="448" y="91"/>
                        <a:pt x="445" y="89"/>
                      </a:cubicBezTo>
                      <a:cubicBezTo>
                        <a:pt x="431" y="79"/>
                        <a:pt x="425" y="70"/>
                        <a:pt x="422" y="54"/>
                      </a:cubicBezTo>
                      <a:cubicBezTo>
                        <a:pt x="421" y="46"/>
                        <a:pt x="420" y="42"/>
                        <a:pt x="422" y="33"/>
                      </a:cubicBezTo>
                      <a:cubicBezTo>
                        <a:pt x="425" y="26"/>
                        <a:pt x="429" y="19"/>
                        <a:pt x="426" y="12"/>
                      </a:cubicBezTo>
                      <a:cubicBezTo>
                        <a:pt x="425" y="9"/>
                        <a:pt x="418" y="4"/>
                        <a:pt x="411" y="0"/>
                      </a:cubicBezTo>
                      <a:cubicBezTo>
                        <a:pt x="376" y="0"/>
                        <a:pt x="70" y="0"/>
                        <a:pt x="5" y="0"/>
                      </a:cubicBezTo>
                      <a:cubicBezTo>
                        <a:pt x="3" y="0"/>
                        <a:pt x="2" y="0"/>
                        <a:pt x="1" y="0"/>
                      </a:cubicBezTo>
                      <a:cubicBezTo>
                        <a:pt x="0" y="0"/>
                        <a:pt x="0" y="0"/>
                        <a:pt x="0" y="0"/>
                      </a:cubicBezTo>
                      <a:cubicBezTo>
                        <a:pt x="8" y="6"/>
                        <a:pt x="14" y="4"/>
                        <a:pt x="15" y="18"/>
                      </a:cubicBezTo>
                      <a:cubicBezTo>
                        <a:pt x="16" y="28"/>
                        <a:pt x="20" y="36"/>
                        <a:pt x="18" y="46"/>
                      </a:cubicBezTo>
                      <a:cubicBezTo>
                        <a:pt x="17" y="56"/>
                        <a:pt x="16" y="64"/>
                        <a:pt x="17" y="75"/>
                      </a:cubicBezTo>
                      <a:cubicBezTo>
                        <a:pt x="17" y="84"/>
                        <a:pt x="20" y="95"/>
                        <a:pt x="18" y="103"/>
                      </a:cubicBezTo>
                      <a:cubicBezTo>
                        <a:pt x="18" y="103"/>
                        <a:pt x="18" y="103"/>
                        <a:pt x="18" y="103"/>
                      </a:cubicBezTo>
                      <a:cubicBezTo>
                        <a:pt x="19" y="107"/>
                        <a:pt x="19" y="111"/>
                        <a:pt x="20" y="116"/>
                      </a:cubicBezTo>
                      <a:cubicBezTo>
                        <a:pt x="22" y="122"/>
                        <a:pt x="26" y="127"/>
                        <a:pt x="29" y="13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8" name="Freeform 928">
                  <a:extLst>
                    <a:ext uri="{FF2B5EF4-FFF2-40B4-BE49-F238E27FC236}">
                      <a16:creationId xmlns:a16="http://schemas.microsoft.com/office/drawing/2014/main" id="{9A930852-A535-0D4A-8E1D-435BC8CD0CD1}"/>
                    </a:ext>
                  </a:extLst>
                </p:cNvPr>
                <p:cNvSpPr>
                  <a:spLocks/>
                </p:cNvSpPr>
                <p:nvPr/>
              </p:nvSpPr>
              <p:spPr bwMode="auto">
                <a:xfrm>
                  <a:off x="9720628" y="3066325"/>
                  <a:ext cx="418277" cy="754391"/>
                </a:xfrm>
                <a:custGeom>
                  <a:avLst/>
                  <a:gdLst>
                    <a:gd name="T0" fmla="*/ 6 w 325"/>
                    <a:gd name="T1" fmla="*/ 284 h 586"/>
                    <a:gd name="T2" fmla="*/ 1 w 325"/>
                    <a:gd name="T3" fmla="*/ 301 h 586"/>
                    <a:gd name="T4" fmla="*/ 27 w 325"/>
                    <a:gd name="T5" fmla="*/ 325 h 586"/>
                    <a:gd name="T6" fmla="*/ 43 w 325"/>
                    <a:gd name="T7" fmla="*/ 332 h 586"/>
                    <a:gd name="T8" fmla="*/ 53 w 325"/>
                    <a:gd name="T9" fmla="*/ 347 h 586"/>
                    <a:gd name="T10" fmla="*/ 57 w 325"/>
                    <a:gd name="T11" fmla="*/ 354 h 586"/>
                    <a:gd name="T12" fmla="*/ 66 w 325"/>
                    <a:gd name="T13" fmla="*/ 362 h 586"/>
                    <a:gd name="T14" fmla="*/ 76 w 325"/>
                    <a:gd name="T15" fmla="*/ 378 h 586"/>
                    <a:gd name="T16" fmla="*/ 98 w 325"/>
                    <a:gd name="T17" fmla="*/ 381 h 586"/>
                    <a:gd name="T18" fmla="*/ 111 w 325"/>
                    <a:gd name="T19" fmla="*/ 395 h 586"/>
                    <a:gd name="T20" fmla="*/ 103 w 325"/>
                    <a:gd name="T21" fmla="*/ 438 h 586"/>
                    <a:gd name="T22" fmla="*/ 121 w 325"/>
                    <a:gd name="T23" fmla="*/ 471 h 586"/>
                    <a:gd name="T24" fmla="*/ 149 w 325"/>
                    <a:gd name="T25" fmla="*/ 494 h 586"/>
                    <a:gd name="T26" fmla="*/ 167 w 325"/>
                    <a:gd name="T27" fmla="*/ 521 h 586"/>
                    <a:gd name="T28" fmla="*/ 179 w 325"/>
                    <a:gd name="T29" fmla="*/ 561 h 586"/>
                    <a:gd name="T30" fmla="*/ 195 w 325"/>
                    <a:gd name="T31" fmla="*/ 573 h 586"/>
                    <a:gd name="T32" fmla="*/ 210 w 325"/>
                    <a:gd name="T33" fmla="*/ 574 h 586"/>
                    <a:gd name="T34" fmla="*/ 217 w 325"/>
                    <a:gd name="T35" fmla="*/ 558 h 586"/>
                    <a:gd name="T36" fmla="*/ 239 w 325"/>
                    <a:gd name="T37" fmla="*/ 561 h 586"/>
                    <a:gd name="T38" fmla="*/ 263 w 325"/>
                    <a:gd name="T39" fmla="*/ 545 h 586"/>
                    <a:gd name="T40" fmla="*/ 280 w 325"/>
                    <a:gd name="T41" fmla="*/ 526 h 586"/>
                    <a:gd name="T42" fmla="*/ 288 w 325"/>
                    <a:gd name="T43" fmla="*/ 496 h 586"/>
                    <a:gd name="T44" fmla="*/ 292 w 325"/>
                    <a:gd name="T45" fmla="*/ 489 h 586"/>
                    <a:gd name="T46" fmla="*/ 295 w 325"/>
                    <a:gd name="T47" fmla="*/ 473 h 586"/>
                    <a:gd name="T48" fmla="*/ 295 w 325"/>
                    <a:gd name="T49" fmla="*/ 452 h 586"/>
                    <a:gd name="T50" fmla="*/ 302 w 325"/>
                    <a:gd name="T51" fmla="*/ 433 h 586"/>
                    <a:gd name="T52" fmla="*/ 308 w 325"/>
                    <a:gd name="T53" fmla="*/ 415 h 586"/>
                    <a:gd name="T54" fmla="*/ 325 w 325"/>
                    <a:gd name="T55" fmla="*/ 379 h 586"/>
                    <a:gd name="T56" fmla="*/ 319 w 325"/>
                    <a:gd name="T57" fmla="*/ 356 h 586"/>
                    <a:gd name="T58" fmla="*/ 316 w 325"/>
                    <a:gd name="T59" fmla="*/ 332 h 586"/>
                    <a:gd name="T60" fmla="*/ 311 w 325"/>
                    <a:gd name="T61" fmla="*/ 262 h 586"/>
                    <a:gd name="T62" fmla="*/ 310 w 325"/>
                    <a:gd name="T63" fmla="*/ 227 h 586"/>
                    <a:gd name="T64" fmla="*/ 309 w 325"/>
                    <a:gd name="T65" fmla="*/ 190 h 586"/>
                    <a:gd name="T66" fmla="*/ 302 w 325"/>
                    <a:gd name="T67" fmla="*/ 141 h 586"/>
                    <a:gd name="T68" fmla="*/ 299 w 325"/>
                    <a:gd name="T69" fmla="*/ 90 h 586"/>
                    <a:gd name="T70" fmla="*/ 300 w 325"/>
                    <a:gd name="T71" fmla="*/ 74 h 586"/>
                    <a:gd name="T72" fmla="*/ 288 w 325"/>
                    <a:gd name="T73" fmla="*/ 59 h 586"/>
                    <a:gd name="T74" fmla="*/ 282 w 325"/>
                    <a:gd name="T75" fmla="*/ 48 h 586"/>
                    <a:gd name="T76" fmla="*/ 279 w 325"/>
                    <a:gd name="T77" fmla="*/ 33 h 586"/>
                    <a:gd name="T78" fmla="*/ 265 w 325"/>
                    <a:gd name="T79" fmla="*/ 15 h 586"/>
                    <a:gd name="T80" fmla="*/ 260 w 325"/>
                    <a:gd name="T81" fmla="*/ 2 h 586"/>
                    <a:gd name="T82" fmla="*/ 222 w 325"/>
                    <a:gd name="T83" fmla="*/ 1 h 586"/>
                    <a:gd name="T84" fmla="*/ 125 w 325"/>
                    <a:gd name="T85" fmla="*/ 3 h 586"/>
                    <a:gd name="T86" fmla="*/ 69 w 325"/>
                    <a:gd name="T87" fmla="*/ 2 h 586"/>
                    <a:gd name="T88" fmla="*/ 38 w 325"/>
                    <a:gd name="T89" fmla="*/ 3 h 586"/>
                    <a:gd name="T90" fmla="*/ 43 w 325"/>
                    <a:gd name="T91" fmla="*/ 9 h 586"/>
                    <a:gd name="T92" fmla="*/ 71 w 325"/>
                    <a:gd name="T93" fmla="*/ 34 h 586"/>
                    <a:gd name="T94" fmla="*/ 82 w 325"/>
                    <a:gd name="T95" fmla="*/ 50 h 586"/>
                    <a:gd name="T96" fmla="*/ 96 w 325"/>
                    <a:gd name="T97" fmla="*/ 67 h 586"/>
                    <a:gd name="T98" fmla="*/ 87 w 325"/>
                    <a:gd name="T99" fmla="*/ 102 h 586"/>
                    <a:gd name="T100" fmla="*/ 67 w 325"/>
                    <a:gd name="T101" fmla="*/ 113 h 586"/>
                    <a:gd name="T102" fmla="*/ 56 w 325"/>
                    <a:gd name="T103" fmla="*/ 130 h 586"/>
                    <a:gd name="T104" fmla="*/ 38 w 325"/>
                    <a:gd name="T105" fmla="*/ 138 h 586"/>
                    <a:gd name="T106" fmla="*/ 31 w 325"/>
                    <a:gd name="T107" fmla="*/ 176 h 586"/>
                    <a:gd name="T108" fmla="*/ 12 w 325"/>
                    <a:gd name="T109" fmla="*/ 204 h 586"/>
                    <a:gd name="T110" fmla="*/ 0 w 325"/>
                    <a:gd name="T111" fmla="*/ 243 h 586"/>
                    <a:gd name="T112" fmla="*/ 3 w 325"/>
                    <a:gd name="T113" fmla="*/ 262 h 586"/>
                    <a:gd name="T114" fmla="*/ 6 w 325"/>
                    <a:gd name="T115" fmla="*/ 284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5" h="586">
                      <a:moveTo>
                        <a:pt x="6" y="284"/>
                      </a:moveTo>
                      <a:cubicBezTo>
                        <a:pt x="5" y="289"/>
                        <a:pt x="1" y="296"/>
                        <a:pt x="1" y="301"/>
                      </a:cubicBezTo>
                      <a:cubicBezTo>
                        <a:pt x="1" y="311"/>
                        <a:pt x="19" y="319"/>
                        <a:pt x="27" y="325"/>
                      </a:cubicBezTo>
                      <a:cubicBezTo>
                        <a:pt x="32" y="330"/>
                        <a:pt x="37" y="329"/>
                        <a:pt x="43" y="332"/>
                      </a:cubicBezTo>
                      <a:cubicBezTo>
                        <a:pt x="48" y="335"/>
                        <a:pt x="50" y="342"/>
                        <a:pt x="53" y="347"/>
                      </a:cubicBezTo>
                      <a:cubicBezTo>
                        <a:pt x="54" y="349"/>
                        <a:pt x="56" y="352"/>
                        <a:pt x="57" y="354"/>
                      </a:cubicBezTo>
                      <a:cubicBezTo>
                        <a:pt x="61" y="359"/>
                        <a:pt x="62" y="359"/>
                        <a:pt x="66" y="362"/>
                      </a:cubicBezTo>
                      <a:cubicBezTo>
                        <a:pt x="72" y="367"/>
                        <a:pt x="71" y="375"/>
                        <a:pt x="76" y="378"/>
                      </a:cubicBezTo>
                      <a:cubicBezTo>
                        <a:pt x="82" y="381"/>
                        <a:pt x="91" y="376"/>
                        <a:pt x="98" y="381"/>
                      </a:cubicBezTo>
                      <a:cubicBezTo>
                        <a:pt x="103" y="383"/>
                        <a:pt x="109" y="390"/>
                        <a:pt x="111" y="395"/>
                      </a:cubicBezTo>
                      <a:cubicBezTo>
                        <a:pt x="115" y="408"/>
                        <a:pt x="106" y="425"/>
                        <a:pt x="103" y="438"/>
                      </a:cubicBezTo>
                      <a:cubicBezTo>
                        <a:pt x="98" y="454"/>
                        <a:pt x="113" y="458"/>
                        <a:pt x="121" y="471"/>
                      </a:cubicBezTo>
                      <a:cubicBezTo>
                        <a:pt x="128" y="483"/>
                        <a:pt x="136" y="489"/>
                        <a:pt x="149" y="494"/>
                      </a:cubicBezTo>
                      <a:cubicBezTo>
                        <a:pt x="160" y="499"/>
                        <a:pt x="166" y="510"/>
                        <a:pt x="167" y="521"/>
                      </a:cubicBezTo>
                      <a:cubicBezTo>
                        <a:pt x="169" y="536"/>
                        <a:pt x="170" y="549"/>
                        <a:pt x="179" y="561"/>
                      </a:cubicBezTo>
                      <a:cubicBezTo>
                        <a:pt x="183" y="566"/>
                        <a:pt x="190" y="569"/>
                        <a:pt x="195" y="573"/>
                      </a:cubicBezTo>
                      <a:cubicBezTo>
                        <a:pt x="201" y="579"/>
                        <a:pt x="207" y="586"/>
                        <a:pt x="210" y="574"/>
                      </a:cubicBezTo>
                      <a:cubicBezTo>
                        <a:pt x="212" y="565"/>
                        <a:pt x="207" y="561"/>
                        <a:pt x="217" y="558"/>
                      </a:cubicBezTo>
                      <a:cubicBezTo>
                        <a:pt x="224" y="556"/>
                        <a:pt x="232" y="560"/>
                        <a:pt x="239" y="561"/>
                      </a:cubicBezTo>
                      <a:cubicBezTo>
                        <a:pt x="254" y="562"/>
                        <a:pt x="252" y="553"/>
                        <a:pt x="263" y="545"/>
                      </a:cubicBezTo>
                      <a:cubicBezTo>
                        <a:pt x="272" y="538"/>
                        <a:pt x="278" y="540"/>
                        <a:pt x="280" y="526"/>
                      </a:cubicBezTo>
                      <a:cubicBezTo>
                        <a:pt x="281" y="515"/>
                        <a:pt x="283" y="506"/>
                        <a:pt x="288" y="496"/>
                      </a:cubicBezTo>
                      <a:cubicBezTo>
                        <a:pt x="289" y="494"/>
                        <a:pt x="290" y="491"/>
                        <a:pt x="292" y="489"/>
                      </a:cubicBezTo>
                      <a:cubicBezTo>
                        <a:pt x="292" y="484"/>
                        <a:pt x="294" y="478"/>
                        <a:pt x="295" y="473"/>
                      </a:cubicBezTo>
                      <a:cubicBezTo>
                        <a:pt x="295" y="466"/>
                        <a:pt x="293" y="459"/>
                        <a:pt x="295" y="452"/>
                      </a:cubicBezTo>
                      <a:cubicBezTo>
                        <a:pt x="296" y="445"/>
                        <a:pt x="301" y="440"/>
                        <a:pt x="302" y="433"/>
                      </a:cubicBezTo>
                      <a:cubicBezTo>
                        <a:pt x="303" y="425"/>
                        <a:pt x="302" y="422"/>
                        <a:pt x="308" y="415"/>
                      </a:cubicBezTo>
                      <a:cubicBezTo>
                        <a:pt x="316" y="405"/>
                        <a:pt x="325" y="392"/>
                        <a:pt x="325" y="379"/>
                      </a:cubicBezTo>
                      <a:cubicBezTo>
                        <a:pt x="325" y="370"/>
                        <a:pt x="320" y="364"/>
                        <a:pt x="319" y="356"/>
                      </a:cubicBezTo>
                      <a:cubicBezTo>
                        <a:pt x="317" y="348"/>
                        <a:pt x="317" y="339"/>
                        <a:pt x="316" y="332"/>
                      </a:cubicBezTo>
                      <a:cubicBezTo>
                        <a:pt x="313" y="308"/>
                        <a:pt x="312" y="286"/>
                        <a:pt x="311" y="262"/>
                      </a:cubicBezTo>
                      <a:cubicBezTo>
                        <a:pt x="310" y="251"/>
                        <a:pt x="311" y="239"/>
                        <a:pt x="310" y="227"/>
                      </a:cubicBezTo>
                      <a:cubicBezTo>
                        <a:pt x="309" y="215"/>
                        <a:pt x="310" y="202"/>
                        <a:pt x="309" y="190"/>
                      </a:cubicBezTo>
                      <a:cubicBezTo>
                        <a:pt x="307" y="173"/>
                        <a:pt x="308" y="157"/>
                        <a:pt x="302" y="141"/>
                      </a:cubicBezTo>
                      <a:cubicBezTo>
                        <a:pt x="297" y="125"/>
                        <a:pt x="299" y="107"/>
                        <a:pt x="299" y="90"/>
                      </a:cubicBezTo>
                      <a:cubicBezTo>
                        <a:pt x="300" y="85"/>
                        <a:pt x="299" y="79"/>
                        <a:pt x="300" y="74"/>
                      </a:cubicBezTo>
                      <a:cubicBezTo>
                        <a:pt x="295" y="70"/>
                        <a:pt x="291" y="64"/>
                        <a:pt x="288" y="59"/>
                      </a:cubicBezTo>
                      <a:cubicBezTo>
                        <a:pt x="286" y="56"/>
                        <a:pt x="284" y="52"/>
                        <a:pt x="282" y="48"/>
                      </a:cubicBezTo>
                      <a:cubicBezTo>
                        <a:pt x="280" y="43"/>
                        <a:pt x="281" y="38"/>
                        <a:pt x="279" y="33"/>
                      </a:cubicBezTo>
                      <a:cubicBezTo>
                        <a:pt x="277" y="25"/>
                        <a:pt x="269" y="22"/>
                        <a:pt x="265" y="15"/>
                      </a:cubicBezTo>
                      <a:cubicBezTo>
                        <a:pt x="263" y="11"/>
                        <a:pt x="260" y="7"/>
                        <a:pt x="260" y="2"/>
                      </a:cubicBezTo>
                      <a:cubicBezTo>
                        <a:pt x="246" y="3"/>
                        <a:pt x="230" y="0"/>
                        <a:pt x="222" y="1"/>
                      </a:cubicBezTo>
                      <a:cubicBezTo>
                        <a:pt x="190" y="3"/>
                        <a:pt x="158" y="4"/>
                        <a:pt x="125" y="3"/>
                      </a:cubicBezTo>
                      <a:cubicBezTo>
                        <a:pt x="107" y="3"/>
                        <a:pt x="88" y="3"/>
                        <a:pt x="69" y="2"/>
                      </a:cubicBezTo>
                      <a:cubicBezTo>
                        <a:pt x="57" y="2"/>
                        <a:pt x="48" y="5"/>
                        <a:pt x="38" y="3"/>
                      </a:cubicBezTo>
                      <a:cubicBezTo>
                        <a:pt x="39" y="5"/>
                        <a:pt x="41" y="6"/>
                        <a:pt x="43" y="9"/>
                      </a:cubicBezTo>
                      <a:cubicBezTo>
                        <a:pt x="52" y="17"/>
                        <a:pt x="63" y="23"/>
                        <a:pt x="71" y="34"/>
                      </a:cubicBezTo>
                      <a:cubicBezTo>
                        <a:pt x="74" y="39"/>
                        <a:pt x="79" y="44"/>
                        <a:pt x="82" y="50"/>
                      </a:cubicBezTo>
                      <a:cubicBezTo>
                        <a:pt x="86" y="57"/>
                        <a:pt x="91" y="61"/>
                        <a:pt x="96" y="67"/>
                      </a:cubicBezTo>
                      <a:cubicBezTo>
                        <a:pt x="103" y="77"/>
                        <a:pt x="93" y="92"/>
                        <a:pt x="87" y="102"/>
                      </a:cubicBezTo>
                      <a:cubicBezTo>
                        <a:pt x="83" y="108"/>
                        <a:pt x="73" y="109"/>
                        <a:pt x="67" y="113"/>
                      </a:cubicBezTo>
                      <a:cubicBezTo>
                        <a:pt x="57" y="118"/>
                        <a:pt x="62" y="124"/>
                        <a:pt x="56" y="130"/>
                      </a:cubicBezTo>
                      <a:cubicBezTo>
                        <a:pt x="51" y="134"/>
                        <a:pt x="43" y="134"/>
                        <a:pt x="38" y="138"/>
                      </a:cubicBezTo>
                      <a:cubicBezTo>
                        <a:pt x="28" y="146"/>
                        <a:pt x="33" y="164"/>
                        <a:pt x="31" y="176"/>
                      </a:cubicBezTo>
                      <a:cubicBezTo>
                        <a:pt x="29" y="191"/>
                        <a:pt x="16" y="192"/>
                        <a:pt x="12" y="204"/>
                      </a:cubicBezTo>
                      <a:cubicBezTo>
                        <a:pt x="8" y="215"/>
                        <a:pt x="8" y="233"/>
                        <a:pt x="0" y="243"/>
                      </a:cubicBezTo>
                      <a:cubicBezTo>
                        <a:pt x="2" y="249"/>
                        <a:pt x="2" y="255"/>
                        <a:pt x="3" y="262"/>
                      </a:cubicBezTo>
                      <a:cubicBezTo>
                        <a:pt x="5" y="269"/>
                        <a:pt x="7" y="275"/>
                        <a:pt x="6" y="28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199" name="Freeform 929">
                  <a:extLst>
                    <a:ext uri="{FF2B5EF4-FFF2-40B4-BE49-F238E27FC236}">
                      <a16:creationId xmlns:a16="http://schemas.microsoft.com/office/drawing/2014/main" id="{8EFE4C5D-B6CE-265D-245A-82C965190386}"/>
                    </a:ext>
                  </a:extLst>
                </p:cNvPr>
                <p:cNvSpPr>
                  <a:spLocks/>
                </p:cNvSpPr>
                <p:nvPr/>
              </p:nvSpPr>
              <p:spPr bwMode="auto">
                <a:xfrm>
                  <a:off x="11615325" y="2087858"/>
                  <a:ext cx="408319" cy="629904"/>
                </a:xfrm>
                <a:custGeom>
                  <a:avLst/>
                  <a:gdLst>
                    <a:gd name="T0" fmla="*/ 306 w 317"/>
                    <a:gd name="T1" fmla="*/ 222 h 489"/>
                    <a:gd name="T2" fmla="*/ 301 w 317"/>
                    <a:gd name="T3" fmla="*/ 212 h 489"/>
                    <a:gd name="T4" fmla="*/ 286 w 317"/>
                    <a:gd name="T5" fmla="*/ 183 h 489"/>
                    <a:gd name="T6" fmla="*/ 265 w 317"/>
                    <a:gd name="T7" fmla="*/ 171 h 489"/>
                    <a:gd name="T8" fmla="*/ 251 w 317"/>
                    <a:gd name="T9" fmla="*/ 164 h 489"/>
                    <a:gd name="T10" fmla="*/ 223 w 317"/>
                    <a:gd name="T11" fmla="*/ 157 h 489"/>
                    <a:gd name="T12" fmla="*/ 211 w 317"/>
                    <a:gd name="T13" fmla="*/ 132 h 489"/>
                    <a:gd name="T14" fmla="*/ 195 w 317"/>
                    <a:gd name="T15" fmla="*/ 77 h 489"/>
                    <a:gd name="T16" fmla="*/ 165 w 317"/>
                    <a:gd name="T17" fmla="*/ 21 h 489"/>
                    <a:gd name="T18" fmla="*/ 130 w 317"/>
                    <a:gd name="T19" fmla="*/ 10 h 489"/>
                    <a:gd name="T20" fmla="*/ 106 w 317"/>
                    <a:gd name="T21" fmla="*/ 3 h 489"/>
                    <a:gd name="T22" fmla="*/ 74 w 317"/>
                    <a:gd name="T23" fmla="*/ 20 h 489"/>
                    <a:gd name="T24" fmla="*/ 56 w 317"/>
                    <a:gd name="T25" fmla="*/ 5 h 489"/>
                    <a:gd name="T26" fmla="*/ 46 w 317"/>
                    <a:gd name="T27" fmla="*/ 36 h 489"/>
                    <a:gd name="T28" fmla="*/ 21 w 317"/>
                    <a:gd name="T29" fmla="*/ 111 h 489"/>
                    <a:gd name="T30" fmla="*/ 34 w 317"/>
                    <a:gd name="T31" fmla="*/ 177 h 489"/>
                    <a:gd name="T32" fmla="*/ 28 w 317"/>
                    <a:gd name="T33" fmla="*/ 202 h 489"/>
                    <a:gd name="T34" fmla="*/ 18 w 317"/>
                    <a:gd name="T35" fmla="*/ 225 h 489"/>
                    <a:gd name="T36" fmla="*/ 0 w 317"/>
                    <a:gd name="T37" fmla="*/ 261 h 489"/>
                    <a:gd name="T38" fmla="*/ 84 w 317"/>
                    <a:gd name="T39" fmla="*/ 483 h 489"/>
                    <a:gd name="T40" fmla="*/ 105 w 317"/>
                    <a:gd name="T41" fmla="*/ 479 h 489"/>
                    <a:gd name="T42" fmla="*/ 113 w 317"/>
                    <a:gd name="T43" fmla="*/ 453 h 489"/>
                    <a:gd name="T44" fmla="*/ 128 w 317"/>
                    <a:gd name="T45" fmla="*/ 435 h 489"/>
                    <a:gd name="T46" fmla="*/ 127 w 317"/>
                    <a:gd name="T47" fmla="*/ 425 h 489"/>
                    <a:gd name="T48" fmla="*/ 126 w 317"/>
                    <a:gd name="T49" fmla="*/ 396 h 489"/>
                    <a:gd name="T50" fmla="*/ 153 w 317"/>
                    <a:gd name="T51" fmla="*/ 400 h 489"/>
                    <a:gd name="T52" fmla="*/ 159 w 317"/>
                    <a:gd name="T53" fmla="*/ 389 h 489"/>
                    <a:gd name="T54" fmla="*/ 168 w 317"/>
                    <a:gd name="T55" fmla="*/ 356 h 489"/>
                    <a:gd name="T56" fmla="*/ 187 w 317"/>
                    <a:gd name="T57" fmla="*/ 360 h 489"/>
                    <a:gd name="T58" fmla="*/ 188 w 317"/>
                    <a:gd name="T59" fmla="*/ 324 h 489"/>
                    <a:gd name="T60" fmla="*/ 188 w 317"/>
                    <a:gd name="T61" fmla="*/ 288 h 489"/>
                    <a:gd name="T62" fmla="*/ 204 w 317"/>
                    <a:gd name="T63" fmla="*/ 310 h 489"/>
                    <a:gd name="T64" fmla="*/ 234 w 317"/>
                    <a:gd name="T65" fmla="*/ 302 h 489"/>
                    <a:gd name="T66" fmla="*/ 245 w 317"/>
                    <a:gd name="T67" fmla="*/ 286 h 489"/>
                    <a:gd name="T68" fmla="*/ 257 w 317"/>
                    <a:gd name="T69" fmla="*/ 287 h 489"/>
                    <a:gd name="T70" fmla="*/ 266 w 317"/>
                    <a:gd name="T71" fmla="*/ 268 h 489"/>
                    <a:gd name="T72" fmla="*/ 284 w 317"/>
                    <a:gd name="T73" fmla="*/ 264 h 489"/>
                    <a:gd name="T74" fmla="*/ 287 w 317"/>
                    <a:gd name="T75" fmla="*/ 254 h 489"/>
                    <a:gd name="T76" fmla="*/ 313 w 317"/>
                    <a:gd name="T77" fmla="*/ 235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7" h="489">
                      <a:moveTo>
                        <a:pt x="314" y="225"/>
                      </a:moveTo>
                      <a:cubicBezTo>
                        <a:pt x="312" y="223"/>
                        <a:pt x="308" y="224"/>
                        <a:pt x="306" y="222"/>
                      </a:cubicBezTo>
                      <a:cubicBezTo>
                        <a:pt x="305" y="220"/>
                        <a:pt x="307" y="217"/>
                        <a:pt x="306" y="215"/>
                      </a:cubicBezTo>
                      <a:cubicBezTo>
                        <a:pt x="305" y="213"/>
                        <a:pt x="302" y="214"/>
                        <a:pt x="301" y="212"/>
                      </a:cubicBezTo>
                      <a:cubicBezTo>
                        <a:pt x="298" y="210"/>
                        <a:pt x="299" y="206"/>
                        <a:pt x="299" y="202"/>
                      </a:cubicBezTo>
                      <a:cubicBezTo>
                        <a:pt x="300" y="192"/>
                        <a:pt x="292" y="190"/>
                        <a:pt x="286" y="183"/>
                      </a:cubicBezTo>
                      <a:cubicBezTo>
                        <a:pt x="283" y="181"/>
                        <a:pt x="281" y="175"/>
                        <a:pt x="278" y="173"/>
                      </a:cubicBezTo>
                      <a:cubicBezTo>
                        <a:pt x="275" y="171"/>
                        <a:pt x="268" y="171"/>
                        <a:pt x="265" y="171"/>
                      </a:cubicBezTo>
                      <a:cubicBezTo>
                        <a:pt x="262" y="171"/>
                        <a:pt x="259" y="171"/>
                        <a:pt x="257" y="169"/>
                      </a:cubicBezTo>
                      <a:cubicBezTo>
                        <a:pt x="254" y="168"/>
                        <a:pt x="253" y="165"/>
                        <a:pt x="251" y="164"/>
                      </a:cubicBezTo>
                      <a:cubicBezTo>
                        <a:pt x="243" y="161"/>
                        <a:pt x="236" y="167"/>
                        <a:pt x="229" y="166"/>
                      </a:cubicBezTo>
                      <a:cubicBezTo>
                        <a:pt x="223" y="165"/>
                        <a:pt x="224" y="162"/>
                        <a:pt x="223" y="157"/>
                      </a:cubicBezTo>
                      <a:cubicBezTo>
                        <a:pt x="221" y="153"/>
                        <a:pt x="218" y="150"/>
                        <a:pt x="217" y="146"/>
                      </a:cubicBezTo>
                      <a:cubicBezTo>
                        <a:pt x="215" y="141"/>
                        <a:pt x="213" y="137"/>
                        <a:pt x="211" y="132"/>
                      </a:cubicBezTo>
                      <a:cubicBezTo>
                        <a:pt x="209" y="126"/>
                        <a:pt x="207" y="120"/>
                        <a:pt x="206" y="114"/>
                      </a:cubicBezTo>
                      <a:cubicBezTo>
                        <a:pt x="202" y="102"/>
                        <a:pt x="200" y="89"/>
                        <a:pt x="195" y="77"/>
                      </a:cubicBezTo>
                      <a:cubicBezTo>
                        <a:pt x="190" y="66"/>
                        <a:pt x="186" y="54"/>
                        <a:pt x="182" y="42"/>
                      </a:cubicBezTo>
                      <a:cubicBezTo>
                        <a:pt x="179" y="33"/>
                        <a:pt x="172" y="27"/>
                        <a:pt x="165" y="21"/>
                      </a:cubicBezTo>
                      <a:cubicBezTo>
                        <a:pt x="159" y="16"/>
                        <a:pt x="156" y="17"/>
                        <a:pt x="149" y="16"/>
                      </a:cubicBezTo>
                      <a:cubicBezTo>
                        <a:pt x="142" y="15"/>
                        <a:pt x="136" y="11"/>
                        <a:pt x="130" y="10"/>
                      </a:cubicBezTo>
                      <a:cubicBezTo>
                        <a:pt x="126" y="10"/>
                        <a:pt x="121" y="12"/>
                        <a:pt x="117" y="11"/>
                      </a:cubicBezTo>
                      <a:cubicBezTo>
                        <a:pt x="113" y="9"/>
                        <a:pt x="109" y="5"/>
                        <a:pt x="106" y="3"/>
                      </a:cubicBezTo>
                      <a:cubicBezTo>
                        <a:pt x="99" y="0"/>
                        <a:pt x="100" y="2"/>
                        <a:pt x="98" y="7"/>
                      </a:cubicBezTo>
                      <a:cubicBezTo>
                        <a:pt x="94" y="14"/>
                        <a:pt x="82" y="21"/>
                        <a:pt x="74" y="20"/>
                      </a:cubicBezTo>
                      <a:cubicBezTo>
                        <a:pt x="68" y="20"/>
                        <a:pt x="68" y="17"/>
                        <a:pt x="65" y="12"/>
                      </a:cubicBezTo>
                      <a:cubicBezTo>
                        <a:pt x="64" y="9"/>
                        <a:pt x="60" y="2"/>
                        <a:pt x="56" y="5"/>
                      </a:cubicBezTo>
                      <a:cubicBezTo>
                        <a:pt x="54" y="8"/>
                        <a:pt x="53" y="17"/>
                        <a:pt x="52" y="21"/>
                      </a:cubicBezTo>
                      <a:cubicBezTo>
                        <a:pt x="50" y="26"/>
                        <a:pt x="48" y="31"/>
                        <a:pt x="46" y="36"/>
                      </a:cubicBezTo>
                      <a:cubicBezTo>
                        <a:pt x="41" y="49"/>
                        <a:pt x="36" y="62"/>
                        <a:pt x="31" y="75"/>
                      </a:cubicBezTo>
                      <a:cubicBezTo>
                        <a:pt x="26" y="87"/>
                        <a:pt x="24" y="99"/>
                        <a:pt x="21" y="111"/>
                      </a:cubicBezTo>
                      <a:cubicBezTo>
                        <a:pt x="17" y="124"/>
                        <a:pt x="19" y="135"/>
                        <a:pt x="25" y="147"/>
                      </a:cubicBezTo>
                      <a:cubicBezTo>
                        <a:pt x="30" y="157"/>
                        <a:pt x="35" y="166"/>
                        <a:pt x="34" y="177"/>
                      </a:cubicBezTo>
                      <a:cubicBezTo>
                        <a:pt x="34" y="183"/>
                        <a:pt x="31" y="184"/>
                        <a:pt x="28" y="188"/>
                      </a:cubicBezTo>
                      <a:cubicBezTo>
                        <a:pt x="27" y="192"/>
                        <a:pt x="27" y="198"/>
                        <a:pt x="28" y="202"/>
                      </a:cubicBezTo>
                      <a:cubicBezTo>
                        <a:pt x="28" y="206"/>
                        <a:pt x="30" y="211"/>
                        <a:pt x="29" y="214"/>
                      </a:cubicBezTo>
                      <a:cubicBezTo>
                        <a:pt x="27" y="219"/>
                        <a:pt x="21" y="222"/>
                        <a:pt x="18" y="225"/>
                      </a:cubicBezTo>
                      <a:cubicBezTo>
                        <a:pt x="10" y="232"/>
                        <a:pt x="16" y="242"/>
                        <a:pt x="15" y="252"/>
                      </a:cubicBezTo>
                      <a:cubicBezTo>
                        <a:pt x="13" y="261"/>
                        <a:pt x="7" y="260"/>
                        <a:pt x="0" y="261"/>
                      </a:cubicBezTo>
                      <a:cubicBezTo>
                        <a:pt x="0" y="261"/>
                        <a:pt x="0" y="261"/>
                        <a:pt x="0" y="261"/>
                      </a:cubicBezTo>
                      <a:cubicBezTo>
                        <a:pt x="84" y="483"/>
                        <a:pt x="84" y="483"/>
                        <a:pt x="84" y="483"/>
                      </a:cubicBezTo>
                      <a:cubicBezTo>
                        <a:pt x="98" y="489"/>
                        <a:pt x="98" y="489"/>
                        <a:pt x="98" y="489"/>
                      </a:cubicBezTo>
                      <a:cubicBezTo>
                        <a:pt x="100" y="486"/>
                        <a:pt x="103" y="482"/>
                        <a:pt x="105" y="479"/>
                      </a:cubicBezTo>
                      <a:cubicBezTo>
                        <a:pt x="109" y="474"/>
                        <a:pt x="112" y="470"/>
                        <a:pt x="113" y="463"/>
                      </a:cubicBezTo>
                      <a:cubicBezTo>
                        <a:pt x="113" y="460"/>
                        <a:pt x="112" y="456"/>
                        <a:pt x="113" y="453"/>
                      </a:cubicBezTo>
                      <a:cubicBezTo>
                        <a:pt x="113" y="448"/>
                        <a:pt x="113" y="449"/>
                        <a:pt x="117" y="447"/>
                      </a:cubicBezTo>
                      <a:cubicBezTo>
                        <a:pt x="123" y="444"/>
                        <a:pt x="130" y="442"/>
                        <a:pt x="128" y="435"/>
                      </a:cubicBezTo>
                      <a:cubicBezTo>
                        <a:pt x="125" y="434"/>
                        <a:pt x="119" y="436"/>
                        <a:pt x="117" y="432"/>
                      </a:cubicBezTo>
                      <a:cubicBezTo>
                        <a:pt x="116" y="426"/>
                        <a:pt x="124" y="426"/>
                        <a:pt x="127" y="425"/>
                      </a:cubicBezTo>
                      <a:cubicBezTo>
                        <a:pt x="135" y="422"/>
                        <a:pt x="140" y="415"/>
                        <a:pt x="135" y="407"/>
                      </a:cubicBezTo>
                      <a:cubicBezTo>
                        <a:pt x="133" y="403"/>
                        <a:pt x="127" y="400"/>
                        <a:pt x="126" y="396"/>
                      </a:cubicBezTo>
                      <a:cubicBezTo>
                        <a:pt x="125" y="390"/>
                        <a:pt x="132" y="388"/>
                        <a:pt x="136" y="386"/>
                      </a:cubicBezTo>
                      <a:cubicBezTo>
                        <a:pt x="148" y="380"/>
                        <a:pt x="150" y="392"/>
                        <a:pt x="153" y="400"/>
                      </a:cubicBezTo>
                      <a:cubicBezTo>
                        <a:pt x="155" y="405"/>
                        <a:pt x="158" y="407"/>
                        <a:pt x="162" y="402"/>
                      </a:cubicBezTo>
                      <a:cubicBezTo>
                        <a:pt x="167" y="396"/>
                        <a:pt x="163" y="393"/>
                        <a:pt x="159" y="389"/>
                      </a:cubicBezTo>
                      <a:cubicBezTo>
                        <a:pt x="153" y="383"/>
                        <a:pt x="157" y="375"/>
                        <a:pt x="161" y="368"/>
                      </a:cubicBezTo>
                      <a:cubicBezTo>
                        <a:pt x="163" y="364"/>
                        <a:pt x="166" y="361"/>
                        <a:pt x="168" y="356"/>
                      </a:cubicBezTo>
                      <a:cubicBezTo>
                        <a:pt x="170" y="352"/>
                        <a:pt x="175" y="348"/>
                        <a:pt x="179" y="353"/>
                      </a:cubicBezTo>
                      <a:cubicBezTo>
                        <a:pt x="181" y="356"/>
                        <a:pt x="181" y="365"/>
                        <a:pt x="187" y="360"/>
                      </a:cubicBezTo>
                      <a:cubicBezTo>
                        <a:pt x="192" y="356"/>
                        <a:pt x="187" y="351"/>
                        <a:pt x="186" y="347"/>
                      </a:cubicBezTo>
                      <a:cubicBezTo>
                        <a:pt x="183" y="338"/>
                        <a:pt x="191" y="333"/>
                        <a:pt x="188" y="324"/>
                      </a:cubicBezTo>
                      <a:cubicBezTo>
                        <a:pt x="186" y="316"/>
                        <a:pt x="186" y="308"/>
                        <a:pt x="187" y="299"/>
                      </a:cubicBezTo>
                      <a:cubicBezTo>
                        <a:pt x="187" y="296"/>
                        <a:pt x="185" y="290"/>
                        <a:pt x="188" y="288"/>
                      </a:cubicBezTo>
                      <a:cubicBezTo>
                        <a:pt x="193" y="285"/>
                        <a:pt x="196" y="296"/>
                        <a:pt x="197" y="299"/>
                      </a:cubicBezTo>
                      <a:cubicBezTo>
                        <a:pt x="198" y="302"/>
                        <a:pt x="200" y="310"/>
                        <a:pt x="204" y="310"/>
                      </a:cubicBezTo>
                      <a:cubicBezTo>
                        <a:pt x="211" y="310"/>
                        <a:pt x="209" y="299"/>
                        <a:pt x="212" y="295"/>
                      </a:cubicBezTo>
                      <a:cubicBezTo>
                        <a:pt x="217" y="287"/>
                        <a:pt x="228" y="301"/>
                        <a:pt x="234" y="302"/>
                      </a:cubicBezTo>
                      <a:cubicBezTo>
                        <a:pt x="243" y="303"/>
                        <a:pt x="242" y="298"/>
                        <a:pt x="239" y="292"/>
                      </a:cubicBezTo>
                      <a:cubicBezTo>
                        <a:pt x="238" y="288"/>
                        <a:pt x="238" y="282"/>
                        <a:pt x="245" y="286"/>
                      </a:cubicBezTo>
                      <a:cubicBezTo>
                        <a:pt x="249" y="288"/>
                        <a:pt x="248" y="293"/>
                        <a:pt x="253" y="295"/>
                      </a:cubicBezTo>
                      <a:cubicBezTo>
                        <a:pt x="261" y="298"/>
                        <a:pt x="259" y="291"/>
                        <a:pt x="257" y="287"/>
                      </a:cubicBezTo>
                      <a:cubicBezTo>
                        <a:pt x="251" y="274"/>
                        <a:pt x="269" y="292"/>
                        <a:pt x="273" y="285"/>
                      </a:cubicBezTo>
                      <a:cubicBezTo>
                        <a:pt x="277" y="278"/>
                        <a:pt x="258" y="274"/>
                        <a:pt x="266" y="268"/>
                      </a:cubicBezTo>
                      <a:cubicBezTo>
                        <a:pt x="271" y="265"/>
                        <a:pt x="273" y="269"/>
                        <a:pt x="277" y="270"/>
                      </a:cubicBezTo>
                      <a:cubicBezTo>
                        <a:pt x="282" y="271"/>
                        <a:pt x="282" y="268"/>
                        <a:pt x="284" y="264"/>
                      </a:cubicBezTo>
                      <a:cubicBezTo>
                        <a:pt x="284" y="263"/>
                        <a:pt x="286" y="262"/>
                        <a:pt x="287" y="259"/>
                      </a:cubicBezTo>
                      <a:cubicBezTo>
                        <a:pt x="287" y="258"/>
                        <a:pt x="286" y="255"/>
                        <a:pt x="287" y="254"/>
                      </a:cubicBezTo>
                      <a:cubicBezTo>
                        <a:pt x="288" y="251"/>
                        <a:pt x="295" y="251"/>
                        <a:pt x="298" y="250"/>
                      </a:cubicBezTo>
                      <a:cubicBezTo>
                        <a:pt x="308" y="247"/>
                        <a:pt x="310" y="244"/>
                        <a:pt x="313" y="235"/>
                      </a:cubicBezTo>
                      <a:cubicBezTo>
                        <a:pt x="314" y="231"/>
                        <a:pt x="317" y="229"/>
                        <a:pt x="314" y="22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0" name="Freeform 930">
                  <a:extLst>
                    <a:ext uri="{FF2B5EF4-FFF2-40B4-BE49-F238E27FC236}">
                      <a16:creationId xmlns:a16="http://schemas.microsoft.com/office/drawing/2014/main" id="{5365B999-F580-523A-A2B4-ADE704FE8249}"/>
                    </a:ext>
                  </a:extLst>
                </p:cNvPr>
                <p:cNvSpPr>
                  <a:spLocks/>
                </p:cNvSpPr>
                <p:nvPr/>
              </p:nvSpPr>
              <p:spPr bwMode="auto">
                <a:xfrm>
                  <a:off x="11561797" y="2423972"/>
                  <a:ext cx="179262" cy="363502"/>
                </a:xfrm>
                <a:custGeom>
                  <a:avLst/>
                  <a:gdLst>
                    <a:gd name="T0" fmla="*/ 17 w 140"/>
                    <a:gd name="T1" fmla="*/ 35 h 282"/>
                    <a:gd name="T2" fmla="*/ 22 w 140"/>
                    <a:gd name="T3" fmla="*/ 42 h 282"/>
                    <a:gd name="T4" fmla="*/ 19 w 140"/>
                    <a:gd name="T5" fmla="*/ 61 h 282"/>
                    <a:gd name="T6" fmla="*/ 29 w 140"/>
                    <a:gd name="T7" fmla="*/ 78 h 282"/>
                    <a:gd name="T8" fmla="*/ 27 w 140"/>
                    <a:gd name="T9" fmla="*/ 90 h 282"/>
                    <a:gd name="T10" fmla="*/ 20 w 140"/>
                    <a:gd name="T11" fmla="*/ 103 h 282"/>
                    <a:gd name="T12" fmla="*/ 9 w 140"/>
                    <a:gd name="T13" fmla="*/ 111 h 282"/>
                    <a:gd name="T14" fmla="*/ 7 w 140"/>
                    <a:gd name="T15" fmla="*/ 125 h 282"/>
                    <a:gd name="T16" fmla="*/ 0 w 140"/>
                    <a:gd name="T17" fmla="*/ 200 h 282"/>
                    <a:gd name="T18" fmla="*/ 4 w 140"/>
                    <a:gd name="T19" fmla="*/ 219 h 282"/>
                    <a:gd name="T20" fmla="*/ 4 w 140"/>
                    <a:gd name="T21" fmla="*/ 231 h 282"/>
                    <a:gd name="T22" fmla="*/ 8 w 140"/>
                    <a:gd name="T23" fmla="*/ 239 h 282"/>
                    <a:gd name="T24" fmla="*/ 8 w 140"/>
                    <a:gd name="T25" fmla="*/ 261 h 282"/>
                    <a:gd name="T26" fmla="*/ 10 w 140"/>
                    <a:gd name="T27" fmla="*/ 277 h 282"/>
                    <a:gd name="T28" fmla="*/ 39 w 140"/>
                    <a:gd name="T29" fmla="*/ 273 h 282"/>
                    <a:gd name="T30" fmla="*/ 72 w 140"/>
                    <a:gd name="T31" fmla="*/ 264 h 282"/>
                    <a:gd name="T32" fmla="*/ 103 w 140"/>
                    <a:gd name="T33" fmla="*/ 257 h 282"/>
                    <a:gd name="T34" fmla="*/ 110 w 140"/>
                    <a:gd name="T35" fmla="*/ 245 h 282"/>
                    <a:gd name="T36" fmla="*/ 115 w 140"/>
                    <a:gd name="T37" fmla="*/ 244 h 282"/>
                    <a:gd name="T38" fmla="*/ 120 w 140"/>
                    <a:gd name="T39" fmla="*/ 237 h 282"/>
                    <a:gd name="T40" fmla="*/ 135 w 140"/>
                    <a:gd name="T41" fmla="*/ 236 h 282"/>
                    <a:gd name="T42" fmla="*/ 137 w 140"/>
                    <a:gd name="T43" fmla="*/ 233 h 282"/>
                    <a:gd name="T44" fmla="*/ 140 w 140"/>
                    <a:gd name="T45" fmla="*/ 228 h 282"/>
                    <a:gd name="T46" fmla="*/ 126 w 140"/>
                    <a:gd name="T47" fmla="*/ 222 h 282"/>
                    <a:gd name="T48" fmla="*/ 42 w 140"/>
                    <a:gd name="T49" fmla="*/ 0 h 282"/>
                    <a:gd name="T50" fmla="*/ 33 w 140"/>
                    <a:gd name="T51" fmla="*/ 4 h 282"/>
                    <a:gd name="T52" fmla="*/ 18 w 140"/>
                    <a:gd name="T53" fmla="*/ 19 h 282"/>
                    <a:gd name="T54" fmla="*/ 18 w 140"/>
                    <a:gd name="T55" fmla="*/ 25 h 282"/>
                    <a:gd name="T56" fmla="*/ 17 w 140"/>
                    <a:gd name="T57" fmla="*/ 3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0" h="282">
                      <a:moveTo>
                        <a:pt x="17" y="35"/>
                      </a:moveTo>
                      <a:cubicBezTo>
                        <a:pt x="18" y="38"/>
                        <a:pt x="21" y="39"/>
                        <a:pt x="22" y="42"/>
                      </a:cubicBezTo>
                      <a:cubicBezTo>
                        <a:pt x="24" y="48"/>
                        <a:pt x="19" y="55"/>
                        <a:pt x="19" y="61"/>
                      </a:cubicBezTo>
                      <a:cubicBezTo>
                        <a:pt x="19" y="69"/>
                        <a:pt x="25" y="71"/>
                        <a:pt x="29" y="78"/>
                      </a:cubicBezTo>
                      <a:cubicBezTo>
                        <a:pt x="32" y="83"/>
                        <a:pt x="30" y="85"/>
                        <a:pt x="27" y="90"/>
                      </a:cubicBezTo>
                      <a:cubicBezTo>
                        <a:pt x="25" y="95"/>
                        <a:pt x="23" y="99"/>
                        <a:pt x="20" y="103"/>
                      </a:cubicBezTo>
                      <a:cubicBezTo>
                        <a:pt x="17" y="106"/>
                        <a:pt x="12" y="108"/>
                        <a:pt x="9" y="111"/>
                      </a:cubicBezTo>
                      <a:cubicBezTo>
                        <a:pt x="3" y="116"/>
                        <a:pt x="5" y="119"/>
                        <a:pt x="7" y="125"/>
                      </a:cubicBezTo>
                      <a:cubicBezTo>
                        <a:pt x="16" y="148"/>
                        <a:pt x="0" y="176"/>
                        <a:pt x="0" y="200"/>
                      </a:cubicBezTo>
                      <a:cubicBezTo>
                        <a:pt x="1" y="207"/>
                        <a:pt x="3" y="213"/>
                        <a:pt x="4" y="219"/>
                      </a:cubicBezTo>
                      <a:cubicBezTo>
                        <a:pt x="4" y="223"/>
                        <a:pt x="3" y="227"/>
                        <a:pt x="4" y="231"/>
                      </a:cubicBezTo>
                      <a:cubicBezTo>
                        <a:pt x="6" y="234"/>
                        <a:pt x="7" y="236"/>
                        <a:pt x="8" y="239"/>
                      </a:cubicBezTo>
                      <a:cubicBezTo>
                        <a:pt x="9" y="246"/>
                        <a:pt x="9" y="254"/>
                        <a:pt x="8" y="261"/>
                      </a:cubicBezTo>
                      <a:cubicBezTo>
                        <a:pt x="8" y="266"/>
                        <a:pt x="5" y="274"/>
                        <a:pt x="10" y="277"/>
                      </a:cubicBezTo>
                      <a:cubicBezTo>
                        <a:pt x="15" y="282"/>
                        <a:pt x="33" y="274"/>
                        <a:pt x="39" y="273"/>
                      </a:cubicBezTo>
                      <a:cubicBezTo>
                        <a:pt x="50" y="270"/>
                        <a:pt x="61" y="266"/>
                        <a:pt x="72" y="264"/>
                      </a:cubicBezTo>
                      <a:cubicBezTo>
                        <a:pt x="82" y="262"/>
                        <a:pt x="93" y="256"/>
                        <a:pt x="103" y="257"/>
                      </a:cubicBezTo>
                      <a:cubicBezTo>
                        <a:pt x="105" y="250"/>
                        <a:pt x="105" y="246"/>
                        <a:pt x="110" y="245"/>
                      </a:cubicBezTo>
                      <a:cubicBezTo>
                        <a:pt x="112" y="244"/>
                        <a:pt x="112" y="246"/>
                        <a:pt x="115" y="244"/>
                      </a:cubicBezTo>
                      <a:cubicBezTo>
                        <a:pt x="118" y="242"/>
                        <a:pt x="118" y="238"/>
                        <a:pt x="120" y="237"/>
                      </a:cubicBezTo>
                      <a:cubicBezTo>
                        <a:pt x="124" y="234"/>
                        <a:pt x="130" y="235"/>
                        <a:pt x="135" y="236"/>
                      </a:cubicBezTo>
                      <a:cubicBezTo>
                        <a:pt x="135" y="235"/>
                        <a:pt x="136" y="234"/>
                        <a:pt x="137" y="233"/>
                      </a:cubicBezTo>
                      <a:cubicBezTo>
                        <a:pt x="138" y="231"/>
                        <a:pt x="139" y="230"/>
                        <a:pt x="140" y="228"/>
                      </a:cubicBezTo>
                      <a:cubicBezTo>
                        <a:pt x="126" y="222"/>
                        <a:pt x="126" y="222"/>
                        <a:pt x="126" y="222"/>
                      </a:cubicBezTo>
                      <a:cubicBezTo>
                        <a:pt x="42" y="0"/>
                        <a:pt x="42" y="0"/>
                        <a:pt x="42" y="0"/>
                      </a:cubicBezTo>
                      <a:cubicBezTo>
                        <a:pt x="38" y="0"/>
                        <a:pt x="35" y="2"/>
                        <a:pt x="33" y="4"/>
                      </a:cubicBezTo>
                      <a:cubicBezTo>
                        <a:pt x="25" y="8"/>
                        <a:pt x="18" y="9"/>
                        <a:pt x="18" y="19"/>
                      </a:cubicBezTo>
                      <a:cubicBezTo>
                        <a:pt x="18" y="21"/>
                        <a:pt x="18" y="23"/>
                        <a:pt x="18" y="25"/>
                      </a:cubicBezTo>
                      <a:cubicBezTo>
                        <a:pt x="19" y="28"/>
                        <a:pt x="16" y="31"/>
                        <a:pt x="17" y="3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1" name="Freeform 931">
                  <a:extLst>
                    <a:ext uri="{FF2B5EF4-FFF2-40B4-BE49-F238E27FC236}">
                      <a16:creationId xmlns:a16="http://schemas.microsoft.com/office/drawing/2014/main" id="{DB1C72AE-50C7-C61A-3F3B-318483762BB8}"/>
                    </a:ext>
                  </a:extLst>
                </p:cNvPr>
                <p:cNvSpPr>
                  <a:spLocks/>
                </p:cNvSpPr>
                <p:nvPr/>
              </p:nvSpPr>
              <p:spPr bwMode="auto">
                <a:xfrm>
                  <a:off x="11490838" y="2726476"/>
                  <a:ext cx="387156" cy="194199"/>
                </a:xfrm>
                <a:custGeom>
                  <a:avLst/>
                  <a:gdLst>
                    <a:gd name="T0" fmla="*/ 292 w 301"/>
                    <a:gd name="T1" fmla="*/ 93 h 151"/>
                    <a:gd name="T2" fmla="*/ 279 w 301"/>
                    <a:gd name="T3" fmla="*/ 74 h 151"/>
                    <a:gd name="T4" fmla="*/ 261 w 301"/>
                    <a:gd name="T5" fmla="*/ 73 h 151"/>
                    <a:gd name="T6" fmla="*/ 276 w 301"/>
                    <a:gd name="T7" fmla="*/ 83 h 151"/>
                    <a:gd name="T8" fmla="*/ 266 w 301"/>
                    <a:gd name="T9" fmla="*/ 106 h 151"/>
                    <a:gd name="T10" fmla="*/ 240 w 301"/>
                    <a:gd name="T11" fmla="*/ 93 h 151"/>
                    <a:gd name="T12" fmla="*/ 233 w 301"/>
                    <a:gd name="T13" fmla="*/ 83 h 151"/>
                    <a:gd name="T14" fmla="*/ 220 w 301"/>
                    <a:gd name="T15" fmla="*/ 71 h 151"/>
                    <a:gd name="T16" fmla="*/ 204 w 301"/>
                    <a:gd name="T17" fmla="*/ 60 h 151"/>
                    <a:gd name="T18" fmla="*/ 198 w 301"/>
                    <a:gd name="T19" fmla="*/ 67 h 151"/>
                    <a:gd name="T20" fmla="*/ 192 w 301"/>
                    <a:gd name="T21" fmla="*/ 49 h 151"/>
                    <a:gd name="T22" fmla="*/ 197 w 301"/>
                    <a:gd name="T23" fmla="*/ 41 h 151"/>
                    <a:gd name="T24" fmla="*/ 206 w 301"/>
                    <a:gd name="T25" fmla="*/ 25 h 151"/>
                    <a:gd name="T26" fmla="*/ 195 w 301"/>
                    <a:gd name="T27" fmla="*/ 12 h 151"/>
                    <a:gd name="T28" fmla="*/ 175 w 301"/>
                    <a:gd name="T29" fmla="*/ 3 h 151"/>
                    <a:gd name="T30" fmla="*/ 165 w 301"/>
                    <a:gd name="T31" fmla="*/ 11 h 151"/>
                    <a:gd name="T32" fmla="*/ 127 w 301"/>
                    <a:gd name="T33" fmla="*/ 30 h 151"/>
                    <a:gd name="T34" fmla="*/ 65 w 301"/>
                    <a:gd name="T35" fmla="*/ 43 h 151"/>
                    <a:gd name="T36" fmla="*/ 38 w 301"/>
                    <a:gd name="T37" fmla="*/ 47 h 151"/>
                    <a:gd name="T38" fmla="*/ 0 w 301"/>
                    <a:gd name="T39" fmla="*/ 56 h 151"/>
                    <a:gd name="T40" fmla="*/ 3 w 301"/>
                    <a:gd name="T41" fmla="*/ 86 h 151"/>
                    <a:gd name="T42" fmla="*/ 2 w 301"/>
                    <a:gd name="T43" fmla="*/ 134 h 151"/>
                    <a:gd name="T44" fmla="*/ 40 w 301"/>
                    <a:gd name="T45" fmla="*/ 130 h 151"/>
                    <a:gd name="T46" fmla="*/ 70 w 301"/>
                    <a:gd name="T47" fmla="*/ 124 h 151"/>
                    <a:gd name="T48" fmla="*/ 116 w 301"/>
                    <a:gd name="T49" fmla="*/ 113 h 151"/>
                    <a:gd name="T50" fmla="*/ 138 w 301"/>
                    <a:gd name="T51" fmla="*/ 107 h 151"/>
                    <a:gd name="T52" fmla="*/ 159 w 301"/>
                    <a:gd name="T53" fmla="*/ 104 h 151"/>
                    <a:gd name="T54" fmla="*/ 177 w 301"/>
                    <a:gd name="T55" fmla="*/ 114 h 151"/>
                    <a:gd name="T56" fmla="*/ 206 w 301"/>
                    <a:gd name="T57" fmla="*/ 142 h 151"/>
                    <a:gd name="T58" fmla="*/ 211 w 301"/>
                    <a:gd name="T59" fmla="*/ 147 h 151"/>
                    <a:gd name="T60" fmla="*/ 222 w 301"/>
                    <a:gd name="T61" fmla="*/ 138 h 151"/>
                    <a:gd name="T62" fmla="*/ 239 w 301"/>
                    <a:gd name="T63" fmla="*/ 116 h 151"/>
                    <a:gd name="T64" fmla="*/ 268 w 301"/>
                    <a:gd name="T65" fmla="*/ 119 h 151"/>
                    <a:gd name="T66" fmla="*/ 290 w 301"/>
                    <a:gd name="T67" fmla="*/ 112 h 151"/>
                    <a:gd name="T68" fmla="*/ 295 w 301"/>
                    <a:gd name="T69" fmla="*/ 10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1" h="151">
                      <a:moveTo>
                        <a:pt x="295" y="104"/>
                      </a:moveTo>
                      <a:cubicBezTo>
                        <a:pt x="292" y="101"/>
                        <a:pt x="292" y="98"/>
                        <a:pt x="292" y="93"/>
                      </a:cubicBezTo>
                      <a:cubicBezTo>
                        <a:pt x="292" y="89"/>
                        <a:pt x="291" y="85"/>
                        <a:pt x="289" y="82"/>
                      </a:cubicBezTo>
                      <a:cubicBezTo>
                        <a:pt x="287" y="77"/>
                        <a:pt x="282" y="77"/>
                        <a:pt x="279" y="74"/>
                      </a:cubicBezTo>
                      <a:cubicBezTo>
                        <a:pt x="275" y="70"/>
                        <a:pt x="275" y="66"/>
                        <a:pt x="269" y="66"/>
                      </a:cubicBezTo>
                      <a:cubicBezTo>
                        <a:pt x="265" y="66"/>
                        <a:pt x="256" y="68"/>
                        <a:pt x="261" y="73"/>
                      </a:cubicBezTo>
                      <a:cubicBezTo>
                        <a:pt x="263" y="77"/>
                        <a:pt x="269" y="72"/>
                        <a:pt x="272" y="74"/>
                      </a:cubicBezTo>
                      <a:cubicBezTo>
                        <a:pt x="275" y="76"/>
                        <a:pt x="275" y="81"/>
                        <a:pt x="276" y="83"/>
                      </a:cubicBezTo>
                      <a:cubicBezTo>
                        <a:pt x="279" y="88"/>
                        <a:pt x="286" y="99"/>
                        <a:pt x="280" y="104"/>
                      </a:cubicBezTo>
                      <a:cubicBezTo>
                        <a:pt x="277" y="107"/>
                        <a:pt x="270" y="105"/>
                        <a:pt x="266" y="106"/>
                      </a:cubicBezTo>
                      <a:cubicBezTo>
                        <a:pt x="261" y="108"/>
                        <a:pt x="259" y="109"/>
                        <a:pt x="254" y="107"/>
                      </a:cubicBezTo>
                      <a:cubicBezTo>
                        <a:pt x="245" y="105"/>
                        <a:pt x="246" y="97"/>
                        <a:pt x="240" y="93"/>
                      </a:cubicBezTo>
                      <a:cubicBezTo>
                        <a:pt x="237" y="92"/>
                        <a:pt x="233" y="92"/>
                        <a:pt x="230" y="90"/>
                      </a:cubicBezTo>
                      <a:cubicBezTo>
                        <a:pt x="226" y="87"/>
                        <a:pt x="229" y="83"/>
                        <a:pt x="233" y="83"/>
                      </a:cubicBezTo>
                      <a:cubicBezTo>
                        <a:pt x="234" y="79"/>
                        <a:pt x="228" y="74"/>
                        <a:pt x="225" y="73"/>
                      </a:cubicBezTo>
                      <a:cubicBezTo>
                        <a:pt x="223" y="72"/>
                        <a:pt x="221" y="73"/>
                        <a:pt x="220" y="71"/>
                      </a:cubicBezTo>
                      <a:cubicBezTo>
                        <a:pt x="218" y="69"/>
                        <a:pt x="219" y="66"/>
                        <a:pt x="217" y="64"/>
                      </a:cubicBezTo>
                      <a:cubicBezTo>
                        <a:pt x="214" y="60"/>
                        <a:pt x="209" y="60"/>
                        <a:pt x="204" y="60"/>
                      </a:cubicBezTo>
                      <a:cubicBezTo>
                        <a:pt x="202" y="60"/>
                        <a:pt x="201" y="59"/>
                        <a:pt x="199" y="61"/>
                      </a:cubicBezTo>
                      <a:cubicBezTo>
                        <a:pt x="198" y="63"/>
                        <a:pt x="199" y="65"/>
                        <a:pt x="198" y="67"/>
                      </a:cubicBezTo>
                      <a:cubicBezTo>
                        <a:pt x="194" y="69"/>
                        <a:pt x="188" y="62"/>
                        <a:pt x="187" y="59"/>
                      </a:cubicBezTo>
                      <a:cubicBezTo>
                        <a:pt x="186" y="54"/>
                        <a:pt x="191" y="54"/>
                        <a:pt x="192" y="49"/>
                      </a:cubicBezTo>
                      <a:cubicBezTo>
                        <a:pt x="193" y="48"/>
                        <a:pt x="191" y="45"/>
                        <a:pt x="192" y="44"/>
                      </a:cubicBezTo>
                      <a:cubicBezTo>
                        <a:pt x="193" y="42"/>
                        <a:pt x="196" y="42"/>
                        <a:pt x="197" y="41"/>
                      </a:cubicBezTo>
                      <a:cubicBezTo>
                        <a:pt x="202" y="37"/>
                        <a:pt x="196" y="35"/>
                        <a:pt x="198" y="30"/>
                      </a:cubicBezTo>
                      <a:cubicBezTo>
                        <a:pt x="199" y="27"/>
                        <a:pt x="203" y="27"/>
                        <a:pt x="206" y="25"/>
                      </a:cubicBezTo>
                      <a:cubicBezTo>
                        <a:pt x="208" y="22"/>
                        <a:pt x="204" y="20"/>
                        <a:pt x="201" y="18"/>
                      </a:cubicBezTo>
                      <a:cubicBezTo>
                        <a:pt x="197" y="16"/>
                        <a:pt x="197" y="16"/>
                        <a:pt x="195" y="12"/>
                      </a:cubicBezTo>
                      <a:cubicBezTo>
                        <a:pt x="192" y="8"/>
                        <a:pt x="189" y="5"/>
                        <a:pt x="190" y="2"/>
                      </a:cubicBezTo>
                      <a:cubicBezTo>
                        <a:pt x="185" y="1"/>
                        <a:pt x="179" y="0"/>
                        <a:pt x="175" y="3"/>
                      </a:cubicBezTo>
                      <a:cubicBezTo>
                        <a:pt x="173" y="4"/>
                        <a:pt x="173" y="8"/>
                        <a:pt x="170" y="10"/>
                      </a:cubicBezTo>
                      <a:cubicBezTo>
                        <a:pt x="167" y="12"/>
                        <a:pt x="167" y="10"/>
                        <a:pt x="165" y="11"/>
                      </a:cubicBezTo>
                      <a:cubicBezTo>
                        <a:pt x="160" y="12"/>
                        <a:pt x="160" y="16"/>
                        <a:pt x="158" y="23"/>
                      </a:cubicBezTo>
                      <a:cubicBezTo>
                        <a:pt x="148" y="22"/>
                        <a:pt x="137" y="28"/>
                        <a:pt x="127" y="30"/>
                      </a:cubicBezTo>
                      <a:cubicBezTo>
                        <a:pt x="116" y="32"/>
                        <a:pt x="105" y="36"/>
                        <a:pt x="94" y="39"/>
                      </a:cubicBezTo>
                      <a:cubicBezTo>
                        <a:pt x="88" y="40"/>
                        <a:pt x="70" y="48"/>
                        <a:pt x="65" y="43"/>
                      </a:cubicBezTo>
                      <a:cubicBezTo>
                        <a:pt x="64" y="43"/>
                        <a:pt x="63" y="42"/>
                        <a:pt x="63" y="42"/>
                      </a:cubicBezTo>
                      <a:cubicBezTo>
                        <a:pt x="55" y="44"/>
                        <a:pt x="48" y="46"/>
                        <a:pt x="38" y="47"/>
                      </a:cubicBezTo>
                      <a:cubicBezTo>
                        <a:pt x="32" y="48"/>
                        <a:pt x="27" y="51"/>
                        <a:pt x="21" y="52"/>
                      </a:cubicBezTo>
                      <a:cubicBezTo>
                        <a:pt x="15" y="53"/>
                        <a:pt x="6" y="54"/>
                        <a:pt x="0" y="56"/>
                      </a:cubicBezTo>
                      <a:cubicBezTo>
                        <a:pt x="0" y="61"/>
                        <a:pt x="3" y="65"/>
                        <a:pt x="3" y="70"/>
                      </a:cubicBezTo>
                      <a:cubicBezTo>
                        <a:pt x="3" y="76"/>
                        <a:pt x="3" y="81"/>
                        <a:pt x="3" y="86"/>
                      </a:cubicBezTo>
                      <a:cubicBezTo>
                        <a:pt x="3" y="97"/>
                        <a:pt x="2" y="107"/>
                        <a:pt x="2" y="118"/>
                      </a:cubicBezTo>
                      <a:cubicBezTo>
                        <a:pt x="2" y="123"/>
                        <a:pt x="2" y="129"/>
                        <a:pt x="2" y="134"/>
                      </a:cubicBezTo>
                      <a:cubicBezTo>
                        <a:pt x="3" y="141"/>
                        <a:pt x="5" y="141"/>
                        <a:pt x="11" y="139"/>
                      </a:cubicBezTo>
                      <a:cubicBezTo>
                        <a:pt x="21" y="136"/>
                        <a:pt x="30" y="132"/>
                        <a:pt x="40" y="130"/>
                      </a:cubicBezTo>
                      <a:cubicBezTo>
                        <a:pt x="48" y="129"/>
                        <a:pt x="55" y="127"/>
                        <a:pt x="61" y="133"/>
                      </a:cubicBezTo>
                      <a:cubicBezTo>
                        <a:pt x="65" y="129"/>
                        <a:pt x="65" y="126"/>
                        <a:pt x="70" y="124"/>
                      </a:cubicBezTo>
                      <a:cubicBezTo>
                        <a:pt x="74" y="123"/>
                        <a:pt x="80" y="122"/>
                        <a:pt x="84" y="121"/>
                      </a:cubicBezTo>
                      <a:cubicBezTo>
                        <a:pt x="95" y="118"/>
                        <a:pt x="105" y="115"/>
                        <a:pt x="116" y="113"/>
                      </a:cubicBezTo>
                      <a:cubicBezTo>
                        <a:pt x="121" y="112"/>
                        <a:pt x="126" y="110"/>
                        <a:pt x="131" y="109"/>
                      </a:cubicBezTo>
                      <a:cubicBezTo>
                        <a:pt x="133" y="108"/>
                        <a:pt x="135" y="107"/>
                        <a:pt x="138" y="107"/>
                      </a:cubicBezTo>
                      <a:cubicBezTo>
                        <a:pt x="141" y="108"/>
                        <a:pt x="140" y="110"/>
                        <a:pt x="144" y="110"/>
                      </a:cubicBezTo>
                      <a:cubicBezTo>
                        <a:pt x="148" y="110"/>
                        <a:pt x="155" y="105"/>
                        <a:pt x="159" y="104"/>
                      </a:cubicBezTo>
                      <a:cubicBezTo>
                        <a:pt x="163" y="103"/>
                        <a:pt x="169" y="98"/>
                        <a:pt x="173" y="102"/>
                      </a:cubicBezTo>
                      <a:cubicBezTo>
                        <a:pt x="176" y="104"/>
                        <a:pt x="175" y="111"/>
                        <a:pt x="177" y="114"/>
                      </a:cubicBezTo>
                      <a:cubicBezTo>
                        <a:pt x="181" y="121"/>
                        <a:pt x="187" y="126"/>
                        <a:pt x="194" y="127"/>
                      </a:cubicBezTo>
                      <a:cubicBezTo>
                        <a:pt x="203" y="128"/>
                        <a:pt x="204" y="134"/>
                        <a:pt x="206" y="142"/>
                      </a:cubicBezTo>
                      <a:cubicBezTo>
                        <a:pt x="207" y="145"/>
                        <a:pt x="208" y="148"/>
                        <a:pt x="210" y="151"/>
                      </a:cubicBezTo>
                      <a:cubicBezTo>
                        <a:pt x="211" y="150"/>
                        <a:pt x="211" y="149"/>
                        <a:pt x="211" y="147"/>
                      </a:cubicBezTo>
                      <a:cubicBezTo>
                        <a:pt x="212" y="147"/>
                        <a:pt x="226" y="151"/>
                        <a:pt x="221" y="145"/>
                      </a:cubicBezTo>
                      <a:cubicBezTo>
                        <a:pt x="226" y="144"/>
                        <a:pt x="222" y="140"/>
                        <a:pt x="222" y="138"/>
                      </a:cubicBezTo>
                      <a:cubicBezTo>
                        <a:pt x="222" y="132"/>
                        <a:pt x="224" y="134"/>
                        <a:pt x="227" y="132"/>
                      </a:cubicBezTo>
                      <a:cubicBezTo>
                        <a:pt x="232" y="129"/>
                        <a:pt x="232" y="116"/>
                        <a:pt x="239" y="116"/>
                      </a:cubicBezTo>
                      <a:cubicBezTo>
                        <a:pt x="247" y="117"/>
                        <a:pt x="238" y="130"/>
                        <a:pt x="244" y="133"/>
                      </a:cubicBezTo>
                      <a:cubicBezTo>
                        <a:pt x="253" y="135"/>
                        <a:pt x="262" y="124"/>
                        <a:pt x="268" y="119"/>
                      </a:cubicBezTo>
                      <a:cubicBezTo>
                        <a:pt x="271" y="117"/>
                        <a:pt x="275" y="114"/>
                        <a:pt x="278" y="113"/>
                      </a:cubicBezTo>
                      <a:cubicBezTo>
                        <a:pt x="281" y="111"/>
                        <a:pt x="287" y="110"/>
                        <a:pt x="290" y="112"/>
                      </a:cubicBezTo>
                      <a:cubicBezTo>
                        <a:pt x="293" y="113"/>
                        <a:pt x="294" y="121"/>
                        <a:pt x="298" y="114"/>
                      </a:cubicBezTo>
                      <a:cubicBezTo>
                        <a:pt x="301" y="109"/>
                        <a:pt x="297" y="108"/>
                        <a:pt x="295" y="10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2" name="Freeform 932">
                  <a:extLst>
                    <a:ext uri="{FF2B5EF4-FFF2-40B4-BE49-F238E27FC236}">
                      <a16:creationId xmlns:a16="http://schemas.microsoft.com/office/drawing/2014/main" id="{13C9578D-339D-9ED6-A563-3624FE7A988E}"/>
                    </a:ext>
                  </a:extLst>
                </p:cNvPr>
                <p:cNvSpPr>
                  <a:spLocks/>
                </p:cNvSpPr>
                <p:nvPr/>
              </p:nvSpPr>
              <p:spPr bwMode="auto">
                <a:xfrm>
                  <a:off x="11411166" y="2456339"/>
                  <a:ext cx="191711" cy="341094"/>
                </a:xfrm>
                <a:custGeom>
                  <a:avLst/>
                  <a:gdLst>
                    <a:gd name="T0" fmla="*/ 6 w 149"/>
                    <a:gd name="T1" fmla="*/ 79 h 265"/>
                    <a:gd name="T2" fmla="*/ 18 w 149"/>
                    <a:gd name="T3" fmla="*/ 103 h 265"/>
                    <a:gd name="T4" fmla="*/ 20 w 149"/>
                    <a:gd name="T5" fmla="*/ 132 h 265"/>
                    <a:gd name="T6" fmla="*/ 28 w 149"/>
                    <a:gd name="T7" fmla="*/ 162 h 265"/>
                    <a:gd name="T8" fmla="*/ 35 w 149"/>
                    <a:gd name="T9" fmla="*/ 193 h 265"/>
                    <a:gd name="T10" fmla="*/ 48 w 149"/>
                    <a:gd name="T11" fmla="*/ 201 h 265"/>
                    <a:gd name="T12" fmla="*/ 57 w 149"/>
                    <a:gd name="T13" fmla="*/ 226 h 265"/>
                    <a:gd name="T14" fmla="*/ 63 w 149"/>
                    <a:gd name="T15" fmla="*/ 265 h 265"/>
                    <a:gd name="T16" fmla="*/ 83 w 149"/>
                    <a:gd name="T17" fmla="*/ 261 h 265"/>
                    <a:gd name="T18" fmla="*/ 100 w 149"/>
                    <a:gd name="T19" fmla="*/ 256 h 265"/>
                    <a:gd name="T20" fmla="*/ 125 w 149"/>
                    <a:gd name="T21" fmla="*/ 251 h 265"/>
                    <a:gd name="T22" fmla="*/ 125 w 149"/>
                    <a:gd name="T23" fmla="*/ 236 h 265"/>
                    <a:gd name="T24" fmla="*/ 125 w 149"/>
                    <a:gd name="T25" fmla="*/ 214 h 265"/>
                    <a:gd name="T26" fmla="*/ 121 w 149"/>
                    <a:gd name="T27" fmla="*/ 206 h 265"/>
                    <a:gd name="T28" fmla="*/ 121 w 149"/>
                    <a:gd name="T29" fmla="*/ 194 h 265"/>
                    <a:gd name="T30" fmla="*/ 117 w 149"/>
                    <a:gd name="T31" fmla="*/ 175 h 265"/>
                    <a:gd name="T32" fmla="*/ 124 w 149"/>
                    <a:gd name="T33" fmla="*/ 100 h 265"/>
                    <a:gd name="T34" fmla="*/ 126 w 149"/>
                    <a:gd name="T35" fmla="*/ 86 h 265"/>
                    <a:gd name="T36" fmla="*/ 137 w 149"/>
                    <a:gd name="T37" fmla="*/ 78 h 265"/>
                    <a:gd name="T38" fmla="*/ 144 w 149"/>
                    <a:gd name="T39" fmla="*/ 65 h 265"/>
                    <a:gd name="T40" fmla="*/ 146 w 149"/>
                    <a:gd name="T41" fmla="*/ 53 h 265"/>
                    <a:gd name="T42" fmla="*/ 136 w 149"/>
                    <a:gd name="T43" fmla="*/ 36 h 265"/>
                    <a:gd name="T44" fmla="*/ 139 w 149"/>
                    <a:gd name="T45" fmla="*/ 17 h 265"/>
                    <a:gd name="T46" fmla="*/ 134 w 149"/>
                    <a:gd name="T47" fmla="*/ 10 h 265"/>
                    <a:gd name="T48" fmla="*/ 135 w 149"/>
                    <a:gd name="T49" fmla="*/ 0 h 265"/>
                    <a:gd name="T50" fmla="*/ 133 w 149"/>
                    <a:gd name="T51" fmla="*/ 6 h 265"/>
                    <a:gd name="T52" fmla="*/ 105 w 149"/>
                    <a:gd name="T53" fmla="*/ 12 h 265"/>
                    <a:gd name="T54" fmla="*/ 74 w 149"/>
                    <a:gd name="T55" fmla="*/ 21 h 265"/>
                    <a:gd name="T56" fmla="*/ 43 w 149"/>
                    <a:gd name="T57" fmla="*/ 29 h 265"/>
                    <a:gd name="T58" fmla="*/ 0 w 149"/>
                    <a:gd name="T59" fmla="*/ 40 h 265"/>
                    <a:gd name="T60" fmla="*/ 3 w 149"/>
                    <a:gd name="T61" fmla="*/ 48 h 265"/>
                    <a:gd name="T62" fmla="*/ 6 w 149"/>
                    <a:gd name="T63" fmla="*/ 7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9" h="265">
                      <a:moveTo>
                        <a:pt x="6" y="79"/>
                      </a:moveTo>
                      <a:cubicBezTo>
                        <a:pt x="9" y="88"/>
                        <a:pt x="12" y="96"/>
                        <a:pt x="18" y="103"/>
                      </a:cubicBezTo>
                      <a:cubicBezTo>
                        <a:pt x="24" y="112"/>
                        <a:pt x="21" y="122"/>
                        <a:pt x="20" y="132"/>
                      </a:cubicBezTo>
                      <a:cubicBezTo>
                        <a:pt x="19" y="144"/>
                        <a:pt x="24" y="151"/>
                        <a:pt x="28" y="162"/>
                      </a:cubicBezTo>
                      <a:cubicBezTo>
                        <a:pt x="30" y="168"/>
                        <a:pt x="29" y="193"/>
                        <a:pt x="35" y="193"/>
                      </a:cubicBezTo>
                      <a:cubicBezTo>
                        <a:pt x="39" y="181"/>
                        <a:pt x="45" y="195"/>
                        <a:pt x="48" y="201"/>
                      </a:cubicBezTo>
                      <a:cubicBezTo>
                        <a:pt x="52" y="209"/>
                        <a:pt x="55" y="217"/>
                        <a:pt x="57" y="226"/>
                      </a:cubicBezTo>
                      <a:cubicBezTo>
                        <a:pt x="60" y="239"/>
                        <a:pt x="58" y="253"/>
                        <a:pt x="63" y="265"/>
                      </a:cubicBezTo>
                      <a:cubicBezTo>
                        <a:pt x="68" y="263"/>
                        <a:pt x="77" y="262"/>
                        <a:pt x="83" y="261"/>
                      </a:cubicBezTo>
                      <a:cubicBezTo>
                        <a:pt x="89" y="260"/>
                        <a:pt x="94" y="257"/>
                        <a:pt x="100" y="256"/>
                      </a:cubicBezTo>
                      <a:cubicBezTo>
                        <a:pt x="110" y="255"/>
                        <a:pt x="117" y="253"/>
                        <a:pt x="125" y="251"/>
                      </a:cubicBezTo>
                      <a:cubicBezTo>
                        <a:pt x="123" y="247"/>
                        <a:pt x="125" y="240"/>
                        <a:pt x="125" y="236"/>
                      </a:cubicBezTo>
                      <a:cubicBezTo>
                        <a:pt x="126" y="229"/>
                        <a:pt x="126" y="221"/>
                        <a:pt x="125" y="214"/>
                      </a:cubicBezTo>
                      <a:cubicBezTo>
                        <a:pt x="124" y="211"/>
                        <a:pt x="123" y="209"/>
                        <a:pt x="121" y="206"/>
                      </a:cubicBezTo>
                      <a:cubicBezTo>
                        <a:pt x="120" y="202"/>
                        <a:pt x="121" y="198"/>
                        <a:pt x="121" y="194"/>
                      </a:cubicBezTo>
                      <a:cubicBezTo>
                        <a:pt x="120" y="188"/>
                        <a:pt x="118" y="182"/>
                        <a:pt x="117" y="175"/>
                      </a:cubicBezTo>
                      <a:cubicBezTo>
                        <a:pt x="117" y="151"/>
                        <a:pt x="133" y="123"/>
                        <a:pt x="124" y="100"/>
                      </a:cubicBezTo>
                      <a:cubicBezTo>
                        <a:pt x="122" y="94"/>
                        <a:pt x="120" y="91"/>
                        <a:pt x="126" y="86"/>
                      </a:cubicBezTo>
                      <a:cubicBezTo>
                        <a:pt x="129" y="83"/>
                        <a:pt x="134" y="81"/>
                        <a:pt x="137" y="78"/>
                      </a:cubicBezTo>
                      <a:cubicBezTo>
                        <a:pt x="140" y="74"/>
                        <a:pt x="142" y="70"/>
                        <a:pt x="144" y="65"/>
                      </a:cubicBezTo>
                      <a:cubicBezTo>
                        <a:pt x="147" y="60"/>
                        <a:pt x="149" y="58"/>
                        <a:pt x="146" y="53"/>
                      </a:cubicBezTo>
                      <a:cubicBezTo>
                        <a:pt x="142" y="46"/>
                        <a:pt x="136" y="44"/>
                        <a:pt x="136" y="36"/>
                      </a:cubicBezTo>
                      <a:cubicBezTo>
                        <a:pt x="136" y="30"/>
                        <a:pt x="141" y="23"/>
                        <a:pt x="139" y="17"/>
                      </a:cubicBezTo>
                      <a:cubicBezTo>
                        <a:pt x="138" y="14"/>
                        <a:pt x="135" y="13"/>
                        <a:pt x="134" y="10"/>
                      </a:cubicBezTo>
                      <a:cubicBezTo>
                        <a:pt x="133" y="6"/>
                        <a:pt x="136" y="3"/>
                        <a:pt x="135" y="0"/>
                      </a:cubicBezTo>
                      <a:cubicBezTo>
                        <a:pt x="134" y="2"/>
                        <a:pt x="134" y="4"/>
                        <a:pt x="133" y="6"/>
                      </a:cubicBezTo>
                      <a:cubicBezTo>
                        <a:pt x="124" y="8"/>
                        <a:pt x="115" y="8"/>
                        <a:pt x="105" y="12"/>
                      </a:cubicBezTo>
                      <a:cubicBezTo>
                        <a:pt x="95" y="15"/>
                        <a:pt x="84" y="17"/>
                        <a:pt x="74" y="21"/>
                      </a:cubicBezTo>
                      <a:cubicBezTo>
                        <a:pt x="63" y="24"/>
                        <a:pt x="54" y="27"/>
                        <a:pt x="43" y="29"/>
                      </a:cubicBezTo>
                      <a:cubicBezTo>
                        <a:pt x="28" y="31"/>
                        <a:pt x="14" y="36"/>
                        <a:pt x="0" y="40"/>
                      </a:cubicBezTo>
                      <a:cubicBezTo>
                        <a:pt x="1" y="43"/>
                        <a:pt x="2" y="46"/>
                        <a:pt x="3" y="48"/>
                      </a:cubicBezTo>
                      <a:cubicBezTo>
                        <a:pt x="5" y="58"/>
                        <a:pt x="2" y="69"/>
                        <a:pt x="6" y="79"/>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3" name="Freeform 933">
                  <a:extLst>
                    <a:ext uri="{FF2B5EF4-FFF2-40B4-BE49-F238E27FC236}">
                      <a16:creationId xmlns:a16="http://schemas.microsoft.com/office/drawing/2014/main" id="{2CACF729-A117-81B9-03B4-F65718CCA1F2}"/>
                    </a:ext>
                  </a:extLst>
                </p:cNvPr>
                <p:cNvSpPr>
                  <a:spLocks/>
                </p:cNvSpPr>
                <p:nvPr/>
              </p:nvSpPr>
              <p:spPr bwMode="auto">
                <a:xfrm>
                  <a:off x="11667610" y="2852209"/>
                  <a:ext cx="93366" cy="109548"/>
                </a:xfrm>
                <a:custGeom>
                  <a:avLst/>
                  <a:gdLst>
                    <a:gd name="T0" fmla="*/ 68 w 72"/>
                    <a:gd name="T1" fmla="*/ 44 h 85"/>
                    <a:gd name="T2" fmla="*/ 56 w 72"/>
                    <a:gd name="T3" fmla="*/ 29 h 85"/>
                    <a:gd name="T4" fmla="*/ 39 w 72"/>
                    <a:gd name="T5" fmla="*/ 16 h 85"/>
                    <a:gd name="T6" fmla="*/ 35 w 72"/>
                    <a:gd name="T7" fmla="*/ 4 h 85"/>
                    <a:gd name="T8" fmla="*/ 21 w 72"/>
                    <a:gd name="T9" fmla="*/ 6 h 85"/>
                    <a:gd name="T10" fmla="*/ 6 w 72"/>
                    <a:gd name="T11" fmla="*/ 12 h 85"/>
                    <a:gd name="T12" fmla="*/ 0 w 72"/>
                    <a:gd name="T13" fmla="*/ 9 h 85"/>
                    <a:gd name="T14" fmla="*/ 5 w 72"/>
                    <a:gd name="T15" fmla="*/ 23 h 85"/>
                    <a:gd name="T16" fmla="*/ 14 w 72"/>
                    <a:gd name="T17" fmla="*/ 49 h 85"/>
                    <a:gd name="T18" fmla="*/ 19 w 72"/>
                    <a:gd name="T19" fmla="*/ 75 h 85"/>
                    <a:gd name="T20" fmla="*/ 20 w 72"/>
                    <a:gd name="T21" fmla="*/ 85 h 85"/>
                    <a:gd name="T22" fmla="*/ 21 w 72"/>
                    <a:gd name="T23" fmla="*/ 84 h 85"/>
                    <a:gd name="T24" fmla="*/ 40 w 72"/>
                    <a:gd name="T25" fmla="*/ 74 h 85"/>
                    <a:gd name="T26" fmla="*/ 46 w 72"/>
                    <a:gd name="T27" fmla="*/ 58 h 85"/>
                    <a:gd name="T28" fmla="*/ 52 w 72"/>
                    <a:gd name="T29" fmla="*/ 42 h 85"/>
                    <a:gd name="T30" fmla="*/ 62 w 72"/>
                    <a:gd name="T31" fmla="*/ 58 h 85"/>
                    <a:gd name="T32" fmla="*/ 66 w 72"/>
                    <a:gd name="T33" fmla="*/ 51 h 85"/>
                    <a:gd name="T34" fmla="*/ 72 w 72"/>
                    <a:gd name="T35" fmla="*/ 53 h 85"/>
                    <a:gd name="T36" fmla="*/ 68 w 72"/>
                    <a:gd name="T37" fmla="*/ 4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85">
                      <a:moveTo>
                        <a:pt x="68" y="44"/>
                      </a:moveTo>
                      <a:cubicBezTo>
                        <a:pt x="66" y="36"/>
                        <a:pt x="65" y="30"/>
                        <a:pt x="56" y="29"/>
                      </a:cubicBezTo>
                      <a:cubicBezTo>
                        <a:pt x="49" y="28"/>
                        <a:pt x="43" y="23"/>
                        <a:pt x="39" y="16"/>
                      </a:cubicBezTo>
                      <a:cubicBezTo>
                        <a:pt x="37" y="13"/>
                        <a:pt x="38" y="6"/>
                        <a:pt x="35" y="4"/>
                      </a:cubicBezTo>
                      <a:cubicBezTo>
                        <a:pt x="31" y="0"/>
                        <a:pt x="25" y="5"/>
                        <a:pt x="21" y="6"/>
                      </a:cubicBezTo>
                      <a:cubicBezTo>
                        <a:pt x="17" y="7"/>
                        <a:pt x="10" y="12"/>
                        <a:pt x="6" y="12"/>
                      </a:cubicBezTo>
                      <a:cubicBezTo>
                        <a:pt x="2" y="12"/>
                        <a:pt x="3" y="10"/>
                        <a:pt x="0" y="9"/>
                      </a:cubicBezTo>
                      <a:cubicBezTo>
                        <a:pt x="1" y="14"/>
                        <a:pt x="3" y="20"/>
                        <a:pt x="5" y="23"/>
                      </a:cubicBezTo>
                      <a:cubicBezTo>
                        <a:pt x="9" y="32"/>
                        <a:pt x="10" y="40"/>
                        <a:pt x="14" y="49"/>
                      </a:cubicBezTo>
                      <a:cubicBezTo>
                        <a:pt x="18" y="58"/>
                        <a:pt x="19" y="64"/>
                        <a:pt x="19" y="75"/>
                      </a:cubicBezTo>
                      <a:cubicBezTo>
                        <a:pt x="19" y="79"/>
                        <a:pt x="20" y="82"/>
                        <a:pt x="20" y="85"/>
                      </a:cubicBezTo>
                      <a:cubicBezTo>
                        <a:pt x="20" y="84"/>
                        <a:pt x="21" y="84"/>
                        <a:pt x="21" y="84"/>
                      </a:cubicBezTo>
                      <a:cubicBezTo>
                        <a:pt x="27" y="80"/>
                        <a:pt x="35" y="78"/>
                        <a:pt x="40" y="74"/>
                      </a:cubicBezTo>
                      <a:cubicBezTo>
                        <a:pt x="46" y="70"/>
                        <a:pt x="48" y="64"/>
                        <a:pt x="46" y="58"/>
                      </a:cubicBezTo>
                      <a:cubicBezTo>
                        <a:pt x="45" y="54"/>
                        <a:pt x="41" y="37"/>
                        <a:pt x="52" y="42"/>
                      </a:cubicBezTo>
                      <a:cubicBezTo>
                        <a:pt x="56" y="44"/>
                        <a:pt x="56" y="64"/>
                        <a:pt x="62" y="58"/>
                      </a:cubicBezTo>
                      <a:cubicBezTo>
                        <a:pt x="65" y="55"/>
                        <a:pt x="59" y="51"/>
                        <a:pt x="66" y="51"/>
                      </a:cubicBezTo>
                      <a:cubicBezTo>
                        <a:pt x="68" y="51"/>
                        <a:pt x="71" y="53"/>
                        <a:pt x="72" y="53"/>
                      </a:cubicBezTo>
                      <a:cubicBezTo>
                        <a:pt x="70" y="50"/>
                        <a:pt x="69" y="47"/>
                        <a:pt x="68" y="4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4" name="Freeform 934">
                  <a:extLst>
                    <a:ext uri="{FF2B5EF4-FFF2-40B4-BE49-F238E27FC236}">
                      <a16:creationId xmlns:a16="http://schemas.microsoft.com/office/drawing/2014/main" id="{FC59E32D-5573-C214-F731-9F8C4F79E359}"/>
                    </a:ext>
                  </a:extLst>
                </p:cNvPr>
                <p:cNvSpPr>
                  <a:spLocks/>
                </p:cNvSpPr>
                <p:nvPr/>
              </p:nvSpPr>
              <p:spPr bwMode="auto">
                <a:xfrm>
                  <a:off x="11494574" y="2863413"/>
                  <a:ext cx="199179" cy="187975"/>
                </a:xfrm>
                <a:custGeom>
                  <a:avLst/>
                  <a:gdLst>
                    <a:gd name="T0" fmla="*/ 149 w 155"/>
                    <a:gd name="T1" fmla="*/ 40 h 146"/>
                    <a:gd name="T2" fmla="*/ 140 w 155"/>
                    <a:gd name="T3" fmla="*/ 14 h 146"/>
                    <a:gd name="T4" fmla="*/ 135 w 155"/>
                    <a:gd name="T5" fmla="*/ 0 h 146"/>
                    <a:gd name="T6" fmla="*/ 135 w 155"/>
                    <a:gd name="T7" fmla="*/ 0 h 146"/>
                    <a:gd name="T8" fmla="*/ 128 w 155"/>
                    <a:gd name="T9" fmla="*/ 2 h 146"/>
                    <a:gd name="T10" fmla="*/ 113 w 155"/>
                    <a:gd name="T11" fmla="*/ 6 h 146"/>
                    <a:gd name="T12" fmla="*/ 81 w 155"/>
                    <a:gd name="T13" fmla="*/ 14 h 146"/>
                    <a:gd name="T14" fmla="*/ 67 w 155"/>
                    <a:gd name="T15" fmla="*/ 17 h 146"/>
                    <a:gd name="T16" fmla="*/ 58 w 155"/>
                    <a:gd name="T17" fmla="*/ 26 h 146"/>
                    <a:gd name="T18" fmla="*/ 37 w 155"/>
                    <a:gd name="T19" fmla="*/ 23 h 146"/>
                    <a:gd name="T20" fmla="*/ 8 w 155"/>
                    <a:gd name="T21" fmla="*/ 32 h 146"/>
                    <a:gd name="T22" fmla="*/ 1 w 155"/>
                    <a:gd name="T23" fmla="*/ 33 h 146"/>
                    <a:gd name="T24" fmla="*/ 0 w 155"/>
                    <a:gd name="T25" fmla="*/ 44 h 146"/>
                    <a:gd name="T26" fmla="*/ 8 w 155"/>
                    <a:gd name="T27" fmla="*/ 75 h 146"/>
                    <a:gd name="T28" fmla="*/ 14 w 155"/>
                    <a:gd name="T29" fmla="*/ 106 h 146"/>
                    <a:gd name="T30" fmla="*/ 19 w 155"/>
                    <a:gd name="T31" fmla="*/ 120 h 146"/>
                    <a:gd name="T32" fmla="*/ 11 w 155"/>
                    <a:gd name="T33" fmla="*/ 132 h 146"/>
                    <a:gd name="T34" fmla="*/ 15 w 155"/>
                    <a:gd name="T35" fmla="*/ 144 h 146"/>
                    <a:gd name="T36" fmla="*/ 16 w 155"/>
                    <a:gd name="T37" fmla="*/ 146 h 146"/>
                    <a:gd name="T38" fmla="*/ 17 w 155"/>
                    <a:gd name="T39" fmla="*/ 145 h 146"/>
                    <a:gd name="T40" fmla="*/ 29 w 155"/>
                    <a:gd name="T41" fmla="*/ 143 h 146"/>
                    <a:gd name="T42" fmla="*/ 36 w 155"/>
                    <a:gd name="T43" fmla="*/ 133 h 146"/>
                    <a:gd name="T44" fmla="*/ 47 w 155"/>
                    <a:gd name="T45" fmla="*/ 129 h 146"/>
                    <a:gd name="T46" fmla="*/ 50 w 155"/>
                    <a:gd name="T47" fmla="*/ 125 h 146"/>
                    <a:gd name="T48" fmla="*/ 55 w 155"/>
                    <a:gd name="T49" fmla="*/ 123 h 146"/>
                    <a:gd name="T50" fmla="*/ 63 w 155"/>
                    <a:gd name="T51" fmla="*/ 113 h 146"/>
                    <a:gd name="T52" fmla="*/ 69 w 155"/>
                    <a:gd name="T53" fmla="*/ 106 h 146"/>
                    <a:gd name="T54" fmla="*/ 73 w 155"/>
                    <a:gd name="T55" fmla="*/ 107 h 146"/>
                    <a:gd name="T56" fmla="*/ 79 w 155"/>
                    <a:gd name="T57" fmla="*/ 106 h 146"/>
                    <a:gd name="T58" fmla="*/ 91 w 155"/>
                    <a:gd name="T59" fmla="*/ 101 h 146"/>
                    <a:gd name="T60" fmla="*/ 115 w 155"/>
                    <a:gd name="T61" fmla="*/ 91 h 146"/>
                    <a:gd name="T62" fmla="*/ 127 w 155"/>
                    <a:gd name="T63" fmla="*/ 89 h 146"/>
                    <a:gd name="T64" fmla="*/ 137 w 155"/>
                    <a:gd name="T65" fmla="*/ 84 h 146"/>
                    <a:gd name="T66" fmla="*/ 147 w 155"/>
                    <a:gd name="T67" fmla="*/ 81 h 146"/>
                    <a:gd name="T68" fmla="*/ 155 w 155"/>
                    <a:gd name="T69" fmla="*/ 76 h 146"/>
                    <a:gd name="T70" fmla="*/ 154 w 155"/>
                    <a:gd name="T71" fmla="*/ 66 h 146"/>
                    <a:gd name="T72" fmla="*/ 149 w 155"/>
                    <a:gd name="T73" fmla="*/ 4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146">
                      <a:moveTo>
                        <a:pt x="149" y="40"/>
                      </a:moveTo>
                      <a:cubicBezTo>
                        <a:pt x="145" y="31"/>
                        <a:pt x="144" y="23"/>
                        <a:pt x="140" y="14"/>
                      </a:cubicBezTo>
                      <a:cubicBezTo>
                        <a:pt x="138" y="11"/>
                        <a:pt x="136" y="5"/>
                        <a:pt x="135" y="0"/>
                      </a:cubicBezTo>
                      <a:cubicBezTo>
                        <a:pt x="135" y="0"/>
                        <a:pt x="135" y="0"/>
                        <a:pt x="135" y="0"/>
                      </a:cubicBezTo>
                      <a:cubicBezTo>
                        <a:pt x="132" y="0"/>
                        <a:pt x="130" y="1"/>
                        <a:pt x="128" y="2"/>
                      </a:cubicBezTo>
                      <a:cubicBezTo>
                        <a:pt x="123" y="3"/>
                        <a:pt x="118" y="5"/>
                        <a:pt x="113" y="6"/>
                      </a:cubicBezTo>
                      <a:cubicBezTo>
                        <a:pt x="102" y="8"/>
                        <a:pt x="92" y="11"/>
                        <a:pt x="81" y="14"/>
                      </a:cubicBezTo>
                      <a:cubicBezTo>
                        <a:pt x="77" y="15"/>
                        <a:pt x="71" y="16"/>
                        <a:pt x="67" y="17"/>
                      </a:cubicBezTo>
                      <a:cubicBezTo>
                        <a:pt x="62" y="19"/>
                        <a:pt x="62" y="22"/>
                        <a:pt x="58" y="26"/>
                      </a:cubicBezTo>
                      <a:cubicBezTo>
                        <a:pt x="52" y="20"/>
                        <a:pt x="45" y="22"/>
                        <a:pt x="37" y="23"/>
                      </a:cubicBezTo>
                      <a:cubicBezTo>
                        <a:pt x="27" y="25"/>
                        <a:pt x="18" y="29"/>
                        <a:pt x="8" y="32"/>
                      </a:cubicBezTo>
                      <a:cubicBezTo>
                        <a:pt x="5" y="33"/>
                        <a:pt x="3" y="34"/>
                        <a:pt x="1" y="33"/>
                      </a:cubicBezTo>
                      <a:cubicBezTo>
                        <a:pt x="0" y="37"/>
                        <a:pt x="0" y="40"/>
                        <a:pt x="0" y="44"/>
                      </a:cubicBezTo>
                      <a:cubicBezTo>
                        <a:pt x="0" y="55"/>
                        <a:pt x="5" y="65"/>
                        <a:pt x="8" y="75"/>
                      </a:cubicBezTo>
                      <a:cubicBezTo>
                        <a:pt x="11" y="85"/>
                        <a:pt x="10" y="95"/>
                        <a:pt x="14" y="106"/>
                      </a:cubicBezTo>
                      <a:cubicBezTo>
                        <a:pt x="15" y="110"/>
                        <a:pt x="19" y="115"/>
                        <a:pt x="19" y="120"/>
                      </a:cubicBezTo>
                      <a:cubicBezTo>
                        <a:pt x="19" y="127"/>
                        <a:pt x="13" y="127"/>
                        <a:pt x="11" y="132"/>
                      </a:cubicBezTo>
                      <a:cubicBezTo>
                        <a:pt x="8" y="138"/>
                        <a:pt x="12" y="140"/>
                        <a:pt x="15" y="144"/>
                      </a:cubicBezTo>
                      <a:cubicBezTo>
                        <a:pt x="15" y="145"/>
                        <a:pt x="16" y="145"/>
                        <a:pt x="16" y="146"/>
                      </a:cubicBezTo>
                      <a:cubicBezTo>
                        <a:pt x="16" y="145"/>
                        <a:pt x="17" y="145"/>
                        <a:pt x="17" y="145"/>
                      </a:cubicBezTo>
                      <a:cubicBezTo>
                        <a:pt x="21" y="143"/>
                        <a:pt x="26" y="145"/>
                        <a:pt x="29" y="143"/>
                      </a:cubicBezTo>
                      <a:cubicBezTo>
                        <a:pt x="33" y="140"/>
                        <a:pt x="33" y="136"/>
                        <a:pt x="36" y="133"/>
                      </a:cubicBezTo>
                      <a:cubicBezTo>
                        <a:pt x="39" y="130"/>
                        <a:pt x="44" y="131"/>
                        <a:pt x="47" y="129"/>
                      </a:cubicBezTo>
                      <a:cubicBezTo>
                        <a:pt x="48" y="128"/>
                        <a:pt x="49" y="126"/>
                        <a:pt x="50" y="125"/>
                      </a:cubicBezTo>
                      <a:cubicBezTo>
                        <a:pt x="52" y="124"/>
                        <a:pt x="53" y="124"/>
                        <a:pt x="55" y="123"/>
                      </a:cubicBezTo>
                      <a:cubicBezTo>
                        <a:pt x="60" y="121"/>
                        <a:pt x="61" y="118"/>
                        <a:pt x="63" y="113"/>
                      </a:cubicBezTo>
                      <a:cubicBezTo>
                        <a:pt x="64" y="110"/>
                        <a:pt x="65" y="107"/>
                        <a:pt x="69" y="106"/>
                      </a:cubicBezTo>
                      <a:cubicBezTo>
                        <a:pt x="70" y="106"/>
                        <a:pt x="71" y="107"/>
                        <a:pt x="73" y="107"/>
                      </a:cubicBezTo>
                      <a:cubicBezTo>
                        <a:pt x="76" y="108"/>
                        <a:pt x="76" y="107"/>
                        <a:pt x="79" y="106"/>
                      </a:cubicBezTo>
                      <a:cubicBezTo>
                        <a:pt x="83" y="105"/>
                        <a:pt x="87" y="104"/>
                        <a:pt x="91" y="101"/>
                      </a:cubicBezTo>
                      <a:cubicBezTo>
                        <a:pt x="98" y="97"/>
                        <a:pt x="107" y="96"/>
                        <a:pt x="115" y="91"/>
                      </a:cubicBezTo>
                      <a:cubicBezTo>
                        <a:pt x="119" y="89"/>
                        <a:pt x="122" y="90"/>
                        <a:pt x="127" y="89"/>
                      </a:cubicBezTo>
                      <a:cubicBezTo>
                        <a:pt x="130" y="88"/>
                        <a:pt x="133" y="86"/>
                        <a:pt x="137" y="84"/>
                      </a:cubicBezTo>
                      <a:cubicBezTo>
                        <a:pt x="141" y="82"/>
                        <a:pt x="143" y="82"/>
                        <a:pt x="147" y="81"/>
                      </a:cubicBezTo>
                      <a:cubicBezTo>
                        <a:pt x="150" y="80"/>
                        <a:pt x="153" y="77"/>
                        <a:pt x="155" y="76"/>
                      </a:cubicBezTo>
                      <a:cubicBezTo>
                        <a:pt x="155" y="73"/>
                        <a:pt x="154" y="70"/>
                        <a:pt x="154" y="66"/>
                      </a:cubicBezTo>
                      <a:cubicBezTo>
                        <a:pt x="154" y="55"/>
                        <a:pt x="153" y="49"/>
                        <a:pt x="149" y="40"/>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5" name="Freeform 935">
                  <a:extLst>
                    <a:ext uri="{FF2B5EF4-FFF2-40B4-BE49-F238E27FC236}">
                      <a16:creationId xmlns:a16="http://schemas.microsoft.com/office/drawing/2014/main" id="{620C51B3-0851-0F5E-98FE-8F3DD9526E65}"/>
                    </a:ext>
                  </a:extLst>
                </p:cNvPr>
                <p:cNvSpPr>
                  <a:spLocks/>
                </p:cNvSpPr>
                <p:nvPr/>
              </p:nvSpPr>
              <p:spPr bwMode="auto">
                <a:xfrm>
                  <a:off x="10873381" y="2508625"/>
                  <a:ext cx="644845" cy="563926"/>
                </a:xfrm>
                <a:custGeom>
                  <a:avLst/>
                  <a:gdLst>
                    <a:gd name="T0" fmla="*/ 501 w 501"/>
                    <a:gd name="T1" fmla="*/ 396 h 438"/>
                    <a:gd name="T2" fmla="*/ 490 w 501"/>
                    <a:gd name="T3" fmla="*/ 351 h 438"/>
                    <a:gd name="T4" fmla="*/ 483 w 501"/>
                    <a:gd name="T5" fmla="*/ 309 h 438"/>
                    <a:gd name="T6" fmla="*/ 481 w 501"/>
                    <a:gd name="T7" fmla="*/ 287 h 438"/>
                    <a:gd name="T8" fmla="*/ 482 w 501"/>
                    <a:gd name="T9" fmla="*/ 239 h 438"/>
                    <a:gd name="T10" fmla="*/ 480 w 501"/>
                    <a:gd name="T11" fmla="*/ 225 h 438"/>
                    <a:gd name="T12" fmla="*/ 465 w 501"/>
                    <a:gd name="T13" fmla="*/ 161 h 438"/>
                    <a:gd name="T14" fmla="*/ 445 w 501"/>
                    <a:gd name="T15" fmla="*/ 122 h 438"/>
                    <a:gd name="T16" fmla="*/ 435 w 501"/>
                    <a:gd name="T17" fmla="*/ 63 h 438"/>
                    <a:gd name="T18" fmla="*/ 420 w 501"/>
                    <a:gd name="T19" fmla="*/ 8 h 438"/>
                    <a:gd name="T20" fmla="*/ 407 w 501"/>
                    <a:gd name="T21" fmla="*/ 2 h 438"/>
                    <a:gd name="T22" fmla="*/ 373 w 501"/>
                    <a:gd name="T23" fmla="*/ 12 h 438"/>
                    <a:gd name="T24" fmla="*/ 312 w 501"/>
                    <a:gd name="T25" fmla="*/ 27 h 438"/>
                    <a:gd name="T26" fmla="*/ 263 w 501"/>
                    <a:gd name="T27" fmla="*/ 78 h 438"/>
                    <a:gd name="T28" fmla="*/ 250 w 501"/>
                    <a:gd name="T29" fmla="*/ 111 h 438"/>
                    <a:gd name="T30" fmla="*/ 221 w 501"/>
                    <a:gd name="T31" fmla="*/ 148 h 438"/>
                    <a:gd name="T32" fmla="*/ 235 w 501"/>
                    <a:gd name="T33" fmla="*/ 158 h 438"/>
                    <a:gd name="T34" fmla="*/ 231 w 501"/>
                    <a:gd name="T35" fmla="*/ 174 h 438"/>
                    <a:gd name="T36" fmla="*/ 245 w 501"/>
                    <a:gd name="T37" fmla="*/ 196 h 438"/>
                    <a:gd name="T38" fmla="*/ 228 w 501"/>
                    <a:gd name="T39" fmla="*/ 207 h 438"/>
                    <a:gd name="T40" fmla="*/ 205 w 501"/>
                    <a:gd name="T41" fmla="*/ 239 h 438"/>
                    <a:gd name="T42" fmla="*/ 181 w 501"/>
                    <a:gd name="T43" fmla="*/ 247 h 438"/>
                    <a:gd name="T44" fmla="*/ 154 w 501"/>
                    <a:gd name="T45" fmla="*/ 252 h 438"/>
                    <a:gd name="T46" fmla="*/ 131 w 501"/>
                    <a:gd name="T47" fmla="*/ 253 h 438"/>
                    <a:gd name="T48" fmla="*/ 83 w 501"/>
                    <a:gd name="T49" fmla="*/ 258 h 438"/>
                    <a:gd name="T50" fmla="*/ 40 w 501"/>
                    <a:gd name="T51" fmla="*/ 282 h 438"/>
                    <a:gd name="T52" fmla="*/ 47 w 501"/>
                    <a:gd name="T53" fmla="*/ 306 h 438"/>
                    <a:gd name="T54" fmla="*/ 62 w 501"/>
                    <a:gd name="T55" fmla="*/ 318 h 438"/>
                    <a:gd name="T56" fmla="*/ 42 w 501"/>
                    <a:gd name="T57" fmla="*/ 351 h 438"/>
                    <a:gd name="T58" fmla="*/ 11 w 501"/>
                    <a:gd name="T59" fmla="*/ 377 h 438"/>
                    <a:gd name="T60" fmla="*/ 10 w 501"/>
                    <a:gd name="T61" fmla="*/ 415 h 438"/>
                    <a:gd name="T62" fmla="*/ 349 w 501"/>
                    <a:gd name="T63" fmla="*/ 352 h 438"/>
                    <a:gd name="T64" fmla="*/ 390 w 501"/>
                    <a:gd name="T65" fmla="*/ 396 h 438"/>
                    <a:gd name="T66" fmla="*/ 479 w 501"/>
                    <a:gd name="T67" fmla="*/ 436 h 438"/>
                    <a:gd name="T68" fmla="*/ 493 w 501"/>
                    <a:gd name="T69" fmla="*/ 427 h 438"/>
                    <a:gd name="T70" fmla="*/ 497 w 501"/>
                    <a:gd name="T71" fmla="*/ 42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1" h="438">
                      <a:moveTo>
                        <a:pt x="493" y="408"/>
                      </a:moveTo>
                      <a:cubicBezTo>
                        <a:pt x="495" y="403"/>
                        <a:pt x="501" y="403"/>
                        <a:pt x="501" y="396"/>
                      </a:cubicBezTo>
                      <a:cubicBezTo>
                        <a:pt x="501" y="391"/>
                        <a:pt x="497" y="386"/>
                        <a:pt x="496" y="382"/>
                      </a:cubicBezTo>
                      <a:cubicBezTo>
                        <a:pt x="492" y="371"/>
                        <a:pt x="493" y="361"/>
                        <a:pt x="490" y="351"/>
                      </a:cubicBezTo>
                      <a:cubicBezTo>
                        <a:pt x="487" y="341"/>
                        <a:pt x="482" y="331"/>
                        <a:pt x="482" y="320"/>
                      </a:cubicBezTo>
                      <a:cubicBezTo>
                        <a:pt x="482" y="316"/>
                        <a:pt x="482" y="313"/>
                        <a:pt x="483" y="309"/>
                      </a:cubicBezTo>
                      <a:cubicBezTo>
                        <a:pt x="482" y="308"/>
                        <a:pt x="481" y="307"/>
                        <a:pt x="481" y="303"/>
                      </a:cubicBezTo>
                      <a:cubicBezTo>
                        <a:pt x="481" y="298"/>
                        <a:pt x="481" y="292"/>
                        <a:pt x="481" y="287"/>
                      </a:cubicBezTo>
                      <a:cubicBezTo>
                        <a:pt x="481" y="276"/>
                        <a:pt x="482" y="266"/>
                        <a:pt x="482" y="255"/>
                      </a:cubicBezTo>
                      <a:cubicBezTo>
                        <a:pt x="482" y="250"/>
                        <a:pt x="482" y="245"/>
                        <a:pt x="482" y="239"/>
                      </a:cubicBezTo>
                      <a:cubicBezTo>
                        <a:pt x="482" y="234"/>
                        <a:pt x="479" y="230"/>
                        <a:pt x="479" y="225"/>
                      </a:cubicBezTo>
                      <a:cubicBezTo>
                        <a:pt x="479" y="225"/>
                        <a:pt x="480" y="225"/>
                        <a:pt x="480" y="225"/>
                      </a:cubicBezTo>
                      <a:cubicBezTo>
                        <a:pt x="475" y="213"/>
                        <a:pt x="477" y="199"/>
                        <a:pt x="474" y="186"/>
                      </a:cubicBezTo>
                      <a:cubicBezTo>
                        <a:pt x="472" y="177"/>
                        <a:pt x="469" y="169"/>
                        <a:pt x="465" y="161"/>
                      </a:cubicBezTo>
                      <a:cubicBezTo>
                        <a:pt x="462" y="155"/>
                        <a:pt x="456" y="141"/>
                        <a:pt x="452" y="153"/>
                      </a:cubicBezTo>
                      <a:cubicBezTo>
                        <a:pt x="446" y="153"/>
                        <a:pt x="447" y="128"/>
                        <a:pt x="445" y="122"/>
                      </a:cubicBezTo>
                      <a:cubicBezTo>
                        <a:pt x="441" y="111"/>
                        <a:pt x="436" y="104"/>
                        <a:pt x="437" y="92"/>
                      </a:cubicBezTo>
                      <a:cubicBezTo>
                        <a:pt x="438" y="82"/>
                        <a:pt x="441" y="72"/>
                        <a:pt x="435" y="63"/>
                      </a:cubicBezTo>
                      <a:cubicBezTo>
                        <a:pt x="429" y="56"/>
                        <a:pt x="426" y="48"/>
                        <a:pt x="423" y="39"/>
                      </a:cubicBezTo>
                      <a:cubicBezTo>
                        <a:pt x="419" y="29"/>
                        <a:pt x="422" y="18"/>
                        <a:pt x="420" y="8"/>
                      </a:cubicBezTo>
                      <a:cubicBezTo>
                        <a:pt x="419" y="6"/>
                        <a:pt x="418" y="3"/>
                        <a:pt x="417" y="0"/>
                      </a:cubicBezTo>
                      <a:cubicBezTo>
                        <a:pt x="414" y="1"/>
                        <a:pt x="411" y="2"/>
                        <a:pt x="407" y="2"/>
                      </a:cubicBezTo>
                      <a:cubicBezTo>
                        <a:pt x="402" y="4"/>
                        <a:pt x="396" y="4"/>
                        <a:pt x="391" y="6"/>
                      </a:cubicBezTo>
                      <a:cubicBezTo>
                        <a:pt x="385" y="8"/>
                        <a:pt x="380" y="11"/>
                        <a:pt x="373" y="12"/>
                      </a:cubicBezTo>
                      <a:cubicBezTo>
                        <a:pt x="362" y="15"/>
                        <a:pt x="351" y="15"/>
                        <a:pt x="340" y="18"/>
                      </a:cubicBezTo>
                      <a:cubicBezTo>
                        <a:pt x="330" y="21"/>
                        <a:pt x="321" y="24"/>
                        <a:pt x="312" y="27"/>
                      </a:cubicBezTo>
                      <a:cubicBezTo>
                        <a:pt x="302" y="31"/>
                        <a:pt x="294" y="38"/>
                        <a:pt x="286" y="44"/>
                      </a:cubicBezTo>
                      <a:cubicBezTo>
                        <a:pt x="273" y="52"/>
                        <a:pt x="270" y="65"/>
                        <a:pt x="263" y="78"/>
                      </a:cubicBezTo>
                      <a:cubicBezTo>
                        <a:pt x="259" y="84"/>
                        <a:pt x="257" y="90"/>
                        <a:pt x="254" y="96"/>
                      </a:cubicBezTo>
                      <a:cubicBezTo>
                        <a:pt x="253" y="101"/>
                        <a:pt x="252" y="106"/>
                        <a:pt x="250" y="111"/>
                      </a:cubicBezTo>
                      <a:cubicBezTo>
                        <a:pt x="247" y="116"/>
                        <a:pt x="244" y="119"/>
                        <a:pt x="240" y="124"/>
                      </a:cubicBezTo>
                      <a:cubicBezTo>
                        <a:pt x="234" y="131"/>
                        <a:pt x="224" y="139"/>
                        <a:pt x="221" y="148"/>
                      </a:cubicBezTo>
                      <a:cubicBezTo>
                        <a:pt x="220" y="152"/>
                        <a:pt x="221" y="156"/>
                        <a:pt x="224" y="159"/>
                      </a:cubicBezTo>
                      <a:cubicBezTo>
                        <a:pt x="228" y="162"/>
                        <a:pt x="231" y="158"/>
                        <a:pt x="235" y="158"/>
                      </a:cubicBezTo>
                      <a:cubicBezTo>
                        <a:pt x="239" y="158"/>
                        <a:pt x="242" y="162"/>
                        <a:pt x="241" y="166"/>
                      </a:cubicBezTo>
                      <a:cubicBezTo>
                        <a:pt x="240" y="172"/>
                        <a:pt x="233" y="170"/>
                        <a:pt x="231" y="174"/>
                      </a:cubicBezTo>
                      <a:cubicBezTo>
                        <a:pt x="230" y="178"/>
                        <a:pt x="237" y="181"/>
                        <a:pt x="240" y="184"/>
                      </a:cubicBezTo>
                      <a:cubicBezTo>
                        <a:pt x="243" y="187"/>
                        <a:pt x="244" y="192"/>
                        <a:pt x="245" y="196"/>
                      </a:cubicBezTo>
                      <a:cubicBezTo>
                        <a:pt x="245" y="201"/>
                        <a:pt x="244" y="204"/>
                        <a:pt x="240" y="207"/>
                      </a:cubicBezTo>
                      <a:cubicBezTo>
                        <a:pt x="235" y="210"/>
                        <a:pt x="232" y="207"/>
                        <a:pt x="228" y="207"/>
                      </a:cubicBezTo>
                      <a:cubicBezTo>
                        <a:pt x="222" y="209"/>
                        <a:pt x="218" y="224"/>
                        <a:pt x="214" y="229"/>
                      </a:cubicBezTo>
                      <a:cubicBezTo>
                        <a:pt x="211" y="232"/>
                        <a:pt x="208" y="236"/>
                        <a:pt x="205" y="239"/>
                      </a:cubicBezTo>
                      <a:cubicBezTo>
                        <a:pt x="202" y="242"/>
                        <a:pt x="198" y="242"/>
                        <a:pt x="193" y="243"/>
                      </a:cubicBezTo>
                      <a:cubicBezTo>
                        <a:pt x="189" y="245"/>
                        <a:pt x="185" y="247"/>
                        <a:pt x="181" y="247"/>
                      </a:cubicBezTo>
                      <a:cubicBezTo>
                        <a:pt x="176" y="246"/>
                        <a:pt x="173" y="243"/>
                        <a:pt x="168" y="245"/>
                      </a:cubicBezTo>
                      <a:cubicBezTo>
                        <a:pt x="163" y="246"/>
                        <a:pt x="158" y="249"/>
                        <a:pt x="154" y="252"/>
                      </a:cubicBezTo>
                      <a:cubicBezTo>
                        <a:pt x="150" y="255"/>
                        <a:pt x="148" y="258"/>
                        <a:pt x="143" y="257"/>
                      </a:cubicBezTo>
                      <a:cubicBezTo>
                        <a:pt x="138" y="257"/>
                        <a:pt x="135" y="254"/>
                        <a:pt x="131" y="253"/>
                      </a:cubicBezTo>
                      <a:cubicBezTo>
                        <a:pt x="126" y="252"/>
                        <a:pt x="120" y="251"/>
                        <a:pt x="116" y="251"/>
                      </a:cubicBezTo>
                      <a:cubicBezTo>
                        <a:pt x="105" y="252"/>
                        <a:pt x="94" y="258"/>
                        <a:pt x="83" y="258"/>
                      </a:cubicBezTo>
                      <a:cubicBezTo>
                        <a:pt x="72" y="259"/>
                        <a:pt x="64" y="260"/>
                        <a:pt x="55" y="264"/>
                      </a:cubicBezTo>
                      <a:cubicBezTo>
                        <a:pt x="45" y="268"/>
                        <a:pt x="40" y="271"/>
                        <a:pt x="40" y="282"/>
                      </a:cubicBezTo>
                      <a:cubicBezTo>
                        <a:pt x="40" y="288"/>
                        <a:pt x="43" y="290"/>
                        <a:pt x="44" y="295"/>
                      </a:cubicBezTo>
                      <a:cubicBezTo>
                        <a:pt x="45" y="299"/>
                        <a:pt x="45" y="303"/>
                        <a:pt x="47" y="306"/>
                      </a:cubicBezTo>
                      <a:cubicBezTo>
                        <a:pt x="50" y="313"/>
                        <a:pt x="51" y="308"/>
                        <a:pt x="55" y="308"/>
                      </a:cubicBezTo>
                      <a:cubicBezTo>
                        <a:pt x="59" y="309"/>
                        <a:pt x="62" y="315"/>
                        <a:pt x="62" y="318"/>
                      </a:cubicBezTo>
                      <a:cubicBezTo>
                        <a:pt x="61" y="326"/>
                        <a:pt x="53" y="333"/>
                        <a:pt x="50" y="340"/>
                      </a:cubicBezTo>
                      <a:cubicBezTo>
                        <a:pt x="48" y="346"/>
                        <a:pt x="46" y="347"/>
                        <a:pt x="42" y="351"/>
                      </a:cubicBezTo>
                      <a:cubicBezTo>
                        <a:pt x="39" y="354"/>
                        <a:pt x="37" y="358"/>
                        <a:pt x="34" y="360"/>
                      </a:cubicBezTo>
                      <a:cubicBezTo>
                        <a:pt x="27" y="367"/>
                        <a:pt x="17" y="369"/>
                        <a:pt x="11" y="377"/>
                      </a:cubicBezTo>
                      <a:cubicBezTo>
                        <a:pt x="7" y="383"/>
                        <a:pt x="6" y="388"/>
                        <a:pt x="0" y="392"/>
                      </a:cubicBezTo>
                      <a:cubicBezTo>
                        <a:pt x="2" y="402"/>
                        <a:pt x="7" y="415"/>
                        <a:pt x="10" y="415"/>
                      </a:cubicBezTo>
                      <a:cubicBezTo>
                        <a:pt x="14" y="414"/>
                        <a:pt x="157" y="388"/>
                        <a:pt x="178" y="384"/>
                      </a:cubicBezTo>
                      <a:cubicBezTo>
                        <a:pt x="199" y="379"/>
                        <a:pt x="339" y="344"/>
                        <a:pt x="349" y="352"/>
                      </a:cubicBezTo>
                      <a:cubicBezTo>
                        <a:pt x="358" y="359"/>
                        <a:pt x="377" y="367"/>
                        <a:pt x="377" y="375"/>
                      </a:cubicBezTo>
                      <a:cubicBezTo>
                        <a:pt x="378" y="383"/>
                        <a:pt x="382" y="392"/>
                        <a:pt x="390" y="396"/>
                      </a:cubicBezTo>
                      <a:cubicBezTo>
                        <a:pt x="397" y="400"/>
                        <a:pt x="475" y="425"/>
                        <a:pt x="475" y="425"/>
                      </a:cubicBezTo>
                      <a:cubicBezTo>
                        <a:pt x="479" y="436"/>
                        <a:pt x="479" y="436"/>
                        <a:pt x="479" y="436"/>
                      </a:cubicBezTo>
                      <a:cubicBezTo>
                        <a:pt x="482" y="436"/>
                        <a:pt x="482" y="438"/>
                        <a:pt x="485" y="436"/>
                      </a:cubicBezTo>
                      <a:cubicBezTo>
                        <a:pt x="488" y="434"/>
                        <a:pt x="491" y="430"/>
                        <a:pt x="493" y="427"/>
                      </a:cubicBezTo>
                      <a:cubicBezTo>
                        <a:pt x="495" y="425"/>
                        <a:pt x="496" y="423"/>
                        <a:pt x="498" y="422"/>
                      </a:cubicBezTo>
                      <a:cubicBezTo>
                        <a:pt x="498" y="421"/>
                        <a:pt x="497" y="421"/>
                        <a:pt x="497" y="420"/>
                      </a:cubicBezTo>
                      <a:cubicBezTo>
                        <a:pt x="494" y="416"/>
                        <a:pt x="490" y="414"/>
                        <a:pt x="493" y="408"/>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6" name="Freeform 936">
                  <a:extLst>
                    <a:ext uri="{FF2B5EF4-FFF2-40B4-BE49-F238E27FC236}">
                      <a16:creationId xmlns:a16="http://schemas.microsoft.com/office/drawing/2014/main" id="{7388DA7C-37CA-007B-A450-FD6BCDF105F9}"/>
                    </a:ext>
                  </a:extLst>
                </p:cNvPr>
                <p:cNvSpPr>
                  <a:spLocks/>
                </p:cNvSpPr>
                <p:nvPr/>
              </p:nvSpPr>
              <p:spPr bwMode="auto">
                <a:xfrm>
                  <a:off x="11375065" y="3027736"/>
                  <a:ext cx="128222" cy="291300"/>
                </a:xfrm>
                <a:custGeom>
                  <a:avLst/>
                  <a:gdLst>
                    <a:gd name="T0" fmla="*/ 25 w 100"/>
                    <a:gd name="T1" fmla="*/ 14 h 226"/>
                    <a:gd name="T2" fmla="*/ 18 w 100"/>
                    <a:gd name="T3" fmla="*/ 23 h 226"/>
                    <a:gd name="T4" fmla="*/ 11 w 100"/>
                    <a:gd name="T5" fmla="*/ 35 h 226"/>
                    <a:gd name="T6" fmla="*/ 11 w 100"/>
                    <a:gd name="T7" fmla="*/ 97 h 226"/>
                    <a:gd name="T8" fmla="*/ 36 w 100"/>
                    <a:gd name="T9" fmla="*/ 143 h 226"/>
                    <a:gd name="T10" fmla="*/ 14 w 100"/>
                    <a:gd name="T11" fmla="*/ 185 h 226"/>
                    <a:gd name="T12" fmla="*/ 22 w 100"/>
                    <a:gd name="T13" fmla="*/ 195 h 226"/>
                    <a:gd name="T14" fmla="*/ 23 w 100"/>
                    <a:gd name="T15" fmla="*/ 195 h 226"/>
                    <a:gd name="T16" fmla="*/ 43 w 100"/>
                    <a:gd name="T17" fmla="*/ 204 h 226"/>
                    <a:gd name="T18" fmla="*/ 48 w 100"/>
                    <a:gd name="T19" fmla="*/ 202 h 226"/>
                    <a:gd name="T20" fmla="*/ 54 w 100"/>
                    <a:gd name="T21" fmla="*/ 203 h 226"/>
                    <a:gd name="T22" fmla="*/ 61 w 100"/>
                    <a:gd name="T23" fmla="*/ 208 h 226"/>
                    <a:gd name="T24" fmla="*/ 58 w 100"/>
                    <a:gd name="T25" fmla="*/ 221 h 226"/>
                    <a:gd name="T26" fmla="*/ 68 w 100"/>
                    <a:gd name="T27" fmla="*/ 212 h 226"/>
                    <a:gd name="T28" fmla="*/ 70 w 100"/>
                    <a:gd name="T29" fmla="*/ 199 h 226"/>
                    <a:gd name="T30" fmla="*/ 77 w 100"/>
                    <a:gd name="T31" fmla="*/ 189 h 226"/>
                    <a:gd name="T32" fmla="*/ 74 w 100"/>
                    <a:gd name="T33" fmla="*/ 182 h 226"/>
                    <a:gd name="T34" fmla="*/ 82 w 100"/>
                    <a:gd name="T35" fmla="*/ 176 h 226"/>
                    <a:gd name="T36" fmla="*/ 87 w 100"/>
                    <a:gd name="T37" fmla="*/ 167 h 226"/>
                    <a:gd name="T38" fmla="*/ 89 w 100"/>
                    <a:gd name="T39" fmla="*/ 157 h 226"/>
                    <a:gd name="T40" fmla="*/ 93 w 100"/>
                    <a:gd name="T41" fmla="*/ 153 h 226"/>
                    <a:gd name="T42" fmla="*/ 94 w 100"/>
                    <a:gd name="T43" fmla="*/ 147 h 226"/>
                    <a:gd name="T44" fmla="*/ 96 w 100"/>
                    <a:gd name="T45" fmla="*/ 135 h 226"/>
                    <a:gd name="T46" fmla="*/ 97 w 100"/>
                    <a:gd name="T47" fmla="*/ 123 h 226"/>
                    <a:gd name="T48" fmla="*/ 100 w 100"/>
                    <a:gd name="T49" fmla="*/ 111 h 226"/>
                    <a:gd name="T50" fmla="*/ 100 w 100"/>
                    <a:gd name="T51" fmla="*/ 99 h 226"/>
                    <a:gd name="T52" fmla="*/ 89 w 100"/>
                    <a:gd name="T53" fmla="*/ 75 h 226"/>
                    <a:gd name="T54" fmla="*/ 70 w 100"/>
                    <a:gd name="T55" fmla="*/ 71 h 226"/>
                    <a:gd name="T56" fmla="*/ 74 w 100"/>
                    <a:gd name="T57" fmla="*/ 62 h 226"/>
                    <a:gd name="T58" fmla="*/ 77 w 100"/>
                    <a:gd name="T59" fmla="*/ 53 h 226"/>
                    <a:gd name="T60" fmla="*/ 87 w 100"/>
                    <a:gd name="T61" fmla="*/ 34 h 226"/>
                    <a:gd name="T62" fmla="*/ 90 w 100"/>
                    <a:gd name="T63" fmla="*/ 33 h 226"/>
                    <a:gd name="T64" fmla="*/ 90 w 100"/>
                    <a:gd name="T65" fmla="*/ 33 h 226"/>
                    <a:gd name="T66" fmla="*/ 86 w 100"/>
                    <a:gd name="T67" fmla="*/ 22 h 226"/>
                    <a:gd name="T68" fmla="*/ 21 w 100"/>
                    <a:gd name="T69" fmla="*/ 0 h 226"/>
                    <a:gd name="T70" fmla="*/ 21 w 100"/>
                    <a:gd name="T71" fmla="*/ 0 h 226"/>
                    <a:gd name="T72" fmla="*/ 25 w 100"/>
                    <a:gd name="T73" fmla="*/ 1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226">
                      <a:moveTo>
                        <a:pt x="25" y="14"/>
                      </a:moveTo>
                      <a:cubicBezTo>
                        <a:pt x="25" y="19"/>
                        <a:pt x="21" y="20"/>
                        <a:pt x="18" y="23"/>
                      </a:cubicBezTo>
                      <a:cubicBezTo>
                        <a:pt x="14" y="27"/>
                        <a:pt x="12" y="30"/>
                        <a:pt x="11" y="35"/>
                      </a:cubicBezTo>
                      <a:cubicBezTo>
                        <a:pt x="5" y="55"/>
                        <a:pt x="2" y="77"/>
                        <a:pt x="11" y="97"/>
                      </a:cubicBezTo>
                      <a:cubicBezTo>
                        <a:pt x="19" y="112"/>
                        <a:pt x="53" y="121"/>
                        <a:pt x="36" y="143"/>
                      </a:cubicBezTo>
                      <a:cubicBezTo>
                        <a:pt x="25" y="157"/>
                        <a:pt x="0" y="165"/>
                        <a:pt x="14" y="185"/>
                      </a:cubicBezTo>
                      <a:cubicBezTo>
                        <a:pt x="16" y="188"/>
                        <a:pt x="19" y="191"/>
                        <a:pt x="22" y="195"/>
                      </a:cubicBezTo>
                      <a:cubicBezTo>
                        <a:pt x="22" y="195"/>
                        <a:pt x="22" y="195"/>
                        <a:pt x="23" y="195"/>
                      </a:cubicBezTo>
                      <a:cubicBezTo>
                        <a:pt x="32" y="193"/>
                        <a:pt x="36" y="206"/>
                        <a:pt x="43" y="204"/>
                      </a:cubicBezTo>
                      <a:cubicBezTo>
                        <a:pt x="45" y="204"/>
                        <a:pt x="45" y="202"/>
                        <a:pt x="48" y="202"/>
                      </a:cubicBezTo>
                      <a:cubicBezTo>
                        <a:pt x="50" y="202"/>
                        <a:pt x="52" y="203"/>
                        <a:pt x="54" y="203"/>
                      </a:cubicBezTo>
                      <a:cubicBezTo>
                        <a:pt x="58" y="203"/>
                        <a:pt x="61" y="200"/>
                        <a:pt x="61" y="208"/>
                      </a:cubicBezTo>
                      <a:cubicBezTo>
                        <a:pt x="61" y="210"/>
                        <a:pt x="56" y="218"/>
                        <a:pt x="58" y="221"/>
                      </a:cubicBezTo>
                      <a:cubicBezTo>
                        <a:pt x="62" y="226"/>
                        <a:pt x="67" y="215"/>
                        <a:pt x="68" y="212"/>
                      </a:cubicBezTo>
                      <a:cubicBezTo>
                        <a:pt x="69" y="208"/>
                        <a:pt x="68" y="203"/>
                        <a:pt x="70" y="199"/>
                      </a:cubicBezTo>
                      <a:cubicBezTo>
                        <a:pt x="72" y="195"/>
                        <a:pt x="76" y="193"/>
                        <a:pt x="77" y="189"/>
                      </a:cubicBezTo>
                      <a:cubicBezTo>
                        <a:pt x="77" y="186"/>
                        <a:pt x="76" y="185"/>
                        <a:pt x="74" y="182"/>
                      </a:cubicBezTo>
                      <a:cubicBezTo>
                        <a:pt x="76" y="179"/>
                        <a:pt x="80" y="181"/>
                        <a:pt x="82" y="176"/>
                      </a:cubicBezTo>
                      <a:cubicBezTo>
                        <a:pt x="84" y="174"/>
                        <a:pt x="85" y="170"/>
                        <a:pt x="87" y="167"/>
                      </a:cubicBezTo>
                      <a:cubicBezTo>
                        <a:pt x="88" y="162"/>
                        <a:pt x="87" y="160"/>
                        <a:pt x="89" y="157"/>
                      </a:cubicBezTo>
                      <a:cubicBezTo>
                        <a:pt x="90" y="156"/>
                        <a:pt x="92" y="156"/>
                        <a:pt x="93" y="153"/>
                      </a:cubicBezTo>
                      <a:cubicBezTo>
                        <a:pt x="94" y="152"/>
                        <a:pt x="93" y="149"/>
                        <a:pt x="94" y="147"/>
                      </a:cubicBezTo>
                      <a:cubicBezTo>
                        <a:pt x="94" y="143"/>
                        <a:pt x="96" y="139"/>
                        <a:pt x="96" y="135"/>
                      </a:cubicBezTo>
                      <a:cubicBezTo>
                        <a:pt x="97" y="131"/>
                        <a:pt x="97" y="127"/>
                        <a:pt x="97" y="123"/>
                      </a:cubicBezTo>
                      <a:cubicBezTo>
                        <a:pt x="98" y="118"/>
                        <a:pt x="100" y="116"/>
                        <a:pt x="100" y="111"/>
                      </a:cubicBezTo>
                      <a:cubicBezTo>
                        <a:pt x="99" y="107"/>
                        <a:pt x="100" y="103"/>
                        <a:pt x="100" y="99"/>
                      </a:cubicBezTo>
                      <a:cubicBezTo>
                        <a:pt x="100" y="91"/>
                        <a:pt x="100" y="75"/>
                        <a:pt x="89" y="75"/>
                      </a:cubicBezTo>
                      <a:cubicBezTo>
                        <a:pt x="83" y="75"/>
                        <a:pt x="70" y="81"/>
                        <a:pt x="70" y="71"/>
                      </a:cubicBezTo>
                      <a:cubicBezTo>
                        <a:pt x="70" y="68"/>
                        <a:pt x="73" y="65"/>
                        <a:pt x="74" y="62"/>
                      </a:cubicBezTo>
                      <a:cubicBezTo>
                        <a:pt x="75" y="59"/>
                        <a:pt x="75" y="56"/>
                        <a:pt x="77" y="53"/>
                      </a:cubicBezTo>
                      <a:cubicBezTo>
                        <a:pt x="81" y="46"/>
                        <a:pt x="84" y="41"/>
                        <a:pt x="87" y="34"/>
                      </a:cubicBezTo>
                      <a:cubicBezTo>
                        <a:pt x="87" y="33"/>
                        <a:pt x="89" y="33"/>
                        <a:pt x="90" y="33"/>
                      </a:cubicBezTo>
                      <a:cubicBezTo>
                        <a:pt x="90" y="33"/>
                        <a:pt x="90" y="33"/>
                        <a:pt x="90" y="33"/>
                      </a:cubicBezTo>
                      <a:cubicBezTo>
                        <a:pt x="86" y="22"/>
                        <a:pt x="86" y="22"/>
                        <a:pt x="86" y="22"/>
                      </a:cubicBezTo>
                      <a:cubicBezTo>
                        <a:pt x="86" y="22"/>
                        <a:pt x="46" y="9"/>
                        <a:pt x="21" y="0"/>
                      </a:cubicBezTo>
                      <a:cubicBezTo>
                        <a:pt x="21" y="0"/>
                        <a:pt x="21" y="0"/>
                        <a:pt x="21" y="0"/>
                      </a:cubicBezTo>
                      <a:cubicBezTo>
                        <a:pt x="21" y="5"/>
                        <a:pt x="26" y="9"/>
                        <a:pt x="25" y="1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7" name="Freeform 937">
                  <a:extLst>
                    <a:ext uri="{FF2B5EF4-FFF2-40B4-BE49-F238E27FC236}">
                      <a16:creationId xmlns:a16="http://schemas.microsoft.com/office/drawing/2014/main" id="{5C1AEB37-D7D0-5F32-0ECC-3F340B3682C5}"/>
                    </a:ext>
                  </a:extLst>
                </p:cNvPr>
                <p:cNvSpPr>
                  <a:spLocks/>
                </p:cNvSpPr>
                <p:nvPr/>
              </p:nvSpPr>
              <p:spPr bwMode="auto">
                <a:xfrm>
                  <a:off x="10807403" y="2951798"/>
                  <a:ext cx="634887" cy="398359"/>
                </a:xfrm>
                <a:custGeom>
                  <a:avLst/>
                  <a:gdLst>
                    <a:gd name="T0" fmla="*/ 442 w 493"/>
                    <a:gd name="T1" fmla="*/ 246 h 310"/>
                    <a:gd name="T2" fmla="*/ 450 w 493"/>
                    <a:gd name="T3" fmla="*/ 237 h 310"/>
                    <a:gd name="T4" fmla="*/ 476 w 493"/>
                    <a:gd name="T5" fmla="*/ 202 h 310"/>
                    <a:gd name="T6" fmla="*/ 451 w 493"/>
                    <a:gd name="T7" fmla="*/ 156 h 310"/>
                    <a:gd name="T8" fmla="*/ 451 w 493"/>
                    <a:gd name="T9" fmla="*/ 94 h 310"/>
                    <a:gd name="T10" fmla="*/ 458 w 493"/>
                    <a:gd name="T11" fmla="*/ 82 h 310"/>
                    <a:gd name="T12" fmla="*/ 465 w 493"/>
                    <a:gd name="T13" fmla="*/ 73 h 310"/>
                    <a:gd name="T14" fmla="*/ 461 w 493"/>
                    <a:gd name="T15" fmla="*/ 59 h 310"/>
                    <a:gd name="T16" fmla="*/ 461 w 493"/>
                    <a:gd name="T17" fmla="*/ 59 h 310"/>
                    <a:gd name="T18" fmla="*/ 441 w 493"/>
                    <a:gd name="T19" fmla="*/ 52 h 310"/>
                    <a:gd name="T20" fmla="*/ 428 w 493"/>
                    <a:gd name="T21" fmla="*/ 31 h 310"/>
                    <a:gd name="T22" fmla="*/ 400 w 493"/>
                    <a:gd name="T23" fmla="*/ 8 h 310"/>
                    <a:gd name="T24" fmla="*/ 229 w 493"/>
                    <a:gd name="T25" fmla="*/ 40 h 310"/>
                    <a:gd name="T26" fmla="*/ 61 w 493"/>
                    <a:gd name="T27" fmla="*/ 71 h 310"/>
                    <a:gd name="T28" fmla="*/ 51 w 493"/>
                    <a:gd name="T29" fmla="*/ 48 h 310"/>
                    <a:gd name="T30" fmla="*/ 50 w 493"/>
                    <a:gd name="T31" fmla="*/ 49 h 310"/>
                    <a:gd name="T32" fmla="*/ 33 w 493"/>
                    <a:gd name="T33" fmla="*/ 64 h 310"/>
                    <a:gd name="T34" fmla="*/ 21 w 493"/>
                    <a:gd name="T35" fmla="*/ 72 h 310"/>
                    <a:gd name="T36" fmla="*/ 11 w 493"/>
                    <a:gd name="T37" fmla="*/ 80 h 310"/>
                    <a:gd name="T38" fmla="*/ 0 w 493"/>
                    <a:gd name="T39" fmla="*/ 80 h 310"/>
                    <a:gd name="T40" fmla="*/ 34 w 493"/>
                    <a:gd name="T41" fmla="*/ 310 h 310"/>
                    <a:gd name="T42" fmla="*/ 442 w 493"/>
                    <a:gd name="T43" fmla="*/ 24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310">
                      <a:moveTo>
                        <a:pt x="442" y="246"/>
                      </a:moveTo>
                      <a:cubicBezTo>
                        <a:pt x="450" y="237"/>
                        <a:pt x="450" y="237"/>
                        <a:pt x="450" y="237"/>
                      </a:cubicBezTo>
                      <a:cubicBezTo>
                        <a:pt x="446" y="221"/>
                        <a:pt x="466" y="214"/>
                        <a:pt x="476" y="202"/>
                      </a:cubicBezTo>
                      <a:cubicBezTo>
                        <a:pt x="493" y="180"/>
                        <a:pt x="459" y="171"/>
                        <a:pt x="451" y="156"/>
                      </a:cubicBezTo>
                      <a:cubicBezTo>
                        <a:pt x="442" y="136"/>
                        <a:pt x="445" y="114"/>
                        <a:pt x="451" y="94"/>
                      </a:cubicBezTo>
                      <a:cubicBezTo>
                        <a:pt x="452" y="89"/>
                        <a:pt x="454" y="86"/>
                        <a:pt x="458" y="82"/>
                      </a:cubicBezTo>
                      <a:cubicBezTo>
                        <a:pt x="461" y="79"/>
                        <a:pt x="465" y="78"/>
                        <a:pt x="465" y="73"/>
                      </a:cubicBezTo>
                      <a:cubicBezTo>
                        <a:pt x="466" y="68"/>
                        <a:pt x="461" y="64"/>
                        <a:pt x="461" y="59"/>
                      </a:cubicBezTo>
                      <a:cubicBezTo>
                        <a:pt x="461" y="59"/>
                        <a:pt x="461" y="59"/>
                        <a:pt x="461" y="59"/>
                      </a:cubicBezTo>
                      <a:cubicBezTo>
                        <a:pt x="451" y="56"/>
                        <a:pt x="443" y="53"/>
                        <a:pt x="441" y="52"/>
                      </a:cubicBezTo>
                      <a:cubicBezTo>
                        <a:pt x="433" y="48"/>
                        <a:pt x="429" y="39"/>
                        <a:pt x="428" y="31"/>
                      </a:cubicBezTo>
                      <a:cubicBezTo>
                        <a:pt x="428" y="23"/>
                        <a:pt x="409" y="15"/>
                        <a:pt x="400" y="8"/>
                      </a:cubicBezTo>
                      <a:cubicBezTo>
                        <a:pt x="390" y="0"/>
                        <a:pt x="250" y="35"/>
                        <a:pt x="229" y="40"/>
                      </a:cubicBezTo>
                      <a:cubicBezTo>
                        <a:pt x="208" y="44"/>
                        <a:pt x="65" y="70"/>
                        <a:pt x="61" y="71"/>
                      </a:cubicBezTo>
                      <a:cubicBezTo>
                        <a:pt x="58" y="71"/>
                        <a:pt x="53" y="58"/>
                        <a:pt x="51" y="48"/>
                      </a:cubicBezTo>
                      <a:cubicBezTo>
                        <a:pt x="50" y="48"/>
                        <a:pt x="50" y="49"/>
                        <a:pt x="50" y="49"/>
                      </a:cubicBezTo>
                      <a:cubicBezTo>
                        <a:pt x="43" y="53"/>
                        <a:pt x="39" y="59"/>
                        <a:pt x="33" y="64"/>
                      </a:cubicBezTo>
                      <a:cubicBezTo>
                        <a:pt x="29" y="68"/>
                        <a:pt x="25" y="69"/>
                        <a:pt x="21" y="72"/>
                      </a:cubicBezTo>
                      <a:cubicBezTo>
                        <a:pt x="17" y="75"/>
                        <a:pt x="15" y="78"/>
                        <a:pt x="11" y="80"/>
                      </a:cubicBezTo>
                      <a:cubicBezTo>
                        <a:pt x="6" y="82"/>
                        <a:pt x="3" y="81"/>
                        <a:pt x="0" y="80"/>
                      </a:cubicBezTo>
                      <a:cubicBezTo>
                        <a:pt x="5" y="134"/>
                        <a:pt x="34" y="310"/>
                        <a:pt x="34" y="310"/>
                      </a:cubicBezTo>
                      <a:lnTo>
                        <a:pt x="442" y="246"/>
                      </a:ln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8" name="Freeform 938">
                  <a:extLst>
                    <a:ext uri="{FF2B5EF4-FFF2-40B4-BE49-F238E27FC236}">
                      <a16:creationId xmlns:a16="http://schemas.microsoft.com/office/drawing/2014/main" id="{E91CF5BC-1097-187D-776C-384D3EEE3F35}"/>
                    </a:ext>
                  </a:extLst>
                </p:cNvPr>
                <p:cNvSpPr>
                  <a:spLocks/>
                </p:cNvSpPr>
                <p:nvPr/>
              </p:nvSpPr>
              <p:spPr bwMode="auto">
                <a:xfrm>
                  <a:off x="11377555" y="3256791"/>
                  <a:ext cx="129467" cy="197935"/>
                </a:xfrm>
                <a:custGeom>
                  <a:avLst/>
                  <a:gdLst>
                    <a:gd name="T0" fmla="*/ 100 w 101"/>
                    <a:gd name="T1" fmla="*/ 142 h 154"/>
                    <a:gd name="T2" fmla="*/ 99 w 101"/>
                    <a:gd name="T3" fmla="*/ 138 h 154"/>
                    <a:gd name="T4" fmla="*/ 101 w 101"/>
                    <a:gd name="T5" fmla="*/ 131 h 154"/>
                    <a:gd name="T6" fmla="*/ 92 w 101"/>
                    <a:gd name="T7" fmla="*/ 128 h 154"/>
                    <a:gd name="T8" fmla="*/ 80 w 101"/>
                    <a:gd name="T9" fmla="*/ 131 h 154"/>
                    <a:gd name="T10" fmla="*/ 85 w 101"/>
                    <a:gd name="T11" fmla="*/ 123 h 154"/>
                    <a:gd name="T12" fmla="*/ 86 w 101"/>
                    <a:gd name="T13" fmla="*/ 116 h 154"/>
                    <a:gd name="T14" fmla="*/ 90 w 101"/>
                    <a:gd name="T15" fmla="*/ 104 h 154"/>
                    <a:gd name="T16" fmla="*/ 83 w 101"/>
                    <a:gd name="T17" fmla="*/ 102 h 154"/>
                    <a:gd name="T18" fmla="*/ 75 w 101"/>
                    <a:gd name="T19" fmla="*/ 99 h 154"/>
                    <a:gd name="T20" fmla="*/ 65 w 101"/>
                    <a:gd name="T21" fmla="*/ 96 h 154"/>
                    <a:gd name="T22" fmla="*/ 64 w 101"/>
                    <a:gd name="T23" fmla="*/ 88 h 154"/>
                    <a:gd name="T24" fmla="*/ 51 w 101"/>
                    <a:gd name="T25" fmla="*/ 74 h 154"/>
                    <a:gd name="T26" fmla="*/ 50 w 101"/>
                    <a:gd name="T27" fmla="*/ 62 h 154"/>
                    <a:gd name="T28" fmla="*/ 47 w 101"/>
                    <a:gd name="T29" fmla="*/ 57 h 154"/>
                    <a:gd name="T30" fmla="*/ 46 w 101"/>
                    <a:gd name="T31" fmla="*/ 52 h 154"/>
                    <a:gd name="T32" fmla="*/ 36 w 101"/>
                    <a:gd name="T33" fmla="*/ 47 h 154"/>
                    <a:gd name="T34" fmla="*/ 26 w 101"/>
                    <a:gd name="T35" fmla="*/ 38 h 154"/>
                    <a:gd name="T36" fmla="*/ 24 w 101"/>
                    <a:gd name="T37" fmla="*/ 28 h 154"/>
                    <a:gd name="T38" fmla="*/ 17 w 101"/>
                    <a:gd name="T39" fmla="*/ 22 h 154"/>
                    <a:gd name="T40" fmla="*/ 20 w 101"/>
                    <a:gd name="T41" fmla="*/ 17 h 154"/>
                    <a:gd name="T42" fmla="*/ 12 w 101"/>
                    <a:gd name="T43" fmla="*/ 7 h 154"/>
                    <a:gd name="T44" fmla="*/ 8 w 101"/>
                    <a:gd name="T45" fmla="*/ 0 h 154"/>
                    <a:gd name="T46" fmla="*/ 0 w 101"/>
                    <a:gd name="T47" fmla="*/ 8 h 154"/>
                    <a:gd name="T48" fmla="*/ 42 w 101"/>
                    <a:gd name="T49" fmla="*/ 154 h 154"/>
                    <a:gd name="T50" fmla="*/ 100 w 101"/>
                    <a:gd name="T51" fmla="*/ 14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1" h="154">
                      <a:moveTo>
                        <a:pt x="100" y="142"/>
                      </a:moveTo>
                      <a:cubicBezTo>
                        <a:pt x="99" y="141"/>
                        <a:pt x="98" y="140"/>
                        <a:pt x="99" y="138"/>
                      </a:cubicBezTo>
                      <a:cubicBezTo>
                        <a:pt x="99" y="136"/>
                        <a:pt x="101" y="134"/>
                        <a:pt x="101" y="131"/>
                      </a:cubicBezTo>
                      <a:cubicBezTo>
                        <a:pt x="101" y="126"/>
                        <a:pt x="97" y="127"/>
                        <a:pt x="92" y="128"/>
                      </a:cubicBezTo>
                      <a:cubicBezTo>
                        <a:pt x="89" y="129"/>
                        <a:pt x="84" y="133"/>
                        <a:pt x="80" y="131"/>
                      </a:cubicBezTo>
                      <a:cubicBezTo>
                        <a:pt x="74" y="128"/>
                        <a:pt x="82" y="124"/>
                        <a:pt x="85" y="123"/>
                      </a:cubicBezTo>
                      <a:cubicBezTo>
                        <a:pt x="90" y="121"/>
                        <a:pt x="94" y="118"/>
                        <a:pt x="86" y="116"/>
                      </a:cubicBezTo>
                      <a:cubicBezTo>
                        <a:pt x="84" y="109"/>
                        <a:pt x="101" y="113"/>
                        <a:pt x="90" y="104"/>
                      </a:cubicBezTo>
                      <a:cubicBezTo>
                        <a:pt x="87" y="101"/>
                        <a:pt x="87" y="103"/>
                        <a:pt x="83" y="102"/>
                      </a:cubicBezTo>
                      <a:cubicBezTo>
                        <a:pt x="79" y="102"/>
                        <a:pt x="78" y="100"/>
                        <a:pt x="75" y="99"/>
                      </a:cubicBezTo>
                      <a:cubicBezTo>
                        <a:pt x="72" y="98"/>
                        <a:pt x="68" y="98"/>
                        <a:pt x="65" y="96"/>
                      </a:cubicBezTo>
                      <a:cubicBezTo>
                        <a:pt x="62" y="92"/>
                        <a:pt x="65" y="91"/>
                        <a:pt x="64" y="88"/>
                      </a:cubicBezTo>
                      <a:cubicBezTo>
                        <a:pt x="63" y="80"/>
                        <a:pt x="54" y="81"/>
                        <a:pt x="51" y="74"/>
                      </a:cubicBezTo>
                      <a:cubicBezTo>
                        <a:pt x="50" y="71"/>
                        <a:pt x="52" y="66"/>
                        <a:pt x="50" y="62"/>
                      </a:cubicBezTo>
                      <a:cubicBezTo>
                        <a:pt x="50" y="60"/>
                        <a:pt x="48" y="59"/>
                        <a:pt x="47" y="57"/>
                      </a:cubicBezTo>
                      <a:cubicBezTo>
                        <a:pt x="47" y="56"/>
                        <a:pt x="46" y="53"/>
                        <a:pt x="46" y="52"/>
                      </a:cubicBezTo>
                      <a:cubicBezTo>
                        <a:pt x="44" y="50"/>
                        <a:pt x="39" y="49"/>
                        <a:pt x="36" y="47"/>
                      </a:cubicBezTo>
                      <a:cubicBezTo>
                        <a:pt x="32" y="44"/>
                        <a:pt x="29" y="41"/>
                        <a:pt x="26" y="38"/>
                      </a:cubicBezTo>
                      <a:cubicBezTo>
                        <a:pt x="21" y="33"/>
                        <a:pt x="23" y="34"/>
                        <a:pt x="24" y="28"/>
                      </a:cubicBezTo>
                      <a:cubicBezTo>
                        <a:pt x="25" y="21"/>
                        <a:pt x="21" y="24"/>
                        <a:pt x="17" y="22"/>
                      </a:cubicBezTo>
                      <a:cubicBezTo>
                        <a:pt x="10" y="21"/>
                        <a:pt x="16" y="17"/>
                        <a:pt x="20" y="17"/>
                      </a:cubicBezTo>
                      <a:cubicBezTo>
                        <a:pt x="17" y="13"/>
                        <a:pt x="14" y="10"/>
                        <a:pt x="12" y="7"/>
                      </a:cubicBezTo>
                      <a:cubicBezTo>
                        <a:pt x="10" y="4"/>
                        <a:pt x="9" y="2"/>
                        <a:pt x="8" y="0"/>
                      </a:cubicBezTo>
                      <a:cubicBezTo>
                        <a:pt x="0" y="8"/>
                        <a:pt x="0" y="8"/>
                        <a:pt x="0" y="8"/>
                      </a:cubicBezTo>
                      <a:cubicBezTo>
                        <a:pt x="42" y="154"/>
                        <a:pt x="42" y="154"/>
                        <a:pt x="42" y="154"/>
                      </a:cubicBezTo>
                      <a:lnTo>
                        <a:pt x="100" y="142"/>
                      </a:ln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09" name="Freeform 939">
                  <a:extLst>
                    <a:ext uri="{FF2B5EF4-FFF2-40B4-BE49-F238E27FC236}">
                      <a16:creationId xmlns:a16="http://schemas.microsoft.com/office/drawing/2014/main" id="{222D42D3-30A1-6AF8-A024-C7691EA0D2A0}"/>
                    </a:ext>
                  </a:extLst>
                </p:cNvPr>
                <p:cNvSpPr>
                  <a:spLocks/>
                </p:cNvSpPr>
                <p:nvPr/>
              </p:nvSpPr>
              <p:spPr bwMode="auto">
                <a:xfrm>
                  <a:off x="10382900" y="3051387"/>
                  <a:ext cx="465583" cy="505417"/>
                </a:xfrm>
                <a:custGeom>
                  <a:avLst/>
                  <a:gdLst>
                    <a:gd name="T0" fmla="*/ 47 w 362"/>
                    <a:gd name="T1" fmla="*/ 337 h 392"/>
                    <a:gd name="T2" fmla="*/ 73 w 362"/>
                    <a:gd name="T3" fmla="*/ 348 h 392"/>
                    <a:gd name="T4" fmla="*/ 90 w 362"/>
                    <a:gd name="T5" fmla="*/ 349 h 392"/>
                    <a:gd name="T6" fmla="*/ 103 w 362"/>
                    <a:gd name="T7" fmla="*/ 353 h 392"/>
                    <a:gd name="T8" fmla="*/ 121 w 362"/>
                    <a:gd name="T9" fmla="*/ 360 h 392"/>
                    <a:gd name="T10" fmla="*/ 136 w 362"/>
                    <a:gd name="T11" fmla="*/ 370 h 392"/>
                    <a:gd name="T12" fmla="*/ 150 w 362"/>
                    <a:gd name="T13" fmla="*/ 362 h 392"/>
                    <a:gd name="T14" fmla="*/ 165 w 362"/>
                    <a:gd name="T15" fmla="*/ 367 h 392"/>
                    <a:gd name="T16" fmla="*/ 181 w 362"/>
                    <a:gd name="T17" fmla="*/ 362 h 392"/>
                    <a:gd name="T18" fmla="*/ 194 w 362"/>
                    <a:gd name="T19" fmla="*/ 360 h 392"/>
                    <a:gd name="T20" fmla="*/ 216 w 362"/>
                    <a:gd name="T21" fmla="*/ 380 h 392"/>
                    <a:gd name="T22" fmla="*/ 246 w 362"/>
                    <a:gd name="T23" fmla="*/ 385 h 392"/>
                    <a:gd name="T24" fmla="*/ 247 w 362"/>
                    <a:gd name="T25" fmla="*/ 370 h 392"/>
                    <a:gd name="T26" fmla="*/ 255 w 362"/>
                    <a:gd name="T27" fmla="*/ 359 h 392"/>
                    <a:gd name="T28" fmla="*/ 262 w 362"/>
                    <a:gd name="T29" fmla="*/ 350 h 392"/>
                    <a:gd name="T30" fmla="*/ 259 w 362"/>
                    <a:gd name="T31" fmla="*/ 337 h 392"/>
                    <a:gd name="T32" fmla="*/ 279 w 362"/>
                    <a:gd name="T33" fmla="*/ 320 h 392"/>
                    <a:gd name="T34" fmla="*/ 289 w 362"/>
                    <a:gd name="T35" fmla="*/ 320 h 392"/>
                    <a:gd name="T36" fmla="*/ 288 w 362"/>
                    <a:gd name="T37" fmla="*/ 306 h 392"/>
                    <a:gd name="T38" fmla="*/ 295 w 362"/>
                    <a:gd name="T39" fmla="*/ 296 h 392"/>
                    <a:gd name="T40" fmla="*/ 310 w 362"/>
                    <a:gd name="T41" fmla="*/ 282 h 392"/>
                    <a:gd name="T42" fmla="*/ 320 w 362"/>
                    <a:gd name="T43" fmla="*/ 275 h 392"/>
                    <a:gd name="T44" fmla="*/ 330 w 362"/>
                    <a:gd name="T45" fmla="*/ 263 h 392"/>
                    <a:gd name="T46" fmla="*/ 336 w 362"/>
                    <a:gd name="T47" fmla="*/ 251 h 392"/>
                    <a:gd name="T48" fmla="*/ 343 w 362"/>
                    <a:gd name="T49" fmla="*/ 238 h 392"/>
                    <a:gd name="T50" fmla="*/ 347 w 362"/>
                    <a:gd name="T51" fmla="*/ 223 h 392"/>
                    <a:gd name="T52" fmla="*/ 361 w 362"/>
                    <a:gd name="T53" fmla="*/ 215 h 392"/>
                    <a:gd name="T54" fmla="*/ 362 w 362"/>
                    <a:gd name="T55" fmla="*/ 215 h 392"/>
                    <a:gd name="T56" fmla="*/ 330 w 362"/>
                    <a:gd name="T57" fmla="*/ 2 h 392"/>
                    <a:gd name="T58" fmla="*/ 328 w 362"/>
                    <a:gd name="T59" fmla="*/ 1 h 392"/>
                    <a:gd name="T60" fmla="*/ 314 w 362"/>
                    <a:gd name="T61" fmla="*/ 1 h 392"/>
                    <a:gd name="T62" fmla="*/ 289 w 362"/>
                    <a:gd name="T63" fmla="*/ 18 h 392"/>
                    <a:gd name="T64" fmla="*/ 266 w 362"/>
                    <a:gd name="T65" fmla="*/ 37 h 392"/>
                    <a:gd name="T66" fmla="*/ 250 w 362"/>
                    <a:gd name="T67" fmla="*/ 41 h 392"/>
                    <a:gd name="T68" fmla="*/ 240 w 362"/>
                    <a:gd name="T69" fmla="*/ 52 h 392"/>
                    <a:gd name="T70" fmla="*/ 229 w 362"/>
                    <a:gd name="T71" fmla="*/ 48 h 392"/>
                    <a:gd name="T72" fmla="*/ 216 w 362"/>
                    <a:gd name="T73" fmla="*/ 49 h 392"/>
                    <a:gd name="T74" fmla="*/ 205 w 362"/>
                    <a:gd name="T75" fmla="*/ 59 h 392"/>
                    <a:gd name="T76" fmla="*/ 191 w 362"/>
                    <a:gd name="T77" fmla="*/ 61 h 392"/>
                    <a:gd name="T78" fmla="*/ 178 w 362"/>
                    <a:gd name="T79" fmla="*/ 79 h 392"/>
                    <a:gd name="T80" fmla="*/ 167 w 362"/>
                    <a:gd name="T81" fmla="*/ 81 h 392"/>
                    <a:gd name="T82" fmla="*/ 154 w 362"/>
                    <a:gd name="T83" fmla="*/ 85 h 392"/>
                    <a:gd name="T84" fmla="*/ 149 w 362"/>
                    <a:gd name="T85" fmla="*/ 78 h 392"/>
                    <a:gd name="T86" fmla="*/ 168 w 362"/>
                    <a:gd name="T87" fmla="*/ 65 h 392"/>
                    <a:gd name="T88" fmla="*/ 157 w 362"/>
                    <a:gd name="T89" fmla="*/ 62 h 392"/>
                    <a:gd name="T90" fmla="*/ 129 w 362"/>
                    <a:gd name="T91" fmla="*/ 62 h 392"/>
                    <a:gd name="T92" fmla="*/ 129 w 362"/>
                    <a:gd name="T93" fmla="*/ 59 h 392"/>
                    <a:gd name="T94" fmla="*/ 0 w 362"/>
                    <a:gd name="T95" fmla="*/ 74 h 392"/>
                    <a:gd name="T96" fmla="*/ 30 w 362"/>
                    <a:gd name="T97" fmla="*/ 339 h 392"/>
                    <a:gd name="T98" fmla="*/ 47 w 362"/>
                    <a:gd name="T99" fmla="*/ 33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92">
                      <a:moveTo>
                        <a:pt x="47" y="337"/>
                      </a:moveTo>
                      <a:cubicBezTo>
                        <a:pt x="57" y="341"/>
                        <a:pt x="62" y="348"/>
                        <a:pt x="73" y="348"/>
                      </a:cubicBezTo>
                      <a:cubicBezTo>
                        <a:pt x="78" y="349"/>
                        <a:pt x="84" y="348"/>
                        <a:pt x="90" y="349"/>
                      </a:cubicBezTo>
                      <a:cubicBezTo>
                        <a:pt x="94" y="350"/>
                        <a:pt x="99" y="352"/>
                        <a:pt x="103" y="353"/>
                      </a:cubicBezTo>
                      <a:cubicBezTo>
                        <a:pt x="110" y="355"/>
                        <a:pt x="115" y="356"/>
                        <a:pt x="121" y="360"/>
                      </a:cubicBezTo>
                      <a:cubicBezTo>
                        <a:pt x="125" y="363"/>
                        <a:pt x="131" y="371"/>
                        <a:pt x="136" y="370"/>
                      </a:cubicBezTo>
                      <a:cubicBezTo>
                        <a:pt x="141" y="369"/>
                        <a:pt x="143" y="362"/>
                        <a:pt x="150" y="362"/>
                      </a:cubicBezTo>
                      <a:cubicBezTo>
                        <a:pt x="155" y="362"/>
                        <a:pt x="160" y="366"/>
                        <a:pt x="165" y="367"/>
                      </a:cubicBezTo>
                      <a:cubicBezTo>
                        <a:pt x="171" y="368"/>
                        <a:pt x="176" y="365"/>
                        <a:pt x="181" y="362"/>
                      </a:cubicBezTo>
                      <a:cubicBezTo>
                        <a:pt x="187" y="358"/>
                        <a:pt x="188" y="356"/>
                        <a:pt x="194" y="360"/>
                      </a:cubicBezTo>
                      <a:cubicBezTo>
                        <a:pt x="203" y="365"/>
                        <a:pt x="209" y="373"/>
                        <a:pt x="216" y="380"/>
                      </a:cubicBezTo>
                      <a:cubicBezTo>
                        <a:pt x="221" y="385"/>
                        <a:pt x="240" y="392"/>
                        <a:pt x="246" y="385"/>
                      </a:cubicBezTo>
                      <a:cubicBezTo>
                        <a:pt x="249" y="381"/>
                        <a:pt x="246" y="374"/>
                        <a:pt x="247" y="370"/>
                      </a:cubicBezTo>
                      <a:cubicBezTo>
                        <a:pt x="248" y="366"/>
                        <a:pt x="252" y="362"/>
                        <a:pt x="255" y="359"/>
                      </a:cubicBezTo>
                      <a:cubicBezTo>
                        <a:pt x="257" y="356"/>
                        <a:pt x="261" y="353"/>
                        <a:pt x="262" y="350"/>
                      </a:cubicBezTo>
                      <a:cubicBezTo>
                        <a:pt x="263" y="345"/>
                        <a:pt x="258" y="341"/>
                        <a:pt x="259" y="337"/>
                      </a:cubicBezTo>
                      <a:cubicBezTo>
                        <a:pt x="260" y="330"/>
                        <a:pt x="273" y="321"/>
                        <a:pt x="279" y="320"/>
                      </a:cubicBezTo>
                      <a:cubicBezTo>
                        <a:pt x="284" y="320"/>
                        <a:pt x="288" y="325"/>
                        <a:pt x="289" y="320"/>
                      </a:cubicBezTo>
                      <a:cubicBezTo>
                        <a:pt x="290" y="315"/>
                        <a:pt x="286" y="311"/>
                        <a:pt x="288" y="306"/>
                      </a:cubicBezTo>
                      <a:cubicBezTo>
                        <a:pt x="290" y="302"/>
                        <a:pt x="294" y="301"/>
                        <a:pt x="295" y="296"/>
                      </a:cubicBezTo>
                      <a:cubicBezTo>
                        <a:pt x="297" y="285"/>
                        <a:pt x="299" y="285"/>
                        <a:pt x="310" y="282"/>
                      </a:cubicBezTo>
                      <a:cubicBezTo>
                        <a:pt x="314" y="281"/>
                        <a:pt x="317" y="279"/>
                        <a:pt x="320" y="275"/>
                      </a:cubicBezTo>
                      <a:cubicBezTo>
                        <a:pt x="323" y="271"/>
                        <a:pt x="326" y="267"/>
                        <a:pt x="330" y="263"/>
                      </a:cubicBezTo>
                      <a:cubicBezTo>
                        <a:pt x="334" y="258"/>
                        <a:pt x="334" y="256"/>
                        <a:pt x="336" y="251"/>
                      </a:cubicBezTo>
                      <a:cubicBezTo>
                        <a:pt x="338" y="246"/>
                        <a:pt x="341" y="243"/>
                        <a:pt x="343" y="238"/>
                      </a:cubicBezTo>
                      <a:cubicBezTo>
                        <a:pt x="346" y="233"/>
                        <a:pt x="344" y="227"/>
                        <a:pt x="347" y="223"/>
                      </a:cubicBezTo>
                      <a:cubicBezTo>
                        <a:pt x="350" y="219"/>
                        <a:pt x="357" y="218"/>
                        <a:pt x="361" y="215"/>
                      </a:cubicBezTo>
                      <a:cubicBezTo>
                        <a:pt x="361" y="215"/>
                        <a:pt x="361" y="215"/>
                        <a:pt x="362" y="215"/>
                      </a:cubicBezTo>
                      <a:cubicBezTo>
                        <a:pt x="354" y="170"/>
                        <a:pt x="334" y="46"/>
                        <a:pt x="330" y="2"/>
                      </a:cubicBezTo>
                      <a:cubicBezTo>
                        <a:pt x="329" y="2"/>
                        <a:pt x="328" y="1"/>
                        <a:pt x="328" y="1"/>
                      </a:cubicBezTo>
                      <a:cubicBezTo>
                        <a:pt x="323" y="1"/>
                        <a:pt x="319" y="1"/>
                        <a:pt x="314" y="1"/>
                      </a:cubicBezTo>
                      <a:cubicBezTo>
                        <a:pt x="303" y="0"/>
                        <a:pt x="297" y="12"/>
                        <a:pt x="289" y="18"/>
                      </a:cubicBezTo>
                      <a:cubicBezTo>
                        <a:pt x="281" y="24"/>
                        <a:pt x="275" y="32"/>
                        <a:pt x="266" y="37"/>
                      </a:cubicBezTo>
                      <a:cubicBezTo>
                        <a:pt x="261" y="39"/>
                        <a:pt x="255" y="38"/>
                        <a:pt x="250" y="41"/>
                      </a:cubicBezTo>
                      <a:cubicBezTo>
                        <a:pt x="245" y="43"/>
                        <a:pt x="244" y="50"/>
                        <a:pt x="240" y="52"/>
                      </a:cubicBezTo>
                      <a:cubicBezTo>
                        <a:pt x="235" y="56"/>
                        <a:pt x="233" y="51"/>
                        <a:pt x="229" y="48"/>
                      </a:cubicBezTo>
                      <a:cubicBezTo>
                        <a:pt x="224" y="45"/>
                        <a:pt x="221" y="46"/>
                        <a:pt x="216" y="49"/>
                      </a:cubicBezTo>
                      <a:cubicBezTo>
                        <a:pt x="211" y="52"/>
                        <a:pt x="209" y="56"/>
                        <a:pt x="205" y="59"/>
                      </a:cubicBezTo>
                      <a:cubicBezTo>
                        <a:pt x="200" y="61"/>
                        <a:pt x="195" y="59"/>
                        <a:pt x="191" y="61"/>
                      </a:cubicBezTo>
                      <a:cubicBezTo>
                        <a:pt x="185" y="65"/>
                        <a:pt x="186" y="76"/>
                        <a:pt x="178" y="79"/>
                      </a:cubicBezTo>
                      <a:cubicBezTo>
                        <a:pt x="175" y="80"/>
                        <a:pt x="170" y="80"/>
                        <a:pt x="167" y="81"/>
                      </a:cubicBezTo>
                      <a:cubicBezTo>
                        <a:pt x="163" y="82"/>
                        <a:pt x="158" y="85"/>
                        <a:pt x="154" y="85"/>
                      </a:cubicBezTo>
                      <a:cubicBezTo>
                        <a:pt x="151" y="84"/>
                        <a:pt x="148" y="81"/>
                        <a:pt x="149" y="78"/>
                      </a:cubicBezTo>
                      <a:cubicBezTo>
                        <a:pt x="151" y="74"/>
                        <a:pt x="175" y="74"/>
                        <a:pt x="168" y="65"/>
                      </a:cubicBezTo>
                      <a:cubicBezTo>
                        <a:pt x="166" y="63"/>
                        <a:pt x="160" y="62"/>
                        <a:pt x="157" y="62"/>
                      </a:cubicBezTo>
                      <a:cubicBezTo>
                        <a:pt x="150" y="63"/>
                        <a:pt x="133" y="69"/>
                        <a:pt x="129" y="62"/>
                      </a:cubicBezTo>
                      <a:cubicBezTo>
                        <a:pt x="128" y="61"/>
                        <a:pt x="128" y="60"/>
                        <a:pt x="129" y="59"/>
                      </a:cubicBezTo>
                      <a:cubicBezTo>
                        <a:pt x="0" y="74"/>
                        <a:pt x="0" y="74"/>
                        <a:pt x="0" y="74"/>
                      </a:cubicBezTo>
                      <a:cubicBezTo>
                        <a:pt x="6" y="119"/>
                        <a:pt x="26" y="292"/>
                        <a:pt x="30" y="339"/>
                      </a:cubicBezTo>
                      <a:cubicBezTo>
                        <a:pt x="35" y="336"/>
                        <a:pt x="41" y="334"/>
                        <a:pt x="47" y="337"/>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0" name="Freeform 940">
                  <a:extLst>
                    <a:ext uri="{FF2B5EF4-FFF2-40B4-BE49-F238E27FC236}">
                      <a16:creationId xmlns:a16="http://schemas.microsoft.com/office/drawing/2014/main" id="{9067314E-720E-CD73-0B8D-0287E48DC98E}"/>
                    </a:ext>
                  </a:extLst>
                </p:cNvPr>
                <p:cNvSpPr>
                  <a:spLocks/>
                </p:cNvSpPr>
                <p:nvPr/>
              </p:nvSpPr>
              <p:spPr bwMode="auto">
                <a:xfrm>
                  <a:off x="10966747" y="3266752"/>
                  <a:ext cx="542765" cy="278851"/>
                </a:xfrm>
                <a:custGeom>
                  <a:avLst/>
                  <a:gdLst>
                    <a:gd name="T0" fmla="*/ 419 w 422"/>
                    <a:gd name="T1" fmla="*/ 134 h 216"/>
                    <a:gd name="T2" fmla="*/ 319 w 422"/>
                    <a:gd name="T3" fmla="*/ 0 h 216"/>
                    <a:gd name="T4" fmla="*/ 1 w 422"/>
                    <a:gd name="T5" fmla="*/ 51 h 216"/>
                    <a:gd name="T6" fmla="*/ 3 w 422"/>
                    <a:gd name="T7" fmla="*/ 87 h 216"/>
                    <a:gd name="T8" fmla="*/ 31 w 422"/>
                    <a:gd name="T9" fmla="*/ 95 h 216"/>
                    <a:gd name="T10" fmla="*/ 66 w 422"/>
                    <a:gd name="T11" fmla="*/ 59 h 216"/>
                    <a:gd name="T12" fmla="*/ 99 w 422"/>
                    <a:gd name="T13" fmla="*/ 53 h 216"/>
                    <a:gd name="T14" fmla="*/ 132 w 422"/>
                    <a:gd name="T15" fmla="*/ 58 h 216"/>
                    <a:gd name="T16" fmla="*/ 164 w 422"/>
                    <a:gd name="T17" fmla="*/ 81 h 216"/>
                    <a:gd name="T18" fmla="*/ 192 w 422"/>
                    <a:gd name="T19" fmla="*/ 104 h 216"/>
                    <a:gd name="T20" fmla="*/ 213 w 422"/>
                    <a:gd name="T21" fmla="*/ 138 h 216"/>
                    <a:gd name="T22" fmla="*/ 206 w 422"/>
                    <a:gd name="T23" fmla="*/ 166 h 216"/>
                    <a:gd name="T24" fmla="*/ 246 w 422"/>
                    <a:gd name="T25" fmla="*/ 177 h 216"/>
                    <a:gd name="T26" fmla="*/ 275 w 422"/>
                    <a:gd name="T27" fmla="*/ 186 h 216"/>
                    <a:gd name="T28" fmla="*/ 295 w 422"/>
                    <a:gd name="T29" fmla="*/ 192 h 216"/>
                    <a:gd name="T30" fmla="*/ 297 w 422"/>
                    <a:gd name="T31" fmla="*/ 190 h 216"/>
                    <a:gd name="T32" fmla="*/ 289 w 422"/>
                    <a:gd name="T33" fmla="*/ 176 h 216"/>
                    <a:gd name="T34" fmla="*/ 272 w 422"/>
                    <a:gd name="T35" fmla="*/ 157 h 216"/>
                    <a:gd name="T36" fmla="*/ 297 w 422"/>
                    <a:gd name="T37" fmla="*/ 170 h 216"/>
                    <a:gd name="T38" fmla="*/ 278 w 422"/>
                    <a:gd name="T39" fmla="*/ 127 h 216"/>
                    <a:gd name="T40" fmla="*/ 277 w 422"/>
                    <a:gd name="T41" fmla="*/ 107 h 216"/>
                    <a:gd name="T42" fmla="*/ 282 w 422"/>
                    <a:gd name="T43" fmla="*/ 91 h 216"/>
                    <a:gd name="T44" fmla="*/ 281 w 422"/>
                    <a:gd name="T45" fmla="*/ 82 h 216"/>
                    <a:gd name="T46" fmla="*/ 270 w 422"/>
                    <a:gd name="T47" fmla="*/ 65 h 216"/>
                    <a:gd name="T48" fmla="*/ 284 w 422"/>
                    <a:gd name="T49" fmla="*/ 54 h 216"/>
                    <a:gd name="T50" fmla="*/ 293 w 422"/>
                    <a:gd name="T51" fmla="*/ 52 h 216"/>
                    <a:gd name="T52" fmla="*/ 297 w 422"/>
                    <a:gd name="T53" fmla="*/ 47 h 216"/>
                    <a:gd name="T54" fmla="*/ 312 w 422"/>
                    <a:gd name="T55" fmla="*/ 25 h 216"/>
                    <a:gd name="T56" fmla="*/ 318 w 422"/>
                    <a:gd name="T57" fmla="*/ 30 h 216"/>
                    <a:gd name="T58" fmla="*/ 313 w 422"/>
                    <a:gd name="T59" fmla="*/ 40 h 216"/>
                    <a:gd name="T60" fmla="*/ 304 w 422"/>
                    <a:gd name="T61" fmla="*/ 49 h 216"/>
                    <a:gd name="T62" fmla="*/ 294 w 422"/>
                    <a:gd name="T63" fmla="*/ 81 h 216"/>
                    <a:gd name="T64" fmla="*/ 305 w 422"/>
                    <a:gd name="T65" fmla="*/ 92 h 216"/>
                    <a:gd name="T66" fmla="*/ 309 w 422"/>
                    <a:gd name="T67" fmla="*/ 113 h 216"/>
                    <a:gd name="T68" fmla="*/ 300 w 422"/>
                    <a:gd name="T69" fmla="*/ 123 h 216"/>
                    <a:gd name="T70" fmla="*/ 309 w 422"/>
                    <a:gd name="T71" fmla="*/ 129 h 216"/>
                    <a:gd name="T72" fmla="*/ 325 w 422"/>
                    <a:gd name="T73" fmla="*/ 137 h 216"/>
                    <a:gd name="T74" fmla="*/ 312 w 422"/>
                    <a:gd name="T75" fmla="*/ 137 h 216"/>
                    <a:gd name="T76" fmla="*/ 313 w 422"/>
                    <a:gd name="T77" fmla="*/ 146 h 216"/>
                    <a:gd name="T78" fmla="*/ 313 w 422"/>
                    <a:gd name="T79" fmla="*/ 163 h 216"/>
                    <a:gd name="T80" fmla="*/ 332 w 422"/>
                    <a:gd name="T81" fmla="*/ 179 h 216"/>
                    <a:gd name="T82" fmla="*/ 344 w 422"/>
                    <a:gd name="T83" fmla="*/ 165 h 216"/>
                    <a:gd name="T84" fmla="*/ 346 w 422"/>
                    <a:gd name="T85" fmla="*/ 187 h 216"/>
                    <a:gd name="T86" fmla="*/ 358 w 422"/>
                    <a:gd name="T87" fmla="*/ 190 h 216"/>
                    <a:gd name="T88" fmla="*/ 360 w 422"/>
                    <a:gd name="T89" fmla="*/ 195 h 216"/>
                    <a:gd name="T90" fmla="*/ 380 w 422"/>
                    <a:gd name="T91" fmla="*/ 199 h 216"/>
                    <a:gd name="T92" fmla="*/ 407 w 422"/>
                    <a:gd name="T93" fmla="*/ 164 h 216"/>
                    <a:gd name="T94" fmla="*/ 415 w 422"/>
                    <a:gd name="T95" fmla="*/ 155 h 216"/>
                    <a:gd name="T96" fmla="*/ 420 w 422"/>
                    <a:gd name="T97" fmla="*/ 13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2" h="216">
                      <a:moveTo>
                        <a:pt x="420" y="135"/>
                      </a:moveTo>
                      <a:cubicBezTo>
                        <a:pt x="419" y="135"/>
                        <a:pt x="419" y="134"/>
                        <a:pt x="419" y="134"/>
                      </a:cubicBezTo>
                      <a:cubicBezTo>
                        <a:pt x="361" y="146"/>
                        <a:pt x="361" y="146"/>
                        <a:pt x="361" y="146"/>
                      </a:cubicBezTo>
                      <a:cubicBezTo>
                        <a:pt x="319" y="0"/>
                        <a:pt x="319" y="0"/>
                        <a:pt x="319" y="0"/>
                      </a:cubicBezTo>
                      <a:cubicBezTo>
                        <a:pt x="319" y="1"/>
                        <a:pt x="319" y="1"/>
                        <a:pt x="319" y="1"/>
                      </a:cubicBezTo>
                      <a:cubicBezTo>
                        <a:pt x="1" y="51"/>
                        <a:pt x="1" y="51"/>
                        <a:pt x="1" y="51"/>
                      </a:cubicBezTo>
                      <a:cubicBezTo>
                        <a:pt x="1" y="56"/>
                        <a:pt x="0" y="61"/>
                        <a:pt x="1" y="67"/>
                      </a:cubicBezTo>
                      <a:cubicBezTo>
                        <a:pt x="2" y="73"/>
                        <a:pt x="2" y="80"/>
                        <a:pt x="3" y="87"/>
                      </a:cubicBezTo>
                      <a:cubicBezTo>
                        <a:pt x="4" y="96"/>
                        <a:pt x="3" y="112"/>
                        <a:pt x="8" y="120"/>
                      </a:cubicBezTo>
                      <a:cubicBezTo>
                        <a:pt x="19" y="113"/>
                        <a:pt x="26" y="106"/>
                        <a:pt x="31" y="95"/>
                      </a:cubicBezTo>
                      <a:cubicBezTo>
                        <a:pt x="37" y="84"/>
                        <a:pt x="44" y="77"/>
                        <a:pt x="54" y="69"/>
                      </a:cubicBezTo>
                      <a:cubicBezTo>
                        <a:pt x="58" y="66"/>
                        <a:pt x="61" y="61"/>
                        <a:pt x="66" y="59"/>
                      </a:cubicBezTo>
                      <a:cubicBezTo>
                        <a:pt x="70" y="57"/>
                        <a:pt x="76" y="57"/>
                        <a:pt x="81" y="55"/>
                      </a:cubicBezTo>
                      <a:cubicBezTo>
                        <a:pt x="87" y="54"/>
                        <a:pt x="93" y="54"/>
                        <a:pt x="99" y="53"/>
                      </a:cubicBezTo>
                      <a:cubicBezTo>
                        <a:pt x="105" y="53"/>
                        <a:pt x="110" y="51"/>
                        <a:pt x="115" y="50"/>
                      </a:cubicBezTo>
                      <a:cubicBezTo>
                        <a:pt x="124" y="49"/>
                        <a:pt x="128" y="51"/>
                        <a:pt x="132" y="58"/>
                      </a:cubicBezTo>
                      <a:cubicBezTo>
                        <a:pt x="135" y="65"/>
                        <a:pt x="138" y="70"/>
                        <a:pt x="145" y="73"/>
                      </a:cubicBezTo>
                      <a:cubicBezTo>
                        <a:pt x="153" y="76"/>
                        <a:pt x="160" y="75"/>
                        <a:pt x="164" y="81"/>
                      </a:cubicBezTo>
                      <a:cubicBezTo>
                        <a:pt x="167" y="87"/>
                        <a:pt x="168" y="94"/>
                        <a:pt x="174" y="98"/>
                      </a:cubicBezTo>
                      <a:cubicBezTo>
                        <a:pt x="179" y="102"/>
                        <a:pt x="185" y="103"/>
                        <a:pt x="192" y="104"/>
                      </a:cubicBezTo>
                      <a:cubicBezTo>
                        <a:pt x="201" y="105"/>
                        <a:pt x="210" y="111"/>
                        <a:pt x="212" y="121"/>
                      </a:cubicBezTo>
                      <a:cubicBezTo>
                        <a:pt x="213" y="126"/>
                        <a:pt x="215" y="134"/>
                        <a:pt x="213" y="138"/>
                      </a:cubicBezTo>
                      <a:cubicBezTo>
                        <a:pt x="210" y="143"/>
                        <a:pt x="205" y="145"/>
                        <a:pt x="204" y="151"/>
                      </a:cubicBezTo>
                      <a:cubicBezTo>
                        <a:pt x="202" y="156"/>
                        <a:pt x="203" y="162"/>
                        <a:pt x="206" y="166"/>
                      </a:cubicBezTo>
                      <a:cubicBezTo>
                        <a:pt x="210" y="172"/>
                        <a:pt x="214" y="170"/>
                        <a:pt x="220" y="170"/>
                      </a:cubicBezTo>
                      <a:cubicBezTo>
                        <a:pt x="228" y="170"/>
                        <a:pt x="238" y="174"/>
                        <a:pt x="246" y="177"/>
                      </a:cubicBezTo>
                      <a:cubicBezTo>
                        <a:pt x="251" y="179"/>
                        <a:pt x="255" y="182"/>
                        <a:pt x="260" y="183"/>
                      </a:cubicBezTo>
                      <a:cubicBezTo>
                        <a:pt x="265" y="185"/>
                        <a:pt x="270" y="185"/>
                        <a:pt x="275" y="186"/>
                      </a:cubicBezTo>
                      <a:cubicBezTo>
                        <a:pt x="280" y="188"/>
                        <a:pt x="286" y="193"/>
                        <a:pt x="291" y="197"/>
                      </a:cubicBezTo>
                      <a:cubicBezTo>
                        <a:pt x="292" y="195"/>
                        <a:pt x="293" y="193"/>
                        <a:pt x="295" y="192"/>
                      </a:cubicBezTo>
                      <a:cubicBezTo>
                        <a:pt x="297" y="191"/>
                        <a:pt x="298" y="191"/>
                        <a:pt x="298" y="191"/>
                      </a:cubicBezTo>
                      <a:cubicBezTo>
                        <a:pt x="298" y="190"/>
                        <a:pt x="297" y="190"/>
                        <a:pt x="297" y="190"/>
                      </a:cubicBezTo>
                      <a:cubicBezTo>
                        <a:pt x="297" y="187"/>
                        <a:pt x="302" y="184"/>
                        <a:pt x="301" y="181"/>
                      </a:cubicBezTo>
                      <a:cubicBezTo>
                        <a:pt x="300" y="178"/>
                        <a:pt x="292" y="178"/>
                        <a:pt x="289" y="176"/>
                      </a:cubicBezTo>
                      <a:cubicBezTo>
                        <a:pt x="284" y="173"/>
                        <a:pt x="278" y="167"/>
                        <a:pt x="274" y="162"/>
                      </a:cubicBezTo>
                      <a:cubicBezTo>
                        <a:pt x="273" y="160"/>
                        <a:pt x="271" y="159"/>
                        <a:pt x="272" y="157"/>
                      </a:cubicBezTo>
                      <a:cubicBezTo>
                        <a:pt x="274" y="155"/>
                        <a:pt x="283" y="158"/>
                        <a:pt x="284" y="159"/>
                      </a:cubicBezTo>
                      <a:cubicBezTo>
                        <a:pt x="289" y="162"/>
                        <a:pt x="292" y="168"/>
                        <a:pt x="297" y="170"/>
                      </a:cubicBezTo>
                      <a:cubicBezTo>
                        <a:pt x="299" y="160"/>
                        <a:pt x="286" y="154"/>
                        <a:pt x="283" y="145"/>
                      </a:cubicBezTo>
                      <a:cubicBezTo>
                        <a:pt x="281" y="139"/>
                        <a:pt x="279" y="132"/>
                        <a:pt x="278" y="127"/>
                      </a:cubicBezTo>
                      <a:cubicBezTo>
                        <a:pt x="278" y="121"/>
                        <a:pt x="282" y="119"/>
                        <a:pt x="283" y="114"/>
                      </a:cubicBezTo>
                      <a:cubicBezTo>
                        <a:pt x="280" y="111"/>
                        <a:pt x="277" y="111"/>
                        <a:pt x="277" y="107"/>
                      </a:cubicBezTo>
                      <a:cubicBezTo>
                        <a:pt x="276" y="103"/>
                        <a:pt x="281" y="104"/>
                        <a:pt x="284" y="105"/>
                      </a:cubicBezTo>
                      <a:cubicBezTo>
                        <a:pt x="286" y="100"/>
                        <a:pt x="288" y="92"/>
                        <a:pt x="282" y="91"/>
                      </a:cubicBezTo>
                      <a:cubicBezTo>
                        <a:pt x="280" y="90"/>
                        <a:pt x="269" y="90"/>
                        <a:pt x="275" y="84"/>
                      </a:cubicBezTo>
                      <a:cubicBezTo>
                        <a:pt x="276" y="82"/>
                        <a:pt x="280" y="84"/>
                        <a:pt x="281" y="82"/>
                      </a:cubicBezTo>
                      <a:cubicBezTo>
                        <a:pt x="282" y="80"/>
                        <a:pt x="280" y="78"/>
                        <a:pt x="279" y="76"/>
                      </a:cubicBezTo>
                      <a:cubicBezTo>
                        <a:pt x="274" y="73"/>
                        <a:pt x="269" y="72"/>
                        <a:pt x="270" y="65"/>
                      </a:cubicBezTo>
                      <a:cubicBezTo>
                        <a:pt x="276" y="62"/>
                        <a:pt x="282" y="70"/>
                        <a:pt x="280" y="59"/>
                      </a:cubicBezTo>
                      <a:cubicBezTo>
                        <a:pt x="284" y="58"/>
                        <a:pt x="282" y="55"/>
                        <a:pt x="284" y="54"/>
                      </a:cubicBezTo>
                      <a:cubicBezTo>
                        <a:pt x="288" y="50"/>
                        <a:pt x="285" y="55"/>
                        <a:pt x="288" y="56"/>
                      </a:cubicBezTo>
                      <a:cubicBezTo>
                        <a:pt x="293" y="58"/>
                        <a:pt x="292" y="54"/>
                        <a:pt x="293" y="52"/>
                      </a:cubicBezTo>
                      <a:cubicBezTo>
                        <a:pt x="293" y="50"/>
                        <a:pt x="292" y="50"/>
                        <a:pt x="293" y="48"/>
                      </a:cubicBezTo>
                      <a:cubicBezTo>
                        <a:pt x="294" y="47"/>
                        <a:pt x="296" y="48"/>
                        <a:pt x="297" y="47"/>
                      </a:cubicBezTo>
                      <a:cubicBezTo>
                        <a:pt x="301" y="45"/>
                        <a:pt x="304" y="41"/>
                        <a:pt x="305" y="37"/>
                      </a:cubicBezTo>
                      <a:cubicBezTo>
                        <a:pt x="305" y="33"/>
                        <a:pt x="304" y="23"/>
                        <a:pt x="312" y="25"/>
                      </a:cubicBezTo>
                      <a:cubicBezTo>
                        <a:pt x="312" y="27"/>
                        <a:pt x="312" y="29"/>
                        <a:pt x="312" y="31"/>
                      </a:cubicBezTo>
                      <a:cubicBezTo>
                        <a:pt x="314" y="31"/>
                        <a:pt x="317" y="29"/>
                        <a:pt x="318" y="30"/>
                      </a:cubicBezTo>
                      <a:cubicBezTo>
                        <a:pt x="320" y="31"/>
                        <a:pt x="318" y="35"/>
                        <a:pt x="317" y="36"/>
                      </a:cubicBezTo>
                      <a:cubicBezTo>
                        <a:pt x="316" y="38"/>
                        <a:pt x="313" y="38"/>
                        <a:pt x="313" y="40"/>
                      </a:cubicBezTo>
                      <a:cubicBezTo>
                        <a:pt x="312" y="43"/>
                        <a:pt x="314" y="43"/>
                        <a:pt x="316" y="45"/>
                      </a:cubicBezTo>
                      <a:cubicBezTo>
                        <a:pt x="314" y="49"/>
                        <a:pt x="308" y="47"/>
                        <a:pt x="304" y="49"/>
                      </a:cubicBezTo>
                      <a:cubicBezTo>
                        <a:pt x="299" y="52"/>
                        <a:pt x="296" y="58"/>
                        <a:pt x="295" y="63"/>
                      </a:cubicBezTo>
                      <a:cubicBezTo>
                        <a:pt x="294" y="68"/>
                        <a:pt x="291" y="78"/>
                        <a:pt x="294" y="81"/>
                      </a:cubicBezTo>
                      <a:cubicBezTo>
                        <a:pt x="299" y="86"/>
                        <a:pt x="304" y="77"/>
                        <a:pt x="308" y="77"/>
                      </a:cubicBezTo>
                      <a:cubicBezTo>
                        <a:pt x="308" y="82"/>
                        <a:pt x="307" y="87"/>
                        <a:pt x="305" y="92"/>
                      </a:cubicBezTo>
                      <a:cubicBezTo>
                        <a:pt x="305" y="95"/>
                        <a:pt x="302" y="101"/>
                        <a:pt x="303" y="104"/>
                      </a:cubicBezTo>
                      <a:cubicBezTo>
                        <a:pt x="304" y="108"/>
                        <a:pt x="309" y="108"/>
                        <a:pt x="309" y="113"/>
                      </a:cubicBezTo>
                      <a:cubicBezTo>
                        <a:pt x="309" y="121"/>
                        <a:pt x="304" y="115"/>
                        <a:pt x="301" y="112"/>
                      </a:cubicBezTo>
                      <a:cubicBezTo>
                        <a:pt x="299" y="115"/>
                        <a:pt x="297" y="121"/>
                        <a:pt x="300" y="123"/>
                      </a:cubicBezTo>
                      <a:cubicBezTo>
                        <a:pt x="301" y="125"/>
                        <a:pt x="303" y="124"/>
                        <a:pt x="305" y="125"/>
                      </a:cubicBezTo>
                      <a:cubicBezTo>
                        <a:pt x="306" y="125"/>
                        <a:pt x="308" y="128"/>
                        <a:pt x="309" y="129"/>
                      </a:cubicBezTo>
                      <a:cubicBezTo>
                        <a:pt x="314" y="130"/>
                        <a:pt x="313" y="125"/>
                        <a:pt x="318" y="130"/>
                      </a:cubicBezTo>
                      <a:cubicBezTo>
                        <a:pt x="320" y="132"/>
                        <a:pt x="323" y="135"/>
                        <a:pt x="325" y="137"/>
                      </a:cubicBezTo>
                      <a:cubicBezTo>
                        <a:pt x="327" y="140"/>
                        <a:pt x="326" y="144"/>
                        <a:pt x="322" y="144"/>
                      </a:cubicBezTo>
                      <a:cubicBezTo>
                        <a:pt x="316" y="144"/>
                        <a:pt x="315" y="139"/>
                        <a:pt x="312" y="137"/>
                      </a:cubicBezTo>
                      <a:cubicBezTo>
                        <a:pt x="307" y="134"/>
                        <a:pt x="302" y="136"/>
                        <a:pt x="304" y="142"/>
                      </a:cubicBezTo>
                      <a:cubicBezTo>
                        <a:pt x="305" y="147"/>
                        <a:pt x="309" y="145"/>
                        <a:pt x="313" y="146"/>
                      </a:cubicBezTo>
                      <a:cubicBezTo>
                        <a:pt x="314" y="150"/>
                        <a:pt x="308" y="152"/>
                        <a:pt x="307" y="155"/>
                      </a:cubicBezTo>
                      <a:cubicBezTo>
                        <a:pt x="307" y="160"/>
                        <a:pt x="310" y="162"/>
                        <a:pt x="313" y="163"/>
                      </a:cubicBezTo>
                      <a:cubicBezTo>
                        <a:pt x="317" y="166"/>
                        <a:pt x="320" y="168"/>
                        <a:pt x="323" y="170"/>
                      </a:cubicBezTo>
                      <a:cubicBezTo>
                        <a:pt x="326" y="173"/>
                        <a:pt x="329" y="177"/>
                        <a:pt x="332" y="179"/>
                      </a:cubicBezTo>
                      <a:cubicBezTo>
                        <a:pt x="334" y="176"/>
                        <a:pt x="332" y="166"/>
                        <a:pt x="335" y="165"/>
                      </a:cubicBezTo>
                      <a:cubicBezTo>
                        <a:pt x="339" y="165"/>
                        <a:pt x="342" y="174"/>
                        <a:pt x="344" y="165"/>
                      </a:cubicBezTo>
                      <a:cubicBezTo>
                        <a:pt x="346" y="165"/>
                        <a:pt x="351" y="176"/>
                        <a:pt x="351" y="178"/>
                      </a:cubicBezTo>
                      <a:cubicBezTo>
                        <a:pt x="350" y="178"/>
                        <a:pt x="333" y="189"/>
                        <a:pt x="346" y="187"/>
                      </a:cubicBezTo>
                      <a:cubicBezTo>
                        <a:pt x="349" y="187"/>
                        <a:pt x="351" y="183"/>
                        <a:pt x="355" y="184"/>
                      </a:cubicBezTo>
                      <a:cubicBezTo>
                        <a:pt x="357" y="184"/>
                        <a:pt x="360" y="187"/>
                        <a:pt x="358" y="190"/>
                      </a:cubicBezTo>
                      <a:cubicBezTo>
                        <a:pt x="358" y="192"/>
                        <a:pt x="352" y="191"/>
                        <a:pt x="352" y="194"/>
                      </a:cubicBezTo>
                      <a:cubicBezTo>
                        <a:pt x="353" y="197"/>
                        <a:pt x="358" y="195"/>
                        <a:pt x="360" y="195"/>
                      </a:cubicBezTo>
                      <a:cubicBezTo>
                        <a:pt x="361" y="201"/>
                        <a:pt x="347" y="200"/>
                        <a:pt x="353" y="208"/>
                      </a:cubicBezTo>
                      <a:cubicBezTo>
                        <a:pt x="359" y="216"/>
                        <a:pt x="373" y="201"/>
                        <a:pt x="380" y="199"/>
                      </a:cubicBezTo>
                      <a:cubicBezTo>
                        <a:pt x="387" y="197"/>
                        <a:pt x="396" y="195"/>
                        <a:pt x="399" y="186"/>
                      </a:cubicBezTo>
                      <a:cubicBezTo>
                        <a:pt x="401" y="181"/>
                        <a:pt x="400" y="166"/>
                        <a:pt x="407" y="164"/>
                      </a:cubicBezTo>
                      <a:cubicBezTo>
                        <a:pt x="420" y="162"/>
                        <a:pt x="407" y="183"/>
                        <a:pt x="411" y="187"/>
                      </a:cubicBezTo>
                      <a:cubicBezTo>
                        <a:pt x="418" y="182"/>
                        <a:pt x="415" y="163"/>
                        <a:pt x="415" y="155"/>
                      </a:cubicBezTo>
                      <a:cubicBezTo>
                        <a:pt x="414" y="151"/>
                        <a:pt x="414" y="148"/>
                        <a:pt x="417" y="145"/>
                      </a:cubicBezTo>
                      <a:cubicBezTo>
                        <a:pt x="420" y="140"/>
                        <a:pt x="422" y="141"/>
                        <a:pt x="420" y="13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1" name="Freeform 941">
                  <a:extLst>
                    <a:ext uri="{FF2B5EF4-FFF2-40B4-BE49-F238E27FC236}">
                      <a16:creationId xmlns:a16="http://schemas.microsoft.com/office/drawing/2014/main" id="{43A46429-758B-28F9-DE80-10BE9A28874E}"/>
                    </a:ext>
                  </a:extLst>
                </p:cNvPr>
                <p:cNvSpPr>
                  <a:spLocks/>
                </p:cNvSpPr>
                <p:nvPr/>
              </p:nvSpPr>
              <p:spPr bwMode="auto">
                <a:xfrm>
                  <a:off x="10687895" y="3328993"/>
                  <a:ext cx="469318" cy="363502"/>
                </a:xfrm>
                <a:custGeom>
                  <a:avLst/>
                  <a:gdLst>
                    <a:gd name="T0" fmla="*/ 8 w 364"/>
                    <a:gd name="T1" fmla="*/ 173 h 282"/>
                    <a:gd name="T2" fmla="*/ 1 w 364"/>
                    <a:gd name="T3" fmla="*/ 202 h 282"/>
                    <a:gd name="T4" fmla="*/ 12 w 364"/>
                    <a:gd name="T5" fmla="*/ 224 h 282"/>
                    <a:gd name="T6" fmla="*/ 18 w 364"/>
                    <a:gd name="T7" fmla="*/ 227 h 282"/>
                    <a:gd name="T8" fmla="*/ 19 w 364"/>
                    <a:gd name="T9" fmla="*/ 234 h 282"/>
                    <a:gd name="T10" fmla="*/ 27 w 364"/>
                    <a:gd name="T11" fmla="*/ 238 h 282"/>
                    <a:gd name="T12" fmla="*/ 29 w 364"/>
                    <a:gd name="T13" fmla="*/ 242 h 282"/>
                    <a:gd name="T14" fmla="*/ 36 w 364"/>
                    <a:gd name="T15" fmla="*/ 244 h 282"/>
                    <a:gd name="T16" fmla="*/ 45 w 364"/>
                    <a:gd name="T17" fmla="*/ 254 h 282"/>
                    <a:gd name="T18" fmla="*/ 58 w 364"/>
                    <a:gd name="T19" fmla="*/ 266 h 282"/>
                    <a:gd name="T20" fmla="*/ 80 w 364"/>
                    <a:gd name="T21" fmla="*/ 269 h 282"/>
                    <a:gd name="T22" fmla="*/ 94 w 364"/>
                    <a:gd name="T23" fmla="*/ 244 h 282"/>
                    <a:gd name="T24" fmla="*/ 120 w 364"/>
                    <a:gd name="T25" fmla="*/ 249 h 282"/>
                    <a:gd name="T26" fmla="*/ 132 w 364"/>
                    <a:gd name="T27" fmla="*/ 239 h 282"/>
                    <a:gd name="T28" fmla="*/ 148 w 364"/>
                    <a:gd name="T29" fmla="*/ 236 h 282"/>
                    <a:gd name="T30" fmla="*/ 162 w 364"/>
                    <a:gd name="T31" fmla="*/ 233 h 282"/>
                    <a:gd name="T32" fmla="*/ 167 w 364"/>
                    <a:gd name="T33" fmla="*/ 219 h 282"/>
                    <a:gd name="T34" fmla="*/ 177 w 364"/>
                    <a:gd name="T35" fmla="*/ 189 h 282"/>
                    <a:gd name="T36" fmla="*/ 201 w 364"/>
                    <a:gd name="T37" fmla="*/ 172 h 282"/>
                    <a:gd name="T38" fmla="*/ 224 w 364"/>
                    <a:gd name="T39" fmla="*/ 161 h 282"/>
                    <a:gd name="T40" fmla="*/ 228 w 364"/>
                    <a:gd name="T41" fmla="*/ 135 h 282"/>
                    <a:gd name="T42" fmla="*/ 259 w 364"/>
                    <a:gd name="T43" fmla="*/ 142 h 282"/>
                    <a:gd name="T44" fmla="*/ 272 w 364"/>
                    <a:gd name="T45" fmla="*/ 132 h 282"/>
                    <a:gd name="T46" fmla="*/ 279 w 364"/>
                    <a:gd name="T47" fmla="*/ 119 h 282"/>
                    <a:gd name="T48" fmla="*/ 282 w 364"/>
                    <a:gd name="T49" fmla="*/ 105 h 282"/>
                    <a:gd name="T50" fmla="*/ 297 w 364"/>
                    <a:gd name="T51" fmla="*/ 93 h 282"/>
                    <a:gd name="T52" fmla="*/ 307 w 364"/>
                    <a:gd name="T53" fmla="*/ 75 h 282"/>
                    <a:gd name="T54" fmla="*/ 314 w 364"/>
                    <a:gd name="T55" fmla="*/ 62 h 282"/>
                    <a:gd name="T56" fmla="*/ 329 w 364"/>
                    <a:gd name="T57" fmla="*/ 59 h 282"/>
                    <a:gd name="T58" fmla="*/ 351 w 364"/>
                    <a:gd name="T59" fmla="*/ 41 h 282"/>
                    <a:gd name="T60" fmla="*/ 364 w 364"/>
                    <a:gd name="T61" fmla="*/ 26 h 282"/>
                    <a:gd name="T62" fmla="*/ 361 w 364"/>
                    <a:gd name="T63" fmla="*/ 25 h 282"/>
                    <a:gd name="T64" fmla="*/ 348 w 364"/>
                    <a:gd name="T65" fmla="*/ 10 h 282"/>
                    <a:gd name="T66" fmla="*/ 331 w 364"/>
                    <a:gd name="T67" fmla="*/ 2 h 282"/>
                    <a:gd name="T68" fmla="*/ 315 w 364"/>
                    <a:gd name="T69" fmla="*/ 5 h 282"/>
                    <a:gd name="T70" fmla="*/ 297 w 364"/>
                    <a:gd name="T71" fmla="*/ 7 h 282"/>
                    <a:gd name="T72" fmla="*/ 282 w 364"/>
                    <a:gd name="T73" fmla="*/ 11 h 282"/>
                    <a:gd name="T74" fmla="*/ 270 w 364"/>
                    <a:gd name="T75" fmla="*/ 21 h 282"/>
                    <a:gd name="T76" fmla="*/ 247 w 364"/>
                    <a:gd name="T77" fmla="*/ 47 h 282"/>
                    <a:gd name="T78" fmla="*/ 224 w 364"/>
                    <a:gd name="T79" fmla="*/ 72 h 282"/>
                    <a:gd name="T80" fmla="*/ 219 w 364"/>
                    <a:gd name="T81" fmla="*/ 39 h 282"/>
                    <a:gd name="T82" fmla="*/ 217 w 364"/>
                    <a:gd name="T83" fmla="*/ 19 h 282"/>
                    <a:gd name="T84" fmla="*/ 217 w 364"/>
                    <a:gd name="T85" fmla="*/ 3 h 282"/>
                    <a:gd name="T86" fmla="*/ 127 w 364"/>
                    <a:gd name="T87" fmla="*/ 17 h 282"/>
                    <a:gd name="T88" fmla="*/ 125 w 364"/>
                    <a:gd name="T89" fmla="*/ 0 h 282"/>
                    <a:gd name="T90" fmla="*/ 124 w 364"/>
                    <a:gd name="T91" fmla="*/ 0 h 282"/>
                    <a:gd name="T92" fmla="*/ 110 w 364"/>
                    <a:gd name="T93" fmla="*/ 8 h 282"/>
                    <a:gd name="T94" fmla="*/ 106 w 364"/>
                    <a:gd name="T95" fmla="*/ 23 h 282"/>
                    <a:gd name="T96" fmla="*/ 99 w 364"/>
                    <a:gd name="T97" fmla="*/ 36 h 282"/>
                    <a:gd name="T98" fmla="*/ 93 w 364"/>
                    <a:gd name="T99" fmla="*/ 48 h 282"/>
                    <a:gd name="T100" fmla="*/ 83 w 364"/>
                    <a:gd name="T101" fmla="*/ 60 h 282"/>
                    <a:gd name="T102" fmla="*/ 73 w 364"/>
                    <a:gd name="T103" fmla="*/ 67 h 282"/>
                    <a:gd name="T104" fmla="*/ 58 w 364"/>
                    <a:gd name="T105" fmla="*/ 81 h 282"/>
                    <a:gd name="T106" fmla="*/ 51 w 364"/>
                    <a:gd name="T107" fmla="*/ 91 h 282"/>
                    <a:gd name="T108" fmla="*/ 52 w 364"/>
                    <a:gd name="T109" fmla="*/ 105 h 282"/>
                    <a:gd name="T110" fmla="*/ 42 w 364"/>
                    <a:gd name="T111" fmla="*/ 105 h 282"/>
                    <a:gd name="T112" fmla="*/ 22 w 364"/>
                    <a:gd name="T113" fmla="*/ 122 h 282"/>
                    <a:gd name="T114" fmla="*/ 25 w 364"/>
                    <a:gd name="T115" fmla="*/ 135 h 282"/>
                    <a:gd name="T116" fmla="*/ 18 w 364"/>
                    <a:gd name="T117" fmla="*/ 144 h 282"/>
                    <a:gd name="T118" fmla="*/ 10 w 364"/>
                    <a:gd name="T119" fmla="*/ 155 h 282"/>
                    <a:gd name="T120" fmla="*/ 9 w 364"/>
                    <a:gd name="T121" fmla="*/ 170 h 282"/>
                    <a:gd name="T122" fmla="*/ 8 w 364"/>
                    <a:gd name="T123" fmla="*/ 171 h 282"/>
                    <a:gd name="T124" fmla="*/ 8 w 364"/>
                    <a:gd name="T125" fmla="*/ 17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4" h="282">
                      <a:moveTo>
                        <a:pt x="8" y="173"/>
                      </a:moveTo>
                      <a:cubicBezTo>
                        <a:pt x="7" y="183"/>
                        <a:pt x="0" y="191"/>
                        <a:pt x="1" y="202"/>
                      </a:cubicBezTo>
                      <a:cubicBezTo>
                        <a:pt x="2" y="210"/>
                        <a:pt x="6" y="221"/>
                        <a:pt x="12" y="224"/>
                      </a:cubicBezTo>
                      <a:cubicBezTo>
                        <a:pt x="15" y="226"/>
                        <a:pt x="15" y="224"/>
                        <a:pt x="18" y="227"/>
                      </a:cubicBezTo>
                      <a:cubicBezTo>
                        <a:pt x="19" y="229"/>
                        <a:pt x="18" y="232"/>
                        <a:pt x="19" y="234"/>
                      </a:cubicBezTo>
                      <a:cubicBezTo>
                        <a:pt x="21" y="236"/>
                        <a:pt x="25" y="236"/>
                        <a:pt x="27" y="238"/>
                      </a:cubicBezTo>
                      <a:cubicBezTo>
                        <a:pt x="29" y="239"/>
                        <a:pt x="28" y="241"/>
                        <a:pt x="29" y="242"/>
                      </a:cubicBezTo>
                      <a:cubicBezTo>
                        <a:pt x="31" y="243"/>
                        <a:pt x="34" y="243"/>
                        <a:pt x="36" y="244"/>
                      </a:cubicBezTo>
                      <a:cubicBezTo>
                        <a:pt x="40" y="246"/>
                        <a:pt x="42" y="250"/>
                        <a:pt x="45" y="254"/>
                      </a:cubicBezTo>
                      <a:cubicBezTo>
                        <a:pt x="49" y="258"/>
                        <a:pt x="53" y="262"/>
                        <a:pt x="58" y="266"/>
                      </a:cubicBezTo>
                      <a:cubicBezTo>
                        <a:pt x="65" y="271"/>
                        <a:pt x="74" y="282"/>
                        <a:pt x="80" y="269"/>
                      </a:cubicBezTo>
                      <a:cubicBezTo>
                        <a:pt x="83" y="262"/>
                        <a:pt x="85" y="248"/>
                        <a:pt x="94" y="244"/>
                      </a:cubicBezTo>
                      <a:cubicBezTo>
                        <a:pt x="103" y="241"/>
                        <a:pt x="109" y="257"/>
                        <a:pt x="120" y="249"/>
                      </a:cubicBezTo>
                      <a:cubicBezTo>
                        <a:pt x="124" y="245"/>
                        <a:pt x="126" y="240"/>
                        <a:pt x="132" y="239"/>
                      </a:cubicBezTo>
                      <a:cubicBezTo>
                        <a:pt x="137" y="237"/>
                        <a:pt x="142" y="237"/>
                        <a:pt x="148" y="236"/>
                      </a:cubicBezTo>
                      <a:cubicBezTo>
                        <a:pt x="153" y="235"/>
                        <a:pt x="157" y="237"/>
                        <a:pt x="162" y="233"/>
                      </a:cubicBezTo>
                      <a:cubicBezTo>
                        <a:pt x="166" y="229"/>
                        <a:pt x="167" y="224"/>
                        <a:pt x="167" y="219"/>
                      </a:cubicBezTo>
                      <a:cubicBezTo>
                        <a:pt x="168" y="209"/>
                        <a:pt x="170" y="197"/>
                        <a:pt x="177" y="189"/>
                      </a:cubicBezTo>
                      <a:cubicBezTo>
                        <a:pt x="183" y="182"/>
                        <a:pt x="192" y="175"/>
                        <a:pt x="201" y="172"/>
                      </a:cubicBezTo>
                      <a:cubicBezTo>
                        <a:pt x="209" y="169"/>
                        <a:pt x="219" y="169"/>
                        <a:pt x="224" y="161"/>
                      </a:cubicBezTo>
                      <a:cubicBezTo>
                        <a:pt x="230" y="152"/>
                        <a:pt x="213" y="136"/>
                        <a:pt x="228" y="135"/>
                      </a:cubicBezTo>
                      <a:cubicBezTo>
                        <a:pt x="238" y="134"/>
                        <a:pt x="249" y="145"/>
                        <a:pt x="259" y="142"/>
                      </a:cubicBezTo>
                      <a:cubicBezTo>
                        <a:pt x="264" y="141"/>
                        <a:pt x="268" y="135"/>
                        <a:pt x="272" y="132"/>
                      </a:cubicBezTo>
                      <a:cubicBezTo>
                        <a:pt x="277" y="128"/>
                        <a:pt x="278" y="125"/>
                        <a:pt x="279" y="119"/>
                      </a:cubicBezTo>
                      <a:cubicBezTo>
                        <a:pt x="279" y="113"/>
                        <a:pt x="278" y="109"/>
                        <a:pt x="282" y="105"/>
                      </a:cubicBezTo>
                      <a:cubicBezTo>
                        <a:pt x="286" y="100"/>
                        <a:pt x="292" y="97"/>
                        <a:pt x="297" y="93"/>
                      </a:cubicBezTo>
                      <a:cubicBezTo>
                        <a:pt x="301" y="88"/>
                        <a:pt x="304" y="81"/>
                        <a:pt x="307" y="75"/>
                      </a:cubicBezTo>
                      <a:cubicBezTo>
                        <a:pt x="308" y="72"/>
                        <a:pt x="311" y="65"/>
                        <a:pt x="314" y="62"/>
                      </a:cubicBezTo>
                      <a:cubicBezTo>
                        <a:pt x="318" y="58"/>
                        <a:pt x="325" y="60"/>
                        <a:pt x="329" y="59"/>
                      </a:cubicBezTo>
                      <a:cubicBezTo>
                        <a:pt x="340" y="57"/>
                        <a:pt x="345" y="49"/>
                        <a:pt x="351" y="41"/>
                      </a:cubicBezTo>
                      <a:cubicBezTo>
                        <a:pt x="355" y="35"/>
                        <a:pt x="360" y="31"/>
                        <a:pt x="364" y="26"/>
                      </a:cubicBezTo>
                      <a:cubicBezTo>
                        <a:pt x="363" y="26"/>
                        <a:pt x="362" y="26"/>
                        <a:pt x="361" y="25"/>
                      </a:cubicBezTo>
                      <a:cubicBezTo>
                        <a:pt x="354" y="22"/>
                        <a:pt x="351" y="17"/>
                        <a:pt x="348" y="10"/>
                      </a:cubicBezTo>
                      <a:cubicBezTo>
                        <a:pt x="344" y="3"/>
                        <a:pt x="340" y="1"/>
                        <a:pt x="331" y="2"/>
                      </a:cubicBezTo>
                      <a:cubicBezTo>
                        <a:pt x="326" y="3"/>
                        <a:pt x="321" y="5"/>
                        <a:pt x="315" y="5"/>
                      </a:cubicBezTo>
                      <a:cubicBezTo>
                        <a:pt x="309" y="6"/>
                        <a:pt x="303" y="6"/>
                        <a:pt x="297" y="7"/>
                      </a:cubicBezTo>
                      <a:cubicBezTo>
                        <a:pt x="292" y="9"/>
                        <a:pt x="286" y="9"/>
                        <a:pt x="282" y="11"/>
                      </a:cubicBezTo>
                      <a:cubicBezTo>
                        <a:pt x="277" y="13"/>
                        <a:pt x="274" y="18"/>
                        <a:pt x="270" y="21"/>
                      </a:cubicBezTo>
                      <a:cubicBezTo>
                        <a:pt x="260" y="29"/>
                        <a:pt x="253" y="36"/>
                        <a:pt x="247" y="47"/>
                      </a:cubicBezTo>
                      <a:cubicBezTo>
                        <a:pt x="242" y="58"/>
                        <a:pt x="235" y="65"/>
                        <a:pt x="224" y="72"/>
                      </a:cubicBezTo>
                      <a:cubicBezTo>
                        <a:pt x="219" y="64"/>
                        <a:pt x="220" y="48"/>
                        <a:pt x="219" y="39"/>
                      </a:cubicBezTo>
                      <a:cubicBezTo>
                        <a:pt x="218" y="32"/>
                        <a:pt x="218" y="25"/>
                        <a:pt x="217" y="19"/>
                      </a:cubicBezTo>
                      <a:cubicBezTo>
                        <a:pt x="216" y="13"/>
                        <a:pt x="217" y="8"/>
                        <a:pt x="217" y="3"/>
                      </a:cubicBezTo>
                      <a:cubicBezTo>
                        <a:pt x="127" y="17"/>
                        <a:pt x="127" y="17"/>
                        <a:pt x="127" y="17"/>
                      </a:cubicBezTo>
                      <a:cubicBezTo>
                        <a:pt x="127" y="17"/>
                        <a:pt x="126" y="11"/>
                        <a:pt x="125" y="0"/>
                      </a:cubicBezTo>
                      <a:cubicBezTo>
                        <a:pt x="124" y="0"/>
                        <a:pt x="124" y="0"/>
                        <a:pt x="124" y="0"/>
                      </a:cubicBezTo>
                      <a:cubicBezTo>
                        <a:pt x="120" y="3"/>
                        <a:pt x="113" y="4"/>
                        <a:pt x="110" y="8"/>
                      </a:cubicBezTo>
                      <a:cubicBezTo>
                        <a:pt x="107" y="12"/>
                        <a:pt x="109" y="18"/>
                        <a:pt x="106" y="23"/>
                      </a:cubicBezTo>
                      <a:cubicBezTo>
                        <a:pt x="104" y="28"/>
                        <a:pt x="101" y="31"/>
                        <a:pt x="99" y="36"/>
                      </a:cubicBezTo>
                      <a:cubicBezTo>
                        <a:pt x="97" y="41"/>
                        <a:pt x="97" y="43"/>
                        <a:pt x="93" y="48"/>
                      </a:cubicBezTo>
                      <a:cubicBezTo>
                        <a:pt x="89" y="52"/>
                        <a:pt x="86" y="56"/>
                        <a:pt x="83" y="60"/>
                      </a:cubicBezTo>
                      <a:cubicBezTo>
                        <a:pt x="80" y="64"/>
                        <a:pt x="77" y="66"/>
                        <a:pt x="73" y="67"/>
                      </a:cubicBezTo>
                      <a:cubicBezTo>
                        <a:pt x="62" y="70"/>
                        <a:pt x="60" y="70"/>
                        <a:pt x="58" y="81"/>
                      </a:cubicBezTo>
                      <a:cubicBezTo>
                        <a:pt x="57" y="86"/>
                        <a:pt x="53" y="87"/>
                        <a:pt x="51" y="91"/>
                      </a:cubicBezTo>
                      <a:cubicBezTo>
                        <a:pt x="49" y="96"/>
                        <a:pt x="53" y="100"/>
                        <a:pt x="52" y="105"/>
                      </a:cubicBezTo>
                      <a:cubicBezTo>
                        <a:pt x="51" y="110"/>
                        <a:pt x="47" y="105"/>
                        <a:pt x="42" y="105"/>
                      </a:cubicBezTo>
                      <a:cubicBezTo>
                        <a:pt x="36" y="106"/>
                        <a:pt x="23" y="115"/>
                        <a:pt x="22" y="122"/>
                      </a:cubicBezTo>
                      <a:cubicBezTo>
                        <a:pt x="21" y="126"/>
                        <a:pt x="26" y="130"/>
                        <a:pt x="25" y="135"/>
                      </a:cubicBezTo>
                      <a:cubicBezTo>
                        <a:pt x="24" y="138"/>
                        <a:pt x="20" y="141"/>
                        <a:pt x="18" y="144"/>
                      </a:cubicBezTo>
                      <a:cubicBezTo>
                        <a:pt x="15" y="147"/>
                        <a:pt x="11" y="151"/>
                        <a:pt x="10" y="155"/>
                      </a:cubicBezTo>
                      <a:cubicBezTo>
                        <a:pt x="9" y="159"/>
                        <a:pt x="12" y="166"/>
                        <a:pt x="9" y="170"/>
                      </a:cubicBezTo>
                      <a:cubicBezTo>
                        <a:pt x="9" y="170"/>
                        <a:pt x="8" y="170"/>
                        <a:pt x="8" y="171"/>
                      </a:cubicBezTo>
                      <a:cubicBezTo>
                        <a:pt x="8" y="171"/>
                        <a:pt x="8" y="172"/>
                        <a:pt x="8" y="173"/>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2" name="Freeform 942">
                  <a:extLst>
                    <a:ext uri="{FF2B5EF4-FFF2-40B4-BE49-F238E27FC236}">
                      <a16:creationId xmlns:a16="http://schemas.microsoft.com/office/drawing/2014/main" id="{88CAD748-05A5-0EF6-97BD-C099E4AC71C7}"/>
                    </a:ext>
                  </a:extLst>
                </p:cNvPr>
                <p:cNvSpPr>
                  <a:spLocks/>
                </p:cNvSpPr>
                <p:nvPr/>
              </p:nvSpPr>
              <p:spPr bwMode="auto">
                <a:xfrm>
                  <a:off x="9947194" y="3482112"/>
                  <a:ext cx="778047" cy="394624"/>
                </a:xfrm>
                <a:custGeom>
                  <a:avLst/>
                  <a:gdLst>
                    <a:gd name="T0" fmla="*/ 522 w 604"/>
                    <a:gd name="T1" fmla="*/ 228 h 306"/>
                    <a:gd name="T2" fmla="*/ 536 w 604"/>
                    <a:gd name="T3" fmla="*/ 212 h 306"/>
                    <a:gd name="T4" fmla="*/ 557 w 604"/>
                    <a:gd name="T5" fmla="*/ 188 h 306"/>
                    <a:gd name="T6" fmla="*/ 592 w 604"/>
                    <a:gd name="T7" fmla="*/ 154 h 306"/>
                    <a:gd name="T8" fmla="*/ 604 w 604"/>
                    <a:gd name="T9" fmla="*/ 123 h 306"/>
                    <a:gd name="T10" fmla="*/ 594 w 604"/>
                    <a:gd name="T11" fmla="*/ 115 h 306"/>
                    <a:gd name="T12" fmla="*/ 587 w 604"/>
                    <a:gd name="T13" fmla="*/ 105 h 306"/>
                    <a:gd name="T14" fmla="*/ 583 w 604"/>
                    <a:gd name="T15" fmla="*/ 54 h 306"/>
                    <a:gd name="T16" fmla="*/ 554 w 604"/>
                    <a:gd name="T17" fmla="*/ 46 h 306"/>
                    <a:gd name="T18" fmla="*/ 519 w 604"/>
                    <a:gd name="T19" fmla="*/ 28 h 306"/>
                    <a:gd name="T20" fmla="*/ 488 w 604"/>
                    <a:gd name="T21" fmla="*/ 28 h 306"/>
                    <a:gd name="T22" fmla="*/ 459 w 604"/>
                    <a:gd name="T23" fmla="*/ 26 h 306"/>
                    <a:gd name="T24" fmla="*/ 428 w 604"/>
                    <a:gd name="T25" fmla="*/ 15 h 306"/>
                    <a:gd name="T26" fmla="*/ 385 w 604"/>
                    <a:gd name="T27" fmla="*/ 3 h 306"/>
                    <a:gd name="T28" fmla="*/ 369 w 604"/>
                    <a:gd name="T29" fmla="*/ 16 h 306"/>
                    <a:gd name="T30" fmla="*/ 321 w 604"/>
                    <a:gd name="T31" fmla="*/ 91 h 306"/>
                    <a:gd name="T32" fmla="*/ 296 w 604"/>
                    <a:gd name="T33" fmla="*/ 124 h 306"/>
                    <a:gd name="T34" fmla="*/ 264 w 604"/>
                    <a:gd name="T35" fmla="*/ 119 h 306"/>
                    <a:gd name="T36" fmla="*/ 242 w 604"/>
                    <a:gd name="T37" fmla="*/ 134 h 306"/>
                    <a:gd name="T38" fmla="*/ 213 w 604"/>
                    <a:gd name="T39" fmla="*/ 141 h 306"/>
                    <a:gd name="T40" fmla="*/ 179 w 604"/>
                    <a:gd name="T41" fmla="*/ 146 h 306"/>
                    <a:gd name="T42" fmla="*/ 137 w 604"/>
                    <a:gd name="T43" fmla="*/ 151 h 306"/>
                    <a:gd name="T44" fmla="*/ 120 w 604"/>
                    <a:gd name="T45" fmla="*/ 170 h 306"/>
                    <a:gd name="T46" fmla="*/ 116 w 604"/>
                    <a:gd name="T47" fmla="*/ 166 h 306"/>
                    <a:gd name="T48" fmla="*/ 104 w 604"/>
                    <a:gd name="T49" fmla="*/ 203 h 306"/>
                    <a:gd name="T50" fmla="*/ 63 w 604"/>
                    <a:gd name="T51" fmla="*/ 238 h 306"/>
                    <a:gd name="T52" fmla="*/ 34 w 604"/>
                    <a:gd name="T53" fmla="*/ 251 h 306"/>
                    <a:gd name="T54" fmla="*/ 31 w 604"/>
                    <a:gd name="T55" fmla="*/ 260 h 306"/>
                    <a:gd name="T56" fmla="*/ 33 w 604"/>
                    <a:gd name="T57" fmla="*/ 267 h 306"/>
                    <a:gd name="T58" fmla="*/ 28 w 604"/>
                    <a:gd name="T59" fmla="*/ 283 h 306"/>
                    <a:gd name="T60" fmla="*/ 22 w 604"/>
                    <a:gd name="T61" fmla="*/ 290 h 306"/>
                    <a:gd name="T62" fmla="*/ 15 w 604"/>
                    <a:gd name="T63" fmla="*/ 293 h 306"/>
                    <a:gd name="T64" fmla="*/ 8 w 604"/>
                    <a:gd name="T65" fmla="*/ 294 h 306"/>
                    <a:gd name="T66" fmla="*/ 1 w 604"/>
                    <a:gd name="T67" fmla="*/ 296 h 306"/>
                    <a:gd name="T68" fmla="*/ 0 w 604"/>
                    <a:gd name="T69" fmla="*/ 305 h 306"/>
                    <a:gd name="T70" fmla="*/ 7 w 604"/>
                    <a:gd name="T71" fmla="*/ 306 h 306"/>
                    <a:gd name="T72" fmla="*/ 40 w 604"/>
                    <a:gd name="T73" fmla="*/ 305 h 306"/>
                    <a:gd name="T74" fmla="*/ 90 w 604"/>
                    <a:gd name="T75" fmla="*/ 302 h 306"/>
                    <a:gd name="T76" fmla="*/ 115 w 604"/>
                    <a:gd name="T77" fmla="*/ 300 h 306"/>
                    <a:gd name="T78" fmla="*/ 492 w 604"/>
                    <a:gd name="T79" fmla="*/ 261 h 306"/>
                    <a:gd name="T80" fmla="*/ 512 w 604"/>
                    <a:gd name="T81" fmla="*/ 235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4" h="306">
                      <a:moveTo>
                        <a:pt x="512" y="235"/>
                      </a:moveTo>
                      <a:cubicBezTo>
                        <a:pt x="515" y="233"/>
                        <a:pt x="519" y="231"/>
                        <a:pt x="522" y="228"/>
                      </a:cubicBezTo>
                      <a:cubicBezTo>
                        <a:pt x="525" y="226"/>
                        <a:pt x="526" y="222"/>
                        <a:pt x="529" y="220"/>
                      </a:cubicBezTo>
                      <a:cubicBezTo>
                        <a:pt x="531" y="217"/>
                        <a:pt x="535" y="215"/>
                        <a:pt x="536" y="212"/>
                      </a:cubicBezTo>
                      <a:cubicBezTo>
                        <a:pt x="538" y="206"/>
                        <a:pt x="535" y="205"/>
                        <a:pt x="542" y="203"/>
                      </a:cubicBezTo>
                      <a:cubicBezTo>
                        <a:pt x="551" y="201"/>
                        <a:pt x="552" y="196"/>
                        <a:pt x="557" y="188"/>
                      </a:cubicBezTo>
                      <a:cubicBezTo>
                        <a:pt x="562" y="181"/>
                        <a:pt x="567" y="175"/>
                        <a:pt x="573" y="170"/>
                      </a:cubicBezTo>
                      <a:cubicBezTo>
                        <a:pt x="580" y="165"/>
                        <a:pt x="587" y="161"/>
                        <a:pt x="592" y="154"/>
                      </a:cubicBezTo>
                      <a:cubicBezTo>
                        <a:pt x="597" y="147"/>
                        <a:pt x="598" y="138"/>
                        <a:pt x="600" y="130"/>
                      </a:cubicBezTo>
                      <a:cubicBezTo>
                        <a:pt x="601" y="127"/>
                        <a:pt x="603" y="125"/>
                        <a:pt x="604" y="123"/>
                      </a:cubicBezTo>
                      <a:cubicBezTo>
                        <a:pt x="603" y="121"/>
                        <a:pt x="604" y="120"/>
                        <a:pt x="602" y="119"/>
                      </a:cubicBezTo>
                      <a:cubicBezTo>
                        <a:pt x="600" y="117"/>
                        <a:pt x="596" y="117"/>
                        <a:pt x="594" y="115"/>
                      </a:cubicBezTo>
                      <a:cubicBezTo>
                        <a:pt x="593" y="113"/>
                        <a:pt x="594" y="110"/>
                        <a:pt x="593" y="108"/>
                      </a:cubicBezTo>
                      <a:cubicBezTo>
                        <a:pt x="590" y="105"/>
                        <a:pt x="590" y="107"/>
                        <a:pt x="587" y="105"/>
                      </a:cubicBezTo>
                      <a:cubicBezTo>
                        <a:pt x="581" y="102"/>
                        <a:pt x="577" y="91"/>
                        <a:pt x="576" y="83"/>
                      </a:cubicBezTo>
                      <a:cubicBezTo>
                        <a:pt x="575" y="72"/>
                        <a:pt x="582" y="64"/>
                        <a:pt x="583" y="54"/>
                      </a:cubicBezTo>
                      <a:cubicBezTo>
                        <a:pt x="583" y="53"/>
                        <a:pt x="583" y="52"/>
                        <a:pt x="583" y="52"/>
                      </a:cubicBezTo>
                      <a:cubicBezTo>
                        <a:pt x="576" y="57"/>
                        <a:pt x="559" y="51"/>
                        <a:pt x="554" y="46"/>
                      </a:cubicBezTo>
                      <a:cubicBezTo>
                        <a:pt x="547" y="39"/>
                        <a:pt x="541" y="31"/>
                        <a:pt x="532" y="26"/>
                      </a:cubicBezTo>
                      <a:cubicBezTo>
                        <a:pt x="526" y="22"/>
                        <a:pt x="525" y="24"/>
                        <a:pt x="519" y="28"/>
                      </a:cubicBezTo>
                      <a:cubicBezTo>
                        <a:pt x="514" y="31"/>
                        <a:pt x="509" y="34"/>
                        <a:pt x="503" y="33"/>
                      </a:cubicBezTo>
                      <a:cubicBezTo>
                        <a:pt x="498" y="32"/>
                        <a:pt x="493" y="28"/>
                        <a:pt x="488" y="28"/>
                      </a:cubicBezTo>
                      <a:cubicBezTo>
                        <a:pt x="481" y="28"/>
                        <a:pt x="479" y="35"/>
                        <a:pt x="474" y="36"/>
                      </a:cubicBezTo>
                      <a:cubicBezTo>
                        <a:pt x="469" y="37"/>
                        <a:pt x="463" y="29"/>
                        <a:pt x="459" y="26"/>
                      </a:cubicBezTo>
                      <a:cubicBezTo>
                        <a:pt x="453" y="22"/>
                        <a:pt x="448" y="21"/>
                        <a:pt x="441" y="19"/>
                      </a:cubicBezTo>
                      <a:cubicBezTo>
                        <a:pt x="437" y="18"/>
                        <a:pt x="432" y="16"/>
                        <a:pt x="428" y="15"/>
                      </a:cubicBezTo>
                      <a:cubicBezTo>
                        <a:pt x="422" y="14"/>
                        <a:pt x="416" y="15"/>
                        <a:pt x="411" y="14"/>
                      </a:cubicBezTo>
                      <a:cubicBezTo>
                        <a:pt x="400" y="14"/>
                        <a:pt x="395" y="7"/>
                        <a:pt x="385" y="3"/>
                      </a:cubicBezTo>
                      <a:cubicBezTo>
                        <a:pt x="379" y="0"/>
                        <a:pt x="373" y="2"/>
                        <a:pt x="368" y="5"/>
                      </a:cubicBezTo>
                      <a:cubicBezTo>
                        <a:pt x="369" y="11"/>
                        <a:pt x="369" y="15"/>
                        <a:pt x="369" y="16"/>
                      </a:cubicBezTo>
                      <a:cubicBezTo>
                        <a:pt x="367" y="34"/>
                        <a:pt x="355" y="38"/>
                        <a:pt x="341" y="45"/>
                      </a:cubicBezTo>
                      <a:cubicBezTo>
                        <a:pt x="322" y="55"/>
                        <a:pt x="328" y="75"/>
                        <a:pt x="321" y="91"/>
                      </a:cubicBezTo>
                      <a:cubicBezTo>
                        <a:pt x="319" y="97"/>
                        <a:pt x="313" y="101"/>
                        <a:pt x="309" y="106"/>
                      </a:cubicBezTo>
                      <a:cubicBezTo>
                        <a:pt x="304" y="112"/>
                        <a:pt x="301" y="119"/>
                        <a:pt x="296" y="124"/>
                      </a:cubicBezTo>
                      <a:cubicBezTo>
                        <a:pt x="291" y="129"/>
                        <a:pt x="286" y="137"/>
                        <a:pt x="279" y="134"/>
                      </a:cubicBezTo>
                      <a:cubicBezTo>
                        <a:pt x="275" y="133"/>
                        <a:pt x="268" y="123"/>
                        <a:pt x="264" y="119"/>
                      </a:cubicBezTo>
                      <a:cubicBezTo>
                        <a:pt x="258" y="113"/>
                        <a:pt x="255" y="106"/>
                        <a:pt x="249" y="115"/>
                      </a:cubicBezTo>
                      <a:cubicBezTo>
                        <a:pt x="246" y="121"/>
                        <a:pt x="245" y="128"/>
                        <a:pt x="242" y="134"/>
                      </a:cubicBezTo>
                      <a:cubicBezTo>
                        <a:pt x="239" y="139"/>
                        <a:pt x="238" y="149"/>
                        <a:pt x="230" y="147"/>
                      </a:cubicBezTo>
                      <a:cubicBezTo>
                        <a:pt x="223" y="145"/>
                        <a:pt x="223" y="134"/>
                        <a:pt x="213" y="141"/>
                      </a:cubicBezTo>
                      <a:cubicBezTo>
                        <a:pt x="207" y="145"/>
                        <a:pt x="206" y="150"/>
                        <a:pt x="198" y="152"/>
                      </a:cubicBezTo>
                      <a:cubicBezTo>
                        <a:pt x="190" y="153"/>
                        <a:pt x="186" y="150"/>
                        <a:pt x="179" y="146"/>
                      </a:cubicBezTo>
                      <a:cubicBezTo>
                        <a:pt x="163" y="137"/>
                        <a:pt x="159" y="149"/>
                        <a:pt x="145" y="152"/>
                      </a:cubicBezTo>
                      <a:cubicBezTo>
                        <a:pt x="142" y="153"/>
                        <a:pt x="141" y="149"/>
                        <a:pt x="137" y="151"/>
                      </a:cubicBezTo>
                      <a:cubicBezTo>
                        <a:pt x="135" y="152"/>
                        <a:pt x="134" y="158"/>
                        <a:pt x="133" y="160"/>
                      </a:cubicBezTo>
                      <a:cubicBezTo>
                        <a:pt x="130" y="164"/>
                        <a:pt x="125" y="171"/>
                        <a:pt x="120" y="170"/>
                      </a:cubicBezTo>
                      <a:cubicBezTo>
                        <a:pt x="118" y="170"/>
                        <a:pt x="117" y="170"/>
                        <a:pt x="115" y="170"/>
                      </a:cubicBezTo>
                      <a:cubicBezTo>
                        <a:pt x="115" y="168"/>
                        <a:pt x="116" y="167"/>
                        <a:pt x="116" y="166"/>
                      </a:cubicBezTo>
                      <a:cubicBezTo>
                        <a:pt x="114" y="168"/>
                        <a:pt x="113" y="171"/>
                        <a:pt x="112" y="173"/>
                      </a:cubicBezTo>
                      <a:cubicBezTo>
                        <a:pt x="107" y="183"/>
                        <a:pt x="105" y="192"/>
                        <a:pt x="104" y="203"/>
                      </a:cubicBezTo>
                      <a:cubicBezTo>
                        <a:pt x="102" y="217"/>
                        <a:pt x="96" y="215"/>
                        <a:pt x="87" y="222"/>
                      </a:cubicBezTo>
                      <a:cubicBezTo>
                        <a:pt x="76" y="230"/>
                        <a:pt x="78" y="239"/>
                        <a:pt x="63" y="238"/>
                      </a:cubicBezTo>
                      <a:cubicBezTo>
                        <a:pt x="56" y="237"/>
                        <a:pt x="48" y="233"/>
                        <a:pt x="41" y="235"/>
                      </a:cubicBezTo>
                      <a:cubicBezTo>
                        <a:pt x="31" y="238"/>
                        <a:pt x="36" y="242"/>
                        <a:pt x="34" y="251"/>
                      </a:cubicBezTo>
                      <a:cubicBezTo>
                        <a:pt x="33" y="255"/>
                        <a:pt x="31" y="257"/>
                        <a:pt x="30" y="258"/>
                      </a:cubicBezTo>
                      <a:cubicBezTo>
                        <a:pt x="30" y="258"/>
                        <a:pt x="31" y="259"/>
                        <a:pt x="31" y="260"/>
                      </a:cubicBezTo>
                      <a:cubicBezTo>
                        <a:pt x="31" y="261"/>
                        <a:pt x="32" y="262"/>
                        <a:pt x="32" y="263"/>
                      </a:cubicBezTo>
                      <a:cubicBezTo>
                        <a:pt x="32" y="265"/>
                        <a:pt x="33" y="266"/>
                        <a:pt x="33" y="267"/>
                      </a:cubicBezTo>
                      <a:cubicBezTo>
                        <a:pt x="34" y="270"/>
                        <a:pt x="34" y="273"/>
                        <a:pt x="33" y="276"/>
                      </a:cubicBezTo>
                      <a:cubicBezTo>
                        <a:pt x="32" y="279"/>
                        <a:pt x="30" y="281"/>
                        <a:pt x="28" y="283"/>
                      </a:cubicBezTo>
                      <a:cubicBezTo>
                        <a:pt x="27" y="285"/>
                        <a:pt x="26" y="286"/>
                        <a:pt x="25" y="288"/>
                      </a:cubicBezTo>
                      <a:cubicBezTo>
                        <a:pt x="24" y="288"/>
                        <a:pt x="23" y="289"/>
                        <a:pt x="22" y="290"/>
                      </a:cubicBezTo>
                      <a:cubicBezTo>
                        <a:pt x="22" y="291"/>
                        <a:pt x="20" y="291"/>
                        <a:pt x="19" y="292"/>
                      </a:cubicBezTo>
                      <a:cubicBezTo>
                        <a:pt x="18" y="293"/>
                        <a:pt x="17" y="293"/>
                        <a:pt x="15" y="293"/>
                      </a:cubicBezTo>
                      <a:cubicBezTo>
                        <a:pt x="14" y="293"/>
                        <a:pt x="13" y="294"/>
                        <a:pt x="12" y="294"/>
                      </a:cubicBezTo>
                      <a:cubicBezTo>
                        <a:pt x="11" y="294"/>
                        <a:pt x="9" y="294"/>
                        <a:pt x="8" y="294"/>
                      </a:cubicBezTo>
                      <a:cubicBezTo>
                        <a:pt x="6" y="294"/>
                        <a:pt x="4" y="294"/>
                        <a:pt x="3" y="295"/>
                      </a:cubicBezTo>
                      <a:cubicBezTo>
                        <a:pt x="2" y="295"/>
                        <a:pt x="1" y="296"/>
                        <a:pt x="1" y="296"/>
                      </a:cubicBezTo>
                      <a:cubicBezTo>
                        <a:pt x="0" y="298"/>
                        <a:pt x="0" y="300"/>
                        <a:pt x="0" y="302"/>
                      </a:cubicBezTo>
                      <a:cubicBezTo>
                        <a:pt x="0" y="303"/>
                        <a:pt x="0" y="304"/>
                        <a:pt x="0" y="305"/>
                      </a:cubicBezTo>
                      <a:cubicBezTo>
                        <a:pt x="0" y="306"/>
                        <a:pt x="2" y="306"/>
                        <a:pt x="3" y="306"/>
                      </a:cubicBezTo>
                      <a:cubicBezTo>
                        <a:pt x="5" y="306"/>
                        <a:pt x="6" y="306"/>
                        <a:pt x="7" y="306"/>
                      </a:cubicBezTo>
                      <a:cubicBezTo>
                        <a:pt x="10" y="306"/>
                        <a:pt x="13" y="306"/>
                        <a:pt x="16" y="306"/>
                      </a:cubicBezTo>
                      <a:cubicBezTo>
                        <a:pt x="24" y="306"/>
                        <a:pt x="32" y="305"/>
                        <a:pt x="40" y="305"/>
                      </a:cubicBezTo>
                      <a:cubicBezTo>
                        <a:pt x="49" y="304"/>
                        <a:pt x="57" y="304"/>
                        <a:pt x="66" y="303"/>
                      </a:cubicBezTo>
                      <a:cubicBezTo>
                        <a:pt x="74" y="303"/>
                        <a:pt x="82" y="303"/>
                        <a:pt x="90" y="302"/>
                      </a:cubicBezTo>
                      <a:cubicBezTo>
                        <a:pt x="96" y="302"/>
                        <a:pt x="102" y="301"/>
                        <a:pt x="108" y="301"/>
                      </a:cubicBezTo>
                      <a:cubicBezTo>
                        <a:pt x="111" y="301"/>
                        <a:pt x="113" y="300"/>
                        <a:pt x="115" y="300"/>
                      </a:cubicBezTo>
                      <a:cubicBezTo>
                        <a:pt x="108" y="287"/>
                        <a:pt x="108" y="287"/>
                        <a:pt x="108" y="287"/>
                      </a:cubicBezTo>
                      <a:cubicBezTo>
                        <a:pt x="108" y="287"/>
                        <a:pt x="343" y="272"/>
                        <a:pt x="492" y="261"/>
                      </a:cubicBezTo>
                      <a:cubicBezTo>
                        <a:pt x="492" y="259"/>
                        <a:pt x="493" y="257"/>
                        <a:pt x="495" y="256"/>
                      </a:cubicBezTo>
                      <a:cubicBezTo>
                        <a:pt x="499" y="247"/>
                        <a:pt x="503" y="240"/>
                        <a:pt x="512" y="23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3" name="Freeform 943">
                  <a:extLst>
                    <a:ext uri="{FF2B5EF4-FFF2-40B4-BE49-F238E27FC236}">
                      <a16:creationId xmlns:a16="http://schemas.microsoft.com/office/drawing/2014/main" id="{F83C12CC-99E5-9A59-3EEB-56C2DF534216}"/>
                    </a:ext>
                  </a:extLst>
                </p:cNvPr>
                <p:cNvSpPr>
                  <a:spLocks/>
                </p:cNvSpPr>
                <p:nvPr/>
              </p:nvSpPr>
              <p:spPr bwMode="auto">
                <a:xfrm>
                  <a:off x="10580836" y="3362604"/>
                  <a:ext cx="852738" cy="455623"/>
                </a:xfrm>
                <a:custGeom>
                  <a:avLst/>
                  <a:gdLst>
                    <a:gd name="T0" fmla="*/ 662 w 662"/>
                    <a:gd name="T1" fmla="*/ 249 h 354"/>
                    <a:gd name="T2" fmla="*/ 646 w 662"/>
                    <a:gd name="T3" fmla="*/ 233 h 354"/>
                    <a:gd name="T4" fmla="*/ 622 w 662"/>
                    <a:gd name="T5" fmla="*/ 237 h 354"/>
                    <a:gd name="T6" fmla="*/ 585 w 662"/>
                    <a:gd name="T7" fmla="*/ 217 h 354"/>
                    <a:gd name="T8" fmla="*/ 536 w 662"/>
                    <a:gd name="T9" fmla="*/ 204 h 354"/>
                    <a:gd name="T10" fmla="*/ 551 w 662"/>
                    <a:gd name="T11" fmla="*/ 192 h 354"/>
                    <a:gd name="T12" fmla="*/ 602 w 662"/>
                    <a:gd name="T13" fmla="*/ 217 h 354"/>
                    <a:gd name="T14" fmla="*/ 613 w 662"/>
                    <a:gd name="T15" fmla="*/ 202 h 354"/>
                    <a:gd name="T16" fmla="*/ 603 w 662"/>
                    <a:gd name="T17" fmla="*/ 187 h 354"/>
                    <a:gd name="T18" fmla="*/ 566 w 662"/>
                    <a:gd name="T19" fmla="*/ 163 h 354"/>
                    <a:gd name="T20" fmla="*/ 602 w 662"/>
                    <a:gd name="T21" fmla="*/ 156 h 354"/>
                    <a:gd name="T22" fmla="*/ 591 w 662"/>
                    <a:gd name="T23" fmla="*/ 145 h 354"/>
                    <a:gd name="T24" fmla="*/ 590 w 662"/>
                    <a:gd name="T25" fmla="*/ 125 h 354"/>
                    <a:gd name="T26" fmla="*/ 574 w 662"/>
                    <a:gd name="T27" fmla="*/ 112 h 354"/>
                    <a:gd name="T28" fmla="*/ 545 w 662"/>
                    <a:gd name="T29" fmla="*/ 103 h 354"/>
                    <a:gd name="T30" fmla="*/ 505 w 662"/>
                    <a:gd name="T31" fmla="*/ 92 h 354"/>
                    <a:gd name="T32" fmla="*/ 512 w 662"/>
                    <a:gd name="T33" fmla="*/ 64 h 354"/>
                    <a:gd name="T34" fmla="*/ 491 w 662"/>
                    <a:gd name="T35" fmla="*/ 30 h 354"/>
                    <a:gd name="T36" fmla="*/ 463 w 662"/>
                    <a:gd name="T37" fmla="*/ 7 h 354"/>
                    <a:gd name="T38" fmla="*/ 434 w 662"/>
                    <a:gd name="T39" fmla="*/ 15 h 354"/>
                    <a:gd name="T40" fmla="*/ 397 w 662"/>
                    <a:gd name="T41" fmla="*/ 36 h 354"/>
                    <a:gd name="T42" fmla="*/ 380 w 662"/>
                    <a:gd name="T43" fmla="*/ 67 h 354"/>
                    <a:gd name="T44" fmla="*/ 362 w 662"/>
                    <a:gd name="T45" fmla="*/ 93 h 354"/>
                    <a:gd name="T46" fmla="*/ 342 w 662"/>
                    <a:gd name="T47" fmla="*/ 116 h 354"/>
                    <a:gd name="T48" fmla="*/ 307 w 662"/>
                    <a:gd name="T49" fmla="*/ 135 h 354"/>
                    <a:gd name="T50" fmla="*/ 260 w 662"/>
                    <a:gd name="T51" fmla="*/ 163 h 354"/>
                    <a:gd name="T52" fmla="*/ 245 w 662"/>
                    <a:gd name="T53" fmla="*/ 207 h 354"/>
                    <a:gd name="T54" fmla="*/ 215 w 662"/>
                    <a:gd name="T55" fmla="*/ 213 h 354"/>
                    <a:gd name="T56" fmla="*/ 177 w 662"/>
                    <a:gd name="T57" fmla="*/ 218 h 354"/>
                    <a:gd name="T58" fmla="*/ 141 w 662"/>
                    <a:gd name="T59" fmla="*/ 240 h 354"/>
                    <a:gd name="T60" fmla="*/ 119 w 662"/>
                    <a:gd name="T61" fmla="*/ 218 h 354"/>
                    <a:gd name="T62" fmla="*/ 112 w 662"/>
                    <a:gd name="T63" fmla="*/ 216 h 354"/>
                    <a:gd name="T64" fmla="*/ 100 w 662"/>
                    <a:gd name="T65" fmla="*/ 247 h 354"/>
                    <a:gd name="T66" fmla="*/ 65 w 662"/>
                    <a:gd name="T67" fmla="*/ 281 h 354"/>
                    <a:gd name="T68" fmla="*/ 44 w 662"/>
                    <a:gd name="T69" fmla="*/ 305 h 354"/>
                    <a:gd name="T70" fmla="*/ 30 w 662"/>
                    <a:gd name="T71" fmla="*/ 321 h 354"/>
                    <a:gd name="T72" fmla="*/ 3 w 662"/>
                    <a:gd name="T73" fmla="*/ 349 h 354"/>
                    <a:gd name="T74" fmla="*/ 47 w 662"/>
                    <a:gd name="T75" fmla="*/ 35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2" h="354">
                      <a:moveTo>
                        <a:pt x="662" y="254"/>
                      </a:moveTo>
                      <a:cubicBezTo>
                        <a:pt x="662" y="252"/>
                        <a:pt x="662" y="251"/>
                        <a:pt x="662" y="249"/>
                      </a:cubicBezTo>
                      <a:cubicBezTo>
                        <a:pt x="662" y="246"/>
                        <a:pt x="662" y="219"/>
                        <a:pt x="654" y="228"/>
                      </a:cubicBezTo>
                      <a:cubicBezTo>
                        <a:pt x="650" y="232"/>
                        <a:pt x="652" y="238"/>
                        <a:pt x="646" y="233"/>
                      </a:cubicBezTo>
                      <a:cubicBezTo>
                        <a:pt x="642" y="230"/>
                        <a:pt x="638" y="226"/>
                        <a:pt x="633" y="228"/>
                      </a:cubicBezTo>
                      <a:cubicBezTo>
                        <a:pt x="628" y="229"/>
                        <a:pt x="627" y="236"/>
                        <a:pt x="622" y="237"/>
                      </a:cubicBezTo>
                      <a:cubicBezTo>
                        <a:pt x="617" y="237"/>
                        <a:pt x="612" y="233"/>
                        <a:pt x="607" y="231"/>
                      </a:cubicBezTo>
                      <a:cubicBezTo>
                        <a:pt x="598" y="227"/>
                        <a:pt x="591" y="226"/>
                        <a:pt x="585" y="217"/>
                      </a:cubicBezTo>
                      <a:cubicBezTo>
                        <a:pt x="580" y="209"/>
                        <a:pt x="571" y="209"/>
                        <a:pt x="562" y="208"/>
                      </a:cubicBezTo>
                      <a:cubicBezTo>
                        <a:pt x="553" y="208"/>
                        <a:pt x="545" y="204"/>
                        <a:pt x="536" y="204"/>
                      </a:cubicBezTo>
                      <a:cubicBezTo>
                        <a:pt x="533" y="204"/>
                        <a:pt x="530" y="204"/>
                        <a:pt x="528" y="204"/>
                      </a:cubicBezTo>
                      <a:cubicBezTo>
                        <a:pt x="532" y="198"/>
                        <a:pt x="544" y="192"/>
                        <a:pt x="551" y="192"/>
                      </a:cubicBezTo>
                      <a:cubicBezTo>
                        <a:pt x="557" y="192"/>
                        <a:pt x="566" y="196"/>
                        <a:pt x="571" y="198"/>
                      </a:cubicBezTo>
                      <a:cubicBezTo>
                        <a:pt x="583" y="202"/>
                        <a:pt x="592" y="210"/>
                        <a:pt x="602" y="217"/>
                      </a:cubicBezTo>
                      <a:cubicBezTo>
                        <a:pt x="607" y="220"/>
                        <a:pt x="621" y="229"/>
                        <a:pt x="621" y="216"/>
                      </a:cubicBezTo>
                      <a:cubicBezTo>
                        <a:pt x="620" y="210"/>
                        <a:pt x="617" y="207"/>
                        <a:pt x="613" y="202"/>
                      </a:cubicBezTo>
                      <a:cubicBezTo>
                        <a:pt x="608" y="197"/>
                        <a:pt x="605" y="197"/>
                        <a:pt x="600" y="194"/>
                      </a:cubicBezTo>
                      <a:cubicBezTo>
                        <a:pt x="593" y="189"/>
                        <a:pt x="601" y="190"/>
                        <a:pt x="603" y="187"/>
                      </a:cubicBezTo>
                      <a:cubicBezTo>
                        <a:pt x="605" y="182"/>
                        <a:pt x="596" y="180"/>
                        <a:pt x="593" y="179"/>
                      </a:cubicBezTo>
                      <a:cubicBezTo>
                        <a:pt x="589" y="178"/>
                        <a:pt x="565" y="169"/>
                        <a:pt x="566" y="163"/>
                      </a:cubicBezTo>
                      <a:cubicBezTo>
                        <a:pt x="567" y="157"/>
                        <a:pt x="591" y="160"/>
                        <a:pt x="595" y="161"/>
                      </a:cubicBezTo>
                      <a:cubicBezTo>
                        <a:pt x="598" y="161"/>
                        <a:pt x="606" y="163"/>
                        <a:pt x="602" y="156"/>
                      </a:cubicBezTo>
                      <a:cubicBezTo>
                        <a:pt x="600" y="152"/>
                        <a:pt x="589" y="157"/>
                        <a:pt x="587" y="152"/>
                      </a:cubicBezTo>
                      <a:cubicBezTo>
                        <a:pt x="587" y="150"/>
                        <a:pt x="591" y="148"/>
                        <a:pt x="591" y="145"/>
                      </a:cubicBezTo>
                      <a:cubicBezTo>
                        <a:pt x="592" y="143"/>
                        <a:pt x="592" y="141"/>
                        <a:pt x="592" y="139"/>
                      </a:cubicBezTo>
                      <a:cubicBezTo>
                        <a:pt x="592" y="134"/>
                        <a:pt x="589" y="129"/>
                        <a:pt x="590" y="125"/>
                      </a:cubicBezTo>
                      <a:cubicBezTo>
                        <a:pt x="590" y="124"/>
                        <a:pt x="590" y="124"/>
                        <a:pt x="590" y="123"/>
                      </a:cubicBezTo>
                      <a:cubicBezTo>
                        <a:pt x="585" y="119"/>
                        <a:pt x="579" y="114"/>
                        <a:pt x="574" y="112"/>
                      </a:cubicBezTo>
                      <a:cubicBezTo>
                        <a:pt x="569" y="111"/>
                        <a:pt x="564" y="111"/>
                        <a:pt x="559" y="109"/>
                      </a:cubicBezTo>
                      <a:cubicBezTo>
                        <a:pt x="554" y="108"/>
                        <a:pt x="550" y="105"/>
                        <a:pt x="545" y="103"/>
                      </a:cubicBezTo>
                      <a:cubicBezTo>
                        <a:pt x="537" y="100"/>
                        <a:pt x="527" y="96"/>
                        <a:pt x="519" y="96"/>
                      </a:cubicBezTo>
                      <a:cubicBezTo>
                        <a:pt x="513" y="96"/>
                        <a:pt x="509" y="98"/>
                        <a:pt x="505" y="92"/>
                      </a:cubicBezTo>
                      <a:cubicBezTo>
                        <a:pt x="502" y="88"/>
                        <a:pt x="501" y="82"/>
                        <a:pt x="503" y="77"/>
                      </a:cubicBezTo>
                      <a:cubicBezTo>
                        <a:pt x="504" y="71"/>
                        <a:pt x="509" y="69"/>
                        <a:pt x="512" y="64"/>
                      </a:cubicBezTo>
                      <a:cubicBezTo>
                        <a:pt x="514" y="60"/>
                        <a:pt x="512" y="52"/>
                        <a:pt x="511" y="47"/>
                      </a:cubicBezTo>
                      <a:cubicBezTo>
                        <a:pt x="509" y="37"/>
                        <a:pt x="500" y="31"/>
                        <a:pt x="491" y="30"/>
                      </a:cubicBezTo>
                      <a:cubicBezTo>
                        <a:pt x="484" y="29"/>
                        <a:pt x="478" y="28"/>
                        <a:pt x="473" y="24"/>
                      </a:cubicBezTo>
                      <a:cubicBezTo>
                        <a:pt x="467" y="20"/>
                        <a:pt x="466" y="13"/>
                        <a:pt x="463" y="7"/>
                      </a:cubicBezTo>
                      <a:cubicBezTo>
                        <a:pt x="459" y="2"/>
                        <a:pt x="454" y="2"/>
                        <a:pt x="447" y="0"/>
                      </a:cubicBezTo>
                      <a:cubicBezTo>
                        <a:pt x="443" y="5"/>
                        <a:pt x="438" y="9"/>
                        <a:pt x="434" y="15"/>
                      </a:cubicBezTo>
                      <a:cubicBezTo>
                        <a:pt x="428" y="23"/>
                        <a:pt x="423" y="31"/>
                        <a:pt x="412" y="33"/>
                      </a:cubicBezTo>
                      <a:cubicBezTo>
                        <a:pt x="408" y="34"/>
                        <a:pt x="401" y="32"/>
                        <a:pt x="397" y="36"/>
                      </a:cubicBezTo>
                      <a:cubicBezTo>
                        <a:pt x="394" y="39"/>
                        <a:pt x="391" y="46"/>
                        <a:pt x="390" y="49"/>
                      </a:cubicBezTo>
                      <a:cubicBezTo>
                        <a:pt x="387" y="55"/>
                        <a:pt x="384" y="62"/>
                        <a:pt x="380" y="67"/>
                      </a:cubicBezTo>
                      <a:cubicBezTo>
                        <a:pt x="375" y="71"/>
                        <a:pt x="369" y="74"/>
                        <a:pt x="365" y="79"/>
                      </a:cubicBezTo>
                      <a:cubicBezTo>
                        <a:pt x="361" y="83"/>
                        <a:pt x="362" y="87"/>
                        <a:pt x="362" y="93"/>
                      </a:cubicBezTo>
                      <a:cubicBezTo>
                        <a:pt x="361" y="99"/>
                        <a:pt x="360" y="102"/>
                        <a:pt x="355" y="106"/>
                      </a:cubicBezTo>
                      <a:cubicBezTo>
                        <a:pt x="351" y="109"/>
                        <a:pt x="347" y="115"/>
                        <a:pt x="342" y="116"/>
                      </a:cubicBezTo>
                      <a:cubicBezTo>
                        <a:pt x="332" y="119"/>
                        <a:pt x="321" y="108"/>
                        <a:pt x="311" y="109"/>
                      </a:cubicBezTo>
                      <a:cubicBezTo>
                        <a:pt x="296" y="110"/>
                        <a:pt x="313" y="126"/>
                        <a:pt x="307" y="135"/>
                      </a:cubicBezTo>
                      <a:cubicBezTo>
                        <a:pt x="302" y="143"/>
                        <a:pt x="292" y="143"/>
                        <a:pt x="284" y="146"/>
                      </a:cubicBezTo>
                      <a:cubicBezTo>
                        <a:pt x="275" y="149"/>
                        <a:pt x="266" y="156"/>
                        <a:pt x="260" y="163"/>
                      </a:cubicBezTo>
                      <a:cubicBezTo>
                        <a:pt x="253" y="171"/>
                        <a:pt x="251" y="183"/>
                        <a:pt x="250" y="193"/>
                      </a:cubicBezTo>
                      <a:cubicBezTo>
                        <a:pt x="250" y="198"/>
                        <a:pt x="249" y="203"/>
                        <a:pt x="245" y="207"/>
                      </a:cubicBezTo>
                      <a:cubicBezTo>
                        <a:pt x="240" y="211"/>
                        <a:pt x="236" y="209"/>
                        <a:pt x="231" y="210"/>
                      </a:cubicBezTo>
                      <a:cubicBezTo>
                        <a:pt x="225" y="211"/>
                        <a:pt x="220" y="211"/>
                        <a:pt x="215" y="213"/>
                      </a:cubicBezTo>
                      <a:cubicBezTo>
                        <a:pt x="209" y="214"/>
                        <a:pt x="207" y="219"/>
                        <a:pt x="203" y="223"/>
                      </a:cubicBezTo>
                      <a:cubicBezTo>
                        <a:pt x="192" y="231"/>
                        <a:pt x="186" y="215"/>
                        <a:pt x="177" y="218"/>
                      </a:cubicBezTo>
                      <a:cubicBezTo>
                        <a:pt x="168" y="222"/>
                        <a:pt x="166" y="236"/>
                        <a:pt x="163" y="243"/>
                      </a:cubicBezTo>
                      <a:cubicBezTo>
                        <a:pt x="157" y="256"/>
                        <a:pt x="148" y="245"/>
                        <a:pt x="141" y="240"/>
                      </a:cubicBezTo>
                      <a:cubicBezTo>
                        <a:pt x="136" y="236"/>
                        <a:pt x="132" y="232"/>
                        <a:pt x="128" y="228"/>
                      </a:cubicBezTo>
                      <a:cubicBezTo>
                        <a:pt x="125" y="224"/>
                        <a:pt x="123" y="220"/>
                        <a:pt x="119" y="218"/>
                      </a:cubicBezTo>
                      <a:cubicBezTo>
                        <a:pt x="117" y="217"/>
                        <a:pt x="114" y="217"/>
                        <a:pt x="112" y="216"/>
                      </a:cubicBezTo>
                      <a:cubicBezTo>
                        <a:pt x="112" y="216"/>
                        <a:pt x="112" y="216"/>
                        <a:pt x="112" y="216"/>
                      </a:cubicBezTo>
                      <a:cubicBezTo>
                        <a:pt x="111" y="218"/>
                        <a:pt x="109" y="220"/>
                        <a:pt x="108" y="223"/>
                      </a:cubicBezTo>
                      <a:cubicBezTo>
                        <a:pt x="106" y="231"/>
                        <a:pt x="105" y="240"/>
                        <a:pt x="100" y="247"/>
                      </a:cubicBezTo>
                      <a:cubicBezTo>
                        <a:pt x="95" y="254"/>
                        <a:pt x="88" y="258"/>
                        <a:pt x="81" y="263"/>
                      </a:cubicBezTo>
                      <a:cubicBezTo>
                        <a:pt x="75" y="268"/>
                        <a:pt x="70" y="274"/>
                        <a:pt x="65" y="281"/>
                      </a:cubicBezTo>
                      <a:cubicBezTo>
                        <a:pt x="60" y="289"/>
                        <a:pt x="59" y="294"/>
                        <a:pt x="50" y="296"/>
                      </a:cubicBezTo>
                      <a:cubicBezTo>
                        <a:pt x="43" y="298"/>
                        <a:pt x="46" y="299"/>
                        <a:pt x="44" y="305"/>
                      </a:cubicBezTo>
                      <a:cubicBezTo>
                        <a:pt x="43" y="308"/>
                        <a:pt x="39" y="310"/>
                        <a:pt x="37" y="313"/>
                      </a:cubicBezTo>
                      <a:cubicBezTo>
                        <a:pt x="34" y="315"/>
                        <a:pt x="33" y="319"/>
                        <a:pt x="30" y="321"/>
                      </a:cubicBezTo>
                      <a:cubicBezTo>
                        <a:pt x="27" y="324"/>
                        <a:pt x="23" y="326"/>
                        <a:pt x="20" y="328"/>
                      </a:cubicBezTo>
                      <a:cubicBezTo>
                        <a:pt x="11" y="333"/>
                        <a:pt x="7" y="340"/>
                        <a:pt x="3" y="349"/>
                      </a:cubicBezTo>
                      <a:cubicBezTo>
                        <a:pt x="1" y="350"/>
                        <a:pt x="0" y="352"/>
                        <a:pt x="0" y="354"/>
                      </a:cubicBezTo>
                      <a:cubicBezTo>
                        <a:pt x="17" y="353"/>
                        <a:pt x="32" y="352"/>
                        <a:pt x="47" y="351"/>
                      </a:cubicBezTo>
                      <a:cubicBezTo>
                        <a:pt x="167" y="341"/>
                        <a:pt x="560" y="272"/>
                        <a:pt x="662" y="25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4" name="Freeform 944">
                  <a:extLst>
                    <a:ext uri="{FF2B5EF4-FFF2-40B4-BE49-F238E27FC236}">
                      <a16:creationId xmlns:a16="http://schemas.microsoft.com/office/drawing/2014/main" id="{AC571DFF-378E-8D1F-DC9F-014CC9FA8F56}"/>
                    </a:ext>
                  </a:extLst>
                </p:cNvPr>
                <p:cNvSpPr>
                  <a:spLocks/>
                </p:cNvSpPr>
                <p:nvPr/>
              </p:nvSpPr>
              <p:spPr bwMode="auto">
                <a:xfrm>
                  <a:off x="10496184" y="3690006"/>
                  <a:ext cx="979716" cy="420766"/>
                </a:xfrm>
                <a:custGeom>
                  <a:avLst/>
                  <a:gdLst>
                    <a:gd name="T0" fmla="*/ 737 w 761"/>
                    <a:gd name="T1" fmla="*/ 22 h 327"/>
                    <a:gd name="T2" fmla="*/ 250 w 761"/>
                    <a:gd name="T3" fmla="*/ 79 h 327"/>
                    <a:gd name="T4" fmla="*/ 232 w 761"/>
                    <a:gd name="T5" fmla="*/ 103 h 327"/>
                    <a:gd name="T6" fmla="*/ 202 w 761"/>
                    <a:gd name="T7" fmla="*/ 130 h 327"/>
                    <a:gd name="T8" fmla="*/ 159 w 761"/>
                    <a:gd name="T9" fmla="*/ 168 h 327"/>
                    <a:gd name="T10" fmla="*/ 68 w 761"/>
                    <a:gd name="T11" fmla="*/ 233 h 327"/>
                    <a:gd name="T12" fmla="*/ 29 w 761"/>
                    <a:gd name="T13" fmla="*/ 252 h 327"/>
                    <a:gd name="T14" fmla="*/ 141 w 761"/>
                    <a:gd name="T15" fmla="*/ 259 h 327"/>
                    <a:gd name="T16" fmla="*/ 301 w 761"/>
                    <a:gd name="T17" fmla="*/ 225 h 327"/>
                    <a:gd name="T18" fmla="*/ 430 w 761"/>
                    <a:gd name="T19" fmla="*/ 240 h 327"/>
                    <a:gd name="T20" fmla="*/ 546 w 761"/>
                    <a:gd name="T21" fmla="*/ 327 h 327"/>
                    <a:gd name="T22" fmla="*/ 560 w 761"/>
                    <a:gd name="T23" fmla="*/ 315 h 327"/>
                    <a:gd name="T24" fmla="*/ 578 w 761"/>
                    <a:gd name="T25" fmla="*/ 313 h 327"/>
                    <a:gd name="T26" fmla="*/ 585 w 761"/>
                    <a:gd name="T27" fmla="*/ 300 h 327"/>
                    <a:gd name="T28" fmla="*/ 599 w 761"/>
                    <a:gd name="T29" fmla="*/ 309 h 327"/>
                    <a:gd name="T30" fmla="*/ 612 w 761"/>
                    <a:gd name="T31" fmla="*/ 307 h 327"/>
                    <a:gd name="T32" fmla="*/ 608 w 761"/>
                    <a:gd name="T33" fmla="*/ 281 h 327"/>
                    <a:gd name="T34" fmla="*/ 621 w 761"/>
                    <a:gd name="T35" fmla="*/ 262 h 327"/>
                    <a:gd name="T36" fmla="*/ 631 w 761"/>
                    <a:gd name="T37" fmla="*/ 244 h 327"/>
                    <a:gd name="T38" fmla="*/ 623 w 761"/>
                    <a:gd name="T39" fmla="*/ 238 h 327"/>
                    <a:gd name="T40" fmla="*/ 640 w 761"/>
                    <a:gd name="T41" fmla="*/ 217 h 327"/>
                    <a:gd name="T42" fmla="*/ 665 w 761"/>
                    <a:gd name="T43" fmla="*/ 208 h 327"/>
                    <a:gd name="T44" fmla="*/ 706 w 761"/>
                    <a:gd name="T45" fmla="*/ 197 h 327"/>
                    <a:gd name="T46" fmla="*/ 716 w 761"/>
                    <a:gd name="T47" fmla="*/ 161 h 327"/>
                    <a:gd name="T48" fmla="*/ 663 w 761"/>
                    <a:gd name="T49" fmla="*/ 180 h 327"/>
                    <a:gd name="T50" fmla="*/ 667 w 761"/>
                    <a:gd name="T51" fmla="*/ 171 h 327"/>
                    <a:gd name="T52" fmla="*/ 706 w 761"/>
                    <a:gd name="T53" fmla="*/ 154 h 327"/>
                    <a:gd name="T54" fmla="*/ 659 w 761"/>
                    <a:gd name="T55" fmla="*/ 152 h 327"/>
                    <a:gd name="T56" fmla="*/ 664 w 761"/>
                    <a:gd name="T57" fmla="*/ 140 h 327"/>
                    <a:gd name="T58" fmla="*/ 688 w 761"/>
                    <a:gd name="T59" fmla="*/ 143 h 327"/>
                    <a:gd name="T60" fmla="*/ 691 w 761"/>
                    <a:gd name="T61" fmla="*/ 128 h 327"/>
                    <a:gd name="T62" fmla="*/ 714 w 761"/>
                    <a:gd name="T63" fmla="*/ 144 h 327"/>
                    <a:gd name="T64" fmla="*/ 734 w 761"/>
                    <a:gd name="T65" fmla="*/ 121 h 327"/>
                    <a:gd name="T66" fmla="*/ 708 w 761"/>
                    <a:gd name="T67" fmla="*/ 113 h 327"/>
                    <a:gd name="T68" fmla="*/ 732 w 761"/>
                    <a:gd name="T69" fmla="*/ 107 h 327"/>
                    <a:gd name="T70" fmla="*/ 748 w 761"/>
                    <a:gd name="T71" fmla="*/ 77 h 327"/>
                    <a:gd name="T72" fmla="*/ 730 w 761"/>
                    <a:gd name="T73" fmla="*/ 97 h 327"/>
                    <a:gd name="T74" fmla="*/ 711 w 761"/>
                    <a:gd name="T75" fmla="*/ 67 h 327"/>
                    <a:gd name="T76" fmla="*/ 698 w 761"/>
                    <a:gd name="T77" fmla="*/ 73 h 327"/>
                    <a:gd name="T78" fmla="*/ 661 w 761"/>
                    <a:gd name="T79" fmla="*/ 89 h 327"/>
                    <a:gd name="T80" fmla="*/ 682 w 761"/>
                    <a:gd name="T81" fmla="*/ 63 h 327"/>
                    <a:gd name="T82" fmla="*/ 692 w 761"/>
                    <a:gd name="T83" fmla="*/ 42 h 327"/>
                    <a:gd name="T84" fmla="*/ 726 w 761"/>
                    <a:gd name="T85" fmla="*/ 37 h 327"/>
                    <a:gd name="T86" fmla="*/ 722 w 761"/>
                    <a:gd name="T87" fmla="*/ 15 h 327"/>
                    <a:gd name="T88" fmla="*/ 742 w 761"/>
                    <a:gd name="T89" fmla="*/ 46 h 327"/>
                    <a:gd name="T90" fmla="*/ 757 w 761"/>
                    <a:gd name="T91" fmla="*/ 6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1" h="327">
                      <a:moveTo>
                        <a:pt x="753" y="54"/>
                      </a:moveTo>
                      <a:cubicBezTo>
                        <a:pt x="746" y="44"/>
                        <a:pt x="742" y="33"/>
                        <a:pt x="737" y="22"/>
                      </a:cubicBezTo>
                      <a:cubicBezTo>
                        <a:pt x="734" y="14"/>
                        <a:pt x="729" y="8"/>
                        <a:pt x="728" y="0"/>
                      </a:cubicBezTo>
                      <a:cubicBezTo>
                        <a:pt x="652" y="13"/>
                        <a:pt x="416" y="55"/>
                        <a:pt x="250" y="79"/>
                      </a:cubicBezTo>
                      <a:cubicBezTo>
                        <a:pt x="248" y="81"/>
                        <a:pt x="246" y="83"/>
                        <a:pt x="244" y="85"/>
                      </a:cubicBezTo>
                      <a:cubicBezTo>
                        <a:pt x="240" y="90"/>
                        <a:pt x="236" y="97"/>
                        <a:pt x="232" y="103"/>
                      </a:cubicBezTo>
                      <a:cubicBezTo>
                        <a:pt x="227" y="110"/>
                        <a:pt x="224" y="113"/>
                        <a:pt x="217" y="116"/>
                      </a:cubicBezTo>
                      <a:cubicBezTo>
                        <a:pt x="208" y="120"/>
                        <a:pt x="207" y="122"/>
                        <a:pt x="202" y="130"/>
                      </a:cubicBezTo>
                      <a:cubicBezTo>
                        <a:pt x="196" y="142"/>
                        <a:pt x="183" y="147"/>
                        <a:pt x="173" y="155"/>
                      </a:cubicBezTo>
                      <a:cubicBezTo>
                        <a:pt x="167" y="159"/>
                        <a:pt x="163" y="164"/>
                        <a:pt x="159" y="168"/>
                      </a:cubicBezTo>
                      <a:cubicBezTo>
                        <a:pt x="154" y="172"/>
                        <a:pt x="145" y="175"/>
                        <a:pt x="139" y="179"/>
                      </a:cubicBezTo>
                      <a:cubicBezTo>
                        <a:pt x="115" y="196"/>
                        <a:pt x="101" y="229"/>
                        <a:pt x="68" y="233"/>
                      </a:cubicBezTo>
                      <a:cubicBezTo>
                        <a:pt x="59" y="234"/>
                        <a:pt x="53" y="231"/>
                        <a:pt x="45" y="238"/>
                      </a:cubicBezTo>
                      <a:cubicBezTo>
                        <a:pt x="39" y="242"/>
                        <a:pt x="35" y="248"/>
                        <a:pt x="29" y="252"/>
                      </a:cubicBezTo>
                      <a:cubicBezTo>
                        <a:pt x="19" y="259"/>
                        <a:pt x="9" y="267"/>
                        <a:pt x="0" y="277"/>
                      </a:cubicBezTo>
                      <a:cubicBezTo>
                        <a:pt x="68" y="271"/>
                        <a:pt x="121" y="265"/>
                        <a:pt x="141" y="259"/>
                      </a:cubicBezTo>
                      <a:cubicBezTo>
                        <a:pt x="178" y="247"/>
                        <a:pt x="181" y="234"/>
                        <a:pt x="192" y="233"/>
                      </a:cubicBezTo>
                      <a:cubicBezTo>
                        <a:pt x="203" y="232"/>
                        <a:pt x="301" y="225"/>
                        <a:pt x="301" y="225"/>
                      </a:cubicBezTo>
                      <a:cubicBezTo>
                        <a:pt x="352" y="252"/>
                        <a:pt x="352" y="252"/>
                        <a:pt x="352" y="252"/>
                      </a:cubicBezTo>
                      <a:cubicBezTo>
                        <a:pt x="430" y="240"/>
                        <a:pt x="430" y="240"/>
                        <a:pt x="430" y="240"/>
                      </a:cubicBezTo>
                      <a:cubicBezTo>
                        <a:pt x="545" y="327"/>
                        <a:pt x="545" y="327"/>
                        <a:pt x="545" y="327"/>
                      </a:cubicBezTo>
                      <a:cubicBezTo>
                        <a:pt x="545" y="327"/>
                        <a:pt x="546" y="327"/>
                        <a:pt x="546" y="327"/>
                      </a:cubicBezTo>
                      <a:cubicBezTo>
                        <a:pt x="549" y="326"/>
                        <a:pt x="554" y="327"/>
                        <a:pt x="556" y="325"/>
                      </a:cubicBezTo>
                      <a:cubicBezTo>
                        <a:pt x="560" y="323"/>
                        <a:pt x="559" y="319"/>
                        <a:pt x="560" y="315"/>
                      </a:cubicBezTo>
                      <a:cubicBezTo>
                        <a:pt x="561" y="312"/>
                        <a:pt x="562" y="311"/>
                        <a:pt x="568" y="311"/>
                      </a:cubicBezTo>
                      <a:cubicBezTo>
                        <a:pt x="571" y="311"/>
                        <a:pt x="574" y="313"/>
                        <a:pt x="578" y="313"/>
                      </a:cubicBezTo>
                      <a:cubicBezTo>
                        <a:pt x="582" y="314"/>
                        <a:pt x="594" y="319"/>
                        <a:pt x="592" y="310"/>
                      </a:cubicBezTo>
                      <a:cubicBezTo>
                        <a:pt x="591" y="306"/>
                        <a:pt x="587" y="303"/>
                        <a:pt x="585" y="300"/>
                      </a:cubicBezTo>
                      <a:cubicBezTo>
                        <a:pt x="584" y="297"/>
                        <a:pt x="583" y="292"/>
                        <a:pt x="583" y="289"/>
                      </a:cubicBezTo>
                      <a:cubicBezTo>
                        <a:pt x="592" y="291"/>
                        <a:pt x="593" y="303"/>
                        <a:pt x="599" y="309"/>
                      </a:cubicBezTo>
                      <a:cubicBezTo>
                        <a:pt x="604" y="313"/>
                        <a:pt x="611" y="316"/>
                        <a:pt x="616" y="319"/>
                      </a:cubicBezTo>
                      <a:cubicBezTo>
                        <a:pt x="620" y="313"/>
                        <a:pt x="615" y="311"/>
                        <a:pt x="612" y="307"/>
                      </a:cubicBezTo>
                      <a:cubicBezTo>
                        <a:pt x="610" y="303"/>
                        <a:pt x="609" y="298"/>
                        <a:pt x="608" y="294"/>
                      </a:cubicBezTo>
                      <a:cubicBezTo>
                        <a:pt x="607" y="290"/>
                        <a:pt x="605" y="285"/>
                        <a:pt x="608" y="281"/>
                      </a:cubicBezTo>
                      <a:cubicBezTo>
                        <a:pt x="610" y="278"/>
                        <a:pt x="615" y="276"/>
                        <a:pt x="618" y="273"/>
                      </a:cubicBezTo>
                      <a:cubicBezTo>
                        <a:pt x="620" y="270"/>
                        <a:pt x="622" y="266"/>
                        <a:pt x="621" y="262"/>
                      </a:cubicBezTo>
                      <a:cubicBezTo>
                        <a:pt x="619" y="257"/>
                        <a:pt x="616" y="257"/>
                        <a:pt x="623" y="253"/>
                      </a:cubicBezTo>
                      <a:cubicBezTo>
                        <a:pt x="627" y="250"/>
                        <a:pt x="629" y="249"/>
                        <a:pt x="631" y="244"/>
                      </a:cubicBezTo>
                      <a:cubicBezTo>
                        <a:pt x="632" y="242"/>
                        <a:pt x="636" y="236"/>
                        <a:pt x="636" y="234"/>
                      </a:cubicBezTo>
                      <a:cubicBezTo>
                        <a:pt x="631" y="233"/>
                        <a:pt x="627" y="238"/>
                        <a:pt x="623" y="238"/>
                      </a:cubicBezTo>
                      <a:cubicBezTo>
                        <a:pt x="617" y="237"/>
                        <a:pt x="623" y="230"/>
                        <a:pt x="626" y="227"/>
                      </a:cubicBezTo>
                      <a:cubicBezTo>
                        <a:pt x="630" y="224"/>
                        <a:pt x="635" y="221"/>
                        <a:pt x="640" y="217"/>
                      </a:cubicBezTo>
                      <a:cubicBezTo>
                        <a:pt x="643" y="214"/>
                        <a:pt x="647" y="210"/>
                        <a:pt x="653" y="209"/>
                      </a:cubicBezTo>
                      <a:cubicBezTo>
                        <a:pt x="657" y="208"/>
                        <a:pt x="661" y="209"/>
                        <a:pt x="665" y="208"/>
                      </a:cubicBezTo>
                      <a:cubicBezTo>
                        <a:pt x="669" y="206"/>
                        <a:pt x="674" y="204"/>
                        <a:pt x="678" y="201"/>
                      </a:cubicBezTo>
                      <a:cubicBezTo>
                        <a:pt x="687" y="197"/>
                        <a:pt x="696" y="201"/>
                        <a:pt x="706" y="197"/>
                      </a:cubicBezTo>
                      <a:cubicBezTo>
                        <a:pt x="715" y="194"/>
                        <a:pt x="723" y="186"/>
                        <a:pt x="727" y="177"/>
                      </a:cubicBezTo>
                      <a:cubicBezTo>
                        <a:pt x="730" y="168"/>
                        <a:pt x="727" y="154"/>
                        <a:pt x="716" y="161"/>
                      </a:cubicBezTo>
                      <a:cubicBezTo>
                        <a:pt x="706" y="166"/>
                        <a:pt x="702" y="177"/>
                        <a:pt x="691" y="180"/>
                      </a:cubicBezTo>
                      <a:cubicBezTo>
                        <a:pt x="683" y="182"/>
                        <a:pt x="671" y="184"/>
                        <a:pt x="663" y="180"/>
                      </a:cubicBezTo>
                      <a:cubicBezTo>
                        <a:pt x="660" y="179"/>
                        <a:pt x="652" y="172"/>
                        <a:pt x="654" y="168"/>
                      </a:cubicBezTo>
                      <a:cubicBezTo>
                        <a:pt x="657" y="164"/>
                        <a:pt x="665" y="169"/>
                        <a:pt x="667" y="171"/>
                      </a:cubicBezTo>
                      <a:cubicBezTo>
                        <a:pt x="675" y="176"/>
                        <a:pt x="686" y="181"/>
                        <a:pt x="693" y="173"/>
                      </a:cubicBezTo>
                      <a:cubicBezTo>
                        <a:pt x="698" y="167"/>
                        <a:pt x="711" y="164"/>
                        <a:pt x="706" y="154"/>
                      </a:cubicBezTo>
                      <a:cubicBezTo>
                        <a:pt x="702" y="143"/>
                        <a:pt x="690" y="160"/>
                        <a:pt x="682" y="159"/>
                      </a:cubicBezTo>
                      <a:cubicBezTo>
                        <a:pt x="674" y="158"/>
                        <a:pt x="668" y="150"/>
                        <a:pt x="659" y="152"/>
                      </a:cubicBezTo>
                      <a:cubicBezTo>
                        <a:pt x="656" y="153"/>
                        <a:pt x="650" y="157"/>
                        <a:pt x="652" y="149"/>
                      </a:cubicBezTo>
                      <a:cubicBezTo>
                        <a:pt x="654" y="146"/>
                        <a:pt x="660" y="142"/>
                        <a:pt x="664" y="140"/>
                      </a:cubicBezTo>
                      <a:cubicBezTo>
                        <a:pt x="671" y="137"/>
                        <a:pt x="672" y="139"/>
                        <a:pt x="677" y="142"/>
                      </a:cubicBezTo>
                      <a:cubicBezTo>
                        <a:pt x="680" y="145"/>
                        <a:pt x="687" y="147"/>
                        <a:pt x="688" y="143"/>
                      </a:cubicBezTo>
                      <a:cubicBezTo>
                        <a:pt x="690" y="137"/>
                        <a:pt x="682" y="135"/>
                        <a:pt x="682" y="130"/>
                      </a:cubicBezTo>
                      <a:cubicBezTo>
                        <a:pt x="682" y="124"/>
                        <a:pt x="688" y="125"/>
                        <a:pt x="691" y="128"/>
                      </a:cubicBezTo>
                      <a:cubicBezTo>
                        <a:pt x="697" y="135"/>
                        <a:pt x="694" y="142"/>
                        <a:pt x="705" y="145"/>
                      </a:cubicBezTo>
                      <a:cubicBezTo>
                        <a:pt x="708" y="146"/>
                        <a:pt x="713" y="147"/>
                        <a:pt x="714" y="144"/>
                      </a:cubicBezTo>
                      <a:cubicBezTo>
                        <a:pt x="716" y="141"/>
                        <a:pt x="715" y="137"/>
                        <a:pt x="714" y="135"/>
                      </a:cubicBezTo>
                      <a:cubicBezTo>
                        <a:pt x="721" y="129"/>
                        <a:pt x="732" y="134"/>
                        <a:pt x="734" y="121"/>
                      </a:cubicBezTo>
                      <a:cubicBezTo>
                        <a:pt x="735" y="115"/>
                        <a:pt x="730" y="113"/>
                        <a:pt x="725" y="112"/>
                      </a:cubicBezTo>
                      <a:cubicBezTo>
                        <a:pt x="719" y="110"/>
                        <a:pt x="713" y="115"/>
                        <a:pt x="708" y="113"/>
                      </a:cubicBezTo>
                      <a:cubicBezTo>
                        <a:pt x="700" y="111"/>
                        <a:pt x="712" y="106"/>
                        <a:pt x="716" y="106"/>
                      </a:cubicBezTo>
                      <a:cubicBezTo>
                        <a:pt x="721" y="105"/>
                        <a:pt x="727" y="107"/>
                        <a:pt x="732" y="107"/>
                      </a:cubicBezTo>
                      <a:cubicBezTo>
                        <a:pt x="739" y="107"/>
                        <a:pt x="745" y="108"/>
                        <a:pt x="747" y="100"/>
                      </a:cubicBezTo>
                      <a:cubicBezTo>
                        <a:pt x="750" y="93"/>
                        <a:pt x="751" y="84"/>
                        <a:pt x="748" y="77"/>
                      </a:cubicBezTo>
                      <a:cubicBezTo>
                        <a:pt x="746" y="72"/>
                        <a:pt x="738" y="48"/>
                        <a:pt x="733" y="65"/>
                      </a:cubicBezTo>
                      <a:cubicBezTo>
                        <a:pt x="731" y="73"/>
                        <a:pt x="743" y="94"/>
                        <a:pt x="730" y="97"/>
                      </a:cubicBezTo>
                      <a:cubicBezTo>
                        <a:pt x="721" y="99"/>
                        <a:pt x="714" y="78"/>
                        <a:pt x="726" y="79"/>
                      </a:cubicBezTo>
                      <a:cubicBezTo>
                        <a:pt x="728" y="69"/>
                        <a:pt x="719" y="51"/>
                        <a:pt x="711" y="67"/>
                      </a:cubicBezTo>
                      <a:cubicBezTo>
                        <a:pt x="709" y="71"/>
                        <a:pt x="710" y="79"/>
                        <a:pt x="703" y="78"/>
                      </a:cubicBezTo>
                      <a:cubicBezTo>
                        <a:pt x="701" y="77"/>
                        <a:pt x="700" y="74"/>
                        <a:pt x="698" y="73"/>
                      </a:cubicBezTo>
                      <a:cubicBezTo>
                        <a:pt x="695" y="72"/>
                        <a:pt x="693" y="73"/>
                        <a:pt x="691" y="74"/>
                      </a:cubicBezTo>
                      <a:cubicBezTo>
                        <a:pt x="684" y="76"/>
                        <a:pt x="669" y="93"/>
                        <a:pt x="661" y="89"/>
                      </a:cubicBezTo>
                      <a:cubicBezTo>
                        <a:pt x="655" y="85"/>
                        <a:pt x="659" y="74"/>
                        <a:pt x="663" y="70"/>
                      </a:cubicBezTo>
                      <a:cubicBezTo>
                        <a:pt x="668" y="66"/>
                        <a:pt x="676" y="64"/>
                        <a:pt x="682" y="63"/>
                      </a:cubicBezTo>
                      <a:cubicBezTo>
                        <a:pt x="688" y="63"/>
                        <a:pt x="694" y="64"/>
                        <a:pt x="694" y="56"/>
                      </a:cubicBezTo>
                      <a:cubicBezTo>
                        <a:pt x="694" y="51"/>
                        <a:pt x="686" y="47"/>
                        <a:pt x="692" y="42"/>
                      </a:cubicBezTo>
                      <a:cubicBezTo>
                        <a:pt x="699" y="36"/>
                        <a:pt x="707" y="45"/>
                        <a:pt x="712" y="48"/>
                      </a:cubicBezTo>
                      <a:cubicBezTo>
                        <a:pt x="720" y="54"/>
                        <a:pt x="730" y="47"/>
                        <a:pt x="726" y="37"/>
                      </a:cubicBezTo>
                      <a:cubicBezTo>
                        <a:pt x="724" y="32"/>
                        <a:pt x="717" y="29"/>
                        <a:pt x="715" y="24"/>
                      </a:cubicBezTo>
                      <a:cubicBezTo>
                        <a:pt x="713" y="19"/>
                        <a:pt x="716" y="14"/>
                        <a:pt x="722" y="15"/>
                      </a:cubicBezTo>
                      <a:cubicBezTo>
                        <a:pt x="728" y="16"/>
                        <a:pt x="733" y="26"/>
                        <a:pt x="735" y="31"/>
                      </a:cubicBezTo>
                      <a:cubicBezTo>
                        <a:pt x="738" y="36"/>
                        <a:pt x="740" y="41"/>
                        <a:pt x="742" y="46"/>
                      </a:cubicBezTo>
                      <a:cubicBezTo>
                        <a:pt x="744" y="51"/>
                        <a:pt x="748" y="54"/>
                        <a:pt x="750" y="59"/>
                      </a:cubicBezTo>
                      <a:cubicBezTo>
                        <a:pt x="751" y="62"/>
                        <a:pt x="753" y="70"/>
                        <a:pt x="757" y="68"/>
                      </a:cubicBezTo>
                      <a:cubicBezTo>
                        <a:pt x="761" y="64"/>
                        <a:pt x="754" y="56"/>
                        <a:pt x="753" y="54"/>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5" name="Freeform 945">
                  <a:extLst>
                    <a:ext uri="{FF2B5EF4-FFF2-40B4-BE49-F238E27FC236}">
                      <a16:creationId xmlns:a16="http://schemas.microsoft.com/office/drawing/2014/main" id="{EE689766-BBA7-D6DD-CA22-FE3B83F266AC}"/>
                    </a:ext>
                  </a:extLst>
                </p:cNvPr>
                <p:cNvSpPr>
                  <a:spLocks/>
                </p:cNvSpPr>
                <p:nvPr/>
              </p:nvSpPr>
              <p:spPr bwMode="auto">
                <a:xfrm>
                  <a:off x="9887441" y="3790840"/>
                  <a:ext cx="931165" cy="292545"/>
                </a:xfrm>
                <a:custGeom>
                  <a:avLst/>
                  <a:gdLst>
                    <a:gd name="T0" fmla="*/ 502 w 723"/>
                    <a:gd name="T1" fmla="*/ 173 h 227"/>
                    <a:gd name="T2" fmla="*/ 518 w 723"/>
                    <a:gd name="T3" fmla="*/ 159 h 227"/>
                    <a:gd name="T4" fmla="*/ 541 w 723"/>
                    <a:gd name="T5" fmla="*/ 154 h 227"/>
                    <a:gd name="T6" fmla="*/ 612 w 723"/>
                    <a:gd name="T7" fmla="*/ 100 h 227"/>
                    <a:gd name="T8" fmla="*/ 632 w 723"/>
                    <a:gd name="T9" fmla="*/ 89 h 227"/>
                    <a:gd name="T10" fmla="*/ 646 w 723"/>
                    <a:gd name="T11" fmla="*/ 76 h 227"/>
                    <a:gd name="T12" fmla="*/ 675 w 723"/>
                    <a:gd name="T13" fmla="*/ 51 h 227"/>
                    <a:gd name="T14" fmla="*/ 690 w 723"/>
                    <a:gd name="T15" fmla="*/ 37 h 227"/>
                    <a:gd name="T16" fmla="*/ 705 w 723"/>
                    <a:gd name="T17" fmla="*/ 24 h 227"/>
                    <a:gd name="T18" fmla="*/ 717 w 723"/>
                    <a:gd name="T19" fmla="*/ 6 h 227"/>
                    <a:gd name="T20" fmla="*/ 723 w 723"/>
                    <a:gd name="T21" fmla="*/ 0 h 227"/>
                    <a:gd name="T22" fmla="*/ 586 w 723"/>
                    <a:gd name="T23" fmla="*/ 18 h 227"/>
                    <a:gd name="T24" fmla="*/ 155 w 723"/>
                    <a:gd name="T25" fmla="*/ 47 h 227"/>
                    <a:gd name="T26" fmla="*/ 162 w 723"/>
                    <a:gd name="T27" fmla="*/ 60 h 227"/>
                    <a:gd name="T28" fmla="*/ 155 w 723"/>
                    <a:gd name="T29" fmla="*/ 61 h 227"/>
                    <a:gd name="T30" fmla="*/ 137 w 723"/>
                    <a:gd name="T31" fmla="*/ 62 h 227"/>
                    <a:gd name="T32" fmla="*/ 113 w 723"/>
                    <a:gd name="T33" fmla="*/ 63 h 227"/>
                    <a:gd name="T34" fmla="*/ 87 w 723"/>
                    <a:gd name="T35" fmla="*/ 65 h 227"/>
                    <a:gd name="T36" fmla="*/ 63 w 723"/>
                    <a:gd name="T37" fmla="*/ 66 h 227"/>
                    <a:gd name="T38" fmla="*/ 54 w 723"/>
                    <a:gd name="T39" fmla="*/ 66 h 227"/>
                    <a:gd name="T40" fmla="*/ 50 w 723"/>
                    <a:gd name="T41" fmla="*/ 66 h 227"/>
                    <a:gd name="T42" fmla="*/ 48 w 723"/>
                    <a:gd name="T43" fmla="*/ 66 h 227"/>
                    <a:gd name="T44" fmla="*/ 39 w 723"/>
                    <a:gd name="T45" fmla="*/ 101 h 227"/>
                    <a:gd name="T46" fmla="*/ 34 w 723"/>
                    <a:gd name="T47" fmla="*/ 113 h 227"/>
                    <a:gd name="T48" fmla="*/ 37 w 723"/>
                    <a:gd name="T49" fmla="*/ 126 h 227"/>
                    <a:gd name="T50" fmla="*/ 29 w 723"/>
                    <a:gd name="T51" fmla="*/ 153 h 227"/>
                    <a:gd name="T52" fmla="*/ 26 w 723"/>
                    <a:gd name="T53" fmla="*/ 171 h 227"/>
                    <a:gd name="T54" fmla="*/ 13 w 723"/>
                    <a:gd name="T55" fmla="*/ 182 h 227"/>
                    <a:gd name="T56" fmla="*/ 0 w 723"/>
                    <a:gd name="T57" fmla="*/ 214 h 227"/>
                    <a:gd name="T58" fmla="*/ 276 w 723"/>
                    <a:gd name="T59" fmla="*/ 214 h 227"/>
                    <a:gd name="T60" fmla="*/ 473 w 723"/>
                    <a:gd name="T61" fmla="*/ 198 h 227"/>
                    <a:gd name="T62" fmla="*/ 502 w 723"/>
                    <a:gd name="T63" fmla="*/ 17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3" h="227">
                      <a:moveTo>
                        <a:pt x="502" y="173"/>
                      </a:moveTo>
                      <a:cubicBezTo>
                        <a:pt x="508" y="169"/>
                        <a:pt x="512" y="163"/>
                        <a:pt x="518" y="159"/>
                      </a:cubicBezTo>
                      <a:cubicBezTo>
                        <a:pt x="526" y="152"/>
                        <a:pt x="532" y="155"/>
                        <a:pt x="541" y="154"/>
                      </a:cubicBezTo>
                      <a:cubicBezTo>
                        <a:pt x="574" y="150"/>
                        <a:pt x="588" y="117"/>
                        <a:pt x="612" y="100"/>
                      </a:cubicBezTo>
                      <a:cubicBezTo>
                        <a:pt x="618" y="96"/>
                        <a:pt x="627" y="93"/>
                        <a:pt x="632" y="89"/>
                      </a:cubicBezTo>
                      <a:cubicBezTo>
                        <a:pt x="636" y="85"/>
                        <a:pt x="640" y="80"/>
                        <a:pt x="646" y="76"/>
                      </a:cubicBezTo>
                      <a:cubicBezTo>
                        <a:pt x="656" y="68"/>
                        <a:pt x="669" y="63"/>
                        <a:pt x="675" y="51"/>
                      </a:cubicBezTo>
                      <a:cubicBezTo>
                        <a:pt x="680" y="43"/>
                        <a:pt x="681" y="41"/>
                        <a:pt x="690" y="37"/>
                      </a:cubicBezTo>
                      <a:cubicBezTo>
                        <a:pt x="697" y="34"/>
                        <a:pt x="700" y="31"/>
                        <a:pt x="705" y="24"/>
                      </a:cubicBezTo>
                      <a:cubicBezTo>
                        <a:pt x="709" y="18"/>
                        <a:pt x="713" y="11"/>
                        <a:pt x="717" y="6"/>
                      </a:cubicBezTo>
                      <a:cubicBezTo>
                        <a:pt x="719" y="4"/>
                        <a:pt x="721" y="2"/>
                        <a:pt x="723" y="0"/>
                      </a:cubicBezTo>
                      <a:cubicBezTo>
                        <a:pt x="665" y="9"/>
                        <a:pt x="617" y="15"/>
                        <a:pt x="586" y="18"/>
                      </a:cubicBezTo>
                      <a:cubicBezTo>
                        <a:pt x="447" y="28"/>
                        <a:pt x="155" y="47"/>
                        <a:pt x="155" y="47"/>
                      </a:cubicBezTo>
                      <a:cubicBezTo>
                        <a:pt x="162" y="60"/>
                        <a:pt x="162" y="60"/>
                        <a:pt x="162" y="60"/>
                      </a:cubicBezTo>
                      <a:cubicBezTo>
                        <a:pt x="160" y="60"/>
                        <a:pt x="158" y="61"/>
                        <a:pt x="155" y="61"/>
                      </a:cubicBezTo>
                      <a:cubicBezTo>
                        <a:pt x="149" y="61"/>
                        <a:pt x="143" y="62"/>
                        <a:pt x="137" y="62"/>
                      </a:cubicBezTo>
                      <a:cubicBezTo>
                        <a:pt x="129" y="63"/>
                        <a:pt x="121" y="63"/>
                        <a:pt x="113" y="63"/>
                      </a:cubicBezTo>
                      <a:cubicBezTo>
                        <a:pt x="104" y="64"/>
                        <a:pt x="96" y="64"/>
                        <a:pt x="87" y="65"/>
                      </a:cubicBezTo>
                      <a:cubicBezTo>
                        <a:pt x="79" y="65"/>
                        <a:pt x="71" y="66"/>
                        <a:pt x="63" y="66"/>
                      </a:cubicBezTo>
                      <a:cubicBezTo>
                        <a:pt x="60" y="66"/>
                        <a:pt x="57" y="66"/>
                        <a:pt x="54" y="66"/>
                      </a:cubicBezTo>
                      <a:cubicBezTo>
                        <a:pt x="53" y="66"/>
                        <a:pt x="52" y="66"/>
                        <a:pt x="50" y="66"/>
                      </a:cubicBezTo>
                      <a:cubicBezTo>
                        <a:pt x="50" y="66"/>
                        <a:pt x="49" y="66"/>
                        <a:pt x="48" y="66"/>
                      </a:cubicBezTo>
                      <a:cubicBezTo>
                        <a:pt x="42" y="76"/>
                        <a:pt x="43" y="92"/>
                        <a:pt x="39" y="101"/>
                      </a:cubicBezTo>
                      <a:cubicBezTo>
                        <a:pt x="38" y="105"/>
                        <a:pt x="35" y="109"/>
                        <a:pt x="34" y="113"/>
                      </a:cubicBezTo>
                      <a:cubicBezTo>
                        <a:pt x="33" y="119"/>
                        <a:pt x="36" y="122"/>
                        <a:pt x="37" y="126"/>
                      </a:cubicBezTo>
                      <a:cubicBezTo>
                        <a:pt x="38" y="139"/>
                        <a:pt x="25" y="140"/>
                        <a:pt x="29" y="153"/>
                      </a:cubicBezTo>
                      <a:cubicBezTo>
                        <a:pt x="20" y="155"/>
                        <a:pt x="28" y="165"/>
                        <a:pt x="26" y="171"/>
                      </a:cubicBezTo>
                      <a:cubicBezTo>
                        <a:pt x="24" y="176"/>
                        <a:pt x="17" y="178"/>
                        <a:pt x="13" y="182"/>
                      </a:cubicBezTo>
                      <a:cubicBezTo>
                        <a:pt x="4" y="192"/>
                        <a:pt x="0" y="215"/>
                        <a:pt x="0" y="214"/>
                      </a:cubicBezTo>
                      <a:cubicBezTo>
                        <a:pt x="0" y="214"/>
                        <a:pt x="124" y="227"/>
                        <a:pt x="276" y="214"/>
                      </a:cubicBezTo>
                      <a:cubicBezTo>
                        <a:pt x="346" y="208"/>
                        <a:pt x="415" y="203"/>
                        <a:pt x="473" y="198"/>
                      </a:cubicBezTo>
                      <a:cubicBezTo>
                        <a:pt x="482" y="188"/>
                        <a:pt x="492" y="180"/>
                        <a:pt x="502" y="173"/>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6" name="Freeform 946">
                  <a:extLst>
                    <a:ext uri="{FF2B5EF4-FFF2-40B4-BE49-F238E27FC236}">
                      <a16:creationId xmlns:a16="http://schemas.microsoft.com/office/drawing/2014/main" id="{E931B124-C945-FF74-D30C-5B1001BA9D6E}"/>
                    </a:ext>
                  </a:extLst>
                </p:cNvPr>
                <p:cNvSpPr>
                  <a:spLocks/>
                </p:cNvSpPr>
                <p:nvPr/>
              </p:nvSpPr>
              <p:spPr bwMode="auto">
                <a:xfrm>
                  <a:off x="10655529" y="3980060"/>
                  <a:ext cx="542765" cy="394624"/>
                </a:xfrm>
                <a:custGeom>
                  <a:avLst/>
                  <a:gdLst>
                    <a:gd name="T0" fmla="*/ 306 w 421"/>
                    <a:gd name="T1" fmla="*/ 15 h 307"/>
                    <a:gd name="T2" fmla="*/ 228 w 421"/>
                    <a:gd name="T3" fmla="*/ 27 h 307"/>
                    <a:gd name="T4" fmla="*/ 177 w 421"/>
                    <a:gd name="T5" fmla="*/ 0 h 307"/>
                    <a:gd name="T6" fmla="*/ 68 w 421"/>
                    <a:gd name="T7" fmla="*/ 8 h 307"/>
                    <a:gd name="T8" fmla="*/ 17 w 421"/>
                    <a:gd name="T9" fmla="*/ 34 h 307"/>
                    <a:gd name="T10" fmla="*/ 14 w 421"/>
                    <a:gd name="T11" fmla="*/ 35 h 307"/>
                    <a:gd name="T12" fmla="*/ 12 w 421"/>
                    <a:gd name="T13" fmla="*/ 45 h 307"/>
                    <a:gd name="T14" fmla="*/ 2 w 421"/>
                    <a:gd name="T15" fmla="*/ 61 h 307"/>
                    <a:gd name="T16" fmla="*/ 139 w 421"/>
                    <a:gd name="T17" fmla="*/ 204 h 307"/>
                    <a:gd name="T18" fmla="*/ 175 w 421"/>
                    <a:gd name="T19" fmla="*/ 234 h 307"/>
                    <a:gd name="T20" fmla="*/ 191 w 421"/>
                    <a:gd name="T21" fmla="*/ 260 h 307"/>
                    <a:gd name="T22" fmla="*/ 206 w 421"/>
                    <a:gd name="T23" fmla="*/ 281 h 307"/>
                    <a:gd name="T24" fmla="*/ 207 w 421"/>
                    <a:gd name="T25" fmla="*/ 277 h 307"/>
                    <a:gd name="T26" fmla="*/ 219 w 421"/>
                    <a:gd name="T27" fmla="*/ 290 h 307"/>
                    <a:gd name="T28" fmla="*/ 226 w 421"/>
                    <a:gd name="T29" fmla="*/ 301 h 307"/>
                    <a:gd name="T30" fmla="*/ 238 w 421"/>
                    <a:gd name="T31" fmla="*/ 302 h 307"/>
                    <a:gd name="T32" fmla="*/ 243 w 421"/>
                    <a:gd name="T33" fmla="*/ 299 h 307"/>
                    <a:gd name="T34" fmla="*/ 249 w 421"/>
                    <a:gd name="T35" fmla="*/ 303 h 307"/>
                    <a:gd name="T36" fmla="*/ 257 w 421"/>
                    <a:gd name="T37" fmla="*/ 300 h 307"/>
                    <a:gd name="T38" fmla="*/ 258 w 421"/>
                    <a:gd name="T39" fmla="*/ 296 h 307"/>
                    <a:gd name="T40" fmla="*/ 264 w 421"/>
                    <a:gd name="T41" fmla="*/ 295 h 307"/>
                    <a:gd name="T42" fmla="*/ 273 w 421"/>
                    <a:gd name="T43" fmla="*/ 287 h 307"/>
                    <a:gd name="T44" fmla="*/ 263 w 421"/>
                    <a:gd name="T45" fmla="*/ 282 h 307"/>
                    <a:gd name="T46" fmla="*/ 249 w 421"/>
                    <a:gd name="T47" fmla="*/ 279 h 307"/>
                    <a:gd name="T48" fmla="*/ 250 w 421"/>
                    <a:gd name="T49" fmla="*/ 270 h 307"/>
                    <a:gd name="T50" fmla="*/ 258 w 421"/>
                    <a:gd name="T51" fmla="*/ 270 h 307"/>
                    <a:gd name="T52" fmla="*/ 262 w 421"/>
                    <a:gd name="T53" fmla="*/ 275 h 307"/>
                    <a:gd name="T54" fmla="*/ 268 w 421"/>
                    <a:gd name="T55" fmla="*/ 266 h 307"/>
                    <a:gd name="T56" fmla="*/ 277 w 421"/>
                    <a:gd name="T57" fmla="*/ 272 h 307"/>
                    <a:gd name="T58" fmla="*/ 292 w 421"/>
                    <a:gd name="T59" fmla="*/ 268 h 307"/>
                    <a:gd name="T60" fmla="*/ 313 w 421"/>
                    <a:gd name="T61" fmla="*/ 249 h 307"/>
                    <a:gd name="T62" fmla="*/ 320 w 421"/>
                    <a:gd name="T63" fmla="*/ 240 h 307"/>
                    <a:gd name="T64" fmla="*/ 330 w 421"/>
                    <a:gd name="T65" fmla="*/ 235 h 307"/>
                    <a:gd name="T66" fmla="*/ 342 w 421"/>
                    <a:gd name="T67" fmla="*/ 217 h 307"/>
                    <a:gd name="T68" fmla="*/ 338 w 421"/>
                    <a:gd name="T69" fmla="*/ 209 h 307"/>
                    <a:gd name="T70" fmla="*/ 343 w 421"/>
                    <a:gd name="T71" fmla="*/ 200 h 307"/>
                    <a:gd name="T72" fmla="*/ 353 w 421"/>
                    <a:gd name="T73" fmla="*/ 201 h 307"/>
                    <a:gd name="T74" fmla="*/ 359 w 421"/>
                    <a:gd name="T75" fmla="*/ 199 h 307"/>
                    <a:gd name="T76" fmla="*/ 362 w 421"/>
                    <a:gd name="T77" fmla="*/ 189 h 307"/>
                    <a:gd name="T78" fmla="*/ 370 w 421"/>
                    <a:gd name="T79" fmla="*/ 180 h 307"/>
                    <a:gd name="T80" fmla="*/ 377 w 421"/>
                    <a:gd name="T81" fmla="*/ 171 h 307"/>
                    <a:gd name="T82" fmla="*/ 375 w 421"/>
                    <a:gd name="T83" fmla="*/ 158 h 307"/>
                    <a:gd name="T84" fmla="*/ 389 w 421"/>
                    <a:gd name="T85" fmla="*/ 137 h 307"/>
                    <a:gd name="T86" fmla="*/ 405 w 421"/>
                    <a:gd name="T87" fmla="*/ 117 h 307"/>
                    <a:gd name="T88" fmla="*/ 421 w 421"/>
                    <a:gd name="T89" fmla="*/ 102 h 307"/>
                    <a:gd name="T90" fmla="*/ 306 w 421"/>
                    <a:gd name="T91" fmla="*/ 1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1" h="307">
                      <a:moveTo>
                        <a:pt x="306" y="15"/>
                      </a:moveTo>
                      <a:cubicBezTo>
                        <a:pt x="228" y="27"/>
                        <a:pt x="228" y="27"/>
                        <a:pt x="228" y="27"/>
                      </a:cubicBezTo>
                      <a:cubicBezTo>
                        <a:pt x="177" y="0"/>
                        <a:pt x="177" y="0"/>
                        <a:pt x="177" y="0"/>
                      </a:cubicBezTo>
                      <a:cubicBezTo>
                        <a:pt x="177" y="0"/>
                        <a:pt x="79" y="7"/>
                        <a:pt x="68" y="8"/>
                      </a:cubicBezTo>
                      <a:cubicBezTo>
                        <a:pt x="57" y="9"/>
                        <a:pt x="54" y="22"/>
                        <a:pt x="17" y="34"/>
                      </a:cubicBezTo>
                      <a:cubicBezTo>
                        <a:pt x="16" y="34"/>
                        <a:pt x="15" y="35"/>
                        <a:pt x="14" y="35"/>
                      </a:cubicBezTo>
                      <a:cubicBezTo>
                        <a:pt x="13" y="39"/>
                        <a:pt x="12" y="44"/>
                        <a:pt x="12" y="45"/>
                      </a:cubicBezTo>
                      <a:cubicBezTo>
                        <a:pt x="10" y="47"/>
                        <a:pt x="0" y="53"/>
                        <a:pt x="2" y="61"/>
                      </a:cubicBezTo>
                      <a:cubicBezTo>
                        <a:pt x="4" y="68"/>
                        <a:pt x="130" y="190"/>
                        <a:pt x="139" y="204"/>
                      </a:cubicBezTo>
                      <a:cubicBezTo>
                        <a:pt x="149" y="217"/>
                        <a:pt x="169" y="230"/>
                        <a:pt x="175" y="234"/>
                      </a:cubicBezTo>
                      <a:cubicBezTo>
                        <a:pt x="180" y="237"/>
                        <a:pt x="177" y="247"/>
                        <a:pt x="191" y="260"/>
                      </a:cubicBezTo>
                      <a:cubicBezTo>
                        <a:pt x="197" y="266"/>
                        <a:pt x="203" y="274"/>
                        <a:pt x="206" y="281"/>
                      </a:cubicBezTo>
                      <a:cubicBezTo>
                        <a:pt x="207" y="280"/>
                        <a:pt x="207" y="278"/>
                        <a:pt x="207" y="277"/>
                      </a:cubicBezTo>
                      <a:cubicBezTo>
                        <a:pt x="212" y="281"/>
                        <a:pt x="216" y="285"/>
                        <a:pt x="219" y="290"/>
                      </a:cubicBezTo>
                      <a:cubicBezTo>
                        <a:pt x="221" y="294"/>
                        <a:pt x="223" y="299"/>
                        <a:pt x="226" y="301"/>
                      </a:cubicBezTo>
                      <a:cubicBezTo>
                        <a:pt x="230" y="303"/>
                        <a:pt x="235" y="303"/>
                        <a:pt x="238" y="302"/>
                      </a:cubicBezTo>
                      <a:cubicBezTo>
                        <a:pt x="240" y="301"/>
                        <a:pt x="240" y="299"/>
                        <a:pt x="243" y="299"/>
                      </a:cubicBezTo>
                      <a:cubicBezTo>
                        <a:pt x="246" y="300"/>
                        <a:pt x="247" y="301"/>
                        <a:pt x="249" y="303"/>
                      </a:cubicBezTo>
                      <a:cubicBezTo>
                        <a:pt x="254" y="306"/>
                        <a:pt x="256" y="307"/>
                        <a:pt x="257" y="300"/>
                      </a:cubicBezTo>
                      <a:cubicBezTo>
                        <a:pt x="257" y="297"/>
                        <a:pt x="254" y="298"/>
                        <a:pt x="258" y="296"/>
                      </a:cubicBezTo>
                      <a:cubicBezTo>
                        <a:pt x="259" y="295"/>
                        <a:pt x="262" y="295"/>
                        <a:pt x="264" y="295"/>
                      </a:cubicBezTo>
                      <a:cubicBezTo>
                        <a:pt x="269" y="294"/>
                        <a:pt x="273" y="293"/>
                        <a:pt x="273" y="287"/>
                      </a:cubicBezTo>
                      <a:cubicBezTo>
                        <a:pt x="273" y="282"/>
                        <a:pt x="268" y="282"/>
                        <a:pt x="263" y="282"/>
                      </a:cubicBezTo>
                      <a:cubicBezTo>
                        <a:pt x="258" y="282"/>
                        <a:pt x="254" y="282"/>
                        <a:pt x="249" y="279"/>
                      </a:cubicBezTo>
                      <a:cubicBezTo>
                        <a:pt x="244" y="276"/>
                        <a:pt x="244" y="272"/>
                        <a:pt x="250" y="270"/>
                      </a:cubicBezTo>
                      <a:cubicBezTo>
                        <a:pt x="252" y="269"/>
                        <a:pt x="255" y="269"/>
                        <a:pt x="258" y="270"/>
                      </a:cubicBezTo>
                      <a:cubicBezTo>
                        <a:pt x="259" y="271"/>
                        <a:pt x="261" y="274"/>
                        <a:pt x="262" y="275"/>
                      </a:cubicBezTo>
                      <a:cubicBezTo>
                        <a:pt x="268" y="276"/>
                        <a:pt x="265" y="268"/>
                        <a:pt x="268" y="266"/>
                      </a:cubicBezTo>
                      <a:cubicBezTo>
                        <a:pt x="272" y="263"/>
                        <a:pt x="275" y="270"/>
                        <a:pt x="277" y="272"/>
                      </a:cubicBezTo>
                      <a:cubicBezTo>
                        <a:pt x="282" y="275"/>
                        <a:pt x="287" y="271"/>
                        <a:pt x="292" y="268"/>
                      </a:cubicBezTo>
                      <a:cubicBezTo>
                        <a:pt x="300" y="264"/>
                        <a:pt x="308" y="256"/>
                        <a:pt x="313" y="249"/>
                      </a:cubicBezTo>
                      <a:cubicBezTo>
                        <a:pt x="316" y="246"/>
                        <a:pt x="317" y="243"/>
                        <a:pt x="320" y="240"/>
                      </a:cubicBezTo>
                      <a:cubicBezTo>
                        <a:pt x="323" y="238"/>
                        <a:pt x="327" y="237"/>
                        <a:pt x="330" y="235"/>
                      </a:cubicBezTo>
                      <a:cubicBezTo>
                        <a:pt x="335" y="232"/>
                        <a:pt x="343" y="223"/>
                        <a:pt x="342" y="217"/>
                      </a:cubicBezTo>
                      <a:cubicBezTo>
                        <a:pt x="341" y="214"/>
                        <a:pt x="338" y="213"/>
                        <a:pt x="338" y="209"/>
                      </a:cubicBezTo>
                      <a:cubicBezTo>
                        <a:pt x="338" y="205"/>
                        <a:pt x="339" y="202"/>
                        <a:pt x="343" y="200"/>
                      </a:cubicBezTo>
                      <a:cubicBezTo>
                        <a:pt x="348" y="198"/>
                        <a:pt x="350" y="199"/>
                        <a:pt x="353" y="201"/>
                      </a:cubicBezTo>
                      <a:cubicBezTo>
                        <a:pt x="358" y="204"/>
                        <a:pt x="357" y="204"/>
                        <a:pt x="359" y="199"/>
                      </a:cubicBezTo>
                      <a:cubicBezTo>
                        <a:pt x="360" y="196"/>
                        <a:pt x="359" y="192"/>
                        <a:pt x="362" y="189"/>
                      </a:cubicBezTo>
                      <a:cubicBezTo>
                        <a:pt x="363" y="186"/>
                        <a:pt x="368" y="183"/>
                        <a:pt x="370" y="180"/>
                      </a:cubicBezTo>
                      <a:cubicBezTo>
                        <a:pt x="372" y="178"/>
                        <a:pt x="377" y="174"/>
                        <a:pt x="377" y="171"/>
                      </a:cubicBezTo>
                      <a:cubicBezTo>
                        <a:pt x="378" y="167"/>
                        <a:pt x="375" y="163"/>
                        <a:pt x="375" y="158"/>
                      </a:cubicBezTo>
                      <a:cubicBezTo>
                        <a:pt x="375" y="149"/>
                        <a:pt x="383" y="143"/>
                        <a:pt x="389" y="137"/>
                      </a:cubicBezTo>
                      <a:cubicBezTo>
                        <a:pt x="395" y="131"/>
                        <a:pt x="398" y="123"/>
                        <a:pt x="405" y="117"/>
                      </a:cubicBezTo>
                      <a:cubicBezTo>
                        <a:pt x="410" y="112"/>
                        <a:pt x="414" y="105"/>
                        <a:pt x="421" y="102"/>
                      </a:cubicBezTo>
                      <a:lnTo>
                        <a:pt x="306" y="15"/>
                      </a:ln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7" name="Freeform 947">
                  <a:extLst>
                    <a:ext uri="{FF2B5EF4-FFF2-40B4-BE49-F238E27FC236}">
                      <a16:creationId xmlns:a16="http://schemas.microsoft.com/office/drawing/2014/main" id="{8DB2CE0A-CBEA-FCF6-E134-91E499D53528}"/>
                    </a:ext>
                  </a:extLst>
                </p:cNvPr>
                <p:cNvSpPr>
                  <a:spLocks/>
                </p:cNvSpPr>
                <p:nvPr/>
              </p:nvSpPr>
              <p:spPr bwMode="auto">
                <a:xfrm>
                  <a:off x="10526062" y="4754369"/>
                  <a:ext cx="19918" cy="28632"/>
                </a:xfrm>
                <a:custGeom>
                  <a:avLst/>
                  <a:gdLst>
                    <a:gd name="T0" fmla="*/ 9 w 16"/>
                    <a:gd name="T1" fmla="*/ 4 h 23"/>
                    <a:gd name="T2" fmla="*/ 3 w 16"/>
                    <a:gd name="T3" fmla="*/ 11 h 23"/>
                    <a:gd name="T4" fmla="*/ 1 w 16"/>
                    <a:gd name="T5" fmla="*/ 19 h 23"/>
                    <a:gd name="T6" fmla="*/ 14 w 16"/>
                    <a:gd name="T7" fmla="*/ 10 h 23"/>
                    <a:gd name="T8" fmla="*/ 9 w 16"/>
                    <a:gd name="T9" fmla="*/ 4 h 23"/>
                  </a:gdLst>
                  <a:ahLst/>
                  <a:cxnLst>
                    <a:cxn ang="0">
                      <a:pos x="T0" y="T1"/>
                    </a:cxn>
                    <a:cxn ang="0">
                      <a:pos x="T2" y="T3"/>
                    </a:cxn>
                    <a:cxn ang="0">
                      <a:pos x="T4" y="T5"/>
                    </a:cxn>
                    <a:cxn ang="0">
                      <a:pos x="T6" y="T7"/>
                    </a:cxn>
                    <a:cxn ang="0">
                      <a:pos x="T8" y="T9"/>
                    </a:cxn>
                  </a:cxnLst>
                  <a:rect l="0" t="0" r="r" b="b"/>
                  <a:pathLst>
                    <a:path w="16" h="23">
                      <a:moveTo>
                        <a:pt x="9" y="4"/>
                      </a:moveTo>
                      <a:cubicBezTo>
                        <a:pt x="7" y="5"/>
                        <a:pt x="5" y="8"/>
                        <a:pt x="3" y="11"/>
                      </a:cubicBezTo>
                      <a:cubicBezTo>
                        <a:pt x="1" y="14"/>
                        <a:pt x="0" y="17"/>
                        <a:pt x="1" y="19"/>
                      </a:cubicBezTo>
                      <a:cubicBezTo>
                        <a:pt x="1" y="23"/>
                        <a:pt x="13" y="11"/>
                        <a:pt x="14" y="10"/>
                      </a:cubicBezTo>
                      <a:cubicBezTo>
                        <a:pt x="16" y="5"/>
                        <a:pt x="15" y="0"/>
                        <a:pt x="9" y="4"/>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8" name="Freeform 948">
                  <a:extLst>
                    <a:ext uri="{FF2B5EF4-FFF2-40B4-BE49-F238E27FC236}">
                      <a16:creationId xmlns:a16="http://schemas.microsoft.com/office/drawing/2014/main" id="{6BEBCB1F-086A-4C3C-5057-1DE31D5A7AFF}"/>
                    </a:ext>
                  </a:extLst>
                </p:cNvPr>
                <p:cNvSpPr>
                  <a:spLocks/>
                </p:cNvSpPr>
                <p:nvPr/>
              </p:nvSpPr>
              <p:spPr bwMode="auto">
                <a:xfrm>
                  <a:off x="10193679" y="4576352"/>
                  <a:ext cx="949839" cy="765595"/>
                </a:xfrm>
                <a:custGeom>
                  <a:avLst/>
                  <a:gdLst>
                    <a:gd name="T0" fmla="*/ 734 w 738"/>
                    <a:gd name="T1" fmla="*/ 432 h 595"/>
                    <a:gd name="T2" fmla="*/ 729 w 738"/>
                    <a:gd name="T3" fmla="*/ 413 h 595"/>
                    <a:gd name="T4" fmla="*/ 707 w 738"/>
                    <a:gd name="T5" fmla="*/ 377 h 595"/>
                    <a:gd name="T6" fmla="*/ 693 w 738"/>
                    <a:gd name="T7" fmla="*/ 334 h 595"/>
                    <a:gd name="T8" fmla="*/ 671 w 738"/>
                    <a:gd name="T9" fmla="*/ 284 h 595"/>
                    <a:gd name="T10" fmla="*/ 664 w 738"/>
                    <a:gd name="T11" fmla="*/ 254 h 595"/>
                    <a:gd name="T12" fmla="*/ 656 w 738"/>
                    <a:gd name="T13" fmla="*/ 273 h 595"/>
                    <a:gd name="T14" fmla="*/ 627 w 738"/>
                    <a:gd name="T15" fmla="*/ 218 h 595"/>
                    <a:gd name="T16" fmla="*/ 620 w 738"/>
                    <a:gd name="T17" fmla="*/ 184 h 595"/>
                    <a:gd name="T18" fmla="*/ 613 w 738"/>
                    <a:gd name="T19" fmla="*/ 166 h 595"/>
                    <a:gd name="T20" fmla="*/ 593 w 738"/>
                    <a:gd name="T21" fmla="*/ 127 h 595"/>
                    <a:gd name="T22" fmla="*/ 575 w 738"/>
                    <a:gd name="T23" fmla="*/ 73 h 595"/>
                    <a:gd name="T24" fmla="*/ 566 w 738"/>
                    <a:gd name="T25" fmla="*/ 16 h 595"/>
                    <a:gd name="T26" fmla="*/ 516 w 738"/>
                    <a:gd name="T27" fmla="*/ 7 h 595"/>
                    <a:gd name="T28" fmla="*/ 491 w 738"/>
                    <a:gd name="T29" fmla="*/ 28 h 595"/>
                    <a:gd name="T30" fmla="*/ 9 w 738"/>
                    <a:gd name="T31" fmla="*/ 28 h 595"/>
                    <a:gd name="T32" fmla="*/ 17 w 738"/>
                    <a:gd name="T33" fmla="*/ 84 h 595"/>
                    <a:gd name="T34" fmla="*/ 40 w 738"/>
                    <a:gd name="T35" fmla="*/ 87 h 595"/>
                    <a:gd name="T36" fmla="*/ 54 w 738"/>
                    <a:gd name="T37" fmla="*/ 62 h 595"/>
                    <a:gd name="T38" fmla="*/ 69 w 738"/>
                    <a:gd name="T39" fmla="*/ 101 h 595"/>
                    <a:gd name="T40" fmla="*/ 61 w 738"/>
                    <a:gd name="T41" fmla="*/ 92 h 595"/>
                    <a:gd name="T42" fmla="*/ 98 w 738"/>
                    <a:gd name="T43" fmla="*/ 75 h 595"/>
                    <a:gd name="T44" fmla="*/ 108 w 738"/>
                    <a:gd name="T45" fmla="*/ 84 h 595"/>
                    <a:gd name="T46" fmla="*/ 151 w 738"/>
                    <a:gd name="T47" fmla="*/ 88 h 595"/>
                    <a:gd name="T48" fmla="*/ 177 w 738"/>
                    <a:gd name="T49" fmla="*/ 92 h 595"/>
                    <a:gd name="T50" fmla="*/ 208 w 738"/>
                    <a:gd name="T51" fmla="*/ 100 h 595"/>
                    <a:gd name="T52" fmla="*/ 191 w 738"/>
                    <a:gd name="T53" fmla="*/ 113 h 595"/>
                    <a:gd name="T54" fmla="*/ 228 w 738"/>
                    <a:gd name="T55" fmla="*/ 149 h 595"/>
                    <a:gd name="T56" fmla="*/ 253 w 738"/>
                    <a:gd name="T57" fmla="*/ 141 h 595"/>
                    <a:gd name="T58" fmla="*/ 304 w 738"/>
                    <a:gd name="T59" fmla="*/ 120 h 595"/>
                    <a:gd name="T60" fmla="*/ 331 w 738"/>
                    <a:gd name="T61" fmla="*/ 96 h 595"/>
                    <a:gd name="T62" fmla="*/ 356 w 738"/>
                    <a:gd name="T63" fmla="*/ 113 h 595"/>
                    <a:gd name="T64" fmla="*/ 395 w 738"/>
                    <a:gd name="T65" fmla="*/ 150 h 595"/>
                    <a:gd name="T66" fmla="*/ 415 w 738"/>
                    <a:gd name="T67" fmla="*/ 163 h 595"/>
                    <a:gd name="T68" fmla="*/ 438 w 738"/>
                    <a:gd name="T69" fmla="*/ 189 h 595"/>
                    <a:gd name="T70" fmla="*/ 464 w 738"/>
                    <a:gd name="T71" fmla="*/ 202 h 595"/>
                    <a:gd name="T72" fmla="*/ 469 w 738"/>
                    <a:gd name="T73" fmla="*/ 265 h 595"/>
                    <a:gd name="T74" fmla="*/ 469 w 738"/>
                    <a:gd name="T75" fmla="*/ 324 h 595"/>
                    <a:gd name="T76" fmla="*/ 481 w 738"/>
                    <a:gd name="T77" fmla="*/ 319 h 595"/>
                    <a:gd name="T78" fmla="*/ 492 w 738"/>
                    <a:gd name="T79" fmla="*/ 317 h 595"/>
                    <a:gd name="T80" fmla="*/ 506 w 738"/>
                    <a:gd name="T81" fmla="*/ 323 h 595"/>
                    <a:gd name="T82" fmla="*/ 507 w 738"/>
                    <a:gd name="T83" fmla="*/ 355 h 595"/>
                    <a:gd name="T84" fmla="*/ 489 w 738"/>
                    <a:gd name="T85" fmla="*/ 359 h 595"/>
                    <a:gd name="T86" fmla="*/ 481 w 738"/>
                    <a:gd name="T87" fmla="*/ 381 h 595"/>
                    <a:gd name="T88" fmla="*/ 501 w 738"/>
                    <a:gd name="T89" fmla="*/ 408 h 595"/>
                    <a:gd name="T90" fmla="*/ 519 w 738"/>
                    <a:gd name="T91" fmla="*/ 416 h 595"/>
                    <a:gd name="T92" fmla="*/ 553 w 738"/>
                    <a:gd name="T93" fmla="*/ 408 h 595"/>
                    <a:gd name="T94" fmla="*/ 543 w 738"/>
                    <a:gd name="T95" fmla="*/ 443 h 595"/>
                    <a:gd name="T96" fmla="*/ 530 w 738"/>
                    <a:gd name="T97" fmla="*/ 460 h 595"/>
                    <a:gd name="T98" fmla="*/ 567 w 738"/>
                    <a:gd name="T99" fmla="*/ 452 h 595"/>
                    <a:gd name="T100" fmla="*/ 589 w 738"/>
                    <a:gd name="T101" fmla="*/ 500 h 595"/>
                    <a:gd name="T102" fmla="*/ 606 w 738"/>
                    <a:gd name="T103" fmla="*/ 510 h 595"/>
                    <a:gd name="T104" fmla="*/ 634 w 738"/>
                    <a:gd name="T105" fmla="*/ 521 h 595"/>
                    <a:gd name="T106" fmla="*/ 630 w 738"/>
                    <a:gd name="T107" fmla="*/ 554 h 595"/>
                    <a:gd name="T108" fmla="*/ 650 w 738"/>
                    <a:gd name="T109" fmla="*/ 563 h 595"/>
                    <a:gd name="T110" fmla="*/ 651 w 738"/>
                    <a:gd name="T111" fmla="*/ 572 h 595"/>
                    <a:gd name="T112" fmla="*/ 660 w 738"/>
                    <a:gd name="T113" fmla="*/ 590 h 595"/>
                    <a:gd name="T114" fmla="*/ 688 w 738"/>
                    <a:gd name="T115" fmla="*/ 581 h 595"/>
                    <a:gd name="T116" fmla="*/ 717 w 738"/>
                    <a:gd name="T117" fmla="*/ 557 h 595"/>
                    <a:gd name="T118" fmla="*/ 714 w 738"/>
                    <a:gd name="T119" fmla="*/ 507 h 595"/>
                    <a:gd name="T120" fmla="*/ 737 w 738"/>
                    <a:gd name="T121" fmla="*/ 48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8" h="595">
                      <a:moveTo>
                        <a:pt x="734" y="467"/>
                      </a:moveTo>
                      <a:cubicBezTo>
                        <a:pt x="732" y="459"/>
                        <a:pt x="729" y="449"/>
                        <a:pt x="732" y="442"/>
                      </a:cubicBezTo>
                      <a:cubicBezTo>
                        <a:pt x="732" y="439"/>
                        <a:pt x="735" y="435"/>
                        <a:pt x="734" y="432"/>
                      </a:cubicBezTo>
                      <a:cubicBezTo>
                        <a:pt x="732" y="428"/>
                        <a:pt x="729" y="431"/>
                        <a:pt x="725" y="431"/>
                      </a:cubicBezTo>
                      <a:cubicBezTo>
                        <a:pt x="723" y="428"/>
                        <a:pt x="724" y="423"/>
                        <a:pt x="724" y="420"/>
                      </a:cubicBezTo>
                      <a:cubicBezTo>
                        <a:pt x="724" y="414"/>
                        <a:pt x="726" y="417"/>
                        <a:pt x="729" y="413"/>
                      </a:cubicBezTo>
                      <a:cubicBezTo>
                        <a:pt x="734" y="408"/>
                        <a:pt x="728" y="403"/>
                        <a:pt x="723" y="402"/>
                      </a:cubicBezTo>
                      <a:cubicBezTo>
                        <a:pt x="717" y="400"/>
                        <a:pt x="713" y="402"/>
                        <a:pt x="710" y="396"/>
                      </a:cubicBezTo>
                      <a:cubicBezTo>
                        <a:pt x="708" y="391"/>
                        <a:pt x="706" y="382"/>
                        <a:pt x="707" y="377"/>
                      </a:cubicBezTo>
                      <a:cubicBezTo>
                        <a:pt x="707" y="369"/>
                        <a:pt x="707" y="367"/>
                        <a:pt x="703" y="361"/>
                      </a:cubicBezTo>
                      <a:cubicBezTo>
                        <a:pt x="698" y="353"/>
                        <a:pt x="693" y="343"/>
                        <a:pt x="693" y="334"/>
                      </a:cubicBezTo>
                      <a:cubicBezTo>
                        <a:pt x="693" y="334"/>
                        <a:pt x="693" y="334"/>
                        <a:pt x="693" y="334"/>
                      </a:cubicBezTo>
                      <a:cubicBezTo>
                        <a:pt x="689" y="325"/>
                        <a:pt x="687" y="315"/>
                        <a:pt x="682" y="309"/>
                      </a:cubicBezTo>
                      <a:cubicBezTo>
                        <a:pt x="677" y="303"/>
                        <a:pt x="667" y="298"/>
                        <a:pt x="666" y="290"/>
                      </a:cubicBezTo>
                      <a:cubicBezTo>
                        <a:pt x="666" y="284"/>
                        <a:pt x="668" y="287"/>
                        <a:pt x="671" y="284"/>
                      </a:cubicBezTo>
                      <a:cubicBezTo>
                        <a:pt x="673" y="281"/>
                        <a:pt x="673" y="278"/>
                        <a:pt x="672" y="275"/>
                      </a:cubicBezTo>
                      <a:cubicBezTo>
                        <a:pt x="671" y="271"/>
                        <a:pt x="669" y="267"/>
                        <a:pt x="667" y="263"/>
                      </a:cubicBezTo>
                      <a:cubicBezTo>
                        <a:pt x="666" y="261"/>
                        <a:pt x="665" y="256"/>
                        <a:pt x="664" y="254"/>
                      </a:cubicBezTo>
                      <a:cubicBezTo>
                        <a:pt x="657" y="249"/>
                        <a:pt x="662" y="269"/>
                        <a:pt x="663" y="272"/>
                      </a:cubicBezTo>
                      <a:cubicBezTo>
                        <a:pt x="664" y="277"/>
                        <a:pt x="664" y="282"/>
                        <a:pt x="665" y="287"/>
                      </a:cubicBezTo>
                      <a:cubicBezTo>
                        <a:pt x="661" y="283"/>
                        <a:pt x="659" y="277"/>
                        <a:pt x="656" y="273"/>
                      </a:cubicBezTo>
                      <a:cubicBezTo>
                        <a:pt x="654" y="269"/>
                        <a:pt x="651" y="266"/>
                        <a:pt x="650" y="263"/>
                      </a:cubicBezTo>
                      <a:cubicBezTo>
                        <a:pt x="646" y="255"/>
                        <a:pt x="643" y="248"/>
                        <a:pt x="639" y="241"/>
                      </a:cubicBezTo>
                      <a:cubicBezTo>
                        <a:pt x="636" y="233"/>
                        <a:pt x="627" y="227"/>
                        <a:pt x="627" y="218"/>
                      </a:cubicBezTo>
                      <a:cubicBezTo>
                        <a:pt x="627" y="205"/>
                        <a:pt x="638" y="217"/>
                        <a:pt x="643" y="219"/>
                      </a:cubicBezTo>
                      <a:cubicBezTo>
                        <a:pt x="646" y="211"/>
                        <a:pt x="636" y="207"/>
                        <a:pt x="631" y="202"/>
                      </a:cubicBezTo>
                      <a:cubicBezTo>
                        <a:pt x="627" y="197"/>
                        <a:pt x="626" y="189"/>
                        <a:pt x="620" y="184"/>
                      </a:cubicBezTo>
                      <a:cubicBezTo>
                        <a:pt x="615" y="179"/>
                        <a:pt x="608" y="178"/>
                        <a:pt x="604" y="171"/>
                      </a:cubicBezTo>
                      <a:cubicBezTo>
                        <a:pt x="602" y="168"/>
                        <a:pt x="602" y="165"/>
                        <a:pt x="605" y="163"/>
                      </a:cubicBezTo>
                      <a:cubicBezTo>
                        <a:pt x="608" y="162"/>
                        <a:pt x="610" y="165"/>
                        <a:pt x="613" y="166"/>
                      </a:cubicBezTo>
                      <a:cubicBezTo>
                        <a:pt x="617" y="169"/>
                        <a:pt x="624" y="171"/>
                        <a:pt x="621" y="164"/>
                      </a:cubicBezTo>
                      <a:cubicBezTo>
                        <a:pt x="618" y="158"/>
                        <a:pt x="612" y="155"/>
                        <a:pt x="609" y="150"/>
                      </a:cubicBezTo>
                      <a:cubicBezTo>
                        <a:pt x="604" y="142"/>
                        <a:pt x="598" y="135"/>
                        <a:pt x="593" y="127"/>
                      </a:cubicBezTo>
                      <a:cubicBezTo>
                        <a:pt x="589" y="118"/>
                        <a:pt x="587" y="110"/>
                        <a:pt x="584" y="102"/>
                      </a:cubicBezTo>
                      <a:cubicBezTo>
                        <a:pt x="583" y="97"/>
                        <a:pt x="583" y="93"/>
                        <a:pt x="582" y="89"/>
                      </a:cubicBezTo>
                      <a:cubicBezTo>
                        <a:pt x="580" y="83"/>
                        <a:pt x="577" y="78"/>
                        <a:pt x="575" y="73"/>
                      </a:cubicBezTo>
                      <a:cubicBezTo>
                        <a:pt x="571" y="63"/>
                        <a:pt x="573" y="51"/>
                        <a:pt x="569" y="41"/>
                      </a:cubicBezTo>
                      <a:cubicBezTo>
                        <a:pt x="567" y="37"/>
                        <a:pt x="565" y="33"/>
                        <a:pt x="564" y="29"/>
                      </a:cubicBezTo>
                      <a:cubicBezTo>
                        <a:pt x="563" y="24"/>
                        <a:pt x="565" y="20"/>
                        <a:pt x="566" y="16"/>
                      </a:cubicBezTo>
                      <a:cubicBezTo>
                        <a:pt x="567" y="13"/>
                        <a:pt x="566" y="11"/>
                        <a:pt x="566" y="9"/>
                      </a:cubicBezTo>
                      <a:cubicBezTo>
                        <a:pt x="557" y="12"/>
                        <a:pt x="547" y="14"/>
                        <a:pt x="543" y="12"/>
                      </a:cubicBezTo>
                      <a:cubicBezTo>
                        <a:pt x="534" y="8"/>
                        <a:pt x="517" y="0"/>
                        <a:pt x="516" y="7"/>
                      </a:cubicBezTo>
                      <a:cubicBezTo>
                        <a:pt x="515" y="13"/>
                        <a:pt x="510" y="21"/>
                        <a:pt x="509" y="28"/>
                      </a:cubicBezTo>
                      <a:cubicBezTo>
                        <a:pt x="508" y="36"/>
                        <a:pt x="500" y="45"/>
                        <a:pt x="496" y="38"/>
                      </a:cubicBezTo>
                      <a:cubicBezTo>
                        <a:pt x="492" y="32"/>
                        <a:pt x="491" y="28"/>
                        <a:pt x="491" y="28"/>
                      </a:cubicBezTo>
                      <a:cubicBezTo>
                        <a:pt x="251" y="41"/>
                        <a:pt x="251" y="41"/>
                        <a:pt x="251" y="41"/>
                      </a:cubicBezTo>
                      <a:cubicBezTo>
                        <a:pt x="236" y="14"/>
                        <a:pt x="236" y="14"/>
                        <a:pt x="236" y="14"/>
                      </a:cubicBezTo>
                      <a:cubicBezTo>
                        <a:pt x="9" y="28"/>
                        <a:pt x="9" y="28"/>
                        <a:pt x="9" y="28"/>
                      </a:cubicBezTo>
                      <a:cubicBezTo>
                        <a:pt x="9" y="28"/>
                        <a:pt x="14" y="38"/>
                        <a:pt x="14" y="44"/>
                      </a:cubicBezTo>
                      <a:cubicBezTo>
                        <a:pt x="14" y="49"/>
                        <a:pt x="9" y="61"/>
                        <a:pt x="14" y="68"/>
                      </a:cubicBezTo>
                      <a:cubicBezTo>
                        <a:pt x="20" y="74"/>
                        <a:pt x="25" y="79"/>
                        <a:pt x="17" y="84"/>
                      </a:cubicBezTo>
                      <a:cubicBezTo>
                        <a:pt x="11" y="88"/>
                        <a:pt x="0" y="91"/>
                        <a:pt x="15" y="100"/>
                      </a:cubicBezTo>
                      <a:cubicBezTo>
                        <a:pt x="16" y="99"/>
                        <a:pt x="18" y="98"/>
                        <a:pt x="19" y="97"/>
                      </a:cubicBezTo>
                      <a:cubicBezTo>
                        <a:pt x="26" y="94"/>
                        <a:pt x="37" y="97"/>
                        <a:pt x="40" y="87"/>
                      </a:cubicBezTo>
                      <a:cubicBezTo>
                        <a:pt x="41" y="82"/>
                        <a:pt x="37" y="77"/>
                        <a:pt x="43" y="76"/>
                      </a:cubicBezTo>
                      <a:cubicBezTo>
                        <a:pt x="48" y="75"/>
                        <a:pt x="48" y="77"/>
                        <a:pt x="50" y="72"/>
                      </a:cubicBezTo>
                      <a:cubicBezTo>
                        <a:pt x="52" y="69"/>
                        <a:pt x="51" y="64"/>
                        <a:pt x="54" y="62"/>
                      </a:cubicBezTo>
                      <a:cubicBezTo>
                        <a:pt x="59" y="58"/>
                        <a:pt x="62" y="65"/>
                        <a:pt x="62" y="69"/>
                      </a:cubicBezTo>
                      <a:cubicBezTo>
                        <a:pt x="61" y="79"/>
                        <a:pt x="50" y="84"/>
                        <a:pt x="50" y="94"/>
                      </a:cubicBezTo>
                      <a:cubicBezTo>
                        <a:pt x="49" y="106"/>
                        <a:pt x="60" y="101"/>
                        <a:pt x="69" y="101"/>
                      </a:cubicBezTo>
                      <a:cubicBezTo>
                        <a:pt x="75" y="100"/>
                        <a:pt x="92" y="102"/>
                        <a:pt x="90" y="91"/>
                      </a:cubicBezTo>
                      <a:cubicBezTo>
                        <a:pt x="85" y="90"/>
                        <a:pt x="80" y="94"/>
                        <a:pt x="75" y="95"/>
                      </a:cubicBezTo>
                      <a:cubicBezTo>
                        <a:pt x="69" y="95"/>
                        <a:pt x="66" y="94"/>
                        <a:pt x="61" y="92"/>
                      </a:cubicBezTo>
                      <a:cubicBezTo>
                        <a:pt x="64" y="86"/>
                        <a:pt x="76" y="83"/>
                        <a:pt x="83" y="82"/>
                      </a:cubicBezTo>
                      <a:cubicBezTo>
                        <a:pt x="85" y="82"/>
                        <a:pt x="89" y="82"/>
                        <a:pt x="92" y="81"/>
                      </a:cubicBezTo>
                      <a:cubicBezTo>
                        <a:pt x="94" y="80"/>
                        <a:pt x="95" y="76"/>
                        <a:pt x="98" y="75"/>
                      </a:cubicBezTo>
                      <a:cubicBezTo>
                        <a:pt x="104" y="70"/>
                        <a:pt x="112" y="69"/>
                        <a:pt x="120" y="70"/>
                      </a:cubicBezTo>
                      <a:cubicBezTo>
                        <a:pt x="125" y="70"/>
                        <a:pt x="131" y="75"/>
                        <a:pt x="125" y="80"/>
                      </a:cubicBezTo>
                      <a:cubicBezTo>
                        <a:pt x="121" y="84"/>
                        <a:pt x="113" y="83"/>
                        <a:pt x="108" y="84"/>
                      </a:cubicBezTo>
                      <a:cubicBezTo>
                        <a:pt x="100" y="84"/>
                        <a:pt x="104" y="88"/>
                        <a:pt x="110" y="88"/>
                      </a:cubicBezTo>
                      <a:cubicBezTo>
                        <a:pt x="114" y="89"/>
                        <a:pt x="118" y="90"/>
                        <a:pt x="122" y="91"/>
                      </a:cubicBezTo>
                      <a:cubicBezTo>
                        <a:pt x="132" y="93"/>
                        <a:pt x="141" y="87"/>
                        <a:pt x="151" y="88"/>
                      </a:cubicBezTo>
                      <a:cubicBezTo>
                        <a:pt x="155" y="89"/>
                        <a:pt x="159" y="89"/>
                        <a:pt x="162" y="92"/>
                      </a:cubicBezTo>
                      <a:cubicBezTo>
                        <a:pt x="166" y="95"/>
                        <a:pt x="167" y="99"/>
                        <a:pt x="171" y="101"/>
                      </a:cubicBezTo>
                      <a:cubicBezTo>
                        <a:pt x="178" y="103"/>
                        <a:pt x="177" y="97"/>
                        <a:pt x="177" y="92"/>
                      </a:cubicBezTo>
                      <a:cubicBezTo>
                        <a:pt x="178" y="86"/>
                        <a:pt x="181" y="83"/>
                        <a:pt x="187" y="82"/>
                      </a:cubicBezTo>
                      <a:cubicBezTo>
                        <a:pt x="199" y="81"/>
                        <a:pt x="184" y="96"/>
                        <a:pt x="197" y="97"/>
                      </a:cubicBezTo>
                      <a:cubicBezTo>
                        <a:pt x="201" y="97"/>
                        <a:pt x="205" y="95"/>
                        <a:pt x="208" y="100"/>
                      </a:cubicBezTo>
                      <a:cubicBezTo>
                        <a:pt x="211" y="104"/>
                        <a:pt x="209" y="110"/>
                        <a:pt x="204" y="110"/>
                      </a:cubicBezTo>
                      <a:cubicBezTo>
                        <a:pt x="199" y="109"/>
                        <a:pt x="195" y="104"/>
                        <a:pt x="191" y="105"/>
                      </a:cubicBezTo>
                      <a:cubicBezTo>
                        <a:pt x="185" y="106"/>
                        <a:pt x="188" y="110"/>
                        <a:pt x="191" y="113"/>
                      </a:cubicBezTo>
                      <a:cubicBezTo>
                        <a:pt x="198" y="120"/>
                        <a:pt x="207" y="125"/>
                        <a:pt x="208" y="136"/>
                      </a:cubicBezTo>
                      <a:cubicBezTo>
                        <a:pt x="209" y="141"/>
                        <a:pt x="207" y="156"/>
                        <a:pt x="216" y="155"/>
                      </a:cubicBezTo>
                      <a:cubicBezTo>
                        <a:pt x="220" y="154"/>
                        <a:pt x="223" y="150"/>
                        <a:pt x="228" y="149"/>
                      </a:cubicBezTo>
                      <a:cubicBezTo>
                        <a:pt x="230" y="149"/>
                        <a:pt x="232" y="149"/>
                        <a:pt x="234" y="149"/>
                      </a:cubicBezTo>
                      <a:cubicBezTo>
                        <a:pt x="236" y="148"/>
                        <a:pt x="238" y="146"/>
                        <a:pt x="240" y="145"/>
                      </a:cubicBezTo>
                      <a:cubicBezTo>
                        <a:pt x="244" y="143"/>
                        <a:pt x="248" y="143"/>
                        <a:pt x="253" y="141"/>
                      </a:cubicBezTo>
                      <a:cubicBezTo>
                        <a:pt x="257" y="140"/>
                        <a:pt x="259" y="138"/>
                        <a:pt x="264" y="138"/>
                      </a:cubicBezTo>
                      <a:cubicBezTo>
                        <a:pt x="268" y="138"/>
                        <a:pt x="287" y="131"/>
                        <a:pt x="281" y="126"/>
                      </a:cubicBezTo>
                      <a:cubicBezTo>
                        <a:pt x="287" y="121"/>
                        <a:pt x="297" y="123"/>
                        <a:pt x="304" y="120"/>
                      </a:cubicBezTo>
                      <a:cubicBezTo>
                        <a:pt x="314" y="116"/>
                        <a:pt x="303" y="106"/>
                        <a:pt x="311" y="101"/>
                      </a:cubicBezTo>
                      <a:cubicBezTo>
                        <a:pt x="315" y="99"/>
                        <a:pt x="317" y="103"/>
                        <a:pt x="321" y="100"/>
                      </a:cubicBezTo>
                      <a:cubicBezTo>
                        <a:pt x="325" y="97"/>
                        <a:pt x="324" y="94"/>
                        <a:pt x="331" y="96"/>
                      </a:cubicBezTo>
                      <a:cubicBezTo>
                        <a:pt x="334" y="97"/>
                        <a:pt x="338" y="98"/>
                        <a:pt x="341" y="99"/>
                      </a:cubicBezTo>
                      <a:cubicBezTo>
                        <a:pt x="344" y="100"/>
                        <a:pt x="349" y="99"/>
                        <a:pt x="351" y="100"/>
                      </a:cubicBezTo>
                      <a:cubicBezTo>
                        <a:pt x="357" y="102"/>
                        <a:pt x="355" y="108"/>
                        <a:pt x="356" y="113"/>
                      </a:cubicBezTo>
                      <a:cubicBezTo>
                        <a:pt x="356" y="117"/>
                        <a:pt x="358" y="122"/>
                        <a:pt x="361" y="125"/>
                      </a:cubicBezTo>
                      <a:cubicBezTo>
                        <a:pt x="368" y="129"/>
                        <a:pt x="379" y="128"/>
                        <a:pt x="386" y="130"/>
                      </a:cubicBezTo>
                      <a:cubicBezTo>
                        <a:pt x="395" y="132"/>
                        <a:pt x="390" y="144"/>
                        <a:pt x="395" y="150"/>
                      </a:cubicBezTo>
                      <a:cubicBezTo>
                        <a:pt x="396" y="151"/>
                        <a:pt x="398" y="152"/>
                        <a:pt x="399" y="153"/>
                      </a:cubicBezTo>
                      <a:cubicBezTo>
                        <a:pt x="401" y="155"/>
                        <a:pt x="402" y="157"/>
                        <a:pt x="404" y="159"/>
                      </a:cubicBezTo>
                      <a:cubicBezTo>
                        <a:pt x="407" y="161"/>
                        <a:pt x="411" y="161"/>
                        <a:pt x="415" y="163"/>
                      </a:cubicBezTo>
                      <a:cubicBezTo>
                        <a:pt x="421" y="166"/>
                        <a:pt x="421" y="167"/>
                        <a:pt x="421" y="174"/>
                      </a:cubicBezTo>
                      <a:cubicBezTo>
                        <a:pt x="421" y="178"/>
                        <a:pt x="421" y="184"/>
                        <a:pt x="423" y="188"/>
                      </a:cubicBezTo>
                      <a:cubicBezTo>
                        <a:pt x="426" y="194"/>
                        <a:pt x="433" y="192"/>
                        <a:pt x="438" y="189"/>
                      </a:cubicBezTo>
                      <a:cubicBezTo>
                        <a:pt x="443" y="185"/>
                        <a:pt x="447" y="179"/>
                        <a:pt x="454" y="180"/>
                      </a:cubicBezTo>
                      <a:cubicBezTo>
                        <a:pt x="454" y="185"/>
                        <a:pt x="451" y="191"/>
                        <a:pt x="454" y="194"/>
                      </a:cubicBezTo>
                      <a:cubicBezTo>
                        <a:pt x="457" y="197"/>
                        <a:pt x="462" y="198"/>
                        <a:pt x="464" y="202"/>
                      </a:cubicBezTo>
                      <a:cubicBezTo>
                        <a:pt x="467" y="205"/>
                        <a:pt x="470" y="211"/>
                        <a:pt x="473" y="215"/>
                      </a:cubicBezTo>
                      <a:cubicBezTo>
                        <a:pt x="475" y="220"/>
                        <a:pt x="475" y="223"/>
                        <a:pt x="474" y="229"/>
                      </a:cubicBezTo>
                      <a:cubicBezTo>
                        <a:pt x="471" y="240"/>
                        <a:pt x="469" y="253"/>
                        <a:pt x="469" y="265"/>
                      </a:cubicBezTo>
                      <a:cubicBezTo>
                        <a:pt x="469" y="275"/>
                        <a:pt x="461" y="281"/>
                        <a:pt x="461" y="291"/>
                      </a:cubicBezTo>
                      <a:cubicBezTo>
                        <a:pt x="460" y="300"/>
                        <a:pt x="455" y="308"/>
                        <a:pt x="460" y="318"/>
                      </a:cubicBezTo>
                      <a:cubicBezTo>
                        <a:pt x="463" y="323"/>
                        <a:pt x="465" y="321"/>
                        <a:pt x="469" y="324"/>
                      </a:cubicBezTo>
                      <a:cubicBezTo>
                        <a:pt x="472" y="326"/>
                        <a:pt x="477" y="331"/>
                        <a:pt x="480" y="334"/>
                      </a:cubicBezTo>
                      <a:cubicBezTo>
                        <a:pt x="483" y="338"/>
                        <a:pt x="487" y="341"/>
                        <a:pt x="489" y="334"/>
                      </a:cubicBezTo>
                      <a:cubicBezTo>
                        <a:pt x="490" y="327"/>
                        <a:pt x="484" y="324"/>
                        <a:pt x="481" y="319"/>
                      </a:cubicBezTo>
                      <a:cubicBezTo>
                        <a:pt x="478" y="315"/>
                        <a:pt x="472" y="305"/>
                        <a:pt x="474" y="300"/>
                      </a:cubicBezTo>
                      <a:cubicBezTo>
                        <a:pt x="478" y="292"/>
                        <a:pt x="485" y="298"/>
                        <a:pt x="487" y="303"/>
                      </a:cubicBezTo>
                      <a:cubicBezTo>
                        <a:pt x="489" y="306"/>
                        <a:pt x="489" y="318"/>
                        <a:pt x="492" y="317"/>
                      </a:cubicBezTo>
                      <a:cubicBezTo>
                        <a:pt x="497" y="316"/>
                        <a:pt x="495" y="302"/>
                        <a:pt x="501" y="310"/>
                      </a:cubicBezTo>
                      <a:cubicBezTo>
                        <a:pt x="502" y="312"/>
                        <a:pt x="502" y="315"/>
                        <a:pt x="503" y="318"/>
                      </a:cubicBezTo>
                      <a:cubicBezTo>
                        <a:pt x="504" y="320"/>
                        <a:pt x="506" y="320"/>
                        <a:pt x="506" y="323"/>
                      </a:cubicBezTo>
                      <a:cubicBezTo>
                        <a:pt x="507" y="328"/>
                        <a:pt x="502" y="333"/>
                        <a:pt x="501" y="338"/>
                      </a:cubicBezTo>
                      <a:cubicBezTo>
                        <a:pt x="499" y="345"/>
                        <a:pt x="503" y="344"/>
                        <a:pt x="507" y="347"/>
                      </a:cubicBezTo>
                      <a:cubicBezTo>
                        <a:pt x="512" y="350"/>
                        <a:pt x="513" y="354"/>
                        <a:pt x="507" y="355"/>
                      </a:cubicBezTo>
                      <a:cubicBezTo>
                        <a:pt x="502" y="355"/>
                        <a:pt x="497" y="351"/>
                        <a:pt x="496" y="357"/>
                      </a:cubicBezTo>
                      <a:cubicBezTo>
                        <a:pt x="495" y="359"/>
                        <a:pt x="499" y="360"/>
                        <a:pt x="496" y="362"/>
                      </a:cubicBezTo>
                      <a:cubicBezTo>
                        <a:pt x="495" y="362"/>
                        <a:pt x="490" y="360"/>
                        <a:pt x="489" y="359"/>
                      </a:cubicBezTo>
                      <a:cubicBezTo>
                        <a:pt x="486" y="358"/>
                        <a:pt x="481" y="355"/>
                        <a:pt x="478" y="357"/>
                      </a:cubicBezTo>
                      <a:cubicBezTo>
                        <a:pt x="472" y="362"/>
                        <a:pt x="481" y="366"/>
                        <a:pt x="483" y="368"/>
                      </a:cubicBezTo>
                      <a:cubicBezTo>
                        <a:pt x="487" y="373"/>
                        <a:pt x="483" y="376"/>
                        <a:pt x="481" y="381"/>
                      </a:cubicBezTo>
                      <a:cubicBezTo>
                        <a:pt x="479" y="387"/>
                        <a:pt x="483" y="387"/>
                        <a:pt x="487" y="390"/>
                      </a:cubicBezTo>
                      <a:cubicBezTo>
                        <a:pt x="490" y="393"/>
                        <a:pt x="489" y="397"/>
                        <a:pt x="493" y="399"/>
                      </a:cubicBezTo>
                      <a:cubicBezTo>
                        <a:pt x="497" y="402"/>
                        <a:pt x="498" y="403"/>
                        <a:pt x="501" y="408"/>
                      </a:cubicBezTo>
                      <a:cubicBezTo>
                        <a:pt x="503" y="411"/>
                        <a:pt x="506" y="414"/>
                        <a:pt x="510" y="414"/>
                      </a:cubicBezTo>
                      <a:cubicBezTo>
                        <a:pt x="512" y="414"/>
                        <a:pt x="512" y="411"/>
                        <a:pt x="515" y="412"/>
                      </a:cubicBezTo>
                      <a:cubicBezTo>
                        <a:pt x="518" y="412"/>
                        <a:pt x="518" y="414"/>
                        <a:pt x="519" y="416"/>
                      </a:cubicBezTo>
                      <a:cubicBezTo>
                        <a:pt x="522" y="418"/>
                        <a:pt x="526" y="425"/>
                        <a:pt x="529" y="421"/>
                      </a:cubicBezTo>
                      <a:cubicBezTo>
                        <a:pt x="533" y="417"/>
                        <a:pt x="529" y="409"/>
                        <a:pt x="532" y="405"/>
                      </a:cubicBezTo>
                      <a:cubicBezTo>
                        <a:pt x="536" y="399"/>
                        <a:pt x="551" y="401"/>
                        <a:pt x="553" y="408"/>
                      </a:cubicBezTo>
                      <a:cubicBezTo>
                        <a:pt x="555" y="415"/>
                        <a:pt x="547" y="415"/>
                        <a:pt x="545" y="421"/>
                      </a:cubicBezTo>
                      <a:cubicBezTo>
                        <a:pt x="543" y="425"/>
                        <a:pt x="546" y="426"/>
                        <a:pt x="549" y="428"/>
                      </a:cubicBezTo>
                      <a:cubicBezTo>
                        <a:pt x="556" y="434"/>
                        <a:pt x="553" y="445"/>
                        <a:pt x="543" y="443"/>
                      </a:cubicBezTo>
                      <a:cubicBezTo>
                        <a:pt x="539" y="442"/>
                        <a:pt x="512" y="423"/>
                        <a:pt x="515" y="438"/>
                      </a:cubicBezTo>
                      <a:cubicBezTo>
                        <a:pt x="517" y="445"/>
                        <a:pt x="527" y="445"/>
                        <a:pt x="531" y="449"/>
                      </a:cubicBezTo>
                      <a:cubicBezTo>
                        <a:pt x="533" y="453"/>
                        <a:pt x="529" y="456"/>
                        <a:pt x="530" y="460"/>
                      </a:cubicBezTo>
                      <a:cubicBezTo>
                        <a:pt x="531" y="464"/>
                        <a:pt x="534" y="466"/>
                        <a:pt x="538" y="467"/>
                      </a:cubicBezTo>
                      <a:cubicBezTo>
                        <a:pt x="545" y="467"/>
                        <a:pt x="546" y="465"/>
                        <a:pt x="553" y="469"/>
                      </a:cubicBezTo>
                      <a:cubicBezTo>
                        <a:pt x="567" y="477"/>
                        <a:pt x="560" y="458"/>
                        <a:pt x="567" y="452"/>
                      </a:cubicBezTo>
                      <a:cubicBezTo>
                        <a:pt x="570" y="449"/>
                        <a:pt x="577" y="450"/>
                        <a:pt x="579" y="454"/>
                      </a:cubicBezTo>
                      <a:cubicBezTo>
                        <a:pt x="583" y="465"/>
                        <a:pt x="580" y="477"/>
                        <a:pt x="584" y="487"/>
                      </a:cubicBezTo>
                      <a:cubicBezTo>
                        <a:pt x="585" y="491"/>
                        <a:pt x="586" y="496"/>
                        <a:pt x="589" y="500"/>
                      </a:cubicBezTo>
                      <a:cubicBezTo>
                        <a:pt x="593" y="503"/>
                        <a:pt x="597" y="502"/>
                        <a:pt x="599" y="506"/>
                      </a:cubicBezTo>
                      <a:cubicBezTo>
                        <a:pt x="600" y="508"/>
                        <a:pt x="599" y="510"/>
                        <a:pt x="601" y="511"/>
                      </a:cubicBezTo>
                      <a:cubicBezTo>
                        <a:pt x="604" y="513"/>
                        <a:pt x="604" y="510"/>
                        <a:pt x="606" y="510"/>
                      </a:cubicBezTo>
                      <a:cubicBezTo>
                        <a:pt x="613" y="508"/>
                        <a:pt x="610" y="511"/>
                        <a:pt x="612" y="517"/>
                      </a:cubicBezTo>
                      <a:cubicBezTo>
                        <a:pt x="613" y="522"/>
                        <a:pt x="615" y="519"/>
                        <a:pt x="620" y="519"/>
                      </a:cubicBezTo>
                      <a:cubicBezTo>
                        <a:pt x="625" y="519"/>
                        <a:pt x="629" y="520"/>
                        <a:pt x="634" y="521"/>
                      </a:cubicBezTo>
                      <a:cubicBezTo>
                        <a:pt x="641" y="521"/>
                        <a:pt x="647" y="513"/>
                        <a:pt x="650" y="525"/>
                      </a:cubicBezTo>
                      <a:cubicBezTo>
                        <a:pt x="651" y="532"/>
                        <a:pt x="653" y="540"/>
                        <a:pt x="644" y="542"/>
                      </a:cubicBezTo>
                      <a:cubicBezTo>
                        <a:pt x="641" y="543"/>
                        <a:pt x="626" y="547"/>
                        <a:pt x="630" y="554"/>
                      </a:cubicBezTo>
                      <a:cubicBezTo>
                        <a:pt x="635" y="560"/>
                        <a:pt x="645" y="548"/>
                        <a:pt x="649" y="549"/>
                      </a:cubicBezTo>
                      <a:cubicBezTo>
                        <a:pt x="652" y="553"/>
                        <a:pt x="645" y="557"/>
                        <a:pt x="643" y="561"/>
                      </a:cubicBezTo>
                      <a:cubicBezTo>
                        <a:pt x="640" y="568"/>
                        <a:pt x="646" y="565"/>
                        <a:pt x="650" y="563"/>
                      </a:cubicBezTo>
                      <a:cubicBezTo>
                        <a:pt x="654" y="561"/>
                        <a:pt x="658" y="558"/>
                        <a:pt x="663" y="558"/>
                      </a:cubicBezTo>
                      <a:cubicBezTo>
                        <a:pt x="665" y="559"/>
                        <a:pt x="670" y="563"/>
                        <a:pt x="671" y="565"/>
                      </a:cubicBezTo>
                      <a:cubicBezTo>
                        <a:pt x="676" y="573"/>
                        <a:pt x="655" y="572"/>
                        <a:pt x="651" y="572"/>
                      </a:cubicBezTo>
                      <a:cubicBezTo>
                        <a:pt x="643" y="574"/>
                        <a:pt x="625" y="582"/>
                        <a:pt x="638" y="589"/>
                      </a:cubicBezTo>
                      <a:cubicBezTo>
                        <a:pt x="641" y="590"/>
                        <a:pt x="645" y="593"/>
                        <a:pt x="647" y="594"/>
                      </a:cubicBezTo>
                      <a:cubicBezTo>
                        <a:pt x="651" y="595"/>
                        <a:pt x="656" y="591"/>
                        <a:pt x="660" y="590"/>
                      </a:cubicBezTo>
                      <a:cubicBezTo>
                        <a:pt x="663" y="588"/>
                        <a:pt x="668" y="586"/>
                        <a:pt x="672" y="587"/>
                      </a:cubicBezTo>
                      <a:cubicBezTo>
                        <a:pt x="676" y="587"/>
                        <a:pt x="677" y="592"/>
                        <a:pt x="682" y="592"/>
                      </a:cubicBezTo>
                      <a:cubicBezTo>
                        <a:pt x="689" y="591"/>
                        <a:pt x="685" y="586"/>
                        <a:pt x="688" y="581"/>
                      </a:cubicBezTo>
                      <a:cubicBezTo>
                        <a:pt x="690" y="578"/>
                        <a:pt x="696" y="576"/>
                        <a:pt x="699" y="574"/>
                      </a:cubicBezTo>
                      <a:cubicBezTo>
                        <a:pt x="702" y="571"/>
                        <a:pt x="705" y="567"/>
                        <a:pt x="708" y="565"/>
                      </a:cubicBezTo>
                      <a:cubicBezTo>
                        <a:pt x="711" y="563"/>
                        <a:pt x="715" y="560"/>
                        <a:pt x="717" y="557"/>
                      </a:cubicBezTo>
                      <a:cubicBezTo>
                        <a:pt x="719" y="551"/>
                        <a:pt x="713" y="550"/>
                        <a:pt x="710" y="546"/>
                      </a:cubicBezTo>
                      <a:cubicBezTo>
                        <a:pt x="707" y="542"/>
                        <a:pt x="707" y="537"/>
                        <a:pt x="706" y="532"/>
                      </a:cubicBezTo>
                      <a:cubicBezTo>
                        <a:pt x="703" y="523"/>
                        <a:pt x="710" y="515"/>
                        <a:pt x="714" y="507"/>
                      </a:cubicBezTo>
                      <a:cubicBezTo>
                        <a:pt x="716" y="502"/>
                        <a:pt x="717" y="498"/>
                        <a:pt x="720" y="494"/>
                      </a:cubicBezTo>
                      <a:cubicBezTo>
                        <a:pt x="723" y="491"/>
                        <a:pt x="727" y="490"/>
                        <a:pt x="731" y="489"/>
                      </a:cubicBezTo>
                      <a:cubicBezTo>
                        <a:pt x="735" y="487"/>
                        <a:pt x="736" y="484"/>
                        <a:pt x="737" y="480"/>
                      </a:cubicBezTo>
                      <a:cubicBezTo>
                        <a:pt x="738" y="474"/>
                        <a:pt x="735" y="472"/>
                        <a:pt x="734" y="467"/>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19" name="Freeform 949">
                  <a:extLst>
                    <a:ext uri="{FF2B5EF4-FFF2-40B4-BE49-F238E27FC236}">
                      <a16:creationId xmlns:a16="http://schemas.microsoft.com/office/drawing/2014/main" id="{D428C3DF-20FA-4FB3-8939-9B710BA7BA6F}"/>
                    </a:ext>
                  </a:extLst>
                </p:cNvPr>
                <p:cNvSpPr>
                  <a:spLocks/>
                </p:cNvSpPr>
                <p:nvPr/>
              </p:nvSpPr>
              <p:spPr bwMode="auto">
                <a:xfrm>
                  <a:off x="10402819" y="4024874"/>
                  <a:ext cx="566418" cy="608741"/>
                </a:xfrm>
                <a:custGeom>
                  <a:avLst/>
                  <a:gdLst>
                    <a:gd name="T0" fmla="*/ 432 w 439"/>
                    <a:gd name="T1" fmla="*/ 278 h 473"/>
                    <a:gd name="T2" fmla="*/ 401 w 439"/>
                    <a:gd name="T3" fmla="*/ 278 h 473"/>
                    <a:gd name="T4" fmla="*/ 403 w 439"/>
                    <a:gd name="T5" fmla="*/ 260 h 473"/>
                    <a:gd name="T6" fmla="*/ 402 w 439"/>
                    <a:gd name="T7" fmla="*/ 246 h 473"/>
                    <a:gd name="T8" fmla="*/ 387 w 439"/>
                    <a:gd name="T9" fmla="*/ 225 h 473"/>
                    <a:gd name="T10" fmla="*/ 371 w 439"/>
                    <a:gd name="T11" fmla="*/ 199 h 473"/>
                    <a:gd name="T12" fmla="*/ 335 w 439"/>
                    <a:gd name="T13" fmla="*/ 169 h 473"/>
                    <a:gd name="T14" fmla="*/ 198 w 439"/>
                    <a:gd name="T15" fmla="*/ 26 h 473"/>
                    <a:gd name="T16" fmla="*/ 208 w 439"/>
                    <a:gd name="T17" fmla="*/ 10 h 473"/>
                    <a:gd name="T18" fmla="*/ 210 w 439"/>
                    <a:gd name="T19" fmla="*/ 0 h 473"/>
                    <a:gd name="T20" fmla="*/ 0 w 439"/>
                    <a:gd name="T21" fmla="*/ 23 h 473"/>
                    <a:gd name="T22" fmla="*/ 42 w 439"/>
                    <a:gd name="T23" fmla="*/ 236 h 473"/>
                    <a:gd name="T24" fmla="*/ 77 w 439"/>
                    <a:gd name="T25" fmla="*/ 298 h 473"/>
                    <a:gd name="T26" fmla="*/ 59 w 439"/>
                    <a:gd name="T27" fmla="*/ 364 h 473"/>
                    <a:gd name="T28" fmla="*/ 73 w 439"/>
                    <a:gd name="T29" fmla="*/ 442 h 473"/>
                    <a:gd name="T30" fmla="*/ 88 w 439"/>
                    <a:gd name="T31" fmla="*/ 469 h 473"/>
                    <a:gd name="T32" fmla="*/ 328 w 439"/>
                    <a:gd name="T33" fmla="*/ 456 h 473"/>
                    <a:gd name="T34" fmla="*/ 333 w 439"/>
                    <a:gd name="T35" fmla="*/ 466 h 473"/>
                    <a:gd name="T36" fmla="*/ 346 w 439"/>
                    <a:gd name="T37" fmla="*/ 456 h 473"/>
                    <a:gd name="T38" fmla="*/ 353 w 439"/>
                    <a:gd name="T39" fmla="*/ 435 h 473"/>
                    <a:gd name="T40" fmla="*/ 380 w 439"/>
                    <a:gd name="T41" fmla="*/ 440 h 473"/>
                    <a:gd name="T42" fmla="*/ 403 w 439"/>
                    <a:gd name="T43" fmla="*/ 437 h 473"/>
                    <a:gd name="T44" fmla="*/ 398 w 439"/>
                    <a:gd name="T45" fmla="*/ 426 h 473"/>
                    <a:gd name="T46" fmla="*/ 387 w 439"/>
                    <a:gd name="T47" fmla="*/ 408 h 473"/>
                    <a:gd name="T48" fmla="*/ 399 w 439"/>
                    <a:gd name="T49" fmla="*/ 390 h 473"/>
                    <a:gd name="T50" fmla="*/ 396 w 439"/>
                    <a:gd name="T51" fmla="*/ 372 h 473"/>
                    <a:gd name="T52" fmla="*/ 401 w 439"/>
                    <a:gd name="T53" fmla="*/ 365 h 473"/>
                    <a:gd name="T54" fmla="*/ 400 w 439"/>
                    <a:gd name="T55" fmla="*/ 355 h 473"/>
                    <a:gd name="T56" fmla="*/ 413 w 439"/>
                    <a:gd name="T57" fmla="*/ 341 h 473"/>
                    <a:gd name="T58" fmla="*/ 423 w 439"/>
                    <a:gd name="T59" fmla="*/ 332 h 473"/>
                    <a:gd name="T60" fmla="*/ 419 w 439"/>
                    <a:gd name="T61" fmla="*/ 320 h 473"/>
                    <a:gd name="T62" fmla="*/ 431 w 439"/>
                    <a:gd name="T63" fmla="*/ 300 h 473"/>
                    <a:gd name="T64" fmla="*/ 432 w 439"/>
                    <a:gd name="T65" fmla="*/ 278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9" h="473">
                      <a:moveTo>
                        <a:pt x="432" y="278"/>
                      </a:moveTo>
                      <a:cubicBezTo>
                        <a:pt x="422" y="269"/>
                        <a:pt x="412" y="278"/>
                        <a:pt x="401" y="278"/>
                      </a:cubicBezTo>
                      <a:cubicBezTo>
                        <a:pt x="401" y="272"/>
                        <a:pt x="403" y="266"/>
                        <a:pt x="403" y="260"/>
                      </a:cubicBezTo>
                      <a:cubicBezTo>
                        <a:pt x="402" y="255"/>
                        <a:pt x="402" y="251"/>
                        <a:pt x="402" y="246"/>
                      </a:cubicBezTo>
                      <a:cubicBezTo>
                        <a:pt x="399" y="239"/>
                        <a:pt x="393" y="231"/>
                        <a:pt x="387" y="225"/>
                      </a:cubicBezTo>
                      <a:cubicBezTo>
                        <a:pt x="373" y="212"/>
                        <a:pt x="376" y="202"/>
                        <a:pt x="371" y="199"/>
                      </a:cubicBezTo>
                      <a:cubicBezTo>
                        <a:pt x="365" y="195"/>
                        <a:pt x="345" y="182"/>
                        <a:pt x="335" y="169"/>
                      </a:cubicBezTo>
                      <a:cubicBezTo>
                        <a:pt x="326" y="155"/>
                        <a:pt x="200" y="33"/>
                        <a:pt x="198" y="26"/>
                      </a:cubicBezTo>
                      <a:cubicBezTo>
                        <a:pt x="196" y="18"/>
                        <a:pt x="206" y="12"/>
                        <a:pt x="208" y="10"/>
                      </a:cubicBezTo>
                      <a:cubicBezTo>
                        <a:pt x="208" y="9"/>
                        <a:pt x="209" y="4"/>
                        <a:pt x="210" y="0"/>
                      </a:cubicBezTo>
                      <a:cubicBezTo>
                        <a:pt x="181" y="8"/>
                        <a:pt x="98" y="15"/>
                        <a:pt x="0" y="23"/>
                      </a:cubicBezTo>
                      <a:cubicBezTo>
                        <a:pt x="7" y="61"/>
                        <a:pt x="40" y="234"/>
                        <a:pt x="42" y="236"/>
                      </a:cubicBezTo>
                      <a:cubicBezTo>
                        <a:pt x="44" y="238"/>
                        <a:pt x="78" y="292"/>
                        <a:pt x="77" y="298"/>
                      </a:cubicBezTo>
                      <a:cubicBezTo>
                        <a:pt x="75" y="304"/>
                        <a:pt x="52" y="331"/>
                        <a:pt x="59" y="364"/>
                      </a:cubicBezTo>
                      <a:cubicBezTo>
                        <a:pt x="66" y="391"/>
                        <a:pt x="72" y="424"/>
                        <a:pt x="73" y="442"/>
                      </a:cubicBezTo>
                      <a:cubicBezTo>
                        <a:pt x="88" y="469"/>
                        <a:pt x="88" y="469"/>
                        <a:pt x="88" y="469"/>
                      </a:cubicBezTo>
                      <a:cubicBezTo>
                        <a:pt x="328" y="456"/>
                        <a:pt x="328" y="456"/>
                        <a:pt x="328" y="456"/>
                      </a:cubicBezTo>
                      <a:cubicBezTo>
                        <a:pt x="328" y="456"/>
                        <a:pt x="329" y="460"/>
                        <a:pt x="333" y="466"/>
                      </a:cubicBezTo>
                      <a:cubicBezTo>
                        <a:pt x="337" y="473"/>
                        <a:pt x="345" y="464"/>
                        <a:pt x="346" y="456"/>
                      </a:cubicBezTo>
                      <a:cubicBezTo>
                        <a:pt x="347" y="449"/>
                        <a:pt x="352" y="441"/>
                        <a:pt x="353" y="435"/>
                      </a:cubicBezTo>
                      <a:cubicBezTo>
                        <a:pt x="354" y="428"/>
                        <a:pt x="371" y="436"/>
                        <a:pt x="380" y="440"/>
                      </a:cubicBezTo>
                      <a:cubicBezTo>
                        <a:pt x="384" y="442"/>
                        <a:pt x="394" y="440"/>
                        <a:pt x="403" y="437"/>
                      </a:cubicBezTo>
                      <a:cubicBezTo>
                        <a:pt x="402" y="433"/>
                        <a:pt x="400" y="429"/>
                        <a:pt x="398" y="426"/>
                      </a:cubicBezTo>
                      <a:cubicBezTo>
                        <a:pt x="395" y="420"/>
                        <a:pt x="386" y="415"/>
                        <a:pt x="387" y="408"/>
                      </a:cubicBezTo>
                      <a:cubicBezTo>
                        <a:pt x="389" y="401"/>
                        <a:pt x="398" y="397"/>
                        <a:pt x="399" y="390"/>
                      </a:cubicBezTo>
                      <a:cubicBezTo>
                        <a:pt x="400" y="383"/>
                        <a:pt x="395" y="378"/>
                        <a:pt x="396" y="372"/>
                      </a:cubicBezTo>
                      <a:cubicBezTo>
                        <a:pt x="396" y="371"/>
                        <a:pt x="401" y="368"/>
                        <a:pt x="401" y="365"/>
                      </a:cubicBezTo>
                      <a:cubicBezTo>
                        <a:pt x="402" y="362"/>
                        <a:pt x="400" y="358"/>
                        <a:pt x="400" y="355"/>
                      </a:cubicBezTo>
                      <a:cubicBezTo>
                        <a:pt x="399" y="347"/>
                        <a:pt x="405" y="343"/>
                        <a:pt x="413" y="341"/>
                      </a:cubicBezTo>
                      <a:cubicBezTo>
                        <a:pt x="417" y="339"/>
                        <a:pt x="421" y="337"/>
                        <a:pt x="423" y="332"/>
                      </a:cubicBezTo>
                      <a:cubicBezTo>
                        <a:pt x="424" y="326"/>
                        <a:pt x="420" y="325"/>
                        <a:pt x="419" y="320"/>
                      </a:cubicBezTo>
                      <a:cubicBezTo>
                        <a:pt x="418" y="314"/>
                        <a:pt x="428" y="304"/>
                        <a:pt x="431" y="300"/>
                      </a:cubicBezTo>
                      <a:cubicBezTo>
                        <a:pt x="437" y="293"/>
                        <a:pt x="439" y="286"/>
                        <a:pt x="432" y="278"/>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20" name="Freeform 950">
                  <a:extLst>
                    <a:ext uri="{FF2B5EF4-FFF2-40B4-BE49-F238E27FC236}">
                      <a16:creationId xmlns:a16="http://schemas.microsoft.com/office/drawing/2014/main" id="{32D596C3-F50F-B955-BECF-8CBED5E08E27}"/>
                    </a:ext>
                  </a:extLst>
                </p:cNvPr>
                <p:cNvSpPr>
                  <a:spLocks/>
                </p:cNvSpPr>
                <p:nvPr/>
              </p:nvSpPr>
              <p:spPr bwMode="auto">
                <a:xfrm>
                  <a:off x="10091600" y="4054751"/>
                  <a:ext cx="412053" cy="675964"/>
                </a:xfrm>
                <a:custGeom>
                  <a:avLst/>
                  <a:gdLst>
                    <a:gd name="T0" fmla="*/ 284 w 320"/>
                    <a:gd name="T1" fmla="*/ 213 h 525"/>
                    <a:gd name="T2" fmla="*/ 242 w 320"/>
                    <a:gd name="T3" fmla="*/ 0 h 525"/>
                    <a:gd name="T4" fmla="*/ 117 w 320"/>
                    <a:gd name="T5" fmla="*/ 10 h 525"/>
                    <a:gd name="T6" fmla="*/ 6 w 320"/>
                    <a:gd name="T7" fmla="*/ 16 h 525"/>
                    <a:gd name="T8" fmla="*/ 12 w 320"/>
                    <a:gd name="T9" fmla="*/ 29 h 525"/>
                    <a:gd name="T10" fmla="*/ 6 w 320"/>
                    <a:gd name="T11" fmla="*/ 320 h 525"/>
                    <a:gd name="T12" fmla="*/ 16 w 320"/>
                    <a:gd name="T13" fmla="*/ 509 h 525"/>
                    <a:gd name="T14" fmla="*/ 19 w 320"/>
                    <a:gd name="T15" fmla="*/ 509 h 525"/>
                    <a:gd name="T16" fmla="*/ 25 w 320"/>
                    <a:gd name="T17" fmla="*/ 505 h 525"/>
                    <a:gd name="T18" fmla="*/ 33 w 320"/>
                    <a:gd name="T19" fmla="*/ 504 h 525"/>
                    <a:gd name="T20" fmla="*/ 44 w 320"/>
                    <a:gd name="T21" fmla="*/ 492 h 525"/>
                    <a:gd name="T22" fmla="*/ 44 w 320"/>
                    <a:gd name="T23" fmla="*/ 469 h 525"/>
                    <a:gd name="T24" fmla="*/ 39 w 320"/>
                    <a:gd name="T25" fmla="*/ 446 h 525"/>
                    <a:gd name="T26" fmla="*/ 49 w 320"/>
                    <a:gd name="T27" fmla="*/ 428 h 525"/>
                    <a:gd name="T28" fmla="*/ 56 w 320"/>
                    <a:gd name="T29" fmla="*/ 456 h 525"/>
                    <a:gd name="T30" fmla="*/ 52 w 320"/>
                    <a:gd name="T31" fmla="*/ 469 h 525"/>
                    <a:gd name="T32" fmla="*/ 57 w 320"/>
                    <a:gd name="T33" fmla="*/ 480 h 525"/>
                    <a:gd name="T34" fmla="*/ 59 w 320"/>
                    <a:gd name="T35" fmla="*/ 492 h 525"/>
                    <a:gd name="T36" fmla="*/ 68 w 320"/>
                    <a:gd name="T37" fmla="*/ 504 h 525"/>
                    <a:gd name="T38" fmla="*/ 42 w 320"/>
                    <a:gd name="T39" fmla="*/ 518 h 525"/>
                    <a:gd name="T40" fmla="*/ 71 w 320"/>
                    <a:gd name="T41" fmla="*/ 516 h 525"/>
                    <a:gd name="T42" fmla="*/ 89 w 320"/>
                    <a:gd name="T43" fmla="*/ 508 h 525"/>
                    <a:gd name="T44" fmla="*/ 94 w 320"/>
                    <a:gd name="T45" fmla="*/ 505 h 525"/>
                    <a:gd name="T46" fmla="*/ 96 w 320"/>
                    <a:gd name="T47" fmla="*/ 489 h 525"/>
                    <a:gd name="T48" fmla="*/ 93 w 320"/>
                    <a:gd name="T49" fmla="*/ 473 h 525"/>
                    <a:gd name="T50" fmla="*/ 93 w 320"/>
                    <a:gd name="T51" fmla="*/ 449 h 525"/>
                    <a:gd name="T52" fmla="*/ 88 w 320"/>
                    <a:gd name="T53" fmla="*/ 433 h 525"/>
                    <a:gd name="T54" fmla="*/ 315 w 320"/>
                    <a:gd name="T55" fmla="*/ 419 h 525"/>
                    <a:gd name="T56" fmla="*/ 315 w 320"/>
                    <a:gd name="T57" fmla="*/ 419 h 525"/>
                    <a:gd name="T58" fmla="*/ 301 w 320"/>
                    <a:gd name="T59" fmla="*/ 341 h 525"/>
                    <a:gd name="T60" fmla="*/ 319 w 320"/>
                    <a:gd name="T61" fmla="*/ 275 h 525"/>
                    <a:gd name="T62" fmla="*/ 284 w 320"/>
                    <a:gd name="T63" fmla="*/ 213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525">
                      <a:moveTo>
                        <a:pt x="284" y="213"/>
                      </a:moveTo>
                      <a:cubicBezTo>
                        <a:pt x="282" y="211"/>
                        <a:pt x="249" y="38"/>
                        <a:pt x="242" y="0"/>
                      </a:cubicBezTo>
                      <a:cubicBezTo>
                        <a:pt x="202" y="3"/>
                        <a:pt x="160" y="6"/>
                        <a:pt x="117" y="10"/>
                      </a:cubicBezTo>
                      <a:cubicBezTo>
                        <a:pt x="78" y="13"/>
                        <a:pt x="40" y="15"/>
                        <a:pt x="6" y="16"/>
                      </a:cubicBezTo>
                      <a:cubicBezTo>
                        <a:pt x="7" y="20"/>
                        <a:pt x="9" y="26"/>
                        <a:pt x="12" y="29"/>
                      </a:cubicBezTo>
                      <a:cubicBezTo>
                        <a:pt x="12" y="29"/>
                        <a:pt x="5" y="261"/>
                        <a:pt x="6" y="320"/>
                      </a:cubicBezTo>
                      <a:cubicBezTo>
                        <a:pt x="6" y="378"/>
                        <a:pt x="0" y="310"/>
                        <a:pt x="16" y="509"/>
                      </a:cubicBezTo>
                      <a:cubicBezTo>
                        <a:pt x="17" y="509"/>
                        <a:pt x="18" y="509"/>
                        <a:pt x="19" y="509"/>
                      </a:cubicBezTo>
                      <a:cubicBezTo>
                        <a:pt x="22" y="508"/>
                        <a:pt x="23" y="507"/>
                        <a:pt x="25" y="505"/>
                      </a:cubicBezTo>
                      <a:cubicBezTo>
                        <a:pt x="29" y="503"/>
                        <a:pt x="29" y="504"/>
                        <a:pt x="33" y="504"/>
                      </a:cubicBezTo>
                      <a:cubicBezTo>
                        <a:pt x="41" y="505"/>
                        <a:pt x="45" y="500"/>
                        <a:pt x="44" y="492"/>
                      </a:cubicBezTo>
                      <a:cubicBezTo>
                        <a:pt x="42" y="484"/>
                        <a:pt x="44" y="477"/>
                        <a:pt x="44" y="469"/>
                      </a:cubicBezTo>
                      <a:cubicBezTo>
                        <a:pt x="43" y="461"/>
                        <a:pt x="40" y="453"/>
                        <a:pt x="39" y="446"/>
                      </a:cubicBezTo>
                      <a:cubicBezTo>
                        <a:pt x="37" y="436"/>
                        <a:pt x="44" y="434"/>
                        <a:pt x="49" y="428"/>
                      </a:cubicBezTo>
                      <a:cubicBezTo>
                        <a:pt x="48" y="439"/>
                        <a:pt x="58" y="446"/>
                        <a:pt x="56" y="456"/>
                      </a:cubicBezTo>
                      <a:cubicBezTo>
                        <a:pt x="55" y="461"/>
                        <a:pt x="52" y="464"/>
                        <a:pt x="52" y="469"/>
                      </a:cubicBezTo>
                      <a:cubicBezTo>
                        <a:pt x="52" y="474"/>
                        <a:pt x="55" y="476"/>
                        <a:pt x="57" y="480"/>
                      </a:cubicBezTo>
                      <a:cubicBezTo>
                        <a:pt x="59" y="484"/>
                        <a:pt x="58" y="488"/>
                        <a:pt x="59" y="492"/>
                      </a:cubicBezTo>
                      <a:cubicBezTo>
                        <a:pt x="60" y="496"/>
                        <a:pt x="68" y="499"/>
                        <a:pt x="68" y="504"/>
                      </a:cubicBezTo>
                      <a:cubicBezTo>
                        <a:pt x="68" y="513"/>
                        <a:pt x="44" y="510"/>
                        <a:pt x="42" y="518"/>
                      </a:cubicBezTo>
                      <a:cubicBezTo>
                        <a:pt x="40" y="525"/>
                        <a:pt x="68" y="517"/>
                        <a:pt x="71" y="516"/>
                      </a:cubicBezTo>
                      <a:cubicBezTo>
                        <a:pt x="78" y="514"/>
                        <a:pt x="83" y="511"/>
                        <a:pt x="89" y="508"/>
                      </a:cubicBezTo>
                      <a:cubicBezTo>
                        <a:pt x="90" y="507"/>
                        <a:pt x="92" y="506"/>
                        <a:pt x="94" y="505"/>
                      </a:cubicBezTo>
                      <a:cubicBezTo>
                        <a:pt x="79" y="496"/>
                        <a:pt x="90" y="493"/>
                        <a:pt x="96" y="489"/>
                      </a:cubicBezTo>
                      <a:cubicBezTo>
                        <a:pt x="104" y="484"/>
                        <a:pt x="99" y="479"/>
                        <a:pt x="93" y="473"/>
                      </a:cubicBezTo>
                      <a:cubicBezTo>
                        <a:pt x="88" y="466"/>
                        <a:pt x="93" y="454"/>
                        <a:pt x="93" y="449"/>
                      </a:cubicBezTo>
                      <a:cubicBezTo>
                        <a:pt x="93" y="443"/>
                        <a:pt x="88" y="433"/>
                        <a:pt x="88" y="433"/>
                      </a:cubicBezTo>
                      <a:cubicBezTo>
                        <a:pt x="315" y="419"/>
                        <a:pt x="315" y="419"/>
                        <a:pt x="315" y="419"/>
                      </a:cubicBezTo>
                      <a:cubicBezTo>
                        <a:pt x="315" y="419"/>
                        <a:pt x="315" y="419"/>
                        <a:pt x="315" y="419"/>
                      </a:cubicBezTo>
                      <a:cubicBezTo>
                        <a:pt x="314" y="401"/>
                        <a:pt x="308" y="368"/>
                        <a:pt x="301" y="341"/>
                      </a:cubicBezTo>
                      <a:cubicBezTo>
                        <a:pt x="294" y="308"/>
                        <a:pt x="317" y="281"/>
                        <a:pt x="319" y="275"/>
                      </a:cubicBezTo>
                      <a:cubicBezTo>
                        <a:pt x="320" y="269"/>
                        <a:pt x="286" y="215"/>
                        <a:pt x="284" y="213"/>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21" name="Freeform 951">
                  <a:extLst>
                    <a:ext uri="{FF2B5EF4-FFF2-40B4-BE49-F238E27FC236}">
                      <a16:creationId xmlns:a16="http://schemas.microsoft.com/office/drawing/2014/main" id="{1ABFB8E0-D545-9914-44DD-179CB10A7CF5}"/>
                    </a:ext>
                  </a:extLst>
                </p:cNvPr>
                <p:cNvSpPr>
                  <a:spLocks/>
                </p:cNvSpPr>
                <p:nvPr/>
              </p:nvSpPr>
              <p:spPr bwMode="auto">
                <a:xfrm>
                  <a:off x="9735566" y="4067200"/>
                  <a:ext cx="377198" cy="663516"/>
                </a:xfrm>
                <a:custGeom>
                  <a:avLst/>
                  <a:gdLst>
                    <a:gd name="T0" fmla="*/ 283 w 293"/>
                    <a:gd name="T1" fmla="*/ 310 h 515"/>
                    <a:gd name="T2" fmla="*/ 289 w 293"/>
                    <a:gd name="T3" fmla="*/ 19 h 515"/>
                    <a:gd name="T4" fmla="*/ 283 w 293"/>
                    <a:gd name="T5" fmla="*/ 6 h 515"/>
                    <a:gd name="T6" fmla="*/ 118 w 293"/>
                    <a:gd name="T7" fmla="*/ 0 h 515"/>
                    <a:gd name="T8" fmla="*/ 118 w 293"/>
                    <a:gd name="T9" fmla="*/ 0 h 515"/>
                    <a:gd name="T10" fmla="*/ 115 w 293"/>
                    <a:gd name="T11" fmla="*/ 10 h 515"/>
                    <a:gd name="T12" fmla="*/ 98 w 293"/>
                    <a:gd name="T13" fmla="*/ 30 h 515"/>
                    <a:gd name="T14" fmla="*/ 99 w 293"/>
                    <a:gd name="T15" fmla="*/ 43 h 515"/>
                    <a:gd name="T16" fmla="*/ 91 w 293"/>
                    <a:gd name="T17" fmla="*/ 53 h 515"/>
                    <a:gd name="T18" fmla="*/ 79 w 293"/>
                    <a:gd name="T19" fmla="*/ 77 h 515"/>
                    <a:gd name="T20" fmla="*/ 45 w 293"/>
                    <a:gd name="T21" fmla="*/ 124 h 515"/>
                    <a:gd name="T22" fmla="*/ 45 w 293"/>
                    <a:gd name="T23" fmla="*/ 152 h 515"/>
                    <a:gd name="T24" fmla="*/ 55 w 293"/>
                    <a:gd name="T25" fmla="*/ 178 h 515"/>
                    <a:gd name="T26" fmla="*/ 56 w 293"/>
                    <a:gd name="T27" fmla="*/ 189 h 515"/>
                    <a:gd name="T28" fmla="*/ 55 w 293"/>
                    <a:gd name="T29" fmla="*/ 200 h 515"/>
                    <a:gd name="T30" fmla="*/ 47 w 293"/>
                    <a:gd name="T31" fmla="*/ 210 h 515"/>
                    <a:gd name="T32" fmla="*/ 48 w 293"/>
                    <a:gd name="T33" fmla="*/ 221 h 515"/>
                    <a:gd name="T34" fmla="*/ 47 w 293"/>
                    <a:gd name="T35" fmla="*/ 246 h 515"/>
                    <a:gd name="T36" fmla="*/ 52 w 293"/>
                    <a:gd name="T37" fmla="*/ 258 h 515"/>
                    <a:gd name="T38" fmla="*/ 52 w 293"/>
                    <a:gd name="T39" fmla="*/ 272 h 515"/>
                    <a:gd name="T40" fmla="*/ 56 w 293"/>
                    <a:gd name="T41" fmla="*/ 284 h 515"/>
                    <a:gd name="T42" fmla="*/ 57 w 293"/>
                    <a:gd name="T43" fmla="*/ 298 h 515"/>
                    <a:gd name="T44" fmla="*/ 55 w 293"/>
                    <a:gd name="T45" fmla="*/ 312 h 515"/>
                    <a:gd name="T46" fmla="*/ 48 w 293"/>
                    <a:gd name="T47" fmla="*/ 326 h 515"/>
                    <a:gd name="T48" fmla="*/ 41 w 293"/>
                    <a:gd name="T49" fmla="*/ 343 h 515"/>
                    <a:gd name="T50" fmla="*/ 28 w 293"/>
                    <a:gd name="T51" fmla="*/ 366 h 515"/>
                    <a:gd name="T52" fmla="*/ 18 w 293"/>
                    <a:gd name="T53" fmla="*/ 392 h 515"/>
                    <a:gd name="T54" fmla="*/ 9 w 293"/>
                    <a:gd name="T55" fmla="*/ 419 h 515"/>
                    <a:gd name="T56" fmla="*/ 4 w 293"/>
                    <a:gd name="T57" fmla="*/ 433 h 515"/>
                    <a:gd name="T58" fmla="*/ 47 w 293"/>
                    <a:gd name="T59" fmla="*/ 435 h 515"/>
                    <a:gd name="T60" fmla="*/ 80 w 293"/>
                    <a:gd name="T61" fmla="*/ 437 h 515"/>
                    <a:gd name="T62" fmla="*/ 119 w 293"/>
                    <a:gd name="T63" fmla="*/ 434 h 515"/>
                    <a:gd name="T64" fmla="*/ 140 w 293"/>
                    <a:gd name="T65" fmla="*/ 434 h 515"/>
                    <a:gd name="T66" fmla="*/ 158 w 293"/>
                    <a:gd name="T67" fmla="*/ 434 h 515"/>
                    <a:gd name="T68" fmla="*/ 162 w 293"/>
                    <a:gd name="T69" fmla="*/ 459 h 515"/>
                    <a:gd name="T70" fmla="*/ 171 w 293"/>
                    <a:gd name="T71" fmla="*/ 484 h 515"/>
                    <a:gd name="T72" fmla="*/ 174 w 293"/>
                    <a:gd name="T73" fmla="*/ 496 h 515"/>
                    <a:gd name="T74" fmla="*/ 184 w 293"/>
                    <a:gd name="T75" fmla="*/ 505 h 515"/>
                    <a:gd name="T76" fmla="*/ 197 w 293"/>
                    <a:gd name="T77" fmla="*/ 515 h 515"/>
                    <a:gd name="T78" fmla="*/ 198 w 293"/>
                    <a:gd name="T79" fmla="*/ 514 h 515"/>
                    <a:gd name="T80" fmla="*/ 223 w 293"/>
                    <a:gd name="T81" fmla="*/ 500 h 515"/>
                    <a:gd name="T82" fmla="*/ 235 w 293"/>
                    <a:gd name="T83" fmla="*/ 503 h 515"/>
                    <a:gd name="T84" fmla="*/ 249 w 293"/>
                    <a:gd name="T85" fmla="*/ 502 h 515"/>
                    <a:gd name="T86" fmla="*/ 275 w 293"/>
                    <a:gd name="T87" fmla="*/ 495 h 515"/>
                    <a:gd name="T88" fmla="*/ 285 w 293"/>
                    <a:gd name="T89" fmla="*/ 499 h 515"/>
                    <a:gd name="T90" fmla="*/ 293 w 293"/>
                    <a:gd name="T91" fmla="*/ 499 h 515"/>
                    <a:gd name="T92" fmla="*/ 283 w 293"/>
                    <a:gd name="T93" fmla="*/ 31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3" h="515">
                      <a:moveTo>
                        <a:pt x="283" y="310"/>
                      </a:moveTo>
                      <a:cubicBezTo>
                        <a:pt x="282" y="251"/>
                        <a:pt x="289" y="19"/>
                        <a:pt x="289" y="19"/>
                      </a:cubicBezTo>
                      <a:cubicBezTo>
                        <a:pt x="286" y="16"/>
                        <a:pt x="284" y="10"/>
                        <a:pt x="283" y="6"/>
                      </a:cubicBezTo>
                      <a:cubicBezTo>
                        <a:pt x="186" y="7"/>
                        <a:pt x="118" y="0"/>
                        <a:pt x="118" y="0"/>
                      </a:cubicBezTo>
                      <a:cubicBezTo>
                        <a:pt x="118" y="0"/>
                        <a:pt x="118" y="0"/>
                        <a:pt x="118" y="0"/>
                      </a:cubicBezTo>
                      <a:cubicBezTo>
                        <a:pt x="114" y="3"/>
                        <a:pt x="116" y="5"/>
                        <a:pt x="115" y="10"/>
                      </a:cubicBezTo>
                      <a:cubicBezTo>
                        <a:pt x="113" y="17"/>
                        <a:pt x="100" y="21"/>
                        <a:pt x="98" y="30"/>
                      </a:cubicBezTo>
                      <a:cubicBezTo>
                        <a:pt x="97" y="34"/>
                        <a:pt x="101" y="38"/>
                        <a:pt x="99" y="43"/>
                      </a:cubicBezTo>
                      <a:cubicBezTo>
                        <a:pt x="98" y="47"/>
                        <a:pt x="93" y="50"/>
                        <a:pt x="91" y="53"/>
                      </a:cubicBezTo>
                      <a:cubicBezTo>
                        <a:pt x="87" y="61"/>
                        <a:pt x="85" y="70"/>
                        <a:pt x="79" y="77"/>
                      </a:cubicBezTo>
                      <a:cubicBezTo>
                        <a:pt x="68" y="92"/>
                        <a:pt x="52" y="107"/>
                        <a:pt x="45" y="124"/>
                      </a:cubicBezTo>
                      <a:cubicBezTo>
                        <a:pt x="41" y="133"/>
                        <a:pt x="42" y="143"/>
                        <a:pt x="45" y="152"/>
                      </a:cubicBezTo>
                      <a:cubicBezTo>
                        <a:pt x="48" y="161"/>
                        <a:pt x="57" y="168"/>
                        <a:pt x="55" y="178"/>
                      </a:cubicBezTo>
                      <a:cubicBezTo>
                        <a:pt x="54" y="184"/>
                        <a:pt x="54" y="184"/>
                        <a:pt x="56" y="189"/>
                      </a:cubicBezTo>
                      <a:cubicBezTo>
                        <a:pt x="58" y="194"/>
                        <a:pt x="58" y="195"/>
                        <a:pt x="55" y="200"/>
                      </a:cubicBezTo>
                      <a:cubicBezTo>
                        <a:pt x="52" y="204"/>
                        <a:pt x="49" y="207"/>
                        <a:pt x="47" y="210"/>
                      </a:cubicBezTo>
                      <a:cubicBezTo>
                        <a:pt x="44" y="215"/>
                        <a:pt x="46" y="216"/>
                        <a:pt x="48" y="221"/>
                      </a:cubicBezTo>
                      <a:cubicBezTo>
                        <a:pt x="52" y="228"/>
                        <a:pt x="45" y="237"/>
                        <a:pt x="47" y="246"/>
                      </a:cubicBezTo>
                      <a:cubicBezTo>
                        <a:pt x="48" y="250"/>
                        <a:pt x="51" y="254"/>
                        <a:pt x="52" y="258"/>
                      </a:cubicBezTo>
                      <a:cubicBezTo>
                        <a:pt x="53" y="264"/>
                        <a:pt x="52" y="266"/>
                        <a:pt x="52" y="272"/>
                      </a:cubicBezTo>
                      <a:cubicBezTo>
                        <a:pt x="51" y="277"/>
                        <a:pt x="54" y="280"/>
                        <a:pt x="56" y="284"/>
                      </a:cubicBezTo>
                      <a:cubicBezTo>
                        <a:pt x="58" y="289"/>
                        <a:pt x="58" y="293"/>
                        <a:pt x="57" y="298"/>
                      </a:cubicBezTo>
                      <a:cubicBezTo>
                        <a:pt x="57" y="303"/>
                        <a:pt x="56" y="308"/>
                        <a:pt x="55" y="312"/>
                      </a:cubicBezTo>
                      <a:cubicBezTo>
                        <a:pt x="52" y="317"/>
                        <a:pt x="50" y="320"/>
                        <a:pt x="48" y="326"/>
                      </a:cubicBezTo>
                      <a:cubicBezTo>
                        <a:pt x="46" y="332"/>
                        <a:pt x="43" y="337"/>
                        <a:pt x="41" y="343"/>
                      </a:cubicBezTo>
                      <a:cubicBezTo>
                        <a:pt x="37" y="351"/>
                        <a:pt x="32" y="358"/>
                        <a:pt x="28" y="366"/>
                      </a:cubicBezTo>
                      <a:cubicBezTo>
                        <a:pt x="24" y="375"/>
                        <a:pt x="23" y="384"/>
                        <a:pt x="18" y="392"/>
                      </a:cubicBezTo>
                      <a:cubicBezTo>
                        <a:pt x="14" y="401"/>
                        <a:pt x="12" y="409"/>
                        <a:pt x="9" y="419"/>
                      </a:cubicBezTo>
                      <a:cubicBezTo>
                        <a:pt x="8" y="424"/>
                        <a:pt x="5" y="428"/>
                        <a:pt x="4" y="433"/>
                      </a:cubicBezTo>
                      <a:cubicBezTo>
                        <a:pt x="0" y="449"/>
                        <a:pt x="39" y="436"/>
                        <a:pt x="47" y="435"/>
                      </a:cubicBezTo>
                      <a:cubicBezTo>
                        <a:pt x="57" y="434"/>
                        <a:pt x="69" y="437"/>
                        <a:pt x="80" y="437"/>
                      </a:cubicBezTo>
                      <a:cubicBezTo>
                        <a:pt x="93" y="437"/>
                        <a:pt x="106" y="434"/>
                        <a:pt x="119" y="434"/>
                      </a:cubicBezTo>
                      <a:cubicBezTo>
                        <a:pt x="126" y="434"/>
                        <a:pt x="133" y="434"/>
                        <a:pt x="140" y="434"/>
                      </a:cubicBezTo>
                      <a:cubicBezTo>
                        <a:pt x="146" y="434"/>
                        <a:pt x="153" y="433"/>
                        <a:pt x="158" y="434"/>
                      </a:cubicBezTo>
                      <a:cubicBezTo>
                        <a:pt x="170" y="436"/>
                        <a:pt x="165" y="451"/>
                        <a:pt x="162" y="459"/>
                      </a:cubicBezTo>
                      <a:cubicBezTo>
                        <a:pt x="159" y="471"/>
                        <a:pt x="165" y="475"/>
                        <a:pt x="171" y="484"/>
                      </a:cubicBezTo>
                      <a:cubicBezTo>
                        <a:pt x="173" y="487"/>
                        <a:pt x="172" y="492"/>
                        <a:pt x="174" y="496"/>
                      </a:cubicBezTo>
                      <a:cubicBezTo>
                        <a:pt x="176" y="501"/>
                        <a:pt x="179" y="502"/>
                        <a:pt x="184" y="505"/>
                      </a:cubicBezTo>
                      <a:cubicBezTo>
                        <a:pt x="189" y="507"/>
                        <a:pt x="193" y="511"/>
                        <a:pt x="197" y="515"/>
                      </a:cubicBezTo>
                      <a:cubicBezTo>
                        <a:pt x="197" y="515"/>
                        <a:pt x="198" y="515"/>
                        <a:pt x="198" y="514"/>
                      </a:cubicBezTo>
                      <a:cubicBezTo>
                        <a:pt x="208" y="512"/>
                        <a:pt x="214" y="502"/>
                        <a:pt x="223" y="500"/>
                      </a:cubicBezTo>
                      <a:cubicBezTo>
                        <a:pt x="227" y="499"/>
                        <a:pt x="231" y="502"/>
                        <a:pt x="235" y="503"/>
                      </a:cubicBezTo>
                      <a:cubicBezTo>
                        <a:pt x="239" y="503"/>
                        <a:pt x="245" y="502"/>
                        <a:pt x="249" y="502"/>
                      </a:cubicBezTo>
                      <a:cubicBezTo>
                        <a:pt x="258" y="501"/>
                        <a:pt x="265" y="494"/>
                        <a:pt x="275" y="495"/>
                      </a:cubicBezTo>
                      <a:cubicBezTo>
                        <a:pt x="278" y="495"/>
                        <a:pt x="281" y="498"/>
                        <a:pt x="285" y="499"/>
                      </a:cubicBezTo>
                      <a:cubicBezTo>
                        <a:pt x="287" y="499"/>
                        <a:pt x="290" y="499"/>
                        <a:pt x="293" y="499"/>
                      </a:cubicBezTo>
                      <a:cubicBezTo>
                        <a:pt x="277" y="300"/>
                        <a:pt x="283" y="368"/>
                        <a:pt x="283" y="310"/>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uk-UA" kern="0">
                    <a:solidFill>
                      <a:prstClr val="black"/>
                    </a:solidFill>
                    <a:latin typeface="Calibri" panose="020F0502020204030204"/>
                  </a:endParaRPr>
                </a:p>
              </p:txBody>
            </p:sp>
            <p:sp>
              <p:nvSpPr>
                <p:cNvPr id="7222" name="Freeform 952">
                  <a:extLst>
                    <a:ext uri="{FF2B5EF4-FFF2-40B4-BE49-F238E27FC236}">
                      <a16:creationId xmlns:a16="http://schemas.microsoft.com/office/drawing/2014/main" id="{F441C772-8DB5-1B8A-D361-7DD3C9A61D59}"/>
                    </a:ext>
                  </a:extLst>
                </p:cNvPr>
                <p:cNvSpPr>
                  <a:spLocks/>
                </p:cNvSpPr>
                <p:nvPr/>
              </p:nvSpPr>
              <p:spPr bwMode="auto">
                <a:xfrm>
                  <a:off x="9439285" y="4359745"/>
                  <a:ext cx="595050" cy="531560"/>
                </a:xfrm>
                <a:custGeom>
                  <a:avLst/>
                  <a:gdLst>
                    <a:gd name="T0" fmla="*/ 418 w 462"/>
                    <a:gd name="T1" fmla="*/ 362 h 413"/>
                    <a:gd name="T2" fmla="*/ 413 w 462"/>
                    <a:gd name="T3" fmla="*/ 339 h 413"/>
                    <a:gd name="T4" fmla="*/ 434 w 462"/>
                    <a:gd name="T5" fmla="*/ 329 h 413"/>
                    <a:gd name="T6" fmla="*/ 420 w 462"/>
                    <a:gd name="T7" fmla="*/ 316 h 413"/>
                    <a:gd name="T8" fmla="*/ 394 w 462"/>
                    <a:gd name="T9" fmla="*/ 326 h 413"/>
                    <a:gd name="T10" fmla="*/ 403 w 462"/>
                    <a:gd name="T11" fmla="*/ 307 h 413"/>
                    <a:gd name="T12" fmla="*/ 368 w 462"/>
                    <a:gd name="T13" fmla="*/ 305 h 413"/>
                    <a:gd name="T14" fmla="*/ 315 w 462"/>
                    <a:gd name="T15" fmla="*/ 301 h 413"/>
                    <a:gd name="T16" fmla="*/ 340 w 462"/>
                    <a:gd name="T17" fmla="*/ 285 h 413"/>
                    <a:gd name="T18" fmla="*/ 372 w 462"/>
                    <a:gd name="T19" fmla="*/ 269 h 413"/>
                    <a:gd name="T20" fmla="*/ 427 w 462"/>
                    <a:gd name="T21" fmla="*/ 288 h 413"/>
                    <a:gd name="T22" fmla="*/ 401 w 462"/>
                    <a:gd name="T23" fmla="*/ 257 h 413"/>
                    <a:gd name="T24" fmla="*/ 370 w 462"/>
                    <a:gd name="T25" fmla="*/ 207 h 413"/>
                    <a:gd name="T26" fmla="*/ 277 w 462"/>
                    <a:gd name="T27" fmla="*/ 208 h 413"/>
                    <a:gd name="T28" fmla="*/ 248 w 462"/>
                    <a:gd name="T29" fmla="*/ 165 h 413"/>
                    <a:gd name="T30" fmla="*/ 278 w 462"/>
                    <a:gd name="T31" fmla="*/ 99 h 413"/>
                    <a:gd name="T32" fmla="*/ 286 w 462"/>
                    <a:gd name="T33" fmla="*/ 57 h 413"/>
                    <a:gd name="T34" fmla="*/ 277 w 462"/>
                    <a:gd name="T35" fmla="*/ 19 h 413"/>
                    <a:gd name="T36" fmla="*/ 4 w 462"/>
                    <a:gd name="T37" fmla="*/ 6 h 413"/>
                    <a:gd name="T38" fmla="*/ 2 w 462"/>
                    <a:gd name="T39" fmla="*/ 88 h 413"/>
                    <a:gd name="T40" fmla="*/ 22 w 462"/>
                    <a:gd name="T41" fmla="*/ 135 h 413"/>
                    <a:gd name="T42" fmla="*/ 37 w 462"/>
                    <a:gd name="T43" fmla="*/ 176 h 413"/>
                    <a:gd name="T44" fmla="*/ 57 w 462"/>
                    <a:gd name="T45" fmla="*/ 218 h 413"/>
                    <a:gd name="T46" fmla="*/ 46 w 462"/>
                    <a:gd name="T47" fmla="*/ 308 h 413"/>
                    <a:gd name="T48" fmla="*/ 35 w 462"/>
                    <a:gd name="T49" fmla="*/ 332 h 413"/>
                    <a:gd name="T50" fmla="*/ 47 w 462"/>
                    <a:gd name="T51" fmla="*/ 349 h 413"/>
                    <a:gd name="T52" fmla="*/ 79 w 462"/>
                    <a:gd name="T53" fmla="*/ 325 h 413"/>
                    <a:gd name="T54" fmla="*/ 88 w 462"/>
                    <a:gd name="T55" fmla="*/ 331 h 413"/>
                    <a:gd name="T56" fmla="*/ 124 w 462"/>
                    <a:gd name="T57" fmla="*/ 355 h 413"/>
                    <a:gd name="T58" fmla="*/ 171 w 462"/>
                    <a:gd name="T59" fmla="*/ 363 h 413"/>
                    <a:gd name="T60" fmla="*/ 205 w 462"/>
                    <a:gd name="T61" fmla="*/ 356 h 413"/>
                    <a:gd name="T62" fmla="*/ 191 w 462"/>
                    <a:gd name="T63" fmla="*/ 329 h 413"/>
                    <a:gd name="T64" fmla="*/ 228 w 462"/>
                    <a:gd name="T65" fmla="*/ 326 h 413"/>
                    <a:gd name="T66" fmla="*/ 239 w 462"/>
                    <a:gd name="T67" fmla="*/ 361 h 413"/>
                    <a:gd name="T68" fmla="*/ 267 w 462"/>
                    <a:gd name="T69" fmla="*/ 349 h 413"/>
                    <a:gd name="T70" fmla="*/ 259 w 462"/>
                    <a:gd name="T71" fmla="*/ 382 h 413"/>
                    <a:gd name="T72" fmla="*/ 293 w 462"/>
                    <a:gd name="T73" fmla="*/ 386 h 413"/>
                    <a:gd name="T74" fmla="*/ 318 w 462"/>
                    <a:gd name="T75" fmla="*/ 406 h 413"/>
                    <a:gd name="T76" fmla="*/ 334 w 462"/>
                    <a:gd name="T77" fmla="*/ 383 h 413"/>
                    <a:gd name="T78" fmla="*/ 350 w 462"/>
                    <a:gd name="T79" fmla="*/ 385 h 413"/>
                    <a:gd name="T80" fmla="*/ 359 w 462"/>
                    <a:gd name="T81" fmla="*/ 400 h 413"/>
                    <a:gd name="T82" fmla="*/ 378 w 462"/>
                    <a:gd name="T83" fmla="*/ 378 h 413"/>
                    <a:gd name="T84" fmla="*/ 410 w 462"/>
                    <a:gd name="T85" fmla="*/ 381 h 413"/>
                    <a:gd name="T86" fmla="*/ 420 w 462"/>
                    <a:gd name="T87" fmla="*/ 401 h 413"/>
                    <a:gd name="T88" fmla="*/ 427 w 462"/>
                    <a:gd name="T89" fmla="*/ 38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2" h="413">
                      <a:moveTo>
                        <a:pt x="451" y="381"/>
                      </a:moveTo>
                      <a:cubicBezTo>
                        <a:pt x="445" y="380"/>
                        <a:pt x="444" y="381"/>
                        <a:pt x="440" y="377"/>
                      </a:cubicBezTo>
                      <a:cubicBezTo>
                        <a:pt x="435" y="370"/>
                        <a:pt x="425" y="368"/>
                        <a:pt x="418" y="362"/>
                      </a:cubicBezTo>
                      <a:cubicBezTo>
                        <a:pt x="415" y="360"/>
                        <a:pt x="408" y="355"/>
                        <a:pt x="411" y="350"/>
                      </a:cubicBezTo>
                      <a:cubicBezTo>
                        <a:pt x="413" y="347"/>
                        <a:pt x="419" y="350"/>
                        <a:pt x="422" y="347"/>
                      </a:cubicBezTo>
                      <a:cubicBezTo>
                        <a:pt x="425" y="341"/>
                        <a:pt x="415" y="342"/>
                        <a:pt x="413" y="339"/>
                      </a:cubicBezTo>
                      <a:cubicBezTo>
                        <a:pt x="409" y="333"/>
                        <a:pt x="419" y="335"/>
                        <a:pt x="421" y="335"/>
                      </a:cubicBezTo>
                      <a:cubicBezTo>
                        <a:pt x="424" y="336"/>
                        <a:pt x="429" y="340"/>
                        <a:pt x="432" y="339"/>
                      </a:cubicBezTo>
                      <a:cubicBezTo>
                        <a:pt x="438" y="337"/>
                        <a:pt x="435" y="332"/>
                        <a:pt x="434" y="329"/>
                      </a:cubicBezTo>
                      <a:cubicBezTo>
                        <a:pt x="432" y="324"/>
                        <a:pt x="432" y="321"/>
                        <a:pt x="434" y="317"/>
                      </a:cubicBezTo>
                      <a:cubicBezTo>
                        <a:pt x="436" y="312"/>
                        <a:pt x="439" y="310"/>
                        <a:pt x="436" y="306"/>
                      </a:cubicBezTo>
                      <a:cubicBezTo>
                        <a:pt x="428" y="292"/>
                        <a:pt x="422" y="309"/>
                        <a:pt x="420" y="316"/>
                      </a:cubicBezTo>
                      <a:cubicBezTo>
                        <a:pt x="419" y="319"/>
                        <a:pt x="418" y="325"/>
                        <a:pt x="414" y="325"/>
                      </a:cubicBezTo>
                      <a:cubicBezTo>
                        <a:pt x="408" y="326"/>
                        <a:pt x="411" y="315"/>
                        <a:pt x="403" y="320"/>
                      </a:cubicBezTo>
                      <a:cubicBezTo>
                        <a:pt x="400" y="322"/>
                        <a:pt x="399" y="327"/>
                        <a:pt x="394" y="326"/>
                      </a:cubicBezTo>
                      <a:cubicBezTo>
                        <a:pt x="391" y="325"/>
                        <a:pt x="384" y="320"/>
                        <a:pt x="384" y="317"/>
                      </a:cubicBezTo>
                      <a:cubicBezTo>
                        <a:pt x="384" y="310"/>
                        <a:pt x="389" y="313"/>
                        <a:pt x="394" y="312"/>
                      </a:cubicBezTo>
                      <a:cubicBezTo>
                        <a:pt x="397" y="311"/>
                        <a:pt x="399" y="308"/>
                        <a:pt x="403" y="307"/>
                      </a:cubicBezTo>
                      <a:cubicBezTo>
                        <a:pt x="407" y="306"/>
                        <a:pt x="411" y="305"/>
                        <a:pt x="415" y="303"/>
                      </a:cubicBezTo>
                      <a:cubicBezTo>
                        <a:pt x="420" y="298"/>
                        <a:pt x="418" y="296"/>
                        <a:pt x="411" y="296"/>
                      </a:cubicBezTo>
                      <a:cubicBezTo>
                        <a:pt x="397" y="295"/>
                        <a:pt x="381" y="300"/>
                        <a:pt x="368" y="305"/>
                      </a:cubicBezTo>
                      <a:cubicBezTo>
                        <a:pt x="364" y="307"/>
                        <a:pt x="358" y="313"/>
                        <a:pt x="354" y="313"/>
                      </a:cubicBezTo>
                      <a:cubicBezTo>
                        <a:pt x="350" y="313"/>
                        <a:pt x="346" y="307"/>
                        <a:pt x="344" y="305"/>
                      </a:cubicBezTo>
                      <a:cubicBezTo>
                        <a:pt x="336" y="296"/>
                        <a:pt x="325" y="302"/>
                        <a:pt x="315" y="301"/>
                      </a:cubicBezTo>
                      <a:cubicBezTo>
                        <a:pt x="311" y="300"/>
                        <a:pt x="308" y="296"/>
                        <a:pt x="310" y="291"/>
                      </a:cubicBezTo>
                      <a:cubicBezTo>
                        <a:pt x="312" y="285"/>
                        <a:pt x="321" y="284"/>
                        <a:pt x="326" y="286"/>
                      </a:cubicBezTo>
                      <a:cubicBezTo>
                        <a:pt x="332" y="287"/>
                        <a:pt x="336" y="292"/>
                        <a:pt x="340" y="285"/>
                      </a:cubicBezTo>
                      <a:cubicBezTo>
                        <a:pt x="343" y="280"/>
                        <a:pt x="339" y="276"/>
                        <a:pt x="340" y="272"/>
                      </a:cubicBezTo>
                      <a:cubicBezTo>
                        <a:pt x="343" y="266"/>
                        <a:pt x="351" y="269"/>
                        <a:pt x="355" y="270"/>
                      </a:cubicBezTo>
                      <a:cubicBezTo>
                        <a:pt x="360" y="270"/>
                        <a:pt x="366" y="269"/>
                        <a:pt x="372" y="269"/>
                      </a:cubicBezTo>
                      <a:cubicBezTo>
                        <a:pt x="376" y="270"/>
                        <a:pt x="382" y="271"/>
                        <a:pt x="386" y="273"/>
                      </a:cubicBezTo>
                      <a:cubicBezTo>
                        <a:pt x="391" y="275"/>
                        <a:pt x="394" y="278"/>
                        <a:pt x="398" y="281"/>
                      </a:cubicBezTo>
                      <a:cubicBezTo>
                        <a:pt x="407" y="287"/>
                        <a:pt x="417" y="290"/>
                        <a:pt x="427" y="288"/>
                      </a:cubicBezTo>
                      <a:cubicBezTo>
                        <a:pt x="423" y="284"/>
                        <a:pt x="419" y="280"/>
                        <a:pt x="414" y="278"/>
                      </a:cubicBezTo>
                      <a:cubicBezTo>
                        <a:pt x="409" y="275"/>
                        <a:pt x="406" y="274"/>
                        <a:pt x="404" y="269"/>
                      </a:cubicBezTo>
                      <a:cubicBezTo>
                        <a:pt x="402" y="265"/>
                        <a:pt x="403" y="260"/>
                        <a:pt x="401" y="257"/>
                      </a:cubicBezTo>
                      <a:cubicBezTo>
                        <a:pt x="395" y="248"/>
                        <a:pt x="389" y="244"/>
                        <a:pt x="392" y="232"/>
                      </a:cubicBezTo>
                      <a:cubicBezTo>
                        <a:pt x="395" y="224"/>
                        <a:pt x="400" y="209"/>
                        <a:pt x="388" y="207"/>
                      </a:cubicBezTo>
                      <a:cubicBezTo>
                        <a:pt x="383" y="206"/>
                        <a:pt x="376" y="207"/>
                        <a:pt x="370" y="207"/>
                      </a:cubicBezTo>
                      <a:cubicBezTo>
                        <a:pt x="363" y="207"/>
                        <a:pt x="356" y="207"/>
                        <a:pt x="349" y="207"/>
                      </a:cubicBezTo>
                      <a:cubicBezTo>
                        <a:pt x="336" y="207"/>
                        <a:pt x="323" y="210"/>
                        <a:pt x="310" y="210"/>
                      </a:cubicBezTo>
                      <a:cubicBezTo>
                        <a:pt x="299" y="210"/>
                        <a:pt x="287" y="207"/>
                        <a:pt x="277" y="208"/>
                      </a:cubicBezTo>
                      <a:cubicBezTo>
                        <a:pt x="269" y="209"/>
                        <a:pt x="230" y="222"/>
                        <a:pt x="234" y="206"/>
                      </a:cubicBezTo>
                      <a:cubicBezTo>
                        <a:pt x="235" y="201"/>
                        <a:pt x="238" y="197"/>
                        <a:pt x="239" y="192"/>
                      </a:cubicBezTo>
                      <a:cubicBezTo>
                        <a:pt x="242" y="182"/>
                        <a:pt x="244" y="174"/>
                        <a:pt x="248" y="165"/>
                      </a:cubicBezTo>
                      <a:cubicBezTo>
                        <a:pt x="253" y="157"/>
                        <a:pt x="254" y="148"/>
                        <a:pt x="258" y="139"/>
                      </a:cubicBezTo>
                      <a:cubicBezTo>
                        <a:pt x="262" y="131"/>
                        <a:pt x="267" y="124"/>
                        <a:pt x="271" y="116"/>
                      </a:cubicBezTo>
                      <a:cubicBezTo>
                        <a:pt x="273" y="110"/>
                        <a:pt x="276" y="105"/>
                        <a:pt x="278" y="99"/>
                      </a:cubicBezTo>
                      <a:cubicBezTo>
                        <a:pt x="280" y="93"/>
                        <a:pt x="282" y="90"/>
                        <a:pt x="285" y="85"/>
                      </a:cubicBezTo>
                      <a:cubicBezTo>
                        <a:pt x="286" y="81"/>
                        <a:pt x="287" y="76"/>
                        <a:pt x="287" y="71"/>
                      </a:cubicBezTo>
                      <a:cubicBezTo>
                        <a:pt x="288" y="66"/>
                        <a:pt x="288" y="62"/>
                        <a:pt x="286" y="57"/>
                      </a:cubicBezTo>
                      <a:cubicBezTo>
                        <a:pt x="284" y="53"/>
                        <a:pt x="281" y="50"/>
                        <a:pt x="282" y="45"/>
                      </a:cubicBezTo>
                      <a:cubicBezTo>
                        <a:pt x="282" y="39"/>
                        <a:pt x="283" y="37"/>
                        <a:pt x="282" y="31"/>
                      </a:cubicBezTo>
                      <a:cubicBezTo>
                        <a:pt x="281" y="27"/>
                        <a:pt x="278" y="23"/>
                        <a:pt x="277" y="19"/>
                      </a:cubicBezTo>
                      <a:cubicBezTo>
                        <a:pt x="276" y="13"/>
                        <a:pt x="279" y="6"/>
                        <a:pt x="279" y="0"/>
                      </a:cubicBezTo>
                      <a:cubicBezTo>
                        <a:pt x="4" y="3"/>
                        <a:pt x="4" y="3"/>
                        <a:pt x="4" y="3"/>
                      </a:cubicBezTo>
                      <a:cubicBezTo>
                        <a:pt x="4" y="4"/>
                        <a:pt x="4" y="5"/>
                        <a:pt x="4" y="6"/>
                      </a:cubicBezTo>
                      <a:cubicBezTo>
                        <a:pt x="4" y="21"/>
                        <a:pt x="3" y="36"/>
                        <a:pt x="3" y="51"/>
                      </a:cubicBezTo>
                      <a:cubicBezTo>
                        <a:pt x="3" y="57"/>
                        <a:pt x="3" y="63"/>
                        <a:pt x="3" y="70"/>
                      </a:cubicBezTo>
                      <a:cubicBezTo>
                        <a:pt x="3" y="75"/>
                        <a:pt x="0" y="83"/>
                        <a:pt x="2" y="88"/>
                      </a:cubicBezTo>
                      <a:cubicBezTo>
                        <a:pt x="3" y="92"/>
                        <a:pt x="3" y="90"/>
                        <a:pt x="6" y="93"/>
                      </a:cubicBezTo>
                      <a:cubicBezTo>
                        <a:pt x="10" y="97"/>
                        <a:pt x="12" y="100"/>
                        <a:pt x="15" y="105"/>
                      </a:cubicBezTo>
                      <a:cubicBezTo>
                        <a:pt x="19" y="114"/>
                        <a:pt x="17" y="126"/>
                        <a:pt x="22" y="135"/>
                      </a:cubicBezTo>
                      <a:cubicBezTo>
                        <a:pt x="25" y="139"/>
                        <a:pt x="29" y="141"/>
                        <a:pt x="31" y="145"/>
                      </a:cubicBezTo>
                      <a:cubicBezTo>
                        <a:pt x="34" y="150"/>
                        <a:pt x="32" y="156"/>
                        <a:pt x="33" y="161"/>
                      </a:cubicBezTo>
                      <a:cubicBezTo>
                        <a:pt x="34" y="166"/>
                        <a:pt x="36" y="171"/>
                        <a:pt x="37" y="176"/>
                      </a:cubicBezTo>
                      <a:cubicBezTo>
                        <a:pt x="38" y="181"/>
                        <a:pt x="36" y="188"/>
                        <a:pt x="38" y="192"/>
                      </a:cubicBezTo>
                      <a:cubicBezTo>
                        <a:pt x="40" y="196"/>
                        <a:pt x="45" y="200"/>
                        <a:pt x="48" y="203"/>
                      </a:cubicBezTo>
                      <a:cubicBezTo>
                        <a:pt x="51" y="208"/>
                        <a:pt x="55" y="213"/>
                        <a:pt x="57" y="218"/>
                      </a:cubicBezTo>
                      <a:cubicBezTo>
                        <a:pt x="60" y="227"/>
                        <a:pt x="51" y="238"/>
                        <a:pt x="47" y="247"/>
                      </a:cubicBezTo>
                      <a:cubicBezTo>
                        <a:pt x="43" y="258"/>
                        <a:pt x="46" y="267"/>
                        <a:pt x="48" y="278"/>
                      </a:cubicBezTo>
                      <a:cubicBezTo>
                        <a:pt x="49" y="289"/>
                        <a:pt x="50" y="297"/>
                        <a:pt x="46" y="308"/>
                      </a:cubicBezTo>
                      <a:cubicBezTo>
                        <a:pt x="45" y="310"/>
                        <a:pt x="43" y="312"/>
                        <a:pt x="43" y="314"/>
                      </a:cubicBezTo>
                      <a:cubicBezTo>
                        <a:pt x="42" y="316"/>
                        <a:pt x="44" y="320"/>
                        <a:pt x="43" y="322"/>
                      </a:cubicBezTo>
                      <a:cubicBezTo>
                        <a:pt x="42" y="326"/>
                        <a:pt x="37" y="329"/>
                        <a:pt x="35" y="332"/>
                      </a:cubicBezTo>
                      <a:cubicBezTo>
                        <a:pt x="31" y="338"/>
                        <a:pt x="31" y="345"/>
                        <a:pt x="32" y="351"/>
                      </a:cubicBezTo>
                      <a:cubicBezTo>
                        <a:pt x="33" y="351"/>
                        <a:pt x="33" y="351"/>
                        <a:pt x="33" y="351"/>
                      </a:cubicBezTo>
                      <a:cubicBezTo>
                        <a:pt x="38" y="349"/>
                        <a:pt x="42" y="350"/>
                        <a:pt x="47" y="349"/>
                      </a:cubicBezTo>
                      <a:cubicBezTo>
                        <a:pt x="55" y="348"/>
                        <a:pt x="63" y="342"/>
                        <a:pt x="72" y="340"/>
                      </a:cubicBezTo>
                      <a:cubicBezTo>
                        <a:pt x="76" y="339"/>
                        <a:pt x="81" y="340"/>
                        <a:pt x="84" y="335"/>
                      </a:cubicBezTo>
                      <a:cubicBezTo>
                        <a:pt x="86" y="330"/>
                        <a:pt x="82" y="328"/>
                        <a:pt x="79" y="325"/>
                      </a:cubicBezTo>
                      <a:cubicBezTo>
                        <a:pt x="75" y="322"/>
                        <a:pt x="72" y="320"/>
                        <a:pt x="72" y="314"/>
                      </a:cubicBezTo>
                      <a:cubicBezTo>
                        <a:pt x="73" y="310"/>
                        <a:pt x="77" y="304"/>
                        <a:pt x="81" y="306"/>
                      </a:cubicBezTo>
                      <a:cubicBezTo>
                        <a:pt x="91" y="310"/>
                        <a:pt x="84" y="325"/>
                        <a:pt x="88" y="331"/>
                      </a:cubicBezTo>
                      <a:cubicBezTo>
                        <a:pt x="91" y="336"/>
                        <a:pt x="98" y="336"/>
                        <a:pt x="102" y="341"/>
                      </a:cubicBezTo>
                      <a:cubicBezTo>
                        <a:pt x="105" y="346"/>
                        <a:pt x="106" y="349"/>
                        <a:pt x="113" y="351"/>
                      </a:cubicBezTo>
                      <a:cubicBezTo>
                        <a:pt x="117" y="352"/>
                        <a:pt x="120" y="354"/>
                        <a:pt x="124" y="355"/>
                      </a:cubicBezTo>
                      <a:cubicBezTo>
                        <a:pt x="131" y="358"/>
                        <a:pt x="143" y="358"/>
                        <a:pt x="150" y="355"/>
                      </a:cubicBezTo>
                      <a:cubicBezTo>
                        <a:pt x="154" y="354"/>
                        <a:pt x="156" y="353"/>
                        <a:pt x="161" y="355"/>
                      </a:cubicBezTo>
                      <a:cubicBezTo>
                        <a:pt x="165" y="357"/>
                        <a:pt x="167" y="362"/>
                        <a:pt x="171" y="363"/>
                      </a:cubicBezTo>
                      <a:cubicBezTo>
                        <a:pt x="175" y="364"/>
                        <a:pt x="180" y="362"/>
                        <a:pt x="184" y="362"/>
                      </a:cubicBezTo>
                      <a:cubicBezTo>
                        <a:pt x="189" y="362"/>
                        <a:pt x="192" y="363"/>
                        <a:pt x="196" y="361"/>
                      </a:cubicBezTo>
                      <a:cubicBezTo>
                        <a:pt x="198" y="360"/>
                        <a:pt x="202" y="356"/>
                        <a:pt x="205" y="356"/>
                      </a:cubicBezTo>
                      <a:cubicBezTo>
                        <a:pt x="205" y="357"/>
                        <a:pt x="206" y="357"/>
                        <a:pt x="206" y="358"/>
                      </a:cubicBezTo>
                      <a:cubicBezTo>
                        <a:pt x="205" y="349"/>
                        <a:pt x="199" y="350"/>
                        <a:pt x="192" y="346"/>
                      </a:cubicBezTo>
                      <a:cubicBezTo>
                        <a:pt x="183" y="341"/>
                        <a:pt x="181" y="333"/>
                        <a:pt x="191" y="329"/>
                      </a:cubicBezTo>
                      <a:cubicBezTo>
                        <a:pt x="201" y="326"/>
                        <a:pt x="210" y="327"/>
                        <a:pt x="218" y="332"/>
                      </a:cubicBezTo>
                      <a:cubicBezTo>
                        <a:pt x="220" y="334"/>
                        <a:pt x="223" y="339"/>
                        <a:pt x="226" y="338"/>
                      </a:cubicBezTo>
                      <a:cubicBezTo>
                        <a:pt x="229" y="337"/>
                        <a:pt x="227" y="328"/>
                        <a:pt x="228" y="326"/>
                      </a:cubicBezTo>
                      <a:cubicBezTo>
                        <a:pt x="228" y="323"/>
                        <a:pt x="236" y="327"/>
                        <a:pt x="237" y="328"/>
                      </a:cubicBezTo>
                      <a:cubicBezTo>
                        <a:pt x="239" y="331"/>
                        <a:pt x="239" y="335"/>
                        <a:pt x="239" y="338"/>
                      </a:cubicBezTo>
                      <a:cubicBezTo>
                        <a:pt x="239" y="344"/>
                        <a:pt x="232" y="358"/>
                        <a:pt x="239" y="361"/>
                      </a:cubicBezTo>
                      <a:cubicBezTo>
                        <a:pt x="243" y="362"/>
                        <a:pt x="250" y="361"/>
                        <a:pt x="253" y="359"/>
                      </a:cubicBezTo>
                      <a:cubicBezTo>
                        <a:pt x="256" y="355"/>
                        <a:pt x="255" y="350"/>
                        <a:pt x="257" y="347"/>
                      </a:cubicBezTo>
                      <a:cubicBezTo>
                        <a:pt x="261" y="339"/>
                        <a:pt x="266" y="342"/>
                        <a:pt x="267" y="349"/>
                      </a:cubicBezTo>
                      <a:cubicBezTo>
                        <a:pt x="268" y="354"/>
                        <a:pt x="269" y="359"/>
                        <a:pt x="269" y="365"/>
                      </a:cubicBezTo>
                      <a:cubicBezTo>
                        <a:pt x="269" y="368"/>
                        <a:pt x="270" y="373"/>
                        <a:pt x="270" y="376"/>
                      </a:cubicBezTo>
                      <a:cubicBezTo>
                        <a:pt x="268" y="381"/>
                        <a:pt x="263" y="378"/>
                        <a:pt x="259" y="382"/>
                      </a:cubicBezTo>
                      <a:cubicBezTo>
                        <a:pt x="256" y="385"/>
                        <a:pt x="258" y="390"/>
                        <a:pt x="260" y="393"/>
                      </a:cubicBezTo>
                      <a:cubicBezTo>
                        <a:pt x="266" y="401"/>
                        <a:pt x="271" y="396"/>
                        <a:pt x="277" y="392"/>
                      </a:cubicBezTo>
                      <a:cubicBezTo>
                        <a:pt x="282" y="388"/>
                        <a:pt x="286" y="387"/>
                        <a:pt x="293" y="386"/>
                      </a:cubicBezTo>
                      <a:cubicBezTo>
                        <a:pt x="298" y="385"/>
                        <a:pt x="305" y="385"/>
                        <a:pt x="304" y="393"/>
                      </a:cubicBezTo>
                      <a:cubicBezTo>
                        <a:pt x="303" y="399"/>
                        <a:pt x="298" y="399"/>
                        <a:pt x="305" y="403"/>
                      </a:cubicBezTo>
                      <a:cubicBezTo>
                        <a:pt x="309" y="406"/>
                        <a:pt x="313" y="405"/>
                        <a:pt x="318" y="406"/>
                      </a:cubicBezTo>
                      <a:cubicBezTo>
                        <a:pt x="322" y="407"/>
                        <a:pt x="326" y="410"/>
                        <a:pt x="330" y="410"/>
                      </a:cubicBezTo>
                      <a:cubicBezTo>
                        <a:pt x="341" y="409"/>
                        <a:pt x="345" y="399"/>
                        <a:pt x="340" y="390"/>
                      </a:cubicBezTo>
                      <a:cubicBezTo>
                        <a:pt x="339" y="388"/>
                        <a:pt x="335" y="385"/>
                        <a:pt x="334" y="383"/>
                      </a:cubicBezTo>
                      <a:cubicBezTo>
                        <a:pt x="333" y="378"/>
                        <a:pt x="339" y="377"/>
                        <a:pt x="343" y="378"/>
                      </a:cubicBezTo>
                      <a:cubicBezTo>
                        <a:pt x="344" y="379"/>
                        <a:pt x="348" y="380"/>
                        <a:pt x="349" y="382"/>
                      </a:cubicBezTo>
                      <a:cubicBezTo>
                        <a:pt x="349" y="382"/>
                        <a:pt x="349" y="385"/>
                        <a:pt x="350" y="385"/>
                      </a:cubicBezTo>
                      <a:cubicBezTo>
                        <a:pt x="353" y="387"/>
                        <a:pt x="354" y="383"/>
                        <a:pt x="357" y="383"/>
                      </a:cubicBezTo>
                      <a:cubicBezTo>
                        <a:pt x="359" y="382"/>
                        <a:pt x="356" y="391"/>
                        <a:pt x="356" y="391"/>
                      </a:cubicBezTo>
                      <a:cubicBezTo>
                        <a:pt x="355" y="394"/>
                        <a:pt x="357" y="398"/>
                        <a:pt x="359" y="400"/>
                      </a:cubicBezTo>
                      <a:cubicBezTo>
                        <a:pt x="364" y="405"/>
                        <a:pt x="372" y="403"/>
                        <a:pt x="377" y="400"/>
                      </a:cubicBezTo>
                      <a:cubicBezTo>
                        <a:pt x="382" y="397"/>
                        <a:pt x="384" y="396"/>
                        <a:pt x="383" y="390"/>
                      </a:cubicBezTo>
                      <a:cubicBezTo>
                        <a:pt x="382" y="385"/>
                        <a:pt x="379" y="382"/>
                        <a:pt x="378" y="378"/>
                      </a:cubicBezTo>
                      <a:cubicBezTo>
                        <a:pt x="375" y="369"/>
                        <a:pt x="379" y="365"/>
                        <a:pt x="388" y="366"/>
                      </a:cubicBezTo>
                      <a:cubicBezTo>
                        <a:pt x="394" y="367"/>
                        <a:pt x="396" y="371"/>
                        <a:pt x="401" y="374"/>
                      </a:cubicBezTo>
                      <a:cubicBezTo>
                        <a:pt x="403" y="376"/>
                        <a:pt x="410" y="378"/>
                        <a:pt x="410" y="381"/>
                      </a:cubicBezTo>
                      <a:cubicBezTo>
                        <a:pt x="410" y="385"/>
                        <a:pt x="403" y="387"/>
                        <a:pt x="409" y="391"/>
                      </a:cubicBezTo>
                      <a:cubicBezTo>
                        <a:pt x="412" y="393"/>
                        <a:pt x="415" y="391"/>
                        <a:pt x="418" y="393"/>
                      </a:cubicBezTo>
                      <a:cubicBezTo>
                        <a:pt x="420" y="395"/>
                        <a:pt x="420" y="398"/>
                        <a:pt x="420" y="401"/>
                      </a:cubicBezTo>
                      <a:cubicBezTo>
                        <a:pt x="420" y="404"/>
                        <a:pt x="414" y="413"/>
                        <a:pt x="420" y="413"/>
                      </a:cubicBezTo>
                      <a:cubicBezTo>
                        <a:pt x="426" y="413"/>
                        <a:pt x="430" y="403"/>
                        <a:pt x="431" y="399"/>
                      </a:cubicBezTo>
                      <a:cubicBezTo>
                        <a:pt x="433" y="392"/>
                        <a:pt x="427" y="388"/>
                        <a:pt x="427" y="383"/>
                      </a:cubicBezTo>
                      <a:cubicBezTo>
                        <a:pt x="438" y="378"/>
                        <a:pt x="450" y="393"/>
                        <a:pt x="461" y="388"/>
                      </a:cubicBezTo>
                      <a:cubicBezTo>
                        <a:pt x="462" y="383"/>
                        <a:pt x="454" y="382"/>
                        <a:pt x="451" y="381"/>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23" name="Freeform 953">
                  <a:extLst>
                    <a:ext uri="{FF2B5EF4-FFF2-40B4-BE49-F238E27FC236}">
                      <a16:creationId xmlns:a16="http://schemas.microsoft.com/office/drawing/2014/main" id="{E44587AB-69D9-7F0E-7260-9B84D9DAC765}"/>
                    </a:ext>
                  </a:extLst>
                </p:cNvPr>
                <p:cNvSpPr>
                  <a:spLocks/>
                </p:cNvSpPr>
                <p:nvPr/>
              </p:nvSpPr>
              <p:spPr bwMode="auto">
                <a:xfrm>
                  <a:off x="9384512" y="3876735"/>
                  <a:ext cx="551479" cy="486744"/>
                </a:xfrm>
                <a:custGeom>
                  <a:avLst/>
                  <a:gdLst>
                    <a:gd name="T0" fmla="*/ 320 w 428"/>
                    <a:gd name="T1" fmla="*/ 369 h 378"/>
                    <a:gd name="T2" fmla="*/ 319 w 428"/>
                    <a:gd name="T3" fmla="*/ 358 h 378"/>
                    <a:gd name="T4" fmla="*/ 327 w 428"/>
                    <a:gd name="T5" fmla="*/ 348 h 378"/>
                    <a:gd name="T6" fmla="*/ 328 w 428"/>
                    <a:gd name="T7" fmla="*/ 337 h 378"/>
                    <a:gd name="T8" fmla="*/ 327 w 428"/>
                    <a:gd name="T9" fmla="*/ 326 h 378"/>
                    <a:gd name="T10" fmla="*/ 317 w 428"/>
                    <a:gd name="T11" fmla="*/ 300 h 378"/>
                    <a:gd name="T12" fmla="*/ 317 w 428"/>
                    <a:gd name="T13" fmla="*/ 272 h 378"/>
                    <a:gd name="T14" fmla="*/ 351 w 428"/>
                    <a:gd name="T15" fmla="*/ 225 h 378"/>
                    <a:gd name="T16" fmla="*/ 363 w 428"/>
                    <a:gd name="T17" fmla="*/ 201 h 378"/>
                    <a:gd name="T18" fmla="*/ 371 w 428"/>
                    <a:gd name="T19" fmla="*/ 191 h 378"/>
                    <a:gd name="T20" fmla="*/ 370 w 428"/>
                    <a:gd name="T21" fmla="*/ 178 h 378"/>
                    <a:gd name="T22" fmla="*/ 387 w 428"/>
                    <a:gd name="T23" fmla="*/ 158 h 378"/>
                    <a:gd name="T24" fmla="*/ 390 w 428"/>
                    <a:gd name="T25" fmla="*/ 148 h 378"/>
                    <a:gd name="T26" fmla="*/ 403 w 428"/>
                    <a:gd name="T27" fmla="*/ 116 h 378"/>
                    <a:gd name="T28" fmla="*/ 416 w 428"/>
                    <a:gd name="T29" fmla="*/ 105 h 378"/>
                    <a:gd name="T30" fmla="*/ 419 w 428"/>
                    <a:gd name="T31" fmla="*/ 87 h 378"/>
                    <a:gd name="T32" fmla="*/ 427 w 428"/>
                    <a:gd name="T33" fmla="*/ 60 h 378"/>
                    <a:gd name="T34" fmla="*/ 424 w 428"/>
                    <a:gd name="T35" fmla="*/ 47 h 378"/>
                    <a:gd name="T36" fmla="*/ 428 w 428"/>
                    <a:gd name="T37" fmla="*/ 38 h 378"/>
                    <a:gd name="T38" fmla="*/ 405 w 428"/>
                    <a:gd name="T39" fmla="*/ 40 h 378"/>
                    <a:gd name="T40" fmla="*/ 380 w 428"/>
                    <a:gd name="T41" fmla="*/ 28 h 378"/>
                    <a:gd name="T42" fmla="*/ 387 w 428"/>
                    <a:gd name="T43" fmla="*/ 14 h 378"/>
                    <a:gd name="T44" fmla="*/ 380 w 428"/>
                    <a:gd name="T45" fmla="*/ 0 h 378"/>
                    <a:gd name="T46" fmla="*/ 0 w 428"/>
                    <a:gd name="T47" fmla="*/ 10 h 378"/>
                    <a:gd name="T48" fmla="*/ 15 w 428"/>
                    <a:gd name="T49" fmla="*/ 178 h 378"/>
                    <a:gd name="T50" fmla="*/ 16 w 428"/>
                    <a:gd name="T51" fmla="*/ 314 h 378"/>
                    <a:gd name="T52" fmla="*/ 34 w 428"/>
                    <a:gd name="T53" fmla="*/ 320 h 378"/>
                    <a:gd name="T54" fmla="*/ 47 w 428"/>
                    <a:gd name="T55" fmla="*/ 324 h 378"/>
                    <a:gd name="T56" fmla="*/ 46 w 428"/>
                    <a:gd name="T57" fmla="*/ 378 h 378"/>
                    <a:gd name="T58" fmla="*/ 321 w 428"/>
                    <a:gd name="T59" fmla="*/ 375 h 378"/>
                    <a:gd name="T60" fmla="*/ 320 w 428"/>
                    <a:gd name="T61" fmla="*/ 36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8" h="378">
                      <a:moveTo>
                        <a:pt x="320" y="369"/>
                      </a:moveTo>
                      <a:cubicBezTo>
                        <a:pt x="318" y="364"/>
                        <a:pt x="316" y="363"/>
                        <a:pt x="319" y="358"/>
                      </a:cubicBezTo>
                      <a:cubicBezTo>
                        <a:pt x="321" y="355"/>
                        <a:pt x="324" y="352"/>
                        <a:pt x="327" y="348"/>
                      </a:cubicBezTo>
                      <a:cubicBezTo>
                        <a:pt x="330" y="343"/>
                        <a:pt x="330" y="342"/>
                        <a:pt x="328" y="337"/>
                      </a:cubicBezTo>
                      <a:cubicBezTo>
                        <a:pt x="326" y="332"/>
                        <a:pt x="326" y="332"/>
                        <a:pt x="327" y="326"/>
                      </a:cubicBezTo>
                      <a:cubicBezTo>
                        <a:pt x="329" y="316"/>
                        <a:pt x="320" y="309"/>
                        <a:pt x="317" y="300"/>
                      </a:cubicBezTo>
                      <a:cubicBezTo>
                        <a:pt x="314" y="291"/>
                        <a:pt x="313" y="281"/>
                        <a:pt x="317" y="272"/>
                      </a:cubicBezTo>
                      <a:cubicBezTo>
                        <a:pt x="324" y="255"/>
                        <a:pt x="340" y="240"/>
                        <a:pt x="351" y="225"/>
                      </a:cubicBezTo>
                      <a:cubicBezTo>
                        <a:pt x="357" y="218"/>
                        <a:pt x="359" y="209"/>
                        <a:pt x="363" y="201"/>
                      </a:cubicBezTo>
                      <a:cubicBezTo>
                        <a:pt x="365" y="198"/>
                        <a:pt x="370" y="195"/>
                        <a:pt x="371" y="191"/>
                      </a:cubicBezTo>
                      <a:cubicBezTo>
                        <a:pt x="373" y="186"/>
                        <a:pt x="369" y="182"/>
                        <a:pt x="370" y="178"/>
                      </a:cubicBezTo>
                      <a:cubicBezTo>
                        <a:pt x="372" y="169"/>
                        <a:pt x="385" y="165"/>
                        <a:pt x="387" y="158"/>
                      </a:cubicBezTo>
                      <a:cubicBezTo>
                        <a:pt x="388" y="153"/>
                        <a:pt x="386" y="151"/>
                        <a:pt x="390" y="148"/>
                      </a:cubicBezTo>
                      <a:cubicBezTo>
                        <a:pt x="391" y="145"/>
                        <a:pt x="395" y="125"/>
                        <a:pt x="403" y="116"/>
                      </a:cubicBezTo>
                      <a:cubicBezTo>
                        <a:pt x="407" y="112"/>
                        <a:pt x="414" y="110"/>
                        <a:pt x="416" y="105"/>
                      </a:cubicBezTo>
                      <a:cubicBezTo>
                        <a:pt x="418" y="99"/>
                        <a:pt x="410" y="89"/>
                        <a:pt x="419" y="87"/>
                      </a:cubicBezTo>
                      <a:cubicBezTo>
                        <a:pt x="415" y="74"/>
                        <a:pt x="428" y="73"/>
                        <a:pt x="427" y="60"/>
                      </a:cubicBezTo>
                      <a:cubicBezTo>
                        <a:pt x="426" y="56"/>
                        <a:pt x="423" y="53"/>
                        <a:pt x="424" y="47"/>
                      </a:cubicBezTo>
                      <a:cubicBezTo>
                        <a:pt x="425" y="44"/>
                        <a:pt x="426" y="41"/>
                        <a:pt x="428" y="38"/>
                      </a:cubicBezTo>
                      <a:cubicBezTo>
                        <a:pt x="418" y="39"/>
                        <a:pt x="409" y="40"/>
                        <a:pt x="405" y="40"/>
                      </a:cubicBezTo>
                      <a:cubicBezTo>
                        <a:pt x="397" y="40"/>
                        <a:pt x="378" y="43"/>
                        <a:pt x="380" y="28"/>
                      </a:cubicBezTo>
                      <a:cubicBezTo>
                        <a:pt x="383" y="12"/>
                        <a:pt x="388" y="25"/>
                        <a:pt x="387" y="14"/>
                      </a:cubicBezTo>
                      <a:cubicBezTo>
                        <a:pt x="386" y="4"/>
                        <a:pt x="376" y="15"/>
                        <a:pt x="380" y="0"/>
                      </a:cubicBezTo>
                      <a:cubicBezTo>
                        <a:pt x="380" y="0"/>
                        <a:pt x="1" y="12"/>
                        <a:pt x="0" y="10"/>
                      </a:cubicBezTo>
                      <a:cubicBezTo>
                        <a:pt x="0" y="8"/>
                        <a:pt x="14" y="154"/>
                        <a:pt x="15" y="178"/>
                      </a:cubicBezTo>
                      <a:cubicBezTo>
                        <a:pt x="16" y="203"/>
                        <a:pt x="16" y="314"/>
                        <a:pt x="16" y="314"/>
                      </a:cubicBezTo>
                      <a:cubicBezTo>
                        <a:pt x="16" y="314"/>
                        <a:pt x="28" y="314"/>
                        <a:pt x="34" y="320"/>
                      </a:cubicBezTo>
                      <a:cubicBezTo>
                        <a:pt x="40" y="325"/>
                        <a:pt x="47" y="324"/>
                        <a:pt x="47" y="324"/>
                      </a:cubicBezTo>
                      <a:cubicBezTo>
                        <a:pt x="47" y="342"/>
                        <a:pt x="46" y="360"/>
                        <a:pt x="46" y="378"/>
                      </a:cubicBezTo>
                      <a:cubicBezTo>
                        <a:pt x="321" y="375"/>
                        <a:pt x="321" y="375"/>
                        <a:pt x="321" y="375"/>
                      </a:cubicBezTo>
                      <a:cubicBezTo>
                        <a:pt x="321" y="373"/>
                        <a:pt x="321" y="371"/>
                        <a:pt x="320" y="369"/>
                      </a:cubicBezTo>
                      <a:close/>
                    </a:path>
                  </a:pathLst>
                </a:custGeom>
                <a:solidFill>
                  <a:schemeClr val="bg1"/>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24" name="Freeform 954">
                  <a:extLst>
                    <a:ext uri="{FF2B5EF4-FFF2-40B4-BE49-F238E27FC236}">
                      <a16:creationId xmlns:a16="http://schemas.microsoft.com/office/drawing/2014/main" id="{6457E3DC-D415-7364-7D6C-8E4C74715CD1}"/>
                    </a:ext>
                  </a:extLst>
                </p:cNvPr>
                <p:cNvSpPr>
                  <a:spLocks/>
                </p:cNvSpPr>
                <p:nvPr/>
              </p:nvSpPr>
              <p:spPr bwMode="auto">
                <a:xfrm>
                  <a:off x="9384512" y="3887938"/>
                  <a:ext cx="1245" cy="11204"/>
                </a:xfrm>
                <a:custGeom>
                  <a:avLst/>
                  <a:gdLst>
                    <a:gd name="T0" fmla="*/ 1 w 1"/>
                    <a:gd name="T1" fmla="*/ 9 h 9"/>
                    <a:gd name="T2" fmla="*/ 1 w 1"/>
                    <a:gd name="T3" fmla="*/ 1 h 9"/>
                    <a:gd name="T4" fmla="*/ 0 w 1"/>
                    <a:gd name="T5" fmla="*/ 1 h 9"/>
                    <a:gd name="T6" fmla="*/ 1 w 1"/>
                    <a:gd name="T7" fmla="*/ 9 h 9"/>
                  </a:gdLst>
                  <a:ahLst/>
                  <a:cxnLst>
                    <a:cxn ang="0">
                      <a:pos x="T0" y="T1"/>
                    </a:cxn>
                    <a:cxn ang="0">
                      <a:pos x="T2" y="T3"/>
                    </a:cxn>
                    <a:cxn ang="0">
                      <a:pos x="T4" y="T5"/>
                    </a:cxn>
                    <a:cxn ang="0">
                      <a:pos x="T6" y="T7"/>
                    </a:cxn>
                  </a:cxnLst>
                  <a:rect l="0" t="0" r="r" b="b"/>
                  <a:pathLst>
                    <a:path w="1" h="9">
                      <a:moveTo>
                        <a:pt x="1" y="9"/>
                      </a:moveTo>
                      <a:cubicBezTo>
                        <a:pt x="1" y="1"/>
                        <a:pt x="1" y="1"/>
                        <a:pt x="1" y="1"/>
                      </a:cubicBezTo>
                      <a:cubicBezTo>
                        <a:pt x="1" y="1"/>
                        <a:pt x="0" y="1"/>
                        <a:pt x="0" y="1"/>
                      </a:cubicBezTo>
                      <a:cubicBezTo>
                        <a:pt x="0" y="0"/>
                        <a:pt x="0" y="4"/>
                        <a:pt x="1" y="9"/>
                      </a:cubicBezTo>
                      <a:close/>
                    </a:path>
                  </a:pathLst>
                </a:custGeom>
                <a:grp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25" name="Freeform 955">
                  <a:extLst>
                    <a:ext uri="{FF2B5EF4-FFF2-40B4-BE49-F238E27FC236}">
                      <a16:creationId xmlns:a16="http://schemas.microsoft.com/office/drawing/2014/main" id="{BCBCB5AE-C0EB-7241-E1EA-F7AD5AD8760B}"/>
                    </a:ext>
                  </a:extLst>
                </p:cNvPr>
                <p:cNvSpPr>
                  <a:spLocks/>
                </p:cNvSpPr>
                <p:nvPr/>
              </p:nvSpPr>
              <p:spPr bwMode="auto">
                <a:xfrm>
                  <a:off x="9291146" y="3342686"/>
                  <a:ext cx="699619" cy="588824"/>
                </a:xfrm>
                <a:custGeom>
                  <a:avLst/>
                  <a:gdLst>
                    <a:gd name="T0" fmla="*/ 543 w 544"/>
                    <a:gd name="T1" fmla="*/ 375 h 457"/>
                    <a:gd name="T2" fmla="*/ 542 w 544"/>
                    <a:gd name="T3" fmla="*/ 371 h 457"/>
                    <a:gd name="T4" fmla="*/ 541 w 544"/>
                    <a:gd name="T5" fmla="*/ 368 h 457"/>
                    <a:gd name="T6" fmla="*/ 540 w 544"/>
                    <a:gd name="T7" fmla="*/ 366 h 457"/>
                    <a:gd name="T8" fmla="*/ 529 w 544"/>
                    <a:gd name="T9" fmla="*/ 358 h 457"/>
                    <a:gd name="T10" fmla="*/ 513 w 544"/>
                    <a:gd name="T11" fmla="*/ 346 h 457"/>
                    <a:gd name="T12" fmla="*/ 501 w 544"/>
                    <a:gd name="T13" fmla="*/ 306 h 457"/>
                    <a:gd name="T14" fmla="*/ 483 w 544"/>
                    <a:gd name="T15" fmla="*/ 279 h 457"/>
                    <a:gd name="T16" fmla="*/ 455 w 544"/>
                    <a:gd name="T17" fmla="*/ 256 h 457"/>
                    <a:gd name="T18" fmla="*/ 437 w 544"/>
                    <a:gd name="T19" fmla="*/ 223 h 457"/>
                    <a:gd name="T20" fmla="*/ 445 w 544"/>
                    <a:gd name="T21" fmla="*/ 180 h 457"/>
                    <a:gd name="T22" fmla="*/ 432 w 544"/>
                    <a:gd name="T23" fmla="*/ 166 h 457"/>
                    <a:gd name="T24" fmla="*/ 410 w 544"/>
                    <a:gd name="T25" fmla="*/ 163 h 457"/>
                    <a:gd name="T26" fmla="*/ 400 w 544"/>
                    <a:gd name="T27" fmla="*/ 147 h 457"/>
                    <a:gd name="T28" fmla="*/ 391 w 544"/>
                    <a:gd name="T29" fmla="*/ 139 h 457"/>
                    <a:gd name="T30" fmla="*/ 387 w 544"/>
                    <a:gd name="T31" fmla="*/ 132 h 457"/>
                    <a:gd name="T32" fmla="*/ 377 w 544"/>
                    <a:gd name="T33" fmla="*/ 117 h 457"/>
                    <a:gd name="T34" fmla="*/ 361 w 544"/>
                    <a:gd name="T35" fmla="*/ 110 h 457"/>
                    <a:gd name="T36" fmla="*/ 335 w 544"/>
                    <a:gd name="T37" fmla="*/ 86 h 457"/>
                    <a:gd name="T38" fmla="*/ 340 w 544"/>
                    <a:gd name="T39" fmla="*/ 69 h 457"/>
                    <a:gd name="T40" fmla="*/ 337 w 544"/>
                    <a:gd name="T41" fmla="*/ 47 h 457"/>
                    <a:gd name="T42" fmla="*/ 334 w 544"/>
                    <a:gd name="T43" fmla="*/ 28 h 457"/>
                    <a:gd name="T44" fmla="*/ 334 w 544"/>
                    <a:gd name="T45" fmla="*/ 29 h 457"/>
                    <a:gd name="T46" fmla="*/ 313 w 544"/>
                    <a:gd name="T47" fmla="*/ 7 h 457"/>
                    <a:gd name="T48" fmla="*/ 298 w 544"/>
                    <a:gd name="T49" fmla="*/ 2 h 457"/>
                    <a:gd name="T50" fmla="*/ 184 w 544"/>
                    <a:gd name="T51" fmla="*/ 2 h 457"/>
                    <a:gd name="T52" fmla="*/ 112 w 544"/>
                    <a:gd name="T53" fmla="*/ 3 h 457"/>
                    <a:gd name="T54" fmla="*/ 61 w 544"/>
                    <a:gd name="T55" fmla="*/ 3 h 457"/>
                    <a:gd name="T56" fmla="*/ 21 w 544"/>
                    <a:gd name="T57" fmla="*/ 1 h 457"/>
                    <a:gd name="T58" fmla="*/ 3 w 544"/>
                    <a:gd name="T59" fmla="*/ 1 h 457"/>
                    <a:gd name="T60" fmla="*/ 3 w 544"/>
                    <a:gd name="T61" fmla="*/ 10 h 457"/>
                    <a:gd name="T62" fmla="*/ 3 w 544"/>
                    <a:gd name="T63" fmla="*/ 21 h 457"/>
                    <a:gd name="T64" fmla="*/ 15 w 544"/>
                    <a:gd name="T65" fmla="*/ 48 h 457"/>
                    <a:gd name="T66" fmla="*/ 28 w 544"/>
                    <a:gd name="T67" fmla="*/ 59 h 457"/>
                    <a:gd name="T68" fmla="*/ 35 w 544"/>
                    <a:gd name="T69" fmla="*/ 67 h 457"/>
                    <a:gd name="T70" fmla="*/ 60 w 544"/>
                    <a:gd name="T71" fmla="*/ 81 h 457"/>
                    <a:gd name="T72" fmla="*/ 46 w 544"/>
                    <a:gd name="T73" fmla="*/ 118 h 457"/>
                    <a:gd name="T74" fmla="*/ 69 w 544"/>
                    <a:gd name="T75" fmla="*/ 153 h 457"/>
                    <a:gd name="T76" fmla="*/ 74 w 544"/>
                    <a:gd name="T77" fmla="*/ 424 h 457"/>
                    <a:gd name="T78" fmla="*/ 453 w 544"/>
                    <a:gd name="T79" fmla="*/ 414 h 457"/>
                    <a:gd name="T80" fmla="*/ 460 w 544"/>
                    <a:gd name="T81" fmla="*/ 428 h 457"/>
                    <a:gd name="T82" fmla="*/ 453 w 544"/>
                    <a:gd name="T83" fmla="*/ 442 h 457"/>
                    <a:gd name="T84" fmla="*/ 478 w 544"/>
                    <a:gd name="T85" fmla="*/ 454 h 457"/>
                    <a:gd name="T86" fmla="*/ 501 w 544"/>
                    <a:gd name="T87" fmla="*/ 452 h 457"/>
                    <a:gd name="T88" fmla="*/ 502 w 544"/>
                    <a:gd name="T89" fmla="*/ 449 h 457"/>
                    <a:gd name="T90" fmla="*/ 511 w 544"/>
                    <a:gd name="T91" fmla="*/ 414 h 457"/>
                    <a:gd name="T92" fmla="*/ 510 w 544"/>
                    <a:gd name="T93" fmla="*/ 413 h 457"/>
                    <a:gd name="T94" fmla="*/ 510 w 544"/>
                    <a:gd name="T95" fmla="*/ 410 h 457"/>
                    <a:gd name="T96" fmla="*/ 511 w 544"/>
                    <a:gd name="T97" fmla="*/ 404 h 457"/>
                    <a:gd name="T98" fmla="*/ 513 w 544"/>
                    <a:gd name="T99" fmla="*/ 403 h 457"/>
                    <a:gd name="T100" fmla="*/ 518 w 544"/>
                    <a:gd name="T101" fmla="*/ 402 h 457"/>
                    <a:gd name="T102" fmla="*/ 522 w 544"/>
                    <a:gd name="T103" fmla="*/ 402 h 457"/>
                    <a:gd name="T104" fmla="*/ 525 w 544"/>
                    <a:gd name="T105" fmla="*/ 401 h 457"/>
                    <a:gd name="T106" fmla="*/ 529 w 544"/>
                    <a:gd name="T107" fmla="*/ 400 h 457"/>
                    <a:gd name="T108" fmla="*/ 532 w 544"/>
                    <a:gd name="T109" fmla="*/ 398 h 457"/>
                    <a:gd name="T110" fmla="*/ 535 w 544"/>
                    <a:gd name="T111" fmla="*/ 396 h 457"/>
                    <a:gd name="T112" fmla="*/ 538 w 544"/>
                    <a:gd name="T113" fmla="*/ 391 h 457"/>
                    <a:gd name="T114" fmla="*/ 543 w 544"/>
                    <a:gd name="T115" fmla="*/ 384 h 457"/>
                    <a:gd name="T116" fmla="*/ 543 w 544"/>
                    <a:gd name="T117" fmla="*/ 375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4" h="457">
                      <a:moveTo>
                        <a:pt x="543" y="375"/>
                      </a:moveTo>
                      <a:cubicBezTo>
                        <a:pt x="543" y="374"/>
                        <a:pt x="542" y="373"/>
                        <a:pt x="542" y="371"/>
                      </a:cubicBezTo>
                      <a:cubicBezTo>
                        <a:pt x="542" y="370"/>
                        <a:pt x="541" y="369"/>
                        <a:pt x="541" y="368"/>
                      </a:cubicBezTo>
                      <a:cubicBezTo>
                        <a:pt x="541" y="367"/>
                        <a:pt x="540" y="366"/>
                        <a:pt x="540" y="366"/>
                      </a:cubicBezTo>
                      <a:cubicBezTo>
                        <a:pt x="537" y="366"/>
                        <a:pt x="533" y="362"/>
                        <a:pt x="529" y="358"/>
                      </a:cubicBezTo>
                      <a:cubicBezTo>
                        <a:pt x="524" y="354"/>
                        <a:pt x="517" y="351"/>
                        <a:pt x="513" y="346"/>
                      </a:cubicBezTo>
                      <a:cubicBezTo>
                        <a:pt x="504" y="334"/>
                        <a:pt x="503" y="321"/>
                        <a:pt x="501" y="306"/>
                      </a:cubicBezTo>
                      <a:cubicBezTo>
                        <a:pt x="500" y="295"/>
                        <a:pt x="494" y="284"/>
                        <a:pt x="483" y="279"/>
                      </a:cubicBezTo>
                      <a:cubicBezTo>
                        <a:pt x="470" y="274"/>
                        <a:pt x="462" y="268"/>
                        <a:pt x="455" y="256"/>
                      </a:cubicBezTo>
                      <a:cubicBezTo>
                        <a:pt x="447" y="243"/>
                        <a:pt x="432" y="239"/>
                        <a:pt x="437" y="223"/>
                      </a:cubicBezTo>
                      <a:cubicBezTo>
                        <a:pt x="440" y="210"/>
                        <a:pt x="449" y="193"/>
                        <a:pt x="445" y="180"/>
                      </a:cubicBezTo>
                      <a:cubicBezTo>
                        <a:pt x="443" y="175"/>
                        <a:pt x="437" y="168"/>
                        <a:pt x="432" y="166"/>
                      </a:cubicBezTo>
                      <a:cubicBezTo>
                        <a:pt x="425" y="161"/>
                        <a:pt x="416" y="166"/>
                        <a:pt x="410" y="163"/>
                      </a:cubicBezTo>
                      <a:cubicBezTo>
                        <a:pt x="405" y="160"/>
                        <a:pt x="406" y="152"/>
                        <a:pt x="400" y="147"/>
                      </a:cubicBezTo>
                      <a:cubicBezTo>
                        <a:pt x="396" y="144"/>
                        <a:pt x="395" y="144"/>
                        <a:pt x="391" y="139"/>
                      </a:cubicBezTo>
                      <a:cubicBezTo>
                        <a:pt x="390" y="137"/>
                        <a:pt x="388" y="134"/>
                        <a:pt x="387" y="132"/>
                      </a:cubicBezTo>
                      <a:cubicBezTo>
                        <a:pt x="384" y="127"/>
                        <a:pt x="382" y="120"/>
                        <a:pt x="377" y="117"/>
                      </a:cubicBezTo>
                      <a:cubicBezTo>
                        <a:pt x="371" y="114"/>
                        <a:pt x="366" y="115"/>
                        <a:pt x="361" y="110"/>
                      </a:cubicBezTo>
                      <a:cubicBezTo>
                        <a:pt x="353" y="104"/>
                        <a:pt x="335" y="96"/>
                        <a:pt x="335" y="86"/>
                      </a:cubicBezTo>
                      <a:cubicBezTo>
                        <a:pt x="335" y="81"/>
                        <a:pt x="339" y="74"/>
                        <a:pt x="340" y="69"/>
                      </a:cubicBezTo>
                      <a:cubicBezTo>
                        <a:pt x="341" y="60"/>
                        <a:pt x="339" y="54"/>
                        <a:pt x="337" y="47"/>
                      </a:cubicBezTo>
                      <a:cubicBezTo>
                        <a:pt x="336" y="40"/>
                        <a:pt x="336" y="34"/>
                        <a:pt x="334" y="28"/>
                      </a:cubicBezTo>
                      <a:cubicBezTo>
                        <a:pt x="334" y="28"/>
                        <a:pt x="334" y="28"/>
                        <a:pt x="334" y="29"/>
                      </a:cubicBezTo>
                      <a:cubicBezTo>
                        <a:pt x="327" y="23"/>
                        <a:pt x="320" y="13"/>
                        <a:pt x="313" y="7"/>
                      </a:cubicBezTo>
                      <a:cubicBezTo>
                        <a:pt x="307" y="2"/>
                        <a:pt x="307" y="1"/>
                        <a:pt x="298" y="2"/>
                      </a:cubicBezTo>
                      <a:cubicBezTo>
                        <a:pt x="261" y="4"/>
                        <a:pt x="222" y="2"/>
                        <a:pt x="184" y="2"/>
                      </a:cubicBezTo>
                      <a:cubicBezTo>
                        <a:pt x="160" y="2"/>
                        <a:pt x="136" y="4"/>
                        <a:pt x="112" y="3"/>
                      </a:cubicBezTo>
                      <a:cubicBezTo>
                        <a:pt x="95" y="2"/>
                        <a:pt x="78" y="3"/>
                        <a:pt x="61" y="3"/>
                      </a:cubicBezTo>
                      <a:cubicBezTo>
                        <a:pt x="47" y="3"/>
                        <a:pt x="34" y="0"/>
                        <a:pt x="21" y="1"/>
                      </a:cubicBezTo>
                      <a:cubicBezTo>
                        <a:pt x="14" y="1"/>
                        <a:pt x="9" y="2"/>
                        <a:pt x="3" y="1"/>
                      </a:cubicBezTo>
                      <a:cubicBezTo>
                        <a:pt x="3" y="4"/>
                        <a:pt x="3" y="7"/>
                        <a:pt x="3" y="10"/>
                      </a:cubicBezTo>
                      <a:cubicBezTo>
                        <a:pt x="1" y="16"/>
                        <a:pt x="0" y="16"/>
                        <a:pt x="3" y="21"/>
                      </a:cubicBezTo>
                      <a:cubicBezTo>
                        <a:pt x="8" y="30"/>
                        <a:pt x="8" y="40"/>
                        <a:pt x="15" y="48"/>
                      </a:cubicBezTo>
                      <a:cubicBezTo>
                        <a:pt x="19" y="52"/>
                        <a:pt x="24" y="55"/>
                        <a:pt x="28" y="59"/>
                      </a:cubicBezTo>
                      <a:cubicBezTo>
                        <a:pt x="31" y="61"/>
                        <a:pt x="32" y="65"/>
                        <a:pt x="35" y="67"/>
                      </a:cubicBezTo>
                      <a:cubicBezTo>
                        <a:pt x="42" y="73"/>
                        <a:pt x="56" y="73"/>
                        <a:pt x="60" y="81"/>
                      </a:cubicBezTo>
                      <a:cubicBezTo>
                        <a:pt x="65" y="90"/>
                        <a:pt x="45" y="105"/>
                        <a:pt x="46" y="118"/>
                      </a:cubicBezTo>
                      <a:cubicBezTo>
                        <a:pt x="47" y="132"/>
                        <a:pt x="69" y="153"/>
                        <a:pt x="69" y="153"/>
                      </a:cubicBezTo>
                      <a:cubicBezTo>
                        <a:pt x="74" y="424"/>
                        <a:pt x="74" y="424"/>
                        <a:pt x="74" y="424"/>
                      </a:cubicBezTo>
                      <a:cubicBezTo>
                        <a:pt x="89" y="425"/>
                        <a:pt x="453" y="414"/>
                        <a:pt x="453" y="414"/>
                      </a:cubicBezTo>
                      <a:cubicBezTo>
                        <a:pt x="449" y="429"/>
                        <a:pt x="459" y="418"/>
                        <a:pt x="460" y="428"/>
                      </a:cubicBezTo>
                      <a:cubicBezTo>
                        <a:pt x="461" y="439"/>
                        <a:pt x="456" y="426"/>
                        <a:pt x="453" y="442"/>
                      </a:cubicBezTo>
                      <a:cubicBezTo>
                        <a:pt x="451" y="457"/>
                        <a:pt x="470" y="454"/>
                        <a:pt x="478" y="454"/>
                      </a:cubicBezTo>
                      <a:cubicBezTo>
                        <a:pt x="482" y="454"/>
                        <a:pt x="491" y="453"/>
                        <a:pt x="501" y="452"/>
                      </a:cubicBezTo>
                      <a:cubicBezTo>
                        <a:pt x="501" y="451"/>
                        <a:pt x="502" y="450"/>
                        <a:pt x="502" y="449"/>
                      </a:cubicBezTo>
                      <a:cubicBezTo>
                        <a:pt x="506" y="440"/>
                        <a:pt x="505" y="424"/>
                        <a:pt x="511" y="414"/>
                      </a:cubicBezTo>
                      <a:cubicBezTo>
                        <a:pt x="511" y="414"/>
                        <a:pt x="510" y="413"/>
                        <a:pt x="510" y="413"/>
                      </a:cubicBezTo>
                      <a:cubicBezTo>
                        <a:pt x="510" y="412"/>
                        <a:pt x="510" y="411"/>
                        <a:pt x="510" y="410"/>
                      </a:cubicBezTo>
                      <a:cubicBezTo>
                        <a:pt x="510" y="408"/>
                        <a:pt x="510" y="406"/>
                        <a:pt x="511" y="404"/>
                      </a:cubicBezTo>
                      <a:cubicBezTo>
                        <a:pt x="511" y="404"/>
                        <a:pt x="512" y="403"/>
                        <a:pt x="513" y="403"/>
                      </a:cubicBezTo>
                      <a:cubicBezTo>
                        <a:pt x="514" y="402"/>
                        <a:pt x="516" y="402"/>
                        <a:pt x="518" y="402"/>
                      </a:cubicBezTo>
                      <a:cubicBezTo>
                        <a:pt x="519" y="402"/>
                        <a:pt x="521" y="402"/>
                        <a:pt x="522" y="402"/>
                      </a:cubicBezTo>
                      <a:cubicBezTo>
                        <a:pt x="523" y="402"/>
                        <a:pt x="524" y="401"/>
                        <a:pt x="525" y="401"/>
                      </a:cubicBezTo>
                      <a:cubicBezTo>
                        <a:pt x="527" y="401"/>
                        <a:pt x="528" y="401"/>
                        <a:pt x="529" y="400"/>
                      </a:cubicBezTo>
                      <a:cubicBezTo>
                        <a:pt x="530" y="399"/>
                        <a:pt x="532" y="399"/>
                        <a:pt x="532" y="398"/>
                      </a:cubicBezTo>
                      <a:cubicBezTo>
                        <a:pt x="533" y="397"/>
                        <a:pt x="534" y="396"/>
                        <a:pt x="535" y="396"/>
                      </a:cubicBezTo>
                      <a:cubicBezTo>
                        <a:pt x="536" y="394"/>
                        <a:pt x="537" y="393"/>
                        <a:pt x="538" y="391"/>
                      </a:cubicBezTo>
                      <a:cubicBezTo>
                        <a:pt x="540" y="389"/>
                        <a:pt x="542" y="387"/>
                        <a:pt x="543" y="384"/>
                      </a:cubicBezTo>
                      <a:cubicBezTo>
                        <a:pt x="544" y="381"/>
                        <a:pt x="544" y="378"/>
                        <a:pt x="543" y="375"/>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26" name="Freeform 956">
                  <a:extLst>
                    <a:ext uri="{FF2B5EF4-FFF2-40B4-BE49-F238E27FC236}">
                      <a16:creationId xmlns:a16="http://schemas.microsoft.com/office/drawing/2014/main" id="{2C0DAD6C-6B46-96A4-5165-AABFBAF3D7ED}"/>
                    </a:ext>
                  </a:extLst>
                </p:cNvPr>
                <p:cNvSpPr>
                  <a:spLocks/>
                </p:cNvSpPr>
                <p:nvPr/>
              </p:nvSpPr>
              <p:spPr bwMode="auto">
                <a:xfrm>
                  <a:off x="7842113" y="3158445"/>
                  <a:ext cx="789250" cy="632394"/>
                </a:xfrm>
                <a:custGeom>
                  <a:avLst/>
                  <a:gdLst>
                    <a:gd name="T0" fmla="*/ 613 w 613"/>
                    <a:gd name="T1" fmla="*/ 77 h 491"/>
                    <a:gd name="T2" fmla="*/ 449 w 613"/>
                    <a:gd name="T3" fmla="*/ 52 h 491"/>
                    <a:gd name="T4" fmla="*/ 449 w 613"/>
                    <a:gd name="T5" fmla="*/ 56 h 491"/>
                    <a:gd name="T6" fmla="*/ 61 w 613"/>
                    <a:gd name="T7" fmla="*/ 0 h 491"/>
                    <a:gd name="T8" fmla="*/ 0 w 613"/>
                    <a:gd name="T9" fmla="*/ 419 h 491"/>
                    <a:gd name="T10" fmla="*/ 572 w 613"/>
                    <a:gd name="T11" fmla="*/ 491 h 491"/>
                    <a:gd name="T12" fmla="*/ 613 w 613"/>
                    <a:gd name="T13" fmla="*/ 77 h 491"/>
                  </a:gdLst>
                  <a:ahLst/>
                  <a:cxnLst>
                    <a:cxn ang="0">
                      <a:pos x="T0" y="T1"/>
                    </a:cxn>
                    <a:cxn ang="0">
                      <a:pos x="T2" y="T3"/>
                    </a:cxn>
                    <a:cxn ang="0">
                      <a:pos x="T4" y="T5"/>
                    </a:cxn>
                    <a:cxn ang="0">
                      <a:pos x="T6" y="T7"/>
                    </a:cxn>
                    <a:cxn ang="0">
                      <a:pos x="T8" y="T9"/>
                    </a:cxn>
                    <a:cxn ang="0">
                      <a:pos x="T10" y="T11"/>
                    </a:cxn>
                    <a:cxn ang="0">
                      <a:pos x="T12" y="T13"/>
                    </a:cxn>
                  </a:cxnLst>
                  <a:rect l="0" t="0" r="r" b="b"/>
                  <a:pathLst>
                    <a:path w="613" h="491">
                      <a:moveTo>
                        <a:pt x="613" y="77"/>
                      </a:moveTo>
                      <a:cubicBezTo>
                        <a:pt x="449" y="52"/>
                        <a:pt x="449" y="52"/>
                        <a:pt x="449" y="52"/>
                      </a:cubicBezTo>
                      <a:cubicBezTo>
                        <a:pt x="449" y="56"/>
                        <a:pt x="449" y="56"/>
                        <a:pt x="449" y="56"/>
                      </a:cubicBezTo>
                      <a:cubicBezTo>
                        <a:pt x="61" y="0"/>
                        <a:pt x="61" y="0"/>
                        <a:pt x="61" y="0"/>
                      </a:cubicBezTo>
                      <a:cubicBezTo>
                        <a:pt x="0" y="419"/>
                        <a:pt x="0" y="419"/>
                        <a:pt x="0" y="419"/>
                      </a:cubicBezTo>
                      <a:cubicBezTo>
                        <a:pt x="116" y="447"/>
                        <a:pt x="572" y="491"/>
                        <a:pt x="572" y="491"/>
                      </a:cubicBezTo>
                      <a:lnTo>
                        <a:pt x="613" y="77"/>
                      </a:ln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27" name="Freeform 957">
                  <a:extLst>
                    <a:ext uri="{FF2B5EF4-FFF2-40B4-BE49-F238E27FC236}">
                      <a16:creationId xmlns:a16="http://schemas.microsoft.com/office/drawing/2014/main" id="{0ACECFCB-D3FE-662D-1AFE-9CD92BE18118}"/>
                    </a:ext>
                  </a:extLst>
                </p:cNvPr>
                <p:cNvSpPr>
                  <a:spLocks/>
                </p:cNvSpPr>
                <p:nvPr/>
              </p:nvSpPr>
              <p:spPr bwMode="auto">
                <a:xfrm>
                  <a:off x="8419735" y="2966735"/>
                  <a:ext cx="893819" cy="446908"/>
                </a:xfrm>
                <a:custGeom>
                  <a:avLst/>
                  <a:gdLst>
                    <a:gd name="T0" fmla="*/ 694 w 694"/>
                    <a:gd name="T1" fmla="*/ 343 h 347"/>
                    <a:gd name="T2" fmla="*/ 691 w 694"/>
                    <a:gd name="T3" fmla="*/ 340 h 347"/>
                    <a:gd name="T4" fmla="*/ 679 w 694"/>
                    <a:gd name="T5" fmla="*/ 313 h 347"/>
                    <a:gd name="T6" fmla="*/ 679 w 694"/>
                    <a:gd name="T7" fmla="*/ 302 h 347"/>
                    <a:gd name="T8" fmla="*/ 679 w 694"/>
                    <a:gd name="T9" fmla="*/ 293 h 347"/>
                    <a:gd name="T10" fmla="*/ 664 w 694"/>
                    <a:gd name="T11" fmla="*/ 282 h 347"/>
                    <a:gd name="T12" fmla="*/ 654 w 694"/>
                    <a:gd name="T13" fmla="*/ 218 h 347"/>
                    <a:gd name="T14" fmla="*/ 642 w 694"/>
                    <a:gd name="T15" fmla="*/ 177 h 347"/>
                    <a:gd name="T16" fmla="*/ 638 w 694"/>
                    <a:gd name="T17" fmla="*/ 155 h 347"/>
                    <a:gd name="T18" fmla="*/ 628 w 694"/>
                    <a:gd name="T19" fmla="*/ 139 h 347"/>
                    <a:gd name="T20" fmla="*/ 622 w 694"/>
                    <a:gd name="T21" fmla="*/ 120 h 347"/>
                    <a:gd name="T22" fmla="*/ 613 w 694"/>
                    <a:gd name="T23" fmla="*/ 102 h 347"/>
                    <a:gd name="T24" fmla="*/ 611 w 694"/>
                    <a:gd name="T25" fmla="*/ 89 h 347"/>
                    <a:gd name="T26" fmla="*/ 545 w 694"/>
                    <a:gd name="T27" fmla="*/ 62 h 347"/>
                    <a:gd name="T28" fmla="*/ 509 w 694"/>
                    <a:gd name="T29" fmla="*/ 64 h 347"/>
                    <a:gd name="T30" fmla="*/ 489 w 694"/>
                    <a:gd name="T31" fmla="*/ 72 h 347"/>
                    <a:gd name="T32" fmla="*/ 436 w 694"/>
                    <a:gd name="T33" fmla="*/ 52 h 347"/>
                    <a:gd name="T34" fmla="*/ 384 w 694"/>
                    <a:gd name="T35" fmla="*/ 38 h 347"/>
                    <a:gd name="T36" fmla="*/ 349 w 694"/>
                    <a:gd name="T37" fmla="*/ 26 h 347"/>
                    <a:gd name="T38" fmla="*/ 23 w 694"/>
                    <a:gd name="T39" fmla="*/ 0 h 347"/>
                    <a:gd name="T40" fmla="*/ 0 w 694"/>
                    <a:gd name="T41" fmla="*/ 201 h 347"/>
                    <a:gd name="T42" fmla="*/ 164 w 694"/>
                    <a:gd name="T43" fmla="*/ 226 h 347"/>
                    <a:gd name="T44" fmla="*/ 155 w 694"/>
                    <a:gd name="T45" fmla="*/ 321 h 347"/>
                    <a:gd name="T46" fmla="*/ 694 w 694"/>
                    <a:gd name="T47" fmla="*/ 34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4" h="347">
                      <a:moveTo>
                        <a:pt x="694" y="343"/>
                      </a:moveTo>
                      <a:cubicBezTo>
                        <a:pt x="693" y="342"/>
                        <a:pt x="692" y="341"/>
                        <a:pt x="691" y="340"/>
                      </a:cubicBezTo>
                      <a:cubicBezTo>
                        <a:pt x="684" y="332"/>
                        <a:pt x="684" y="322"/>
                        <a:pt x="679" y="313"/>
                      </a:cubicBezTo>
                      <a:cubicBezTo>
                        <a:pt x="676" y="308"/>
                        <a:pt x="677" y="308"/>
                        <a:pt x="679" y="302"/>
                      </a:cubicBezTo>
                      <a:cubicBezTo>
                        <a:pt x="679" y="299"/>
                        <a:pt x="679" y="296"/>
                        <a:pt x="679" y="293"/>
                      </a:cubicBezTo>
                      <a:cubicBezTo>
                        <a:pt x="673" y="292"/>
                        <a:pt x="668" y="289"/>
                        <a:pt x="664" y="282"/>
                      </a:cubicBezTo>
                      <a:cubicBezTo>
                        <a:pt x="653" y="263"/>
                        <a:pt x="656" y="239"/>
                        <a:pt x="654" y="218"/>
                      </a:cubicBezTo>
                      <a:cubicBezTo>
                        <a:pt x="652" y="203"/>
                        <a:pt x="645" y="191"/>
                        <a:pt x="642" y="177"/>
                      </a:cubicBezTo>
                      <a:cubicBezTo>
                        <a:pt x="640" y="170"/>
                        <a:pt x="642" y="161"/>
                        <a:pt x="638" y="155"/>
                      </a:cubicBezTo>
                      <a:cubicBezTo>
                        <a:pt x="635" y="149"/>
                        <a:pt x="631" y="146"/>
                        <a:pt x="628" y="139"/>
                      </a:cubicBezTo>
                      <a:cubicBezTo>
                        <a:pt x="625" y="133"/>
                        <a:pt x="624" y="126"/>
                        <a:pt x="622" y="120"/>
                      </a:cubicBezTo>
                      <a:cubicBezTo>
                        <a:pt x="619" y="113"/>
                        <a:pt x="615" y="108"/>
                        <a:pt x="613" y="102"/>
                      </a:cubicBezTo>
                      <a:cubicBezTo>
                        <a:pt x="612" y="97"/>
                        <a:pt x="612" y="93"/>
                        <a:pt x="611" y="89"/>
                      </a:cubicBezTo>
                      <a:cubicBezTo>
                        <a:pt x="589" y="76"/>
                        <a:pt x="570" y="64"/>
                        <a:pt x="545" y="62"/>
                      </a:cubicBezTo>
                      <a:cubicBezTo>
                        <a:pt x="530" y="60"/>
                        <a:pt x="523" y="57"/>
                        <a:pt x="509" y="64"/>
                      </a:cubicBezTo>
                      <a:cubicBezTo>
                        <a:pt x="504" y="67"/>
                        <a:pt x="495" y="72"/>
                        <a:pt x="489" y="72"/>
                      </a:cubicBezTo>
                      <a:cubicBezTo>
                        <a:pt x="469" y="75"/>
                        <a:pt x="454" y="56"/>
                        <a:pt x="436" y="52"/>
                      </a:cubicBezTo>
                      <a:cubicBezTo>
                        <a:pt x="418" y="47"/>
                        <a:pt x="401" y="48"/>
                        <a:pt x="384" y="38"/>
                      </a:cubicBezTo>
                      <a:cubicBezTo>
                        <a:pt x="376" y="34"/>
                        <a:pt x="356" y="29"/>
                        <a:pt x="349" y="26"/>
                      </a:cubicBezTo>
                      <a:cubicBezTo>
                        <a:pt x="343" y="23"/>
                        <a:pt x="81" y="4"/>
                        <a:pt x="23" y="0"/>
                      </a:cubicBezTo>
                      <a:cubicBezTo>
                        <a:pt x="0" y="201"/>
                        <a:pt x="0" y="201"/>
                        <a:pt x="0" y="201"/>
                      </a:cubicBezTo>
                      <a:cubicBezTo>
                        <a:pt x="164" y="226"/>
                        <a:pt x="164" y="226"/>
                        <a:pt x="164" y="226"/>
                      </a:cubicBezTo>
                      <a:cubicBezTo>
                        <a:pt x="155" y="321"/>
                        <a:pt x="155" y="321"/>
                        <a:pt x="155" y="321"/>
                      </a:cubicBezTo>
                      <a:cubicBezTo>
                        <a:pt x="224" y="326"/>
                        <a:pt x="541" y="347"/>
                        <a:pt x="694" y="343"/>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28" name="Freeform 958">
                  <a:extLst>
                    <a:ext uri="{FF2B5EF4-FFF2-40B4-BE49-F238E27FC236}">
                      <a16:creationId xmlns:a16="http://schemas.microsoft.com/office/drawing/2014/main" id="{76A04E39-0E27-1C5B-FE91-4303E288E0E0}"/>
                    </a:ext>
                  </a:extLst>
                </p:cNvPr>
                <p:cNvSpPr>
                  <a:spLocks/>
                </p:cNvSpPr>
                <p:nvPr/>
              </p:nvSpPr>
              <p:spPr bwMode="auto">
                <a:xfrm>
                  <a:off x="8577833" y="3380032"/>
                  <a:ext cx="806678" cy="439439"/>
                </a:xfrm>
                <a:custGeom>
                  <a:avLst/>
                  <a:gdLst>
                    <a:gd name="T0" fmla="*/ 626 w 626"/>
                    <a:gd name="T1" fmla="*/ 341 h 341"/>
                    <a:gd name="T2" fmla="*/ 622 w 626"/>
                    <a:gd name="T3" fmla="*/ 124 h 341"/>
                    <a:gd name="T4" fmla="*/ 599 w 626"/>
                    <a:gd name="T5" fmla="*/ 89 h 341"/>
                    <a:gd name="T6" fmla="*/ 613 w 626"/>
                    <a:gd name="T7" fmla="*/ 52 h 341"/>
                    <a:gd name="T8" fmla="*/ 588 w 626"/>
                    <a:gd name="T9" fmla="*/ 38 h 341"/>
                    <a:gd name="T10" fmla="*/ 581 w 626"/>
                    <a:gd name="T11" fmla="*/ 30 h 341"/>
                    <a:gd name="T12" fmla="*/ 571 w 626"/>
                    <a:gd name="T13" fmla="*/ 22 h 341"/>
                    <a:gd name="T14" fmla="*/ 32 w 626"/>
                    <a:gd name="T15" fmla="*/ 0 h 341"/>
                    <a:gd name="T16" fmla="*/ 0 w 626"/>
                    <a:gd name="T17" fmla="*/ 313 h 341"/>
                    <a:gd name="T18" fmla="*/ 267 w 626"/>
                    <a:gd name="T19" fmla="*/ 329 h 341"/>
                    <a:gd name="T20" fmla="*/ 626 w 626"/>
                    <a:gd name="T21"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6" h="341">
                      <a:moveTo>
                        <a:pt x="626" y="341"/>
                      </a:moveTo>
                      <a:cubicBezTo>
                        <a:pt x="622" y="124"/>
                        <a:pt x="622" y="124"/>
                        <a:pt x="622" y="124"/>
                      </a:cubicBezTo>
                      <a:cubicBezTo>
                        <a:pt x="622" y="124"/>
                        <a:pt x="600" y="103"/>
                        <a:pt x="599" y="89"/>
                      </a:cubicBezTo>
                      <a:cubicBezTo>
                        <a:pt x="598" y="76"/>
                        <a:pt x="618" y="61"/>
                        <a:pt x="613" y="52"/>
                      </a:cubicBezTo>
                      <a:cubicBezTo>
                        <a:pt x="609" y="44"/>
                        <a:pt x="595" y="44"/>
                        <a:pt x="588" y="38"/>
                      </a:cubicBezTo>
                      <a:cubicBezTo>
                        <a:pt x="585" y="36"/>
                        <a:pt x="584" y="32"/>
                        <a:pt x="581" y="30"/>
                      </a:cubicBezTo>
                      <a:cubicBezTo>
                        <a:pt x="578" y="27"/>
                        <a:pt x="574" y="25"/>
                        <a:pt x="571" y="22"/>
                      </a:cubicBezTo>
                      <a:cubicBezTo>
                        <a:pt x="418" y="26"/>
                        <a:pt x="101" y="5"/>
                        <a:pt x="32" y="0"/>
                      </a:cubicBezTo>
                      <a:cubicBezTo>
                        <a:pt x="0" y="313"/>
                        <a:pt x="0" y="313"/>
                        <a:pt x="0" y="313"/>
                      </a:cubicBezTo>
                      <a:cubicBezTo>
                        <a:pt x="40" y="316"/>
                        <a:pt x="211" y="328"/>
                        <a:pt x="267" y="329"/>
                      </a:cubicBezTo>
                      <a:cubicBezTo>
                        <a:pt x="341" y="331"/>
                        <a:pt x="543" y="341"/>
                        <a:pt x="626" y="341"/>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29" name="Freeform 959">
                  <a:extLst>
                    <a:ext uri="{FF2B5EF4-FFF2-40B4-BE49-F238E27FC236}">
                      <a16:creationId xmlns:a16="http://schemas.microsoft.com/office/drawing/2014/main" id="{CCB8A51D-A291-1BF7-F8D5-515207CE3489}"/>
                    </a:ext>
                  </a:extLst>
                </p:cNvPr>
                <p:cNvSpPr>
                  <a:spLocks/>
                </p:cNvSpPr>
                <p:nvPr/>
              </p:nvSpPr>
              <p:spPr bwMode="auto">
                <a:xfrm>
                  <a:off x="7730075" y="3698719"/>
                  <a:ext cx="741944" cy="774308"/>
                </a:xfrm>
                <a:custGeom>
                  <a:avLst/>
                  <a:gdLst>
                    <a:gd name="T0" fmla="*/ 229 w 576"/>
                    <a:gd name="T1" fmla="*/ 552 h 601"/>
                    <a:gd name="T2" fmla="*/ 532 w 576"/>
                    <a:gd name="T3" fmla="*/ 582 h 601"/>
                    <a:gd name="T4" fmla="*/ 576 w 576"/>
                    <a:gd name="T5" fmla="*/ 63 h 601"/>
                    <a:gd name="T6" fmla="*/ 87 w 576"/>
                    <a:gd name="T7" fmla="*/ 0 h 601"/>
                    <a:gd name="T8" fmla="*/ 0 w 576"/>
                    <a:gd name="T9" fmla="*/ 590 h 601"/>
                    <a:gd name="T10" fmla="*/ 28 w 576"/>
                    <a:gd name="T11" fmla="*/ 595 h 601"/>
                    <a:gd name="T12" fmla="*/ 49 w 576"/>
                    <a:gd name="T13" fmla="*/ 599 h 601"/>
                    <a:gd name="T14" fmla="*/ 57 w 576"/>
                    <a:gd name="T15" fmla="*/ 600 h 601"/>
                    <a:gd name="T16" fmla="*/ 62 w 576"/>
                    <a:gd name="T17" fmla="*/ 601 h 601"/>
                    <a:gd name="T18" fmla="*/ 64 w 576"/>
                    <a:gd name="T19" fmla="*/ 594 h 601"/>
                    <a:gd name="T20" fmla="*/ 69 w 576"/>
                    <a:gd name="T21" fmla="*/ 570 h 601"/>
                    <a:gd name="T22" fmla="*/ 72 w 576"/>
                    <a:gd name="T23" fmla="*/ 560 h 601"/>
                    <a:gd name="T24" fmla="*/ 74 w 576"/>
                    <a:gd name="T25" fmla="*/ 549 h 601"/>
                    <a:gd name="T26" fmla="*/ 89 w 576"/>
                    <a:gd name="T27" fmla="*/ 551 h 601"/>
                    <a:gd name="T28" fmla="*/ 124 w 576"/>
                    <a:gd name="T29" fmla="*/ 561 h 601"/>
                    <a:gd name="T30" fmla="*/ 138 w 576"/>
                    <a:gd name="T31" fmla="*/ 563 h 601"/>
                    <a:gd name="T32" fmla="*/ 151 w 576"/>
                    <a:gd name="T33" fmla="*/ 564 h 601"/>
                    <a:gd name="T34" fmla="*/ 190 w 576"/>
                    <a:gd name="T35" fmla="*/ 567 h 601"/>
                    <a:gd name="T36" fmla="*/ 205 w 576"/>
                    <a:gd name="T37" fmla="*/ 569 h 601"/>
                    <a:gd name="T38" fmla="*/ 221 w 576"/>
                    <a:gd name="T39" fmla="*/ 573 h 601"/>
                    <a:gd name="T40" fmla="*/ 227 w 576"/>
                    <a:gd name="T41" fmla="*/ 577 h 601"/>
                    <a:gd name="T42" fmla="*/ 229 w 576"/>
                    <a:gd name="T43" fmla="*/ 55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6" h="601">
                      <a:moveTo>
                        <a:pt x="229" y="552"/>
                      </a:moveTo>
                      <a:cubicBezTo>
                        <a:pt x="532" y="582"/>
                        <a:pt x="532" y="582"/>
                        <a:pt x="532" y="582"/>
                      </a:cubicBezTo>
                      <a:cubicBezTo>
                        <a:pt x="576" y="63"/>
                        <a:pt x="576" y="63"/>
                        <a:pt x="576" y="63"/>
                      </a:cubicBezTo>
                      <a:cubicBezTo>
                        <a:pt x="439" y="49"/>
                        <a:pt x="172" y="20"/>
                        <a:pt x="87" y="0"/>
                      </a:cubicBezTo>
                      <a:cubicBezTo>
                        <a:pt x="0" y="590"/>
                        <a:pt x="0" y="590"/>
                        <a:pt x="0" y="590"/>
                      </a:cubicBezTo>
                      <a:cubicBezTo>
                        <a:pt x="9" y="592"/>
                        <a:pt x="19" y="593"/>
                        <a:pt x="28" y="595"/>
                      </a:cubicBezTo>
                      <a:cubicBezTo>
                        <a:pt x="35" y="596"/>
                        <a:pt x="42" y="598"/>
                        <a:pt x="49" y="599"/>
                      </a:cubicBezTo>
                      <a:cubicBezTo>
                        <a:pt x="52" y="599"/>
                        <a:pt x="54" y="599"/>
                        <a:pt x="57" y="600"/>
                      </a:cubicBezTo>
                      <a:cubicBezTo>
                        <a:pt x="58" y="600"/>
                        <a:pt x="61" y="601"/>
                        <a:pt x="62" y="601"/>
                      </a:cubicBezTo>
                      <a:cubicBezTo>
                        <a:pt x="64" y="600"/>
                        <a:pt x="64" y="596"/>
                        <a:pt x="64" y="594"/>
                      </a:cubicBezTo>
                      <a:cubicBezTo>
                        <a:pt x="66" y="586"/>
                        <a:pt x="67" y="578"/>
                        <a:pt x="69" y="570"/>
                      </a:cubicBezTo>
                      <a:cubicBezTo>
                        <a:pt x="69" y="566"/>
                        <a:pt x="71" y="563"/>
                        <a:pt x="72" y="560"/>
                      </a:cubicBezTo>
                      <a:cubicBezTo>
                        <a:pt x="73" y="556"/>
                        <a:pt x="74" y="553"/>
                        <a:pt x="74" y="549"/>
                      </a:cubicBezTo>
                      <a:cubicBezTo>
                        <a:pt x="79" y="549"/>
                        <a:pt x="84" y="551"/>
                        <a:pt x="89" y="551"/>
                      </a:cubicBezTo>
                      <a:cubicBezTo>
                        <a:pt x="101" y="553"/>
                        <a:pt x="112" y="559"/>
                        <a:pt x="124" y="561"/>
                      </a:cubicBezTo>
                      <a:cubicBezTo>
                        <a:pt x="129" y="561"/>
                        <a:pt x="133" y="563"/>
                        <a:pt x="138" y="563"/>
                      </a:cubicBezTo>
                      <a:cubicBezTo>
                        <a:pt x="142" y="564"/>
                        <a:pt x="146" y="564"/>
                        <a:pt x="151" y="564"/>
                      </a:cubicBezTo>
                      <a:cubicBezTo>
                        <a:pt x="164" y="564"/>
                        <a:pt x="177" y="566"/>
                        <a:pt x="190" y="567"/>
                      </a:cubicBezTo>
                      <a:cubicBezTo>
                        <a:pt x="195" y="567"/>
                        <a:pt x="200" y="568"/>
                        <a:pt x="205" y="569"/>
                      </a:cubicBezTo>
                      <a:cubicBezTo>
                        <a:pt x="210" y="570"/>
                        <a:pt x="216" y="571"/>
                        <a:pt x="221" y="573"/>
                      </a:cubicBezTo>
                      <a:cubicBezTo>
                        <a:pt x="224" y="574"/>
                        <a:pt x="225" y="575"/>
                        <a:pt x="227" y="577"/>
                      </a:cubicBezTo>
                      <a:cubicBezTo>
                        <a:pt x="231" y="569"/>
                        <a:pt x="229" y="552"/>
                        <a:pt x="229" y="552"/>
                      </a:cubicBez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sp>
              <p:nvSpPr>
                <p:cNvPr id="7230" name="Freeform 960">
                  <a:extLst>
                    <a:ext uri="{FF2B5EF4-FFF2-40B4-BE49-F238E27FC236}">
                      <a16:creationId xmlns:a16="http://schemas.microsoft.com/office/drawing/2014/main" id="{E3269D58-92AF-CC43-1D0D-28CE667F6345}"/>
                    </a:ext>
                  </a:extLst>
                </p:cNvPr>
                <p:cNvSpPr>
                  <a:spLocks/>
                </p:cNvSpPr>
                <p:nvPr/>
              </p:nvSpPr>
              <p:spPr bwMode="auto">
                <a:xfrm>
                  <a:off x="8465794" y="3779636"/>
                  <a:ext cx="939880" cy="506662"/>
                </a:xfrm>
                <a:custGeom>
                  <a:avLst/>
                  <a:gdLst>
                    <a:gd name="T0" fmla="*/ 242 w 729"/>
                    <a:gd name="T1" fmla="*/ 278 h 393"/>
                    <a:gd name="T2" fmla="*/ 305 w 729"/>
                    <a:gd name="T3" fmla="*/ 293 h 393"/>
                    <a:gd name="T4" fmla="*/ 329 w 729"/>
                    <a:gd name="T5" fmla="*/ 319 h 393"/>
                    <a:gd name="T6" fmla="*/ 345 w 729"/>
                    <a:gd name="T7" fmla="*/ 324 h 393"/>
                    <a:gd name="T8" fmla="*/ 364 w 729"/>
                    <a:gd name="T9" fmla="*/ 331 h 393"/>
                    <a:gd name="T10" fmla="*/ 393 w 729"/>
                    <a:gd name="T11" fmla="*/ 348 h 393"/>
                    <a:gd name="T12" fmla="*/ 411 w 729"/>
                    <a:gd name="T13" fmla="*/ 334 h 393"/>
                    <a:gd name="T14" fmla="*/ 425 w 729"/>
                    <a:gd name="T15" fmla="*/ 355 h 393"/>
                    <a:gd name="T16" fmla="*/ 452 w 729"/>
                    <a:gd name="T17" fmla="*/ 370 h 393"/>
                    <a:gd name="T18" fmla="*/ 468 w 729"/>
                    <a:gd name="T19" fmla="*/ 363 h 393"/>
                    <a:gd name="T20" fmla="*/ 487 w 729"/>
                    <a:gd name="T21" fmla="*/ 366 h 393"/>
                    <a:gd name="T22" fmla="*/ 495 w 729"/>
                    <a:gd name="T23" fmla="*/ 366 h 393"/>
                    <a:gd name="T24" fmla="*/ 501 w 729"/>
                    <a:gd name="T25" fmla="*/ 361 h 393"/>
                    <a:gd name="T26" fmla="*/ 512 w 729"/>
                    <a:gd name="T27" fmla="*/ 372 h 393"/>
                    <a:gd name="T28" fmla="*/ 524 w 729"/>
                    <a:gd name="T29" fmla="*/ 355 h 393"/>
                    <a:gd name="T30" fmla="*/ 547 w 729"/>
                    <a:gd name="T31" fmla="*/ 359 h 393"/>
                    <a:gd name="T32" fmla="*/ 564 w 729"/>
                    <a:gd name="T33" fmla="*/ 368 h 393"/>
                    <a:gd name="T34" fmla="*/ 582 w 729"/>
                    <a:gd name="T35" fmla="*/ 378 h 393"/>
                    <a:gd name="T36" fmla="*/ 603 w 729"/>
                    <a:gd name="T37" fmla="*/ 369 h 393"/>
                    <a:gd name="T38" fmla="*/ 628 w 729"/>
                    <a:gd name="T39" fmla="*/ 366 h 393"/>
                    <a:gd name="T40" fmla="*/ 676 w 729"/>
                    <a:gd name="T41" fmla="*/ 364 h 393"/>
                    <a:gd name="T42" fmla="*/ 694 w 729"/>
                    <a:gd name="T43" fmla="*/ 371 h 393"/>
                    <a:gd name="T44" fmla="*/ 708 w 729"/>
                    <a:gd name="T45" fmla="*/ 387 h 393"/>
                    <a:gd name="T46" fmla="*/ 729 w 729"/>
                    <a:gd name="T47" fmla="*/ 388 h 393"/>
                    <a:gd name="T48" fmla="*/ 728 w 729"/>
                    <a:gd name="T49" fmla="*/ 253 h 393"/>
                    <a:gd name="T50" fmla="*/ 714 w 729"/>
                    <a:gd name="T51" fmla="*/ 93 h 393"/>
                    <a:gd name="T52" fmla="*/ 714 w 729"/>
                    <a:gd name="T53" fmla="*/ 93 h 393"/>
                    <a:gd name="T54" fmla="*/ 714 w 729"/>
                    <a:gd name="T55" fmla="*/ 93 h 393"/>
                    <a:gd name="T56" fmla="*/ 713 w 729"/>
                    <a:gd name="T57" fmla="*/ 85 h 393"/>
                    <a:gd name="T58" fmla="*/ 714 w 729"/>
                    <a:gd name="T59" fmla="*/ 85 h 393"/>
                    <a:gd name="T60" fmla="*/ 713 w 729"/>
                    <a:gd name="T61" fmla="*/ 31 h 393"/>
                    <a:gd name="T62" fmla="*/ 354 w 729"/>
                    <a:gd name="T63" fmla="*/ 19 h 393"/>
                    <a:gd name="T64" fmla="*/ 87 w 729"/>
                    <a:gd name="T65" fmla="*/ 3 h 393"/>
                    <a:gd name="T66" fmla="*/ 87 w 729"/>
                    <a:gd name="T67" fmla="*/ 9 h 393"/>
                    <a:gd name="T68" fmla="*/ 4 w 729"/>
                    <a:gd name="T69" fmla="*/ 0 h 393"/>
                    <a:gd name="T70" fmla="*/ 0 w 729"/>
                    <a:gd name="T71" fmla="*/ 50 h 393"/>
                    <a:gd name="T72" fmla="*/ 249 w 729"/>
                    <a:gd name="T73" fmla="*/ 75 h 393"/>
                    <a:gd name="T74" fmla="*/ 242 w 729"/>
                    <a:gd name="T75" fmla="*/ 27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9" h="393">
                      <a:moveTo>
                        <a:pt x="242" y="278"/>
                      </a:moveTo>
                      <a:cubicBezTo>
                        <a:pt x="262" y="286"/>
                        <a:pt x="285" y="285"/>
                        <a:pt x="305" y="293"/>
                      </a:cubicBezTo>
                      <a:cubicBezTo>
                        <a:pt x="320" y="299"/>
                        <a:pt x="318" y="310"/>
                        <a:pt x="329" y="319"/>
                      </a:cubicBezTo>
                      <a:cubicBezTo>
                        <a:pt x="334" y="323"/>
                        <a:pt x="339" y="324"/>
                        <a:pt x="345" y="324"/>
                      </a:cubicBezTo>
                      <a:cubicBezTo>
                        <a:pt x="353" y="325"/>
                        <a:pt x="357" y="328"/>
                        <a:pt x="364" y="331"/>
                      </a:cubicBezTo>
                      <a:cubicBezTo>
                        <a:pt x="374" y="336"/>
                        <a:pt x="383" y="340"/>
                        <a:pt x="393" y="348"/>
                      </a:cubicBezTo>
                      <a:cubicBezTo>
                        <a:pt x="398" y="340"/>
                        <a:pt x="400" y="328"/>
                        <a:pt x="411" y="334"/>
                      </a:cubicBezTo>
                      <a:cubicBezTo>
                        <a:pt x="418" y="338"/>
                        <a:pt x="421" y="349"/>
                        <a:pt x="425" y="355"/>
                      </a:cubicBezTo>
                      <a:cubicBezTo>
                        <a:pt x="431" y="366"/>
                        <a:pt x="439" y="376"/>
                        <a:pt x="452" y="370"/>
                      </a:cubicBezTo>
                      <a:cubicBezTo>
                        <a:pt x="459" y="367"/>
                        <a:pt x="460" y="363"/>
                        <a:pt x="468" y="363"/>
                      </a:cubicBezTo>
                      <a:cubicBezTo>
                        <a:pt x="475" y="363"/>
                        <a:pt x="481" y="366"/>
                        <a:pt x="487" y="366"/>
                      </a:cubicBezTo>
                      <a:cubicBezTo>
                        <a:pt x="490" y="366"/>
                        <a:pt x="492" y="367"/>
                        <a:pt x="495" y="366"/>
                      </a:cubicBezTo>
                      <a:cubicBezTo>
                        <a:pt x="498" y="366"/>
                        <a:pt x="496" y="360"/>
                        <a:pt x="501" y="361"/>
                      </a:cubicBezTo>
                      <a:cubicBezTo>
                        <a:pt x="508" y="362"/>
                        <a:pt x="503" y="373"/>
                        <a:pt x="512" y="372"/>
                      </a:cubicBezTo>
                      <a:cubicBezTo>
                        <a:pt x="514" y="365"/>
                        <a:pt x="518" y="356"/>
                        <a:pt x="524" y="355"/>
                      </a:cubicBezTo>
                      <a:cubicBezTo>
                        <a:pt x="530" y="354"/>
                        <a:pt x="540" y="358"/>
                        <a:pt x="547" y="359"/>
                      </a:cubicBezTo>
                      <a:cubicBezTo>
                        <a:pt x="556" y="360"/>
                        <a:pt x="559" y="361"/>
                        <a:pt x="564" y="368"/>
                      </a:cubicBezTo>
                      <a:cubicBezTo>
                        <a:pt x="570" y="376"/>
                        <a:pt x="570" y="382"/>
                        <a:pt x="582" y="378"/>
                      </a:cubicBezTo>
                      <a:cubicBezTo>
                        <a:pt x="589" y="376"/>
                        <a:pt x="596" y="371"/>
                        <a:pt x="603" y="369"/>
                      </a:cubicBezTo>
                      <a:cubicBezTo>
                        <a:pt x="611" y="366"/>
                        <a:pt x="619" y="367"/>
                        <a:pt x="628" y="366"/>
                      </a:cubicBezTo>
                      <a:cubicBezTo>
                        <a:pt x="641" y="364"/>
                        <a:pt x="662" y="361"/>
                        <a:pt x="676" y="364"/>
                      </a:cubicBezTo>
                      <a:cubicBezTo>
                        <a:pt x="681" y="365"/>
                        <a:pt x="689" y="368"/>
                        <a:pt x="694" y="371"/>
                      </a:cubicBezTo>
                      <a:cubicBezTo>
                        <a:pt x="699" y="375"/>
                        <a:pt x="702" y="383"/>
                        <a:pt x="708" y="387"/>
                      </a:cubicBezTo>
                      <a:cubicBezTo>
                        <a:pt x="718" y="393"/>
                        <a:pt x="724" y="392"/>
                        <a:pt x="729" y="388"/>
                      </a:cubicBezTo>
                      <a:cubicBezTo>
                        <a:pt x="729" y="375"/>
                        <a:pt x="729" y="276"/>
                        <a:pt x="728" y="253"/>
                      </a:cubicBezTo>
                      <a:cubicBezTo>
                        <a:pt x="727" y="232"/>
                        <a:pt x="717" y="125"/>
                        <a:pt x="714" y="93"/>
                      </a:cubicBezTo>
                      <a:cubicBezTo>
                        <a:pt x="714" y="93"/>
                        <a:pt x="714" y="93"/>
                        <a:pt x="714" y="93"/>
                      </a:cubicBezTo>
                      <a:cubicBezTo>
                        <a:pt x="714" y="93"/>
                        <a:pt x="714" y="93"/>
                        <a:pt x="714" y="93"/>
                      </a:cubicBezTo>
                      <a:cubicBezTo>
                        <a:pt x="713" y="88"/>
                        <a:pt x="713" y="84"/>
                        <a:pt x="713" y="85"/>
                      </a:cubicBezTo>
                      <a:cubicBezTo>
                        <a:pt x="713" y="85"/>
                        <a:pt x="714" y="85"/>
                        <a:pt x="714" y="85"/>
                      </a:cubicBezTo>
                      <a:cubicBezTo>
                        <a:pt x="713" y="31"/>
                        <a:pt x="713" y="31"/>
                        <a:pt x="713" y="31"/>
                      </a:cubicBezTo>
                      <a:cubicBezTo>
                        <a:pt x="630" y="31"/>
                        <a:pt x="428" y="21"/>
                        <a:pt x="354" y="19"/>
                      </a:cubicBezTo>
                      <a:cubicBezTo>
                        <a:pt x="298" y="18"/>
                        <a:pt x="127" y="6"/>
                        <a:pt x="87" y="3"/>
                      </a:cubicBezTo>
                      <a:cubicBezTo>
                        <a:pt x="87" y="9"/>
                        <a:pt x="87" y="9"/>
                        <a:pt x="87" y="9"/>
                      </a:cubicBezTo>
                      <a:cubicBezTo>
                        <a:pt x="87" y="9"/>
                        <a:pt x="54" y="5"/>
                        <a:pt x="4" y="0"/>
                      </a:cubicBezTo>
                      <a:cubicBezTo>
                        <a:pt x="0" y="50"/>
                        <a:pt x="0" y="50"/>
                        <a:pt x="0" y="50"/>
                      </a:cubicBezTo>
                      <a:cubicBezTo>
                        <a:pt x="249" y="75"/>
                        <a:pt x="249" y="75"/>
                        <a:pt x="249" y="75"/>
                      </a:cubicBezTo>
                      <a:lnTo>
                        <a:pt x="242" y="278"/>
                      </a:lnTo>
                      <a:close/>
                    </a:path>
                  </a:pathLst>
                </a:custGeom>
                <a:solidFill>
                  <a:srgbClr val="633F40">
                    <a:alpha val="69804"/>
                  </a:srgbClr>
                </a:solidFill>
                <a:ln w="5" cap="flat">
                  <a:solidFill>
                    <a:srgbClr val="FFFFFF">
                      <a:lumMod val="95000"/>
                    </a:srgbClr>
                  </a:solidFill>
                  <a:prstDash val="solid"/>
                  <a:miter lim="800000"/>
                  <a:headEnd/>
                  <a:tailEnd/>
                </a:ln>
              </p:spPr>
              <p:txBody>
                <a:bodyPr vert="horz" wrap="square" lIns="91440" tIns="45720" rIns="91440" bIns="45720" numCol="1" anchor="t" anchorCtr="0" compatLnSpc="1">
                  <a:prstTxWarp prst="textNoShape">
                    <a:avLst/>
                  </a:prstTxWarp>
                </a:bodyPr>
                <a:lstStyle/>
                <a:p>
                  <a:pPr defTabSz="685800"/>
                  <a:endParaRPr lang="uk-UA" kern="0">
                    <a:solidFill>
                      <a:prstClr val="black"/>
                    </a:solidFill>
                    <a:latin typeface="Calibri" panose="020F0502020204030204"/>
                  </a:endParaRPr>
                </a:p>
              </p:txBody>
            </p:sp>
            <p:sp>
              <p:nvSpPr>
                <p:cNvPr id="7231" name="Freeform 961">
                  <a:extLst>
                    <a:ext uri="{FF2B5EF4-FFF2-40B4-BE49-F238E27FC236}">
                      <a16:creationId xmlns:a16="http://schemas.microsoft.com/office/drawing/2014/main" id="{6ECA9DD8-1CDA-54FB-DC88-93D481F43BD0}"/>
                    </a:ext>
                  </a:extLst>
                </p:cNvPr>
                <p:cNvSpPr>
                  <a:spLocks/>
                </p:cNvSpPr>
                <p:nvPr/>
              </p:nvSpPr>
              <p:spPr bwMode="auto">
                <a:xfrm>
                  <a:off x="8021375" y="3844369"/>
                  <a:ext cx="1495094" cy="1477661"/>
                </a:xfrm>
                <a:custGeom>
                  <a:avLst/>
                  <a:gdLst>
                    <a:gd name="T0" fmla="*/ 1138 w 1160"/>
                    <a:gd name="T1" fmla="*/ 592 h 1147"/>
                    <a:gd name="T2" fmla="*/ 1122 w 1160"/>
                    <a:gd name="T3" fmla="*/ 535 h 1147"/>
                    <a:gd name="T4" fmla="*/ 1103 w 1160"/>
                    <a:gd name="T5" fmla="*/ 470 h 1147"/>
                    <a:gd name="T6" fmla="*/ 1092 w 1160"/>
                    <a:gd name="T7" fmla="*/ 345 h 1147"/>
                    <a:gd name="T8" fmla="*/ 1039 w 1160"/>
                    <a:gd name="T9" fmla="*/ 321 h 1147"/>
                    <a:gd name="T10" fmla="*/ 927 w 1160"/>
                    <a:gd name="T11" fmla="*/ 328 h 1147"/>
                    <a:gd name="T12" fmla="*/ 857 w 1160"/>
                    <a:gd name="T13" fmla="*/ 322 h 1147"/>
                    <a:gd name="T14" fmla="*/ 813 w 1160"/>
                    <a:gd name="T15" fmla="*/ 313 h 1147"/>
                    <a:gd name="T16" fmla="*/ 738 w 1160"/>
                    <a:gd name="T17" fmla="*/ 298 h 1147"/>
                    <a:gd name="T18" fmla="*/ 650 w 1160"/>
                    <a:gd name="T19" fmla="*/ 243 h 1147"/>
                    <a:gd name="T20" fmla="*/ 305 w 1160"/>
                    <a:gd name="T21" fmla="*/ 469 h 1147"/>
                    <a:gd name="T22" fmla="*/ 5 w 1160"/>
                    <a:gd name="T23" fmla="*/ 479 h 1147"/>
                    <a:gd name="T24" fmla="*/ 39 w 1160"/>
                    <a:gd name="T25" fmla="*/ 515 h 1147"/>
                    <a:gd name="T26" fmla="*/ 77 w 1160"/>
                    <a:gd name="T27" fmla="*/ 564 h 1147"/>
                    <a:gd name="T28" fmla="*/ 101 w 1160"/>
                    <a:gd name="T29" fmla="*/ 587 h 1147"/>
                    <a:gd name="T30" fmla="*/ 131 w 1160"/>
                    <a:gd name="T31" fmla="*/ 653 h 1147"/>
                    <a:gd name="T32" fmla="*/ 204 w 1160"/>
                    <a:gd name="T33" fmla="*/ 752 h 1147"/>
                    <a:gd name="T34" fmla="*/ 298 w 1160"/>
                    <a:gd name="T35" fmla="*/ 754 h 1147"/>
                    <a:gd name="T36" fmla="*/ 352 w 1160"/>
                    <a:gd name="T37" fmla="*/ 708 h 1147"/>
                    <a:gd name="T38" fmla="*/ 408 w 1160"/>
                    <a:gd name="T39" fmla="*/ 723 h 1147"/>
                    <a:gd name="T40" fmla="*/ 472 w 1160"/>
                    <a:gd name="T41" fmla="*/ 757 h 1147"/>
                    <a:gd name="T42" fmla="*/ 516 w 1160"/>
                    <a:gd name="T43" fmla="*/ 816 h 1147"/>
                    <a:gd name="T44" fmla="*/ 549 w 1160"/>
                    <a:gd name="T45" fmla="*/ 880 h 1147"/>
                    <a:gd name="T46" fmla="*/ 606 w 1160"/>
                    <a:gd name="T47" fmla="*/ 958 h 1147"/>
                    <a:gd name="T48" fmla="*/ 613 w 1160"/>
                    <a:gd name="T49" fmla="*/ 1011 h 1147"/>
                    <a:gd name="T50" fmla="*/ 669 w 1160"/>
                    <a:gd name="T51" fmla="*/ 1095 h 1147"/>
                    <a:gd name="T52" fmla="*/ 721 w 1160"/>
                    <a:gd name="T53" fmla="*/ 1122 h 1147"/>
                    <a:gd name="T54" fmla="*/ 788 w 1160"/>
                    <a:gd name="T55" fmla="*/ 1137 h 1147"/>
                    <a:gd name="T56" fmla="*/ 819 w 1160"/>
                    <a:gd name="T57" fmla="*/ 1106 h 1147"/>
                    <a:gd name="T58" fmla="*/ 811 w 1160"/>
                    <a:gd name="T59" fmla="*/ 1005 h 1147"/>
                    <a:gd name="T60" fmla="*/ 803 w 1160"/>
                    <a:gd name="T61" fmla="*/ 1016 h 1147"/>
                    <a:gd name="T62" fmla="*/ 803 w 1160"/>
                    <a:gd name="T63" fmla="*/ 1089 h 1147"/>
                    <a:gd name="T64" fmla="*/ 782 w 1160"/>
                    <a:gd name="T65" fmla="*/ 1019 h 1147"/>
                    <a:gd name="T66" fmla="*/ 770 w 1160"/>
                    <a:gd name="T67" fmla="*/ 987 h 1147"/>
                    <a:gd name="T68" fmla="*/ 802 w 1160"/>
                    <a:gd name="T69" fmla="*/ 976 h 1147"/>
                    <a:gd name="T70" fmla="*/ 815 w 1160"/>
                    <a:gd name="T71" fmla="*/ 931 h 1147"/>
                    <a:gd name="T72" fmla="*/ 840 w 1160"/>
                    <a:gd name="T73" fmla="*/ 899 h 1147"/>
                    <a:gd name="T74" fmla="*/ 873 w 1160"/>
                    <a:gd name="T75" fmla="*/ 882 h 1147"/>
                    <a:gd name="T76" fmla="*/ 860 w 1160"/>
                    <a:gd name="T77" fmla="*/ 909 h 1147"/>
                    <a:gd name="T78" fmla="*/ 875 w 1160"/>
                    <a:gd name="T79" fmla="*/ 881 h 1147"/>
                    <a:gd name="T80" fmla="*/ 873 w 1160"/>
                    <a:gd name="T81" fmla="*/ 847 h 1147"/>
                    <a:gd name="T82" fmla="*/ 910 w 1160"/>
                    <a:gd name="T83" fmla="*/ 841 h 1147"/>
                    <a:gd name="T84" fmla="*/ 938 w 1160"/>
                    <a:gd name="T85" fmla="*/ 847 h 1147"/>
                    <a:gd name="T86" fmla="*/ 1007 w 1160"/>
                    <a:gd name="T87" fmla="*/ 825 h 1147"/>
                    <a:gd name="T88" fmla="*/ 1033 w 1160"/>
                    <a:gd name="T89" fmla="*/ 797 h 1147"/>
                    <a:gd name="T90" fmla="*/ 1036 w 1160"/>
                    <a:gd name="T91" fmla="*/ 747 h 1147"/>
                    <a:gd name="T92" fmla="*/ 1067 w 1160"/>
                    <a:gd name="T93" fmla="*/ 768 h 1147"/>
                    <a:gd name="T94" fmla="*/ 1075 w 1160"/>
                    <a:gd name="T95" fmla="*/ 776 h 1147"/>
                    <a:gd name="T96" fmla="*/ 1135 w 1160"/>
                    <a:gd name="T97" fmla="*/ 732 h 1147"/>
                    <a:gd name="T98" fmla="*/ 1148 w 1160"/>
                    <a:gd name="T99" fmla="*/ 678 h 1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0" h="1147">
                      <a:moveTo>
                        <a:pt x="1147" y="647"/>
                      </a:moveTo>
                      <a:cubicBezTo>
                        <a:pt x="1151" y="638"/>
                        <a:pt x="1160" y="627"/>
                        <a:pt x="1157" y="618"/>
                      </a:cubicBezTo>
                      <a:cubicBezTo>
                        <a:pt x="1155" y="613"/>
                        <a:pt x="1151" y="608"/>
                        <a:pt x="1148" y="603"/>
                      </a:cubicBezTo>
                      <a:cubicBezTo>
                        <a:pt x="1145" y="600"/>
                        <a:pt x="1140" y="596"/>
                        <a:pt x="1138" y="592"/>
                      </a:cubicBezTo>
                      <a:cubicBezTo>
                        <a:pt x="1136" y="588"/>
                        <a:pt x="1138" y="581"/>
                        <a:pt x="1137" y="576"/>
                      </a:cubicBezTo>
                      <a:cubicBezTo>
                        <a:pt x="1136" y="571"/>
                        <a:pt x="1134" y="566"/>
                        <a:pt x="1133" y="561"/>
                      </a:cubicBezTo>
                      <a:cubicBezTo>
                        <a:pt x="1132" y="556"/>
                        <a:pt x="1134" y="550"/>
                        <a:pt x="1131" y="545"/>
                      </a:cubicBezTo>
                      <a:cubicBezTo>
                        <a:pt x="1129" y="541"/>
                        <a:pt x="1125" y="539"/>
                        <a:pt x="1122" y="535"/>
                      </a:cubicBezTo>
                      <a:cubicBezTo>
                        <a:pt x="1117" y="526"/>
                        <a:pt x="1119" y="514"/>
                        <a:pt x="1115" y="505"/>
                      </a:cubicBezTo>
                      <a:cubicBezTo>
                        <a:pt x="1112" y="500"/>
                        <a:pt x="1110" y="497"/>
                        <a:pt x="1106" y="493"/>
                      </a:cubicBezTo>
                      <a:cubicBezTo>
                        <a:pt x="1103" y="490"/>
                        <a:pt x="1103" y="492"/>
                        <a:pt x="1102" y="488"/>
                      </a:cubicBezTo>
                      <a:cubicBezTo>
                        <a:pt x="1100" y="483"/>
                        <a:pt x="1103" y="475"/>
                        <a:pt x="1103" y="470"/>
                      </a:cubicBezTo>
                      <a:cubicBezTo>
                        <a:pt x="1103" y="463"/>
                        <a:pt x="1103" y="457"/>
                        <a:pt x="1103" y="451"/>
                      </a:cubicBezTo>
                      <a:cubicBezTo>
                        <a:pt x="1103" y="436"/>
                        <a:pt x="1104" y="421"/>
                        <a:pt x="1104" y="406"/>
                      </a:cubicBezTo>
                      <a:cubicBezTo>
                        <a:pt x="1104" y="387"/>
                        <a:pt x="1105" y="368"/>
                        <a:pt x="1105" y="349"/>
                      </a:cubicBezTo>
                      <a:cubicBezTo>
                        <a:pt x="1105" y="349"/>
                        <a:pt x="1098" y="350"/>
                        <a:pt x="1092" y="345"/>
                      </a:cubicBezTo>
                      <a:cubicBezTo>
                        <a:pt x="1086" y="339"/>
                        <a:pt x="1074" y="339"/>
                        <a:pt x="1074" y="339"/>
                      </a:cubicBezTo>
                      <a:cubicBezTo>
                        <a:pt x="1074" y="339"/>
                        <a:pt x="1074" y="339"/>
                        <a:pt x="1074" y="338"/>
                      </a:cubicBezTo>
                      <a:cubicBezTo>
                        <a:pt x="1069" y="342"/>
                        <a:pt x="1063" y="343"/>
                        <a:pt x="1053" y="337"/>
                      </a:cubicBezTo>
                      <a:cubicBezTo>
                        <a:pt x="1047" y="333"/>
                        <a:pt x="1044" y="325"/>
                        <a:pt x="1039" y="321"/>
                      </a:cubicBezTo>
                      <a:cubicBezTo>
                        <a:pt x="1034" y="318"/>
                        <a:pt x="1026" y="315"/>
                        <a:pt x="1021" y="314"/>
                      </a:cubicBezTo>
                      <a:cubicBezTo>
                        <a:pt x="1007" y="311"/>
                        <a:pt x="986" y="314"/>
                        <a:pt x="973" y="316"/>
                      </a:cubicBezTo>
                      <a:cubicBezTo>
                        <a:pt x="964" y="317"/>
                        <a:pt x="956" y="316"/>
                        <a:pt x="948" y="319"/>
                      </a:cubicBezTo>
                      <a:cubicBezTo>
                        <a:pt x="941" y="321"/>
                        <a:pt x="934" y="326"/>
                        <a:pt x="927" y="328"/>
                      </a:cubicBezTo>
                      <a:cubicBezTo>
                        <a:pt x="915" y="332"/>
                        <a:pt x="915" y="326"/>
                        <a:pt x="909" y="318"/>
                      </a:cubicBezTo>
                      <a:cubicBezTo>
                        <a:pt x="904" y="311"/>
                        <a:pt x="901" y="310"/>
                        <a:pt x="892" y="309"/>
                      </a:cubicBezTo>
                      <a:cubicBezTo>
                        <a:pt x="885" y="308"/>
                        <a:pt x="875" y="304"/>
                        <a:pt x="869" y="305"/>
                      </a:cubicBezTo>
                      <a:cubicBezTo>
                        <a:pt x="863" y="306"/>
                        <a:pt x="859" y="315"/>
                        <a:pt x="857" y="322"/>
                      </a:cubicBezTo>
                      <a:cubicBezTo>
                        <a:pt x="848" y="323"/>
                        <a:pt x="853" y="312"/>
                        <a:pt x="846" y="311"/>
                      </a:cubicBezTo>
                      <a:cubicBezTo>
                        <a:pt x="841" y="310"/>
                        <a:pt x="843" y="316"/>
                        <a:pt x="840" y="316"/>
                      </a:cubicBezTo>
                      <a:cubicBezTo>
                        <a:pt x="837" y="317"/>
                        <a:pt x="835" y="316"/>
                        <a:pt x="832" y="316"/>
                      </a:cubicBezTo>
                      <a:cubicBezTo>
                        <a:pt x="826" y="316"/>
                        <a:pt x="820" y="313"/>
                        <a:pt x="813" y="313"/>
                      </a:cubicBezTo>
                      <a:cubicBezTo>
                        <a:pt x="805" y="313"/>
                        <a:pt x="804" y="317"/>
                        <a:pt x="797" y="320"/>
                      </a:cubicBezTo>
                      <a:cubicBezTo>
                        <a:pt x="784" y="326"/>
                        <a:pt x="776" y="316"/>
                        <a:pt x="770" y="305"/>
                      </a:cubicBezTo>
                      <a:cubicBezTo>
                        <a:pt x="766" y="299"/>
                        <a:pt x="763" y="288"/>
                        <a:pt x="756" y="284"/>
                      </a:cubicBezTo>
                      <a:cubicBezTo>
                        <a:pt x="745" y="278"/>
                        <a:pt x="743" y="290"/>
                        <a:pt x="738" y="298"/>
                      </a:cubicBezTo>
                      <a:cubicBezTo>
                        <a:pt x="728" y="290"/>
                        <a:pt x="719" y="286"/>
                        <a:pt x="709" y="281"/>
                      </a:cubicBezTo>
                      <a:cubicBezTo>
                        <a:pt x="702" y="278"/>
                        <a:pt x="698" y="275"/>
                        <a:pt x="690" y="274"/>
                      </a:cubicBezTo>
                      <a:cubicBezTo>
                        <a:pt x="684" y="274"/>
                        <a:pt x="679" y="273"/>
                        <a:pt x="674" y="269"/>
                      </a:cubicBezTo>
                      <a:cubicBezTo>
                        <a:pt x="663" y="260"/>
                        <a:pt x="665" y="249"/>
                        <a:pt x="650" y="243"/>
                      </a:cubicBezTo>
                      <a:cubicBezTo>
                        <a:pt x="630" y="235"/>
                        <a:pt x="607" y="236"/>
                        <a:pt x="587" y="228"/>
                      </a:cubicBezTo>
                      <a:cubicBezTo>
                        <a:pt x="594" y="25"/>
                        <a:pt x="594" y="25"/>
                        <a:pt x="594" y="25"/>
                      </a:cubicBezTo>
                      <a:cubicBezTo>
                        <a:pt x="345" y="0"/>
                        <a:pt x="345" y="0"/>
                        <a:pt x="345" y="0"/>
                      </a:cubicBezTo>
                      <a:cubicBezTo>
                        <a:pt x="305" y="469"/>
                        <a:pt x="305" y="469"/>
                        <a:pt x="305" y="469"/>
                      </a:cubicBezTo>
                      <a:cubicBezTo>
                        <a:pt x="2" y="439"/>
                        <a:pt x="2" y="439"/>
                        <a:pt x="2" y="439"/>
                      </a:cubicBezTo>
                      <a:cubicBezTo>
                        <a:pt x="2" y="439"/>
                        <a:pt x="4" y="456"/>
                        <a:pt x="0" y="464"/>
                      </a:cubicBezTo>
                      <a:cubicBezTo>
                        <a:pt x="1" y="466"/>
                        <a:pt x="2" y="469"/>
                        <a:pt x="3" y="471"/>
                      </a:cubicBezTo>
                      <a:cubicBezTo>
                        <a:pt x="4" y="474"/>
                        <a:pt x="4" y="477"/>
                        <a:pt x="5" y="479"/>
                      </a:cubicBezTo>
                      <a:cubicBezTo>
                        <a:pt x="6" y="483"/>
                        <a:pt x="9" y="486"/>
                        <a:pt x="11" y="489"/>
                      </a:cubicBezTo>
                      <a:cubicBezTo>
                        <a:pt x="15" y="494"/>
                        <a:pt x="19" y="499"/>
                        <a:pt x="23" y="503"/>
                      </a:cubicBezTo>
                      <a:cubicBezTo>
                        <a:pt x="25" y="505"/>
                        <a:pt x="28" y="506"/>
                        <a:pt x="30" y="508"/>
                      </a:cubicBezTo>
                      <a:cubicBezTo>
                        <a:pt x="33" y="510"/>
                        <a:pt x="36" y="513"/>
                        <a:pt x="39" y="515"/>
                      </a:cubicBezTo>
                      <a:cubicBezTo>
                        <a:pt x="44" y="520"/>
                        <a:pt x="48" y="525"/>
                        <a:pt x="53" y="530"/>
                      </a:cubicBezTo>
                      <a:cubicBezTo>
                        <a:pt x="57" y="535"/>
                        <a:pt x="59" y="541"/>
                        <a:pt x="62" y="546"/>
                      </a:cubicBezTo>
                      <a:cubicBezTo>
                        <a:pt x="63" y="549"/>
                        <a:pt x="65" y="552"/>
                        <a:pt x="67" y="555"/>
                      </a:cubicBezTo>
                      <a:cubicBezTo>
                        <a:pt x="70" y="559"/>
                        <a:pt x="74" y="561"/>
                        <a:pt x="77" y="564"/>
                      </a:cubicBezTo>
                      <a:cubicBezTo>
                        <a:pt x="79" y="566"/>
                        <a:pt x="81" y="570"/>
                        <a:pt x="83" y="571"/>
                      </a:cubicBezTo>
                      <a:cubicBezTo>
                        <a:pt x="85" y="573"/>
                        <a:pt x="89" y="571"/>
                        <a:pt x="91" y="572"/>
                      </a:cubicBezTo>
                      <a:cubicBezTo>
                        <a:pt x="93" y="573"/>
                        <a:pt x="94" y="577"/>
                        <a:pt x="95" y="579"/>
                      </a:cubicBezTo>
                      <a:cubicBezTo>
                        <a:pt x="97" y="582"/>
                        <a:pt x="99" y="585"/>
                        <a:pt x="101" y="587"/>
                      </a:cubicBezTo>
                      <a:cubicBezTo>
                        <a:pt x="106" y="591"/>
                        <a:pt x="113" y="596"/>
                        <a:pt x="118" y="601"/>
                      </a:cubicBezTo>
                      <a:cubicBezTo>
                        <a:pt x="122" y="605"/>
                        <a:pt x="125" y="610"/>
                        <a:pt x="127" y="616"/>
                      </a:cubicBezTo>
                      <a:cubicBezTo>
                        <a:pt x="128" y="621"/>
                        <a:pt x="127" y="626"/>
                        <a:pt x="127" y="631"/>
                      </a:cubicBezTo>
                      <a:cubicBezTo>
                        <a:pt x="127" y="639"/>
                        <a:pt x="129" y="646"/>
                        <a:pt x="131" y="653"/>
                      </a:cubicBezTo>
                      <a:cubicBezTo>
                        <a:pt x="137" y="672"/>
                        <a:pt x="138" y="691"/>
                        <a:pt x="149" y="708"/>
                      </a:cubicBezTo>
                      <a:cubicBezTo>
                        <a:pt x="152" y="712"/>
                        <a:pt x="156" y="716"/>
                        <a:pt x="158" y="720"/>
                      </a:cubicBezTo>
                      <a:cubicBezTo>
                        <a:pt x="163" y="728"/>
                        <a:pt x="169" y="735"/>
                        <a:pt x="176" y="740"/>
                      </a:cubicBezTo>
                      <a:cubicBezTo>
                        <a:pt x="185" y="746"/>
                        <a:pt x="196" y="745"/>
                        <a:pt x="204" y="752"/>
                      </a:cubicBezTo>
                      <a:cubicBezTo>
                        <a:pt x="209" y="756"/>
                        <a:pt x="211" y="757"/>
                        <a:pt x="218" y="759"/>
                      </a:cubicBezTo>
                      <a:cubicBezTo>
                        <a:pt x="223" y="760"/>
                        <a:pt x="227" y="761"/>
                        <a:pt x="232" y="763"/>
                      </a:cubicBezTo>
                      <a:cubicBezTo>
                        <a:pt x="247" y="773"/>
                        <a:pt x="259" y="808"/>
                        <a:pt x="279" y="785"/>
                      </a:cubicBezTo>
                      <a:cubicBezTo>
                        <a:pt x="286" y="776"/>
                        <a:pt x="294" y="764"/>
                        <a:pt x="298" y="754"/>
                      </a:cubicBezTo>
                      <a:cubicBezTo>
                        <a:pt x="303" y="742"/>
                        <a:pt x="299" y="733"/>
                        <a:pt x="311" y="725"/>
                      </a:cubicBezTo>
                      <a:cubicBezTo>
                        <a:pt x="316" y="721"/>
                        <a:pt x="320" y="719"/>
                        <a:pt x="323" y="714"/>
                      </a:cubicBezTo>
                      <a:cubicBezTo>
                        <a:pt x="327" y="709"/>
                        <a:pt x="330" y="705"/>
                        <a:pt x="336" y="704"/>
                      </a:cubicBezTo>
                      <a:cubicBezTo>
                        <a:pt x="343" y="703"/>
                        <a:pt x="346" y="706"/>
                        <a:pt x="352" y="708"/>
                      </a:cubicBezTo>
                      <a:cubicBezTo>
                        <a:pt x="357" y="711"/>
                        <a:pt x="362" y="708"/>
                        <a:pt x="368" y="709"/>
                      </a:cubicBezTo>
                      <a:cubicBezTo>
                        <a:pt x="374" y="710"/>
                        <a:pt x="383" y="714"/>
                        <a:pt x="389" y="716"/>
                      </a:cubicBezTo>
                      <a:cubicBezTo>
                        <a:pt x="392" y="717"/>
                        <a:pt x="394" y="720"/>
                        <a:pt x="397" y="721"/>
                      </a:cubicBezTo>
                      <a:cubicBezTo>
                        <a:pt x="400" y="722"/>
                        <a:pt x="404" y="721"/>
                        <a:pt x="408" y="723"/>
                      </a:cubicBezTo>
                      <a:cubicBezTo>
                        <a:pt x="412" y="725"/>
                        <a:pt x="413" y="728"/>
                        <a:pt x="418" y="727"/>
                      </a:cubicBezTo>
                      <a:cubicBezTo>
                        <a:pt x="423" y="727"/>
                        <a:pt x="422" y="724"/>
                        <a:pt x="428" y="726"/>
                      </a:cubicBezTo>
                      <a:cubicBezTo>
                        <a:pt x="437" y="730"/>
                        <a:pt x="445" y="736"/>
                        <a:pt x="455" y="739"/>
                      </a:cubicBezTo>
                      <a:cubicBezTo>
                        <a:pt x="464" y="742"/>
                        <a:pt x="468" y="748"/>
                        <a:pt x="472" y="757"/>
                      </a:cubicBezTo>
                      <a:cubicBezTo>
                        <a:pt x="476" y="766"/>
                        <a:pt x="485" y="768"/>
                        <a:pt x="490" y="775"/>
                      </a:cubicBezTo>
                      <a:cubicBezTo>
                        <a:pt x="493" y="779"/>
                        <a:pt x="495" y="782"/>
                        <a:pt x="496" y="787"/>
                      </a:cubicBezTo>
                      <a:cubicBezTo>
                        <a:pt x="497" y="792"/>
                        <a:pt x="496" y="794"/>
                        <a:pt x="500" y="798"/>
                      </a:cubicBezTo>
                      <a:cubicBezTo>
                        <a:pt x="506" y="804"/>
                        <a:pt x="514" y="807"/>
                        <a:pt x="516" y="816"/>
                      </a:cubicBezTo>
                      <a:cubicBezTo>
                        <a:pt x="516" y="820"/>
                        <a:pt x="515" y="824"/>
                        <a:pt x="515" y="828"/>
                      </a:cubicBezTo>
                      <a:cubicBezTo>
                        <a:pt x="516" y="832"/>
                        <a:pt x="520" y="837"/>
                        <a:pt x="522" y="841"/>
                      </a:cubicBezTo>
                      <a:cubicBezTo>
                        <a:pt x="527" y="847"/>
                        <a:pt x="533" y="853"/>
                        <a:pt x="536" y="860"/>
                      </a:cubicBezTo>
                      <a:cubicBezTo>
                        <a:pt x="540" y="867"/>
                        <a:pt x="544" y="873"/>
                        <a:pt x="549" y="880"/>
                      </a:cubicBezTo>
                      <a:cubicBezTo>
                        <a:pt x="554" y="887"/>
                        <a:pt x="555" y="895"/>
                        <a:pt x="558" y="903"/>
                      </a:cubicBezTo>
                      <a:cubicBezTo>
                        <a:pt x="560" y="911"/>
                        <a:pt x="564" y="920"/>
                        <a:pt x="569" y="927"/>
                      </a:cubicBezTo>
                      <a:cubicBezTo>
                        <a:pt x="573" y="935"/>
                        <a:pt x="577" y="943"/>
                        <a:pt x="585" y="946"/>
                      </a:cubicBezTo>
                      <a:cubicBezTo>
                        <a:pt x="592" y="949"/>
                        <a:pt x="602" y="952"/>
                        <a:pt x="606" y="958"/>
                      </a:cubicBezTo>
                      <a:cubicBezTo>
                        <a:pt x="609" y="962"/>
                        <a:pt x="605" y="964"/>
                        <a:pt x="604" y="969"/>
                      </a:cubicBezTo>
                      <a:cubicBezTo>
                        <a:pt x="602" y="975"/>
                        <a:pt x="601" y="984"/>
                        <a:pt x="604" y="991"/>
                      </a:cubicBezTo>
                      <a:cubicBezTo>
                        <a:pt x="606" y="994"/>
                        <a:pt x="609" y="997"/>
                        <a:pt x="610" y="1001"/>
                      </a:cubicBezTo>
                      <a:cubicBezTo>
                        <a:pt x="612" y="1004"/>
                        <a:pt x="612" y="1008"/>
                        <a:pt x="613" y="1011"/>
                      </a:cubicBezTo>
                      <a:cubicBezTo>
                        <a:pt x="613" y="1021"/>
                        <a:pt x="613" y="1027"/>
                        <a:pt x="619" y="1036"/>
                      </a:cubicBezTo>
                      <a:cubicBezTo>
                        <a:pt x="625" y="1044"/>
                        <a:pt x="628" y="1053"/>
                        <a:pt x="637" y="1057"/>
                      </a:cubicBezTo>
                      <a:cubicBezTo>
                        <a:pt x="645" y="1062"/>
                        <a:pt x="644" y="1069"/>
                        <a:pt x="648" y="1077"/>
                      </a:cubicBezTo>
                      <a:cubicBezTo>
                        <a:pt x="652" y="1086"/>
                        <a:pt x="662" y="1089"/>
                        <a:pt x="669" y="1095"/>
                      </a:cubicBezTo>
                      <a:cubicBezTo>
                        <a:pt x="674" y="1099"/>
                        <a:pt x="677" y="1114"/>
                        <a:pt x="683" y="1114"/>
                      </a:cubicBezTo>
                      <a:cubicBezTo>
                        <a:pt x="687" y="1113"/>
                        <a:pt x="687" y="1108"/>
                        <a:pt x="693" y="1110"/>
                      </a:cubicBezTo>
                      <a:cubicBezTo>
                        <a:pt x="699" y="1112"/>
                        <a:pt x="704" y="1119"/>
                        <a:pt x="710" y="1122"/>
                      </a:cubicBezTo>
                      <a:cubicBezTo>
                        <a:pt x="715" y="1125"/>
                        <a:pt x="716" y="1123"/>
                        <a:pt x="721" y="1122"/>
                      </a:cubicBezTo>
                      <a:cubicBezTo>
                        <a:pt x="729" y="1119"/>
                        <a:pt x="737" y="1121"/>
                        <a:pt x="745" y="1121"/>
                      </a:cubicBezTo>
                      <a:cubicBezTo>
                        <a:pt x="749" y="1121"/>
                        <a:pt x="754" y="1120"/>
                        <a:pt x="758" y="1119"/>
                      </a:cubicBezTo>
                      <a:cubicBezTo>
                        <a:pt x="766" y="1118"/>
                        <a:pt x="777" y="1120"/>
                        <a:pt x="782" y="1128"/>
                      </a:cubicBezTo>
                      <a:cubicBezTo>
                        <a:pt x="784" y="1132"/>
                        <a:pt x="784" y="1134"/>
                        <a:pt x="788" y="1137"/>
                      </a:cubicBezTo>
                      <a:cubicBezTo>
                        <a:pt x="795" y="1142"/>
                        <a:pt x="799" y="1146"/>
                        <a:pt x="808" y="1147"/>
                      </a:cubicBezTo>
                      <a:cubicBezTo>
                        <a:pt x="821" y="1147"/>
                        <a:pt x="817" y="1134"/>
                        <a:pt x="815" y="1126"/>
                      </a:cubicBezTo>
                      <a:cubicBezTo>
                        <a:pt x="815" y="1121"/>
                        <a:pt x="813" y="1115"/>
                        <a:pt x="815" y="1111"/>
                      </a:cubicBezTo>
                      <a:cubicBezTo>
                        <a:pt x="816" y="1109"/>
                        <a:pt x="818" y="1108"/>
                        <a:pt x="819" y="1106"/>
                      </a:cubicBezTo>
                      <a:cubicBezTo>
                        <a:pt x="820" y="1103"/>
                        <a:pt x="821" y="1095"/>
                        <a:pt x="821" y="1092"/>
                      </a:cubicBezTo>
                      <a:cubicBezTo>
                        <a:pt x="821" y="1087"/>
                        <a:pt x="818" y="1083"/>
                        <a:pt x="817" y="1079"/>
                      </a:cubicBezTo>
                      <a:cubicBezTo>
                        <a:pt x="815" y="1071"/>
                        <a:pt x="818" y="1062"/>
                        <a:pt x="816" y="1054"/>
                      </a:cubicBezTo>
                      <a:cubicBezTo>
                        <a:pt x="813" y="1039"/>
                        <a:pt x="808" y="1021"/>
                        <a:pt x="811" y="1005"/>
                      </a:cubicBezTo>
                      <a:cubicBezTo>
                        <a:pt x="813" y="997"/>
                        <a:pt x="818" y="989"/>
                        <a:pt x="820" y="981"/>
                      </a:cubicBezTo>
                      <a:cubicBezTo>
                        <a:pt x="821" y="979"/>
                        <a:pt x="823" y="972"/>
                        <a:pt x="819" y="970"/>
                      </a:cubicBezTo>
                      <a:cubicBezTo>
                        <a:pt x="815" y="969"/>
                        <a:pt x="810" y="980"/>
                        <a:pt x="808" y="983"/>
                      </a:cubicBezTo>
                      <a:cubicBezTo>
                        <a:pt x="803" y="992"/>
                        <a:pt x="804" y="1005"/>
                        <a:pt x="803" y="1016"/>
                      </a:cubicBezTo>
                      <a:cubicBezTo>
                        <a:pt x="801" y="1027"/>
                        <a:pt x="802" y="1036"/>
                        <a:pt x="804" y="1047"/>
                      </a:cubicBezTo>
                      <a:cubicBezTo>
                        <a:pt x="807" y="1059"/>
                        <a:pt x="810" y="1072"/>
                        <a:pt x="813" y="1084"/>
                      </a:cubicBezTo>
                      <a:cubicBezTo>
                        <a:pt x="816" y="1093"/>
                        <a:pt x="824" y="1108"/>
                        <a:pt x="810" y="1112"/>
                      </a:cubicBezTo>
                      <a:cubicBezTo>
                        <a:pt x="807" y="1104"/>
                        <a:pt x="809" y="1096"/>
                        <a:pt x="803" y="1089"/>
                      </a:cubicBezTo>
                      <a:cubicBezTo>
                        <a:pt x="799" y="1085"/>
                        <a:pt x="797" y="1084"/>
                        <a:pt x="797" y="1078"/>
                      </a:cubicBezTo>
                      <a:cubicBezTo>
                        <a:pt x="796" y="1073"/>
                        <a:pt x="798" y="1070"/>
                        <a:pt x="799" y="1065"/>
                      </a:cubicBezTo>
                      <a:cubicBezTo>
                        <a:pt x="800" y="1056"/>
                        <a:pt x="797" y="1048"/>
                        <a:pt x="791" y="1042"/>
                      </a:cubicBezTo>
                      <a:cubicBezTo>
                        <a:pt x="784" y="1037"/>
                        <a:pt x="784" y="1027"/>
                        <a:pt x="782" y="1019"/>
                      </a:cubicBezTo>
                      <a:cubicBezTo>
                        <a:pt x="779" y="1010"/>
                        <a:pt x="778" y="1006"/>
                        <a:pt x="770" y="1001"/>
                      </a:cubicBezTo>
                      <a:cubicBezTo>
                        <a:pt x="766" y="999"/>
                        <a:pt x="763" y="996"/>
                        <a:pt x="763" y="992"/>
                      </a:cubicBezTo>
                      <a:cubicBezTo>
                        <a:pt x="763" y="990"/>
                        <a:pt x="763" y="988"/>
                        <a:pt x="765" y="987"/>
                      </a:cubicBezTo>
                      <a:cubicBezTo>
                        <a:pt x="768" y="983"/>
                        <a:pt x="767" y="986"/>
                        <a:pt x="770" y="987"/>
                      </a:cubicBezTo>
                      <a:cubicBezTo>
                        <a:pt x="775" y="989"/>
                        <a:pt x="777" y="984"/>
                        <a:pt x="779" y="979"/>
                      </a:cubicBezTo>
                      <a:cubicBezTo>
                        <a:pt x="781" y="976"/>
                        <a:pt x="784" y="970"/>
                        <a:pt x="788" y="974"/>
                      </a:cubicBezTo>
                      <a:cubicBezTo>
                        <a:pt x="793" y="981"/>
                        <a:pt x="782" y="996"/>
                        <a:pt x="791" y="1002"/>
                      </a:cubicBezTo>
                      <a:cubicBezTo>
                        <a:pt x="797" y="996"/>
                        <a:pt x="798" y="983"/>
                        <a:pt x="802" y="976"/>
                      </a:cubicBezTo>
                      <a:cubicBezTo>
                        <a:pt x="806" y="969"/>
                        <a:pt x="806" y="964"/>
                        <a:pt x="807" y="957"/>
                      </a:cubicBezTo>
                      <a:cubicBezTo>
                        <a:pt x="807" y="950"/>
                        <a:pt x="808" y="944"/>
                        <a:pt x="802" y="939"/>
                      </a:cubicBezTo>
                      <a:cubicBezTo>
                        <a:pt x="798" y="936"/>
                        <a:pt x="789" y="936"/>
                        <a:pt x="786" y="932"/>
                      </a:cubicBezTo>
                      <a:cubicBezTo>
                        <a:pt x="790" y="929"/>
                        <a:pt x="811" y="925"/>
                        <a:pt x="815" y="931"/>
                      </a:cubicBezTo>
                      <a:cubicBezTo>
                        <a:pt x="818" y="934"/>
                        <a:pt x="813" y="941"/>
                        <a:pt x="820" y="939"/>
                      </a:cubicBezTo>
                      <a:cubicBezTo>
                        <a:pt x="823" y="938"/>
                        <a:pt x="828" y="931"/>
                        <a:pt x="829" y="927"/>
                      </a:cubicBezTo>
                      <a:cubicBezTo>
                        <a:pt x="832" y="922"/>
                        <a:pt x="833" y="917"/>
                        <a:pt x="836" y="912"/>
                      </a:cubicBezTo>
                      <a:cubicBezTo>
                        <a:pt x="839" y="907"/>
                        <a:pt x="838" y="904"/>
                        <a:pt x="840" y="899"/>
                      </a:cubicBezTo>
                      <a:cubicBezTo>
                        <a:pt x="841" y="892"/>
                        <a:pt x="844" y="894"/>
                        <a:pt x="849" y="893"/>
                      </a:cubicBezTo>
                      <a:cubicBezTo>
                        <a:pt x="852" y="891"/>
                        <a:pt x="855" y="888"/>
                        <a:pt x="858" y="885"/>
                      </a:cubicBezTo>
                      <a:cubicBezTo>
                        <a:pt x="860" y="881"/>
                        <a:pt x="861" y="875"/>
                        <a:pt x="866" y="874"/>
                      </a:cubicBezTo>
                      <a:cubicBezTo>
                        <a:pt x="870" y="873"/>
                        <a:pt x="873" y="878"/>
                        <a:pt x="873" y="882"/>
                      </a:cubicBezTo>
                      <a:cubicBezTo>
                        <a:pt x="873" y="886"/>
                        <a:pt x="865" y="891"/>
                        <a:pt x="862" y="894"/>
                      </a:cubicBezTo>
                      <a:cubicBezTo>
                        <a:pt x="857" y="900"/>
                        <a:pt x="852" y="905"/>
                        <a:pt x="846" y="910"/>
                      </a:cubicBezTo>
                      <a:cubicBezTo>
                        <a:pt x="843" y="913"/>
                        <a:pt x="828" y="935"/>
                        <a:pt x="836" y="939"/>
                      </a:cubicBezTo>
                      <a:cubicBezTo>
                        <a:pt x="845" y="943"/>
                        <a:pt x="855" y="914"/>
                        <a:pt x="860" y="909"/>
                      </a:cubicBezTo>
                      <a:cubicBezTo>
                        <a:pt x="865" y="904"/>
                        <a:pt x="872" y="901"/>
                        <a:pt x="876" y="896"/>
                      </a:cubicBezTo>
                      <a:cubicBezTo>
                        <a:pt x="877" y="894"/>
                        <a:pt x="883" y="888"/>
                        <a:pt x="883" y="886"/>
                      </a:cubicBezTo>
                      <a:cubicBezTo>
                        <a:pt x="882" y="882"/>
                        <a:pt x="876" y="883"/>
                        <a:pt x="874" y="884"/>
                      </a:cubicBezTo>
                      <a:cubicBezTo>
                        <a:pt x="873" y="884"/>
                        <a:pt x="875" y="881"/>
                        <a:pt x="875" y="881"/>
                      </a:cubicBezTo>
                      <a:cubicBezTo>
                        <a:pt x="877" y="879"/>
                        <a:pt x="879" y="879"/>
                        <a:pt x="880" y="879"/>
                      </a:cubicBezTo>
                      <a:cubicBezTo>
                        <a:pt x="884" y="877"/>
                        <a:pt x="889" y="877"/>
                        <a:pt x="888" y="871"/>
                      </a:cubicBezTo>
                      <a:cubicBezTo>
                        <a:pt x="887" y="867"/>
                        <a:pt x="880" y="864"/>
                        <a:pt x="878" y="861"/>
                      </a:cubicBezTo>
                      <a:cubicBezTo>
                        <a:pt x="875" y="858"/>
                        <a:pt x="871" y="852"/>
                        <a:pt x="873" y="847"/>
                      </a:cubicBezTo>
                      <a:cubicBezTo>
                        <a:pt x="875" y="835"/>
                        <a:pt x="887" y="851"/>
                        <a:pt x="891" y="852"/>
                      </a:cubicBezTo>
                      <a:cubicBezTo>
                        <a:pt x="892" y="848"/>
                        <a:pt x="891" y="845"/>
                        <a:pt x="893" y="842"/>
                      </a:cubicBezTo>
                      <a:cubicBezTo>
                        <a:pt x="899" y="841"/>
                        <a:pt x="897" y="848"/>
                        <a:pt x="900" y="849"/>
                      </a:cubicBezTo>
                      <a:cubicBezTo>
                        <a:pt x="903" y="850"/>
                        <a:pt x="907" y="841"/>
                        <a:pt x="910" y="841"/>
                      </a:cubicBezTo>
                      <a:cubicBezTo>
                        <a:pt x="911" y="849"/>
                        <a:pt x="904" y="854"/>
                        <a:pt x="904" y="862"/>
                      </a:cubicBezTo>
                      <a:cubicBezTo>
                        <a:pt x="908" y="863"/>
                        <a:pt x="911" y="858"/>
                        <a:pt x="915" y="856"/>
                      </a:cubicBezTo>
                      <a:cubicBezTo>
                        <a:pt x="918" y="853"/>
                        <a:pt x="922" y="852"/>
                        <a:pt x="925" y="850"/>
                      </a:cubicBezTo>
                      <a:cubicBezTo>
                        <a:pt x="929" y="848"/>
                        <a:pt x="933" y="846"/>
                        <a:pt x="938" y="847"/>
                      </a:cubicBezTo>
                      <a:cubicBezTo>
                        <a:pt x="941" y="848"/>
                        <a:pt x="944" y="852"/>
                        <a:pt x="943" y="855"/>
                      </a:cubicBezTo>
                      <a:cubicBezTo>
                        <a:pt x="949" y="853"/>
                        <a:pt x="956" y="846"/>
                        <a:pt x="962" y="840"/>
                      </a:cubicBezTo>
                      <a:cubicBezTo>
                        <a:pt x="970" y="833"/>
                        <a:pt x="973" y="833"/>
                        <a:pt x="984" y="836"/>
                      </a:cubicBezTo>
                      <a:cubicBezTo>
                        <a:pt x="992" y="837"/>
                        <a:pt x="1002" y="831"/>
                        <a:pt x="1007" y="825"/>
                      </a:cubicBezTo>
                      <a:cubicBezTo>
                        <a:pt x="1012" y="818"/>
                        <a:pt x="1016" y="810"/>
                        <a:pt x="1025" y="809"/>
                      </a:cubicBezTo>
                      <a:cubicBezTo>
                        <a:pt x="1027" y="812"/>
                        <a:pt x="1032" y="811"/>
                        <a:pt x="1036" y="810"/>
                      </a:cubicBezTo>
                      <a:cubicBezTo>
                        <a:pt x="1041" y="810"/>
                        <a:pt x="1045" y="807"/>
                        <a:pt x="1049" y="801"/>
                      </a:cubicBezTo>
                      <a:cubicBezTo>
                        <a:pt x="1058" y="788"/>
                        <a:pt x="1038" y="794"/>
                        <a:pt x="1033" y="797"/>
                      </a:cubicBezTo>
                      <a:cubicBezTo>
                        <a:pt x="1028" y="792"/>
                        <a:pt x="1031" y="783"/>
                        <a:pt x="1030" y="777"/>
                      </a:cubicBezTo>
                      <a:cubicBezTo>
                        <a:pt x="1028" y="771"/>
                        <a:pt x="1027" y="765"/>
                        <a:pt x="1025" y="760"/>
                      </a:cubicBezTo>
                      <a:cubicBezTo>
                        <a:pt x="1024" y="756"/>
                        <a:pt x="1021" y="754"/>
                        <a:pt x="1024" y="750"/>
                      </a:cubicBezTo>
                      <a:cubicBezTo>
                        <a:pt x="1027" y="747"/>
                        <a:pt x="1033" y="748"/>
                        <a:pt x="1036" y="747"/>
                      </a:cubicBezTo>
                      <a:cubicBezTo>
                        <a:pt x="1043" y="746"/>
                        <a:pt x="1049" y="741"/>
                        <a:pt x="1054" y="737"/>
                      </a:cubicBezTo>
                      <a:cubicBezTo>
                        <a:pt x="1058" y="741"/>
                        <a:pt x="1057" y="750"/>
                        <a:pt x="1057" y="756"/>
                      </a:cubicBezTo>
                      <a:cubicBezTo>
                        <a:pt x="1056" y="762"/>
                        <a:pt x="1054" y="765"/>
                        <a:pt x="1062" y="766"/>
                      </a:cubicBezTo>
                      <a:cubicBezTo>
                        <a:pt x="1064" y="766"/>
                        <a:pt x="1066" y="764"/>
                        <a:pt x="1067" y="768"/>
                      </a:cubicBezTo>
                      <a:cubicBezTo>
                        <a:pt x="1067" y="771"/>
                        <a:pt x="1064" y="773"/>
                        <a:pt x="1061" y="774"/>
                      </a:cubicBezTo>
                      <a:cubicBezTo>
                        <a:pt x="1059" y="775"/>
                        <a:pt x="1048" y="777"/>
                        <a:pt x="1049" y="781"/>
                      </a:cubicBezTo>
                      <a:cubicBezTo>
                        <a:pt x="1050" y="783"/>
                        <a:pt x="1058" y="783"/>
                        <a:pt x="1059" y="783"/>
                      </a:cubicBezTo>
                      <a:cubicBezTo>
                        <a:pt x="1065" y="782"/>
                        <a:pt x="1070" y="779"/>
                        <a:pt x="1075" y="776"/>
                      </a:cubicBezTo>
                      <a:cubicBezTo>
                        <a:pt x="1083" y="771"/>
                        <a:pt x="1086" y="763"/>
                        <a:pt x="1095" y="759"/>
                      </a:cubicBezTo>
                      <a:cubicBezTo>
                        <a:pt x="1104" y="755"/>
                        <a:pt x="1114" y="756"/>
                        <a:pt x="1123" y="756"/>
                      </a:cubicBezTo>
                      <a:cubicBezTo>
                        <a:pt x="1127" y="755"/>
                        <a:pt x="1129" y="753"/>
                        <a:pt x="1132" y="751"/>
                      </a:cubicBezTo>
                      <a:cubicBezTo>
                        <a:pt x="1131" y="745"/>
                        <a:pt x="1131" y="738"/>
                        <a:pt x="1135" y="732"/>
                      </a:cubicBezTo>
                      <a:cubicBezTo>
                        <a:pt x="1137" y="729"/>
                        <a:pt x="1142" y="726"/>
                        <a:pt x="1143" y="722"/>
                      </a:cubicBezTo>
                      <a:cubicBezTo>
                        <a:pt x="1144" y="720"/>
                        <a:pt x="1142" y="716"/>
                        <a:pt x="1143" y="714"/>
                      </a:cubicBezTo>
                      <a:cubicBezTo>
                        <a:pt x="1143" y="712"/>
                        <a:pt x="1145" y="710"/>
                        <a:pt x="1146" y="708"/>
                      </a:cubicBezTo>
                      <a:cubicBezTo>
                        <a:pt x="1150" y="697"/>
                        <a:pt x="1149" y="689"/>
                        <a:pt x="1148" y="678"/>
                      </a:cubicBezTo>
                      <a:cubicBezTo>
                        <a:pt x="1146" y="667"/>
                        <a:pt x="1143" y="658"/>
                        <a:pt x="1147" y="647"/>
                      </a:cubicBezTo>
                      <a:close/>
                    </a:path>
                  </a:pathLst>
                </a:custGeom>
                <a:solidFill>
                  <a:schemeClr val="bg1"/>
                </a:solidFill>
                <a:ln w="1905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black"/>
                    </a:solidFill>
                    <a:effectLst/>
                    <a:uLnTx/>
                    <a:uFillTx/>
                    <a:latin typeface="Calibri" panose="020F0502020204030204"/>
                  </a:endParaRPr>
                </a:p>
              </p:txBody>
            </p:sp>
          </p:grpSp>
        </p:grpSp>
        <p:sp>
          <p:nvSpPr>
            <p:cNvPr id="7235" name="Oval 7234">
              <a:extLst>
                <a:ext uri="{FF2B5EF4-FFF2-40B4-BE49-F238E27FC236}">
                  <a16:creationId xmlns:a16="http://schemas.microsoft.com/office/drawing/2014/main" id="{CEEDE9AB-DA00-FA1A-D205-8C7CDE24E4AA}"/>
                </a:ext>
              </a:extLst>
            </p:cNvPr>
            <p:cNvSpPr/>
            <p:nvPr/>
          </p:nvSpPr>
          <p:spPr>
            <a:xfrm>
              <a:off x="9330306" y="4499786"/>
              <a:ext cx="228600" cy="225505"/>
            </a:xfrm>
            <a:prstGeom prst="ellipse">
              <a:avLst/>
            </a:prstGeom>
            <a:solidFill>
              <a:srgbClr val="633F40">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36" name="TextBox 7235">
              <a:extLst>
                <a:ext uri="{FF2B5EF4-FFF2-40B4-BE49-F238E27FC236}">
                  <a16:creationId xmlns:a16="http://schemas.microsoft.com/office/drawing/2014/main" id="{3E28D1B9-5B58-16E8-D807-E3B1BAFE286A}"/>
                </a:ext>
              </a:extLst>
            </p:cNvPr>
            <p:cNvSpPr txBox="1"/>
            <p:nvPr/>
          </p:nvSpPr>
          <p:spPr>
            <a:xfrm>
              <a:off x="9546584" y="4418281"/>
              <a:ext cx="1330814" cy="369332"/>
            </a:xfrm>
            <a:prstGeom prst="rect">
              <a:avLst/>
            </a:prstGeom>
            <a:noFill/>
          </p:spPr>
          <p:txBody>
            <a:bodyPr wrap="none" rtlCol="0">
              <a:spAutoFit/>
            </a:bodyPr>
            <a:lstStyle/>
            <a:p>
              <a:r>
                <a:rPr lang="en-US" dirty="0"/>
                <a:t>VI Guidance</a:t>
              </a:r>
            </a:p>
          </p:txBody>
        </p:sp>
        <p:sp>
          <p:nvSpPr>
            <p:cNvPr id="7237" name="TextBox 7236">
              <a:extLst>
                <a:ext uri="{FF2B5EF4-FFF2-40B4-BE49-F238E27FC236}">
                  <a16:creationId xmlns:a16="http://schemas.microsoft.com/office/drawing/2014/main" id="{B4C44E93-A795-ACE0-1F2A-66B57411486E}"/>
                </a:ext>
              </a:extLst>
            </p:cNvPr>
            <p:cNvSpPr txBox="1"/>
            <p:nvPr/>
          </p:nvSpPr>
          <p:spPr>
            <a:xfrm>
              <a:off x="9537162" y="4776368"/>
              <a:ext cx="1664238" cy="369332"/>
            </a:xfrm>
            <a:prstGeom prst="rect">
              <a:avLst/>
            </a:prstGeom>
            <a:noFill/>
          </p:spPr>
          <p:txBody>
            <a:bodyPr wrap="none" rtlCol="0">
              <a:spAutoFit/>
            </a:bodyPr>
            <a:lstStyle/>
            <a:p>
              <a:r>
                <a:rPr lang="en-US" dirty="0"/>
                <a:t>No VI Guidance</a:t>
              </a:r>
            </a:p>
          </p:txBody>
        </p:sp>
        <p:sp>
          <p:nvSpPr>
            <p:cNvPr id="7238" name="Oval 7237">
              <a:extLst>
                <a:ext uri="{FF2B5EF4-FFF2-40B4-BE49-F238E27FC236}">
                  <a16:creationId xmlns:a16="http://schemas.microsoft.com/office/drawing/2014/main" id="{75018355-5DEB-68AB-29EB-3379560B6CE5}"/>
                </a:ext>
              </a:extLst>
            </p:cNvPr>
            <p:cNvSpPr/>
            <p:nvPr/>
          </p:nvSpPr>
          <p:spPr>
            <a:xfrm>
              <a:off x="9333454" y="4848281"/>
              <a:ext cx="228600" cy="22550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245" name="Group 7244">
            <a:extLst>
              <a:ext uri="{FF2B5EF4-FFF2-40B4-BE49-F238E27FC236}">
                <a16:creationId xmlns:a16="http://schemas.microsoft.com/office/drawing/2014/main" id="{7280F7F0-A227-CCE4-AC74-874F6519F49B}"/>
              </a:ext>
            </a:extLst>
          </p:cNvPr>
          <p:cNvGrpSpPr/>
          <p:nvPr/>
        </p:nvGrpSpPr>
        <p:grpSpPr>
          <a:xfrm>
            <a:off x="10820400" y="3158366"/>
            <a:ext cx="1291526" cy="2505199"/>
            <a:chOff x="10820400" y="3158366"/>
            <a:chExt cx="1291526" cy="2505199"/>
          </a:xfrm>
        </p:grpSpPr>
        <p:cxnSp>
          <p:nvCxnSpPr>
            <p:cNvPr id="7244" name="Straight Connector 7243">
              <a:extLst>
                <a:ext uri="{FF2B5EF4-FFF2-40B4-BE49-F238E27FC236}">
                  <a16:creationId xmlns:a16="http://schemas.microsoft.com/office/drawing/2014/main" id="{5C863ABD-7DD9-1E11-BE66-66F45A0BFD9A}"/>
                </a:ext>
              </a:extLst>
            </p:cNvPr>
            <p:cNvCxnSpPr/>
            <p:nvPr/>
          </p:nvCxnSpPr>
          <p:spPr>
            <a:xfrm>
              <a:off x="11609069" y="4901565"/>
              <a:ext cx="0" cy="762000"/>
            </a:xfrm>
            <a:prstGeom prst="line">
              <a:avLst/>
            </a:prstGeom>
            <a:ln w="1143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55997FB-4C4D-C8D0-C3EB-37493608F8BF}"/>
                </a:ext>
              </a:extLst>
            </p:cNvPr>
            <p:cNvGrpSpPr/>
            <p:nvPr/>
          </p:nvGrpSpPr>
          <p:grpSpPr>
            <a:xfrm>
              <a:off x="10820400" y="3158366"/>
              <a:ext cx="1291526" cy="1825113"/>
              <a:chOff x="10352082" y="4140685"/>
              <a:chExt cx="1291526" cy="1825113"/>
            </a:xfrm>
          </p:grpSpPr>
          <p:cxnSp>
            <p:nvCxnSpPr>
              <p:cNvPr id="21" name="Straight Arrow Connector 20">
                <a:extLst>
                  <a:ext uri="{FF2B5EF4-FFF2-40B4-BE49-F238E27FC236}">
                    <a16:creationId xmlns:a16="http://schemas.microsoft.com/office/drawing/2014/main" id="{DC633D24-C3B2-CD4E-5881-90EA43C6165D}"/>
                  </a:ext>
                </a:extLst>
              </p:cNvPr>
              <p:cNvCxnSpPr>
                <a:cxnSpLocks/>
              </p:cNvCxnSpPr>
              <p:nvPr/>
            </p:nvCxnSpPr>
            <p:spPr>
              <a:xfrm flipV="1">
                <a:off x="11140751" y="4411319"/>
                <a:ext cx="5715" cy="1554479"/>
              </a:xfrm>
              <a:prstGeom prst="straightConnector1">
                <a:avLst/>
              </a:prstGeom>
              <a:ln w="7620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sp>
            <p:nvSpPr>
              <p:cNvPr id="22" name="Rectangle: Rounded Corners 21">
                <a:extLst>
                  <a:ext uri="{FF2B5EF4-FFF2-40B4-BE49-F238E27FC236}">
                    <a16:creationId xmlns:a16="http://schemas.microsoft.com/office/drawing/2014/main" id="{8783C5E0-EDE8-6D30-64B6-1852642E1DA4}"/>
                  </a:ext>
                </a:extLst>
              </p:cNvPr>
              <p:cNvSpPr/>
              <p:nvPr/>
            </p:nvSpPr>
            <p:spPr>
              <a:xfrm>
                <a:off x="10352082" y="4140685"/>
                <a:ext cx="1291526" cy="775475"/>
              </a:xfrm>
              <a:prstGeom prst="roundRect">
                <a:avLst/>
              </a:prstGeom>
              <a:solidFill>
                <a:schemeClr val="tx1"/>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RG-648 &amp; RG-649</a:t>
                </a:r>
              </a:p>
            </p:txBody>
          </p:sp>
        </p:grpSp>
      </p:grpSp>
      <p:pic>
        <p:nvPicPr>
          <p:cNvPr id="7239" name="Picture 7238">
            <a:extLst>
              <a:ext uri="{FF2B5EF4-FFF2-40B4-BE49-F238E27FC236}">
                <a16:creationId xmlns:a16="http://schemas.microsoft.com/office/drawing/2014/main" id="{8E72C341-2A35-986D-6239-C83D93D379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3667" r="95167">
                        <a14:foregroundMark x1="13833" y1="68167" x2="13833" y2="68167"/>
                        <a14:foregroundMark x1="9500" y1="64667" x2="9500" y2="64667"/>
                        <a14:foregroundMark x1="6333" y1="60000" x2="6333" y2="60000"/>
                        <a14:foregroundMark x1="3833" y1="58833" x2="3833" y2="58833"/>
                        <a14:foregroundMark x1="12500" y1="74167" x2="6500" y2="66000"/>
                        <a14:foregroundMark x1="6500" y1="66000" x2="11667" y2="73167"/>
                        <a14:foregroundMark x1="11667" y1="73167" x2="16833" y2="74500"/>
                        <a14:foregroundMark x1="54667" y1="70833" x2="44667" y2="73000"/>
                        <a14:foregroundMark x1="44667" y1="73000" x2="50833" y2="81333"/>
                        <a14:foregroundMark x1="50833" y1="81333" x2="57667" y2="76167"/>
                        <a14:foregroundMark x1="57667" y1="76167" x2="53333" y2="70500"/>
                        <a14:foregroundMark x1="92333" y1="61833" x2="90167" y2="53000"/>
                        <a14:foregroundMark x1="90167" y1="53000" x2="88333" y2="52500"/>
                        <a14:foregroundMark x1="95167" y1="58667" x2="95167" y2="58667"/>
                        <a14:foregroundMark x1="90167" y1="28167" x2="90167" y2="28167"/>
                        <a14:foregroundMark x1="80833" y1="14500" x2="80833" y2="14500"/>
                        <a14:foregroundMark x1="89167" y1="31500" x2="89167" y2="31500"/>
                      </a14:backgroundRemoval>
                    </a14:imgEffect>
                  </a14:imgLayer>
                </a14:imgProps>
              </a:ext>
            </a:extLst>
          </a:blip>
          <a:srcRect t="11245" b="11245"/>
          <a:stretch>
            <a:fillRect/>
          </a:stretch>
        </p:blipFill>
        <p:spPr>
          <a:xfrm rot="1033766">
            <a:off x="10028445" y="29457"/>
            <a:ext cx="1448129" cy="1122453"/>
          </a:xfrm>
          <a:prstGeom prst="rect">
            <a:avLst/>
          </a:prstGeom>
        </p:spPr>
      </p:pic>
    </p:spTree>
    <p:extLst>
      <p:ext uri="{BB962C8B-B14F-4D97-AF65-F5344CB8AC3E}">
        <p14:creationId xmlns:p14="http://schemas.microsoft.com/office/powerpoint/2010/main" val="3551131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randombar(horizontal)">
                                      <p:cBhvr>
                                        <p:cTn id="7" dur="500"/>
                                        <p:tgtEl>
                                          <p:spTgt spid="1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graphicEl>
                                              <a:chart seriesIdx="0" categoryIdx="0" bldStep="ptInSeries"/>
                                            </p:graphicEl>
                                          </p:spTgt>
                                        </p:tgtEl>
                                        <p:attrNameLst>
                                          <p:attrName>style.visibility</p:attrName>
                                        </p:attrNameLst>
                                      </p:cBhvr>
                                      <p:to>
                                        <p:strVal val="visible"/>
                                      </p:to>
                                    </p:set>
                                    <p:animEffect transition="in" filter="randombar(horizontal)">
                                      <p:cBhvr>
                                        <p:cTn id="12" dur="500"/>
                                        <p:tgtEl>
                                          <p:spTgt spid="16">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graphicEl>
                                              <a:chart seriesIdx="0" categoryIdx="1" bldStep="ptInSeries"/>
                                            </p:graphicEl>
                                          </p:spTgt>
                                        </p:tgtEl>
                                        <p:attrNameLst>
                                          <p:attrName>style.visibility</p:attrName>
                                        </p:attrNameLst>
                                      </p:cBhvr>
                                      <p:to>
                                        <p:strVal val="visible"/>
                                      </p:to>
                                    </p:set>
                                    <p:animEffect transition="in" filter="randombar(horizontal)">
                                      <p:cBhvr>
                                        <p:cTn id="17" dur="500"/>
                                        <p:tgtEl>
                                          <p:spTgt spid="16">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graphicEl>
                                              <a:chart seriesIdx="0" categoryIdx="2" bldStep="ptInSeries"/>
                                            </p:graphicEl>
                                          </p:spTgt>
                                        </p:tgtEl>
                                        <p:attrNameLst>
                                          <p:attrName>style.visibility</p:attrName>
                                        </p:attrNameLst>
                                      </p:cBhvr>
                                      <p:to>
                                        <p:strVal val="visible"/>
                                      </p:to>
                                    </p:set>
                                    <p:animEffect transition="in" filter="randombar(horizontal)">
                                      <p:cBhvr>
                                        <p:cTn id="22" dur="500"/>
                                        <p:tgtEl>
                                          <p:spTgt spid="16">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graphicEl>
                                              <a:chart seriesIdx="0" categoryIdx="3" bldStep="ptInSeries"/>
                                            </p:graphicEl>
                                          </p:spTgt>
                                        </p:tgtEl>
                                        <p:attrNameLst>
                                          <p:attrName>style.visibility</p:attrName>
                                        </p:attrNameLst>
                                      </p:cBhvr>
                                      <p:to>
                                        <p:strVal val="visible"/>
                                      </p:to>
                                    </p:set>
                                    <p:animEffect transition="in" filter="randombar(horizontal)">
                                      <p:cBhvr>
                                        <p:cTn id="27" dur="500"/>
                                        <p:tgtEl>
                                          <p:spTgt spid="16">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graphicEl>
                                              <a:chart seriesIdx="0" categoryIdx="4" bldStep="ptInSeries"/>
                                            </p:graphicEl>
                                          </p:spTgt>
                                        </p:tgtEl>
                                        <p:attrNameLst>
                                          <p:attrName>style.visibility</p:attrName>
                                        </p:attrNameLst>
                                      </p:cBhvr>
                                      <p:to>
                                        <p:strVal val="visible"/>
                                      </p:to>
                                    </p:set>
                                    <p:animEffect transition="in" filter="randombar(horizontal)">
                                      <p:cBhvr>
                                        <p:cTn id="32" dur="500"/>
                                        <p:tgtEl>
                                          <p:spTgt spid="16">
                                            <p:graphicEl>
                                              <a:chart seriesIdx="0" categoryIdx="4"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graphicEl>
                                              <a:chart seriesIdx="0" categoryIdx="5" bldStep="ptInSeries"/>
                                            </p:graphicEl>
                                          </p:spTgt>
                                        </p:tgtEl>
                                        <p:attrNameLst>
                                          <p:attrName>style.visibility</p:attrName>
                                        </p:attrNameLst>
                                      </p:cBhvr>
                                      <p:to>
                                        <p:strVal val="visible"/>
                                      </p:to>
                                    </p:set>
                                    <p:animEffect transition="in" filter="randombar(horizontal)">
                                      <p:cBhvr>
                                        <p:cTn id="37" dur="500"/>
                                        <p:tgtEl>
                                          <p:spTgt spid="16">
                                            <p:graphicEl>
                                              <a:chart seriesIdx="0" categoryIdx="5" bldStep="ptIn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6">
                                            <p:graphicEl>
                                              <a:chart seriesIdx="0" categoryIdx="8" bldStep="ptInSeries"/>
                                            </p:graphicEl>
                                          </p:spTgt>
                                        </p:tgtEl>
                                        <p:attrNameLst>
                                          <p:attrName>style.visibility</p:attrName>
                                        </p:attrNameLst>
                                      </p:cBhvr>
                                      <p:to>
                                        <p:strVal val="visible"/>
                                      </p:to>
                                    </p:set>
                                    <p:animEffect transition="in" filter="randombar(horizontal)">
                                      <p:cBhvr>
                                        <p:cTn id="42" dur="500"/>
                                        <p:tgtEl>
                                          <p:spTgt spid="16">
                                            <p:graphicEl>
                                              <a:chart seriesIdx="0" categoryIdx="8" bldStep="ptIn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graphicEl>
                                              <a:chart seriesIdx="0" categoryIdx="10" bldStep="ptInSeries"/>
                                            </p:graphicEl>
                                          </p:spTgt>
                                        </p:tgtEl>
                                        <p:attrNameLst>
                                          <p:attrName>style.visibility</p:attrName>
                                        </p:attrNameLst>
                                      </p:cBhvr>
                                      <p:to>
                                        <p:strVal val="visible"/>
                                      </p:to>
                                    </p:set>
                                    <p:animEffect transition="in" filter="randombar(horizontal)">
                                      <p:cBhvr>
                                        <p:cTn id="47" dur="500"/>
                                        <p:tgtEl>
                                          <p:spTgt spid="16">
                                            <p:graphicEl>
                                              <a:chart seriesIdx="0" categoryIdx="10" bldStep="ptIn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graphicEl>
                                              <a:chart seriesIdx="0" categoryIdx="13" bldStep="ptInSeries"/>
                                            </p:graphicEl>
                                          </p:spTgt>
                                        </p:tgtEl>
                                        <p:attrNameLst>
                                          <p:attrName>style.visibility</p:attrName>
                                        </p:attrNameLst>
                                      </p:cBhvr>
                                      <p:to>
                                        <p:strVal val="visible"/>
                                      </p:to>
                                    </p:set>
                                    <p:animEffect transition="in" filter="randombar(horizontal)">
                                      <p:cBhvr>
                                        <p:cTn id="52" dur="500"/>
                                        <p:tgtEl>
                                          <p:spTgt spid="16">
                                            <p:graphicEl>
                                              <a:chart seriesIdx="0" categoryIdx="13" bldStep="ptInSeries"/>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6">
                                            <p:graphicEl>
                                              <a:chart seriesIdx="0" categoryIdx="18" bldStep="ptInSeries"/>
                                            </p:graphicEl>
                                          </p:spTgt>
                                        </p:tgtEl>
                                        <p:attrNameLst>
                                          <p:attrName>style.visibility</p:attrName>
                                        </p:attrNameLst>
                                      </p:cBhvr>
                                      <p:to>
                                        <p:strVal val="visible"/>
                                      </p:to>
                                    </p:set>
                                    <p:animEffect transition="in" filter="randombar(horizontal)">
                                      <p:cBhvr>
                                        <p:cTn id="57" dur="500"/>
                                        <p:tgtEl>
                                          <p:spTgt spid="16">
                                            <p:graphicEl>
                                              <a:chart seriesIdx="0" categoryIdx="18" bldStep="ptInSeries"/>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randombar(horizontal)">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6">
                                            <p:graphicEl>
                                              <a:chart seriesIdx="1" categoryIdx="7" bldStep="ptInSeries"/>
                                            </p:graphicEl>
                                          </p:spTgt>
                                        </p:tgtEl>
                                        <p:attrNameLst>
                                          <p:attrName>style.visibility</p:attrName>
                                        </p:attrNameLst>
                                      </p:cBhvr>
                                      <p:to>
                                        <p:strVal val="visible"/>
                                      </p:to>
                                    </p:set>
                                    <p:animEffect transition="in" filter="randombar(horizontal)">
                                      <p:cBhvr>
                                        <p:cTn id="72" dur="500"/>
                                        <p:tgtEl>
                                          <p:spTgt spid="16">
                                            <p:graphicEl>
                                              <a:chart seriesIdx="1" categoryIdx="7" bldStep="ptInSeries"/>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6">
                                            <p:graphicEl>
                                              <a:chart seriesIdx="1" categoryIdx="8" bldStep="ptInSeries"/>
                                            </p:graphicEl>
                                          </p:spTgt>
                                        </p:tgtEl>
                                        <p:attrNameLst>
                                          <p:attrName>style.visibility</p:attrName>
                                        </p:attrNameLst>
                                      </p:cBhvr>
                                      <p:to>
                                        <p:strVal val="visible"/>
                                      </p:to>
                                    </p:set>
                                    <p:animEffect transition="in" filter="randombar(horizontal)">
                                      <p:cBhvr>
                                        <p:cTn id="77" dur="500"/>
                                        <p:tgtEl>
                                          <p:spTgt spid="16">
                                            <p:graphicEl>
                                              <a:chart seriesIdx="1" categoryIdx="8" bldStep="ptInSeries"/>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6">
                                            <p:graphicEl>
                                              <a:chart seriesIdx="1" categoryIdx="9" bldStep="ptInSeries"/>
                                            </p:graphicEl>
                                          </p:spTgt>
                                        </p:tgtEl>
                                        <p:attrNameLst>
                                          <p:attrName>style.visibility</p:attrName>
                                        </p:attrNameLst>
                                      </p:cBhvr>
                                      <p:to>
                                        <p:strVal val="visible"/>
                                      </p:to>
                                    </p:set>
                                    <p:animEffect transition="in" filter="randombar(horizontal)">
                                      <p:cBhvr>
                                        <p:cTn id="82" dur="500"/>
                                        <p:tgtEl>
                                          <p:spTgt spid="16">
                                            <p:graphicEl>
                                              <a:chart seriesIdx="1" categoryIdx="9" bldStep="ptInSeries"/>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16">
                                            <p:graphicEl>
                                              <a:chart seriesIdx="1" categoryIdx="10" bldStep="ptInSeries"/>
                                            </p:graphicEl>
                                          </p:spTgt>
                                        </p:tgtEl>
                                        <p:attrNameLst>
                                          <p:attrName>style.visibility</p:attrName>
                                        </p:attrNameLst>
                                      </p:cBhvr>
                                      <p:to>
                                        <p:strVal val="visible"/>
                                      </p:to>
                                    </p:set>
                                    <p:animEffect transition="in" filter="randombar(horizontal)">
                                      <p:cBhvr>
                                        <p:cTn id="87" dur="500"/>
                                        <p:tgtEl>
                                          <p:spTgt spid="16">
                                            <p:graphicEl>
                                              <a:chart seriesIdx="1" categoryIdx="10" bldStep="ptInSeries"/>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16">
                                            <p:graphicEl>
                                              <a:chart seriesIdx="1" categoryIdx="11" bldStep="ptInSeries"/>
                                            </p:graphicEl>
                                          </p:spTgt>
                                        </p:tgtEl>
                                        <p:attrNameLst>
                                          <p:attrName>style.visibility</p:attrName>
                                        </p:attrNameLst>
                                      </p:cBhvr>
                                      <p:to>
                                        <p:strVal val="visible"/>
                                      </p:to>
                                    </p:set>
                                    <p:animEffect transition="in" filter="randombar(horizontal)">
                                      <p:cBhvr>
                                        <p:cTn id="92" dur="500"/>
                                        <p:tgtEl>
                                          <p:spTgt spid="16">
                                            <p:graphicEl>
                                              <a:chart seriesIdx="1" categoryIdx="11" bldStep="ptInSeries"/>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16">
                                            <p:graphicEl>
                                              <a:chart seriesIdx="1" categoryIdx="13" bldStep="ptInSeries"/>
                                            </p:graphicEl>
                                          </p:spTgt>
                                        </p:tgtEl>
                                        <p:attrNameLst>
                                          <p:attrName>style.visibility</p:attrName>
                                        </p:attrNameLst>
                                      </p:cBhvr>
                                      <p:to>
                                        <p:strVal val="visible"/>
                                      </p:to>
                                    </p:set>
                                    <p:animEffect transition="in" filter="randombar(horizontal)">
                                      <p:cBhvr>
                                        <p:cTn id="97" dur="500"/>
                                        <p:tgtEl>
                                          <p:spTgt spid="16">
                                            <p:graphicEl>
                                              <a:chart seriesIdx="1" categoryIdx="13" bldStep="ptInSeries"/>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16">
                                            <p:graphicEl>
                                              <a:chart seriesIdx="1" categoryIdx="19" bldStep="ptInSeries"/>
                                            </p:graphicEl>
                                          </p:spTgt>
                                        </p:tgtEl>
                                        <p:attrNameLst>
                                          <p:attrName>style.visibility</p:attrName>
                                        </p:attrNameLst>
                                      </p:cBhvr>
                                      <p:to>
                                        <p:strVal val="visible"/>
                                      </p:to>
                                    </p:set>
                                    <p:animEffect transition="in" filter="randombar(horizontal)">
                                      <p:cBhvr>
                                        <p:cTn id="102" dur="500"/>
                                        <p:tgtEl>
                                          <p:spTgt spid="16">
                                            <p:graphicEl>
                                              <a:chart seriesIdx="1" categoryIdx="19" bldStep="ptInSeries"/>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7262"/>
                                        </p:tgtEl>
                                        <p:attrNameLst>
                                          <p:attrName>style.visibility</p:attrName>
                                        </p:attrNameLst>
                                      </p:cBhvr>
                                      <p:to>
                                        <p:strVal val="visible"/>
                                      </p:to>
                                    </p:set>
                                    <p:animEffect transition="in" filter="randombar(horizontal)">
                                      <p:cBhvr>
                                        <p:cTn id="107" dur="500"/>
                                        <p:tgtEl>
                                          <p:spTgt spid="7262"/>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nodeType="clickEffect">
                                  <p:stCondLst>
                                    <p:cond delay="0"/>
                                  </p:stCondLst>
                                  <p:childTnLst>
                                    <p:set>
                                      <p:cBhvr>
                                        <p:cTn id="111" dur="1" fill="hold">
                                          <p:stCondLst>
                                            <p:cond delay="0"/>
                                          </p:stCondLst>
                                        </p:cTn>
                                        <p:tgtEl>
                                          <p:spTgt spid="7245"/>
                                        </p:tgtEl>
                                        <p:attrNameLst>
                                          <p:attrName>style.visibility</p:attrName>
                                        </p:attrNameLst>
                                      </p:cBhvr>
                                      <p:to>
                                        <p:strVal val="visible"/>
                                      </p:to>
                                    </p:set>
                                    <p:animEffect transition="in" filter="randombar(horizontal)">
                                      <p:cBhvr>
                                        <p:cTn id="112" dur="500"/>
                                        <p:tgtEl>
                                          <p:spTgt spid="7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Chart bld="seriesEl"/>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FEB97F0E-7DF9-E997-AD90-8A2A3B742AF0}"/>
              </a:ext>
            </a:extLst>
          </p:cNvPr>
          <p:cNvGraphicFramePr>
            <a:graphicFrameLocks/>
          </p:cNvGraphicFramePr>
          <p:nvPr>
            <p:extLst>
              <p:ext uri="{D42A27DB-BD31-4B8C-83A1-F6EECF244321}">
                <p14:modId xmlns:p14="http://schemas.microsoft.com/office/powerpoint/2010/main" val="729931481"/>
              </p:ext>
            </p:extLst>
          </p:nvPr>
        </p:nvGraphicFramePr>
        <p:xfrm>
          <a:off x="35859" y="913227"/>
          <a:ext cx="4567653" cy="5108691"/>
        </p:xfrm>
        <a:graphic>
          <a:graphicData uri="http://schemas.openxmlformats.org/drawingml/2006/chart">
            <c:chart xmlns:c="http://schemas.openxmlformats.org/drawingml/2006/chart" xmlns:r="http://schemas.openxmlformats.org/officeDocument/2006/relationships" r:id="rId3"/>
          </a:graphicData>
        </a:graphic>
      </p:graphicFrame>
      <p:sp>
        <p:nvSpPr>
          <p:cNvPr id="7173" name="Rectangle 3">
            <a:extLst>
              <a:ext uri="{FF2B5EF4-FFF2-40B4-BE49-F238E27FC236}">
                <a16:creationId xmlns:a16="http://schemas.microsoft.com/office/drawing/2014/main" id="{63B1923A-2EAE-4768-ABFD-82C7A1CE69DF}"/>
              </a:ext>
            </a:extLst>
          </p:cNvPr>
          <p:cNvSpPr>
            <a:spLocks noChangeArrowheads="1"/>
          </p:cNvSpPr>
          <p:nvPr/>
        </p:nvSpPr>
        <p:spPr bwMode="auto">
          <a:xfrm>
            <a:off x="30416" y="0"/>
            <a:ext cx="1150357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17406D"/>
                </a:solidFill>
                <a:effectLst/>
                <a:uLnTx/>
                <a:uFillTx/>
                <a:latin typeface="Candara"/>
                <a:ea typeface="+mn-ea"/>
                <a:cs typeface="+mn-cs"/>
              </a:rPr>
              <a:t>Regulatory Challenges: </a:t>
            </a:r>
            <a:r>
              <a:rPr kumimoji="0" lang="en-US" altLang="en-US" sz="2800" i="1" u="none" strike="noStrike" kern="1200" cap="none" spc="0" normalizeH="0" baseline="0" noProof="0" dirty="0">
                <a:ln>
                  <a:noFill/>
                </a:ln>
                <a:solidFill>
                  <a:srgbClr val="17406D"/>
                </a:solidFill>
                <a:effectLst/>
                <a:uLnTx/>
                <a:uFillTx/>
                <a:latin typeface="Candara"/>
                <a:ea typeface="+mn-ea"/>
                <a:cs typeface="+mn-cs"/>
              </a:rPr>
              <a:t>Impact </a:t>
            </a:r>
            <a:r>
              <a:rPr lang="en-US" altLang="en-US" sz="2800" i="1" dirty="0">
                <a:solidFill>
                  <a:srgbClr val="17406D"/>
                </a:solidFill>
                <a:latin typeface="Candara"/>
              </a:rPr>
              <a:t>from </a:t>
            </a:r>
            <a:r>
              <a:rPr kumimoji="0" lang="en-US" altLang="en-US" sz="2800" i="1" u="none" strike="noStrike" kern="1200" cap="none" spc="0" normalizeH="0" baseline="0" noProof="0" dirty="0">
                <a:ln>
                  <a:noFill/>
                </a:ln>
                <a:solidFill>
                  <a:srgbClr val="17406D"/>
                </a:solidFill>
                <a:effectLst/>
                <a:uLnTx/>
                <a:uFillTx/>
                <a:latin typeface="Candara"/>
                <a:ea typeface="+mn-ea"/>
                <a:cs typeface="+mn-cs"/>
              </a:rPr>
              <a:t>Staffing/Guidance Issues</a:t>
            </a:r>
            <a:endParaRPr kumimoji="0" lang="en-US" altLang="en-US" sz="4400" i="1" u="none" strike="noStrike" kern="1200" cap="none" spc="0" normalizeH="0" baseline="0" noProof="0" dirty="0">
              <a:ln>
                <a:noFill/>
              </a:ln>
              <a:solidFill>
                <a:srgbClr val="17406D"/>
              </a:solidFill>
              <a:effectLst/>
              <a:uLnTx/>
              <a:uFillTx/>
              <a:latin typeface="Candara"/>
              <a:ea typeface="+mn-ea"/>
              <a:cs typeface="+mn-cs"/>
            </a:endParaRPr>
          </a:p>
        </p:txBody>
      </p:sp>
      <p:sp>
        <p:nvSpPr>
          <p:cNvPr id="4" name="Slide Number Placeholder 5">
            <a:extLst>
              <a:ext uri="{FF2B5EF4-FFF2-40B4-BE49-F238E27FC236}">
                <a16:creationId xmlns:a16="http://schemas.microsoft.com/office/drawing/2014/main" id="{7621F84E-C8EF-6924-36B6-1812DCC656C1}"/>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17406D"/>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2000" b="1" i="0" u="none" strike="noStrike" kern="1200" cap="none" spc="0" normalizeH="0" baseline="0" noProof="0" dirty="0">
              <a:ln>
                <a:noFill/>
              </a:ln>
              <a:solidFill>
                <a:srgbClr val="17406D"/>
              </a:solidFill>
              <a:effectLst/>
              <a:uLnTx/>
              <a:uFillTx/>
              <a:latin typeface="Candara"/>
              <a:ea typeface="+mn-ea"/>
              <a:cs typeface="+mn-cs"/>
            </a:endParaRPr>
          </a:p>
        </p:txBody>
      </p:sp>
      <p:sp>
        <p:nvSpPr>
          <p:cNvPr id="2" name="Rectangle: Rounded Corners 1">
            <a:extLst>
              <a:ext uri="{FF2B5EF4-FFF2-40B4-BE49-F238E27FC236}">
                <a16:creationId xmlns:a16="http://schemas.microsoft.com/office/drawing/2014/main" id="{3E8EAA54-06AD-C83A-1200-335DCE425399}"/>
              </a:ext>
            </a:extLst>
          </p:cNvPr>
          <p:cNvSpPr/>
          <p:nvPr/>
        </p:nvSpPr>
        <p:spPr>
          <a:xfrm>
            <a:off x="6017701" y="6112572"/>
            <a:ext cx="6129759" cy="6924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Data sets: VCP 1800-2000 (2005-06), VCP 2800-3000 (2016-19), and VCP 3200-3300 (2021-23)</a:t>
            </a:r>
          </a:p>
          <a:p>
            <a:r>
              <a:rPr lang="en-US" sz="1400" dirty="0">
                <a:solidFill>
                  <a:schemeClr val="tx1"/>
                </a:solidFill>
              </a:rPr>
              <a:t>Sources: TCEQ Central Registry – Correspondence Tracking; VCP Database (as of 05/14/25) (Review time in calendar days); </a:t>
            </a:r>
            <a:r>
              <a:rPr lang="nn-NO" sz="1400" dirty="0">
                <a:solidFill>
                  <a:schemeClr val="tx1"/>
                </a:solidFill>
              </a:rPr>
              <a:t>TX Reg: April 12, 1996 (TCEQ response on review time – </a:t>
            </a:r>
            <a:r>
              <a:rPr lang="en-US" sz="1400" dirty="0">
                <a:solidFill>
                  <a:schemeClr val="tx1"/>
                </a:solidFill>
              </a:rPr>
              <a:t>“staff will make every attempt to review a submittal within </a:t>
            </a:r>
            <a:r>
              <a:rPr lang="en-US" sz="1400" b="1" dirty="0">
                <a:solidFill>
                  <a:schemeClr val="tx1"/>
                </a:solidFill>
              </a:rPr>
              <a:t>45 days</a:t>
            </a:r>
            <a:r>
              <a:rPr lang="en-US" sz="1400" dirty="0">
                <a:solidFill>
                  <a:schemeClr val="tx1"/>
                </a:solidFill>
              </a:rPr>
              <a:t>”</a:t>
            </a:r>
          </a:p>
        </p:txBody>
      </p:sp>
      <p:sp>
        <p:nvSpPr>
          <p:cNvPr id="3" name="Rectangle: Rounded Corners 2">
            <a:extLst>
              <a:ext uri="{FF2B5EF4-FFF2-40B4-BE49-F238E27FC236}">
                <a16:creationId xmlns:a16="http://schemas.microsoft.com/office/drawing/2014/main" id="{F151FC82-925E-68A4-A5ED-9C8324F27E4D}"/>
              </a:ext>
            </a:extLst>
          </p:cNvPr>
          <p:cNvSpPr/>
          <p:nvPr/>
        </p:nvSpPr>
        <p:spPr>
          <a:xfrm>
            <a:off x="4598069" y="5977249"/>
            <a:ext cx="1940859" cy="838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u="sng" dirty="0">
                <a:solidFill>
                  <a:schemeClr val="tx1"/>
                </a:solidFill>
              </a:rPr>
              <a:t>Texas Population</a:t>
            </a:r>
          </a:p>
          <a:p>
            <a:r>
              <a:rPr lang="en-US" sz="1400" b="1" dirty="0">
                <a:solidFill>
                  <a:schemeClr val="tx1"/>
                </a:solidFill>
              </a:rPr>
              <a:t>1996: 19M</a:t>
            </a:r>
          </a:p>
          <a:p>
            <a:r>
              <a:rPr lang="en-US" sz="1400" b="1" dirty="0">
                <a:solidFill>
                  <a:schemeClr val="tx1"/>
                </a:solidFill>
              </a:rPr>
              <a:t>2024: 30M</a:t>
            </a:r>
          </a:p>
          <a:p>
            <a:r>
              <a:rPr lang="en-US" sz="1200" dirty="0">
                <a:solidFill>
                  <a:schemeClr val="tx1"/>
                </a:solidFill>
              </a:rPr>
              <a:t>Ref: </a:t>
            </a:r>
            <a:r>
              <a:rPr lang="en-US" sz="1200" i="1" dirty="0">
                <a:solidFill>
                  <a:schemeClr val="tx1"/>
                </a:solidFill>
              </a:rPr>
              <a:t>US Census</a:t>
            </a:r>
          </a:p>
        </p:txBody>
      </p:sp>
      <p:grpSp>
        <p:nvGrpSpPr>
          <p:cNvPr id="12" name="Group 11">
            <a:extLst>
              <a:ext uri="{FF2B5EF4-FFF2-40B4-BE49-F238E27FC236}">
                <a16:creationId xmlns:a16="http://schemas.microsoft.com/office/drawing/2014/main" id="{66C3E15C-A18F-4631-BEE6-B823BF41C056}"/>
              </a:ext>
            </a:extLst>
          </p:cNvPr>
          <p:cNvGrpSpPr/>
          <p:nvPr/>
        </p:nvGrpSpPr>
        <p:grpSpPr>
          <a:xfrm>
            <a:off x="1524000" y="1219200"/>
            <a:ext cx="1881415" cy="1250522"/>
            <a:chOff x="539654" y="2734438"/>
            <a:chExt cx="1881415" cy="1456562"/>
          </a:xfrm>
        </p:grpSpPr>
        <p:sp>
          <p:nvSpPr>
            <p:cNvPr id="7" name="Arrow: Right 6">
              <a:extLst>
                <a:ext uri="{FF2B5EF4-FFF2-40B4-BE49-F238E27FC236}">
                  <a16:creationId xmlns:a16="http://schemas.microsoft.com/office/drawing/2014/main" id="{9A820D8C-31CD-D6B9-1A38-95C3ACF5448E}"/>
                </a:ext>
              </a:extLst>
            </p:cNvPr>
            <p:cNvSpPr/>
            <p:nvPr/>
          </p:nvSpPr>
          <p:spPr>
            <a:xfrm rot="16200000">
              <a:off x="1612367" y="2748579"/>
              <a:ext cx="278250" cy="249969"/>
            </a:xfrm>
            <a:prstGeom prst="rightArrow">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 name="Picture 7">
              <a:extLst>
                <a:ext uri="{FF2B5EF4-FFF2-40B4-BE49-F238E27FC236}">
                  <a16:creationId xmlns:a16="http://schemas.microsoft.com/office/drawing/2014/main" id="{F330C0E1-4CC2-EA93-D791-9B71A260289C}"/>
                </a:ext>
              </a:extLst>
            </p:cNvPr>
            <p:cNvPicPr>
              <a:picLocks noChangeAspect="1"/>
            </p:cNvPicPr>
            <p:nvPr/>
          </p:nvPicPr>
          <p:blipFill>
            <a:blip r:embed="rId4"/>
            <a:srcRect l="5555" t="7778" r="4968" b="7778"/>
            <a:stretch/>
          </p:blipFill>
          <p:spPr>
            <a:xfrm>
              <a:off x="1219488" y="2734438"/>
              <a:ext cx="332753" cy="314039"/>
            </a:xfrm>
            <a:prstGeom prst="rect">
              <a:avLst/>
            </a:prstGeom>
          </p:spPr>
        </p:pic>
        <p:sp>
          <p:nvSpPr>
            <p:cNvPr id="9" name="TextBox 8">
              <a:extLst>
                <a:ext uri="{FF2B5EF4-FFF2-40B4-BE49-F238E27FC236}">
                  <a16:creationId xmlns:a16="http://schemas.microsoft.com/office/drawing/2014/main" id="{DF84094F-D469-89B6-BD64-CA24383EEEAF}"/>
                </a:ext>
              </a:extLst>
            </p:cNvPr>
            <p:cNvSpPr txBox="1"/>
            <p:nvPr/>
          </p:nvSpPr>
          <p:spPr>
            <a:xfrm>
              <a:off x="539654" y="3204401"/>
              <a:ext cx="1881415" cy="830997"/>
            </a:xfrm>
            <a:prstGeom prst="rect">
              <a:avLst/>
            </a:prstGeom>
            <a:noFill/>
          </p:spPr>
          <p:txBody>
            <a:bodyPr wrap="square" rtlCol="0">
              <a:spAutoFit/>
            </a:bodyPr>
            <a:lstStyle/>
            <a:p>
              <a:pPr algn="ctr"/>
              <a:r>
                <a:rPr lang="en-US" sz="2400" b="1" dirty="0"/>
                <a:t>Texas grew by 58%</a:t>
              </a:r>
            </a:p>
          </p:txBody>
        </p:sp>
        <p:sp>
          <p:nvSpPr>
            <p:cNvPr id="11" name="Rectangle 10">
              <a:extLst>
                <a:ext uri="{FF2B5EF4-FFF2-40B4-BE49-F238E27FC236}">
                  <a16:creationId xmlns:a16="http://schemas.microsoft.com/office/drawing/2014/main" id="{6AAA9AAB-DD0C-6130-E3D0-B22EF2611241}"/>
                </a:ext>
              </a:extLst>
            </p:cNvPr>
            <p:cNvSpPr/>
            <p:nvPr/>
          </p:nvSpPr>
          <p:spPr>
            <a:xfrm>
              <a:off x="685800" y="3146760"/>
              <a:ext cx="1589125" cy="104424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B4445F5-ADC7-26E6-A345-58909FC11D4A}"/>
              </a:ext>
            </a:extLst>
          </p:cNvPr>
          <p:cNvSpPr txBox="1"/>
          <p:nvPr/>
        </p:nvSpPr>
        <p:spPr>
          <a:xfrm>
            <a:off x="4595011" y="809428"/>
            <a:ext cx="7596990" cy="4955203"/>
          </a:xfrm>
          <a:prstGeom prst="rect">
            <a:avLst/>
          </a:prstGeom>
          <a:noFill/>
        </p:spPr>
        <p:txBody>
          <a:bodyPr wrap="square">
            <a:spAutoFit/>
          </a:bodyPr>
          <a:lstStyle/>
          <a:p>
            <a:pPr marL="228600" lvl="8" indent="-228600">
              <a:buClr>
                <a:srgbClr val="5C8944"/>
              </a:buClr>
              <a:buFont typeface="Wingdings" panose="05000000000000000000" pitchFamily="2" charset="2"/>
              <a:buChar char="ü"/>
            </a:pPr>
            <a:r>
              <a:rPr lang="en-US" altLang="en-US" sz="2800" b="1" dirty="0"/>
              <a:t>Inconsistent Review: </a:t>
            </a:r>
            <a:r>
              <a:rPr lang="en-US" altLang="en-US" sz="2200" dirty="0"/>
              <a:t>Staff applying independent and novel criteria. Some reviewers unfamiliar with rule requirements, underpinning science, or precedent.         </a:t>
            </a:r>
            <a:r>
              <a:rPr lang="en-US" altLang="en-US" sz="2200" i="1" dirty="0"/>
              <a:t>Decreasing ‘flexibility’ (“red tape”) and added time.</a:t>
            </a:r>
          </a:p>
          <a:p>
            <a:pPr marL="228600" lvl="8" indent="-228600">
              <a:buClr>
                <a:srgbClr val="5C8944"/>
              </a:buClr>
              <a:buFont typeface="Wingdings" panose="05000000000000000000" pitchFamily="2" charset="2"/>
              <a:buChar char="ü"/>
            </a:pPr>
            <a:r>
              <a:rPr lang="en-US" altLang="en-US" sz="2800" b="1" dirty="0"/>
              <a:t>Lost Confidence: </a:t>
            </a:r>
            <a:r>
              <a:rPr lang="en-US" altLang="en-US" sz="2200" dirty="0"/>
              <a:t>Commercial real estate sees moving targets, unnecessary time/expense, and added uncertainty in TRRP projects (VCP or Corrective Action).</a:t>
            </a:r>
          </a:p>
          <a:p>
            <a:pPr marL="228600" lvl="8" indent="-228600">
              <a:buClr>
                <a:srgbClr val="5C8944"/>
              </a:buClr>
              <a:buFont typeface="Wingdings" panose="05000000000000000000" pitchFamily="2" charset="2"/>
              <a:buChar char="ü"/>
            </a:pPr>
            <a:r>
              <a:rPr lang="en-US" altLang="en-US" sz="2800" b="1" dirty="0"/>
              <a:t>Declining Participation: </a:t>
            </a:r>
            <a:r>
              <a:rPr lang="en-US" altLang="en-US" sz="2200" dirty="0"/>
              <a:t>VCP entrance is in decline and review times are increasing</a:t>
            </a:r>
          </a:p>
          <a:p>
            <a:pPr marL="228600" lvl="8" indent="-228600">
              <a:buClr>
                <a:srgbClr val="5C8944"/>
              </a:buClr>
              <a:buFont typeface="Wingdings" panose="05000000000000000000" pitchFamily="2" charset="2"/>
              <a:buChar char="ü"/>
            </a:pPr>
            <a:r>
              <a:rPr lang="en-US" altLang="en-US" sz="2800" b="1" dirty="0"/>
              <a:t>Growing Resistance to Stakeholder Input:</a:t>
            </a:r>
            <a:r>
              <a:rPr lang="en-US" altLang="en-US" sz="2400" dirty="0"/>
              <a:t> </a:t>
            </a:r>
            <a:r>
              <a:rPr lang="en-US" altLang="en-US" sz="2200" dirty="0"/>
              <a:t>Example – The </a:t>
            </a:r>
            <a:r>
              <a:rPr lang="en-US" altLang="en-US" sz="2200" i="1" dirty="0"/>
              <a:t>“Background” Problem - </a:t>
            </a:r>
            <a:r>
              <a:rPr lang="en-US" altLang="en-US" sz="2200" dirty="0"/>
              <a:t>a policy impeding brownfield redevelopment </a:t>
            </a:r>
          </a:p>
          <a:p>
            <a:pPr marL="0" lvl="8">
              <a:buClr>
                <a:srgbClr val="5C8944"/>
              </a:buClr>
            </a:pPr>
            <a:r>
              <a:rPr lang="en-US" altLang="en-US" sz="2200" b="1" dirty="0">
                <a:solidFill>
                  <a:srgbClr val="8A0000"/>
                </a:solidFill>
              </a:rPr>
              <a:t>	</a:t>
            </a:r>
            <a:r>
              <a:rPr lang="en-US" altLang="en-US" sz="2800" b="1" i="1" dirty="0">
                <a:solidFill>
                  <a:srgbClr val="8A0000"/>
                </a:solidFill>
              </a:rPr>
              <a:t>1,500+ pro bono hours applied to help</a:t>
            </a:r>
            <a:endParaRPr lang="en-US" altLang="en-US" sz="2200" b="1" i="1" dirty="0">
              <a:solidFill>
                <a:srgbClr val="8A0000"/>
              </a:solidFill>
            </a:endParaRPr>
          </a:p>
        </p:txBody>
      </p:sp>
      <p:sp>
        <p:nvSpPr>
          <p:cNvPr id="16" name="TextBox 15">
            <a:extLst>
              <a:ext uri="{FF2B5EF4-FFF2-40B4-BE49-F238E27FC236}">
                <a16:creationId xmlns:a16="http://schemas.microsoft.com/office/drawing/2014/main" id="{648A4DAE-EC83-8430-696E-5EE00C5BB409}"/>
              </a:ext>
            </a:extLst>
          </p:cNvPr>
          <p:cNvSpPr txBox="1"/>
          <p:nvPr/>
        </p:nvSpPr>
        <p:spPr>
          <a:xfrm>
            <a:off x="30416" y="6054576"/>
            <a:ext cx="4567653" cy="759882"/>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ysClr val="windowText" lastClr="000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t>VCP Application Rate vs </a:t>
            </a:r>
          </a:p>
          <a:p>
            <a:r>
              <a:rPr lang="en-US" sz="2400" dirty="0"/>
              <a:t>Average VCP APAR Review Times</a:t>
            </a:r>
          </a:p>
        </p:txBody>
      </p:sp>
    </p:spTree>
    <p:extLst>
      <p:ext uri="{BB962C8B-B14F-4D97-AF65-F5344CB8AC3E}">
        <p14:creationId xmlns:p14="http://schemas.microsoft.com/office/powerpoint/2010/main" val="311008236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1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10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graphicEl>
                                              <a:chart seriesIdx="-3" categoryIdx="-3" bldStep="gridLegend"/>
                                            </p:graphicEl>
                                          </p:spTgt>
                                        </p:tgtEl>
                                        <p:attrNameLst>
                                          <p:attrName>style.visibility</p:attrName>
                                        </p:attrNameLst>
                                      </p:cBhvr>
                                      <p:to>
                                        <p:strVal val="visible"/>
                                      </p:to>
                                    </p:set>
                                    <p:animEffect transition="in" filter="randombar(horizontal)">
                                      <p:cBhvr>
                                        <p:cTn id="25" dur="500"/>
                                        <p:tgtEl>
                                          <p:spTgt spid="13">
                                            <p:graphicEl>
                                              <a:chart seriesIdx="-3" categoryIdx="-3" bldStep="gridLegend"/>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graphicEl>
                                              <a:chart seriesIdx="-4" categoryIdx="0" bldStep="category"/>
                                            </p:graphicEl>
                                          </p:spTgt>
                                        </p:tgtEl>
                                        <p:attrNameLst>
                                          <p:attrName>style.visibility</p:attrName>
                                        </p:attrNameLst>
                                      </p:cBhvr>
                                      <p:to>
                                        <p:strVal val="visible"/>
                                      </p:to>
                                    </p:set>
                                    <p:animEffect transition="in" filter="randombar(horizontal)">
                                      <p:cBhvr>
                                        <p:cTn id="30" dur="500"/>
                                        <p:tgtEl>
                                          <p:spTgt spid="13">
                                            <p:graphicEl>
                                              <a:chart seriesIdx="-4" categoryIdx="0" bldStep="category"/>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3">
                                            <p:graphicEl>
                                              <a:chart seriesIdx="-4" categoryIdx="1" bldStep="category"/>
                                            </p:graphicEl>
                                          </p:spTgt>
                                        </p:tgtEl>
                                        <p:attrNameLst>
                                          <p:attrName>style.visibility</p:attrName>
                                        </p:attrNameLst>
                                      </p:cBhvr>
                                      <p:to>
                                        <p:strVal val="visible"/>
                                      </p:to>
                                    </p:set>
                                    <p:animEffect transition="in" filter="randombar(horizontal)">
                                      <p:cBhvr>
                                        <p:cTn id="35" dur="500"/>
                                        <p:tgtEl>
                                          <p:spTgt spid="13">
                                            <p:graphicEl>
                                              <a:chart seriesIdx="-4" categoryIdx="1" bldStep="category"/>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graphicEl>
                                              <a:chart seriesIdx="-4" categoryIdx="2" bldStep="category"/>
                                            </p:graphicEl>
                                          </p:spTgt>
                                        </p:tgtEl>
                                        <p:attrNameLst>
                                          <p:attrName>style.visibility</p:attrName>
                                        </p:attrNameLst>
                                      </p:cBhvr>
                                      <p:to>
                                        <p:strVal val="visible"/>
                                      </p:to>
                                    </p:set>
                                    <p:animEffect transition="in" filter="randombar(horizontal)">
                                      <p:cBhvr>
                                        <p:cTn id="40" dur="500"/>
                                        <p:tgtEl>
                                          <p:spTgt spid="13">
                                            <p:graphicEl>
                                              <a:chart seriesIdx="-4" categoryIdx="2" bldStep="category"/>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3">
                                            <p:graphicEl>
                                              <a:chart seriesIdx="-4" categoryIdx="3" bldStep="category"/>
                                            </p:graphicEl>
                                          </p:spTgt>
                                        </p:tgtEl>
                                        <p:attrNameLst>
                                          <p:attrName>style.visibility</p:attrName>
                                        </p:attrNameLst>
                                      </p:cBhvr>
                                      <p:to>
                                        <p:strVal val="visible"/>
                                      </p:to>
                                    </p:set>
                                    <p:animEffect transition="in" filter="randombar(horizontal)">
                                      <p:cBhvr>
                                        <p:cTn id="45" dur="500"/>
                                        <p:tgtEl>
                                          <p:spTgt spid="13">
                                            <p:graphicEl>
                                              <a:chart seriesIdx="-4" categoryIdx="3" bldStep="category"/>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graphicEl>
                                              <a:chart seriesIdx="-4" categoryIdx="4" bldStep="category"/>
                                            </p:graphicEl>
                                          </p:spTgt>
                                        </p:tgtEl>
                                        <p:attrNameLst>
                                          <p:attrName>style.visibility</p:attrName>
                                        </p:attrNameLst>
                                      </p:cBhvr>
                                      <p:to>
                                        <p:strVal val="visible"/>
                                      </p:to>
                                    </p:set>
                                    <p:animEffect transition="in" filter="randombar(horizontal)">
                                      <p:cBhvr>
                                        <p:cTn id="50" dur="500"/>
                                        <p:tgtEl>
                                          <p:spTgt spid="13">
                                            <p:graphicEl>
                                              <a:chart seriesIdx="-4" categoryIdx="4" bldStep="category"/>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3">
                                            <p:graphicEl>
                                              <a:chart seriesIdx="-4" categoryIdx="5" bldStep="category"/>
                                            </p:graphicEl>
                                          </p:spTgt>
                                        </p:tgtEl>
                                        <p:attrNameLst>
                                          <p:attrName>style.visibility</p:attrName>
                                        </p:attrNameLst>
                                      </p:cBhvr>
                                      <p:to>
                                        <p:strVal val="visible"/>
                                      </p:to>
                                    </p:set>
                                    <p:animEffect transition="in" filter="randombar(horizontal)">
                                      <p:cBhvr>
                                        <p:cTn id="55" dur="500"/>
                                        <p:tgtEl>
                                          <p:spTgt spid="13">
                                            <p:graphicEl>
                                              <a:chart seriesIdx="-4" categoryIdx="5" bldStep="category"/>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3">
                                            <p:graphicEl>
                                              <a:chart seriesIdx="-4" categoryIdx="6" bldStep="category"/>
                                            </p:graphicEl>
                                          </p:spTgt>
                                        </p:tgtEl>
                                        <p:attrNameLst>
                                          <p:attrName>style.visibility</p:attrName>
                                        </p:attrNameLst>
                                      </p:cBhvr>
                                      <p:to>
                                        <p:strVal val="visible"/>
                                      </p:to>
                                    </p:set>
                                    <p:animEffect transition="in" filter="randombar(horizontal)">
                                      <p:cBhvr>
                                        <p:cTn id="60" dur="500"/>
                                        <p:tgtEl>
                                          <p:spTgt spid="13">
                                            <p:graphicEl>
                                              <a:chart seriesIdx="-4" categoryIdx="6" bldStep="category"/>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13">
                                            <p:graphicEl>
                                              <a:chart seriesIdx="-4" categoryIdx="7" bldStep="category"/>
                                            </p:graphicEl>
                                          </p:spTgt>
                                        </p:tgtEl>
                                        <p:attrNameLst>
                                          <p:attrName>style.visibility</p:attrName>
                                        </p:attrNameLst>
                                      </p:cBhvr>
                                      <p:to>
                                        <p:strVal val="visible"/>
                                      </p:to>
                                    </p:set>
                                    <p:animEffect transition="in" filter="randombar(horizontal)">
                                      <p:cBhvr>
                                        <p:cTn id="65" dur="500"/>
                                        <p:tgtEl>
                                          <p:spTgt spid="13">
                                            <p:graphicEl>
                                              <a:chart seriesIdx="-4" categoryIdx="7" bldStep="category"/>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3">
                                            <p:graphicEl>
                                              <a:chart seriesIdx="-4" categoryIdx="8" bldStep="category"/>
                                            </p:graphicEl>
                                          </p:spTgt>
                                        </p:tgtEl>
                                        <p:attrNameLst>
                                          <p:attrName>style.visibility</p:attrName>
                                        </p:attrNameLst>
                                      </p:cBhvr>
                                      <p:to>
                                        <p:strVal val="visible"/>
                                      </p:to>
                                    </p:set>
                                    <p:animEffect transition="in" filter="randombar(horizontal)">
                                      <p:cBhvr>
                                        <p:cTn id="70" dur="500"/>
                                        <p:tgtEl>
                                          <p:spTgt spid="13">
                                            <p:graphicEl>
                                              <a:chart seriesIdx="-4" categoryIdx="8" bldStep="category"/>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13">
                                            <p:graphicEl>
                                              <a:chart seriesIdx="-4" categoryIdx="9" bldStep="category"/>
                                            </p:graphicEl>
                                          </p:spTgt>
                                        </p:tgtEl>
                                        <p:attrNameLst>
                                          <p:attrName>style.visibility</p:attrName>
                                        </p:attrNameLst>
                                      </p:cBhvr>
                                      <p:to>
                                        <p:strVal val="visible"/>
                                      </p:to>
                                    </p:set>
                                    <p:animEffect transition="in" filter="randombar(horizontal)">
                                      <p:cBhvr>
                                        <p:cTn id="75" dur="500"/>
                                        <p:tgtEl>
                                          <p:spTgt spid="13">
                                            <p:graphicEl>
                                              <a:chart seriesIdx="-4" categoryIdx="9" bldStep="category"/>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3">
                                            <p:graphicEl>
                                              <a:chart seriesIdx="-4" categoryIdx="10" bldStep="category"/>
                                            </p:graphicEl>
                                          </p:spTgt>
                                        </p:tgtEl>
                                        <p:attrNameLst>
                                          <p:attrName>style.visibility</p:attrName>
                                        </p:attrNameLst>
                                      </p:cBhvr>
                                      <p:to>
                                        <p:strVal val="visible"/>
                                      </p:to>
                                    </p:set>
                                    <p:animEffect transition="in" filter="randombar(horizontal)">
                                      <p:cBhvr>
                                        <p:cTn id="80" dur="500"/>
                                        <p:tgtEl>
                                          <p:spTgt spid="13">
                                            <p:graphicEl>
                                              <a:chart seriesIdx="-4" categoryIdx="10" bldStep="category"/>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13">
                                            <p:graphicEl>
                                              <a:chart seriesIdx="-4" categoryIdx="11" bldStep="category"/>
                                            </p:graphicEl>
                                          </p:spTgt>
                                        </p:tgtEl>
                                        <p:attrNameLst>
                                          <p:attrName>style.visibility</p:attrName>
                                        </p:attrNameLst>
                                      </p:cBhvr>
                                      <p:to>
                                        <p:strVal val="visible"/>
                                      </p:to>
                                    </p:set>
                                    <p:animEffect transition="in" filter="randombar(horizontal)">
                                      <p:cBhvr>
                                        <p:cTn id="85" dur="500"/>
                                        <p:tgtEl>
                                          <p:spTgt spid="13">
                                            <p:graphicEl>
                                              <a:chart seriesIdx="-4" categoryIdx="11" bldStep="category"/>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13">
                                            <p:graphicEl>
                                              <a:chart seriesIdx="-4" categoryIdx="12" bldStep="category"/>
                                            </p:graphicEl>
                                          </p:spTgt>
                                        </p:tgtEl>
                                        <p:attrNameLst>
                                          <p:attrName>style.visibility</p:attrName>
                                        </p:attrNameLst>
                                      </p:cBhvr>
                                      <p:to>
                                        <p:strVal val="visible"/>
                                      </p:to>
                                    </p:set>
                                    <p:animEffect transition="in" filter="randombar(horizontal)">
                                      <p:cBhvr>
                                        <p:cTn id="90" dur="500"/>
                                        <p:tgtEl>
                                          <p:spTgt spid="13">
                                            <p:graphicEl>
                                              <a:chart seriesIdx="-4" categoryIdx="12" bldStep="category"/>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13">
                                            <p:graphicEl>
                                              <a:chart seriesIdx="-4" categoryIdx="13" bldStep="category"/>
                                            </p:graphicEl>
                                          </p:spTgt>
                                        </p:tgtEl>
                                        <p:attrNameLst>
                                          <p:attrName>style.visibility</p:attrName>
                                        </p:attrNameLst>
                                      </p:cBhvr>
                                      <p:to>
                                        <p:strVal val="visible"/>
                                      </p:to>
                                    </p:set>
                                    <p:animEffect transition="in" filter="randombar(horizontal)">
                                      <p:cBhvr>
                                        <p:cTn id="95" dur="500"/>
                                        <p:tgtEl>
                                          <p:spTgt spid="13">
                                            <p:graphicEl>
                                              <a:chart seriesIdx="-4" categoryIdx="13" bldStep="category"/>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13">
                                            <p:graphicEl>
                                              <a:chart seriesIdx="-4" categoryIdx="14" bldStep="category"/>
                                            </p:graphicEl>
                                          </p:spTgt>
                                        </p:tgtEl>
                                        <p:attrNameLst>
                                          <p:attrName>style.visibility</p:attrName>
                                        </p:attrNameLst>
                                      </p:cBhvr>
                                      <p:to>
                                        <p:strVal val="visible"/>
                                      </p:to>
                                    </p:set>
                                    <p:animEffect transition="in" filter="randombar(horizontal)">
                                      <p:cBhvr>
                                        <p:cTn id="100" dur="500"/>
                                        <p:tgtEl>
                                          <p:spTgt spid="13">
                                            <p:graphicEl>
                                              <a:chart seriesIdx="-4" categoryIdx="14" bldStep="category"/>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13">
                                            <p:graphicEl>
                                              <a:chart seriesIdx="-4" categoryIdx="15" bldStep="category"/>
                                            </p:graphicEl>
                                          </p:spTgt>
                                        </p:tgtEl>
                                        <p:attrNameLst>
                                          <p:attrName>style.visibility</p:attrName>
                                        </p:attrNameLst>
                                      </p:cBhvr>
                                      <p:to>
                                        <p:strVal val="visible"/>
                                      </p:to>
                                    </p:set>
                                    <p:animEffect transition="in" filter="randombar(horizontal)">
                                      <p:cBhvr>
                                        <p:cTn id="105" dur="500"/>
                                        <p:tgtEl>
                                          <p:spTgt spid="13">
                                            <p:graphicEl>
                                              <a:chart seriesIdx="-4" categoryIdx="15" bldStep="category"/>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13">
                                            <p:graphicEl>
                                              <a:chart seriesIdx="-4" categoryIdx="16" bldStep="category"/>
                                            </p:graphicEl>
                                          </p:spTgt>
                                        </p:tgtEl>
                                        <p:attrNameLst>
                                          <p:attrName>style.visibility</p:attrName>
                                        </p:attrNameLst>
                                      </p:cBhvr>
                                      <p:to>
                                        <p:strVal val="visible"/>
                                      </p:to>
                                    </p:set>
                                    <p:animEffect transition="in" filter="randombar(horizontal)">
                                      <p:cBhvr>
                                        <p:cTn id="110" dur="500"/>
                                        <p:tgtEl>
                                          <p:spTgt spid="13">
                                            <p:graphicEl>
                                              <a:chart seriesIdx="-4" categoryIdx="16" bldStep="category"/>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grpId="0" nodeType="clickEffect">
                                  <p:stCondLst>
                                    <p:cond delay="0"/>
                                  </p:stCondLst>
                                  <p:childTnLst>
                                    <p:set>
                                      <p:cBhvr>
                                        <p:cTn id="114" dur="1" fill="hold">
                                          <p:stCondLst>
                                            <p:cond delay="0"/>
                                          </p:stCondLst>
                                        </p:cTn>
                                        <p:tgtEl>
                                          <p:spTgt spid="13">
                                            <p:graphicEl>
                                              <a:chart seriesIdx="-4" categoryIdx="17" bldStep="category"/>
                                            </p:graphicEl>
                                          </p:spTgt>
                                        </p:tgtEl>
                                        <p:attrNameLst>
                                          <p:attrName>style.visibility</p:attrName>
                                        </p:attrNameLst>
                                      </p:cBhvr>
                                      <p:to>
                                        <p:strVal val="visible"/>
                                      </p:to>
                                    </p:set>
                                    <p:animEffect transition="in" filter="randombar(horizontal)">
                                      <p:cBhvr>
                                        <p:cTn id="115" dur="500"/>
                                        <p:tgtEl>
                                          <p:spTgt spid="13">
                                            <p:graphicEl>
                                              <a:chart seriesIdx="-4" categoryIdx="17" bldStep="category"/>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13">
                                            <p:graphicEl>
                                              <a:chart seriesIdx="-4" categoryIdx="18" bldStep="category"/>
                                            </p:graphicEl>
                                          </p:spTgt>
                                        </p:tgtEl>
                                        <p:attrNameLst>
                                          <p:attrName>style.visibility</p:attrName>
                                        </p:attrNameLst>
                                      </p:cBhvr>
                                      <p:to>
                                        <p:strVal val="visible"/>
                                      </p:to>
                                    </p:set>
                                    <p:animEffect transition="in" filter="randombar(horizontal)">
                                      <p:cBhvr>
                                        <p:cTn id="120" dur="500"/>
                                        <p:tgtEl>
                                          <p:spTgt spid="13">
                                            <p:graphicEl>
                                              <a:chart seriesIdx="-4" categoryIdx="18" bldStep="category"/>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13">
                                            <p:graphicEl>
                                              <a:chart seriesIdx="-4" categoryIdx="19" bldStep="category"/>
                                            </p:graphicEl>
                                          </p:spTgt>
                                        </p:tgtEl>
                                        <p:attrNameLst>
                                          <p:attrName>style.visibility</p:attrName>
                                        </p:attrNameLst>
                                      </p:cBhvr>
                                      <p:to>
                                        <p:strVal val="visible"/>
                                      </p:to>
                                    </p:set>
                                    <p:animEffect transition="in" filter="randombar(horizontal)">
                                      <p:cBhvr>
                                        <p:cTn id="125" dur="500"/>
                                        <p:tgtEl>
                                          <p:spTgt spid="13">
                                            <p:graphicEl>
                                              <a:chart seriesIdx="-4" categoryIdx="19" bldStep="category"/>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13">
                                            <p:graphicEl>
                                              <a:chart seriesIdx="-4" categoryIdx="20" bldStep="category"/>
                                            </p:graphicEl>
                                          </p:spTgt>
                                        </p:tgtEl>
                                        <p:attrNameLst>
                                          <p:attrName>style.visibility</p:attrName>
                                        </p:attrNameLst>
                                      </p:cBhvr>
                                      <p:to>
                                        <p:strVal val="visible"/>
                                      </p:to>
                                    </p:set>
                                    <p:animEffect transition="in" filter="randombar(horizontal)">
                                      <p:cBhvr>
                                        <p:cTn id="130" dur="500"/>
                                        <p:tgtEl>
                                          <p:spTgt spid="13">
                                            <p:graphicEl>
                                              <a:chart seriesIdx="-4" categoryIdx="20" bldStep="category"/>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13">
                                            <p:graphicEl>
                                              <a:chart seriesIdx="-4" categoryIdx="21" bldStep="category"/>
                                            </p:graphicEl>
                                          </p:spTgt>
                                        </p:tgtEl>
                                        <p:attrNameLst>
                                          <p:attrName>style.visibility</p:attrName>
                                        </p:attrNameLst>
                                      </p:cBhvr>
                                      <p:to>
                                        <p:strVal val="visible"/>
                                      </p:to>
                                    </p:set>
                                    <p:animEffect transition="in" filter="randombar(horizontal)">
                                      <p:cBhvr>
                                        <p:cTn id="135" dur="500"/>
                                        <p:tgtEl>
                                          <p:spTgt spid="13">
                                            <p:graphicEl>
                                              <a:chart seriesIdx="-4" categoryIdx="21" bldStep="category"/>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13">
                                            <p:graphicEl>
                                              <a:chart seriesIdx="-4" categoryIdx="22" bldStep="category"/>
                                            </p:graphicEl>
                                          </p:spTgt>
                                        </p:tgtEl>
                                        <p:attrNameLst>
                                          <p:attrName>style.visibility</p:attrName>
                                        </p:attrNameLst>
                                      </p:cBhvr>
                                      <p:to>
                                        <p:strVal val="visible"/>
                                      </p:to>
                                    </p:set>
                                    <p:animEffect transition="in" filter="randombar(horizontal)">
                                      <p:cBhvr>
                                        <p:cTn id="140" dur="500"/>
                                        <p:tgtEl>
                                          <p:spTgt spid="13">
                                            <p:graphicEl>
                                              <a:chart seriesIdx="-4" categoryIdx="22" bldStep="category"/>
                                            </p:graphicEl>
                                          </p:spTgt>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13">
                                            <p:graphicEl>
                                              <a:chart seriesIdx="-4" categoryIdx="23" bldStep="category"/>
                                            </p:graphicEl>
                                          </p:spTgt>
                                        </p:tgtEl>
                                        <p:attrNameLst>
                                          <p:attrName>style.visibility</p:attrName>
                                        </p:attrNameLst>
                                      </p:cBhvr>
                                      <p:to>
                                        <p:strVal val="visible"/>
                                      </p:to>
                                    </p:set>
                                    <p:animEffect transition="in" filter="randombar(horizontal)">
                                      <p:cBhvr>
                                        <p:cTn id="145" dur="500"/>
                                        <p:tgtEl>
                                          <p:spTgt spid="13">
                                            <p:graphicEl>
                                              <a:chart seriesIdx="-4" categoryIdx="23" bldStep="category"/>
                                            </p:graphicEl>
                                          </p:spTgt>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13">
                                            <p:graphicEl>
                                              <a:chart seriesIdx="-4" categoryIdx="24" bldStep="category"/>
                                            </p:graphicEl>
                                          </p:spTgt>
                                        </p:tgtEl>
                                        <p:attrNameLst>
                                          <p:attrName>style.visibility</p:attrName>
                                        </p:attrNameLst>
                                      </p:cBhvr>
                                      <p:to>
                                        <p:strVal val="visible"/>
                                      </p:to>
                                    </p:set>
                                    <p:animEffect transition="in" filter="randombar(horizontal)">
                                      <p:cBhvr>
                                        <p:cTn id="150" dur="500"/>
                                        <p:tgtEl>
                                          <p:spTgt spid="13">
                                            <p:graphicEl>
                                              <a:chart seriesIdx="-4" categoryIdx="24" bldStep="category"/>
                                            </p:graphicEl>
                                          </p:spTgt>
                                        </p:tgtEl>
                                      </p:cBhvr>
                                    </p:animEffect>
                                  </p:childTnLst>
                                </p:cTn>
                              </p:par>
                            </p:childTnLst>
                          </p:cTn>
                        </p:par>
                      </p:childTnLst>
                    </p:cTn>
                  </p:par>
                  <p:par>
                    <p:cTn id="151" fill="hold">
                      <p:stCondLst>
                        <p:cond delay="indefinite"/>
                      </p:stCondLst>
                      <p:childTnLst>
                        <p:par>
                          <p:cTn id="152" fill="hold">
                            <p:stCondLst>
                              <p:cond delay="0"/>
                            </p:stCondLst>
                            <p:childTnLst>
                              <p:par>
                                <p:cTn id="153" presetID="14" presetClass="entr" presetSubtype="10" fill="hold" grpId="0" nodeType="clickEffect">
                                  <p:stCondLst>
                                    <p:cond delay="0"/>
                                  </p:stCondLst>
                                  <p:childTnLst>
                                    <p:set>
                                      <p:cBhvr>
                                        <p:cTn id="154" dur="1" fill="hold">
                                          <p:stCondLst>
                                            <p:cond delay="0"/>
                                          </p:stCondLst>
                                        </p:cTn>
                                        <p:tgtEl>
                                          <p:spTgt spid="13">
                                            <p:graphicEl>
                                              <a:chart seriesIdx="-4" categoryIdx="25" bldStep="category"/>
                                            </p:graphicEl>
                                          </p:spTgt>
                                        </p:tgtEl>
                                        <p:attrNameLst>
                                          <p:attrName>style.visibility</p:attrName>
                                        </p:attrNameLst>
                                      </p:cBhvr>
                                      <p:to>
                                        <p:strVal val="visible"/>
                                      </p:to>
                                    </p:set>
                                    <p:animEffect transition="in" filter="randombar(horizontal)">
                                      <p:cBhvr>
                                        <p:cTn id="155" dur="500"/>
                                        <p:tgtEl>
                                          <p:spTgt spid="13">
                                            <p:graphicEl>
                                              <a:chart seriesIdx="-4" categoryIdx="25" bldStep="category"/>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14" presetClass="entr" presetSubtype="10" fill="hold" grpId="0" nodeType="clickEffect">
                                  <p:stCondLst>
                                    <p:cond delay="0"/>
                                  </p:stCondLst>
                                  <p:childTnLst>
                                    <p:set>
                                      <p:cBhvr>
                                        <p:cTn id="159" dur="1" fill="hold">
                                          <p:stCondLst>
                                            <p:cond delay="0"/>
                                          </p:stCondLst>
                                        </p:cTn>
                                        <p:tgtEl>
                                          <p:spTgt spid="13">
                                            <p:graphicEl>
                                              <a:chart seriesIdx="-4" categoryIdx="26" bldStep="category"/>
                                            </p:graphicEl>
                                          </p:spTgt>
                                        </p:tgtEl>
                                        <p:attrNameLst>
                                          <p:attrName>style.visibility</p:attrName>
                                        </p:attrNameLst>
                                      </p:cBhvr>
                                      <p:to>
                                        <p:strVal val="visible"/>
                                      </p:to>
                                    </p:set>
                                    <p:animEffect transition="in" filter="randombar(horizontal)">
                                      <p:cBhvr>
                                        <p:cTn id="160" dur="500"/>
                                        <p:tgtEl>
                                          <p:spTgt spid="13">
                                            <p:graphicEl>
                                              <a:chart seriesIdx="-4" categoryIdx="26" bldStep="category"/>
                                            </p:graphicEl>
                                          </p:spTgt>
                                        </p:tgtEl>
                                      </p:cBhvr>
                                    </p:animEffec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13">
                                            <p:graphicEl>
                                              <a:chart seriesIdx="-4" categoryIdx="27" bldStep="category"/>
                                            </p:graphicEl>
                                          </p:spTgt>
                                        </p:tgtEl>
                                        <p:attrNameLst>
                                          <p:attrName>style.visibility</p:attrName>
                                        </p:attrNameLst>
                                      </p:cBhvr>
                                      <p:to>
                                        <p:strVal val="visible"/>
                                      </p:to>
                                    </p:set>
                                    <p:animEffect transition="in" filter="randombar(horizontal)">
                                      <p:cBhvr>
                                        <p:cTn id="165" dur="500"/>
                                        <p:tgtEl>
                                          <p:spTgt spid="13">
                                            <p:graphicEl>
                                              <a:chart seriesIdx="-4" categoryIdx="27" bldStep="category"/>
                                            </p:graphicEl>
                                          </p:spTgt>
                                        </p:tgtEl>
                                      </p:cBhvr>
                                    </p:animEffect>
                                  </p:childTnLst>
                                </p:cTn>
                              </p:par>
                            </p:childTnLst>
                          </p:cTn>
                        </p:par>
                      </p:childTnLst>
                    </p:cTn>
                  </p:par>
                  <p:par>
                    <p:cTn id="166" fill="hold">
                      <p:stCondLst>
                        <p:cond delay="indefinite"/>
                      </p:stCondLst>
                      <p:childTnLst>
                        <p:par>
                          <p:cTn id="167" fill="hold">
                            <p:stCondLst>
                              <p:cond delay="0"/>
                            </p:stCondLst>
                            <p:childTnLst>
                              <p:par>
                                <p:cTn id="168" presetID="14" presetClass="entr" presetSubtype="10" fill="hold" grpId="0" nodeType="clickEffect">
                                  <p:stCondLst>
                                    <p:cond delay="0"/>
                                  </p:stCondLst>
                                  <p:childTnLst>
                                    <p:set>
                                      <p:cBhvr>
                                        <p:cTn id="169" dur="1" fill="hold">
                                          <p:stCondLst>
                                            <p:cond delay="0"/>
                                          </p:stCondLst>
                                        </p:cTn>
                                        <p:tgtEl>
                                          <p:spTgt spid="13">
                                            <p:graphicEl>
                                              <a:chart seriesIdx="-4" categoryIdx="28" bldStep="category"/>
                                            </p:graphicEl>
                                          </p:spTgt>
                                        </p:tgtEl>
                                        <p:attrNameLst>
                                          <p:attrName>style.visibility</p:attrName>
                                        </p:attrNameLst>
                                      </p:cBhvr>
                                      <p:to>
                                        <p:strVal val="visible"/>
                                      </p:to>
                                    </p:set>
                                    <p:animEffect transition="in" filter="randombar(horizontal)">
                                      <p:cBhvr>
                                        <p:cTn id="170" dur="500"/>
                                        <p:tgtEl>
                                          <p:spTgt spid="13">
                                            <p:graphicEl>
                                              <a:chart seriesIdx="-4" categoryIdx="28" bldStep="category"/>
                                            </p:graphicEl>
                                          </p:spTgt>
                                        </p:tgtEl>
                                      </p:cBhvr>
                                    </p:animEffect>
                                  </p:childTnLst>
                                </p:cTn>
                              </p:par>
                            </p:childTnLst>
                          </p:cTn>
                        </p:par>
                      </p:childTnLst>
                    </p:cTn>
                  </p:par>
                  <p:par>
                    <p:cTn id="171" fill="hold">
                      <p:stCondLst>
                        <p:cond delay="indefinite"/>
                      </p:stCondLst>
                      <p:childTnLst>
                        <p:par>
                          <p:cTn id="172" fill="hold">
                            <p:stCondLst>
                              <p:cond delay="0"/>
                            </p:stCondLst>
                            <p:childTnLst>
                              <p:par>
                                <p:cTn id="173" presetID="14" presetClass="entr" presetSubtype="10" fill="hold" grpId="0" nodeType="clickEffect">
                                  <p:stCondLst>
                                    <p:cond delay="0"/>
                                  </p:stCondLst>
                                  <p:childTnLst>
                                    <p:set>
                                      <p:cBhvr>
                                        <p:cTn id="174" dur="1" fill="hold">
                                          <p:stCondLst>
                                            <p:cond delay="0"/>
                                          </p:stCondLst>
                                        </p:cTn>
                                        <p:tgtEl>
                                          <p:spTgt spid="13">
                                            <p:graphicEl>
                                              <a:chart seriesIdx="-4" categoryIdx="29" bldStep="category"/>
                                            </p:graphicEl>
                                          </p:spTgt>
                                        </p:tgtEl>
                                        <p:attrNameLst>
                                          <p:attrName>style.visibility</p:attrName>
                                        </p:attrNameLst>
                                      </p:cBhvr>
                                      <p:to>
                                        <p:strVal val="visible"/>
                                      </p:to>
                                    </p:set>
                                    <p:animEffect transition="in" filter="randombar(horizontal)">
                                      <p:cBhvr>
                                        <p:cTn id="175" dur="500"/>
                                        <p:tgtEl>
                                          <p:spTgt spid="13">
                                            <p:graphicEl>
                                              <a:chart seriesIdx="-4" categoryIdx="29" bldStep="category"/>
                                            </p:graphicEl>
                                          </p:spTgt>
                                        </p:tgtEl>
                                      </p:cBhvr>
                                    </p:animEffect>
                                  </p:childTnLst>
                                </p:cTn>
                              </p:par>
                            </p:childTnLst>
                          </p:cTn>
                        </p:par>
                      </p:childTnLst>
                    </p:cTn>
                  </p:par>
                  <p:par>
                    <p:cTn id="176" fill="hold">
                      <p:stCondLst>
                        <p:cond delay="indefinite"/>
                      </p:stCondLst>
                      <p:childTnLst>
                        <p:par>
                          <p:cTn id="177" fill="hold">
                            <p:stCondLst>
                              <p:cond delay="0"/>
                            </p:stCondLst>
                            <p:childTnLst>
                              <p:par>
                                <p:cTn id="178" presetID="14" presetClass="entr" presetSubtype="10" fill="hold" grpId="0" nodeType="clickEffect">
                                  <p:stCondLst>
                                    <p:cond delay="0"/>
                                  </p:stCondLst>
                                  <p:childTnLst>
                                    <p:set>
                                      <p:cBhvr>
                                        <p:cTn id="179" dur="1" fill="hold">
                                          <p:stCondLst>
                                            <p:cond delay="0"/>
                                          </p:stCondLst>
                                        </p:cTn>
                                        <p:tgtEl>
                                          <p:spTgt spid="13">
                                            <p:graphicEl>
                                              <a:chart seriesIdx="-4" categoryIdx="30" bldStep="category"/>
                                            </p:graphicEl>
                                          </p:spTgt>
                                        </p:tgtEl>
                                        <p:attrNameLst>
                                          <p:attrName>style.visibility</p:attrName>
                                        </p:attrNameLst>
                                      </p:cBhvr>
                                      <p:to>
                                        <p:strVal val="visible"/>
                                      </p:to>
                                    </p:set>
                                    <p:animEffect transition="in" filter="randombar(horizontal)">
                                      <p:cBhvr>
                                        <p:cTn id="180" dur="500"/>
                                        <p:tgtEl>
                                          <p:spTgt spid="13">
                                            <p:graphicEl>
                                              <a:chart seriesIdx="-4" categoryIdx="30" bldStep="category"/>
                                            </p:graphicEl>
                                          </p:spTgt>
                                        </p:tgtEl>
                                      </p:cBhvr>
                                    </p:animEffect>
                                  </p:childTnLst>
                                </p:cTn>
                              </p:par>
                            </p:childTnLst>
                          </p:cTn>
                        </p:par>
                      </p:childTnLst>
                    </p:cTn>
                  </p:par>
                  <p:par>
                    <p:cTn id="181" fill="hold">
                      <p:stCondLst>
                        <p:cond delay="indefinite"/>
                      </p:stCondLst>
                      <p:childTnLst>
                        <p:par>
                          <p:cTn id="182" fill="hold">
                            <p:stCondLst>
                              <p:cond delay="0"/>
                            </p:stCondLst>
                            <p:childTnLst>
                              <p:par>
                                <p:cTn id="183" presetID="14" presetClass="entr" presetSubtype="10" fill="hold" nodeType="clickEffect">
                                  <p:stCondLst>
                                    <p:cond delay="0"/>
                                  </p:stCondLst>
                                  <p:childTnLst>
                                    <p:set>
                                      <p:cBhvr>
                                        <p:cTn id="184" dur="1" fill="hold">
                                          <p:stCondLst>
                                            <p:cond delay="0"/>
                                          </p:stCondLst>
                                        </p:cTn>
                                        <p:tgtEl>
                                          <p:spTgt spid="12"/>
                                        </p:tgtEl>
                                        <p:attrNameLst>
                                          <p:attrName>style.visibility</p:attrName>
                                        </p:attrNameLst>
                                      </p:cBhvr>
                                      <p:to>
                                        <p:strVal val="visible"/>
                                      </p:to>
                                    </p:set>
                                    <p:animEffect transition="in" filter="randombar(horizontal)">
                                      <p:cBhvr>
                                        <p:cTn id="185" dur="500"/>
                                        <p:tgtEl>
                                          <p:spTgt spid="12"/>
                                        </p:tgtEl>
                                      </p:cBhvr>
                                    </p:animEffect>
                                  </p:childTnLst>
                                </p:cTn>
                              </p:par>
                            </p:childTnLst>
                          </p:cTn>
                        </p:par>
                      </p:childTnLst>
                    </p:cTn>
                  </p:par>
                  <p:par>
                    <p:cTn id="186" fill="hold">
                      <p:stCondLst>
                        <p:cond delay="indefinite"/>
                      </p:stCondLst>
                      <p:childTnLst>
                        <p:par>
                          <p:cTn id="187" fill="hold">
                            <p:stCondLst>
                              <p:cond delay="0"/>
                            </p:stCondLst>
                            <p:childTnLst>
                              <p:par>
                                <p:cTn id="188" presetID="22" presetClass="entr" presetSubtype="8" fill="hold" nodeType="clickEffect">
                                  <p:stCondLst>
                                    <p:cond delay="0"/>
                                  </p:stCondLst>
                                  <p:childTnLst>
                                    <p:set>
                                      <p:cBhvr>
                                        <p:cTn id="189" dur="1" fill="hold">
                                          <p:stCondLst>
                                            <p:cond delay="0"/>
                                          </p:stCondLst>
                                        </p:cTn>
                                        <p:tgtEl>
                                          <p:spTgt spid="14">
                                            <p:txEl>
                                              <p:pRg st="3" end="3"/>
                                            </p:txEl>
                                          </p:spTgt>
                                        </p:tgtEl>
                                        <p:attrNameLst>
                                          <p:attrName>style.visibility</p:attrName>
                                        </p:attrNameLst>
                                      </p:cBhvr>
                                      <p:to>
                                        <p:strVal val="visible"/>
                                      </p:to>
                                    </p:set>
                                    <p:animEffect transition="in" filter="wipe(left)">
                                      <p:cBhvr>
                                        <p:cTn id="190" dur="1000"/>
                                        <p:tgtEl>
                                          <p:spTgt spid="14">
                                            <p:txEl>
                                              <p:pRg st="3" end="3"/>
                                            </p:txEl>
                                          </p:spTgt>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8" fill="hold" nodeType="clickEffect">
                                  <p:stCondLst>
                                    <p:cond delay="0"/>
                                  </p:stCondLst>
                                  <p:childTnLst>
                                    <p:set>
                                      <p:cBhvr>
                                        <p:cTn id="194" dur="1" fill="hold">
                                          <p:stCondLst>
                                            <p:cond delay="0"/>
                                          </p:stCondLst>
                                        </p:cTn>
                                        <p:tgtEl>
                                          <p:spTgt spid="14">
                                            <p:txEl>
                                              <p:pRg st="4" end="4"/>
                                            </p:txEl>
                                          </p:spTgt>
                                        </p:tgtEl>
                                        <p:attrNameLst>
                                          <p:attrName>style.visibility</p:attrName>
                                        </p:attrNameLst>
                                      </p:cBhvr>
                                      <p:to>
                                        <p:strVal val="visible"/>
                                      </p:to>
                                    </p:set>
                                    <p:animEffect transition="in" filter="wipe(left)">
                                      <p:cBhvr>
                                        <p:cTn id="195" dur="1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Chart bld="category"/>
        </p:bldSub>
      </p:bldGraphic>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a:extLst>
            <a:ext uri="{FF2B5EF4-FFF2-40B4-BE49-F238E27FC236}">
              <a16:creationId xmlns:a16="http://schemas.microsoft.com/office/drawing/2014/main" id="{B5D7A6F5-579E-F2BB-214B-307D0BEF5302}"/>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10911F3-396D-556A-C0ED-2E453F07CE78}"/>
              </a:ext>
            </a:extLst>
          </p:cNvPr>
          <p:cNvSpPr txBox="1">
            <a:spLocks/>
          </p:cNvSpPr>
          <p:nvPr/>
        </p:nvSpPr>
        <p:spPr>
          <a:xfrm>
            <a:off x="11533992" y="60147"/>
            <a:ext cx="62214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9BE4C5A-BBE7-42BA-B0F4-AABA2F3508F5}" type="slidenum">
              <a:rPr kumimoji="0" lang="en-US" sz="2000" b="1" i="0" u="none" strike="noStrike" kern="1200" cap="none" spc="0" normalizeH="0" baseline="0" noProof="0" smtClean="0">
                <a:ln>
                  <a:noFill/>
                </a:ln>
                <a:solidFill>
                  <a:srgbClr val="373545"/>
                </a:solidFill>
                <a:effectLst/>
                <a:uLnTx/>
                <a:uFillTx/>
                <a:latin typeface="Candar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2000" b="1" i="0" u="none" strike="noStrike" kern="1200" cap="none" spc="0" normalizeH="0" baseline="0" noProof="0">
              <a:ln>
                <a:noFill/>
              </a:ln>
              <a:solidFill>
                <a:srgbClr val="373545"/>
              </a:solidFill>
              <a:effectLst/>
              <a:uLnTx/>
              <a:uFillTx/>
              <a:latin typeface="Candara"/>
              <a:ea typeface="+mn-ea"/>
              <a:cs typeface="+mn-cs"/>
            </a:endParaRPr>
          </a:p>
        </p:txBody>
      </p:sp>
      <p:sp>
        <p:nvSpPr>
          <p:cNvPr id="9" name="Rectangle 3">
            <a:extLst>
              <a:ext uri="{FF2B5EF4-FFF2-40B4-BE49-F238E27FC236}">
                <a16:creationId xmlns:a16="http://schemas.microsoft.com/office/drawing/2014/main" id="{9B148E4F-1051-64FC-CE0D-B18F290F3E5D}"/>
              </a:ext>
            </a:extLst>
          </p:cNvPr>
          <p:cNvSpPr>
            <a:spLocks noChangeArrowheads="1"/>
          </p:cNvSpPr>
          <p:nvPr/>
        </p:nvSpPr>
        <p:spPr bwMode="auto">
          <a:xfrm>
            <a:off x="304800" y="1143000"/>
            <a:ext cx="1143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srgbClr val="2683C6">
                    <a:lumMod val="50000"/>
                  </a:srgbClr>
                </a:solidFill>
                <a:effectLst/>
                <a:uLnTx/>
                <a:uFillTx/>
                <a:latin typeface="Candara"/>
                <a:ea typeface="+mn-ea"/>
                <a:cs typeface="+mn-cs"/>
              </a:rPr>
              <a:t>The “Background” Problem</a:t>
            </a:r>
          </a:p>
        </p:txBody>
      </p:sp>
      <p:grpSp>
        <p:nvGrpSpPr>
          <p:cNvPr id="4" name="Group 3">
            <a:extLst>
              <a:ext uri="{FF2B5EF4-FFF2-40B4-BE49-F238E27FC236}">
                <a16:creationId xmlns:a16="http://schemas.microsoft.com/office/drawing/2014/main" id="{4936D161-A2E1-F84B-679D-A7B6B347E764}"/>
              </a:ext>
            </a:extLst>
          </p:cNvPr>
          <p:cNvGrpSpPr/>
          <p:nvPr/>
        </p:nvGrpSpPr>
        <p:grpSpPr>
          <a:xfrm>
            <a:off x="7619457" y="4270324"/>
            <a:ext cx="4545747" cy="2587676"/>
            <a:chOff x="346685" y="116055"/>
            <a:chExt cx="4545747" cy="2587676"/>
          </a:xfrm>
        </p:grpSpPr>
        <p:pic>
          <p:nvPicPr>
            <p:cNvPr id="5" name="Picture 4">
              <a:extLst>
                <a:ext uri="{FF2B5EF4-FFF2-40B4-BE49-F238E27FC236}">
                  <a16:creationId xmlns:a16="http://schemas.microsoft.com/office/drawing/2014/main" id="{6C69C9FC-3EA3-B230-95FE-D7BA89EB7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85" y="685800"/>
              <a:ext cx="4410718" cy="15511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8BD973-2F18-B51B-F30A-D44FCF6AEE8F}"/>
                </a:ext>
              </a:extLst>
            </p:cNvPr>
            <p:cNvSpPr txBox="1"/>
            <p:nvPr/>
          </p:nvSpPr>
          <p:spPr>
            <a:xfrm>
              <a:off x="1474509" y="2057400"/>
              <a:ext cx="3417923" cy="646331"/>
            </a:xfrm>
            <a:prstGeom prst="rect">
              <a:avLst/>
            </a:prstGeom>
            <a:noFill/>
          </p:spPr>
          <p:txBody>
            <a:bodyPr wrap="none" rtlCol="0">
              <a:spAutoFit/>
            </a:bodyPr>
            <a:lstStyle>
              <a:defPPr>
                <a:defRPr lang="en-US"/>
              </a:defPPr>
              <a:lvl1pPr>
                <a:defRPr sz="3600">
                  <a:latin typeface="Britannic Bold" panose="020B0903060703020204" pitchFamily="34" charset="0"/>
                </a:defRPr>
              </a:lvl1pPr>
            </a:lstStyle>
            <a:p>
              <a:r>
                <a:rPr lang="en-US" dirty="0">
                  <a:solidFill>
                    <a:srgbClr val="231F20"/>
                  </a:solidFill>
                </a:rPr>
                <a:t>Advocacy Award</a:t>
              </a:r>
            </a:p>
          </p:txBody>
        </p:sp>
        <p:sp>
          <p:nvSpPr>
            <p:cNvPr id="7" name="TextBox 6">
              <a:extLst>
                <a:ext uri="{FF2B5EF4-FFF2-40B4-BE49-F238E27FC236}">
                  <a16:creationId xmlns:a16="http://schemas.microsoft.com/office/drawing/2014/main" id="{BAF01828-F101-F7F2-834F-0B6FFF389FFA}"/>
                </a:ext>
              </a:extLst>
            </p:cNvPr>
            <p:cNvSpPr txBox="1"/>
            <p:nvPr/>
          </p:nvSpPr>
          <p:spPr>
            <a:xfrm>
              <a:off x="2635887" y="116055"/>
              <a:ext cx="1313180" cy="646331"/>
            </a:xfrm>
            <a:prstGeom prst="rect">
              <a:avLst/>
            </a:prstGeom>
            <a:noFill/>
          </p:spPr>
          <p:txBody>
            <a:bodyPr wrap="none" rtlCol="0">
              <a:spAutoFit/>
            </a:bodyPr>
            <a:lstStyle/>
            <a:p>
              <a:r>
                <a:rPr lang="en-US" sz="3600" dirty="0">
                  <a:solidFill>
                    <a:srgbClr val="231F20"/>
                  </a:solidFill>
                  <a:latin typeface="Britannic Bold" panose="020B0903060703020204" pitchFamily="34" charset="0"/>
                </a:rPr>
                <a:t>2025</a:t>
              </a:r>
            </a:p>
          </p:txBody>
        </p:sp>
      </p:grpSp>
    </p:spTree>
    <p:extLst>
      <p:ext uri="{BB962C8B-B14F-4D97-AF65-F5344CB8AC3E}">
        <p14:creationId xmlns:p14="http://schemas.microsoft.com/office/powerpoint/2010/main" val="179224653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ew of a city&#10;&#10;Description automatically generated">
            <a:extLst>
              <a:ext uri="{FF2B5EF4-FFF2-40B4-BE49-F238E27FC236}">
                <a16:creationId xmlns:a16="http://schemas.microsoft.com/office/drawing/2014/main" id="{EAF3743E-FCEB-440A-A6E8-C64966083901}"/>
              </a:ext>
            </a:extLst>
          </p:cNvPr>
          <p:cNvPicPr>
            <a:picLocks noGrp="1" noChangeAspect="1"/>
          </p:cNvPicPr>
          <p:nvPr/>
        </p:nvPicPr>
        <p:blipFill>
          <a:blip r:embed="rId3" cstate="print">
            <a:extLst>
              <a:ext uri="{28A0092B-C50C-407E-A947-70E740481C1C}">
                <a14:useLocalDpi xmlns:a14="http://schemas.microsoft.com/office/drawing/2010/main" val="0"/>
              </a:ext>
            </a:extLst>
          </a:blip>
          <a:srcRect t="6039" b="6039"/>
          <a:stretch>
            <a:fillRect/>
          </a:stretch>
        </p:blipFill>
        <p:spPr>
          <a:xfrm>
            <a:off x="373401" y="130073"/>
            <a:ext cx="2260091" cy="1071189"/>
          </a:xfrm>
          <a:custGeom>
            <a:avLst/>
            <a:gdLst>
              <a:gd name="connsiteX0" fmla="*/ 0 w 12192000"/>
              <a:gd name="connsiteY0" fmla="*/ 0 h 4334089"/>
              <a:gd name="connsiteX1" fmla="*/ 12192000 w 12192000"/>
              <a:gd name="connsiteY1" fmla="*/ 0 h 4334089"/>
              <a:gd name="connsiteX2" fmla="*/ 12192000 w 12192000"/>
              <a:gd name="connsiteY2" fmla="*/ 3737896 h 4334089"/>
              <a:gd name="connsiteX3" fmla="*/ 0 w 12192000"/>
              <a:gd name="connsiteY3" fmla="*/ 3737896 h 4334089"/>
            </a:gdLst>
            <a:ahLst/>
            <a:cxnLst>
              <a:cxn ang="0">
                <a:pos x="connsiteX0" y="connsiteY0"/>
              </a:cxn>
              <a:cxn ang="0">
                <a:pos x="connsiteX1" y="connsiteY1"/>
              </a:cxn>
              <a:cxn ang="0">
                <a:pos x="connsiteX2" y="connsiteY2"/>
              </a:cxn>
              <a:cxn ang="0">
                <a:pos x="connsiteX3" y="connsiteY3"/>
              </a:cxn>
            </a:cxnLst>
            <a:rect l="l" t="t" r="r" b="b"/>
            <a:pathLst>
              <a:path w="12192000" h="4334089">
                <a:moveTo>
                  <a:pt x="0" y="0"/>
                </a:moveTo>
                <a:lnTo>
                  <a:pt x="12192000" y="0"/>
                </a:lnTo>
                <a:lnTo>
                  <a:pt x="12192000" y="3737896"/>
                </a:lnTo>
                <a:cubicBezTo>
                  <a:pt x="8737600" y="3712299"/>
                  <a:pt x="5168900" y="5092039"/>
                  <a:pt x="0" y="3737896"/>
                </a:cubicBezTo>
                <a:close/>
              </a:path>
            </a:pathLst>
          </a:custGeom>
        </p:spPr>
      </p:pic>
      <p:sp>
        <p:nvSpPr>
          <p:cNvPr id="3" name="Slide Number Placeholder 5">
            <a:extLst>
              <a:ext uri="{FF2B5EF4-FFF2-40B4-BE49-F238E27FC236}">
                <a16:creationId xmlns:a16="http://schemas.microsoft.com/office/drawing/2014/main" id="{6E471F1A-B7DC-9BA6-3EB6-24E194F3A5A3}"/>
              </a:ext>
            </a:extLst>
          </p:cNvPr>
          <p:cNvSpPr txBox="1">
            <a:spLocks/>
          </p:cNvSpPr>
          <p:nvPr/>
        </p:nvSpPr>
        <p:spPr>
          <a:xfrm>
            <a:off x="11533992" y="60147"/>
            <a:ext cx="622149" cy="365125"/>
          </a:xfrm>
          <a:prstGeom prst="rect">
            <a:avLst/>
          </a:prstGeom>
          <a:ln>
            <a:noFill/>
          </a:ln>
        </p:spPr>
        <p:txBody>
          <a:bodyPr vert="horz" lIns="91440" tIns="45720" rIns="91440" bIns="45720" rtlCol="0" anchor="ctr"/>
          <a:lstStyle>
            <a:defPPr>
              <a:defRPr lang="en-US"/>
            </a:defPPr>
            <a:lvl1pPr marL="0" algn="ct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BE4C5A-BBE7-42BA-B0F4-AABA2F3508F5}" type="slidenum">
              <a:rPr lang="en-US" sz="2000" b="1" smtClean="0"/>
              <a:pPr/>
              <a:t>9</a:t>
            </a:fld>
            <a:endParaRPr lang="en-US" sz="2000" b="1"/>
          </a:p>
        </p:txBody>
      </p:sp>
      <p:sp>
        <p:nvSpPr>
          <p:cNvPr id="5" name="TextBox 4">
            <a:extLst>
              <a:ext uri="{FF2B5EF4-FFF2-40B4-BE49-F238E27FC236}">
                <a16:creationId xmlns:a16="http://schemas.microsoft.com/office/drawing/2014/main" id="{A2B76879-948A-9D4D-7270-00A3AAFBEBF8}"/>
              </a:ext>
            </a:extLst>
          </p:cNvPr>
          <p:cNvSpPr txBox="1"/>
          <p:nvPr/>
        </p:nvSpPr>
        <p:spPr>
          <a:xfrm>
            <a:off x="373401" y="1054334"/>
            <a:ext cx="4881480" cy="230832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wrap="square">
            <a:spAutoFit/>
          </a:bodyPr>
          <a:lstStyle/>
          <a:p>
            <a:pPr marL="342900" indent="-342900">
              <a:buFont typeface="Wingdings" panose="05000000000000000000" pitchFamily="2" charset="2"/>
              <a:buChar char="§"/>
            </a:pPr>
            <a:r>
              <a:rPr lang="en-US" sz="2400" dirty="0">
                <a:solidFill>
                  <a:srgbClr val="3C3C3C"/>
                </a:solidFill>
              </a:rPr>
              <a:t>You collected five soil samples to evaluate for a suspected metals release.</a:t>
            </a:r>
          </a:p>
          <a:p>
            <a:pPr marL="342900" indent="-342900">
              <a:buFont typeface="Wingdings" panose="05000000000000000000" pitchFamily="2" charset="2"/>
              <a:buChar char="§"/>
            </a:pPr>
            <a:r>
              <a:rPr lang="en-US" sz="2400" b="1" dirty="0">
                <a:solidFill>
                  <a:srgbClr val="3C3C3C"/>
                </a:solidFill>
              </a:rPr>
              <a:t>Lead</a:t>
            </a:r>
            <a:r>
              <a:rPr lang="en-US" sz="2400" dirty="0">
                <a:solidFill>
                  <a:srgbClr val="3C3C3C"/>
                </a:solidFill>
              </a:rPr>
              <a:t> results range from </a:t>
            </a:r>
            <a:r>
              <a:rPr lang="en-US" sz="2400" b="1" dirty="0">
                <a:solidFill>
                  <a:srgbClr val="3C3C3C"/>
                </a:solidFill>
              </a:rPr>
              <a:t>16 to 30 </a:t>
            </a:r>
          </a:p>
          <a:p>
            <a:pPr marL="342900" indent="-342900">
              <a:buFont typeface="Wingdings" panose="05000000000000000000" pitchFamily="2" charset="2"/>
              <a:buChar char="§"/>
            </a:pPr>
            <a:r>
              <a:rPr lang="en-US" sz="2400" b="1" dirty="0">
                <a:solidFill>
                  <a:srgbClr val="3C3C3C"/>
                </a:solidFill>
              </a:rPr>
              <a:t>Arsenic</a:t>
            </a:r>
            <a:r>
              <a:rPr lang="en-US" sz="2400" dirty="0">
                <a:solidFill>
                  <a:srgbClr val="3C3C3C"/>
                </a:solidFill>
              </a:rPr>
              <a:t> results range from </a:t>
            </a:r>
            <a:r>
              <a:rPr lang="en-US" sz="2400" b="1" dirty="0">
                <a:solidFill>
                  <a:srgbClr val="3C3C3C"/>
                </a:solidFill>
              </a:rPr>
              <a:t>7 to 15</a:t>
            </a:r>
          </a:p>
          <a:p>
            <a:pPr marL="342900" indent="-342900">
              <a:buFont typeface="Wingdings" panose="05000000000000000000" pitchFamily="2" charset="2"/>
              <a:buChar char="§"/>
            </a:pPr>
            <a:r>
              <a:rPr lang="en-US" sz="2400" dirty="0">
                <a:solidFill>
                  <a:srgbClr val="FF0000"/>
                </a:solidFill>
              </a:rPr>
              <a:t>Do you have a release?  </a:t>
            </a:r>
          </a:p>
        </p:txBody>
      </p:sp>
      <p:graphicFrame>
        <p:nvGraphicFramePr>
          <p:cNvPr id="23" name="Table 22">
            <a:extLst>
              <a:ext uri="{FF2B5EF4-FFF2-40B4-BE49-F238E27FC236}">
                <a16:creationId xmlns:a16="http://schemas.microsoft.com/office/drawing/2014/main" id="{82E2498A-5797-638D-A8AA-79CB0E931D91}"/>
              </a:ext>
            </a:extLst>
          </p:cNvPr>
          <p:cNvGraphicFramePr>
            <a:graphicFrameLocks noGrp="1"/>
          </p:cNvGraphicFramePr>
          <p:nvPr>
            <p:extLst>
              <p:ext uri="{D42A27DB-BD31-4B8C-83A1-F6EECF244321}">
                <p14:modId xmlns:p14="http://schemas.microsoft.com/office/powerpoint/2010/main" val="1856986480"/>
              </p:ext>
            </p:extLst>
          </p:nvPr>
        </p:nvGraphicFramePr>
        <p:xfrm>
          <a:off x="373401" y="3457922"/>
          <a:ext cx="2552287" cy="207936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52287">
                  <a:extLst>
                    <a:ext uri="{9D8B030D-6E8A-4147-A177-3AD203B41FA5}">
                      <a16:colId xmlns:a16="http://schemas.microsoft.com/office/drawing/2014/main" val="816943513"/>
                    </a:ext>
                  </a:extLst>
                </a:gridCol>
              </a:tblGrid>
              <a:tr h="519841">
                <a:tc>
                  <a:txBody>
                    <a:bodyPr/>
                    <a:lstStyle/>
                    <a:p>
                      <a:pPr algn="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35529176"/>
                  </a:ext>
                </a:extLst>
              </a:tr>
              <a:tr h="519841">
                <a:tc>
                  <a:txBody>
                    <a:bodyPr/>
                    <a:lstStyle/>
                    <a:p>
                      <a:r>
                        <a:rPr lang="en-US" sz="2400" dirty="0"/>
                        <a:t>Risk </a:t>
                      </a:r>
                      <a:r>
                        <a:rPr lang="en-US" sz="2400" dirty="0" err="1"/>
                        <a:t>Criteria</a:t>
                      </a:r>
                      <a:r>
                        <a:rPr lang="en-US" sz="2400" baseline="30000" dirty="0" err="1"/>
                        <a:t>a</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53718920"/>
                  </a:ext>
                </a:extLst>
              </a:tr>
              <a:tr h="519841">
                <a:tc>
                  <a:txBody>
                    <a:bodyPr/>
                    <a:lstStyle/>
                    <a:p>
                      <a:r>
                        <a:rPr lang="en-US" sz="2400" dirty="0" err="1"/>
                        <a:t>Background</a:t>
                      </a:r>
                      <a:r>
                        <a:rPr lang="en-US" sz="2400" baseline="30000" dirty="0" err="1"/>
                        <a:t>b</a:t>
                      </a:r>
                      <a:endParaRPr lang="en-US" sz="24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418399241"/>
                  </a:ext>
                </a:extLst>
              </a:tr>
              <a:tr h="519841">
                <a:tc>
                  <a:txBody>
                    <a:bodyPr/>
                    <a:lstStyle/>
                    <a:p>
                      <a:r>
                        <a:rPr lang="en-US" sz="2800" b="1" i="1" dirty="0"/>
                        <a:t>Screening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9578342"/>
                  </a:ext>
                </a:extLst>
              </a:tr>
            </a:tbl>
          </a:graphicData>
        </a:graphic>
      </p:graphicFrame>
      <p:sp>
        <p:nvSpPr>
          <p:cNvPr id="24" name="TextBox 23">
            <a:extLst>
              <a:ext uri="{FF2B5EF4-FFF2-40B4-BE49-F238E27FC236}">
                <a16:creationId xmlns:a16="http://schemas.microsoft.com/office/drawing/2014/main" id="{EE22C0FD-4EBB-9B5C-5460-48DA2AF47D15}"/>
              </a:ext>
            </a:extLst>
          </p:cNvPr>
          <p:cNvSpPr txBox="1"/>
          <p:nvPr/>
        </p:nvSpPr>
        <p:spPr>
          <a:xfrm>
            <a:off x="2891581" y="6027003"/>
            <a:ext cx="6400800" cy="830997"/>
          </a:xfrm>
          <a:prstGeom prst="rect">
            <a:avLst/>
          </a:prstGeom>
          <a:noFill/>
        </p:spPr>
        <p:txBody>
          <a:bodyPr wrap="square" rtlCol="0">
            <a:spAutoFit/>
          </a:bodyPr>
          <a:lstStyle/>
          <a:p>
            <a:r>
              <a:rPr lang="en-US" sz="1600" dirty="0"/>
              <a:t>All concentrations in mg/kg</a:t>
            </a:r>
          </a:p>
          <a:p>
            <a:r>
              <a:rPr lang="en-US" sz="1600" dirty="0"/>
              <a:t>a – Critical Tier 1 PCL (</a:t>
            </a:r>
            <a:r>
              <a:rPr lang="en-US" sz="1600" baseline="30000" dirty="0" err="1"/>
              <a:t>GW</a:t>
            </a:r>
            <a:r>
              <a:rPr lang="en-US" sz="1600" dirty="0" err="1"/>
              <a:t>Soil</a:t>
            </a:r>
            <a:r>
              <a:rPr lang="en-US" sz="1600" dirty="0"/>
              <a:t>) – Feb 2025</a:t>
            </a:r>
          </a:p>
          <a:p>
            <a:r>
              <a:rPr lang="en-US" sz="1600" dirty="0"/>
              <a:t>b – Texas-Specific Soil Background Concentration (TSSBC)] – §350.51(m)</a:t>
            </a:r>
          </a:p>
        </p:txBody>
      </p:sp>
      <p:sp>
        <p:nvSpPr>
          <p:cNvPr id="21" name="Rectangle 3">
            <a:extLst>
              <a:ext uri="{FF2B5EF4-FFF2-40B4-BE49-F238E27FC236}">
                <a16:creationId xmlns:a16="http://schemas.microsoft.com/office/drawing/2014/main" id="{D485F064-BF46-9C42-30E2-1312B2EB9B65}"/>
              </a:ext>
            </a:extLst>
          </p:cNvPr>
          <p:cNvSpPr>
            <a:spLocks noChangeArrowheads="1"/>
          </p:cNvSpPr>
          <p:nvPr/>
        </p:nvSpPr>
        <p:spPr bwMode="auto">
          <a:xfrm>
            <a:off x="2633492" y="0"/>
            <a:ext cx="8900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chemeClr val="accent6">
                    <a:lumMod val="50000"/>
                  </a:schemeClr>
                </a:solidFill>
                <a:effectLst/>
                <a:uLnTx/>
                <a:uFillTx/>
                <a:latin typeface="Candara"/>
                <a:ea typeface="+mn-ea"/>
                <a:cs typeface="+mn-cs"/>
              </a:rPr>
              <a:t>Example: </a:t>
            </a:r>
            <a:r>
              <a:rPr lang="en-US" altLang="en-US" sz="4400" i="1" dirty="0">
                <a:solidFill>
                  <a:schemeClr val="accent6">
                    <a:lumMod val="50000"/>
                  </a:schemeClr>
                </a:solidFill>
                <a:latin typeface="Candara"/>
              </a:rPr>
              <a:t>Dallas</a:t>
            </a:r>
            <a:r>
              <a:rPr kumimoji="0" lang="en-US" altLang="en-US" sz="4400" i="1" u="none" strike="noStrike" kern="1200" cap="none" spc="0" normalizeH="0" baseline="0" noProof="0" dirty="0">
                <a:ln>
                  <a:noFill/>
                </a:ln>
                <a:solidFill>
                  <a:schemeClr val="accent6">
                    <a:lumMod val="50000"/>
                  </a:schemeClr>
                </a:solidFill>
                <a:effectLst/>
                <a:uLnTx/>
                <a:uFillTx/>
                <a:latin typeface="Candara"/>
                <a:ea typeface="+mn-ea"/>
                <a:cs typeface="+mn-cs"/>
              </a:rPr>
              <a:t>, Texas</a:t>
            </a:r>
          </a:p>
        </p:txBody>
      </p:sp>
      <p:grpSp>
        <p:nvGrpSpPr>
          <p:cNvPr id="4" name="Group 3">
            <a:extLst>
              <a:ext uri="{FF2B5EF4-FFF2-40B4-BE49-F238E27FC236}">
                <a16:creationId xmlns:a16="http://schemas.microsoft.com/office/drawing/2014/main" id="{3961B0AF-3E0E-8AFC-C190-4939E1AB6C48}"/>
              </a:ext>
            </a:extLst>
          </p:cNvPr>
          <p:cNvGrpSpPr/>
          <p:nvPr/>
        </p:nvGrpSpPr>
        <p:grpSpPr>
          <a:xfrm>
            <a:off x="5494250" y="78106"/>
            <a:ext cx="4464618" cy="3289169"/>
            <a:chOff x="6660254" y="551146"/>
            <a:chExt cx="4464618" cy="3289169"/>
          </a:xfrm>
        </p:grpSpPr>
        <p:sp>
          <p:nvSpPr>
            <p:cNvPr id="31" name="TextBox 30">
              <a:extLst>
                <a:ext uri="{FF2B5EF4-FFF2-40B4-BE49-F238E27FC236}">
                  <a16:creationId xmlns:a16="http://schemas.microsoft.com/office/drawing/2014/main" id="{E77C49AE-6563-1729-6FF2-EFAD7CCBCBFD}"/>
                </a:ext>
              </a:extLst>
            </p:cNvPr>
            <p:cNvSpPr txBox="1"/>
            <p:nvPr/>
          </p:nvSpPr>
          <p:spPr>
            <a:xfrm>
              <a:off x="6660254" y="1531991"/>
              <a:ext cx="4464618" cy="2308324"/>
            </a:xfrm>
            <a:prstGeom prst="rect">
              <a:avLst/>
            </a:prstGeom>
            <a:solidFill>
              <a:srgbClr val="FFDB69"/>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US" sz="2400" dirty="0">
                  <a:solidFill>
                    <a:srgbClr val="3C3C3C"/>
                  </a:solidFill>
                </a:rPr>
                <a:t>Where to look?</a:t>
              </a:r>
            </a:p>
            <a:p>
              <a:endParaRPr lang="en-US" sz="2400" dirty="0">
                <a:solidFill>
                  <a:srgbClr val="3C3C3C"/>
                </a:solidFill>
              </a:endParaRPr>
            </a:p>
            <a:p>
              <a:endParaRPr lang="en-US" sz="2400" dirty="0">
                <a:solidFill>
                  <a:srgbClr val="3C3C3C"/>
                </a:solidFill>
              </a:endParaRPr>
            </a:p>
            <a:p>
              <a:endParaRPr lang="en-US" sz="2400" dirty="0">
                <a:solidFill>
                  <a:srgbClr val="3C3C3C"/>
                </a:solidFill>
              </a:endParaRPr>
            </a:p>
            <a:p>
              <a:endParaRPr lang="en-US" sz="2400" dirty="0">
                <a:solidFill>
                  <a:srgbClr val="3C3C3C"/>
                </a:solidFill>
              </a:endParaRPr>
            </a:p>
            <a:p>
              <a:endParaRPr lang="en-US" sz="2400" dirty="0">
                <a:solidFill>
                  <a:srgbClr val="3C3C3C"/>
                </a:solidFill>
              </a:endParaRPr>
            </a:p>
          </p:txBody>
        </p:sp>
        <p:pic>
          <p:nvPicPr>
            <p:cNvPr id="1026" name="Picture 2" descr="Top 6 Books About the Future">
              <a:extLst>
                <a:ext uri="{FF2B5EF4-FFF2-40B4-BE49-F238E27FC236}">
                  <a16:creationId xmlns:a16="http://schemas.microsoft.com/office/drawing/2014/main" id="{0AF1A04B-0F6D-8D1B-99CC-B5A508BD61F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105" b="99800" l="10000" r="90000">
                          <a14:foregroundMark x1="25333" y1="77978" x2="25333" y2="77978"/>
                          <a14:foregroundMark x1="52067" y1="85786" x2="52067" y2="85786"/>
                          <a14:foregroundMark x1="66133" y1="83483" x2="66133" y2="83483"/>
                          <a14:foregroundMark x1="69333" y1="70771" x2="69333" y2="70771"/>
                          <a14:foregroundMark x1="57067" y1="71471" x2="73267" y2="69169"/>
                          <a14:foregroundMark x1="73267" y1="69169" x2="71000" y2="89089"/>
                          <a14:foregroundMark x1="71000" y1="89089" x2="23333" y2="87588"/>
                          <a14:foregroundMark x1="23333" y1="87588" x2="15600" y2="81281"/>
                          <a14:foregroundMark x1="15600" y1="81281" x2="17333" y2="73273"/>
                          <a14:foregroundMark x1="17333" y1="73273" x2="48267" y2="80080"/>
                          <a14:foregroundMark x1="48267" y1="80080" x2="59200" y2="71371"/>
                          <a14:foregroundMark x1="71267" y1="64264" x2="77933" y2="63764"/>
                          <a14:foregroundMark x1="77933" y1="63764" x2="78867" y2="91892"/>
                          <a14:foregroundMark x1="78867" y1="91892" x2="77933" y2="99199"/>
                          <a14:foregroundMark x1="77933" y1="99199" x2="36133" y2="95095"/>
                          <a14:foregroundMark x1="36133" y1="95095" x2="27333" y2="99199"/>
                          <a14:foregroundMark x1="27333" y1="99199" x2="17333" y2="97998"/>
                          <a14:foregroundMark x1="17333" y1="97998" x2="13267" y2="93293"/>
                          <a14:foregroundMark x1="13267" y1="93293" x2="14200" y2="85285"/>
                          <a14:foregroundMark x1="14200" y1="85285" x2="21667" y2="82382"/>
                          <a14:foregroundMark x1="21667" y1="82382" x2="45800" y2="84184"/>
                          <a14:foregroundMark x1="45800" y1="84184" x2="67200" y2="75876"/>
                          <a14:foregroundMark x1="67200" y1="75876" x2="71333" y2="64965"/>
                          <a14:foregroundMark x1="13000" y1="90090" x2="13267" y2="98799"/>
                          <a14:foregroundMark x1="13267" y1="98799" x2="46200" y2="99700"/>
                          <a14:foregroundMark x1="46200" y1="99700" x2="59400" y2="99700"/>
                          <a14:foregroundMark x1="59400" y1="99700" x2="79800" y2="99800"/>
                          <a14:foregroundMark x1="79800" y1="99800" x2="18533" y2="87387"/>
                          <a14:foregroundMark x1="18533" y1="87387" x2="13600" y2="89089"/>
                          <a14:foregroundMark x1="13600" y1="89089" x2="13200" y2="89990"/>
                          <a14:foregroundMark x1="41867" y1="9409" x2="46533" y2="4505"/>
                          <a14:foregroundMark x1="46533" y1="4505" x2="50333" y2="8709"/>
                          <a14:foregroundMark x1="50333" y1="8709" x2="50667" y2="12312"/>
                          <a14:foregroundMark x1="44800" y1="5205" x2="48467" y2="5105"/>
                        </a14:backgroundRemoval>
                      </a14:imgEffect>
                    </a14:imgLayer>
                  </a14:imgProps>
                </a:ext>
                <a:ext uri="{28A0092B-C50C-407E-A947-70E740481C1C}">
                  <a14:useLocalDpi xmlns:a14="http://schemas.microsoft.com/office/drawing/2010/main" val="0"/>
                </a:ext>
              </a:extLst>
            </a:blip>
            <a:srcRect/>
            <a:stretch>
              <a:fillRect/>
            </a:stretch>
          </p:blipFill>
          <p:spPr bwMode="auto">
            <a:xfrm>
              <a:off x="9420085" y="551146"/>
              <a:ext cx="1421186" cy="9465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63EA52-965C-322B-FD88-4D83205D96EB}"/>
                </a:ext>
              </a:extLst>
            </p:cNvPr>
            <p:cNvSpPr txBox="1"/>
            <p:nvPr/>
          </p:nvSpPr>
          <p:spPr>
            <a:xfrm rot="20332293">
              <a:off x="9974276" y="1125462"/>
              <a:ext cx="633507" cy="369332"/>
            </a:xfrm>
            <a:prstGeom prst="rect">
              <a:avLst/>
            </a:prstGeom>
            <a:noFill/>
          </p:spPr>
          <p:txBody>
            <a:bodyPr wrap="none" rtlCol="0">
              <a:spAutoFit/>
            </a:bodyPr>
            <a:lstStyle/>
            <a:p>
              <a:r>
                <a:rPr lang="en-US" dirty="0">
                  <a:solidFill>
                    <a:schemeClr val="bg1"/>
                  </a:solidFill>
                </a:rPr>
                <a:t>§350</a:t>
              </a:r>
            </a:p>
          </p:txBody>
        </p:sp>
      </p:grpSp>
      <p:sp>
        <p:nvSpPr>
          <p:cNvPr id="9" name="TextBox 8">
            <a:extLst>
              <a:ext uri="{FF2B5EF4-FFF2-40B4-BE49-F238E27FC236}">
                <a16:creationId xmlns:a16="http://schemas.microsoft.com/office/drawing/2014/main" id="{B579BEF4-B692-96C6-43ED-345A7CD01AE4}"/>
              </a:ext>
            </a:extLst>
          </p:cNvPr>
          <p:cNvSpPr txBox="1"/>
          <p:nvPr/>
        </p:nvSpPr>
        <p:spPr>
          <a:xfrm>
            <a:off x="5352841" y="1428799"/>
            <a:ext cx="4591386" cy="1938992"/>
          </a:xfrm>
          <a:prstGeom prst="rect">
            <a:avLst/>
          </a:prstGeom>
          <a:noFill/>
        </p:spPr>
        <p:txBody>
          <a:bodyPr wrap="square">
            <a:spAutoFit/>
          </a:bodyPr>
          <a:lstStyle/>
          <a:p>
            <a:pPr marL="342900" indent="-173038">
              <a:buFont typeface="Arial" panose="020B0604020202020204" pitchFamily="34" charset="0"/>
              <a:buChar char="•"/>
            </a:pPr>
            <a:r>
              <a:rPr lang="en-US" sz="2400" b="1" dirty="0">
                <a:solidFill>
                  <a:srgbClr val="3C3C3C"/>
                </a:solidFill>
              </a:rPr>
              <a:t>Risk Criteria: </a:t>
            </a:r>
            <a:r>
              <a:rPr lang="en-US" sz="2400" dirty="0">
                <a:solidFill>
                  <a:srgbClr val="3C3C3C"/>
                </a:solidFill>
              </a:rPr>
              <a:t>TRRP Tier 1 PCL Tables</a:t>
            </a:r>
          </a:p>
          <a:p>
            <a:pPr marL="342900" indent="-173038">
              <a:buFont typeface="Arial" panose="020B0604020202020204" pitchFamily="34" charset="0"/>
              <a:buChar char="•"/>
            </a:pPr>
            <a:r>
              <a:rPr lang="en-US" sz="2400" b="1" dirty="0">
                <a:solidFill>
                  <a:srgbClr val="3C3C3C"/>
                </a:solidFill>
              </a:rPr>
              <a:t>Background: </a:t>
            </a:r>
            <a:r>
              <a:rPr lang="en-US" sz="2400" dirty="0">
                <a:solidFill>
                  <a:srgbClr val="3C3C3C"/>
                </a:solidFill>
              </a:rPr>
              <a:t>Texas-Specific Soil Background Concentrations</a:t>
            </a:r>
          </a:p>
          <a:p>
            <a:pPr marL="342900" indent="-173038">
              <a:buFont typeface="Arial" panose="020B0604020202020204" pitchFamily="34" charset="0"/>
              <a:buChar char="•"/>
            </a:pPr>
            <a:r>
              <a:rPr lang="en-US" sz="2400" b="1" dirty="0">
                <a:solidFill>
                  <a:srgbClr val="3C3C3C"/>
                </a:solidFill>
              </a:rPr>
              <a:t>TRRP Memo (RG-649)</a:t>
            </a:r>
            <a:endParaRPr lang="en-US" sz="2400" b="1" dirty="0">
              <a:solidFill>
                <a:srgbClr val="FF0000"/>
              </a:solidFill>
            </a:endParaRPr>
          </a:p>
        </p:txBody>
      </p:sp>
      <p:graphicFrame>
        <p:nvGraphicFramePr>
          <p:cNvPr id="7" name="Table 6">
            <a:extLst>
              <a:ext uri="{FF2B5EF4-FFF2-40B4-BE49-F238E27FC236}">
                <a16:creationId xmlns:a16="http://schemas.microsoft.com/office/drawing/2014/main" id="{37FE60A9-A2C4-AD55-0C58-C5937A77045E}"/>
              </a:ext>
            </a:extLst>
          </p:cNvPr>
          <p:cNvGraphicFramePr>
            <a:graphicFrameLocks noGrp="1"/>
          </p:cNvGraphicFramePr>
          <p:nvPr>
            <p:extLst>
              <p:ext uri="{D42A27DB-BD31-4B8C-83A1-F6EECF244321}">
                <p14:modId xmlns:p14="http://schemas.microsoft.com/office/powerpoint/2010/main" val="3799284983"/>
              </p:ext>
            </p:extLst>
          </p:nvPr>
        </p:nvGraphicFramePr>
        <p:xfrm>
          <a:off x="3002931" y="3463373"/>
          <a:ext cx="1446873" cy="207936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446873">
                  <a:extLst>
                    <a:ext uri="{9D8B030D-6E8A-4147-A177-3AD203B41FA5}">
                      <a16:colId xmlns:a16="http://schemas.microsoft.com/office/drawing/2014/main" val="816943513"/>
                    </a:ext>
                  </a:extLst>
                </a:gridCol>
              </a:tblGrid>
              <a:tr h="519841">
                <a:tc>
                  <a:txBody>
                    <a:bodyPr/>
                    <a:lstStyle/>
                    <a:p>
                      <a:pPr algn="ctr"/>
                      <a:r>
                        <a:rPr lang="en-US" sz="2400" dirty="0"/>
                        <a:t>Arsenic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35529176"/>
                  </a:ext>
                </a:extLst>
              </a:tr>
              <a:tr h="519841">
                <a:tc>
                  <a:txBody>
                    <a:bodyPr/>
                    <a:lstStyle/>
                    <a:p>
                      <a:pPr algn="ctr"/>
                      <a:r>
                        <a:rPr lang="en-US" sz="2400"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53718920"/>
                  </a:ext>
                </a:extLst>
              </a:tr>
              <a:tr h="519841">
                <a:tc>
                  <a:txBody>
                    <a:bodyPr/>
                    <a:lstStyle/>
                    <a:p>
                      <a:pPr algn="ctr"/>
                      <a:r>
                        <a:rPr lang="en-US" sz="2400" dirty="0"/>
                        <a:t>5.9</a:t>
                      </a:r>
                      <a:endParaRPr lang="en-US" sz="24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418399241"/>
                  </a:ext>
                </a:extLst>
              </a:tr>
              <a:tr h="519841">
                <a:tc>
                  <a:txBody>
                    <a:bodyPr/>
                    <a:lstStyle/>
                    <a:p>
                      <a:pPr algn="ctr"/>
                      <a:r>
                        <a:rPr lang="en-US" sz="2800" b="1" i="1" dirty="0">
                          <a:solidFill>
                            <a:srgbClr val="FF0000"/>
                          </a:solidFill>
                        </a:rPr>
                        <a:t>5.9</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9578342"/>
                  </a:ext>
                </a:extLst>
              </a:tr>
            </a:tbl>
          </a:graphicData>
        </a:graphic>
      </p:graphicFrame>
      <p:graphicFrame>
        <p:nvGraphicFramePr>
          <p:cNvPr id="10" name="Table 9">
            <a:extLst>
              <a:ext uri="{FF2B5EF4-FFF2-40B4-BE49-F238E27FC236}">
                <a16:creationId xmlns:a16="http://schemas.microsoft.com/office/drawing/2014/main" id="{7C287AE7-49DF-6C01-FCE1-11393F416E13}"/>
              </a:ext>
            </a:extLst>
          </p:cNvPr>
          <p:cNvGraphicFramePr>
            <a:graphicFrameLocks noGrp="1"/>
          </p:cNvGraphicFramePr>
          <p:nvPr>
            <p:extLst>
              <p:ext uri="{D42A27DB-BD31-4B8C-83A1-F6EECF244321}">
                <p14:modId xmlns:p14="http://schemas.microsoft.com/office/powerpoint/2010/main" val="2005868803"/>
              </p:ext>
            </p:extLst>
          </p:nvPr>
        </p:nvGraphicFramePr>
        <p:xfrm>
          <a:off x="4527047" y="3469516"/>
          <a:ext cx="1446873" cy="207936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446873">
                  <a:extLst>
                    <a:ext uri="{9D8B030D-6E8A-4147-A177-3AD203B41FA5}">
                      <a16:colId xmlns:a16="http://schemas.microsoft.com/office/drawing/2014/main" val="816943513"/>
                    </a:ext>
                  </a:extLst>
                </a:gridCol>
              </a:tblGrid>
              <a:tr h="519841">
                <a:tc>
                  <a:txBody>
                    <a:bodyPr/>
                    <a:lstStyle/>
                    <a:p>
                      <a:pPr algn="ctr"/>
                      <a:r>
                        <a:rPr lang="en-US" sz="2400" dirty="0"/>
                        <a:t>Lead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35529176"/>
                  </a:ext>
                </a:extLst>
              </a:tr>
              <a:tr h="519841">
                <a:tc>
                  <a:txBody>
                    <a:bodyPr/>
                    <a:lstStyle/>
                    <a:p>
                      <a:pPr algn="ctr"/>
                      <a:r>
                        <a:rPr lang="en-US" sz="24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53718920"/>
                  </a:ext>
                </a:extLst>
              </a:tr>
              <a:tr h="519841">
                <a:tc>
                  <a:txBody>
                    <a:bodyPr/>
                    <a:lstStyle/>
                    <a:p>
                      <a:pPr algn="ctr"/>
                      <a:r>
                        <a:rPr lang="en-US" sz="2400" dirty="0"/>
                        <a:t>15</a:t>
                      </a:r>
                      <a:endParaRPr lang="en-US" sz="24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418399241"/>
                  </a:ext>
                </a:extLst>
              </a:tr>
              <a:tr h="519841">
                <a:tc>
                  <a:txBody>
                    <a:bodyPr/>
                    <a:lstStyle/>
                    <a:p>
                      <a:pPr algn="ctr"/>
                      <a:r>
                        <a:rPr lang="en-US" sz="2800" b="1" i="1" dirty="0">
                          <a:solidFill>
                            <a:srgbClr val="FF0000"/>
                          </a:solidFill>
                        </a:rPr>
                        <a:t>15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9578342"/>
                  </a:ext>
                </a:extLst>
              </a:tr>
            </a:tbl>
          </a:graphicData>
        </a:graphic>
      </p:graphicFrame>
      <p:sp>
        <p:nvSpPr>
          <p:cNvPr id="32" name="Speech Bubble: Rectangle with Corners Rounded 31">
            <a:extLst>
              <a:ext uri="{FF2B5EF4-FFF2-40B4-BE49-F238E27FC236}">
                <a16:creationId xmlns:a16="http://schemas.microsoft.com/office/drawing/2014/main" id="{D92D32A5-FE54-9E5E-0C9F-C236B60BD0FC}"/>
              </a:ext>
            </a:extLst>
          </p:cNvPr>
          <p:cNvSpPr/>
          <p:nvPr/>
        </p:nvSpPr>
        <p:spPr>
          <a:xfrm>
            <a:off x="6322462" y="4046085"/>
            <a:ext cx="5733213" cy="1735864"/>
          </a:xfrm>
          <a:prstGeom prst="wedgeRoundRectCallout">
            <a:avLst>
              <a:gd name="adj1" fmla="val -62953"/>
              <a:gd name="adj2" fmla="val 19768"/>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All </a:t>
            </a:r>
            <a:r>
              <a:rPr lang="en-US" sz="2800" b="1" dirty="0">
                <a:solidFill>
                  <a:schemeClr val="tx1"/>
                </a:solidFill>
              </a:rPr>
              <a:t>lead</a:t>
            </a:r>
            <a:r>
              <a:rPr lang="en-US" sz="2800" dirty="0">
                <a:solidFill>
                  <a:schemeClr val="tx1"/>
                </a:solidFill>
              </a:rPr>
              <a:t> and </a:t>
            </a:r>
            <a:r>
              <a:rPr lang="en-US" sz="2800" b="1" dirty="0">
                <a:solidFill>
                  <a:schemeClr val="tx1"/>
                </a:solidFill>
              </a:rPr>
              <a:t>arsenic</a:t>
            </a:r>
            <a:r>
              <a:rPr lang="en-US" sz="2800" dirty="0">
                <a:solidFill>
                  <a:schemeClr val="tx1"/>
                </a:solidFill>
              </a:rPr>
              <a:t> concentrations are above screening values. </a:t>
            </a:r>
          </a:p>
          <a:p>
            <a:pPr algn="ctr"/>
            <a:r>
              <a:rPr lang="en-US" sz="4000" b="1" i="1" dirty="0">
                <a:solidFill>
                  <a:srgbClr val="FF0000"/>
                </a:solidFill>
              </a:rPr>
              <a:t>So, we have releases?</a:t>
            </a:r>
          </a:p>
        </p:txBody>
      </p:sp>
      <p:grpSp>
        <p:nvGrpSpPr>
          <p:cNvPr id="53" name="Group 52">
            <a:extLst>
              <a:ext uri="{FF2B5EF4-FFF2-40B4-BE49-F238E27FC236}">
                <a16:creationId xmlns:a16="http://schemas.microsoft.com/office/drawing/2014/main" id="{342AA30A-3CCC-F4C9-D041-5D40E66776E1}"/>
              </a:ext>
            </a:extLst>
          </p:cNvPr>
          <p:cNvGrpSpPr/>
          <p:nvPr/>
        </p:nvGrpSpPr>
        <p:grpSpPr>
          <a:xfrm>
            <a:off x="10239606" y="833367"/>
            <a:ext cx="1593607" cy="1857125"/>
            <a:chOff x="10239606" y="833367"/>
            <a:chExt cx="1593607" cy="1857125"/>
          </a:xfrm>
        </p:grpSpPr>
        <p:grpSp>
          <p:nvGrpSpPr>
            <p:cNvPr id="33" name="Group 32">
              <a:extLst>
                <a:ext uri="{FF2B5EF4-FFF2-40B4-BE49-F238E27FC236}">
                  <a16:creationId xmlns:a16="http://schemas.microsoft.com/office/drawing/2014/main" id="{101591CF-8436-2403-1178-8C9549B32ADB}"/>
                </a:ext>
              </a:extLst>
            </p:cNvPr>
            <p:cNvGrpSpPr/>
            <p:nvPr/>
          </p:nvGrpSpPr>
          <p:grpSpPr>
            <a:xfrm>
              <a:off x="10239606" y="833367"/>
              <a:ext cx="1593607" cy="1849375"/>
              <a:chOff x="10017106" y="-267043"/>
              <a:chExt cx="1593607" cy="1849375"/>
            </a:xfrm>
          </p:grpSpPr>
          <p:grpSp>
            <p:nvGrpSpPr>
              <p:cNvPr id="27" name="Graphic 25" descr="Thought bubble with solid fill">
                <a:extLst>
                  <a:ext uri="{FF2B5EF4-FFF2-40B4-BE49-F238E27FC236}">
                    <a16:creationId xmlns:a16="http://schemas.microsoft.com/office/drawing/2014/main" id="{2D7B24F1-CC0F-77B0-B4FC-AFB8A0BBB177}"/>
                  </a:ext>
                </a:extLst>
              </p:cNvPr>
              <p:cNvGrpSpPr/>
              <p:nvPr/>
            </p:nvGrpSpPr>
            <p:grpSpPr>
              <a:xfrm>
                <a:off x="10017106" y="-267043"/>
                <a:ext cx="977513" cy="654757"/>
                <a:chOff x="9454638" y="-235994"/>
                <a:chExt cx="977513" cy="654757"/>
              </a:xfrm>
              <a:solidFill>
                <a:schemeClr val="bg1"/>
              </a:solidFill>
            </p:grpSpPr>
            <p:sp>
              <p:nvSpPr>
                <p:cNvPr id="28" name="Freeform: Shape 27">
                  <a:extLst>
                    <a:ext uri="{FF2B5EF4-FFF2-40B4-BE49-F238E27FC236}">
                      <a16:creationId xmlns:a16="http://schemas.microsoft.com/office/drawing/2014/main" id="{A49104AB-72B7-5419-1F79-3572BD39CD06}"/>
                    </a:ext>
                  </a:extLst>
                </p:cNvPr>
                <p:cNvSpPr/>
                <p:nvPr/>
              </p:nvSpPr>
              <p:spPr>
                <a:xfrm>
                  <a:off x="9454638" y="-235994"/>
                  <a:ext cx="719609" cy="654757"/>
                </a:xfrm>
                <a:custGeom>
                  <a:avLst/>
                  <a:gdLst>
                    <a:gd name="connsiteX0" fmla="*/ 780270 w 895015"/>
                    <a:gd name="connsiteY0" fmla="*/ 171450 h 504825"/>
                    <a:gd name="connsiteX1" fmla="*/ 753879 w 895015"/>
                    <a:gd name="connsiteY1" fmla="*/ 174308 h 504825"/>
                    <a:gd name="connsiteX2" fmla="*/ 757321 w 895015"/>
                    <a:gd name="connsiteY2" fmla="*/ 152400 h 504825"/>
                    <a:gd name="connsiteX3" fmla="*/ 642576 w 895015"/>
                    <a:gd name="connsiteY3" fmla="*/ 57150 h 504825"/>
                    <a:gd name="connsiteX4" fmla="*/ 571433 w 895015"/>
                    <a:gd name="connsiteY4" fmla="*/ 77153 h 504825"/>
                    <a:gd name="connsiteX5" fmla="*/ 458983 w 895015"/>
                    <a:gd name="connsiteY5" fmla="*/ 0 h 504825"/>
                    <a:gd name="connsiteX6" fmla="*/ 347679 w 895015"/>
                    <a:gd name="connsiteY6" fmla="*/ 71438 h 504825"/>
                    <a:gd name="connsiteX7" fmla="*/ 252440 w 895015"/>
                    <a:gd name="connsiteY7" fmla="*/ 28575 h 504825"/>
                    <a:gd name="connsiteX8" fmla="*/ 137695 w 895015"/>
                    <a:gd name="connsiteY8" fmla="*/ 123825 h 504825"/>
                    <a:gd name="connsiteX9" fmla="*/ 141137 w 895015"/>
                    <a:gd name="connsiteY9" fmla="*/ 145733 h 504825"/>
                    <a:gd name="connsiteX10" fmla="*/ 114746 w 895015"/>
                    <a:gd name="connsiteY10" fmla="*/ 142875 h 504825"/>
                    <a:gd name="connsiteX11" fmla="*/ 0 w 895015"/>
                    <a:gd name="connsiteY11" fmla="*/ 238125 h 504825"/>
                    <a:gd name="connsiteX12" fmla="*/ 114746 w 895015"/>
                    <a:gd name="connsiteY12" fmla="*/ 333375 h 504825"/>
                    <a:gd name="connsiteX13" fmla="*/ 115893 w 895015"/>
                    <a:gd name="connsiteY13" fmla="*/ 333375 h 504825"/>
                    <a:gd name="connsiteX14" fmla="*/ 229491 w 895015"/>
                    <a:gd name="connsiteY14" fmla="*/ 419100 h 504825"/>
                    <a:gd name="connsiteX15" fmla="*/ 299486 w 895015"/>
                    <a:gd name="connsiteY15" fmla="*/ 399098 h 504825"/>
                    <a:gd name="connsiteX16" fmla="*/ 298339 w 895015"/>
                    <a:gd name="connsiteY16" fmla="*/ 409575 h 504825"/>
                    <a:gd name="connsiteX17" fmla="*/ 413084 w 895015"/>
                    <a:gd name="connsiteY17" fmla="*/ 504825 h 504825"/>
                    <a:gd name="connsiteX18" fmla="*/ 527830 w 895015"/>
                    <a:gd name="connsiteY18" fmla="*/ 418148 h 504825"/>
                    <a:gd name="connsiteX19" fmla="*/ 619626 w 895015"/>
                    <a:gd name="connsiteY19" fmla="*/ 457200 h 504825"/>
                    <a:gd name="connsiteX20" fmla="*/ 734372 w 895015"/>
                    <a:gd name="connsiteY20" fmla="*/ 361950 h 504825"/>
                    <a:gd name="connsiteX21" fmla="*/ 734372 w 895015"/>
                    <a:gd name="connsiteY21" fmla="*/ 353378 h 504825"/>
                    <a:gd name="connsiteX22" fmla="*/ 780270 w 895015"/>
                    <a:gd name="connsiteY22" fmla="*/ 361950 h 504825"/>
                    <a:gd name="connsiteX23" fmla="*/ 895016 w 895015"/>
                    <a:gd name="connsiteY23" fmla="*/ 266700 h 504825"/>
                    <a:gd name="connsiteX24" fmla="*/ 780270 w 895015"/>
                    <a:gd name="connsiteY24" fmla="*/ 17145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5015" h="504825">
                      <a:moveTo>
                        <a:pt x="780270" y="171450"/>
                      </a:moveTo>
                      <a:cubicBezTo>
                        <a:pt x="771091" y="171450"/>
                        <a:pt x="763058" y="172403"/>
                        <a:pt x="753879" y="174308"/>
                      </a:cubicBezTo>
                      <a:cubicBezTo>
                        <a:pt x="756174" y="167640"/>
                        <a:pt x="757321" y="160020"/>
                        <a:pt x="757321" y="152400"/>
                      </a:cubicBezTo>
                      <a:cubicBezTo>
                        <a:pt x="757321" y="100013"/>
                        <a:pt x="705686" y="57150"/>
                        <a:pt x="642576" y="57150"/>
                      </a:cubicBezTo>
                      <a:cubicBezTo>
                        <a:pt x="616184" y="57150"/>
                        <a:pt x="590940" y="64770"/>
                        <a:pt x="571433" y="77153"/>
                      </a:cubicBezTo>
                      <a:cubicBezTo>
                        <a:pt x="562254" y="33338"/>
                        <a:pt x="515208" y="0"/>
                        <a:pt x="458983" y="0"/>
                      </a:cubicBezTo>
                      <a:cubicBezTo>
                        <a:pt x="406200" y="0"/>
                        <a:pt x="361449" y="30480"/>
                        <a:pt x="347679" y="71438"/>
                      </a:cubicBezTo>
                      <a:cubicBezTo>
                        <a:pt x="327025" y="45720"/>
                        <a:pt x="292601" y="28575"/>
                        <a:pt x="252440" y="28575"/>
                      </a:cubicBezTo>
                      <a:cubicBezTo>
                        <a:pt x="189330" y="28575"/>
                        <a:pt x="137695" y="71438"/>
                        <a:pt x="137695" y="123825"/>
                      </a:cubicBezTo>
                      <a:cubicBezTo>
                        <a:pt x="137695" y="131445"/>
                        <a:pt x="138842" y="138113"/>
                        <a:pt x="141137" y="145733"/>
                      </a:cubicBezTo>
                      <a:cubicBezTo>
                        <a:pt x="131957" y="143828"/>
                        <a:pt x="123925" y="142875"/>
                        <a:pt x="114746" y="142875"/>
                      </a:cubicBezTo>
                      <a:cubicBezTo>
                        <a:pt x="51636" y="142875"/>
                        <a:pt x="0" y="185738"/>
                        <a:pt x="0" y="238125"/>
                      </a:cubicBezTo>
                      <a:cubicBezTo>
                        <a:pt x="0" y="290513"/>
                        <a:pt x="51636" y="333375"/>
                        <a:pt x="114746" y="333375"/>
                      </a:cubicBezTo>
                      <a:cubicBezTo>
                        <a:pt x="114746" y="333375"/>
                        <a:pt x="114746" y="333375"/>
                        <a:pt x="115893" y="333375"/>
                      </a:cubicBezTo>
                      <a:cubicBezTo>
                        <a:pt x="121630" y="381953"/>
                        <a:pt x="170971" y="419100"/>
                        <a:pt x="229491" y="419100"/>
                      </a:cubicBezTo>
                      <a:cubicBezTo>
                        <a:pt x="255883" y="419100"/>
                        <a:pt x="279979" y="411480"/>
                        <a:pt x="299486" y="399098"/>
                      </a:cubicBezTo>
                      <a:cubicBezTo>
                        <a:pt x="299486" y="401955"/>
                        <a:pt x="298339" y="405765"/>
                        <a:pt x="298339" y="409575"/>
                      </a:cubicBezTo>
                      <a:cubicBezTo>
                        <a:pt x="298339" y="461963"/>
                        <a:pt x="349974" y="504825"/>
                        <a:pt x="413084" y="504825"/>
                      </a:cubicBezTo>
                      <a:cubicBezTo>
                        <a:pt x="472752" y="504825"/>
                        <a:pt x="522093" y="466725"/>
                        <a:pt x="527830" y="418148"/>
                      </a:cubicBezTo>
                      <a:cubicBezTo>
                        <a:pt x="548484" y="441960"/>
                        <a:pt x="581760" y="457200"/>
                        <a:pt x="619626" y="457200"/>
                      </a:cubicBezTo>
                      <a:cubicBezTo>
                        <a:pt x="682737" y="457200"/>
                        <a:pt x="734372" y="414338"/>
                        <a:pt x="734372" y="361950"/>
                      </a:cubicBezTo>
                      <a:cubicBezTo>
                        <a:pt x="734372" y="359093"/>
                        <a:pt x="734372" y="356235"/>
                        <a:pt x="734372" y="353378"/>
                      </a:cubicBezTo>
                      <a:cubicBezTo>
                        <a:pt x="748141" y="358140"/>
                        <a:pt x="764206" y="361950"/>
                        <a:pt x="780270" y="361950"/>
                      </a:cubicBezTo>
                      <a:cubicBezTo>
                        <a:pt x="843380" y="361950"/>
                        <a:pt x="895016" y="319088"/>
                        <a:pt x="895016" y="266700"/>
                      </a:cubicBezTo>
                      <a:cubicBezTo>
                        <a:pt x="895016" y="214313"/>
                        <a:pt x="843380" y="171450"/>
                        <a:pt x="780270" y="171450"/>
                      </a:cubicBezTo>
                      <a:close/>
                    </a:path>
                  </a:pathLst>
                </a:custGeom>
                <a:grpFill/>
                <a:ln w="19050" cap="flat">
                  <a:solidFill>
                    <a:schemeClr val="tx1"/>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0434623-0C0D-4300-B00D-B17A5EC18169}"/>
                    </a:ext>
                  </a:extLst>
                </p:cNvPr>
                <p:cNvSpPr/>
                <p:nvPr/>
              </p:nvSpPr>
              <p:spPr>
                <a:xfrm>
                  <a:off x="10150057" y="244434"/>
                  <a:ext cx="137694" cy="114300"/>
                </a:xfrm>
                <a:custGeom>
                  <a:avLst/>
                  <a:gdLst>
                    <a:gd name="connsiteX0" fmla="*/ 137695 w 137694"/>
                    <a:gd name="connsiteY0" fmla="*/ 57150 h 114300"/>
                    <a:gd name="connsiteX1" fmla="*/ 68847 w 137694"/>
                    <a:gd name="connsiteY1" fmla="*/ 114300 h 114300"/>
                    <a:gd name="connsiteX2" fmla="*/ 0 w 137694"/>
                    <a:gd name="connsiteY2" fmla="*/ 57150 h 114300"/>
                    <a:gd name="connsiteX3" fmla="*/ 68847 w 137694"/>
                    <a:gd name="connsiteY3" fmla="*/ 0 h 114300"/>
                    <a:gd name="connsiteX4" fmla="*/ 137695 w 137694"/>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4" h="114300">
                      <a:moveTo>
                        <a:pt x="137695" y="57150"/>
                      </a:moveTo>
                      <a:cubicBezTo>
                        <a:pt x="137695" y="88713"/>
                        <a:pt x="106871" y="114300"/>
                        <a:pt x="68847" y="114300"/>
                      </a:cubicBezTo>
                      <a:cubicBezTo>
                        <a:pt x="30824" y="114300"/>
                        <a:pt x="0" y="88713"/>
                        <a:pt x="0" y="57150"/>
                      </a:cubicBezTo>
                      <a:cubicBezTo>
                        <a:pt x="0" y="25587"/>
                        <a:pt x="30824" y="0"/>
                        <a:pt x="68847" y="0"/>
                      </a:cubicBezTo>
                      <a:cubicBezTo>
                        <a:pt x="106871" y="0"/>
                        <a:pt x="137695" y="25587"/>
                        <a:pt x="137695" y="57150"/>
                      </a:cubicBezTo>
                      <a:close/>
                    </a:path>
                  </a:pathLst>
                </a:custGeom>
                <a:grpFill/>
                <a:ln w="19050" cap="flat">
                  <a:solidFill>
                    <a:schemeClr val="tx1"/>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61D16CE-3C7B-6225-73E2-92FD6BEFEEB8}"/>
                    </a:ext>
                  </a:extLst>
                </p:cNvPr>
                <p:cNvSpPr/>
                <p:nvPr/>
              </p:nvSpPr>
              <p:spPr>
                <a:xfrm>
                  <a:off x="10328880" y="331185"/>
                  <a:ext cx="103271" cy="85725"/>
                </a:xfrm>
                <a:custGeom>
                  <a:avLst/>
                  <a:gdLst>
                    <a:gd name="connsiteX0" fmla="*/ 103271 w 103271"/>
                    <a:gd name="connsiteY0" fmla="*/ 42863 h 85725"/>
                    <a:gd name="connsiteX1" fmla="*/ 51636 w 103271"/>
                    <a:gd name="connsiteY1" fmla="*/ 85725 h 85725"/>
                    <a:gd name="connsiteX2" fmla="*/ 0 w 103271"/>
                    <a:gd name="connsiteY2" fmla="*/ 42863 h 85725"/>
                    <a:gd name="connsiteX3" fmla="*/ 51636 w 103271"/>
                    <a:gd name="connsiteY3" fmla="*/ 0 h 85725"/>
                    <a:gd name="connsiteX4" fmla="*/ 103271 w 103271"/>
                    <a:gd name="connsiteY4" fmla="*/ 42863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1" h="85725">
                      <a:moveTo>
                        <a:pt x="103271" y="42863"/>
                      </a:moveTo>
                      <a:cubicBezTo>
                        <a:pt x="103271" y="66535"/>
                        <a:pt x="80153" y="85725"/>
                        <a:pt x="51636" y="85725"/>
                      </a:cubicBezTo>
                      <a:cubicBezTo>
                        <a:pt x="23118" y="85725"/>
                        <a:pt x="0" y="66535"/>
                        <a:pt x="0" y="42863"/>
                      </a:cubicBezTo>
                      <a:cubicBezTo>
                        <a:pt x="0" y="19190"/>
                        <a:pt x="23118" y="0"/>
                        <a:pt x="51636" y="0"/>
                      </a:cubicBezTo>
                      <a:cubicBezTo>
                        <a:pt x="80153" y="0"/>
                        <a:pt x="103271" y="19190"/>
                        <a:pt x="103271" y="42863"/>
                      </a:cubicBezTo>
                      <a:close/>
                    </a:path>
                  </a:pathLst>
                </a:custGeom>
                <a:grpFill/>
                <a:ln w="19050" cap="flat">
                  <a:solidFill>
                    <a:schemeClr val="tx1"/>
                  </a:solidFill>
                  <a:prstDash val="solid"/>
                  <a:miter/>
                </a:ln>
              </p:spPr>
              <p:txBody>
                <a:bodyPr rtlCol="0" anchor="ctr"/>
                <a:lstStyle/>
                <a:p>
                  <a:endParaRPr lang="en-US"/>
                </a:p>
              </p:txBody>
            </p:sp>
          </p:grpSp>
          <p:grpSp>
            <p:nvGrpSpPr>
              <p:cNvPr id="14" name="Group 13">
                <a:extLst>
                  <a:ext uri="{FF2B5EF4-FFF2-40B4-BE49-F238E27FC236}">
                    <a16:creationId xmlns:a16="http://schemas.microsoft.com/office/drawing/2014/main" id="{84B17508-067B-04E3-B384-77636FD142FF}"/>
                  </a:ext>
                </a:extLst>
              </p:cNvPr>
              <p:cNvGrpSpPr/>
              <p:nvPr/>
            </p:nvGrpSpPr>
            <p:grpSpPr>
              <a:xfrm>
                <a:off x="10215971" y="315067"/>
                <a:ext cx="1394742" cy="1267265"/>
                <a:chOff x="3828194" y="1823065"/>
                <a:chExt cx="4531802" cy="4099764"/>
              </a:xfrm>
            </p:grpSpPr>
            <p:sp>
              <p:nvSpPr>
                <p:cNvPr id="15" name="Freeform: Shape 14">
                  <a:extLst>
                    <a:ext uri="{FF2B5EF4-FFF2-40B4-BE49-F238E27FC236}">
                      <a16:creationId xmlns:a16="http://schemas.microsoft.com/office/drawing/2014/main" id="{DA8CC0AE-38FC-1D42-67CB-5BDDE69A8B32}"/>
                    </a:ext>
                  </a:extLst>
                </p:cNvPr>
                <p:cNvSpPr/>
                <p:nvPr/>
              </p:nvSpPr>
              <p:spPr>
                <a:xfrm>
                  <a:off x="6190407" y="2278127"/>
                  <a:ext cx="1659508" cy="2716730"/>
                </a:xfrm>
                <a:custGeom>
                  <a:avLst/>
                  <a:gdLst>
                    <a:gd name="connsiteX0" fmla="*/ 953 w 1247300"/>
                    <a:gd name="connsiteY0" fmla="*/ 708660 h 2041917"/>
                    <a:gd name="connsiteX1" fmla="*/ 163830 w 1247300"/>
                    <a:gd name="connsiteY1" fmla="*/ 807720 h 2041917"/>
                    <a:gd name="connsiteX2" fmla="*/ 141923 w 1247300"/>
                    <a:gd name="connsiteY2" fmla="*/ 816293 h 2041917"/>
                    <a:gd name="connsiteX3" fmla="*/ 126683 w 1247300"/>
                    <a:gd name="connsiteY3" fmla="*/ 821055 h 2041917"/>
                    <a:gd name="connsiteX4" fmla="*/ 3810 w 1247300"/>
                    <a:gd name="connsiteY4" fmla="*/ 754380 h 2041917"/>
                    <a:gd name="connsiteX5" fmla="*/ 0 w 1247300"/>
                    <a:gd name="connsiteY5" fmla="*/ 723900 h 2041917"/>
                    <a:gd name="connsiteX6" fmla="*/ 953 w 1247300"/>
                    <a:gd name="connsiteY6" fmla="*/ 708660 h 2041917"/>
                    <a:gd name="connsiteX7" fmla="*/ 953 w 1247300"/>
                    <a:gd name="connsiteY7" fmla="*/ 708660 h 2041917"/>
                    <a:gd name="connsiteX8" fmla="*/ 953 w 1247300"/>
                    <a:gd name="connsiteY8" fmla="*/ 708660 h 2041917"/>
                    <a:gd name="connsiteX9" fmla="*/ 678180 w 1247300"/>
                    <a:gd name="connsiteY9" fmla="*/ 290513 h 2041917"/>
                    <a:gd name="connsiteX10" fmla="*/ 801053 w 1247300"/>
                    <a:gd name="connsiteY10" fmla="*/ 365760 h 2041917"/>
                    <a:gd name="connsiteX11" fmla="*/ 967740 w 1247300"/>
                    <a:gd name="connsiteY11" fmla="*/ 832485 h 2041917"/>
                    <a:gd name="connsiteX12" fmla="*/ 978218 w 1247300"/>
                    <a:gd name="connsiteY12" fmla="*/ 1198245 h 2041917"/>
                    <a:gd name="connsiteX13" fmla="*/ 974408 w 1247300"/>
                    <a:gd name="connsiteY13" fmla="*/ 1331595 h 2041917"/>
                    <a:gd name="connsiteX14" fmla="*/ 1221105 w 1247300"/>
                    <a:gd name="connsiteY14" fmla="*/ 1685925 h 2041917"/>
                    <a:gd name="connsiteX15" fmla="*/ 1205865 w 1247300"/>
                    <a:gd name="connsiteY15" fmla="*/ 1846898 h 2041917"/>
                    <a:gd name="connsiteX16" fmla="*/ 1166813 w 1247300"/>
                    <a:gd name="connsiteY16" fmla="*/ 1866900 h 2041917"/>
                    <a:gd name="connsiteX17" fmla="*/ 1042035 w 1247300"/>
                    <a:gd name="connsiteY17" fmla="*/ 1828800 h 2041917"/>
                    <a:gd name="connsiteX18" fmla="*/ 753428 w 1247300"/>
                    <a:gd name="connsiteY18" fmla="*/ 1400175 h 2041917"/>
                    <a:gd name="connsiteX19" fmla="*/ 747713 w 1247300"/>
                    <a:gd name="connsiteY19" fmla="*/ 1179195 h 2041917"/>
                    <a:gd name="connsiteX20" fmla="*/ 746760 w 1247300"/>
                    <a:gd name="connsiteY20" fmla="*/ 1176337 h 2041917"/>
                    <a:gd name="connsiteX21" fmla="*/ 626745 w 1247300"/>
                    <a:gd name="connsiteY21" fmla="*/ 1343978 h 2041917"/>
                    <a:gd name="connsiteX22" fmla="*/ 618173 w 1247300"/>
                    <a:gd name="connsiteY22" fmla="*/ 1354455 h 2041917"/>
                    <a:gd name="connsiteX23" fmla="*/ 688658 w 1247300"/>
                    <a:gd name="connsiteY23" fmla="*/ 1904048 h 2041917"/>
                    <a:gd name="connsiteX24" fmla="*/ 607695 w 1247300"/>
                    <a:gd name="connsiteY24" fmla="*/ 2036445 h 2041917"/>
                    <a:gd name="connsiteX25" fmla="*/ 594360 w 1247300"/>
                    <a:gd name="connsiteY25" fmla="*/ 2040255 h 2041917"/>
                    <a:gd name="connsiteX26" fmla="*/ 459105 w 1247300"/>
                    <a:gd name="connsiteY26" fmla="*/ 1946910 h 2041917"/>
                    <a:gd name="connsiteX27" fmla="*/ 413385 w 1247300"/>
                    <a:gd name="connsiteY27" fmla="*/ 1245870 h 2041917"/>
                    <a:gd name="connsiteX28" fmla="*/ 428625 w 1247300"/>
                    <a:gd name="connsiteY28" fmla="*/ 1221105 h 2041917"/>
                    <a:gd name="connsiteX29" fmla="*/ 561023 w 1247300"/>
                    <a:gd name="connsiteY29" fmla="*/ 1035368 h 2041917"/>
                    <a:gd name="connsiteX30" fmla="*/ 541973 w 1247300"/>
                    <a:gd name="connsiteY30" fmla="*/ 928687 h 2041917"/>
                    <a:gd name="connsiteX31" fmla="*/ 368618 w 1247300"/>
                    <a:gd name="connsiteY31" fmla="*/ 1032510 h 2041917"/>
                    <a:gd name="connsiteX32" fmla="*/ 255270 w 1247300"/>
                    <a:gd name="connsiteY32" fmla="*/ 984885 h 2041917"/>
                    <a:gd name="connsiteX33" fmla="*/ 260985 w 1247300"/>
                    <a:gd name="connsiteY33" fmla="*/ 884873 h 2041917"/>
                    <a:gd name="connsiteX34" fmla="*/ 268605 w 1247300"/>
                    <a:gd name="connsiteY34" fmla="*/ 879157 h 2041917"/>
                    <a:gd name="connsiteX35" fmla="*/ 274320 w 1247300"/>
                    <a:gd name="connsiteY35" fmla="*/ 875348 h 2041917"/>
                    <a:gd name="connsiteX36" fmla="*/ 276225 w 1247300"/>
                    <a:gd name="connsiteY36" fmla="*/ 876300 h 2041917"/>
                    <a:gd name="connsiteX37" fmla="*/ 288608 w 1247300"/>
                    <a:gd name="connsiteY37" fmla="*/ 867728 h 2041917"/>
                    <a:gd name="connsiteX38" fmla="*/ 320040 w 1247300"/>
                    <a:gd name="connsiteY38" fmla="*/ 845820 h 2041917"/>
                    <a:gd name="connsiteX39" fmla="*/ 350520 w 1247300"/>
                    <a:gd name="connsiteY39" fmla="*/ 824865 h 2041917"/>
                    <a:gd name="connsiteX40" fmla="*/ 348615 w 1247300"/>
                    <a:gd name="connsiteY40" fmla="*/ 823913 h 2041917"/>
                    <a:gd name="connsiteX41" fmla="*/ 359093 w 1247300"/>
                    <a:gd name="connsiteY41" fmla="*/ 817245 h 2041917"/>
                    <a:gd name="connsiteX42" fmla="*/ 492443 w 1247300"/>
                    <a:gd name="connsiteY42" fmla="*/ 721995 h 2041917"/>
                    <a:gd name="connsiteX43" fmla="*/ 449580 w 1247300"/>
                    <a:gd name="connsiteY43" fmla="*/ 597218 h 2041917"/>
                    <a:gd name="connsiteX44" fmla="*/ 371475 w 1247300"/>
                    <a:gd name="connsiteY44" fmla="*/ 681038 h 2041917"/>
                    <a:gd name="connsiteX45" fmla="*/ 260985 w 1247300"/>
                    <a:gd name="connsiteY45" fmla="*/ 753428 h 2041917"/>
                    <a:gd name="connsiteX46" fmla="*/ 246698 w 1247300"/>
                    <a:gd name="connsiteY46" fmla="*/ 762000 h 2041917"/>
                    <a:gd name="connsiteX47" fmla="*/ 40958 w 1247300"/>
                    <a:gd name="connsiteY47" fmla="*/ 654368 h 2041917"/>
                    <a:gd name="connsiteX48" fmla="*/ 52388 w 1247300"/>
                    <a:gd name="connsiteY48" fmla="*/ 642938 h 2041917"/>
                    <a:gd name="connsiteX49" fmla="*/ 115253 w 1247300"/>
                    <a:gd name="connsiteY49" fmla="*/ 613410 h 2041917"/>
                    <a:gd name="connsiteX50" fmla="*/ 240983 w 1247300"/>
                    <a:gd name="connsiteY50" fmla="*/ 535305 h 2041917"/>
                    <a:gd name="connsiteX51" fmla="*/ 307658 w 1247300"/>
                    <a:gd name="connsiteY51" fmla="*/ 464820 h 2041917"/>
                    <a:gd name="connsiteX52" fmla="*/ 471488 w 1247300"/>
                    <a:gd name="connsiteY52" fmla="*/ 326707 h 2041917"/>
                    <a:gd name="connsiteX53" fmla="*/ 619125 w 1247300"/>
                    <a:gd name="connsiteY53" fmla="*/ 293370 h 2041917"/>
                    <a:gd name="connsiteX54" fmla="*/ 678180 w 1247300"/>
                    <a:gd name="connsiteY54" fmla="*/ 290513 h 2041917"/>
                    <a:gd name="connsiteX55" fmla="*/ 678180 w 1247300"/>
                    <a:gd name="connsiteY55" fmla="*/ 290513 h 2041917"/>
                    <a:gd name="connsiteX56" fmla="*/ 708660 w 1247300"/>
                    <a:gd name="connsiteY56" fmla="*/ 0 h 2041917"/>
                    <a:gd name="connsiteX57" fmla="*/ 712470 w 1247300"/>
                    <a:gd name="connsiteY57" fmla="*/ 41910 h 2041917"/>
                    <a:gd name="connsiteX58" fmla="*/ 488633 w 1247300"/>
                    <a:gd name="connsiteY58" fmla="*/ 265747 h 2041917"/>
                    <a:gd name="connsiteX59" fmla="*/ 264795 w 1247300"/>
                    <a:gd name="connsiteY59" fmla="*/ 41910 h 2041917"/>
                    <a:gd name="connsiteX60" fmla="*/ 264795 w 1247300"/>
                    <a:gd name="connsiteY60" fmla="*/ 35242 h 2041917"/>
                    <a:gd name="connsiteX61" fmla="*/ 708660 w 1247300"/>
                    <a:gd name="connsiteY61" fmla="*/ 0 h 2041917"/>
                    <a:gd name="connsiteX62" fmla="*/ 708660 w 1247300"/>
                    <a:gd name="connsiteY62" fmla="*/ 0 h 2041917"/>
                    <a:gd name="connsiteX63" fmla="*/ 708660 w 1247300"/>
                    <a:gd name="connsiteY63" fmla="*/ 0 h 20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247300" h="2041917">
                      <a:moveTo>
                        <a:pt x="953" y="708660"/>
                      </a:moveTo>
                      <a:cubicBezTo>
                        <a:pt x="89535" y="697230"/>
                        <a:pt x="140018" y="739140"/>
                        <a:pt x="163830" y="807720"/>
                      </a:cubicBezTo>
                      <a:lnTo>
                        <a:pt x="141923" y="816293"/>
                      </a:lnTo>
                      <a:cubicBezTo>
                        <a:pt x="132398" y="819150"/>
                        <a:pt x="126683" y="821055"/>
                        <a:pt x="126683" y="821055"/>
                      </a:cubicBezTo>
                      <a:cubicBezTo>
                        <a:pt x="74295" y="836295"/>
                        <a:pt x="20003" y="805815"/>
                        <a:pt x="3810" y="754380"/>
                      </a:cubicBezTo>
                      <a:cubicBezTo>
                        <a:pt x="1905" y="744855"/>
                        <a:pt x="0" y="734378"/>
                        <a:pt x="0" y="723900"/>
                      </a:cubicBezTo>
                      <a:lnTo>
                        <a:pt x="953" y="708660"/>
                      </a:lnTo>
                      <a:lnTo>
                        <a:pt x="953" y="708660"/>
                      </a:lnTo>
                      <a:lnTo>
                        <a:pt x="953" y="708660"/>
                      </a:lnTo>
                      <a:close/>
                      <a:moveTo>
                        <a:pt x="678180" y="290513"/>
                      </a:moveTo>
                      <a:cubicBezTo>
                        <a:pt x="732472" y="292417"/>
                        <a:pt x="764858" y="321945"/>
                        <a:pt x="801053" y="365760"/>
                      </a:cubicBezTo>
                      <a:cubicBezTo>
                        <a:pt x="851535" y="426720"/>
                        <a:pt x="935355" y="673418"/>
                        <a:pt x="967740" y="832485"/>
                      </a:cubicBezTo>
                      <a:cubicBezTo>
                        <a:pt x="1000125" y="990600"/>
                        <a:pt x="986790" y="1079183"/>
                        <a:pt x="978218" y="1198245"/>
                      </a:cubicBezTo>
                      <a:cubicBezTo>
                        <a:pt x="974408" y="1248728"/>
                        <a:pt x="971550" y="1313498"/>
                        <a:pt x="974408" y="1331595"/>
                      </a:cubicBezTo>
                      <a:cubicBezTo>
                        <a:pt x="990600" y="1385887"/>
                        <a:pt x="1117283" y="1557337"/>
                        <a:pt x="1221105" y="1685925"/>
                      </a:cubicBezTo>
                      <a:cubicBezTo>
                        <a:pt x="1262063" y="1736408"/>
                        <a:pt x="1253490" y="1808798"/>
                        <a:pt x="1205865" y="1846898"/>
                      </a:cubicBezTo>
                      <a:cubicBezTo>
                        <a:pt x="1195388" y="1856423"/>
                        <a:pt x="1180148" y="1863090"/>
                        <a:pt x="1166813" y="1866900"/>
                      </a:cubicBezTo>
                      <a:cubicBezTo>
                        <a:pt x="1123950" y="1880235"/>
                        <a:pt x="1073468" y="1866900"/>
                        <a:pt x="1042035" y="1828800"/>
                      </a:cubicBezTo>
                      <a:cubicBezTo>
                        <a:pt x="983933" y="1758315"/>
                        <a:pt x="792480" y="1517333"/>
                        <a:pt x="753428" y="1400175"/>
                      </a:cubicBezTo>
                      <a:cubicBezTo>
                        <a:pt x="736283" y="1341120"/>
                        <a:pt x="738188" y="1268730"/>
                        <a:pt x="747713" y="1179195"/>
                      </a:cubicBezTo>
                      <a:lnTo>
                        <a:pt x="746760" y="1176337"/>
                      </a:lnTo>
                      <a:cubicBezTo>
                        <a:pt x="717233" y="1207770"/>
                        <a:pt x="679133" y="1261110"/>
                        <a:pt x="626745" y="1343978"/>
                      </a:cubicBezTo>
                      <a:cubicBezTo>
                        <a:pt x="625793" y="1346835"/>
                        <a:pt x="620078" y="1352550"/>
                        <a:pt x="618173" y="1354455"/>
                      </a:cubicBezTo>
                      <a:cubicBezTo>
                        <a:pt x="611505" y="1427798"/>
                        <a:pt x="647700" y="1691640"/>
                        <a:pt x="688658" y="1904048"/>
                      </a:cubicBezTo>
                      <a:cubicBezTo>
                        <a:pt x="698183" y="1963103"/>
                        <a:pt x="663893" y="2019300"/>
                        <a:pt x="607695" y="2036445"/>
                      </a:cubicBezTo>
                      <a:lnTo>
                        <a:pt x="594360" y="2040255"/>
                      </a:lnTo>
                      <a:cubicBezTo>
                        <a:pt x="529590" y="2050733"/>
                        <a:pt x="472440" y="2010728"/>
                        <a:pt x="459105" y="1946910"/>
                      </a:cubicBezTo>
                      <a:cubicBezTo>
                        <a:pt x="348615" y="1345883"/>
                        <a:pt x="390525" y="1281112"/>
                        <a:pt x="413385" y="1245870"/>
                      </a:cubicBezTo>
                      <a:lnTo>
                        <a:pt x="428625" y="1221105"/>
                      </a:lnTo>
                      <a:cubicBezTo>
                        <a:pt x="470535" y="1154430"/>
                        <a:pt x="515303" y="1086803"/>
                        <a:pt x="561023" y="1035368"/>
                      </a:cubicBezTo>
                      <a:cubicBezTo>
                        <a:pt x="554355" y="1003935"/>
                        <a:pt x="548640" y="968693"/>
                        <a:pt x="541973" y="928687"/>
                      </a:cubicBezTo>
                      <a:cubicBezTo>
                        <a:pt x="477203" y="973455"/>
                        <a:pt x="373380" y="1031557"/>
                        <a:pt x="368618" y="1032510"/>
                      </a:cubicBezTo>
                      <a:cubicBezTo>
                        <a:pt x="325755" y="1045845"/>
                        <a:pt x="276225" y="1026795"/>
                        <a:pt x="255270" y="984885"/>
                      </a:cubicBezTo>
                      <a:cubicBezTo>
                        <a:pt x="236220" y="951548"/>
                        <a:pt x="235268" y="902018"/>
                        <a:pt x="260985" y="884873"/>
                      </a:cubicBezTo>
                      <a:lnTo>
                        <a:pt x="268605" y="879157"/>
                      </a:lnTo>
                      <a:lnTo>
                        <a:pt x="274320" y="875348"/>
                      </a:lnTo>
                      <a:lnTo>
                        <a:pt x="276225" y="876300"/>
                      </a:lnTo>
                      <a:lnTo>
                        <a:pt x="288608" y="867728"/>
                      </a:lnTo>
                      <a:cubicBezTo>
                        <a:pt x="297180" y="861060"/>
                        <a:pt x="308610" y="853440"/>
                        <a:pt x="320040" y="845820"/>
                      </a:cubicBezTo>
                      <a:lnTo>
                        <a:pt x="350520" y="824865"/>
                      </a:lnTo>
                      <a:lnTo>
                        <a:pt x="348615" y="823913"/>
                      </a:lnTo>
                      <a:lnTo>
                        <a:pt x="359093" y="817245"/>
                      </a:lnTo>
                      <a:cubicBezTo>
                        <a:pt x="411480" y="781050"/>
                        <a:pt x="469583" y="740093"/>
                        <a:pt x="492443" y="721995"/>
                      </a:cubicBezTo>
                      <a:cubicBezTo>
                        <a:pt x="479108" y="679132"/>
                        <a:pt x="462915" y="635318"/>
                        <a:pt x="449580" y="597218"/>
                      </a:cubicBezTo>
                      <a:cubicBezTo>
                        <a:pt x="424815" y="626745"/>
                        <a:pt x="398145" y="658178"/>
                        <a:pt x="371475" y="681038"/>
                      </a:cubicBezTo>
                      <a:cubicBezTo>
                        <a:pt x="354330" y="696278"/>
                        <a:pt x="305753" y="726757"/>
                        <a:pt x="260985" y="753428"/>
                      </a:cubicBezTo>
                      <a:lnTo>
                        <a:pt x="246698" y="762000"/>
                      </a:lnTo>
                      <a:cubicBezTo>
                        <a:pt x="107633" y="742950"/>
                        <a:pt x="104775" y="693420"/>
                        <a:pt x="40958" y="654368"/>
                      </a:cubicBezTo>
                      <a:lnTo>
                        <a:pt x="52388" y="642938"/>
                      </a:lnTo>
                      <a:lnTo>
                        <a:pt x="115253" y="613410"/>
                      </a:lnTo>
                      <a:cubicBezTo>
                        <a:pt x="150495" y="597218"/>
                        <a:pt x="199073" y="574357"/>
                        <a:pt x="240983" y="535305"/>
                      </a:cubicBezTo>
                      <a:cubicBezTo>
                        <a:pt x="260985" y="518160"/>
                        <a:pt x="283845" y="490538"/>
                        <a:pt x="307658" y="464820"/>
                      </a:cubicBezTo>
                      <a:cubicBezTo>
                        <a:pt x="364808" y="400050"/>
                        <a:pt x="408623" y="342900"/>
                        <a:pt x="471488" y="326707"/>
                      </a:cubicBezTo>
                      <a:cubicBezTo>
                        <a:pt x="525780" y="310515"/>
                        <a:pt x="619125" y="293370"/>
                        <a:pt x="619125" y="293370"/>
                      </a:cubicBezTo>
                      <a:cubicBezTo>
                        <a:pt x="639128" y="292417"/>
                        <a:pt x="660083" y="289560"/>
                        <a:pt x="678180" y="290513"/>
                      </a:cubicBezTo>
                      <a:lnTo>
                        <a:pt x="678180" y="290513"/>
                      </a:lnTo>
                      <a:close/>
                      <a:moveTo>
                        <a:pt x="708660" y="0"/>
                      </a:moveTo>
                      <a:cubicBezTo>
                        <a:pt x="711518" y="13335"/>
                        <a:pt x="712470" y="26670"/>
                        <a:pt x="712470" y="41910"/>
                      </a:cubicBezTo>
                      <a:cubicBezTo>
                        <a:pt x="712470" y="166688"/>
                        <a:pt x="612458" y="265747"/>
                        <a:pt x="488633" y="265747"/>
                      </a:cubicBezTo>
                      <a:cubicBezTo>
                        <a:pt x="364808" y="265747"/>
                        <a:pt x="264795" y="165735"/>
                        <a:pt x="264795" y="41910"/>
                      </a:cubicBezTo>
                      <a:lnTo>
                        <a:pt x="264795" y="35242"/>
                      </a:lnTo>
                      <a:lnTo>
                        <a:pt x="708660" y="0"/>
                      </a:lnTo>
                      <a:lnTo>
                        <a:pt x="708660" y="0"/>
                      </a:lnTo>
                      <a:lnTo>
                        <a:pt x="708660" y="0"/>
                      </a:lnTo>
                      <a:close/>
                    </a:path>
                  </a:pathLst>
                </a:custGeom>
                <a:solidFill>
                  <a:srgbClr val="C55A11"/>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AC894DB-6652-87A0-3B03-C8B5DC7A1B6B}"/>
                    </a:ext>
                  </a:extLst>
                </p:cNvPr>
                <p:cNvSpPr/>
                <p:nvPr/>
              </p:nvSpPr>
              <p:spPr>
                <a:xfrm>
                  <a:off x="6432372" y="1823065"/>
                  <a:ext cx="736465" cy="467821"/>
                </a:xfrm>
                <a:custGeom>
                  <a:avLst/>
                  <a:gdLst>
                    <a:gd name="connsiteX0" fmla="*/ 363920 w 553533"/>
                    <a:gd name="connsiteY0" fmla="*/ 69613 h 351618"/>
                    <a:gd name="connsiteX1" fmla="*/ 374398 w 553533"/>
                    <a:gd name="connsiteY1" fmla="*/ 73423 h 351618"/>
                    <a:gd name="connsiteX2" fmla="*/ 523940 w 553533"/>
                    <a:gd name="connsiteY2" fmla="*/ 258208 h 351618"/>
                    <a:gd name="connsiteX3" fmla="*/ 553468 w 553533"/>
                    <a:gd name="connsiteY3" fmla="*/ 282973 h 351618"/>
                    <a:gd name="connsiteX4" fmla="*/ 527750 w 553533"/>
                    <a:gd name="connsiteY4" fmla="*/ 312501 h 351618"/>
                    <a:gd name="connsiteX5" fmla="*/ 30545 w 553533"/>
                    <a:gd name="connsiteY5" fmla="*/ 351553 h 351618"/>
                    <a:gd name="connsiteX6" fmla="*/ 1018 w 553533"/>
                    <a:gd name="connsiteY6" fmla="*/ 326788 h 351618"/>
                    <a:gd name="connsiteX7" fmla="*/ 65 w 553533"/>
                    <a:gd name="connsiteY7" fmla="*/ 323931 h 351618"/>
                    <a:gd name="connsiteX8" fmla="*/ 25783 w 553533"/>
                    <a:gd name="connsiteY8" fmla="*/ 297261 h 351618"/>
                    <a:gd name="connsiteX9" fmla="*/ 58168 w 553533"/>
                    <a:gd name="connsiteY9" fmla="*/ 293451 h 351618"/>
                    <a:gd name="connsiteX10" fmla="*/ 167705 w 553533"/>
                    <a:gd name="connsiteY10" fmla="*/ 88663 h 351618"/>
                    <a:gd name="connsiteX11" fmla="*/ 180088 w 553533"/>
                    <a:gd name="connsiteY11" fmla="*/ 81996 h 351618"/>
                    <a:gd name="connsiteX12" fmla="*/ 182945 w 553533"/>
                    <a:gd name="connsiteY12" fmla="*/ 104856 h 351618"/>
                    <a:gd name="connsiteX13" fmla="*/ 228665 w 553533"/>
                    <a:gd name="connsiteY13" fmla="*/ 145813 h 351618"/>
                    <a:gd name="connsiteX14" fmla="*/ 234380 w 553533"/>
                    <a:gd name="connsiteY14" fmla="*/ 145813 h 351618"/>
                    <a:gd name="connsiteX15" fmla="*/ 325820 w 553533"/>
                    <a:gd name="connsiteY15" fmla="*/ 136288 h 351618"/>
                    <a:gd name="connsiteX16" fmla="*/ 357253 w 553533"/>
                    <a:gd name="connsiteY16" fmla="*/ 119143 h 351618"/>
                    <a:gd name="connsiteX17" fmla="*/ 366778 w 553533"/>
                    <a:gd name="connsiteY17" fmla="*/ 85806 h 351618"/>
                    <a:gd name="connsiteX18" fmla="*/ 363920 w 553533"/>
                    <a:gd name="connsiteY18" fmla="*/ 69613 h 351618"/>
                    <a:gd name="connsiteX19" fmla="*/ 308675 w 553533"/>
                    <a:gd name="connsiteY19" fmla="*/ 81 h 351618"/>
                    <a:gd name="connsiteX20" fmla="*/ 330583 w 553533"/>
                    <a:gd name="connsiteY20" fmla="*/ 16273 h 351618"/>
                    <a:gd name="connsiteX21" fmla="*/ 339155 w 553533"/>
                    <a:gd name="connsiteY21" fmla="*/ 87711 h 351618"/>
                    <a:gd name="connsiteX22" fmla="*/ 322963 w 553533"/>
                    <a:gd name="connsiteY22" fmla="*/ 109618 h 351618"/>
                    <a:gd name="connsiteX23" fmla="*/ 230570 w 553533"/>
                    <a:gd name="connsiteY23" fmla="*/ 119143 h 351618"/>
                    <a:gd name="connsiteX24" fmla="*/ 208663 w 553533"/>
                    <a:gd name="connsiteY24" fmla="*/ 102951 h 351618"/>
                    <a:gd name="connsiteX25" fmla="*/ 200090 w 553533"/>
                    <a:gd name="connsiteY25" fmla="*/ 31513 h 351618"/>
                    <a:gd name="connsiteX26" fmla="*/ 216283 w 553533"/>
                    <a:gd name="connsiteY26" fmla="*/ 9606 h 351618"/>
                    <a:gd name="connsiteX27" fmla="*/ 308675 w 553533"/>
                    <a:gd name="connsiteY27" fmla="*/ 81 h 35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3533" h="351618">
                      <a:moveTo>
                        <a:pt x="363920" y="69613"/>
                      </a:moveTo>
                      <a:cubicBezTo>
                        <a:pt x="367730" y="70566"/>
                        <a:pt x="370588" y="72471"/>
                        <a:pt x="374398" y="73423"/>
                      </a:cubicBezTo>
                      <a:cubicBezTo>
                        <a:pt x="454408" y="101998"/>
                        <a:pt x="512510" y="171531"/>
                        <a:pt x="523940" y="258208"/>
                      </a:cubicBezTo>
                      <a:cubicBezTo>
                        <a:pt x="537275" y="257256"/>
                        <a:pt x="550610" y="266781"/>
                        <a:pt x="553468" y="282973"/>
                      </a:cubicBezTo>
                      <a:cubicBezTo>
                        <a:pt x="554420" y="298213"/>
                        <a:pt x="544895" y="311548"/>
                        <a:pt x="527750" y="312501"/>
                      </a:cubicBezTo>
                      <a:lnTo>
                        <a:pt x="30545" y="351553"/>
                      </a:lnTo>
                      <a:cubicBezTo>
                        <a:pt x="17210" y="352506"/>
                        <a:pt x="3875" y="342981"/>
                        <a:pt x="1018" y="326788"/>
                      </a:cubicBezTo>
                      <a:lnTo>
                        <a:pt x="65" y="323931"/>
                      </a:lnTo>
                      <a:cubicBezTo>
                        <a:pt x="-887" y="310596"/>
                        <a:pt x="8638" y="297261"/>
                        <a:pt x="25783" y="297261"/>
                      </a:cubicBezTo>
                      <a:lnTo>
                        <a:pt x="58168" y="293451"/>
                      </a:lnTo>
                      <a:cubicBezTo>
                        <a:pt x="55310" y="209631"/>
                        <a:pt x="99125" y="131526"/>
                        <a:pt x="167705" y="88663"/>
                      </a:cubicBezTo>
                      <a:cubicBezTo>
                        <a:pt x="170563" y="85806"/>
                        <a:pt x="176278" y="84853"/>
                        <a:pt x="180088" y="81996"/>
                      </a:cubicBezTo>
                      <a:lnTo>
                        <a:pt x="182945" y="104856"/>
                      </a:lnTo>
                      <a:cubicBezTo>
                        <a:pt x="185803" y="127716"/>
                        <a:pt x="205805" y="145813"/>
                        <a:pt x="228665" y="145813"/>
                      </a:cubicBezTo>
                      <a:cubicBezTo>
                        <a:pt x="229618" y="145813"/>
                        <a:pt x="232475" y="145813"/>
                        <a:pt x="234380" y="145813"/>
                      </a:cubicBezTo>
                      <a:lnTo>
                        <a:pt x="325820" y="136288"/>
                      </a:lnTo>
                      <a:cubicBezTo>
                        <a:pt x="338203" y="135336"/>
                        <a:pt x="348680" y="127716"/>
                        <a:pt x="357253" y="119143"/>
                      </a:cubicBezTo>
                      <a:cubicBezTo>
                        <a:pt x="363920" y="109618"/>
                        <a:pt x="367730" y="97236"/>
                        <a:pt x="366778" y="85806"/>
                      </a:cubicBezTo>
                      <a:lnTo>
                        <a:pt x="363920" y="69613"/>
                      </a:lnTo>
                      <a:close/>
                      <a:moveTo>
                        <a:pt x="308675" y="81"/>
                      </a:moveTo>
                      <a:cubicBezTo>
                        <a:pt x="319153" y="-872"/>
                        <a:pt x="328678" y="6748"/>
                        <a:pt x="330583" y="16273"/>
                      </a:cubicBezTo>
                      <a:lnTo>
                        <a:pt x="339155" y="87711"/>
                      </a:lnTo>
                      <a:cubicBezTo>
                        <a:pt x="340108" y="98188"/>
                        <a:pt x="333440" y="107713"/>
                        <a:pt x="322963" y="109618"/>
                      </a:cubicBezTo>
                      <a:lnTo>
                        <a:pt x="230570" y="119143"/>
                      </a:lnTo>
                      <a:cubicBezTo>
                        <a:pt x="220093" y="120096"/>
                        <a:pt x="210568" y="112476"/>
                        <a:pt x="208663" y="102951"/>
                      </a:cubicBezTo>
                      <a:lnTo>
                        <a:pt x="200090" y="31513"/>
                      </a:lnTo>
                      <a:cubicBezTo>
                        <a:pt x="199138" y="21036"/>
                        <a:pt x="206758" y="11511"/>
                        <a:pt x="216283" y="9606"/>
                      </a:cubicBezTo>
                      <a:lnTo>
                        <a:pt x="308675" y="81"/>
                      </a:lnTo>
                      <a:close/>
                    </a:path>
                  </a:pathLst>
                </a:custGeom>
                <a:solidFill>
                  <a:srgbClr val="222A35"/>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234F5E1-0402-962C-0107-1064A3ED498F}"/>
                    </a:ext>
                  </a:extLst>
                </p:cNvPr>
                <p:cNvSpPr/>
                <p:nvPr/>
              </p:nvSpPr>
              <p:spPr>
                <a:xfrm>
                  <a:off x="3828194" y="4417226"/>
                  <a:ext cx="4531802" cy="1505603"/>
                </a:xfrm>
                <a:custGeom>
                  <a:avLst/>
                  <a:gdLst>
                    <a:gd name="connsiteX0" fmla="*/ 820103 w 3406140"/>
                    <a:gd name="connsiteY0" fmla="*/ 55 h 1131624"/>
                    <a:gd name="connsiteX1" fmla="*/ 1011555 w 3406140"/>
                    <a:gd name="connsiteY1" fmla="*/ 35297 h 1131624"/>
                    <a:gd name="connsiteX2" fmla="*/ 1261110 w 3406140"/>
                    <a:gd name="connsiteY2" fmla="*/ 81017 h 1131624"/>
                    <a:gd name="connsiteX3" fmla="*/ 1510665 w 3406140"/>
                    <a:gd name="connsiteY3" fmla="*/ 35297 h 1131624"/>
                    <a:gd name="connsiteX4" fmla="*/ 1702118 w 3406140"/>
                    <a:gd name="connsiteY4" fmla="*/ 55 h 1131624"/>
                    <a:gd name="connsiteX5" fmla="*/ 1893570 w 3406140"/>
                    <a:gd name="connsiteY5" fmla="*/ 35297 h 1131624"/>
                    <a:gd name="connsiteX6" fmla="*/ 2143125 w 3406140"/>
                    <a:gd name="connsiteY6" fmla="*/ 81017 h 1131624"/>
                    <a:gd name="connsiteX7" fmla="*/ 2392680 w 3406140"/>
                    <a:gd name="connsiteY7" fmla="*/ 35297 h 1131624"/>
                    <a:gd name="connsiteX8" fmla="*/ 2584133 w 3406140"/>
                    <a:gd name="connsiteY8" fmla="*/ 55 h 1131624"/>
                    <a:gd name="connsiteX9" fmla="*/ 2775585 w 3406140"/>
                    <a:gd name="connsiteY9" fmla="*/ 35297 h 1131624"/>
                    <a:gd name="connsiteX10" fmla="*/ 3025140 w 3406140"/>
                    <a:gd name="connsiteY10" fmla="*/ 81017 h 1131624"/>
                    <a:gd name="connsiteX11" fmla="*/ 3274695 w 3406140"/>
                    <a:gd name="connsiteY11" fmla="*/ 35297 h 1131624"/>
                    <a:gd name="connsiteX12" fmla="*/ 3406140 w 3406140"/>
                    <a:gd name="connsiteY12" fmla="*/ 2912 h 1131624"/>
                    <a:gd name="connsiteX13" fmla="*/ 3406140 w 3406140"/>
                    <a:gd name="connsiteY13" fmla="*/ 1131625 h 1131624"/>
                    <a:gd name="connsiteX14" fmla="*/ 0 w 3406140"/>
                    <a:gd name="connsiteY14" fmla="*/ 1131625 h 1131624"/>
                    <a:gd name="connsiteX15" fmla="*/ 0 w 3406140"/>
                    <a:gd name="connsiteY15" fmla="*/ 2912 h 1131624"/>
                    <a:gd name="connsiteX16" fmla="*/ 129540 w 3406140"/>
                    <a:gd name="connsiteY16" fmla="*/ 35297 h 1131624"/>
                    <a:gd name="connsiteX17" fmla="*/ 379095 w 3406140"/>
                    <a:gd name="connsiteY17" fmla="*/ 81017 h 1131624"/>
                    <a:gd name="connsiteX18" fmla="*/ 628650 w 3406140"/>
                    <a:gd name="connsiteY18" fmla="*/ 35297 h 1131624"/>
                    <a:gd name="connsiteX19" fmla="*/ 820103 w 3406140"/>
                    <a:gd name="connsiteY19" fmla="*/ 55 h 1131624"/>
                    <a:gd name="connsiteX20" fmla="*/ 820103 w 3406140"/>
                    <a:gd name="connsiteY20" fmla="*/ 55 h 1131624"/>
                    <a:gd name="connsiteX21" fmla="*/ 820103 w 3406140"/>
                    <a:gd name="connsiteY21" fmla="*/ 55 h 1131624"/>
                    <a:gd name="connsiteX22" fmla="*/ 820103 w 3406140"/>
                    <a:gd name="connsiteY22" fmla="*/ 55 h 113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140" h="1131624">
                      <a:moveTo>
                        <a:pt x="820103" y="55"/>
                      </a:moveTo>
                      <a:cubicBezTo>
                        <a:pt x="888683" y="-898"/>
                        <a:pt x="955358" y="10532"/>
                        <a:pt x="1011555" y="35297"/>
                      </a:cubicBezTo>
                      <a:cubicBezTo>
                        <a:pt x="1085850" y="66730"/>
                        <a:pt x="1173480" y="82922"/>
                        <a:pt x="1261110" y="81017"/>
                      </a:cubicBezTo>
                      <a:cubicBezTo>
                        <a:pt x="1348740" y="81970"/>
                        <a:pt x="1435418" y="65777"/>
                        <a:pt x="1510665" y="35297"/>
                      </a:cubicBezTo>
                      <a:cubicBezTo>
                        <a:pt x="1568768" y="12437"/>
                        <a:pt x="1635443" y="55"/>
                        <a:pt x="1702118" y="55"/>
                      </a:cubicBezTo>
                      <a:cubicBezTo>
                        <a:pt x="1769745" y="55"/>
                        <a:pt x="1835468" y="12437"/>
                        <a:pt x="1893570" y="35297"/>
                      </a:cubicBezTo>
                      <a:cubicBezTo>
                        <a:pt x="1968818" y="64825"/>
                        <a:pt x="2055495" y="81017"/>
                        <a:pt x="2143125" y="81017"/>
                      </a:cubicBezTo>
                      <a:cubicBezTo>
                        <a:pt x="2230755" y="81017"/>
                        <a:pt x="2317433" y="64825"/>
                        <a:pt x="2392680" y="35297"/>
                      </a:cubicBezTo>
                      <a:cubicBezTo>
                        <a:pt x="2450783" y="12437"/>
                        <a:pt x="2517458" y="55"/>
                        <a:pt x="2584133" y="55"/>
                      </a:cubicBezTo>
                      <a:cubicBezTo>
                        <a:pt x="2651760" y="55"/>
                        <a:pt x="2717483" y="12437"/>
                        <a:pt x="2775585" y="35297"/>
                      </a:cubicBezTo>
                      <a:cubicBezTo>
                        <a:pt x="2850833" y="64825"/>
                        <a:pt x="2937510" y="81017"/>
                        <a:pt x="3025140" y="81017"/>
                      </a:cubicBezTo>
                      <a:cubicBezTo>
                        <a:pt x="3112770" y="81017"/>
                        <a:pt x="3199448" y="64825"/>
                        <a:pt x="3274695" y="35297"/>
                      </a:cubicBezTo>
                      <a:cubicBezTo>
                        <a:pt x="3315653" y="19105"/>
                        <a:pt x="3359468" y="8627"/>
                        <a:pt x="3406140" y="2912"/>
                      </a:cubicBezTo>
                      <a:lnTo>
                        <a:pt x="3406140" y="1131625"/>
                      </a:lnTo>
                      <a:lnTo>
                        <a:pt x="0" y="1131625"/>
                      </a:lnTo>
                      <a:lnTo>
                        <a:pt x="0" y="2912"/>
                      </a:lnTo>
                      <a:cubicBezTo>
                        <a:pt x="45720" y="8627"/>
                        <a:pt x="90488" y="19105"/>
                        <a:pt x="129540" y="35297"/>
                      </a:cubicBezTo>
                      <a:cubicBezTo>
                        <a:pt x="203835" y="66730"/>
                        <a:pt x="291465" y="82922"/>
                        <a:pt x="379095" y="81017"/>
                      </a:cubicBezTo>
                      <a:cubicBezTo>
                        <a:pt x="466725" y="81970"/>
                        <a:pt x="553403" y="65777"/>
                        <a:pt x="628650" y="35297"/>
                      </a:cubicBezTo>
                      <a:cubicBezTo>
                        <a:pt x="685800" y="10532"/>
                        <a:pt x="752475" y="-898"/>
                        <a:pt x="820103" y="55"/>
                      </a:cubicBezTo>
                      <a:lnTo>
                        <a:pt x="820103" y="55"/>
                      </a:lnTo>
                      <a:lnTo>
                        <a:pt x="820103" y="55"/>
                      </a:lnTo>
                      <a:lnTo>
                        <a:pt x="820103" y="55"/>
                      </a:lnTo>
                      <a:close/>
                    </a:path>
                  </a:pathLst>
                </a:custGeom>
                <a:solidFill>
                  <a:srgbClr val="843C0C"/>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669578BA-5967-DF7E-4057-FDBC8733188C}"/>
                    </a:ext>
                  </a:extLst>
                </p:cNvPr>
                <p:cNvSpPr/>
                <p:nvPr/>
              </p:nvSpPr>
              <p:spPr>
                <a:xfrm>
                  <a:off x="5626377" y="2612673"/>
                  <a:ext cx="580504" cy="818679"/>
                </a:xfrm>
                <a:custGeom>
                  <a:avLst/>
                  <a:gdLst>
                    <a:gd name="connsiteX0" fmla="*/ 353445 w 436312"/>
                    <a:gd name="connsiteY0" fmla="*/ 12 h 615326"/>
                    <a:gd name="connsiteX1" fmla="*/ 397260 w 436312"/>
                    <a:gd name="connsiteY1" fmla="*/ 3822 h 615326"/>
                    <a:gd name="connsiteX2" fmla="*/ 436313 w 436312"/>
                    <a:gd name="connsiteY2" fmla="*/ 10489 h 615326"/>
                    <a:gd name="connsiteX3" fmla="*/ 401070 w 436312"/>
                    <a:gd name="connsiteY3" fmla="*/ 29539 h 615326"/>
                    <a:gd name="connsiteX4" fmla="*/ 197235 w 436312"/>
                    <a:gd name="connsiteY4" fmla="*/ 221944 h 615326"/>
                    <a:gd name="connsiteX5" fmla="*/ 155325 w 436312"/>
                    <a:gd name="connsiteY5" fmla="*/ 295287 h 615326"/>
                    <a:gd name="connsiteX6" fmla="*/ 97223 w 436312"/>
                    <a:gd name="connsiteY6" fmla="*/ 574369 h 615326"/>
                    <a:gd name="connsiteX7" fmla="*/ 102938 w 436312"/>
                    <a:gd name="connsiteY7" fmla="*/ 615327 h 615326"/>
                    <a:gd name="connsiteX8" fmla="*/ 74363 w 436312"/>
                    <a:gd name="connsiteY8" fmla="*/ 585799 h 615326"/>
                    <a:gd name="connsiteX9" fmla="*/ 36263 w 436312"/>
                    <a:gd name="connsiteY9" fmla="*/ 221944 h 615326"/>
                    <a:gd name="connsiteX10" fmla="*/ 78173 w 436312"/>
                    <a:gd name="connsiteY10" fmla="*/ 150507 h 615326"/>
                    <a:gd name="connsiteX11" fmla="*/ 353445 w 436312"/>
                    <a:gd name="connsiteY11" fmla="*/ 12 h 615326"/>
                    <a:gd name="connsiteX12" fmla="*/ 353445 w 436312"/>
                    <a:gd name="connsiteY12" fmla="*/ 12 h 615326"/>
                    <a:gd name="connsiteX13" fmla="*/ 353445 w 436312"/>
                    <a:gd name="connsiteY13" fmla="*/ 12 h 615326"/>
                    <a:gd name="connsiteX14" fmla="*/ 353445 w 436312"/>
                    <a:gd name="connsiteY14" fmla="*/ 12 h 61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6312" h="615326">
                      <a:moveTo>
                        <a:pt x="353445" y="12"/>
                      </a:moveTo>
                      <a:cubicBezTo>
                        <a:pt x="367733" y="12"/>
                        <a:pt x="382973" y="1917"/>
                        <a:pt x="397260" y="3822"/>
                      </a:cubicBezTo>
                      <a:lnTo>
                        <a:pt x="436313" y="10489"/>
                      </a:lnTo>
                      <a:lnTo>
                        <a:pt x="401070" y="29539"/>
                      </a:lnTo>
                      <a:cubicBezTo>
                        <a:pt x="325823" y="68592"/>
                        <a:pt x="253433" y="137172"/>
                        <a:pt x="197235" y="221944"/>
                      </a:cubicBezTo>
                      <a:lnTo>
                        <a:pt x="155325" y="295287"/>
                      </a:lnTo>
                      <a:cubicBezTo>
                        <a:pt x="107700" y="389584"/>
                        <a:pt x="87698" y="488644"/>
                        <a:pt x="97223" y="574369"/>
                      </a:cubicBezTo>
                      <a:lnTo>
                        <a:pt x="102938" y="615327"/>
                      </a:lnTo>
                      <a:lnTo>
                        <a:pt x="74363" y="585799"/>
                      </a:lnTo>
                      <a:cubicBezTo>
                        <a:pt x="-9457" y="496264"/>
                        <a:pt x="-22792" y="350532"/>
                        <a:pt x="36263" y="221944"/>
                      </a:cubicBezTo>
                      <a:lnTo>
                        <a:pt x="78173" y="150507"/>
                      </a:lnTo>
                      <a:cubicBezTo>
                        <a:pt x="147705" y="55257"/>
                        <a:pt x="251528" y="-941"/>
                        <a:pt x="353445" y="12"/>
                      </a:cubicBezTo>
                      <a:lnTo>
                        <a:pt x="353445" y="12"/>
                      </a:lnTo>
                      <a:lnTo>
                        <a:pt x="353445" y="12"/>
                      </a:lnTo>
                      <a:lnTo>
                        <a:pt x="353445" y="12"/>
                      </a:lnTo>
                      <a:close/>
                    </a:path>
                  </a:pathLst>
                </a:custGeom>
                <a:solidFill>
                  <a:srgbClr val="A6A6A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0604CF3-5772-1DE9-21EC-9B48E4585A3F}"/>
                    </a:ext>
                  </a:extLst>
                </p:cNvPr>
                <p:cNvSpPr/>
                <p:nvPr/>
              </p:nvSpPr>
              <p:spPr>
                <a:xfrm>
                  <a:off x="5594023" y="2770714"/>
                  <a:ext cx="1065278" cy="674579"/>
                </a:xfrm>
                <a:custGeom>
                  <a:avLst/>
                  <a:gdLst>
                    <a:gd name="connsiteX0" fmla="*/ 47245 w 800672"/>
                    <a:gd name="connsiteY0" fmla="*/ 290 h 507019"/>
                    <a:gd name="connsiteX1" fmla="*/ 62485 w 800672"/>
                    <a:gd name="connsiteY1" fmla="*/ 6005 h 507019"/>
                    <a:gd name="connsiteX2" fmla="*/ 503492 w 800672"/>
                    <a:gd name="connsiteY2" fmla="*/ 274610 h 507019"/>
                    <a:gd name="connsiteX3" fmla="*/ 698755 w 800672"/>
                    <a:gd name="connsiteY3" fmla="*/ 393672 h 507019"/>
                    <a:gd name="connsiteX4" fmla="*/ 800672 w 800672"/>
                    <a:gd name="connsiteY4" fmla="*/ 455585 h 507019"/>
                    <a:gd name="connsiteX5" fmla="*/ 770192 w 800672"/>
                    <a:gd name="connsiteY5" fmla="*/ 476540 h 507019"/>
                    <a:gd name="connsiteX6" fmla="*/ 738760 w 800672"/>
                    <a:gd name="connsiteY6" fmla="*/ 498447 h 507019"/>
                    <a:gd name="connsiteX7" fmla="*/ 726378 w 800672"/>
                    <a:gd name="connsiteY7" fmla="*/ 507020 h 507019"/>
                    <a:gd name="connsiteX8" fmla="*/ 615888 w 800672"/>
                    <a:gd name="connsiteY8" fmla="*/ 440345 h 507019"/>
                    <a:gd name="connsiteX9" fmla="*/ 447295 w 800672"/>
                    <a:gd name="connsiteY9" fmla="*/ 337475 h 507019"/>
                    <a:gd name="connsiteX10" fmla="*/ 19622 w 800672"/>
                    <a:gd name="connsiteY10" fmla="*/ 76490 h 507019"/>
                    <a:gd name="connsiteX11" fmla="*/ 6287 w 800672"/>
                    <a:gd name="connsiteY11" fmla="*/ 19340 h 507019"/>
                    <a:gd name="connsiteX12" fmla="*/ 47245 w 800672"/>
                    <a:gd name="connsiteY12" fmla="*/ 290 h 507019"/>
                    <a:gd name="connsiteX13" fmla="*/ 47245 w 800672"/>
                    <a:gd name="connsiteY13" fmla="*/ 290 h 507019"/>
                    <a:gd name="connsiteX14" fmla="*/ 47245 w 800672"/>
                    <a:gd name="connsiteY14" fmla="*/ 290 h 507019"/>
                    <a:gd name="connsiteX15" fmla="*/ 47245 w 800672"/>
                    <a:gd name="connsiteY15" fmla="*/ 290 h 50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0672" h="507019">
                      <a:moveTo>
                        <a:pt x="47245" y="290"/>
                      </a:moveTo>
                      <a:cubicBezTo>
                        <a:pt x="52960" y="1242"/>
                        <a:pt x="57722" y="3147"/>
                        <a:pt x="62485" y="6005"/>
                      </a:cubicBezTo>
                      <a:lnTo>
                        <a:pt x="503492" y="274610"/>
                      </a:lnTo>
                      <a:lnTo>
                        <a:pt x="698755" y="393672"/>
                      </a:lnTo>
                      <a:lnTo>
                        <a:pt x="800672" y="455585"/>
                      </a:lnTo>
                      <a:lnTo>
                        <a:pt x="770192" y="476540"/>
                      </a:lnTo>
                      <a:cubicBezTo>
                        <a:pt x="758763" y="484160"/>
                        <a:pt x="747333" y="491780"/>
                        <a:pt x="738760" y="498447"/>
                      </a:cubicBezTo>
                      <a:lnTo>
                        <a:pt x="726378" y="507020"/>
                      </a:lnTo>
                      <a:lnTo>
                        <a:pt x="615888" y="440345"/>
                      </a:lnTo>
                      <a:lnTo>
                        <a:pt x="447295" y="337475"/>
                      </a:lnTo>
                      <a:lnTo>
                        <a:pt x="19622" y="76490"/>
                      </a:lnTo>
                      <a:cubicBezTo>
                        <a:pt x="572" y="64107"/>
                        <a:pt x="-6095" y="38390"/>
                        <a:pt x="6287" y="19340"/>
                      </a:cubicBezTo>
                      <a:cubicBezTo>
                        <a:pt x="14860" y="6005"/>
                        <a:pt x="31053" y="-1615"/>
                        <a:pt x="47245" y="290"/>
                      </a:cubicBezTo>
                      <a:lnTo>
                        <a:pt x="47245" y="290"/>
                      </a:lnTo>
                      <a:lnTo>
                        <a:pt x="47245" y="290"/>
                      </a:lnTo>
                      <a:lnTo>
                        <a:pt x="47245" y="290"/>
                      </a:lnTo>
                      <a:close/>
                    </a:path>
                  </a:pathLst>
                </a:custGeom>
                <a:solidFill>
                  <a:srgbClr val="843C0C"/>
                </a:solidFill>
                <a:ln w="9525" cap="flat">
                  <a:noFill/>
                  <a:prstDash val="solid"/>
                  <a:miter/>
                </a:ln>
              </p:spPr>
              <p:txBody>
                <a:bodyPr rtlCol="0" anchor="ctr"/>
                <a:lstStyle/>
                <a:p>
                  <a:endParaRPr lang="en-US"/>
                </a:p>
              </p:txBody>
            </p:sp>
          </p:grpSp>
          <p:pic>
            <p:nvPicPr>
              <p:cNvPr id="22" name="Picture 21">
                <a:extLst>
                  <a:ext uri="{FF2B5EF4-FFF2-40B4-BE49-F238E27FC236}">
                    <a16:creationId xmlns:a16="http://schemas.microsoft.com/office/drawing/2014/main" id="{B8FCB3BD-8C90-7705-7AD5-701ED296C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1895" y="-145264"/>
                <a:ext cx="370030" cy="366165"/>
              </a:xfrm>
              <a:prstGeom prst="rect">
                <a:avLst/>
              </a:prstGeom>
            </p:spPr>
          </p:pic>
        </p:grpSp>
        <p:grpSp>
          <p:nvGrpSpPr>
            <p:cNvPr id="36" name="Group 35">
              <a:extLst>
                <a:ext uri="{FF2B5EF4-FFF2-40B4-BE49-F238E27FC236}">
                  <a16:creationId xmlns:a16="http://schemas.microsoft.com/office/drawing/2014/main" id="{8E2D7B18-5431-1174-1E7D-109FEBB53E81}"/>
                </a:ext>
              </a:extLst>
            </p:cNvPr>
            <p:cNvGrpSpPr/>
            <p:nvPr/>
          </p:nvGrpSpPr>
          <p:grpSpPr>
            <a:xfrm>
              <a:off x="10427960" y="2221399"/>
              <a:ext cx="304800" cy="268845"/>
              <a:chOff x="10439400" y="1779030"/>
              <a:chExt cx="304800" cy="268845"/>
            </a:xfrm>
          </p:grpSpPr>
          <p:sp>
            <p:nvSpPr>
              <p:cNvPr id="8" name="Oval 7">
                <a:extLst>
                  <a:ext uri="{FF2B5EF4-FFF2-40B4-BE49-F238E27FC236}">
                    <a16:creationId xmlns:a16="http://schemas.microsoft.com/office/drawing/2014/main" id="{60269BF7-5CFA-3088-0F76-DC6A6454D5CD}"/>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F54980F-C810-8099-6595-45BC08C10890}"/>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117A0DF8-BB5E-E519-E54F-963491AECC03}"/>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37" name="Group 36">
              <a:extLst>
                <a:ext uri="{FF2B5EF4-FFF2-40B4-BE49-F238E27FC236}">
                  <a16:creationId xmlns:a16="http://schemas.microsoft.com/office/drawing/2014/main" id="{1A9E01B2-8140-3485-7906-70A6C2E4CF87}"/>
                </a:ext>
              </a:extLst>
            </p:cNvPr>
            <p:cNvGrpSpPr/>
            <p:nvPr/>
          </p:nvGrpSpPr>
          <p:grpSpPr>
            <a:xfrm>
              <a:off x="10698872" y="2421647"/>
              <a:ext cx="304800" cy="268845"/>
              <a:chOff x="10439400" y="1779030"/>
              <a:chExt cx="304800" cy="268845"/>
            </a:xfrm>
          </p:grpSpPr>
          <p:sp>
            <p:nvSpPr>
              <p:cNvPr id="38" name="Oval 37">
                <a:extLst>
                  <a:ext uri="{FF2B5EF4-FFF2-40B4-BE49-F238E27FC236}">
                    <a16:creationId xmlns:a16="http://schemas.microsoft.com/office/drawing/2014/main" id="{850456D4-F0A7-3B78-27A6-A3F25268DD4C}"/>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31D7313A-450A-F9CA-9854-58F6FCF7507A}"/>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2D27E102-10DB-E77E-3D56-79AE7F341357}"/>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510F65A5-E20C-2BB7-4BA5-4077A704E2AD}"/>
                </a:ext>
              </a:extLst>
            </p:cNvPr>
            <p:cNvGrpSpPr/>
            <p:nvPr/>
          </p:nvGrpSpPr>
          <p:grpSpPr>
            <a:xfrm>
              <a:off x="10973501" y="2215497"/>
              <a:ext cx="304800" cy="268845"/>
              <a:chOff x="10439400" y="1779030"/>
              <a:chExt cx="304800" cy="268845"/>
            </a:xfrm>
          </p:grpSpPr>
          <p:sp>
            <p:nvSpPr>
              <p:cNvPr id="42" name="Oval 41">
                <a:extLst>
                  <a:ext uri="{FF2B5EF4-FFF2-40B4-BE49-F238E27FC236}">
                    <a16:creationId xmlns:a16="http://schemas.microsoft.com/office/drawing/2014/main" id="{D984827F-6BF3-0A20-40FA-61C1CF50ED6E}"/>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0DDF7190-557F-2759-BFFA-1871FC6976A5}"/>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BFB3FFD7-9DC6-A07F-33B7-9E5A2CB8AFFE}"/>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45" name="Group 44">
              <a:extLst>
                <a:ext uri="{FF2B5EF4-FFF2-40B4-BE49-F238E27FC236}">
                  <a16:creationId xmlns:a16="http://schemas.microsoft.com/office/drawing/2014/main" id="{08268E24-3BFF-C3D7-C7C2-87D800BB1E42}"/>
                </a:ext>
              </a:extLst>
            </p:cNvPr>
            <p:cNvGrpSpPr/>
            <p:nvPr/>
          </p:nvGrpSpPr>
          <p:grpSpPr>
            <a:xfrm>
              <a:off x="11255649" y="2411693"/>
              <a:ext cx="304800" cy="268845"/>
              <a:chOff x="10439400" y="1779030"/>
              <a:chExt cx="304800" cy="268845"/>
            </a:xfrm>
          </p:grpSpPr>
          <p:sp>
            <p:nvSpPr>
              <p:cNvPr id="46" name="Oval 45">
                <a:extLst>
                  <a:ext uri="{FF2B5EF4-FFF2-40B4-BE49-F238E27FC236}">
                    <a16:creationId xmlns:a16="http://schemas.microsoft.com/office/drawing/2014/main" id="{D6BAD42C-7345-9AF9-0B04-0779BFEB3B83}"/>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DB0FA65B-A1E7-73AA-0A1E-607033E24AB5}"/>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4E17881D-A47D-9383-0EC2-2386CB85E829}"/>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49" name="Group 48">
              <a:extLst>
                <a:ext uri="{FF2B5EF4-FFF2-40B4-BE49-F238E27FC236}">
                  <a16:creationId xmlns:a16="http://schemas.microsoft.com/office/drawing/2014/main" id="{1066103F-F6E6-36CB-6891-254552858FB7}"/>
                </a:ext>
              </a:extLst>
            </p:cNvPr>
            <p:cNvGrpSpPr/>
            <p:nvPr/>
          </p:nvGrpSpPr>
          <p:grpSpPr>
            <a:xfrm>
              <a:off x="11523827" y="2216745"/>
              <a:ext cx="304800" cy="268845"/>
              <a:chOff x="10439400" y="1779030"/>
              <a:chExt cx="304800" cy="268845"/>
            </a:xfrm>
          </p:grpSpPr>
          <p:sp>
            <p:nvSpPr>
              <p:cNvPr id="50" name="Oval 49">
                <a:extLst>
                  <a:ext uri="{FF2B5EF4-FFF2-40B4-BE49-F238E27FC236}">
                    <a16:creationId xmlns:a16="http://schemas.microsoft.com/office/drawing/2014/main" id="{D4320BED-6B22-D32A-AE73-A6BB9CAE8D7E}"/>
                  </a:ext>
                </a:extLst>
              </p:cNvPr>
              <p:cNvSpPr/>
              <p:nvPr/>
            </p:nvSpPr>
            <p:spPr>
              <a:xfrm>
                <a:off x="10515600" y="1828800"/>
                <a:ext cx="152400" cy="152400"/>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8A8D4D4D-9E79-2C77-7F33-F19DE2AD04AD}"/>
                  </a:ext>
                </a:extLst>
              </p:cNvPr>
              <p:cNvCxnSpPr>
                <a:cxnSpLocks/>
              </p:cNvCxnSpPr>
              <p:nvPr/>
            </p:nvCxnSpPr>
            <p:spPr>
              <a:xfrm flipV="1">
                <a:off x="10439400" y="1904989"/>
                <a:ext cx="304800" cy="7620"/>
              </a:xfrm>
              <a:prstGeom prst="line">
                <a:avLst/>
              </a:prstGeom>
              <a:ln w="2857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20F59197-1566-5049-2754-44FA94EFF389}"/>
                  </a:ext>
                </a:extLst>
              </p:cNvPr>
              <p:cNvCxnSpPr>
                <a:cxnSpLocks/>
              </p:cNvCxnSpPr>
              <p:nvPr/>
            </p:nvCxnSpPr>
            <p:spPr>
              <a:xfrm>
                <a:off x="10585012" y="1779030"/>
                <a:ext cx="10598" cy="268845"/>
              </a:xfrm>
              <a:prstGeom prst="line">
                <a:avLst/>
              </a:prstGeom>
              <a:ln w="28575"/>
            </p:spPr>
            <p:style>
              <a:lnRef idx="1">
                <a:schemeClr val="dk1"/>
              </a:lnRef>
              <a:fillRef idx="0">
                <a:schemeClr val="dk1"/>
              </a:fillRef>
              <a:effectRef idx="0">
                <a:schemeClr val="dk1"/>
              </a:effectRef>
              <a:fontRef idx="minor">
                <a:schemeClr val="tx1"/>
              </a:fontRef>
            </p:style>
          </p:cxnSp>
        </p:grpSp>
      </p:grpSp>
      <p:grpSp>
        <p:nvGrpSpPr>
          <p:cNvPr id="1049" name="Group 1048">
            <a:extLst>
              <a:ext uri="{FF2B5EF4-FFF2-40B4-BE49-F238E27FC236}">
                <a16:creationId xmlns:a16="http://schemas.microsoft.com/office/drawing/2014/main" id="{95440B54-EFB4-5EAF-1804-AC8A5DA61F1B}"/>
              </a:ext>
            </a:extLst>
          </p:cNvPr>
          <p:cNvGrpSpPr/>
          <p:nvPr/>
        </p:nvGrpSpPr>
        <p:grpSpPr>
          <a:xfrm>
            <a:off x="11278301" y="715278"/>
            <a:ext cx="751897" cy="936255"/>
            <a:chOff x="11278301" y="715278"/>
            <a:chExt cx="751897" cy="936255"/>
          </a:xfrm>
        </p:grpSpPr>
        <p:grpSp>
          <p:nvGrpSpPr>
            <p:cNvPr id="59" name="Group 58">
              <a:extLst>
                <a:ext uri="{FF2B5EF4-FFF2-40B4-BE49-F238E27FC236}">
                  <a16:creationId xmlns:a16="http://schemas.microsoft.com/office/drawing/2014/main" id="{D1A03184-7483-2D84-576E-B39CC0B78A4A}"/>
                </a:ext>
              </a:extLst>
            </p:cNvPr>
            <p:cNvGrpSpPr/>
            <p:nvPr/>
          </p:nvGrpSpPr>
          <p:grpSpPr>
            <a:xfrm>
              <a:off x="11408049" y="715278"/>
              <a:ext cx="622149" cy="727124"/>
              <a:chOff x="11408049" y="715278"/>
              <a:chExt cx="622149" cy="727124"/>
            </a:xfrm>
          </p:grpSpPr>
          <p:sp>
            <p:nvSpPr>
              <p:cNvPr id="54" name="Freeform: Shape 53">
                <a:extLst>
                  <a:ext uri="{FF2B5EF4-FFF2-40B4-BE49-F238E27FC236}">
                    <a16:creationId xmlns:a16="http://schemas.microsoft.com/office/drawing/2014/main" id="{4E8B92C4-9388-B208-230E-1E09E6E4F942}"/>
                  </a:ext>
                </a:extLst>
              </p:cNvPr>
              <p:cNvSpPr/>
              <p:nvPr/>
            </p:nvSpPr>
            <p:spPr>
              <a:xfrm>
                <a:off x="11408049" y="715278"/>
                <a:ext cx="622149" cy="518790"/>
              </a:xfrm>
              <a:custGeom>
                <a:avLst/>
                <a:gdLst>
                  <a:gd name="connsiteX0" fmla="*/ 780270 w 895015"/>
                  <a:gd name="connsiteY0" fmla="*/ 171450 h 504825"/>
                  <a:gd name="connsiteX1" fmla="*/ 753879 w 895015"/>
                  <a:gd name="connsiteY1" fmla="*/ 174308 h 504825"/>
                  <a:gd name="connsiteX2" fmla="*/ 757321 w 895015"/>
                  <a:gd name="connsiteY2" fmla="*/ 152400 h 504825"/>
                  <a:gd name="connsiteX3" fmla="*/ 642576 w 895015"/>
                  <a:gd name="connsiteY3" fmla="*/ 57150 h 504825"/>
                  <a:gd name="connsiteX4" fmla="*/ 571433 w 895015"/>
                  <a:gd name="connsiteY4" fmla="*/ 77153 h 504825"/>
                  <a:gd name="connsiteX5" fmla="*/ 458983 w 895015"/>
                  <a:gd name="connsiteY5" fmla="*/ 0 h 504825"/>
                  <a:gd name="connsiteX6" fmla="*/ 347679 w 895015"/>
                  <a:gd name="connsiteY6" fmla="*/ 71438 h 504825"/>
                  <a:gd name="connsiteX7" fmla="*/ 252440 w 895015"/>
                  <a:gd name="connsiteY7" fmla="*/ 28575 h 504825"/>
                  <a:gd name="connsiteX8" fmla="*/ 137695 w 895015"/>
                  <a:gd name="connsiteY8" fmla="*/ 123825 h 504825"/>
                  <a:gd name="connsiteX9" fmla="*/ 141137 w 895015"/>
                  <a:gd name="connsiteY9" fmla="*/ 145733 h 504825"/>
                  <a:gd name="connsiteX10" fmla="*/ 114746 w 895015"/>
                  <a:gd name="connsiteY10" fmla="*/ 142875 h 504825"/>
                  <a:gd name="connsiteX11" fmla="*/ 0 w 895015"/>
                  <a:gd name="connsiteY11" fmla="*/ 238125 h 504825"/>
                  <a:gd name="connsiteX12" fmla="*/ 114746 w 895015"/>
                  <a:gd name="connsiteY12" fmla="*/ 333375 h 504825"/>
                  <a:gd name="connsiteX13" fmla="*/ 115893 w 895015"/>
                  <a:gd name="connsiteY13" fmla="*/ 333375 h 504825"/>
                  <a:gd name="connsiteX14" fmla="*/ 229491 w 895015"/>
                  <a:gd name="connsiteY14" fmla="*/ 419100 h 504825"/>
                  <a:gd name="connsiteX15" fmla="*/ 299486 w 895015"/>
                  <a:gd name="connsiteY15" fmla="*/ 399098 h 504825"/>
                  <a:gd name="connsiteX16" fmla="*/ 298339 w 895015"/>
                  <a:gd name="connsiteY16" fmla="*/ 409575 h 504825"/>
                  <a:gd name="connsiteX17" fmla="*/ 413084 w 895015"/>
                  <a:gd name="connsiteY17" fmla="*/ 504825 h 504825"/>
                  <a:gd name="connsiteX18" fmla="*/ 527830 w 895015"/>
                  <a:gd name="connsiteY18" fmla="*/ 418148 h 504825"/>
                  <a:gd name="connsiteX19" fmla="*/ 619626 w 895015"/>
                  <a:gd name="connsiteY19" fmla="*/ 457200 h 504825"/>
                  <a:gd name="connsiteX20" fmla="*/ 734372 w 895015"/>
                  <a:gd name="connsiteY20" fmla="*/ 361950 h 504825"/>
                  <a:gd name="connsiteX21" fmla="*/ 734372 w 895015"/>
                  <a:gd name="connsiteY21" fmla="*/ 353378 h 504825"/>
                  <a:gd name="connsiteX22" fmla="*/ 780270 w 895015"/>
                  <a:gd name="connsiteY22" fmla="*/ 361950 h 504825"/>
                  <a:gd name="connsiteX23" fmla="*/ 895016 w 895015"/>
                  <a:gd name="connsiteY23" fmla="*/ 266700 h 504825"/>
                  <a:gd name="connsiteX24" fmla="*/ 780270 w 895015"/>
                  <a:gd name="connsiteY24" fmla="*/ 17145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5015" h="504825">
                    <a:moveTo>
                      <a:pt x="780270" y="171450"/>
                    </a:moveTo>
                    <a:cubicBezTo>
                      <a:pt x="771091" y="171450"/>
                      <a:pt x="763058" y="172403"/>
                      <a:pt x="753879" y="174308"/>
                    </a:cubicBezTo>
                    <a:cubicBezTo>
                      <a:pt x="756174" y="167640"/>
                      <a:pt x="757321" y="160020"/>
                      <a:pt x="757321" y="152400"/>
                    </a:cubicBezTo>
                    <a:cubicBezTo>
                      <a:pt x="757321" y="100013"/>
                      <a:pt x="705686" y="57150"/>
                      <a:pt x="642576" y="57150"/>
                    </a:cubicBezTo>
                    <a:cubicBezTo>
                      <a:pt x="616184" y="57150"/>
                      <a:pt x="590940" y="64770"/>
                      <a:pt x="571433" y="77153"/>
                    </a:cubicBezTo>
                    <a:cubicBezTo>
                      <a:pt x="562254" y="33338"/>
                      <a:pt x="515208" y="0"/>
                      <a:pt x="458983" y="0"/>
                    </a:cubicBezTo>
                    <a:cubicBezTo>
                      <a:pt x="406200" y="0"/>
                      <a:pt x="361449" y="30480"/>
                      <a:pt x="347679" y="71438"/>
                    </a:cubicBezTo>
                    <a:cubicBezTo>
                      <a:pt x="327025" y="45720"/>
                      <a:pt x="292601" y="28575"/>
                      <a:pt x="252440" y="28575"/>
                    </a:cubicBezTo>
                    <a:cubicBezTo>
                      <a:pt x="189330" y="28575"/>
                      <a:pt x="137695" y="71438"/>
                      <a:pt x="137695" y="123825"/>
                    </a:cubicBezTo>
                    <a:cubicBezTo>
                      <a:pt x="137695" y="131445"/>
                      <a:pt x="138842" y="138113"/>
                      <a:pt x="141137" y="145733"/>
                    </a:cubicBezTo>
                    <a:cubicBezTo>
                      <a:pt x="131957" y="143828"/>
                      <a:pt x="123925" y="142875"/>
                      <a:pt x="114746" y="142875"/>
                    </a:cubicBezTo>
                    <a:cubicBezTo>
                      <a:pt x="51636" y="142875"/>
                      <a:pt x="0" y="185738"/>
                      <a:pt x="0" y="238125"/>
                    </a:cubicBezTo>
                    <a:cubicBezTo>
                      <a:pt x="0" y="290513"/>
                      <a:pt x="51636" y="333375"/>
                      <a:pt x="114746" y="333375"/>
                    </a:cubicBezTo>
                    <a:cubicBezTo>
                      <a:pt x="114746" y="333375"/>
                      <a:pt x="114746" y="333375"/>
                      <a:pt x="115893" y="333375"/>
                    </a:cubicBezTo>
                    <a:cubicBezTo>
                      <a:pt x="121630" y="381953"/>
                      <a:pt x="170971" y="419100"/>
                      <a:pt x="229491" y="419100"/>
                    </a:cubicBezTo>
                    <a:cubicBezTo>
                      <a:pt x="255883" y="419100"/>
                      <a:pt x="279979" y="411480"/>
                      <a:pt x="299486" y="399098"/>
                    </a:cubicBezTo>
                    <a:cubicBezTo>
                      <a:pt x="299486" y="401955"/>
                      <a:pt x="298339" y="405765"/>
                      <a:pt x="298339" y="409575"/>
                    </a:cubicBezTo>
                    <a:cubicBezTo>
                      <a:pt x="298339" y="461963"/>
                      <a:pt x="349974" y="504825"/>
                      <a:pt x="413084" y="504825"/>
                    </a:cubicBezTo>
                    <a:cubicBezTo>
                      <a:pt x="472752" y="504825"/>
                      <a:pt x="522093" y="466725"/>
                      <a:pt x="527830" y="418148"/>
                    </a:cubicBezTo>
                    <a:cubicBezTo>
                      <a:pt x="548484" y="441960"/>
                      <a:pt x="581760" y="457200"/>
                      <a:pt x="619626" y="457200"/>
                    </a:cubicBezTo>
                    <a:cubicBezTo>
                      <a:pt x="682737" y="457200"/>
                      <a:pt x="734372" y="414338"/>
                      <a:pt x="734372" y="361950"/>
                    </a:cubicBezTo>
                    <a:cubicBezTo>
                      <a:pt x="734372" y="359093"/>
                      <a:pt x="734372" y="356235"/>
                      <a:pt x="734372" y="353378"/>
                    </a:cubicBezTo>
                    <a:cubicBezTo>
                      <a:pt x="748141" y="358140"/>
                      <a:pt x="764206" y="361950"/>
                      <a:pt x="780270" y="361950"/>
                    </a:cubicBezTo>
                    <a:cubicBezTo>
                      <a:pt x="843380" y="361950"/>
                      <a:pt x="895016" y="319088"/>
                      <a:pt x="895016" y="266700"/>
                    </a:cubicBezTo>
                    <a:cubicBezTo>
                      <a:pt x="895016" y="214313"/>
                      <a:pt x="843380" y="171450"/>
                      <a:pt x="780270" y="171450"/>
                    </a:cubicBezTo>
                    <a:close/>
                  </a:path>
                </a:pathLst>
              </a:custGeom>
              <a:solidFill>
                <a:schemeClr val="bg1"/>
              </a:solidFill>
              <a:ln w="19050" cap="flat">
                <a:solidFill>
                  <a:schemeClr val="tx1"/>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537C2797-BD7A-8855-6E2C-CCCD04F898E8}"/>
                  </a:ext>
                </a:extLst>
              </p:cNvPr>
              <p:cNvSpPr/>
              <p:nvPr/>
            </p:nvSpPr>
            <p:spPr>
              <a:xfrm>
                <a:off x="11461371" y="1216575"/>
                <a:ext cx="137694" cy="114300"/>
              </a:xfrm>
              <a:custGeom>
                <a:avLst/>
                <a:gdLst>
                  <a:gd name="connsiteX0" fmla="*/ 137695 w 137694"/>
                  <a:gd name="connsiteY0" fmla="*/ 57150 h 114300"/>
                  <a:gd name="connsiteX1" fmla="*/ 68847 w 137694"/>
                  <a:gd name="connsiteY1" fmla="*/ 114300 h 114300"/>
                  <a:gd name="connsiteX2" fmla="*/ 0 w 137694"/>
                  <a:gd name="connsiteY2" fmla="*/ 57150 h 114300"/>
                  <a:gd name="connsiteX3" fmla="*/ 68847 w 137694"/>
                  <a:gd name="connsiteY3" fmla="*/ 0 h 114300"/>
                  <a:gd name="connsiteX4" fmla="*/ 137695 w 137694"/>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94" h="114300">
                    <a:moveTo>
                      <a:pt x="137695" y="57150"/>
                    </a:moveTo>
                    <a:cubicBezTo>
                      <a:pt x="137695" y="88713"/>
                      <a:pt x="106871" y="114300"/>
                      <a:pt x="68847" y="114300"/>
                    </a:cubicBezTo>
                    <a:cubicBezTo>
                      <a:pt x="30824" y="114300"/>
                      <a:pt x="0" y="88713"/>
                      <a:pt x="0" y="57150"/>
                    </a:cubicBezTo>
                    <a:cubicBezTo>
                      <a:pt x="0" y="25587"/>
                      <a:pt x="30824" y="0"/>
                      <a:pt x="68847" y="0"/>
                    </a:cubicBezTo>
                    <a:cubicBezTo>
                      <a:pt x="106871" y="0"/>
                      <a:pt x="137695" y="25587"/>
                      <a:pt x="137695" y="57150"/>
                    </a:cubicBezTo>
                    <a:close/>
                  </a:path>
                </a:pathLst>
              </a:custGeom>
              <a:solidFill>
                <a:schemeClr val="bg1"/>
              </a:solidFill>
              <a:ln w="19050" cap="flat">
                <a:solidFill>
                  <a:schemeClr val="tx1"/>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9485DA9-81C9-73ED-8424-F427B464D9A6}"/>
                  </a:ext>
                </a:extLst>
              </p:cNvPr>
              <p:cNvSpPr/>
              <p:nvPr/>
            </p:nvSpPr>
            <p:spPr>
              <a:xfrm>
                <a:off x="11409736" y="1356677"/>
                <a:ext cx="103271" cy="85725"/>
              </a:xfrm>
              <a:custGeom>
                <a:avLst/>
                <a:gdLst>
                  <a:gd name="connsiteX0" fmla="*/ 103271 w 103271"/>
                  <a:gd name="connsiteY0" fmla="*/ 42863 h 85725"/>
                  <a:gd name="connsiteX1" fmla="*/ 51636 w 103271"/>
                  <a:gd name="connsiteY1" fmla="*/ 85725 h 85725"/>
                  <a:gd name="connsiteX2" fmla="*/ 0 w 103271"/>
                  <a:gd name="connsiteY2" fmla="*/ 42863 h 85725"/>
                  <a:gd name="connsiteX3" fmla="*/ 51636 w 103271"/>
                  <a:gd name="connsiteY3" fmla="*/ 0 h 85725"/>
                  <a:gd name="connsiteX4" fmla="*/ 103271 w 103271"/>
                  <a:gd name="connsiteY4" fmla="*/ 42863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1" h="85725">
                    <a:moveTo>
                      <a:pt x="103271" y="42863"/>
                    </a:moveTo>
                    <a:cubicBezTo>
                      <a:pt x="103271" y="66535"/>
                      <a:pt x="80153" y="85725"/>
                      <a:pt x="51636" y="85725"/>
                    </a:cubicBezTo>
                    <a:cubicBezTo>
                      <a:pt x="23118" y="85725"/>
                      <a:pt x="0" y="66535"/>
                      <a:pt x="0" y="42863"/>
                    </a:cubicBezTo>
                    <a:cubicBezTo>
                      <a:pt x="0" y="19190"/>
                      <a:pt x="23118" y="0"/>
                      <a:pt x="51636" y="0"/>
                    </a:cubicBezTo>
                    <a:cubicBezTo>
                      <a:pt x="80153" y="0"/>
                      <a:pt x="103271" y="19190"/>
                      <a:pt x="103271" y="42863"/>
                    </a:cubicBezTo>
                    <a:close/>
                  </a:path>
                </a:pathLst>
              </a:custGeom>
              <a:solidFill>
                <a:schemeClr val="bg1"/>
              </a:solidFill>
              <a:ln w="19050" cap="flat">
                <a:solidFill>
                  <a:schemeClr val="tx1"/>
                </a:solidFill>
                <a:prstDash val="solid"/>
                <a:miter/>
              </a:ln>
            </p:spPr>
            <p:txBody>
              <a:bodyPr rtlCol="0" anchor="ctr"/>
              <a:lstStyle/>
              <a:p>
                <a:endParaRPr lang="en-US"/>
              </a:p>
            </p:txBody>
          </p:sp>
          <p:pic>
            <p:nvPicPr>
              <p:cNvPr id="58" name="Graphic 57" descr="Help with solid fill">
                <a:extLst>
                  <a:ext uri="{FF2B5EF4-FFF2-40B4-BE49-F238E27FC236}">
                    <a16:creationId xmlns:a16="http://schemas.microsoft.com/office/drawing/2014/main" id="{BF79062F-0D44-C023-414B-13B866B99B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46624" y="790852"/>
                <a:ext cx="363646" cy="363646"/>
              </a:xfrm>
              <a:prstGeom prst="rect">
                <a:avLst/>
              </a:prstGeom>
            </p:spPr>
          </p:pic>
        </p:grpSp>
        <p:grpSp>
          <p:nvGrpSpPr>
            <p:cNvPr id="1048" name="Group 1047">
              <a:extLst>
                <a:ext uri="{FF2B5EF4-FFF2-40B4-BE49-F238E27FC236}">
                  <a16:creationId xmlns:a16="http://schemas.microsoft.com/office/drawing/2014/main" id="{D0E0C7ED-7B91-293E-CBE5-13B6DC1BDD46}"/>
                </a:ext>
              </a:extLst>
            </p:cNvPr>
            <p:cNvGrpSpPr/>
            <p:nvPr/>
          </p:nvGrpSpPr>
          <p:grpSpPr>
            <a:xfrm>
              <a:off x="11278301" y="1542588"/>
              <a:ext cx="141843" cy="108945"/>
              <a:chOff x="10343048" y="1620825"/>
              <a:chExt cx="214200" cy="164520"/>
            </a:xfrm>
          </p:grpSpPr>
          <mc:AlternateContent xmlns:mc="http://schemas.openxmlformats.org/markup-compatibility/2006" xmlns:p14="http://schemas.microsoft.com/office/powerpoint/2010/main">
            <mc:Choice Requires="p14">
              <p:contentPart p14:bwMode="auto" r:id="rId9">
                <p14:nvContentPartPr>
                  <p14:cNvPr id="1033" name="Ink 1032">
                    <a:extLst>
                      <a:ext uri="{FF2B5EF4-FFF2-40B4-BE49-F238E27FC236}">
                        <a16:creationId xmlns:a16="http://schemas.microsoft.com/office/drawing/2014/main" id="{A2462EB2-E6E4-0168-4D31-8460423A03D8}"/>
                      </a:ext>
                    </a:extLst>
                  </p14:cNvPr>
                  <p14:cNvContentPartPr/>
                  <p14:nvPr/>
                </p14:nvContentPartPr>
                <p14:xfrm>
                  <a:off x="10380848" y="1673385"/>
                  <a:ext cx="29160" cy="24840"/>
                </p14:xfrm>
              </p:contentPart>
            </mc:Choice>
            <mc:Fallback xmlns="">
              <p:pic>
                <p:nvPicPr>
                  <p:cNvPr id="1033" name="Ink 1032">
                    <a:extLst>
                      <a:ext uri="{FF2B5EF4-FFF2-40B4-BE49-F238E27FC236}">
                        <a16:creationId xmlns:a16="http://schemas.microsoft.com/office/drawing/2014/main" id="{A2462EB2-E6E4-0168-4D31-8460423A03D8}"/>
                      </a:ext>
                    </a:extLst>
                  </p:cNvPr>
                  <p:cNvPicPr/>
                  <p:nvPr/>
                </p:nvPicPr>
                <p:blipFill>
                  <a:blip r:embed="rId10"/>
                  <a:stretch>
                    <a:fillRect/>
                  </a:stretch>
                </p:blipFill>
                <p:spPr>
                  <a:xfrm>
                    <a:off x="10371668" y="1663665"/>
                    <a:ext cx="48060" cy="437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39" name="Ink 1038">
                    <a:extLst>
                      <a:ext uri="{FF2B5EF4-FFF2-40B4-BE49-F238E27FC236}">
                        <a16:creationId xmlns:a16="http://schemas.microsoft.com/office/drawing/2014/main" id="{3566F8CF-DD7A-EE2A-8DB0-32100F87CAB3}"/>
                      </a:ext>
                    </a:extLst>
                  </p14:cNvPr>
                  <p14:cNvContentPartPr/>
                  <p14:nvPr/>
                </p14:nvContentPartPr>
                <p14:xfrm>
                  <a:off x="10486221" y="1673385"/>
                  <a:ext cx="29160" cy="24840"/>
                </p14:xfrm>
              </p:contentPart>
            </mc:Choice>
            <mc:Fallback xmlns="">
              <p:pic>
                <p:nvPicPr>
                  <p:cNvPr id="1039" name="Ink 1038">
                    <a:extLst>
                      <a:ext uri="{FF2B5EF4-FFF2-40B4-BE49-F238E27FC236}">
                        <a16:creationId xmlns:a16="http://schemas.microsoft.com/office/drawing/2014/main" id="{3566F8CF-DD7A-EE2A-8DB0-32100F87CAB3}"/>
                      </a:ext>
                    </a:extLst>
                  </p:cNvPr>
                  <p:cNvPicPr/>
                  <p:nvPr/>
                </p:nvPicPr>
                <p:blipFill>
                  <a:blip r:embed="rId10"/>
                  <a:stretch>
                    <a:fillRect/>
                  </a:stretch>
                </p:blipFill>
                <p:spPr>
                  <a:xfrm>
                    <a:off x="10477041" y="1663665"/>
                    <a:ext cx="48060" cy="437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40" name="Ink 1039">
                    <a:extLst>
                      <a:ext uri="{FF2B5EF4-FFF2-40B4-BE49-F238E27FC236}">
                        <a16:creationId xmlns:a16="http://schemas.microsoft.com/office/drawing/2014/main" id="{A0B1FEEC-31AB-0CA4-2362-5CD6A287F222}"/>
                      </a:ext>
                    </a:extLst>
                  </p14:cNvPr>
                  <p14:cNvContentPartPr/>
                  <p14:nvPr/>
                </p14:nvContentPartPr>
                <p14:xfrm>
                  <a:off x="10343048" y="1620825"/>
                  <a:ext cx="42840" cy="43560"/>
                </p14:xfrm>
              </p:contentPart>
            </mc:Choice>
            <mc:Fallback xmlns="">
              <p:pic>
                <p:nvPicPr>
                  <p:cNvPr id="1040" name="Ink 1039">
                    <a:extLst>
                      <a:ext uri="{FF2B5EF4-FFF2-40B4-BE49-F238E27FC236}">
                        <a16:creationId xmlns:a16="http://schemas.microsoft.com/office/drawing/2014/main" id="{A0B1FEEC-31AB-0CA4-2362-5CD6A287F222}"/>
                      </a:ext>
                    </a:extLst>
                  </p:cNvPr>
                  <p:cNvPicPr/>
                  <p:nvPr/>
                </p:nvPicPr>
                <p:blipFill>
                  <a:blip r:embed="rId13"/>
                  <a:stretch>
                    <a:fillRect/>
                  </a:stretch>
                </p:blipFill>
                <p:spPr>
                  <a:xfrm>
                    <a:off x="10333829" y="1611568"/>
                    <a:ext cx="61820" cy="6207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41" name="Ink 1040">
                    <a:extLst>
                      <a:ext uri="{FF2B5EF4-FFF2-40B4-BE49-F238E27FC236}">
                        <a16:creationId xmlns:a16="http://schemas.microsoft.com/office/drawing/2014/main" id="{5D020C0E-9041-C79C-9A89-D7D7AE518059}"/>
                      </a:ext>
                    </a:extLst>
                  </p14:cNvPr>
                  <p14:cNvContentPartPr/>
                  <p14:nvPr/>
                </p14:nvContentPartPr>
                <p14:xfrm>
                  <a:off x="10519088" y="1626585"/>
                  <a:ext cx="38160" cy="37080"/>
                </p14:xfrm>
              </p:contentPart>
            </mc:Choice>
            <mc:Fallback xmlns="">
              <p:pic>
                <p:nvPicPr>
                  <p:cNvPr id="1041" name="Ink 1040">
                    <a:extLst>
                      <a:ext uri="{FF2B5EF4-FFF2-40B4-BE49-F238E27FC236}">
                        <a16:creationId xmlns:a16="http://schemas.microsoft.com/office/drawing/2014/main" id="{5D020C0E-9041-C79C-9A89-D7D7AE518059}"/>
                      </a:ext>
                    </a:extLst>
                  </p:cNvPr>
                  <p:cNvPicPr/>
                  <p:nvPr/>
                </p:nvPicPr>
                <p:blipFill>
                  <a:blip r:embed="rId15"/>
                  <a:stretch>
                    <a:fillRect/>
                  </a:stretch>
                </p:blipFill>
                <p:spPr>
                  <a:xfrm>
                    <a:off x="10509821" y="1617315"/>
                    <a:ext cx="56695" cy="5616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46" name="Ink 1045">
                    <a:extLst>
                      <a:ext uri="{FF2B5EF4-FFF2-40B4-BE49-F238E27FC236}">
                        <a16:creationId xmlns:a16="http://schemas.microsoft.com/office/drawing/2014/main" id="{4B5C82DD-9CC9-F9AF-2401-F09317AB358C}"/>
                      </a:ext>
                    </a:extLst>
                  </p14:cNvPr>
                  <p14:cNvContentPartPr/>
                  <p14:nvPr/>
                </p14:nvContentPartPr>
                <p14:xfrm>
                  <a:off x="10421528" y="1732425"/>
                  <a:ext cx="57960" cy="52920"/>
                </p14:xfrm>
              </p:contentPart>
            </mc:Choice>
            <mc:Fallback xmlns="">
              <p:pic>
                <p:nvPicPr>
                  <p:cNvPr id="1046" name="Ink 1045">
                    <a:extLst>
                      <a:ext uri="{FF2B5EF4-FFF2-40B4-BE49-F238E27FC236}">
                        <a16:creationId xmlns:a16="http://schemas.microsoft.com/office/drawing/2014/main" id="{4B5C82DD-9CC9-F9AF-2401-F09317AB358C}"/>
                      </a:ext>
                    </a:extLst>
                  </p:cNvPr>
                  <p:cNvPicPr/>
                  <p:nvPr/>
                </p:nvPicPr>
                <p:blipFill>
                  <a:blip r:embed="rId17"/>
                  <a:stretch>
                    <a:fillRect/>
                  </a:stretch>
                </p:blipFill>
                <p:spPr>
                  <a:xfrm>
                    <a:off x="10412319" y="1723245"/>
                    <a:ext cx="76377" cy="71280"/>
                  </a:xfrm>
                  <a:prstGeom prst="rect">
                    <a:avLst/>
                  </a:prstGeom>
                </p:spPr>
              </p:pic>
            </mc:Fallback>
          </mc:AlternateContent>
        </p:grpSp>
      </p:grpSp>
      <p:grpSp>
        <p:nvGrpSpPr>
          <p:cNvPr id="1051" name="Group 1050">
            <a:extLst>
              <a:ext uri="{FF2B5EF4-FFF2-40B4-BE49-F238E27FC236}">
                <a16:creationId xmlns:a16="http://schemas.microsoft.com/office/drawing/2014/main" id="{50AC83CC-472A-2E9E-8034-45E65D4D5A17}"/>
              </a:ext>
            </a:extLst>
          </p:cNvPr>
          <p:cNvGrpSpPr/>
          <p:nvPr/>
        </p:nvGrpSpPr>
        <p:grpSpPr>
          <a:xfrm>
            <a:off x="10692789" y="2043911"/>
            <a:ext cx="285981" cy="210894"/>
            <a:chOff x="11213438" y="3346833"/>
            <a:chExt cx="285981" cy="210894"/>
          </a:xfrm>
        </p:grpSpPr>
        <p:sp>
          <p:nvSpPr>
            <p:cNvPr id="63" name="Rectangle: Rounded Corners 62">
              <a:extLst>
                <a:ext uri="{FF2B5EF4-FFF2-40B4-BE49-F238E27FC236}">
                  <a16:creationId xmlns:a16="http://schemas.microsoft.com/office/drawing/2014/main" id="{F5FF464B-34FE-BF9F-68FF-21FD24FF5652}"/>
                </a:ext>
              </a:extLst>
            </p:cNvPr>
            <p:cNvSpPr/>
            <p:nvPr/>
          </p:nvSpPr>
          <p:spPr>
            <a:xfrm flipH="1">
              <a:off x="11213438" y="3347757"/>
              <a:ext cx="284930" cy="209970"/>
            </a:xfrm>
            <a:prstGeom prst="roundRect">
              <a:avLst>
                <a:gd name="adj" fmla="val 6523"/>
              </a:avLst>
            </a:prstGeom>
            <a:solidFill>
              <a:srgbClr val="C00000"/>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Rectangle: Rounded Corners 1046">
              <a:extLst>
                <a:ext uri="{FF2B5EF4-FFF2-40B4-BE49-F238E27FC236}">
                  <a16:creationId xmlns:a16="http://schemas.microsoft.com/office/drawing/2014/main" id="{20730D5C-E88E-7BC1-2D8C-E9F8AF00733A}"/>
                </a:ext>
              </a:extLst>
            </p:cNvPr>
            <p:cNvSpPr/>
            <p:nvPr/>
          </p:nvSpPr>
          <p:spPr>
            <a:xfrm flipH="1">
              <a:off x="11214489" y="3346833"/>
              <a:ext cx="284930" cy="51229"/>
            </a:xfrm>
            <a:prstGeom prst="roundRect">
              <a:avLst>
                <a:gd name="adj" fmla="val 6523"/>
              </a:avLst>
            </a:prstGeom>
            <a:solidFill>
              <a:schemeClr val="bg1"/>
            </a:soli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Rectangle: Rounded Corners 1049">
              <a:extLst>
                <a:ext uri="{FF2B5EF4-FFF2-40B4-BE49-F238E27FC236}">
                  <a16:creationId xmlns:a16="http://schemas.microsoft.com/office/drawing/2014/main" id="{BC40CB8A-8444-CE39-6C43-F4AA3302B850}"/>
                </a:ext>
              </a:extLst>
            </p:cNvPr>
            <p:cNvSpPr/>
            <p:nvPr/>
          </p:nvSpPr>
          <p:spPr>
            <a:xfrm flipH="1">
              <a:off x="11324869" y="3416249"/>
              <a:ext cx="62067" cy="45719"/>
            </a:xfrm>
            <a:prstGeom prst="roundRect">
              <a:avLst>
                <a:gd name="adj" fmla="val 6523"/>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oup 61">
            <a:extLst>
              <a:ext uri="{FF2B5EF4-FFF2-40B4-BE49-F238E27FC236}">
                <a16:creationId xmlns:a16="http://schemas.microsoft.com/office/drawing/2014/main" id="{4293EADB-AB5C-83AE-A64C-1C3B1A4313FF}"/>
              </a:ext>
            </a:extLst>
          </p:cNvPr>
          <p:cNvGrpSpPr/>
          <p:nvPr/>
        </p:nvGrpSpPr>
        <p:grpSpPr>
          <a:xfrm>
            <a:off x="4951817" y="1786384"/>
            <a:ext cx="577850" cy="1436865"/>
            <a:chOff x="7203319" y="1068184"/>
            <a:chExt cx="1405180" cy="3344009"/>
          </a:xfrm>
        </p:grpSpPr>
        <p:sp>
          <p:nvSpPr>
            <p:cNvPr id="60" name="Oval 59">
              <a:extLst>
                <a:ext uri="{FF2B5EF4-FFF2-40B4-BE49-F238E27FC236}">
                  <a16:creationId xmlns:a16="http://schemas.microsoft.com/office/drawing/2014/main" id="{91C36D1B-D6F5-C938-4355-7E268749DF6B}"/>
                </a:ext>
              </a:extLst>
            </p:cNvPr>
            <p:cNvSpPr/>
            <p:nvPr/>
          </p:nvSpPr>
          <p:spPr>
            <a:xfrm>
              <a:off x="7298266" y="1083406"/>
              <a:ext cx="1076083" cy="107564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18A7247-FDA0-5538-B7D7-7CA753919330}"/>
                </a:ext>
              </a:extLst>
            </p:cNvPr>
            <p:cNvSpPr/>
            <p:nvPr/>
          </p:nvSpPr>
          <p:spPr>
            <a:xfrm>
              <a:off x="7393969" y="2118434"/>
              <a:ext cx="1076083" cy="107564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52A32510-6EA4-8F60-9213-577634BCEEED}"/>
                </a:ext>
              </a:extLst>
            </p:cNvPr>
            <p:cNvGrpSpPr/>
            <p:nvPr/>
          </p:nvGrpSpPr>
          <p:grpSpPr>
            <a:xfrm>
              <a:off x="7203319" y="1068184"/>
              <a:ext cx="1405180" cy="3344009"/>
              <a:chOff x="4917282" y="2066191"/>
              <a:chExt cx="558895" cy="1201973"/>
            </a:xfrm>
          </p:grpSpPr>
          <p:grpSp>
            <p:nvGrpSpPr>
              <p:cNvPr id="11" name="Group 10">
                <a:extLst>
                  <a:ext uri="{FF2B5EF4-FFF2-40B4-BE49-F238E27FC236}">
                    <a16:creationId xmlns:a16="http://schemas.microsoft.com/office/drawing/2014/main" id="{122AAC6C-19E6-0764-753B-E9827733D612}"/>
                  </a:ext>
                </a:extLst>
              </p:cNvPr>
              <p:cNvGrpSpPr/>
              <p:nvPr/>
            </p:nvGrpSpPr>
            <p:grpSpPr>
              <a:xfrm rot="20340889">
                <a:off x="5035066" y="2066191"/>
                <a:ext cx="441111" cy="828103"/>
                <a:chOff x="1007948" y="1954598"/>
                <a:chExt cx="1886034" cy="4115223"/>
              </a:xfrm>
            </p:grpSpPr>
            <p:sp>
              <p:nvSpPr>
                <p:cNvPr id="18" name="Rectangle 17">
                  <a:extLst>
                    <a:ext uri="{FF2B5EF4-FFF2-40B4-BE49-F238E27FC236}">
                      <a16:creationId xmlns:a16="http://schemas.microsoft.com/office/drawing/2014/main" id="{3183DB0F-CB68-3536-DF91-399009BF293B}"/>
                    </a:ext>
                  </a:extLst>
                </p:cNvPr>
                <p:cNvSpPr/>
                <p:nvPr/>
              </p:nvSpPr>
              <p:spPr>
                <a:xfrm>
                  <a:off x="1886452" y="3573453"/>
                  <a:ext cx="129026" cy="24963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BE7F86E-F0C4-931C-B733-4785796104EC}"/>
                    </a:ext>
                  </a:extLst>
                </p:cNvPr>
                <p:cNvSpPr/>
                <p:nvPr/>
              </p:nvSpPr>
              <p:spPr>
                <a:xfrm>
                  <a:off x="1007948" y="1954598"/>
                  <a:ext cx="1886034" cy="1851290"/>
                </a:xfrm>
                <a:custGeom>
                  <a:avLst/>
                  <a:gdLst>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646543 w 2936856"/>
                    <a:gd name="connsiteY6" fmla="*/ 1102035 h 1851290"/>
                    <a:gd name="connsiteX7" fmla="*/ 2873336 w 2936856"/>
                    <a:gd name="connsiteY7" fmla="*/ 1000169 h 1851290"/>
                    <a:gd name="connsiteX8" fmla="*/ 2936760 w 2936856"/>
                    <a:gd name="connsiteY8" fmla="*/ 1221197 h 1851290"/>
                    <a:gd name="connsiteX9" fmla="*/ 2875257 w 2936856"/>
                    <a:gd name="connsiteY9" fmla="*/ 1444147 h 1851290"/>
                    <a:gd name="connsiteX10" fmla="*/ 2738798 w 2936856"/>
                    <a:gd name="connsiteY10" fmla="*/ 1396096 h 1851290"/>
                    <a:gd name="connsiteX11" fmla="*/ 2929072 w 2936856"/>
                    <a:gd name="connsiteY11" fmla="*/ 1620969 h 1851290"/>
                    <a:gd name="connsiteX12" fmla="*/ 2779158 w 2936856"/>
                    <a:gd name="connsiteY12" fmla="*/ 1607514 h 1851290"/>
                    <a:gd name="connsiteX13" fmla="*/ 2804145 w 2936856"/>
                    <a:gd name="connsiteY13" fmla="*/ 1709380 h 1851290"/>
                    <a:gd name="connsiteX14" fmla="*/ 2552365 w 2936856"/>
                    <a:gd name="connsiteY14" fmla="*/ 1367268 h 1851290"/>
                    <a:gd name="connsiteX15" fmla="*/ 2302508 w 2936856"/>
                    <a:gd name="connsiteY15" fmla="*/ 1709380 h 1851290"/>
                    <a:gd name="connsiteX16" fmla="*/ 2325571 w 2936856"/>
                    <a:gd name="connsiteY16" fmla="*/ 1605593 h 1851290"/>
                    <a:gd name="connsiteX17" fmla="*/ 2175657 w 2936856"/>
                    <a:gd name="connsiteY17" fmla="*/ 1620969 h 1851290"/>
                    <a:gd name="connsiteX18" fmla="*/ 2371699 w 2936856"/>
                    <a:gd name="connsiteY18" fmla="*/ 1392252 h 1851290"/>
                    <a:gd name="connsiteX19" fmla="*/ 2233316 w 2936856"/>
                    <a:gd name="connsiteY19" fmla="*/ 1444147 h 1851290"/>
                    <a:gd name="connsiteX20" fmla="*/ 2169892 w 2936856"/>
                    <a:gd name="connsiteY20" fmla="*/ 1223118 h 1851290"/>
                    <a:gd name="connsiteX21" fmla="*/ 2231395 w 2936856"/>
                    <a:gd name="connsiteY21" fmla="*/ 1000169 h 1851290"/>
                    <a:gd name="connsiteX22" fmla="*/ 961448 w 2936856"/>
                    <a:gd name="connsiteY22" fmla="*/ 285673 h 1851290"/>
                    <a:gd name="connsiteX23" fmla="*/ 1191604 w 2936856"/>
                    <a:gd name="connsiteY23" fmla="*/ 306334 h 1851290"/>
                    <a:gd name="connsiteX24" fmla="*/ 1654802 w 2936856"/>
                    <a:gd name="connsiteY24" fmla="*/ 654213 h 1851290"/>
                    <a:gd name="connsiteX25" fmla="*/ 1779730 w 2936856"/>
                    <a:gd name="connsiteY25" fmla="*/ 1219274 h 1851290"/>
                    <a:gd name="connsiteX26" fmla="*/ 1456837 w 2936856"/>
                    <a:gd name="connsiteY26" fmla="*/ 1730520 h 1851290"/>
                    <a:gd name="connsiteX27" fmla="*/ 428580 w 2936856"/>
                    <a:gd name="connsiteY27" fmla="*/ 1459520 h 1851290"/>
                    <a:gd name="connsiteX28" fmla="*/ 1168541 w 2936856"/>
                    <a:gd name="connsiteY28" fmla="*/ 700340 h 1851290"/>
                    <a:gd name="connsiteX29" fmla="*/ 924450 w 2936856"/>
                    <a:gd name="connsiteY29" fmla="*/ 1401861 h 1851290"/>
                    <a:gd name="connsiteX30" fmla="*/ 912919 w 2936856"/>
                    <a:gd name="connsiteY30" fmla="*/ 969417 h 1851290"/>
                    <a:gd name="connsiteX31" fmla="*/ 1132024 w 2936856"/>
                    <a:gd name="connsiteY31" fmla="*/ 1171223 h 1851290"/>
                    <a:gd name="connsiteX32" fmla="*/ 1155088 w 2936856"/>
                    <a:gd name="connsiteY32" fmla="*/ 1236571 h 1851290"/>
                    <a:gd name="connsiteX33" fmla="*/ 1220435 w 2936856"/>
                    <a:gd name="connsiteY33" fmla="*/ 1213507 h 1851290"/>
                    <a:gd name="connsiteX34" fmla="*/ 886011 w 2936856"/>
                    <a:gd name="connsiteY34" fmla="*/ 882927 h 1851290"/>
                    <a:gd name="connsiteX35" fmla="*/ 891776 w 2936856"/>
                    <a:gd name="connsiteY35" fmla="*/ 1486428 h 1851290"/>
                    <a:gd name="connsiteX36" fmla="*/ 1218512 w 2936856"/>
                    <a:gd name="connsiteY36" fmla="*/ 615773 h 1851290"/>
                    <a:gd name="connsiteX37" fmla="*/ 342090 w 2936856"/>
                    <a:gd name="connsiteY37" fmla="*/ 1486428 h 1851290"/>
                    <a:gd name="connsiteX38" fmla="*/ 388218 w 2936856"/>
                    <a:gd name="connsiteY38" fmla="*/ 1597902 h 1851290"/>
                    <a:gd name="connsiteX39" fmla="*/ 734174 w 2936856"/>
                    <a:gd name="connsiteY39" fmla="*/ 331320 h 1851290"/>
                    <a:gd name="connsiteX40" fmla="*/ 961448 w 2936856"/>
                    <a:gd name="connsiteY40" fmla="*/ 285673 h 1851290"/>
                    <a:gd name="connsiteX41" fmla="*/ 913664 w 2936856"/>
                    <a:gd name="connsiteY41" fmla="*/ 496 h 1851290"/>
                    <a:gd name="connsiteX42" fmla="*/ 1003097 w 2936856"/>
                    <a:gd name="connsiteY42" fmla="*/ 1893 h 1851290"/>
                    <a:gd name="connsiteX43" fmla="*/ 1879672 w 2936856"/>
                    <a:gd name="connsiteY43" fmla="*/ 1048220 h 1851290"/>
                    <a:gd name="connsiteX44" fmla="*/ 705343 w 2936856"/>
                    <a:gd name="connsiteY44" fmla="*/ 242910 h 1851290"/>
                    <a:gd name="connsiteX45" fmla="*/ 265210 w 2936856"/>
                    <a:gd name="connsiteY45" fmla="*/ 1595982 h 1851290"/>
                    <a:gd name="connsiteX46" fmla="*/ 639995 w 2936856"/>
                    <a:gd name="connsiteY46" fmla="*/ 50712 h 1851290"/>
                    <a:gd name="connsiteX47" fmla="*/ 913664 w 2936856"/>
                    <a:gd name="connsiteY47"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873336 w 2936856"/>
                    <a:gd name="connsiteY6" fmla="*/ 1000169 h 1851290"/>
                    <a:gd name="connsiteX7" fmla="*/ 2936760 w 2936856"/>
                    <a:gd name="connsiteY7" fmla="*/ 1221197 h 1851290"/>
                    <a:gd name="connsiteX8" fmla="*/ 2875257 w 2936856"/>
                    <a:gd name="connsiteY8" fmla="*/ 1444147 h 1851290"/>
                    <a:gd name="connsiteX9" fmla="*/ 2738798 w 2936856"/>
                    <a:gd name="connsiteY9" fmla="*/ 1396096 h 1851290"/>
                    <a:gd name="connsiteX10" fmla="*/ 2929072 w 2936856"/>
                    <a:gd name="connsiteY10" fmla="*/ 1620969 h 1851290"/>
                    <a:gd name="connsiteX11" fmla="*/ 2779158 w 2936856"/>
                    <a:gd name="connsiteY11" fmla="*/ 1607514 h 1851290"/>
                    <a:gd name="connsiteX12" fmla="*/ 2804145 w 2936856"/>
                    <a:gd name="connsiteY12" fmla="*/ 1709380 h 1851290"/>
                    <a:gd name="connsiteX13" fmla="*/ 2552365 w 2936856"/>
                    <a:gd name="connsiteY13" fmla="*/ 1367268 h 1851290"/>
                    <a:gd name="connsiteX14" fmla="*/ 2302508 w 2936856"/>
                    <a:gd name="connsiteY14" fmla="*/ 1709380 h 1851290"/>
                    <a:gd name="connsiteX15" fmla="*/ 2325571 w 2936856"/>
                    <a:gd name="connsiteY15" fmla="*/ 1605593 h 1851290"/>
                    <a:gd name="connsiteX16" fmla="*/ 2175657 w 2936856"/>
                    <a:gd name="connsiteY16" fmla="*/ 1620969 h 1851290"/>
                    <a:gd name="connsiteX17" fmla="*/ 2371699 w 2936856"/>
                    <a:gd name="connsiteY17" fmla="*/ 1392252 h 1851290"/>
                    <a:gd name="connsiteX18" fmla="*/ 2233316 w 2936856"/>
                    <a:gd name="connsiteY18" fmla="*/ 1444147 h 1851290"/>
                    <a:gd name="connsiteX19" fmla="*/ 2169892 w 2936856"/>
                    <a:gd name="connsiteY19" fmla="*/ 1223118 h 1851290"/>
                    <a:gd name="connsiteX20" fmla="*/ 2231395 w 2936856"/>
                    <a:gd name="connsiteY20" fmla="*/ 1000169 h 1851290"/>
                    <a:gd name="connsiteX21" fmla="*/ 961448 w 2936856"/>
                    <a:gd name="connsiteY21" fmla="*/ 285673 h 1851290"/>
                    <a:gd name="connsiteX22" fmla="*/ 1191604 w 2936856"/>
                    <a:gd name="connsiteY22" fmla="*/ 306334 h 1851290"/>
                    <a:gd name="connsiteX23" fmla="*/ 1654802 w 2936856"/>
                    <a:gd name="connsiteY23" fmla="*/ 654213 h 1851290"/>
                    <a:gd name="connsiteX24" fmla="*/ 1779730 w 2936856"/>
                    <a:gd name="connsiteY24" fmla="*/ 1219274 h 1851290"/>
                    <a:gd name="connsiteX25" fmla="*/ 1456837 w 2936856"/>
                    <a:gd name="connsiteY25" fmla="*/ 1730520 h 1851290"/>
                    <a:gd name="connsiteX26" fmla="*/ 428580 w 2936856"/>
                    <a:gd name="connsiteY26" fmla="*/ 1459520 h 1851290"/>
                    <a:gd name="connsiteX27" fmla="*/ 1168541 w 2936856"/>
                    <a:gd name="connsiteY27" fmla="*/ 700340 h 1851290"/>
                    <a:gd name="connsiteX28" fmla="*/ 924450 w 2936856"/>
                    <a:gd name="connsiteY28" fmla="*/ 1401861 h 1851290"/>
                    <a:gd name="connsiteX29" fmla="*/ 912919 w 2936856"/>
                    <a:gd name="connsiteY29" fmla="*/ 969417 h 1851290"/>
                    <a:gd name="connsiteX30" fmla="*/ 1132024 w 2936856"/>
                    <a:gd name="connsiteY30" fmla="*/ 1171223 h 1851290"/>
                    <a:gd name="connsiteX31" fmla="*/ 1155088 w 2936856"/>
                    <a:gd name="connsiteY31" fmla="*/ 1236571 h 1851290"/>
                    <a:gd name="connsiteX32" fmla="*/ 1220435 w 2936856"/>
                    <a:gd name="connsiteY32" fmla="*/ 1213507 h 1851290"/>
                    <a:gd name="connsiteX33" fmla="*/ 886011 w 2936856"/>
                    <a:gd name="connsiteY33" fmla="*/ 882927 h 1851290"/>
                    <a:gd name="connsiteX34" fmla="*/ 891776 w 2936856"/>
                    <a:gd name="connsiteY34" fmla="*/ 1486428 h 1851290"/>
                    <a:gd name="connsiteX35" fmla="*/ 1218512 w 2936856"/>
                    <a:gd name="connsiteY35" fmla="*/ 615773 h 1851290"/>
                    <a:gd name="connsiteX36" fmla="*/ 342090 w 2936856"/>
                    <a:gd name="connsiteY36" fmla="*/ 1486428 h 1851290"/>
                    <a:gd name="connsiteX37" fmla="*/ 388218 w 2936856"/>
                    <a:gd name="connsiteY37" fmla="*/ 1597902 h 1851290"/>
                    <a:gd name="connsiteX38" fmla="*/ 734174 w 2936856"/>
                    <a:gd name="connsiteY38" fmla="*/ 331320 h 1851290"/>
                    <a:gd name="connsiteX39" fmla="*/ 961448 w 2936856"/>
                    <a:gd name="connsiteY39" fmla="*/ 285673 h 1851290"/>
                    <a:gd name="connsiteX40" fmla="*/ 913664 w 2936856"/>
                    <a:gd name="connsiteY40" fmla="*/ 496 h 1851290"/>
                    <a:gd name="connsiteX41" fmla="*/ 1003097 w 2936856"/>
                    <a:gd name="connsiteY41" fmla="*/ 1893 h 1851290"/>
                    <a:gd name="connsiteX42" fmla="*/ 1879672 w 2936856"/>
                    <a:gd name="connsiteY42" fmla="*/ 1048220 h 1851290"/>
                    <a:gd name="connsiteX43" fmla="*/ 705343 w 2936856"/>
                    <a:gd name="connsiteY43" fmla="*/ 242910 h 1851290"/>
                    <a:gd name="connsiteX44" fmla="*/ 265210 w 2936856"/>
                    <a:gd name="connsiteY44" fmla="*/ 1595982 h 1851290"/>
                    <a:gd name="connsiteX45" fmla="*/ 639995 w 2936856"/>
                    <a:gd name="connsiteY45" fmla="*/ 50712 h 1851290"/>
                    <a:gd name="connsiteX46" fmla="*/ 913664 w 2936856"/>
                    <a:gd name="connsiteY46"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873336 w 2936856"/>
                    <a:gd name="connsiteY5" fmla="*/ 1000169 h 1851290"/>
                    <a:gd name="connsiteX6" fmla="*/ 2936760 w 2936856"/>
                    <a:gd name="connsiteY6" fmla="*/ 1221197 h 1851290"/>
                    <a:gd name="connsiteX7" fmla="*/ 2875257 w 2936856"/>
                    <a:gd name="connsiteY7" fmla="*/ 1444147 h 1851290"/>
                    <a:gd name="connsiteX8" fmla="*/ 2738798 w 2936856"/>
                    <a:gd name="connsiteY8" fmla="*/ 1396096 h 1851290"/>
                    <a:gd name="connsiteX9" fmla="*/ 2929072 w 2936856"/>
                    <a:gd name="connsiteY9" fmla="*/ 1620969 h 1851290"/>
                    <a:gd name="connsiteX10" fmla="*/ 2779158 w 2936856"/>
                    <a:gd name="connsiteY10" fmla="*/ 1607514 h 1851290"/>
                    <a:gd name="connsiteX11" fmla="*/ 2804145 w 2936856"/>
                    <a:gd name="connsiteY11" fmla="*/ 1709380 h 1851290"/>
                    <a:gd name="connsiteX12" fmla="*/ 2552365 w 2936856"/>
                    <a:gd name="connsiteY12" fmla="*/ 1367268 h 1851290"/>
                    <a:gd name="connsiteX13" fmla="*/ 2302508 w 2936856"/>
                    <a:gd name="connsiteY13" fmla="*/ 1709380 h 1851290"/>
                    <a:gd name="connsiteX14" fmla="*/ 2325571 w 2936856"/>
                    <a:gd name="connsiteY14" fmla="*/ 1605593 h 1851290"/>
                    <a:gd name="connsiteX15" fmla="*/ 2175657 w 2936856"/>
                    <a:gd name="connsiteY15" fmla="*/ 1620969 h 1851290"/>
                    <a:gd name="connsiteX16" fmla="*/ 2371699 w 2936856"/>
                    <a:gd name="connsiteY16" fmla="*/ 1392252 h 1851290"/>
                    <a:gd name="connsiteX17" fmla="*/ 2233316 w 2936856"/>
                    <a:gd name="connsiteY17" fmla="*/ 1444147 h 1851290"/>
                    <a:gd name="connsiteX18" fmla="*/ 2169892 w 2936856"/>
                    <a:gd name="connsiteY18" fmla="*/ 1223118 h 1851290"/>
                    <a:gd name="connsiteX19" fmla="*/ 2231395 w 2936856"/>
                    <a:gd name="connsiteY19" fmla="*/ 1000169 h 1851290"/>
                    <a:gd name="connsiteX20" fmla="*/ 961448 w 2936856"/>
                    <a:gd name="connsiteY20" fmla="*/ 285673 h 1851290"/>
                    <a:gd name="connsiteX21" fmla="*/ 1191604 w 2936856"/>
                    <a:gd name="connsiteY21" fmla="*/ 306334 h 1851290"/>
                    <a:gd name="connsiteX22" fmla="*/ 1654802 w 2936856"/>
                    <a:gd name="connsiteY22" fmla="*/ 654213 h 1851290"/>
                    <a:gd name="connsiteX23" fmla="*/ 1779730 w 2936856"/>
                    <a:gd name="connsiteY23" fmla="*/ 1219274 h 1851290"/>
                    <a:gd name="connsiteX24" fmla="*/ 1456837 w 2936856"/>
                    <a:gd name="connsiteY24" fmla="*/ 1730520 h 1851290"/>
                    <a:gd name="connsiteX25" fmla="*/ 428580 w 2936856"/>
                    <a:gd name="connsiteY25" fmla="*/ 1459520 h 1851290"/>
                    <a:gd name="connsiteX26" fmla="*/ 1168541 w 2936856"/>
                    <a:gd name="connsiteY26" fmla="*/ 700340 h 1851290"/>
                    <a:gd name="connsiteX27" fmla="*/ 924450 w 2936856"/>
                    <a:gd name="connsiteY27" fmla="*/ 1401861 h 1851290"/>
                    <a:gd name="connsiteX28" fmla="*/ 912919 w 2936856"/>
                    <a:gd name="connsiteY28" fmla="*/ 969417 h 1851290"/>
                    <a:gd name="connsiteX29" fmla="*/ 1132024 w 2936856"/>
                    <a:gd name="connsiteY29" fmla="*/ 1171223 h 1851290"/>
                    <a:gd name="connsiteX30" fmla="*/ 1155088 w 2936856"/>
                    <a:gd name="connsiteY30" fmla="*/ 1236571 h 1851290"/>
                    <a:gd name="connsiteX31" fmla="*/ 1220435 w 2936856"/>
                    <a:gd name="connsiteY31" fmla="*/ 1213507 h 1851290"/>
                    <a:gd name="connsiteX32" fmla="*/ 886011 w 2936856"/>
                    <a:gd name="connsiteY32" fmla="*/ 882927 h 1851290"/>
                    <a:gd name="connsiteX33" fmla="*/ 891776 w 2936856"/>
                    <a:gd name="connsiteY33" fmla="*/ 1486428 h 1851290"/>
                    <a:gd name="connsiteX34" fmla="*/ 1218512 w 2936856"/>
                    <a:gd name="connsiteY34" fmla="*/ 615773 h 1851290"/>
                    <a:gd name="connsiteX35" fmla="*/ 342090 w 2936856"/>
                    <a:gd name="connsiteY35" fmla="*/ 1486428 h 1851290"/>
                    <a:gd name="connsiteX36" fmla="*/ 388218 w 2936856"/>
                    <a:gd name="connsiteY36" fmla="*/ 1597902 h 1851290"/>
                    <a:gd name="connsiteX37" fmla="*/ 734174 w 2936856"/>
                    <a:gd name="connsiteY37" fmla="*/ 331320 h 1851290"/>
                    <a:gd name="connsiteX38" fmla="*/ 961448 w 2936856"/>
                    <a:gd name="connsiteY38" fmla="*/ 285673 h 1851290"/>
                    <a:gd name="connsiteX39" fmla="*/ 913664 w 2936856"/>
                    <a:gd name="connsiteY39" fmla="*/ 496 h 1851290"/>
                    <a:gd name="connsiteX40" fmla="*/ 1003097 w 2936856"/>
                    <a:gd name="connsiteY40" fmla="*/ 1893 h 1851290"/>
                    <a:gd name="connsiteX41" fmla="*/ 1879672 w 2936856"/>
                    <a:gd name="connsiteY41" fmla="*/ 1048220 h 1851290"/>
                    <a:gd name="connsiteX42" fmla="*/ 705343 w 2936856"/>
                    <a:gd name="connsiteY42" fmla="*/ 242910 h 1851290"/>
                    <a:gd name="connsiteX43" fmla="*/ 265210 w 2936856"/>
                    <a:gd name="connsiteY43" fmla="*/ 1595982 h 1851290"/>
                    <a:gd name="connsiteX44" fmla="*/ 639995 w 2936856"/>
                    <a:gd name="connsiteY44" fmla="*/ 50712 h 1851290"/>
                    <a:gd name="connsiteX45" fmla="*/ 913664 w 2936856"/>
                    <a:gd name="connsiteY45"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873336 w 2936856"/>
                    <a:gd name="connsiteY4" fmla="*/ 1000169 h 1851290"/>
                    <a:gd name="connsiteX5" fmla="*/ 2936760 w 2936856"/>
                    <a:gd name="connsiteY5" fmla="*/ 1221197 h 1851290"/>
                    <a:gd name="connsiteX6" fmla="*/ 2875257 w 2936856"/>
                    <a:gd name="connsiteY6" fmla="*/ 1444147 h 1851290"/>
                    <a:gd name="connsiteX7" fmla="*/ 2738798 w 2936856"/>
                    <a:gd name="connsiteY7" fmla="*/ 1396096 h 1851290"/>
                    <a:gd name="connsiteX8" fmla="*/ 2929072 w 2936856"/>
                    <a:gd name="connsiteY8" fmla="*/ 1620969 h 1851290"/>
                    <a:gd name="connsiteX9" fmla="*/ 2779158 w 2936856"/>
                    <a:gd name="connsiteY9" fmla="*/ 1607514 h 1851290"/>
                    <a:gd name="connsiteX10" fmla="*/ 2804145 w 2936856"/>
                    <a:gd name="connsiteY10" fmla="*/ 1709380 h 1851290"/>
                    <a:gd name="connsiteX11" fmla="*/ 2552365 w 2936856"/>
                    <a:gd name="connsiteY11" fmla="*/ 1367268 h 1851290"/>
                    <a:gd name="connsiteX12" fmla="*/ 2302508 w 2936856"/>
                    <a:gd name="connsiteY12" fmla="*/ 1709380 h 1851290"/>
                    <a:gd name="connsiteX13" fmla="*/ 2325571 w 2936856"/>
                    <a:gd name="connsiteY13" fmla="*/ 1605593 h 1851290"/>
                    <a:gd name="connsiteX14" fmla="*/ 2175657 w 2936856"/>
                    <a:gd name="connsiteY14" fmla="*/ 1620969 h 1851290"/>
                    <a:gd name="connsiteX15" fmla="*/ 2371699 w 2936856"/>
                    <a:gd name="connsiteY15" fmla="*/ 1392252 h 1851290"/>
                    <a:gd name="connsiteX16" fmla="*/ 2233316 w 2936856"/>
                    <a:gd name="connsiteY16" fmla="*/ 1444147 h 1851290"/>
                    <a:gd name="connsiteX17" fmla="*/ 2169892 w 2936856"/>
                    <a:gd name="connsiteY17" fmla="*/ 1223118 h 1851290"/>
                    <a:gd name="connsiteX18" fmla="*/ 2231395 w 2936856"/>
                    <a:gd name="connsiteY18" fmla="*/ 1000169 h 1851290"/>
                    <a:gd name="connsiteX19" fmla="*/ 961448 w 2936856"/>
                    <a:gd name="connsiteY19" fmla="*/ 285673 h 1851290"/>
                    <a:gd name="connsiteX20" fmla="*/ 1191604 w 2936856"/>
                    <a:gd name="connsiteY20" fmla="*/ 306334 h 1851290"/>
                    <a:gd name="connsiteX21" fmla="*/ 1654802 w 2936856"/>
                    <a:gd name="connsiteY21" fmla="*/ 654213 h 1851290"/>
                    <a:gd name="connsiteX22" fmla="*/ 1779730 w 2936856"/>
                    <a:gd name="connsiteY22" fmla="*/ 1219274 h 1851290"/>
                    <a:gd name="connsiteX23" fmla="*/ 1456837 w 2936856"/>
                    <a:gd name="connsiteY23" fmla="*/ 1730520 h 1851290"/>
                    <a:gd name="connsiteX24" fmla="*/ 428580 w 2936856"/>
                    <a:gd name="connsiteY24" fmla="*/ 1459520 h 1851290"/>
                    <a:gd name="connsiteX25" fmla="*/ 1168541 w 2936856"/>
                    <a:gd name="connsiteY25" fmla="*/ 700340 h 1851290"/>
                    <a:gd name="connsiteX26" fmla="*/ 924450 w 2936856"/>
                    <a:gd name="connsiteY26" fmla="*/ 1401861 h 1851290"/>
                    <a:gd name="connsiteX27" fmla="*/ 912919 w 2936856"/>
                    <a:gd name="connsiteY27" fmla="*/ 969417 h 1851290"/>
                    <a:gd name="connsiteX28" fmla="*/ 1132024 w 2936856"/>
                    <a:gd name="connsiteY28" fmla="*/ 1171223 h 1851290"/>
                    <a:gd name="connsiteX29" fmla="*/ 1155088 w 2936856"/>
                    <a:gd name="connsiteY29" fmla="*/ 1236571 h 1851290"/>
                    <a:gd name="connsiteX30" fmla="*/ 1220435 w 2936856"/>
                    <a:gd name="connsiteY30" fmla="*/ 1213507 h 1851290"/>
                    <a:gd name="connsiteX31" fmla="*/ 886011 w 2936856"/>
                    <a:gd name="connsiteY31" fmla="*/ 882927 h 1851290"/>
                    <a:gd name="connsiteX32" fmla="*/ 891776 w 2936856"/>
                    <a:gd name="connsiteY32" fmla="*/ 1486428 h 1851290"/>
                    <a:gd name="connsiteX33" fmla="*/ 1218512 w 2936856"/>
                    <a:gd name="connsiteY33" fmla="*/ 615773 h 1851290"/>
                    <a:gd name="connsiteX34" fmla="*/ 342090 w 2936856"/>
                    <a:gd name="connsiteY34" fmla="*/ 1486428 h 1851290"/>
                    <a:gd name="connsiteX35" fmla="*/ 388218 w 2936856"/>
                    <a:gd name="connsiteY35" fmla="*/ 1597902 h 1851290"/>
                    <a:gd name="connsiteX36" fmla="*/ 734174 w 2936856"/>
                    <a:gd name="connsiteY36" fmla="*/ 331320 h 1851290"/>
                    <a:gd name="connsiteX37" fmla="*/ 961448 w 2936856"/>
                    <a:gd name="connsiteY37" fmla="*/ 285673 h 1851290"/>
                    <a:gd name="connsiteX38" fmla="*/ 913664 w 2936856"/>
                    <a:gd name="connsiteY38" fmla="*/ 496 h 1851290"/>
                    <a:gd name="connsiteX39" fmla="*/ 1003097 w 2936856"/>
                    <a:gd name="connsiteY39" fmla="*/ 1893 h 1851290"/>
                    <a:gd name="connsiteX40" fmla="*/ 1879672 w 2936856"/>
                    <a:gd name="connsiteY40" fmla="*/ 1048220 h 1851290"/>
                    <a:gd name="connsiteX41" fmla="*/ 705343 w 2936856"/>
                    <a:gd name="connsiteY41" fmla="*/ 242910 h 1851290"/>
                    <a:gd name="connsiteX42" fmla="*/ 265210 w 2936856"/>
                    <a:gd name="connsiteY42" fmla="*/ 1595982 h 1851290"/>
                    <a:gd name="connsiteX43" fmla="*/ 639995 w 2936856"/>
                    <a:gd name="connsiteY43" fmla="*/ 50712 h 1851290"/>
                    <a:gd name="connsiteX44" fmla="*/ 913664 w 2936856"/>
                    <a:gd name="connsiteY44"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873336 w 2936856"/>
                    <a:gd name="connsiteY3" fmla="*/ 1000169 h 1851290"/>
                    <a:gd name="connsiteX4" fmla="*/ 2936760 w 2936856"/>
                    <a:gd name="connsiteY4" fmla="*/ 1221197 h 1851290"/>
                    <a:gd name="connsiteX5" fmla="*/ 2875257 w 2936856"/>
                    <a:gd name="connsiteY5" fmla="*/ 1444147 h 1851290"/>
                    <a:gd name="connsiteX6" fmla="*/ 2738798 w 2936856"/>
                    <a:gd name="connsiteY6" fmla="*/ 1396096 h 1851290"/>
                    <a:gd name="connsiteX7" fmla="*/ 2929072 w 2936856"/>
                    <a:gd name="connsiteY7" fmla="*/ 1620969 h 1851290"/>
                    <a:gd name="connsiteX8" fmla="*/ 2779158 w 2936856"/>
                    <a:gd name="connsiteY8" fmla="*/ 1607514 h 1851290"/>
                    <a:gd name="connsiteX9" fmla="*/ 2804145 w 2936856"/>
                    <a:gd name="connsiteY9" fmla="*/ 1709380 h 1851290"/>
                    <a:gd name="connsiteX10" fmla="*/ 2552365 w 2936856"/>
                    <a:gd name="connsiteY10" fmla="*/ 1367268 h 1851290"/>
                    <a:gd name="connsiteX11" fmla="*/ 2302508 w 2936856"/>
                    <a:gd name="connsiteY11" fmla="*/ 1709380 h 1851290"/>
                    <a:gd name="connsiteX12" fmla="*/ 2325571 w 2936856"/>
                    <a:gd name="connsiteY12" fmla="*/ 1605593 h 1851290"/>
                    <a:gd name="connsiteX13" fmla="*/ 2175657 w 2936856"/>
                    <a:gd name="connsiteY13" fmla="*/ 1620969 h 1851290"/>
                    <a:gd name="connsiteX14" fmla="*/ 2371699 w 2936856"/>
                    <a:gd name="connsiteY14" fmla="*/ 1392252 h 1851290"/>
                    <a:gd name="connsiteX15" fmla="*/ 2233316 w 2936856"/>
                    <a:gd name="connsiteY15" fmla="*/ 1444147 h 1851290"/>
                    <a:gd name="connsiteX16" fmla="*/ 2169892 w 2936856"/>
                    <a:gd name="connsiteY16" fmla="*/ 1223118 h 1851290"/>
                    <a:gd name="connsiteX17" fmla="*/ 2231395 w 2936856"/>
                    <a:gd name="connsiteY17" fmla="*/ 1000169 h 1851290"/>
                    <a:gd name="connsiteX18" fmla="*/ 961448 w 2936856"/>
                    <a:gd name="connsiteY18" fmla="*/ 285673 h 1851290"/>
                    <a:gd name="connsiteX19" fmla="*/ 1191604 w 2936856"/>
                    <a:gd name="connsiteY19" fmla="*/ 306334 h 1851290"/>
                    <a:gd name="connsiteX20" fmla="*/ 1654802 w 2936856"/>
                    <a:gd name="connsiteY20" fmla="*/ 654213 h 1851290"/>
                    <a:gd name="connsiteX21" fmla="*/ 1779730 w 2936856"/>
                    <a:gd name="connsiteY21" fmla="*/ 1219274 h 1851290"/>
                    <a:gd name="connsiteX22" fmla="*/ 1456837 w 2936856"/>
                    <a:gd name="connsiteY22" fmla="*/ 1730520 h 1851290"/>
                    <a:gd name="connsiteX23" fmla="*/ 428580 w 2936856"/>
                    <a:gd name="connsiteY23" fmla="*/ 1459520 h 1851290"/>
                    <a:gd name="connsiteX24" fmla="*/ 1168541 w 2936856"/>
                    <a:gd name="connsiteY24" fmla="*/ 700340 h 1851290"/>
                    <a:gd name="connsiteX25" fmla="*/ 924450 w 2936856"/>
                    <a:gd name="connsiteY25" fmla="*/ 1401861 h 1851290"/>
                    <a:gd name="connsiteX26" fmla="*/ 912919 w 2936856"/>
                    <a:gd name="connsiteY26" fmla="*/ 969417 h 1851290"/>
                    <a:gd name="connsiteX27" fmla="*/ 1132024 w 2936856"/>
                    <a:gd name="connsiteY27" fmla="*/ 1171223 h 1851290"/>
                    <a:gd name="connsiteX28" fmla="*/ 1155088 w 2936856"/>
                    <a:gd name="connsiteY28" fmla="*/ 1236571 h 1851290"/>
                    <a:gd name="connsiteX29" fmla="*/ 1220435 w 2936856"/>
                    <a:gd name="connsiteY29" fmla="*/ 1213507 h 1851290"/>
                    <a:gd name="connsiteX30" fmla="*/ 886011 w 2936856"/>
                    <a:gd name="connsiteY30" fmla="*/ 882927 h 1851290"/>
                    <a:gd name="connsiteX31" fmla="*/ 891776 w 2936856"/>
                    <a:gd name="connsiteY31" fmla="*/ 1486428 h 1851290"/>
                    <a:gd name="connsiteX32" fmla="*/ 1218512 w 2936856"/>
                    <a:gd name="connsiteY32" fmla="*/ 615773 h 1851290"/>
                    <a:gd name="connsiteX33" fmla="*/ 342090 w 2936856"/>
                    <a:gd name="connsiteY33" fmla="*/ 1486428 h 1851290"/>
                    <a:gd name="connsiteX34" fmla="*/ 388218 w 2936856"/>
                    <a:gd name="connsiteY34" fmla="*/ 1597902 h 1851290"/>
                    <a:gd name="connsiteX35" fmla="*/ 734174 w 2936856"/>
                    <a:gd name="connsiteY35" fmla="*/ 331320 h 1851290"/>
                    <a:gd name="connsiteX36" fmla="*/ 961448 w 2936856"/>
                    <a:gd name="connsiteY36" fmla="*/ 285673 h 1851290"/>
                    <a:gd name="connsiteX37" fmla="*/ 913664 w 2936856"/>
                    <a:gd name="connsiteY37" fmla="*/ 496 h 1851290"/>
                    <a:gd name="connsiteX38" fmla="*/ 1003097 w 2936856"/>
                    <a:gd name="connsiteY38" fmla="*/ 1893 h 1851290"/>
                    <a:gd name="connsiteX39" fmla="*/ 1879672 w 2936856"/>
                    <a:gd name="connsiteY39" fmla="*/ 1048220 h 1851290"/>
                    <a:gd name="connsiteX40" fmla="*/ 705343 w 2936856"/>
                    <a:gd name="connsiteY40" fmla="*/ 242910 h 1851290"/>
                    <a:gd name="connsiteX41" fmla="*/ 265210 w 2936856"/>
                    <a:gd name="connsiteY41" fmla="*/ 1595982 h 1851290"/>
                    <a:gd name="connsiteX42" fmla="*/ 639995 w 2936856"/>
                    <a:gd name="connsiteY42" fmla="*/ 50712 h 1851290"/>
                    <a:gd name="connsiteX43" fmla="*/ 913664 w 2936856"/>
                    <a:gd name="connsiteY43"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936760 w 2936856"/>
                    <a:gd name="connsiteY3" fmla="*/ 1221197 h 1851290"/>
                    <a:gd name="connsiteX4" fmla="*/ 2875257 w 2936856"/>
                    <a:gd name="connsiteY4" fmla="*/ 1444147 h 1851290"/>
                    <a:gd name="connsiteX5" fmla="*/ 2738798 w 2936856"/>
                    <a:gd name="connsiteY5" fmla="*/ 1396096 h 1851290"/>
                    <a:gd name="connsiteX6" fmla="*/ 2929072 w 2936856"/>
                    <a:gd name="connsiteY6" fmla="*/ 1620969 h 1851290"/>
                    <a:gd name="connsiteX7" fmla="*/ 2779158 w 2936856"/>
                    <a:gd name="connsiteY7" fmla="*/ 1607514 h 1851290"/>
                    <a:gd name="connsiteX8" fmla="*/ 2804145 w 2936856"/>
                    <a:gd name="connsiteY8" fmla="*/ 1709380 h 1851290"/>
                    <a:gd name="connsiteX9" fmla="*/ 2552365 w 2936856"/>
                    <a:gd name="connsiteY9" fmla="*/ 1367268 h 1851290"/>
                    <a:gd name="connsiteX10" fmla="*/ 2302508 w 2936856"/>
                    <a:gd name="connsiteY10" fmla="*/ 1709380 h 1851290"/>
                    <a:gd name="connsiteX11" fmla="*/ 2325571 w 2936856"/>
                    <a:gd name="connsiteY11" fmla="*/ 1605593 h 1851290"/>
                    <a:gd name="connsiteX12" fmla="*/ 2175657 w 2936856"/>
                    <a:gd name="connsiteY12" fmla="*/ 1620969 h 1851290"/>
                    <a:gd name="connsiteX13" fmla="*/ 2371699 w 2936856"/>
                    <a:gd name="connsiteY13" fmla="*/ 1392252 h 1851290"/>
                    <a:gd name="connsiteX14" fmla="*/ 2233316 w 2936856"/>
                    <a:gd name="connsiteY14" fmla="*/ 1444147 h 1851290"/>
                    <a:gd name="connsiteX15" fmla="*/ 2169892 w 2936856"/>
                    <a:gd name="connsiteY15" fmla="*/ 1223118 h 1851290"/>
                    <a:gd name="connsiteX16" fmla="*/ 2231395 w 2936856"/>
                    <a:gd name="connsiteY16" fmla="*/ 1000169 h 1851290"/>
                    <a:gd name="connsiteX17" fmla="*/ 961448 w 2936856"/>
                    <a:gd name="connsiteY17" fmla="*/ 285673 h 1851290"/>
                    <a:gd name="connsiteX18" fmla="*/ 1191604 w 2936856"/>
                    <a:gd name="connsiteY18" fmla="*/ 306334 h 1851290"/>
                    <a:gd name="connsiteX19" fmla="*/ 1654802 w 2936856"/>
                    <a:gd name="connsiteY19" fmla="*/ 654213 h 1851290"/>
                    <a:gd name="connsiteX20" fmla="*/ 1779730 w 2936856"/>
                    <a:gd name="connsiteY20" fmla="*/ 1219274 h 1851290"/>
                    <a:gd name="connsiteX21" fmla="*/ 1456837 w 2936856"/>
                    <a:gd name="connsiteY21" fmla="*/ 1730520 h 1851290"/>
                    <a:gd name="connsiteX22" fmla="*/ 428580 w 2936856"/>
                    <a:gd name="connsiteY22" fmla="*/ 1459520 h 1851290"/>
                    <a:gd name="connsiteX23" fmla="*/ 1168541 w 2936856"/>
                    <a:gd name="connsiteY23" fmla="*/ 700340 h 1851290"/>
                    <a:gd name="connsiteX24" fmla="*/ 924450 w 2936856"/>
                    <a:gd name="connsiteY24" fmla="*/ 1401861 h 1851290"/>
                    <a:gd name="connsiteX25" fmla="*/ 912919 w 2936856"/>
                    <a:gd name="connsiteY25" fmla="*/ 969417 h 1851290"/>
                    <a:gd name="connsiteX26" fmla="*/ 1132024 w 2936856"/>
                    <a:gd name="connsiteY26" fmla="*/ 1171223 h 1851290"/>
                    <a:gd name="connsiteX27" fmla="*/ 1155088 w 2936856"/>
                    <a:gd name="connsiteY27" fmla="*/ 1236571 h 1851290"/>
                    <a:gd name="connsiteX28" fmla="*/ 1220435 w 2936856"/>
                    <a:gd name="connsiteY28" fmla="*/ 1213507 h 1851290"/>
                    <a:gd name="connsiteX29" fmla="*/ 886011 w 2936856"/>
                    <a:gd name="connsiteY29" fmla="*/ 882927 h 1851290"/>
                    <a:gd name="connsiteX30" fmla="*/ 891776 w 2936856"/>
                    <a:gd name="connsiteY30" fmla="*/ 1486428 h 1851290"/>
                    <a:gd name="connsiteX31" fmla="*/ 1218512 w 2936856"/>
                    <a:gd name="connsiteY31" fmla="*/ 615773 h 1851290"/>
                    <a:gd name="connsiteX32" fmla="*/ 342090 w 2936856"/>
                    <a:gd name="connsiteY32" fmla="*/ 1486428 h 1851290"/>
                    <a:gd name="connsiteX33" fmla="*/ 388218 w 2936856"/>
                    <a:gd name="connsiteY33" fmla="*/ 1597902 h 1851290"/>
                    <a:gd name="connsiteX34" fmla="*/ 734174 w 2936856"/>
                    <a:gd name="connsiteY34" fmla="*/ 331320 h 1851290"/>
                    <a:gd name="connsiteX35" fmla="*/ 961448 w 2936856"/>
                    <a:gd name="connsiteY35" fmla="*/ 285673 h 1851290"/>
                    <a:gd name="connsiteX36" fmla="*/ 913664 w 2936856"/>
                    <a:gd name="connsiteY36" fmla="*/ 496 h 1851290"/>
                    <a:gd name="connsiteX37" fmla="*/ 1003097 w 2936856"/>
                    <a:gd name="connsiteY37" fmla="*/ 1893 h 1851290"/>
                    <a:gd name="connsiteX38" fmla="*/ 1879672 w 2936856"/>
                    <a:gd name="connsiteY38" fmla="*/ 1048220 h 1851290"/>
                    <a:gd name="connsiteX39" fmla="*/ 705343 w 2936856"/>
                    <a:gd name="connsiteY39" fmla="*/ 242910 h 1851290"/>
                    <a:gd name="connsiteX40" fmla="*/ 265210 w 2936856"/>
                    <a:gd name="connsiteY40" fmla="*/ 1595982 h 1851290"/>
                    <a:gd name="connsiteX41" fmla="*/ 639995 w 2936856"/>
                    <a:gd name="connsiteY41" fmla="*/ 50712 h 1851290"/>
                    <a:gd name="connsiteX42" fmla="*/ 913664 w 2936856"/>
                    <a:gd name="connsiteY42"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875257 w 2929072"/>
                    <a:gd name="connsiteY3" fmla="*/ 1444147 h 1851290"/>
                    <a:gd name="connsiteX4" fmla="*/ 2738798 w 2929072"/>
                    <a:gd name="connsiteY4" fmla="*/ 1396096 h 1851290"/>
                    <a:gd name="connsiteX5" fmla="*/ 2929072 w 2929072"/>
                    <a:gd name="connsiteY5" fmla="*/ 1620969 h 1851290"/>
                    <a:gd name="connsiteX6" fmla="*/ 2779158 w 2929072"/>
                    <a:gd name="connsiteY6" fmla="*/ 1607514 h 1851290"/>
                    <a:gd name="connsiteX7" fmla="*/ 2804145 w 2929072"/>
                    <a:gd name="connsiteY7" fmla="*/ 1709380 h 1851290"/>
                    <a:gd name="connsiteX8" fmla="*/ 2552365 w 2929072"/>
                    <a:gd name="connsiteY8" fmla="*/ 1367268 h 1851290"/>
                    <a:gd name="connsiteX9" fmla="*/ 2302508 w 2929072"/>
                    <a:gd name="connsiteY9" fmla="*/ 1709380 h 1851290"/>
                    <a:gd name="connsiteX10" fmla="*/ 2325571 w 2929072"/>
                    <a:gd name="connsiteY10" fmla="*/ 1605593 h 1851290"/>
                    <a:gd name="connsiteX11" fmla="*/ 2175657 w 2929072"/>
                    <a:gd name="connsiteY11" fmla="*/ 1620969 h 1851290"/>
                    <a:gd name="connsiteX12" fmla="*/ 2371699 w 2929072"/>
                    <a:gd name="connsiteY12" fmla="*/ 1392252 h 1851290"/>
                    <a:gd name="connsiteX13" fmla="*/ 2233316 w 2929072"/>
                    <a:gd name="connsiteY13" fmla="*/ 1444147 h 1851290"/>
                    <a:gd name="connsiteX14" fmla="*/ 2169892 w 2929072"/>
                    <a:gd name="connsiteY14" fmla="*/ 1223118 h 1851290"/>
                    <a:gd name="connsiteX15" fmla="*/ 2231395 w 2929072"/>
                    <a:gd name="connsiteY15" fmla="*/ 1000169 h 1851290"/>
                    <a:gd name="connsiteX16" fmla="*/ 961448 w 2929072"/>
                    <a:gd name="connsiteY16" fmla="*/ 285673 h 1851290"/>
                    <a:gd name="connsiteX17" fmla="*/ 1191604 w 2929072"/>
                    <a:gd name="connsiteY17" fmla="*/ 306334 h 1851290"/>
                    <a:gd name="connsiteX18" fmla="*/ 1654802 w 2929072"/>
                    <a:gd name="connsiteY18" fmla="*/ 654213 h 1851290"/>
                    <a:gd name="connsiteX19" fmla="*/ 1779730 w 2929072"/>
                    <a:gd name="connsiteY19" fmla="*/ 1219274 h 1851290"/>
                    <a:gd name="connsiteX20" fmla="*/ 1456837 w 2929072"/>
                    <a:gd name="connsiteY20" fmla="*/ 1730520 h 1851290"/>
                    <a:gd name="connsiteX21" fmla="*/ 428580 w 2929072"/>
                    <a:gd name="connsiteY21" fmla="*/ 1459520 h 1851290"/>
                    <a:gd name="connsiteX22" fmla="*/ 1168541 w 2929072"/>
                    <a:gd name="connsiteY22" fmla="*/ 700340 h 1851290"/>
                    <a:gd name="connsiteX23" fmla="*/ 924450 w 2929072"/>
                    <a:gd name="connsiteY23" fmla="*/ 1401861 h 1851290"/>
                    <a:gd name="connsiteX24" fmla="*/ 912919 w 2929072"/>
                    <a:gd name="connsiteY24" fmla="*/ 969417 h 1851290"/>
                    <a:gd name="connsiteX25" fmla="*/ 1132024 w 2929072"/>
                    <a:gd name="connsiteY25" fmla="*/ 1171223 h 1851290"/>
                    <a:gd name="connsiteX26" fmla="*/ 1155088 w 2929072"/>
                    <a:gd name="connsiteY26" fmla="*/ 1236571 h 1851290"/>
                    <a:gd name="connsiteX27" fmla="*/ 1220435 w 2929072"/>
                    <a:gd name="connsiteY27" fmla="*/ 1213507 h 1851290"/>
                    <a:gd name="connsiteX28" fmla="*/ 886011 w 2929072"/>
                    <a:gd name="connsiteY28" fmla="*/ 882927 h 1851290"/>
                    <a:gd name="connsiteX29" fmla="*/ 891776 w 2929072"/>
                    <a:gd name="connsiteY29" fmla="*/ 1486428 h 1851290"/>
                    <a:gd name="connsiteX30" fmla="*/ 1218512 w 2929072"/>
                    <a:gd name="connsiteY30" fmla="*/ 615773 h 1851290"/>
                    <a:gd name="connsiteX31" fmla="*/ 342090 w 2929072"/>
                    <a:gd name="connsiteY31" fmla="*/ 1486428 h 1851290"/>
                    <a:gd name="connsiteX32" fmla="*/ 388218 w 2929072"/>
                    <a:gd name="connsiteY32" fmla="*/ 1597902 h 1851290"/>
                    <a:gd name="connsiteX33" fmla="*/ 734174 w 2929072"/>
                    <a:gd name="connsiteY33" fmla="*/ 331320 h 1851290"/>
                    <a:gd name="connsiteX34" fmla="*/ 961448 w 2929072"/>
                    <a:gd name="connsiteY34" fmla="*/ 285673 h 1851290"/>
                    <a:gd name="connsiteX35" fmla="*/ 913664 w 2929072"/>
                    <a:gd name="connsiteY35" fmla="*/ 496 h 1851290"/>
                    <a:gd name="connsiteX36" fmla="*/ 1003097 w 2929072"/>
                    <a:gd name="connsiteY36" fmla="*/ 1893 h 1851290"/>
                    <a:gd name="connsiteX37" fmla="*/ 1879672 w 2929072"/>
                    <a:gd name="connsiteY37" fmla="*/ 1048220 h 1851290"/>
                    <a:gd name="connsiteX38" fmla="*/ 705343 w 2929072"/>
                    <a:gd name="connsiteY38" fmla="*/ 242910 h 1851290"/>
                    <a:gd name="connsiteX39" fmla="*/ 265210 w 2929072"/>
                    <a:gd name="connsiteY39" fmla="*/ 1595982 h 1851290"/>
                    <a:gd name="connsiteX40" fmla="*/ 639995 w 2929072"/>
                    <a:gd name="connsiteY40" fmla="*/ 50712 h 1851290"/>
                    <a:gd name="connsiteX41" fmla="*/ 913664 w 2929072"/>
                    <a:gd name="connsiteY41"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738798 w 2929072"/>
                    <a:gd name="connsiteY3" fmla="*/ 1396096 h 1851290"/>
                    <a:gd name="connsiteX4" fmla="*/ 2929072 w 2929072"/>
                    <a:gd name="connsiteY4" fmla="*/ 1620969 h 1851290"/>
                    <a:gd name="connsiteX5" fmla="*/ 2779158 w 2929072"/>
                    <a:gd name="connsiteY5" fmla="*/ 1607514 h 1851290"/>
                    <a:gd name="connsiteX6" fmla="*/ 2804145 w 2929072"/>
                    <a:gd name="connsiteY6" fmla="*/ 1709380 h 1851290"/>
                    <a:gd name="connsiteX7" fmla="*/ 2552365 w 2929072"/>
                    <a:gd name="connsiteY7" fmla="*/ 1367268 h 1851290"/>
                    <a:gd name="connsiteX8" fmla="*/ 2302508 w 2929072"/>
                    <a:gd name="connsiteY8" fmla="*/ 1709380 h 1851290"/>
                    <a:gd name="connsiteX9" fmla="*/ 2325571 w 2929072"/>
                    <a:gd name="connsiteY9" fmla="*/ 1605593 h 1851290"/>
                    <a:gd name="connsiteX10" fmla="*/ 2175657 w 2929072"/>
                    <a:gd name="connsiteY10" fmla="*/ 1620969 h 1851290"/>
                    <a:gd name="connsiteX11" fmla="*/ 2371699 w 2929072"/>
                    <a:gd name="connsiteY11" fmla="*/ 1392252 h 1851290"/>
                    <a:gd name="connsiteX12" fmla="*/ 2233316 w 2929072"/>
                    <a:gd name="connsiteY12" fmla="*/ 1444147 h 1851290"/>
                    <a:gd name="connsiteX13" fmla="*/ 2169892 w 2929072"/>
                    <a:gd name="connsiteY13" fmla="*/ 1223118 h 1851290"/>
                    <a:gd name="connsiteX14" fmla="*/ 2231395 w 2929072"/>
                    <a:gd name="connsiteY14" fmla="*/ 1000169 h 1851290"/>
                    <a:gd name="connsiteX15" fmla="*/ 961448 w 2929072"/>
                    <a:gd name="connsiteY15" fmla="*/ 285673 h 1851290"/>
                    <a:gd name="connsiteX16" fmla="*/ 1191604 w 2929072"/>
                    <a:gd name="connsiteY16" fmla="*/ 306334 h 1851290"/>
                    <a:gd name="connsiteX17" fmla="*/ 1654802 w 2929072"/>
                    <a:gd name="connsiteY17" fmla="*/ 654213 h 1851290"/>
                    <a:gd name="connsiteX18" fmla="*/ 1779730 w 2929072"/>
                    <a:gd name="connsiteY18" fmla="*/ 1219274 h 1851290"/>
                    <a:gd name="connsiteX19" fmla="*/ 1456837 w 2929072"/>
                    <a:gd name="connsiteY19" fmla="*/ 1730520 h 1851290"/>
                    <a:gd name="connsiteX20" fmla="*/ 428580 w 2929072"/>
                    <a:gd name="connsiteY20" fmla="*/ 1459520 h 1851290"/>
                    <a:gd name="connsiteX21" fmla="*/ 1168541 w 2929072"/>
                    <a:gd name="connsiteY21" fmla="*/ 700340 h 1851290"/>
                    <a:gd name="connsiteX22" fmla="*/ 924450 w 2929072"/>
                    <a:gd name="connsiteY22" fmla="*/ 1401861 h 1851290"/>
                    <a:gd name="connsiteX23" fmla="*/ 912919 w 2929072"/>
                    <a:gd name="connsiteY23" fmla="*/ 969417 h 1851290"/>
                    <a:gd name="connsiteX24" fmla="*/ 1132024 w 2929072"/>
                    <a:gd name="connsiteY24" fmla="*/ 1171223 h 1851290"/>
                    <a:gd name="connsiteX25" fmla="*/ 1155088 w 2929072"/>
                    <a:gd name="connsiteY25" fmla="*/ 1236571 h 1851290"/>
                    <a:gd name="connsiteX26" fmla="*/ 1220435 w 2929072"/>
                    <a:gd name="connsiteY26" fmla="*/ 1213507 h 1851290"/>
                    <a:gd name="connsiteX27" fmla="*/ 886011 w 2929072"/>
                    <a:gd name="connsiteY27" fmla="*/ 882927 h 1851290"/>
                    <a:gd name="connsiteX28" fmla="*/ 891776 w 2929072"/>
                    <a:gd name="connsiteY28" fmla="*/ 1486428 h 1851290"/>
                    <a:gd name="connsiteX29" fmla="*/ 1218512 w 2929072"/>
                    <a:gd name="connsiteY29" fmla="*/ 615773 h 1851290"/>
                    <a:gd name="connsiteX30" fmla="*/ 342090 w 2929072"/>
                    <a:gd name="connsiteY30" fmla="*/ 1486428 h 1851290"/>
                    <a:gd name="connsiteX31" fmla="*/ 388218 w 2929072"/>
                    <a:gd name="connsiteY31" fmla="*/ 1597902 h 1851290"/>
                    <a:gd name="connsiteX32" fmla="*/ 734174 w 2929072"/>
                    <a:gd name="connsiteY32" fmla="*/ 331320 h 1851290"/>
                    <a:gd name="connsiteX33" fmla="*/ 961448 w 2929072"/>
                    <a:gd name="connsiteY33" fmla="*/ 285673 h 1851290"/>
                    <a:gd name="connsiteX34" fmla="*/ 913664 w 2929072"/>
                    <a:gd name="connsiteY34" fmla="*/ 496 h 1851290"/>
                    <a:gd name="connsiteX35" fmla="*/ 1003097 w 2929072"/>
                    <a:gd name="connsiteY35" fmla="*/ 1893 h 1851290"/>
                    <a:gd name="connsiteX36" fmla="*/ 1879672 w 2929072"/>
                    <a:gd name="connsiteY36" fmla="*/ 1048220 h 1851290"/>
                    <a:gd name="connsiteX37" fmla="*/ 705343 w 2929072"/>
                    <a:gd name="connsiteY37" fmla="*/ 242910 h 1851290"/>
                    <a:gd name="connsiteX38" fmla="*/ 265210 w 2929072"/>
                    <a:gd name="connsiteY38" fmla="*/ 1595982 h 1851290"/>
                    <a:gd name="connsiteX39" fmla="*/ 639995 w 2929072"/>
                    <a:gd name="connsiteY39" fmla="*/ 50712 h 1851290"/>
                    <a:gd name="connsiteX40" fmla="*/ 913664 w 2929072"/>
                    <a:gd name="connsiteY40"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929072 w 2929072"/>
                    <a:gd name="connsiteY3" fmla="*/ 1620969 h 1851290"/>
                    <a:gd name="connsiteX4" fmla="*/ 2779158 w 2929072"/>
                    <a:gd name="connsiteY4" fmla="*/ 1607514 h 1851290"/>
                    <a:gd name="connsiteX5" fmla="*/ 2804145 w 2929072"/>
                    <a:gd name="connsiteY5" fmla="*/ 1709380 h 1851290"/>
                    <a:gd name="connsiteX6" fmla="*/ 2552365 w 2929072"/>
                    <a:gd name="connsiteY6" fmla="*/ 1367268 h 1851290"/>
                    <a:gd name="connsiteX7" fmla="*/ 2302508 w 2929072"/>
                    <a:gd name="connsiteY7" fmla="*/ 1709380 h 1851290"/>
                    <a:gd name="connsiteX8" fmla="*/ 2325571 w 2929072"/>
                    <a:gd name="connsiteY8" fmla="*/ 1605593 h 1851290"/>
                    <a:gd name="connsiteX9" fmla="*/ 2175657 w 2929072"/>
                    <a:gd name="connsiteY9" fmla="*/ 1620969 h 1851290"/>
                    <a:gd name="connsiteX10" fmla="*/ 2371699 w 2929072"/>
                    <a:gd name="connsiteY10" fmla="*/ 1392252 h 1851290"/>
                    <a:gd name="connsiteX11" fmla="*/ 2233316 w 2929072"/>
                    <a:gd name="connsiteY11" fmla="*/ 1444147 h 1851290"/>
                    <a:gd name="connsiteX12" fmla="*/ 2169892 w 2929072"/>
                    <a:gd name="connsiteY12" fmla="*/ 1223118 h 1851290"/>
                    <a:gd name="connsiteX13" fmla="*/ 2231395 w 2929072"/>
                    <a:gd name="connsiteY13" fmla="*/ 1000169 h 1851290"/>
                    <a:gd name="connsiteX14" fmla="*/ 961448 w 2929072"/>
                    <a:gd name="connsiteY14" fmla="*/ 285673 h 1851290"/>
                    <a:gd name="connsiteX15" fmla="*/ 1191604 w 2929072"/>
                    <a:gd name="connsiteY15" fmla="*/ 306334 h 1851290"/>
                    <a:gd name="connsiteX16" fmla="*/ 1654802 w 2929072"/>
                    <a:gd name="connsiteY16" fmla="*/ 654213 h 1851290"/>
                    <a:gd name="connsiteX17" fmla="*/ 1779730 w 2929072"/>
                    <a:gd name="connsiteY17" fmla="*/ 1219274 h 1851290"/>
                    <a:gd name="connsiteX18" fmla="*/ 1456837 w 2929072"/>
                    <a:gd name="connsiteY18" fmla="*/ 1730520 h 1851290"/>
                    <a:gd name="connsiteX19" fmla="*/ 428580 w 2929072"/>
                    <a:gd name="connsiteY19" fmla="*/ 1459520 h 1851290"/>
                    <a:gd name="connsiteX20" fmla="*/ 1168541 w 2929072"/>
                    <a:gd name="connsiteY20" fmla="*/ 700340 h 1851290"/>
                    <a:gd name="connsiteX21" fmla="*/ 924450 w 2929072"/>
                    <a:gd name="connsiteY21" fmla="*/ 1401861 h 1851290"/>
                    <a:gd name="connsiteX22" fmla="*/ 912919 w 2929072"/>
                    <a:gd name="connsiteY22" fmla="*/ 969417 h 1851290"/>
                    <a:gd name="connsiteX23" fmla="*/ 1132024 w 2929072"/>
                    <a:gd name="connsiteY23" fmla="*/ 1171223 h 1851290"/>
                    <a:gd name="connsiteX24" fmla="*/ 1155088 w 2929072"/>
                    <a:gd name="connsiteY24" fmla="*/ 1236571 h 1851290"/>
                    <a:gd name="connsiteX25" fmla="*/ 1220435 w 2929072"/>
                    <a:gd name="connsiteY25" fmla="*/ 1213507 h 1851290"/>
                    <a:gd name="connsiteX26" fmla="*/ 886011 w 2929072"/>
                    <a:gd name="connsiteY26" fmla="*/ 882927 h 1851290"/>
                    <a:gd name="connsiteX27" fmla="*/ 891776 w 2929072"/>
                    <a:gd name="connsiteY27" fmla="*/ 1486428 h 1851290"/>
                    <a:gd name="connsiteX28" fmla="*/ 1218512 w 2929072"/>
                    <a:gd name="connsiteY28" fmla="*/ 615773 h 1851290"/>
                    <a:gd name="connsiteX29" fmla="*/ 342090 w 2929072"/>
                    <a:gd name="connsiteY29" fmla="*/ 1486428 h 1851290"/>
                    <a:gd name="connsiteX30" fmla="*/ 388218 w 2929072"/>
                    <a:gd name="connsiteY30" fmla="*/ 1597902 h 1851290"/>
                    <a:gd name="connsiteX31" fmla="*/ 734174 w 2929072"/>
                    <a:gd name="connsiteY31" fmla="*/ 331320 h 1851290"/>
                    <a:gd name="connsiteX32" fmla="*/ 961448 w 2929072"/>
                    <a:gd name="connsiteY32" fmla="*/ 285673 h 1851290"/>
                    <a:gd name="connsiteX33" fmla="*/ 913664 w 2929072"/>
                    <a:gd name="connsiteY33" fmla="*/ 496 h 1851290"/>
                    <a:gd name="connsiteX34" fmla="*/ 1003097 w 2929072"/>
                    <a:gd name="connsiteY34" fmla="*/ 1893 h 1851290"/>
                    <a:gd name="connsiteX35" fmla="*/ 1879672 w 2929072"/>
                    <a:gd name="connsiteY35" fmla="*/ 1048220 h 1851290"/>
                    <a:gd name="connsiteX36" fmla="*/ 705343 w 2929072"/>
                    <a:gd name="connsiteY36" fmla="*/ 242910 h 1851290"/>
                    <a:gd name="connsiteX37" fmla="*/ 265210 w 2929072"/>
                    <a:gd name="connsiteY37" fmla="*/ 1595982 h 1851290"/>
                    <a:gd name="connsiteX38" fmla="*/ 639995 w 2929072"/>
                    <a:gd name="connsiteY38" fmla="*/ 50712 h 1851290"/>
                    <a:gd name="connsiteX39" fmla="*/ 913664 w 2929072"/>
                    <a:gd name="connsiteY39" fmla="*/ 496 h 1851290"/>
                    <a:gd name="connsiteX0" fmla="*/ 2231395 w 2804145"/>
                    <a:gd name="connsiteY0" fmla="*/ 1000169 h 1851290"/>
                    <a:gd name="connsiteX1" fmla="*/ 2471642 w 2804145"/>
                    <a:gd name="connsiteY1" fmla="*/ 1109723 h 1851290"/>
                    <a:gd name="connsiteX2" fmla="*/ 2471642 w 2804145"/>
                    <a:gd name="connsiteY2" fmla="*/ 1102035 h 1851290"/>
                    <a:gd name="connsiteX3" fmla="*/ 2779158 w 2804145"/>
                    <a:gd name="connsiteY3" fmla="*/ 1607514 h 1851290"/>
                    <a:gd name="connsiteX4" fmla="*/ 2804145 w 2804145"/>
                    <a:gd name="connsiteY4" fmla="*/ 1709380 h 1851290"/>
                    <a:gd name="connsiteX5" fmla="*/ 2552365 w 2804145"/>
                    <a:gd name="connsiteY5" fmla="*/ 1367268 h 1851290"/>
                    <a:gd name="connsiteX6" fmla="*/ 2302508 w 2804145"/>
                    <a:gd name="connsiteY6" fmla="*/ 1709380 h 1851290"/>
                    <a:gd name="connsiteX7" fmla="*/ 2325571 w 2804145"/>
                    <a:gd name="connsiteY7" fmla="*/ 1605593 h 1851290"/>
                    <a:gd name="connsiteX8" fmla="*/ 2175657 w 2804145"/>
                    <a:gd name="connsiteY8" fmla="*/ 1620969 h 1851290"/>
                    <a:gd name="connsiteX9" fmla="*/ 2371699 w 2804145"/>
                    <a:gd name="connsiteY9" fmla="*/ 1392252 h 1851290"/>
                    <a:gd name="connsiteX10" fmla="*/ 2233316 w 2804145"/>
                    <a:gd name="connsiteY10" fmla="*/ 1444147 h 1851290"/>
                    <a:gd name="connsiteX11" fmla="*/ 2169892 w 2804145"/>
                    <a:gd name="connsiteY11" fmla="*/ 1223118 h 1851290"/>
                    <a:gd name="connsiteX12" fmla="*/ 2231395 w 2804145"/>
                    <a:gd name="connsiteY12" fmla="*/ 1000169 h 1851290"/>
                    <a:gd name="connsiteX13" fmla="*/ 961448 w 2804145"/>
                    <a:gd name="connsiteY13" fmla="*/ 285673 h 1851290"/>
                    <a:gd name="connsiteX14" fmla="*/ 1191604 w 2804145"/>
                    <a:gd name="connsiteY14" fmla="*/ 306334 h 1851290"/>
                    <a:gd name="connsiteX15" fmla="*/ 1654802 w 2804145"/>
                    <a:gd name="connsiteY15" fmla="*/ 654213 h 1851290"/>
                    <a:gd name="connsiteX16" fmla="*/ 1779730 w 2804145"/>
                    <a:gd name="connsiteY16" fmla="*/ 1219274 h 1851290"/>
                    <a:gd name="connsiteX17" fmla="*/ 1456837 w 2804145"/>
                    <a:gd name="connsiteY17" fmla="*/ 1730520 h 1851290"/>
                    <a:gd name="connsiteX18" fmla="*/ 428580 w 2804145"/>
                    <a:gd name="connsiteY18" fmla="*/ 1459520 h 1851290"/>
                    <a:gd name="connsiteX19" fmla="*/ 1168541 w 2804145"/>
                    <a:gd name="connsiteY19" fmla="*/ 700340 h 1851290"/>
                    <a:gd name="connsiteX20" fmla="*/ 924450 w 2804145"/>
                    <a:gd name="connsiteY20" fmla="*/ 1401861 h 1851290"/>
                    <a:gd name="connsiteX21" fmla="*/ 912919 w 2804145"/>
                    <a:gd name="connsiteY21" fmla="*/ 969417 h 1851290"/>
                    <a:gd name="connsiteX22" fmla="*/ 1132024 w 2804145"/>
                    <a:gd name="connsiteY22" fmla="*/ 1171223 h 1851290"/>
                    <a:gd name="connsiteX23" fmla="*/ 1155088 w 2804145"/>
                    <a:gd name="connsiteY23" fmla="*/ 1236571 h 1851290"/>
                    <a:gd name="connsiteX24" fmla="*/ 1220435 w 2804145"/>
                    <a:gd name="connsiteY24" fmla="*/ 1213507 h 1851290"/>
                    <a:gd name="connsiteX25" fmla="*/ 886011 w 2804145"/>
                    <a:gd name="connsiteY25" fmla="*/ 882927 h 1851290"/>
                    <a:gd name="connsiteX26" fmla="*/ 891776 w 2804145"/>
                    <a:gd name="connsiteY26" fmla="*/ 1486428 h 1851290"/>
                    <a:gd name="connsiteX27" fmla="*/ 1218512 w 2804145"/>
                    <a:gd name="connsiteY27" fmla="*/ 615773 h 1851290"/>
                    <a:gd name="connsiteX28" fmla="*/ 342090 w 2804145"/>
                    <a:gd name="connsiteY28" fmla="*/ 1486428 h 1851290"/>
                    <a:gd name="connsiteX29" fmla="*/ 388218 w 2804145"/>
                    <a:gd name="connsiteY29" fmla="*/ 1597902 h 1851290"/>
                    <a:gd name="connsiteX30" fmla="*/ 734174 w 2804145"/>
                    <a:gd name="connsiteY30" fmla="*/ 331320 h 1851290"/>
                    <a:gd name="connsiteX31" fmla="*/ 961448 w 2804145"/>
                    <a:gd name="connsiteY31" fmla="*/ 285673 h 1851290"/>
                    <a:gd name="connsiteX32" fmla="*/ 913664 w 2804145"/>
                    <a:gd name="connsiteY32" fmla="*/ 496 h 1851290"/>
                    <a:gd name="connsiteX33" fmla="*/ 1003097 w 2804145"/>
                    <a:gd name="connsiteY33" fmla="*/ 1893 h 1851290"/>
                    <a:gd name="connsiteX34" fmla="*/ 1879672 w 2804145"/>
                    <a:gd name="connsiteY34" fmla="*/ 1048220 h 1851290"/>
                    <a:gd name="connsiteX35" fmla="*/ 705343 w 2804145"/>
                    <a:gd name="connsiteY35" fmla="*/ 242910 h 1851290"/>
                    <a:gd name="connsiteX36" fmla="*/ 265210 w 2804145"/>
                    <a:gd name="connsiteY36" fmla="*/ 1595982 h 1851290"/>
                    <a:gd name="connsiteX37" fmla="*/ 639995 w 2804145"/>
                    <a:gd name="connsiteY37" fmla="*/ 50712 h 1851290"/>
                    <a:gd name="connsiteX38" fmla="*/ 913664 w 2804145"/>
                    <a:gd name="connsiteY38" fmla="*/ 496 h 1851290"/>
                    <a:gd name="connsiteX0" fmla="*/ 2231395 w 2804145"/>
                    <a:gd name="connsiteY0" fmla="*/ 1000169 h 1851290"/>
                    <a:gd name="connsiteX1" fmla="*/ 2471642 w 2804145"/>
                    <a:gd name="connsiteY1" fmla="*/ 1109723 h 1851290"/>
                    <a:gd name="connsiteX2" fmla="*/ 2779158 w 2804145"/>
                    <a:gd name="connsiteY2" fmla="*/ 1607514 h 1851290"/>
                    <a:gd name="connsiteX3" fmla="*/ 2804145 w 2804145"/>
                    <a:gd name="connsiteY3" fmla="*/ 1709380 h 1851290"/>
                    <a:gd name="connsiteX4" fmla="*/ 2552365 w 2804145"/>
                    <a:gd name="connsiteY4" fmla="*/ 1367268 h 1851290"/>
                    <a:gd name="connsiteX5" fmla="*/ 2302508 w 2804145"/>
                    <a:gd name="connsiteY5" fmla="*/ 1709380 h 1851290"/>
                    <a:gd name="connsiteX6" fmla="*/ 2325571 w 2804145"/>
                    <a:gd name="connsiteY6" fmla="*/ 1605593 h 1851290"/>
                    <a:gd name="connsiteX7" fmla="*/ 2175657 w 2804145"/>
                    <a:gd name="connsiteY7" fmla="*/ 1620969 h 1851290"/>
                    <a:gd name="connsiteX8" fmla="*/ 2371699 w 2804145"/>
                    <a:gd name="connsiteY8" fmla="*/ 1392252 h 1851290"/>
                    <a:gd name="connsiteX9" fmla="*/ 2233316 w 2804145"/>
                    <a:gd name="connsiteY9" fmla="*/ 1444147 h 1851290"/>
                    <a:gd name="connsiteX10" fmla="*/ 2169892 w 2804145"/>
                    <a:gd name="connsiteY10" fmla="*/ 1223118 h 1851290"/>
                    <a:gd name="connsiteX11" fmla="*/ 2231395 w 2804145"/>
                    <a:gd name="connsiteY11" fmla="*/ 1000169 h 1851290"/>
                    <a:gd name="connsiteX12" fmla="*/ 961448 w 2804145"/>
                    <a:gd name="connsiteY12" fmla="*/ 285673 h 1851290"/>
                    <a:gd name="connsiteX13" fmla="*/ 1191604 w 2804145"/>
                    <a:gd name="connsiteY13" fmla="*/ 306334 h 1851290"/>
                    <a:gd name="connsiteX14" fmla="*/ 1654802 w 2804145"/>
                    <a:gd name="connsiteY14" fmla="*/ 654213 h 1851290"/>
                    <a:gd name="connsiteX15" fmla="*/ 1779730 w 2804145"/>
                    <a:gd name="connsiteY15" fmla="*/ 1219274 h 1851290"/>
                    <a:gd name="connsiteX16" fmla="*/ 1456837 w 2804145"/>
                    <a:gd name="connsiteY16" fmla="*/ 1730520 h 1851290"/>
                    <a:gd name="connsiteX17" fmla="*/ 428580 w 2804145"/>
                    <a:gd name="connsiteY17" fmla="*/ 1459520 h 1851290"/>
                    <a:gd name="connsiteX18" fmla="*/ 1168541 w 2804145"/>
                    <a:gd name="connsiteY18" fmla="*/ 700340 h 1851290"/>
                    <a:gd name="connsiteX19" fmla="*/ 924450 w 2804145"/>
                    <a:gd name="connsiteY19" fmla="*/ 1401861 h 1851290"/>
                    <a:gd name="connsiteX20" fmla="*/ 912919 w 2804145"/>
                    <a:gd name="connsiteY20" fmla="*/ 969417 h 1851290"/>
                    <a:gd name="connsiteX21" fmla="*/ 1132024 w 2804145"/>
                    <a:gd name="connsiteY21" fmla="*/ 1171223 h 1851290"/>
                    <a:gd name="connsiteX22" fmla="*/ 1155088 w 2804145"/>
                    <a:gd name="connsiteY22" fmla="*/ 1236571 h 1851290"/>
                    <a:gd name="connsiteX23" fmla="*/ 1220435 w 2804145"/>
                    <a:gd name="connsiteY23" fmla="*/ 1213507 h 1851290"/>
                    <a:gd name="connsiteX24" fmla="*/ 886011 w 2804145"/>
                    <a:gd name="connsiteY24" fmla="*/ 882927 h 1851290"/>
                    <a:gd name="connsiteX25" fmla="*/ 891776 w 2804145"/>
                    <a:gd name="connsiteY25" fmla="*/ 1486428 h 1851290"/>
                    <a:gd name="connsiteX26" fmla="*/ 1218512 w 2804145"/>
                    <a:gd name="connsiteY26" fmla="*/ 615773 h 1851290"/>
                    <a:gd name="connsiteX27" fmla="*/ 342090 w 2804145"/>
                    <a:gd name="connsiteY27" fmla="*/ 1486428 h 1851290"/>
                    <a:gd name="connsiteX28" fmla="*/ 388218 w 2804145"/>
                    <a:gd name="connsiteY28" fmla="*/ 1597902 h 1851290"/>
                    <a:gd name="connsiteX29" fmla="*/ 734174 w 2804145"/>
                    <a:gd name="connsiteY29" fmla="*/ 331320 h 1851290"/>
                    <a:gd name="connsiteX30" fmla="*/ 961448 w 2804145"/>
                    <a:gd name="connsiteY30" fmla="*/ 285673 h 1851290"/>
                    <a:gd name="connsiteX31" fmla="*/ 913664 w 2804145"/>
                    <a:gd name="connsiteY31" fmla="*/ 496 h 1851290"/>
                    <a:gd name="connsiteX32" fmla="*/ 1003097 w 2804145"/>
                    <a:gd name="connsiteY32" fmla="*/ 1893 h 1851290"/>
                    <a:gd name="connsiteX33" fmla="*/ 1879672 w 2804145"/>
                    <a:gd name="connsiteY33" fmla="*/ 1048220 h 1851290"/>
                    <a:gd name="connsiteX34" fmla="*/ 705343 w 2804145"/>
                    <a:gd name="connsiteY34" fmla="*/ 242910 h 1851290"/>
                    <a:gd name="connsiteX35" fmla="*/ 265210 w 2804145"/>
                    <a:gd name="connsiteY35" fmla="*/ 1595982 h 1851290"/>
                    <a:gd name="connsiteX36" fmla="*/ 639995 w 2804145"/>
                    <a:gd name="connsiteY36" fmla="*/ 50712 h 1851290"/>
                    <a:gd name="connsiteX37" fmla="*/ 913664 w 2804145"/>
                    <a:gd name="connsiteY37"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552365 w 2804145"/>
                    <a:gd name="connsiteY3" fmla="*/ 1367268 h 1851290"/>
                    <a:gd name="connsiteX4" fmla="*/ 2302508 w 2804145"/>
                    <a:gd name="connsiteY4" fmla="*/ 1709380 h 1851290"/>
                    <a:gd name="connsiteX5" fmla="*/ 2325571 w 2804145"/>
                    <a:gd name="connsiteY5" fmla="*/ 1605593 h 1851290"/>
                    <a:gd name="connsiteX6" fmla="*/ 2175657 w 2804145"/>
                    <a:gd name="connsiteY6" fmla="*/ 1620969 h 1851290"/>
                    <a:gd name="connsiteX7" fmla="*/ 2371699 w 2804145"/>
                    <a:gd name="connsiteY7" fmla="*/ 1392252 h 1851290"/>
                    <a:gd name="connsiteX8" fmla="*/ 2233316 w 2804145"/>
                    <a:gd name="connsiteY8" fmla="*/ 1444147 h 1851290"/>
                    <a:gd name="connsiteX9" fmla="*/ 2169892 w 2804145"/>
                    <a:gd name="connsiteY9" fmla="*/ 1223118 h 1851290"/>
                    <a:gd name="connsiteX10" fmla="*/ 2231395 w 2804145"/>
                    <a:gd name="connsiteY10" fmla="*/ 1000169 h 1851290"/>
                    <a:gd name="connsiteX11" fmla="*/ 961448 w 2804145"/>
                    <a:gd name="connsiteY11" fmla="*/ 285673 h 1851290"/>
                    <a:gd name="connsiteX12" fmla="*/ 1191604 w 2804145"/>
                    <a:gd name="connsiteY12" fmla="*/ 306334 h 1851290"/>
                    <a:gd name="connsiteX13" fmla="*/ 1654802 w 2804145"/>
                    <a:gd name="connsiteY13" fmla="*/ 654213 h 1851290"/>
                    <a:gd name="connsiteX14" fmla="*/ 1779730 w 2804145"/>
                    <a:gd name="connsiteY14" fmla="*/ 1219274 h 1851290"/>
                    <a:gd name="connsiteX15" fmla="*/ 1456837 w 2804145"/>
                    <a:gd name="connsiteY15" fmla="*/ 1730520 h 1851290"/>
                    <a:gd name="connsiteX16" fmla="*/ 428580 w 2804145"/>
                    <a:gd name="connsiteY16" fmla="*/ 1459520 h 1851290"/>
                    <a:gd name="connsiteX17" fmla="*/ 1168541 w 2804145"/>
                    <a:gd name="connsiteY17" fmla="*/ 700340 h 1851290"/>
                    <a:gd name="connsiteX18" fmla="*/ 924450 w 2804145"/>
                    <a:gd name="connsiteY18" fmla="*/ 1401861 h 1851290"/>
                    <a:gd name="connsiteX19" fmla="*/ 912919 w 2804145"/>
                    <a:gd name="connsiteY19" fmla="*/ 969417 h 1851290"/>
                    <a:gd name="connsiteX20" fmla="*/ 1132024 w 2804145"/>
                    <a:gd name="connsiteY20" fmla="*/ 1171223 h 1851290"/>
                    <a:gd name="connsiteX21" fmla="*/ 1155088 w 2804145"/>
                    <a:gd name="connsiteY21" fmla="*/ 1236571 h 1851290"/>
                    <a:gd name="connsiteX22" fmla="*/ 1220435 w 2804145"/>
                    <a:gd name="connsiteY22" fmla="*/ 1213507 h 1851290"/>
                    <a:gd name="connsiteX23" fmla="*/ 886011 w 2804145"/>
                    <a:gd name="connsiteY23" fmla="*/ 882927 h 1851290"/>
                    <a:gd name="connsiteX24" fmla="*/ 891776 w 2804145"/>
                    <a:gd name="connsiteY24" fmla="*/ 1486428 h 1851290"/>
                    <a:gd name="connsiteX25" fmla="*/ 1218512 w 2804145"/>
                    <a:gd name="connsiteY25" fmla="*/ 615773 h 1851290"/>
                    <a:gd name="connsiteX26" fmla="*/ 342090 w 2804145"/>
                    <a:gd name="connsiteY26" fmla="*/ 1486428 h 1851290"/>
                    <a:gd name="connsiteX27" fmla="*/ 388218 w 2804145"/>
                    <a:gd name="connsiteY27" fmla="*/ 1597902 h 1851290"/>
                    <a:gd name="connsiteX28" fmla="*/ 734174 w 2804145"/>
                    <a:gd name="connsiteY28" fmla="*/ 331320 h 1851290"/>
                    <a:gd name="connsiteX29" fmla="*/ 961448 w 2804145"/>
                    <a:gd name="connsiteY29" fmla="*/ 285673 h 1851290"/>
                    <a:gd name="connsiteX30" fmla="*/ 913664 w 2804145"/>
                    <a:gd name="connsiteY30" fmla="*/ 496 h 1851290"/>
                    <a:gd name="connsiteX31" fmla="*/ 1003097 w 2804145"/>
                    <a:gd name="connsiteY31" fmla="*/ 1893 h 1851290"/>
                    <a:gd name="connsiteX32" fmla="*/ 1879672 w 2804145"/>
                    <a:gd name="connsiteY32" fmla="*/ 1048220 h 1851290"/>
                    <a:gd name="connsiteX33" fmla="*/ 705343 w 2804145"/>
                    <a:gd name="connsiteY33" fmla="*/ 242910 h 1851290"/>
                    <a:gd name="connsiteX34" fmla="*/ 265210 w 2804145"/>
                    <a:gd name="connsiteY34" fmla="*/ 1595982 h 1851290"/>
                    <a:gd name="connsiteX35" fmla="*/ 639995 w 2804145"/>
                    <a:gd name="connsiteY35" fmla="*/ 50712 h 1851290"/>
                    <a:gd name="connsiteX36" fmla="*/ 913664 w 2804145"/>
                    <a:gd name="connsiteY36"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302508 w 2804145"/>
                    <a:gd name="connsiteY3" fmla="*/ 1709380 h 1851290"/>
                    <a:gd name="connsiteX4" fmla="*/ 2325571 w 2804145"/>
                    <a:gd name="connsiteY4" fmla="*/ 1605593 h 1851290"/>
                    <a:gd name="connsiteX5" fmla="*/ 2175657 w 2804145"/>
                    <a:gd name="connsiteY5" fmla="*/ 1620969 h 1851290"/>
                    <a:gd name="connsiteX6" fmla="*/ 2371699 w 2804145"/>
                    <a:gd name="connsiteY6" fmla="*/ 1392252 h 1851290"/>
                    <a:gd name="connsiteX7" fmla="*/ 2233316 w 2804145"/>
                    <a:gd name="connsiteY7" fmla="*/ 1444147 h 1851290"/>
                    <a:gd name="connsiteX8" fmla="*/ 2169892 w 2804145"/>
                    <a:gd name="connsiteY8" fmla="*/ 1223118 h 1851290"/>
                    <a:gd name="connsiteX9" fmla="*/ 2231395 w 2804145"/>
                    <a:gd name="connsiteY9" fmla="*/ 1000169 h 1851290"/>
                    <a:gd name="connsiteX10" fmla="*/ 961448 w 2804145"/>
                    <a:gd name="connsiteY10" fmla="*/ 285673 h 1851290"/>
                    <a:gd name="connsiteX11" fmla="*/ 1191604 w 2804145"/>
                    <a:gd name="connsiteY11" fmla="*/ 306334 h 1851290"/>
                    <a:gd name="connsiteX12" fmla="*/ 1654802 w 2804145"/>
                    <a:gd name="connsiteY12" fmla="*/ 654213 h 1851290"/>
                    <a:gd name="connsiteX13" fmla="*/ 1779730 w 2804145"/>
                    <a:gd name="connsiteY13" fmla="*/ 1219274 h 1851290"/>
                    <a:gd name="connsiteX14" fmla="*/ 1456837 w 2804145"/>
                    <a:gd name="connsiteY14" fmla="*/ 1730520 h 1851290"/>
                    <a:gd name="connsiteX15" fmla="*/ 428580 w 2804145"/>
                    <a:gd name="connsiteY15" fmla="*/ 1459520 h 1851290"/>
                    <a:gd name="connsiteX16" fmla="*/ 1168541 w 2804145"/>
                    <a:gd name="connsiteY16" fmla="*/ 700340 h 1851290"/>
                    <a:gd name="connsiteX17" fmla="*/ 924450 w 2804145"/>
                    <a:gd name="connsiteY17" fmla="*/ 1401861 h 1851290"/>
                    <a:gd name="connsiteX18" fmla="*/ 912919 w 2804145"/>
                    <a:gd name="connsiteY18" fmla="*/ 969417 h 1851290"/>
                    <a:gd name="connsiteX19" fmla="*/ 1132024 w 2804145"/>
                    <a:gd name="connsiteY19" fmla="*/ 1171223 h 1851290"/>
                    <a:gd name="connsiteX20" fmla="*/ 1155088 w 2804145"/>
                    <a:gd name="connsiteY20" fmla="*/ 1236571 h 1851290"/>
                    <a:gd name="connsiteX21" fmla="*/ 1220435 w 2804145"/>
                    <a:gd name="connsiteY21" fmla="*/ 1213507 h 1851290"/>
                    <a:gd name="connsiteX22" fmla="*/ 886011 w 2804145"/>
                    <a:gd name="connsiteY22" fmla="*/ 882927 h 1851290"/>
                    <a:gd name="connsiteX23" fmla="*/ 891776 w 2804145"/>
                    <a:gd name="connsiteY23" fmla="*/ 1486428 h 1851290"/>
                    <a:gd name="connsiteX24" fmla="*/ 1218512 w 2804145"/>
                    <a:gd name="connsiteY24" fmla="*/ 615773 h 1851290"/>
                    <a:gd name="connsiteX25" fmla="*/ 342090 w 2804145"/>
                    <a:gd name="connsiteY25" fmla="*/ 1486428 h 1851290"/>
                    <a:gd name="connsiteX26" fmla="*/ 388218 w 2804145"/>
                    <a:gd name="connsiteY26" fmla="*/ 1597902 h 1851290"/>
                    <a:gd name="connsiteX27" fmla="*/ 734174 w 2804145"/>
                    <a:gd name="connsiteY27" fmla="*/ 331320 h 1851290"/>
                    <a:gd name="connsiteX28" fmla="*/ 961448 w 2804145"/>
                    <a:gd name="connsiteY28" fmla="*/ 285673 h 1851290"/>
                    <a:gd name="connsiteX29" fmla="*/ 913664 w 2804145"/>
                    <a:gd name="connsiteY29" fmla="*/ 496 h 1851290"/>
                    <a:gd name="connsiteX30" fmla="*/ 1003097 w 2804145"/>
                    <a:gd name="connsiteY30" fmla="*/ 1893 h 1851290"/>
                    <a:gd name="connsiteX31" fmla="*/ 1879672 w 2804145"/>
                    <a:gd name="connsiteY31" fmla="*/ 1048220 h 1851290"/>
                    <a:gd name="connsiteX32" fmla="*/ 705343 w 2804145"/>
                    <a:gd name="connsiteY32" fmla="*/ 242910 h 1851290"/>
                    <a:gd name="connsiteX33" fmla="*/ 265210 w 2804145"/>
                    <a:gd name="connsiteY33" fmla="*/ 1595982 h 1851290"/>
                    <a:gd name="connsiteX34" fmla="*/ 639995 w 2804145"/>
                    <a:gd name="connsiteY34" fmla="*/ 50712 h 1851290"/>
                    <a:gd name="connsiteX35" fmla="*/ 913664 w 2804145"/>
                    <a:gd name="connsiteY35" fmla="*/ 496 h 1851290"/>
                    <a:gd name="connsiteX0" fmla="*/ 2231395 w 2804145"/>
                    <a:gd name="connsiteY0" fmla="*/ 1000169 h 1851290"/>
                    <a:gd name="connsiteX1" fmla="*/ 2804145 w 2804145"/>
                    <a:gd name="connsiteY1" fmla="*/ 1709380 h 1851290"/>
                    <a:gd name="connsiteX2" fmla="*/ 2302508 w 2804145"/>
                    <a:gd name="connsiteY2" fmla="*/ 1709380 h 1851290"/>
                    <a:gd name="connsiteX3" fmla="*/ 2325571 w 2804145"/>
                    <a:gd name="connsiteY3" fmla="*/ 1605593 h 1851290"/>
                    <a:gd name="connsiteX4" fmla="*/ 2175657 w 2804145"/>
                    <a:gd name="connsiteY4" fmla="*/ 1620969 h 1851290"/>
                    <a:gd name="connsiteX5" fmla="*/ 2371699 w 2804145"/>
                    <a:gd name="connsiteY5" fmla="*/ 1392252 h 1851290"/>
                    <a:gd name="connsiteX6" fmla="*/ 2233316 w 2804145"/>
                    <a:gd name="connsiteY6" fmla="*/ 1444147 h 1851290"/>
                    <a:gd name="connsiteX7" fmla="*/ 2169892 w 2804145"/>
                    <a:gd name="connsiteY7" fmla="*/ 1223118 h 1851290"/>
                    <a:gd name="connsiteX8" fmla="*/ 2231395 w 2804145"/>
                    <a:gd name="connsiteY8" fmla="*/ 1000169 h 1851290"/>
                    <a:gd name="connsiteX9" fmla="*/ 961448 w 2804145"/>
                    <a:gd name="connsiteY9" fmla="*/ 285673 h 1851290"/>
                    <a:gd name="connsiteX10" fmla="*/ 1191604 w 2804145"/>
                    <a:gd name="connsiteY10" fmla="*/ 306334 h 1851290"/>
                    <a:gd name="connsiteX11" fmla="*/ 1654802 w 2804145"/>
                    <a:gd name="connsiteY11" fmla="*/ 654213 h 1851290"/>
                    <a:gd name="connsiteX12" fmla="*/ 1779730 w 2804145"/>
                    <a:gd name="connsiteY12" fmla="*/ 1219274 h 1851290"/>
                    <a:gd name="connsiteX13" fmla="*/ 1456837 w 2804145"/>
                    <a:gd name="connsiteY13" fmla="*/ 1730520 h 1851290"/>
                    <a:gd name="connsiteX14" fmla="*/ 428580 w 2804145"/>
                    <a:gd name="connsiteY14" fmla="*/ 1459520 h 1851290"/>
                    <a:gd name="connsiteX15" fmla="*/ 1168541 w 2804145"/>
                    <a:gd name="connsiteY15" fmla="*/ 700340 h 1851290"/>
                    <a:gd name="connsiteX16" fmla="*/ 924450 w 2804145"/>
                    <a:gd name="connsiteY16" fmla="*/ 1401861 h 1851290"/>
                    <a:gd name="connsiteX17" fmla="*/ 912919 w 2804145"/>
                    <a:gd name="connsiteY17" fmla="*/ 969417 h 1851290"/>
                    <a:gd name="connsiteX18" fmla="*/ 1132024 w 2804145"/>
                    <a:gd name="connsiteY18" fmla="*/ 1171223 h 1851290"/>
                    <a:gd name="connsiteX19" fmla="*/ 1155088 w 2804145"/>
                    <a:gd name="connsiteY19" fmla="*/ 1236571 h 1851290"/>
                    <a:gd name="connsiteX20" fmla="*/ 1220435 w 2804145"/>
                    <a:gd name="connsiteY20" fmla="*/ 1213507 h 1851290"/>
                    <a:gd name="connsiteX21" fmla="*/ 886011 w 2804145"/>
                    <a:gd name="connsiteY21" fmla="*/ 882927 h 1851290"/>
                    <a:gd name="connsiteX22" fmla="*/ 891776 w 2804145"/>
                    <a:gd name="connsiteY22" fmla="*/ 1486428 h 1851290"/>
                    <a:gd name="connsiteX23" fmla="*/ 1218512 w 2804145"/>
                    <a:gd name="connsiteY23" fmla="*/ 615773 h 1851290"/>
                    <a:gd name="connsiteX24" fmla="*/ 342090 w 2804145"/>
                    <a:gd name="connsiteY24" fmla="*/ 1486428 h 1851290"/>
                    <a:gd name="connsiteX25" fmla="*/ 388218 w 2804145"/>
                    <a:gd name="connsiteY25" fmla="*/ 1597902 h 1851290"/>
                    <a:gd name="connsiteX26" fmla="*/ 734174 w 2804145"/>
                    <a:gd name="connsiteY26" fmla="*/ 331320 h 1851290"/>
                    <a:gd name="connsiteX27" fmla="*/ 961448 w 2804145"/>
                    <a:gd name="connsiteY27" fmla="*/ 285673 h 1851290"/>
                    <a:gd name="connsiteX28" fmla="*/ 913664 w 2804145"/>
                    <a:gd name="connsiteY28" fmla="*/ 496 h 1851290"/>
                    <a:gd name="connsiteX29" fmla="*/ 1003097 w 2804145"/>
                    <a:gd name="connsiteY29" fmla="*/ 1893 h 1851290"/>
                    <a:gd name="connsiteX30" fmla="*/ 1879672 w 2804145"/>
                    <a:gd name="connsiteY30" fmla="*/ 1048220 h 1851290"/>
                    <a:gd name="connsiteX31" fmla="*/ 705343 w 2804145"/>
                    <a:gd name="connsiteY31" fmla="*/ 242910 h 1851290"/>
                    <a:gd name="connsiteX32" fmla="*/ 265210 w 2804145"/>
                    <a:gd name="connsiteY32" fmla="*/ 1595982 h 1851290"/>
                    <a:gd name="connsiteX33" fmla="*/ 639995 w 2804145"/>
                    <a:gd name="connsiteY33" fmla="*/ 50712 h 1851290"/>
                    <a:gd name="connsiteX34" fmla="*/ 913664 w 2804145"/>
                    <a:gd name="connsiteY34"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169892 w 2371699"/>
                    <a:gd name="connsiteY6" fmla="*/ 1223118 h 1851290"/>
                    <a:gd name="connsiteX7" fmla="*/ 2231395 w 2371699"/>
                    <a:gd name="connsiteY7" fmla="*/ 1000169 h 1851290"/>
                    <a:gd name="connsiteX8" fmla="*/ 961448 w 2371699"/>
                    <a:gd name="connsiteY8" fmla="*/ 285673 h 1851290"/>
                    <a:gd name="connsiteX9" fmla="*/ 1191604 w 2371699"/>
                    <a:gd name="connsiteY9" fmla="*/ 306334 h 1851290"/>
                    <a:gd name="connsiteX10" fmla="*/ 1654802 w 2371699"/>
                    <a:gd name="connsiteY10" fmla="*/ 654213 h 1851290"/>
                    <a:gd name="connsiteX11" fmla="*/ 1779730 w 2371699"/>
                    <a:gd name="connsiteY11" fmla="*/ 1219274 h 1851290"/>
                    <a:gd name="connsiteX12" fmla="*/ 1456837 w 2371699"/>
                    <a:gd name="connsiteY12" fmla="*/ 1730520 h 1851290"/>
                    <a:gd name="connsiteX13" fmla="*/ 428580 w 2371699"/>
                    <a:gd name="connsiteY13" fmla="*/ 1459520 h 1851290"/>
                    <a:gd name="connsiteX14" fmla="*/ 1168541 w 2371699"/>
                    <a:gd name="connsiteY14" fmla="*/ 700340 h 1851290"/>
                    <a:gd name="connsiteX15" fmla="*/ 924450 w 2371699"/>
                    <a:gd name="connsiteY15" fmla="*/ 1401861 h 1851290"/>
                    <a:gd name="connsiteX16" fmla="*/ 912919 w 2371699"/>
                    <a:gd name="connsiteY16" fmla="*/ 969417 h 1851290"/>
                    <a:gd name="connsiteX17" fmla="*/ 1132024 w 2371699"/>
                    <a:gd name="connsiteY17" fmla="*/ 1171223 h 1851290"/>
                    <a:gd name="connsiteX18" fmla="*/ 1155088 w 2371699"/>
                    <a:gd name="connsiteY18" fmla="*/ 1236571 h 1851290"/>
                    <a:gd name="connsiteX19" fmla="*/ 1220435 w 2371699"/>
                    <a:gd name="connsiteY19" fmla="*/ 1213507 h 1851290"/>
                    <a:gd name="connsiteX20" fmla="*/ 886011 w 2371699"/>
                    <a:gd name="connsiteY20" fmla="*/ 882927 h 1851290"/>
                    <a:gd name="connsiteX21" fmla="*/ 891776 w 2371699"/>
                    <a:gd name="connsiteY21" fmla="*/ 1486428 h 1851290"/>
                    <a:gd name="connsiteX22" fmla="*/ 1218512 w 2371699"/>
                    <a:gd name="connsiteY22" fmla="*/ 615773 h 1851290"/>
                    <a:gd name="connsiteX23" fmla="*/ 342090 w 2371699"/>
                    <a:gd name="connsiteY23" fmla="*/ 1486428 h 1851290"/>
                    <a:gd name="connsiteX24" fmla="*/ 388218 w 2371699"/>
                    <a:gd name="connsiteY24" fmla="*/ 1597902 h 1851290"/>
                    <a:gd name="connsiteX25" fmla="*/ 734174 w 2371699"/>
                    <a:gd name="connsiteY25" fmla="*/ 331320 h 1851290"/>
                    <a:gd name="connsiteX26" fmla="*/ 961448 w 2371699"/>
                    <a:gd name="connsiteY26" fmla="*/ 285673 h 1851290"/>
                    <a:gd name="connsiteX27" fmla="*/ 913664 w 2371699"/>
                    <a:gd name="connsiteY27" fmla="*/ 496 h 1851290"/>
                    <a:gd name="connsiteX28" fmla="*/ 1003097 w 2371699"/>
                    <a:gd name="connsiteY28" fmla="*/ 1893 h 1851290"/>
                    <a:gd name="connsiteX29" fmla="*/ 1879672 w 2371699"/>
                    <a:gd name="connsiteY29" fmla="*/ 1048220 h 1851290"/>
                    <a:gd name="connsiteX30" fmla="*/ 705343 w 2371699"/>
                    <a:gd name="connsiteY30" fmla="*/ 242910 h 1851290"/>
                    <a:gd name="connsiteX31" fmla="*/ 265210 w 2371699"/>
                    <a:gd name="connsiteY31" fmla="*/ 1595982 h 1851290"/>
                    <a:gd name="connsiteX32" fmla="*/ 639995 w 2371699"/>
                    <a:gd name="connsiteY32" fmla="*/ 50712 h 1851290"/>
                    <a:gd name="connsiteX33" fmla="*/ 913664 w 2371699"/>
                    <a:gd name="connsiteY33"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231395 w 2371699"/>
                    <a:gd name="connsiteY6" fmla="*/ 1000169 h 1851290"/>
                    <a:gd name="connsiteX7" fmla="*/ 961448 w 2371699"/>
                    <a:gd name="connsiteY7" fmla="*/ 285673 h 1851290"/>
                    <a:gd name="connsiteX8" fmla="*/ 1191604 w 2371699"/>
                    <a:gd name="connsiteY8" fmla="*/ 306334 h 1851290"/>
                    <a:gd name="connsiteX9" fmla="*/ 1654802 w 2371699"/>
                    <a:gd name="connsiteY9" fmla="*/ 654213 h 1851290"/>
                    <a:gd name="connsiteX10" fmla="*/ 1779730 w 2371699"/>
                    <a:gd name="connsiteY10" fmla="*/ 1219274 h 1851290"/>
                    <a:gd name="connsiteX11" fmla="*/ 1456837 w 2371699"/>
                    <a:gd name="connsiteY11" fmla="*/ 1730520 h 1851290"/>
                    <a:gd name="connsiteX12" fmla="*/ 428580 w 2371699"/>
                    <a:gd name="connsiteY12" fmla="*/ 1459520 h 1851290"/>
                    <a:gd name="connsiteX13" fmla="*/ 1168541 w 2371699"/>
                    <a:gd name="connsiteY13" fmla="*/ 700340 h 1851290"/>
                    <a:gd name="connsiteX14" fmla="*/ 924450 w 2371699"/>
                    <a:gd name="connsiteY14" fmla="*/ 1401861 h 1851290"/>
                    <a:gd name="connsiteX15" fmla="*/ 912919 w 2371699"/>
                    <a:gd name="connsiteY15" fmla="*/ 969417 h 1851290"/>
                    <a:gd name="connsiteX16" fmla="*/ 1132024 w 2371699"/>
                    <a:gd name="connsiteY16" fmla="*/ 1171223 h 1851290"/>
                    <a:gd name="connsiteX17" fmla="*/ 1155088 w 2371699"/>
                    <a:gd name="connsiteY17" fmla="*/ 1236571 h 1851290"/>
                    <a:gd name="connsiteX18" fmla="*/ 1220435 w 2371699"/>
                    <a:gd name="connsiteY18" fmla="*/ 1213507 h 1851290"/>
                    <a:gd name="connsiteX19" fmla="*/ 886011 w 2371699"/>
                    <a:gd name="connsiteY19" fmla="*/ 882927 h 1851290"/>
                    <a:gd name="connsiteX20" fmla="*/ 891776 w 2371699"/>
                    <a:gd name="connsiteY20" fmla="*/ 1486428 h 1851290"/>
                    <a:gd name="connsiteX21" fmla="*/ 1218512 w 2371699"/>
                    <a:gd name="connsiteY21" fmla="*/ 615773 h 1851290"/>
                    <a:gd name="connsiteX22" fmla="*/ 342090 w 2371699"/>
                    <a:gd name="connsiteY22" fmla="*/ 1486428 h 1851290"/>
                    <a:gd name="connsiteX23" fmla="*/ 388218 w 2371699"/>
                    <a:gd name="connsiteY23" fmla="*/ 1597902 h 1851290"/>
                    <a:gd name="connsiteX24" fmla="*/ 734174 w 2371699"/>
                    <a:gd name="connsiteY24" fmla="*/ 331320 h 1851290"/>
                    <a:gd name="connsiteX25" fmla="*/ 961448 w 2371699"/>
                    <a:gd name="connsiteY25" fmla="*/ 285673 h 1851290"/>
                    <a:gd name="connsiteX26" fmla="*/ 913664 w 2371699"/>
                    <a:gd name="connsiteY26" fmla="*/ 496 h 1851290"/>
                    <a:gd name="connsiteX27" fmla="*/ 1003097 w 2371699"/>
                    <a:gd name="connsiteY27" fmla="*/ 1893 h 1851290"/>
                    <a:gd name="connsiteX28" fmla="*/ 1879672 w 2371699"/>
                    <a:gd name="connsiteY28" fmla="*/ 1048220 h 1851290"/>
                    <a:gd name="connsiteX29" fmla="*/ 705343 w 2371699"/>
                    <a:gd name="connsiteY29" fmla="*/ 242910 h 1851290"/>
                    <a:gd name="connsiteX30" fmla="*/ 265210 w 2371699"/>
                    <a:gd name="connsiteY30" fmla="*/ 1595982 h 1851290"/>
                    <a:gd name="connsiteX31" fmla="*/ 639995 w 2371699"/>
                    <a:gd name="connsiteY31" fmla="*/ 50712 h 1851290"/>
                    <a:gd name="connsiteX32" fmla="*/ 913664 w 2371699"/>
                    <a:gd name="connsiteY32" fmla="*/ 496 h 1851290"/>
                    <a:gd name="connsiteX0" fmla="*/ 2233316 w 2371699"/>
                    <a:gd name="connsiteY0" fmla="*/ 1444147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961448 w 2371699"/>
                    <a:gd name="connsiteY6" fmla="*/ 285673 h 1851290"/>
                    <a:gd name="connsiteX7" fmla="*/ 1191604 w 2371699"/>
                    <a:gd name="connsiteY7" fmla="*/ 306334 h 1851290"/>
                    <a:gd name="connsiteX8" fmla="*/ 1654802 w 2371699"/>
                    <a:gd name="connsiteY8" fmla="*/ 654213 h 1851290"/>
                    <a:gd name="connsiteX9" fmla="*/ 1779730 w 2371699"/>
                    <a:gd name="connsiteY9" fmla="*/ 1219274 h 1851290"/>
                    <a:gd name="connsiteX10" fmla="*/ 1456837 w 2371699"/>
                    <a:gd name="connsiteY10" fmla="*/ 1730520 h 1851290"/>
                    <a:gd name="connsiteX11" fmla="*/ 428580 w 2371699"/>
                    <a:gd name="connsiteY11" fmla="*/ 1459520 h 1851290"/>
                    <a:gd name="connsiteX12" fmla="*/ 1168541 w 2371699"/>
                    <a:gd name="connsiteY12" fmla="*/ 700340 h 1851290"/>
                    <a:gd name="connsiteX13" fmla="*/ 924450 w 2371699"/>
                    <a:gd name="connsiteY13" fmla="*/ 1401861 h 1851290"/>
                    <a:gd name="connsiteX14" fmla="*/ 912919 w 2371699"/>
                    <a:gd name="connsiteY14" fmla="*/ 969417 h 1851290"/>
                    <a:gd name="connsiteX15" fmla="*/ 1132024 w 2371699"/>
                    <a:gd name="connsiteY15" fmla="*/ 1171223 h 1851290"/>
                    <a:gd name="connsiteX16" fmla="*/ 1155088 w 2371699"/>
                    <a:gd name="connsiteY16" fmla="*/ 1236571 h 1851290"/>
                    <a:gd name="connsiteX17" fmla="*/ 1220435 w 2371699"/>
                    <a:gd name="connsiteY17" fmla="*/ 1213507 h 1851290"/>
                    <a:gd name="connsiteX18" fmla="*/ 886011 w 2371699"/>
                    <a:gd name="connsiteY18" fmla="*/ 882927 h 1851290"/>
                    <a:gd name="connsiteX19" fmla="*/ 891776 w 2371699"/>
                    <a:gd name="connsiteY19" fmla="*/ 1486428 h 1851290"/>
                    <a:gd name="connsiteX20" fmla="*/ 1218512 w 2371699"/>
                    <a:gd name="connsiteY20" fmla="*/ 615773 h 1851290"/>
                    <a:gd name="connsiteX21" fmla="*/ 342090 w 2371699"/>
                    <a:gd name="connsiteY21" fmla="*/ 1486428 h 1851290"/>
                    <a:gd name="connsiteX22" fmla="*/ 388218 w 2371699"/>
                    <a:gd name="connsiteY22" fmla="*/ 1597902 h 1851290"/>
                    <a:gd name="connsiteX23" fmla="*/ 734174 w 2371699"/>
                    <a:gd name="connsiteY23" fmla="*/ 331320 h 1851290"/>
                    <a:gd name="connsiteX24" fmla="*/ 961448 w 2371699"/>
                    <a:gd name="connsiteY24" fmla="*/ 285673 h 1851290"/>
                    <a:gd name="connsiteX25" fmla="*/ 913664 w 2371699"/>
                    <a:gd name="connsiteY25" fmla="*/ 496 h 1851290"/>
                    <a:gd name="connsiteX26" fmla="*/ 1003097 w 2371699"/>
                    <a:gd name="connsiteY26" fmla="*/ 1893 h 1851290"/>
                    <a:gd name="connsiteX27" fmla="*/ 1879672 w 2371699"/>
                    <a:gd name="connsiteY27" fmla="*/ 1048220 h 1851290"/>
                    <a:gd name="connsiteX28" fmla="*/ 705343 w 2371699"/>
                    <a:gd name="connsiteY28" fmla="*/ 242910 h 1851290"/>
                    <a:gd name="connsiteX29" fmla="*/ 265210 w 2371699"/>
                    <a:gd name="connsiteY29" fmla="*/ 1595982 h 1851290"/>
                    <a:gd name="connsiteX30" fmla="*/ 639995 w 2371699"/>
                    <a:gd name="connsiteY30" fmla="*/ 50712 h 1851290"/>
                    <a:gd name="connsiteX31" fmla="*/ 913664 w 2371699"/>
                    <a:gd name="connsiteY31" fmla="*/ 496 h 1851290"/>
                    <a:gd name="connsiteX0" fmla="*/ 2371699 w 2375148"/>
                    <a:gd name="connsiteY0" fmla="*/ 1392252 h 1851290"/>
                    <a:gd name="connsiteX1" fmla="*/ 2302508 w 2375148"/>
                    <a:gd name="connsiteY1" fmla="*/ 1709380 h 1851290"/>
                    <a:gd name="connsiteX2" fmla="*/ 2325571 w 2375148"/>
                    <a:gd name="connsiteY2" fmla="*/ 1605593 h 1851290"/>
                    <a:gd name="connsiteX3" fmla="*/ 2175657 w 2375148"/>
                    <a:gd name="connsiteY3" fmla="*/ 1620969 h 1851290"/>
                    <a:gd name="connsiteX4" fmla="*/ 2371699 w 2375148"/>
                    <a:gd name="connsiteY4" fmla="*/ 1392252 h 1851290"/>
                    <a:gd name="connsiteX5" fmla="*/ 961448 w 2375148"/>
                    <a:gd name="connsiteY5" fmla="*/ 285673 h 1851290"/>
                    <a:gd name="connsiteX6" fmla="*/ 1191604 w 2375148"/>
                    <a:gd name="connsiteY6" fmla="*/ 306334 h 1851290"/>
                    <a:gd name="connsiteX7" fmla="*/ 1654802 w 2375148"/>
                    <a:gd name="connsiteY7" fmla="*/ 654213 h 1851290"/>
                    <a:gd name="connsiteX8" fmla="*/ 1779730 w 2375148"/>
                    <a:gd name="connsiteY8" fmla="*/ 1219274 h 1851290"/>
                    <a:gd name="connsiteX9" fmla="*/ 1456837 w 2375148"/>
                    <a:gd name="connsiteY9" fmla="*/ 1730520 h 1851290"/>
                    <a:gd name="connsiteX10" fmla="*/ 428580 w 2375148"/>
                    <a:gd name="connsiteY10" fmla="*/ 1459520 h 1851290"/>
                    <a:gd name="connsiteX11" fmla="*/ 1168541 w 2375148"/>
                    <a:gd name="connsiteY11" fmla="*/ 700340 h 1851290"/>
                    <a:gd name="connsiteX12" fmla="*/ 924450 w 2375148"/>
                    <a:gd name="connsiteY12" fmla="*/ 1401861 h 1851290"/>
                    <a:gd name="connsiteX13" fmla="*/ 912919 w 2375148"/>
                    <a:gd name="connsiteY13" fmla="*/ 969417 h 1851290"/>
                    <a:gd name="connsiteX14" fmla="*/ 1132024 w 2375148"/>
                    <a:gd name="connsiteY14" fmla="*/ 1171223 h 1851290"/>
                    <a:gd name="connsiteX15" fmla="*/ 1155088 w 2375148"/>
                    <a:gd name="connsiteY15" fmla="*/ 1236571 h 1851290"/>
                    <a:gd name="connsiteX16" fmla="*/ 1220435 w 2375148"/>
                    <a:gd name="connsiteY16" fmla="*/ 1213507 h 1851290"/>
                    <a:gd name="connsiteX17" fmla="*/ 886011 w 2375148"/>
                    <a:gd name="connsiteY17" fmla="*/ 882927 h 1851290"/>
                    <a:gd name="connsiteX18" fmla="*/ 891776 w 2375148"/>
                    <a:gd name="connsiteY18" fmla="*/ 1486428 h 1851290"/>
                    <a:gd name="connsiteX19" fmla="*/ 1218512 w 2375148"/>
                    <a:gd name="connsiteY19" fmla="*/ 615773 h 1851290"/>
                    <a:gd name="connsiteX20" fmla="*/ 342090 w 2375148"/>
                    <a:gd name="connsiteY20" fmla="*/ 1486428 h 1851290"/>
                    <a:gd name="connsiteX21" fmla="*/ 388218 w 2375148"/>
                    <a:gd name="connsiteY21" fmla="*/ 1597902 h 1851290"/>
                    <a:gd name="connsiteX22" fmla="*/ 734174 w 2375148"/>
                    <a:gd name="connsiteY22" fmla="*/ 331320 h 1851290"/>
                    <a:gd name="connsiteX23" fmla="*/ 961448 w 2375148"/>
                    <a:gd name="connsiteY23" fmla="*/ 285673 h 1851290"/>
                    <a:gd name="connsiteX24" fmla="*/ 913664 w 2375148"/>
                    <a:gd name="connsiteY24" fmla="*/ 496 h 1851290"/>
                    <a:gd name="connsiteX25" fmla="*/ 1003097 w 2375148"/>
                    <a:gd name="connsiteY25" fmla="*/ 1893 h 1851290"/>
                    <a:gd name="connsiteX26" fmla="*/ 1879672 w 2375148"/>
                    <a:gd name="connsiteY26" fmla="*/ 1048220 h 1851290"/>
                    <a:gd name="connsiteX27" fmla="*/ 705343 w 2375148"/>
                    <a:gd name="connsiteY27" fmla="*/ 242910 h 1851290"/>
                    <a:gd name="connsiteX28" fmla="*/ 265210 w 2375148"/>
                    <a:gd name="connsiteY28" fmla="*/ 1595982 h 1851290"/>
                    <a:gd name="connsiteX29" fmla="*/ 639995 w 2375148"/>
                    <a:gd name="connsiteY29" fmla="*/ 50712 h 1851290"/>
                    <a:gd name="connsiteX30" fmla="*/ 913664 w 2375148"/>
                    <a:gd name="connsiteY30" fmla="*/ 496 h 1851290"/>
                    <a:gd name="connsiteX0" fmla="*/ 2175657 w 2325571"/>
                    <a:gd name="connsiteY0" fmla="*/ 1620969 h 1851290"/>
                    <a:gd name="connsiteX1" fmla="*/ 2302508 w 2325571"/>
                    <a:gd name="connsiteY1" fmla="*/ 1709380 h 1851290"/>
                    <a:gd name="connsiteX2" fmla="*/ 2325571 w 2325571"/>
                    <a:gd name="connsiteY2" fmla="*/ 1605593 h 1851290"/>
                    <a:gd name="connsiteX3" fmla="*/ 2175657 w 2325571"/>
                    <a:gd name="connsiteY3" fmla="*/ 1620969 h 1851290"/>
                    <a:gd name="connsiteX4" fmla="*/ 961448 w 2325571"/>
                    <a:gd name="connsiteY4" fmla="*/ 285673 h 1851290"/>
                    <a:gd name="connsiteX5" fmla="*/ 1191604 w 2325571"/>
                    <a:gd name="connsiteY5" fmla="*/ 306334 h 1851290"/>
                    <a:gd name="connsiteX6" fmla="*/ 1654802 w 2325571"/>
                    <a:gd name="connsiteY6" fmla="*/ 654213 h 1851290"/>
                    <a:gd name="connsiteX7" fmla="*/ 1779730 w 2325571"/>
                    <a:gd name="connsiteY7" fmla="*/ 1219274 h 1851290"/>
                    <a:gd name="connsiteX8" fmla="*/ 1456837 w 2325571"/>
                    <a:gd name="connsiteY8" fmla="*/ 1730520 h 1851290"/>
                    <a:gd name="connsiteX9" fmla="*/ 428580 w 2325571"/>
                    <a:gd name="connsiteY9" fmla="*/ 1459520 h 1851290"/>
                    <a:gd name="connsiteX10" fmla="*/ 1168541 w 2325571"/>
                    <a:gd name="connsiteY10" fmla="*/ 700340 h 1851290"/>
                    <a:gd name="connsiteX11" fmla="*/ 924450 w 2325571"/>
                    <a:gd name="connsiteY11" fmla="*/ 1401861 h 1851290"/>
                    <a:gd name="connsiteX12" fmla="*/ 912919 w 2325571"/>
                    <a:gd name="connsiteY12" fmla="*/ 969417 h 1851290"/>
                    <a:gd name="connsiteX13" fmla="*/ 1132024 w 2325571"/>
                    <a:gd name="connsiteY13" fmla="*/ 1171223 h 1851290"/>
                    <a:gd name="connsiteX14" fmla="*/ 1155088 w 2325571"/>
                    <a:gd name="connsiteY14" fmla="*/ 1236571 h 1851290"/>
                    <a:gd name="connsiteX15" fmla="*/ 1220435 w 2325571"/>
                    <a:gd name="connsiteY15" fmla="*/ 1213507 h 1851290"/>
                    <a:gd name="connsiteX16" fmla="*/ 886011 w 2325571"/>
                    <a:gd name="connsiteY16" fmla="*/ 882927 h 1851290"/>
                    <a:gd name="connsiteX17" fmla="*/ 891776 w 2325571"/>
                    <a:gd name="connsiteY17" fmla="*/ 1486428 h 1851290"/>
                    <a:gd name="connsiteX18" fmla="*/ 1218512 w 2325571"/>
                    <a:gd name="connsiteY18" fmla="*/ 615773 h 1851290"/>
                    <a:gd name="connsiteX19" fmla="*/ 342090 w 2325571"/>
                    <a:gd name="connsiteY19" fmla="*/ 1486428 h 1851290"/>
                    <a:gd name="connsiteX20" fmla="*/ 388218 w 2325571"/>
                    <a:gd name="connsiteY20" fmla="*/ 1597902 h 1851290"/>
                    <a:gd name="connsiteX21" fmla="*/ 734174 w 2325571"/>
                    <a:gd name="connsiteY21" fmla="*/ 331320 h 1851290"/>
                    <a:gd name="connsiteX22" fmla="*/ 961448 w 2325571"/>
                    <a:gd name="connsiteY22" fmla="*/ 285673 h 1851290"/>
                    <a:gd name="connsiteX23" fmla="*/ 913664 w 2325571"/>
                    <a:gd name="connsiteY23" fmla="*/ 496 h 1851290"/>
                    <a:gd name="connsiteX24" fmla="*/ 1003097 w 2325571"/>
                    <a:gd name="connsiteY24" fmla="*/ 1893 h 1851290"/>
                    <a:gd name="connsiteX25" fmla="*/ 1879672 w 2325571"/>
                    <a:gd name="connsiteY25" fmla="*/ 1048220 h 1851290"/>
                    <a:gd name="connsiteX26" fmla="*/ 705343 w 2325571"/>
                    <a:gd name="connsiteY26" fmla="*/ 242910 h 1851290"/>
                    <a:gd name="connsiteX27" fmla="*/ 265210 w 2325571"/>
                    <a:gd name="connsiteY27" fmla="*/ 1595982 h 1851290"/>
                    <a:gd name="connsiteX28" fmla="*/ 639995 w 2325571"/>
                    <a:gd name="connsiteY28" fmla="*/ 50712 h 1851290"/>
                    <a:gd name="connsiteX29" fmla="*/ 913664 w 2325571"/>
                    <a:gd name="connsiteY29" fmla="*/ 496 h 1851290"/>
                    <a:gd name="connsiteX0" fmla="*/ 2175657 w 2302508"/>
                    <a:gd name="connsiteY0" fmla="*/ 1620969 h 1851290"/>
                    <a:gd name="connsiteX1" fmla="*/ 2302508 w 2302508"/>
                    <a:gd name="connsiteY1" fmla="*/ 1709380 h 1851290"/>
                    <a:gd name="connsiteX2" fmla="*/ 2175657 w 2302508"/>
                    <a:gd name="connsiteY2" fmla="*/ 1620969 h 1851290"/>
                    <a:gd name="connsiteX3" fmla="*/ 961448 w 2302508"/>
                    <a:gd name="connsiteY3" fmla="*/ 285673 h 1851290"/>
                    <a:gd name="connsiteX4" fmla="*/ 1191604 w 2302508"/>
                    <a:gd name="connsiteY4" fmla="*/ 306334 h 1851290"/>
                    <a:gd name="connsiteX5" fmla="*/ 1654802 w 2302508"/>
                    <a:gd name="connsiteY5" fmla="*/ 654213 h 1851290"/>
                    <a:gd name="connsiteX6" fmla="*/ 1779730 w 2302508"/>
                    <a:gd name="connsiteY6" fmla="*/ 1219274 h 1851290"/>
                    <a:gd name="connsiteX7" fmla="*/ 1456837 w 2302508"/>
                    <a:gd name="connsiteY7" fmla="*/ 1730520 h 1851290"/>
                    <a:gd name="connsiteX8" fmla="*/ 428580 w 2302508"/>
                    <a:gd name="connsiteY8" fmla="*/ 1459520 h 1851290"/>
                    <a:gd name="connsiteX9" fmla="*/ 1168541 w 2302508"/>
                    <a:gd name="connsiteY9" fmla="*/ 700340 h 1851290"/>
                    <a:gd name="connsiteX10" fmla="*/ 924450 w 2302508"/>
                    <a:gd name="connsiteY10" fmla="*/ 1401861 h 1851290"/>
                    <a:gd name="connsiteX11" fmla="*/ 912919 w 2302508"/>
                    <a:gd name="connsiteY11" fmla="*/ 969417 h 1851290"/>
                    <a:gd name="connsiteX12" fmla="*/ 1132024 w 2302508"/>
                    <a:gd name="connsiteY12" fmla="*/ 1171223 h 1851290"/>
                    <a:gd name="connsiteX13" fmla="*/ 1155088 w 2302508"/>
                    <a:gd name="connsiteY13" fmla="*/ 1236571 h 1851290"/>
                    <a:gd name="connsiteX14" fmla="*/ 1220435 w 2302508"/>
                    <a:gd name="connsiteY14" fmla="*/ 1213507 h 1851290"/>
                    <a:gd name="connsiteX15" fmla="*/ 886011 w 2302508"/>
                    <a:gd name="connsiteY15" fmla="*/ 882927 h 1851290"/>
                    <a:gd name="connsiteX16" fmla="*/ 891776 w 2302508"/>
                    <a:gd name="connsiteY16" fmla="*/ 1486428 h 1851290"/>
                    <a:gd name="connsiteX17" fmla="*/ 1218512 w 2302508"/>
                    <a:gd name="connsiteY17" fmla="*/ 615773 h 1851290"/>
                    <a:gd name="connsiteX18" fmla="*/ 342090 w 2302508"/>
                    <a:gd name="connsiteY18" fmla="*/ 1486428 h 1851290"/>
                    <a:gd name="connsiteX19" fmla="*/ 388218 w 2302508"/>
                    <a:gd name="connsiteY19" fmla="*/ 1597902 h 1851290"/>
                    <a:gd name="connsiteX20" fmla="*/ 734174 w 2302508"/>
                    <a:gd name="connsiteY20" fmla="*/ 331320 h 1851290"/>
                    <a:gd name="connsiteX21" fmla="*/ 961448 w 2302508"/>
                    <a:gd name="connsiteY21" fmla="*/ 285673 h 1851290"/>
                    <a:gd name="connsiteX22" fmla="*/ 913664 w 2302508"/>
                    <a:gd name="connsiteY22" fmla="*/ 496 h 1851290"/>
                    <a:gd name="connsiteX23" fmla="*/ 1003097 w 2302508"/>
                    <a:gd name="connsiteY23" fmla="*/ 1893 h 1851290"/>
                    <a:gd name="connsiteX24" fmla="*/ 1879672 w 2302508"/>
                    <a:gd name="connsiteY24" fmla="*/ 1048220 h 1851290"/>
                    <a:gd name="connsiteX25" fmla="*/ 705343 w 2302508"/>
                    <a:gd name="connsiteY25" fmla="*/ 242910 h 1851290"/>
                    <a:gd name="connsiteX26" fmla="*/ 265210 w 2302508"/>
                    <a:gd name="connsiteY26" fmla="*/ 1595982 h 1851290"/>
                    <a:gd name="connsiteX27" fmla="*/ 639995 w 2302508"/>
                    <a:gd name="connsiteY27" fmla="*/ 50712 h 1851290"/>
                    <a:gd name="connsiteX28" fmla="*/ 913664 w 2302508"/>
                    <a:gd name="connsiteY28" fmla="*/ 496 h 1851290"/>
                    <a:gd name="connsiteX0" fmla="*/ 961448 w 1886034"/>
                    <a:gd name="connsiteY0" fmla="*/ 285673 h 1851290"/>
                    <a:gd name="connsiteX1" fmla="*/ 1191604 w 1886034"/>
                    <a:gd name="connsiteY1" fmla="*/ 306334 h 1851290"/>
                    <a:gd name="connsiteX2" fmla="*/ 1654802 w 1886034"/>
                    <a:gd name="connsiteY2" fmla="*/ 654213 h 1851290"/>
                    <a:gd name="connsiteX3" fmla="*/ 1779730 w 1886034"/>
                    <a:gd name="connsiteY3" fmla="*/ 1219274 h 1851290"/>
                    <a:gd name="connsiteX4" fmla="*/ 1456837 w 1886034"/>
                    <a:gd name="connsiteY4" fmla="*/ 1730520 h 1851290"/>
                    <a:gd name="connsiteX5" fmla="*/ 428580 w 1886034"/>
                    <a:gd name="connsiteY5" fmla="*/ 1459520 h 1851290"/>
                    <a:gd name="connsiteX6" fmla="*/ 1168541 w 1886034"/>
                    <a:gd name="connsiteY6" fmla="*/ 700340 h 1851290"/>
                    <a:gd name="connsiteX7" fmla="*/ 924450 w 1886034"/>
                    <a:gd name="connsiteY7" fmla="*/ 1401861 h 1851290"/>
                    <a:gd name="connsiteX8" fmla="*/ 912919 w 1886034"/>
                    <a:gd name="connsiteY8" fmla="*/ 969417 h 1851290"/>
                    <a:gd name="connsiteX9" fmla="*/ 1132024 w 1886034"/>
                    <a:gd name="connsiteY9" fmla="*/ 1171223 h 1851290"/>
                    <a:gd name="connsiteX10" fmla="*/ 1155088 w 1886034"/>
                    <a:gd name="connsiteY10" fmla="*/ 1236571 h 1851290"/>
                    <a:gd name="connsiteX11" fmla="*/ 1220435 w 1886034"/>
                    <a:gd name="connsiteY11" fmla="*/ 1213507 h 1851290"/>
                    <a:gd name="connsiteX12" fmla="*/ 886011 w 1886034"/>
                    <a:gd name="connsiteY12" fmla="*/ 882927 h 1851290"/>
                    <a:gd name="connsiteX13" fmla="*/ 891776 w 1886034"/>
                    <a:gd name="connsiteY13" fmla="*/ 1486428 h 1851290"/>
                    <a:gd name="connsiteX14" fmla="*/ 1218512 w 1886034"/>
                    <a:gd name="connsiteY14" fmla="*/ 615773 h 1851290"/>
                    <a:gd name="connsiteX15" fmla="*/ 342090 w 1886034"/>
                    <a:gd name="connsiteY15" fmla="*/ 1486428 h 1851290"/>
                    <a:gd name="connsiteX16" fmla="*/ 388218 w 1886034"/>
                    <a:gd name="connsiteY16" fmla="*/ 1597902 h 1851290"/>
                    <a:gd name="connsiteX17" fmla="*/ 734174 w 1886034"/>
                    <a:gd name="connsiteY17" fmla="*/ 331320 h 1851290"/>
                    <a:gd name="connsiteX18" fmla="*/ 961448 w 1886034"/>
                    <a:gd name="connsiteY18" fmla="*/ 285673 h 1851290"/>
                    <a:gd name="connsiteX19" fmla="*/ 913664 w 1886034"/>
                    <a:gd name="connsiteY19" fmla="*/ 496 h 1851290"/>
                    <a:gd name="connsiteX20" fmla="*/ 1003097 w 1886034"/>
                    <a:gd name="connsiteY20" fmla="*/ 1893 h 1851290"/>
                    <a:gd name="connsiteX21" fmla="*/ 1879672 w 1886034"/>
                    <a:gd name="connsiteY21" fmla="*/ 1048220 h 1851290"/>
                    <a:gd name="connsiteX22" fmla="*/ 705343 w 1886034"/>
                    <a:gd name="connsiteY22" fmla="*/ 242910 h 1851290"/>
                    <a:gd name="connsiteX23" fmla="*/ 265210 w 1886034"/>
                    <a:gd name="connsiteY23" fmla="*/ 1595982 h 1851290"/>
                    <a:gd name="connsiteX24" fmla="*/ 639995 w 1886034"/>
                    <a:gd name="connsiteY24" fmla="*/ 50712 h 1851290"/>
                    <a:gd name="connsiteX25" fmla="*/ 913664 w 1886034"/>
                    <a:gd name="connsiteY25" fmla="*/ 496 h 185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6034" h="1851290">
                      <a:moveTo>
                        <a:pt x="961448" y="285673"/>
                      </a:moveTo>
                      <a:cubicBezTo>
                        <a:pt x="1038327" y="280868"/>
                        <a:pt x="1115687" y="287114"/>
                        <a:pt x="1191604" y="306334"/>
                      </a:cubicBezTo>
                      <a:cubicBezTo>
                        <a:pt x="1385725" y="354384"/>
                        <a:pt x="1549092" y="485079"/>
                        <a:pt x="1654802" y="654213"/>
                      </a:cubicBezTo>
                      <a:cubicBezTo>
                        <a:pt x="1758589" y="821424"/>
                        <a:pt x="1806637" y="1023232"/>
                        <a:pt x="1779730" y="1219274"/>
                      </a:cubicBezTo>
                      <a:cubicBezTo>
                        <a:pt x="1750901" y="1428768"/>
                        <a:pt x="1631739" y="1613278"/>
                        <a:pt x="1456837" y="1730520"/>
                      </a:cubicBezTo>
                      <a:cubicBezTo>
                        <a:pt x="972499" y="1968845"/>
                        <a:pt x="624622" y="1841994"/>
                        <a:pt x="428580" y="1459520"/>
                      </a:cubicBezTo>
                      <a:cubicBezTo>
                        <a:pt x="249835" y="938665"/>
                        <a:pt x="722642" y="481235"/>
                        <a:pt x="1168541" y="700340"/>
                      </a:cubicBezTo>
                      <a:cubicBezTo>
                        <a:pt x="1614440" y="921366"/>
                        <a:pt x="1345363" y="1609434"/>
                        <a:pt x="924450" y="1401861"/>
                      </a:cubicBezTo>
                      <a:cubicBezTo>
                        <a:pt x="720721" y="1298074"/>
                        <a:pt x="764925" y="1028997"/>
                        <a:pt x="912919" y="969417"/>
                      </a:cubicBezTo>
                      <a:cubicBezTo>
                        <a:pt x="1037846" y="921366"/>
                        <a:pt x="1199292" y="1034764"/>
                        <a:pt x="1132024" y="1171223"/>
                      </a:cubicBezTo>
                      <a:cubicBezTo>
                        <a:pt x="1124336" y="1198131"/>
                        <a:pt x="1133945" y="1225039"/>
                        <a:pt x="1155088" y="1236571"/>
                      </a:cubicBezTo>
                      <a:cubicBezTo>
                        <a:pt x="1181995" y="1244258"/>
                        <a:pt x="1208903" y="1234650"/>
                        <a:pt x="1220435" y="1213507"/>
                      </a:cubicBezTo>
                      <a:cubicBezTo>
                        <a:pt x="1329987" y="1000168"/>
                        <a:pt x="1085897" y="802204"/>
                        <a:pt x="886011" y="882927"/>
                      </a:cubicBezTo>
                      <a:cubicBezTo>
                        <a:pt x="666905" y="971338"/>
                        <a:pt x="607323" y="1346124"/>
                        <a:pt x="891776" y="1486428"/>
                      </a:cubicBezTo>
                      <a:cubicBezTo>
                        <a:pt x="1428009" y="1753583"/>
                        <a:pt x="1781653" y="892538"/>
                        <a:pt x="1218512" y="615773"/>
                      </a:cubicBezTo>
                      <a:cubicBezTo>
                        <a:pt x="688046" y="354384"/>
                        <a:pt x="138360" y="886771"/>
                        <a:pt x="342090" y="1486428"/>
                      </a:cubicBezTo>
                      <a:cubicBezTo>
                        <a:pt x="353622" y="1522946"/>
                        <a:pt x="370921" y="1563307"/>
                        <a:pt x="388218" y="1597902"/>
                      </a:cubicBezTo>
                      <a:cubicBezTo>
                        <a:pt x="19198" y="1169302"/>
                        <a:pt x="205631" y="511986"/>
                        <a:pt x="734174" y="331320"/>
                      </a:cubicBezTo>
                      <a:cubicBezTo>
                        <a:pt x="808171" y="306335"/>
                        <a:pt x="884569" y="290478"/>
                        <a:pt x="961448" y="285673"/>
                      </a:cubicBezTo>
                      <a:close/>
                      <a:moveTo>
                        <a:pt x="913664" y="496"/>
                      </a:moveTo>
                      <a:cubicBezTo>
                        <a:pt x="943702" y="-488"/>
                        <a:pt x="973540" y="-2"/>
                        <a:pt x="1003097" y="1893"/>
                      </a:cubicBezTo>
                      <a:cubicBezTo>
                        <a:pt x="1515427" y="34736"/>
                        <a:pt x="1943697" y="490726"/>
                        <a:pt x="1879672" y="1048220"/>
                      </a:cubicBezTo>
                      <a:cubicBezTo>
                        <a:pt x="1860453" y="458172"/>
                        <a:pt x="1266560" y="52633"/>
                        <a:pt x="705343" y="242910"/>
                      </a:cubicBezTo>
                      <a:cubicBezTo>
                        <a:pt x="146048" y="431264"/>
                        <a:pt x="-78825" y="1107800"/>
                        <a:pt x="265210" y="1595982"/>
                      </a:cubicBezTo>
                      <a:cubicBezTo>
                        <a:pt x="-217207" y="1102035"/>
                        <a:pt x="-11554" y="273662"/>
                        <a:pt x="639995" y="50712"/>
                      </a:cubicBezTo>
                      <a:cubicBezTo>
                        <a:pt x="731619" y="19630"/>
                        <a:pt x="823548" y="3447"/>
                        <a:pt x="913664" y="496"/>
                      </a:cubicBezTo>
                      <a:close/>
                    </a:path>
                  </a:pathLst>
                </a:custGeom>
                <a:solidFill>
                  <a:schemeClr val="accent6">
                    <a:lumMod val="60000"/>
                    <a:lumOff val="40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4DB4D118-F60B-C105-6624-610CF3189A33}"/>
                  </a:ext>
                </a:extLst>
              </p:cNvPr>
              <p:cNvGrpSpPr/>
              <p:nvPr/>
            </p:nvGrpSpPr>
            <p:grpSpPr>
              <a:xfrm rot="1060427">
                <a:off x="4917282" y="2440061"/>
                <a:ext cx="441111" cy="828103"/>
                <a:chOff x="1007948" y="1954598"/>
                <a:chExt cx="1886034" cy="4115223"/>
              </a:xfrm>
            </p:grpSpPr>
            <p:sp>
              <p:nvSpPr>
                <p:cNvPr id="34" name="Rectangle 33">
                  <a:extLst>
                    <a:ext uri="{FF2B5EF4-FFF2-40B4-BE49-F238E27FC236}">
                      <a16:creationId xmlns:a16="http://schemas.microsoft.com/office/drawing/2014/main" id="{E2F8BAD9-A96B-B057-34FB-CC26D0CC9F8F}"/>
                    </a:ext>
                  </a:extLst>
                </p:cNvPr>
                <p:cNvSpPr/>
                <p:nvPr/>
              </p:nvSpPr>
              <p:spPr>
                <a:xfrm>
                  <a:off x="1886452" y="3573453"/>
                  <a:ext cx="129026" cy="249636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E4AE93C-14B9-F95F-BE87-35F63FF16C77}"/>
                    </a:ext>
                  </a:extLst>
                </p:cNvPr>
                <p:cNvSpPr/>
                <p:nvPr/>
              </p:nvSpPr>
              <p:spPr>
                <a:xfrm>
                  <a:off x="1007948" y="1954598"/>
                  <a:ext cx="1886034" cy="1851290"/>
                </a:xfrm>
                <a:custGeom>
                  <a:avLst/>
                  <a:gdLst>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646543 w 2936856"/>
                    <a:gd name="connsiteY6" fmla="*/ 1102035 h 1851290"/>
                    <a:gd name="connsiteX7" fmla="*/ 2873336 w 2936856"/>
                    <a:gd name="connsiteY7" fmla="*/ 1000169 h 1851290"/>
                    <a:gd name="connsiteX8" fmla="*/ 2936760 w 2936856"/>
                    <a:gd name="connsiteY8" fmla="*/ 1221197 h 1851290"/>
                    <a:gd name="connsiteX9" fmla="*/ 2875257 w 2936856"/>
                    <a:gd name="connsiteY9" fmla="*/ 1444147 h 1851290"/>
                    <a:gd name="connsiteX10" fmla="*/ 2738798 w 2936856"/>
                    <a:gd name="connsiteY10" fmla="*/ 1396096 h 1851290"/>
                    <a:gd name="connsiteX11" fmla="*/ 2929072 w 2936856"/>
                    <a:gd name="connsiteY11" fmla="*/ 1620969 h 1851290"/>
                    <a:gd name="connsiteX12" fmla="*/ 2779158 w 2936856"/>
                    <a:gd name="connsiteY12" fmla="*/ 1607514 h 1851290"/>
                    <a:gd name="connsiteX13" fmla="*/ 2804145 w 2936856"/>
                    <a:gd name="connsiteY13" fmla="*/ 1709380 h 1851290"/>
                    <a:gd name="connsiteX14" fmla="*/ 2552365 w 2936856"/>
                    <a:gd name="connsiteY14" fmla="*/ 1367268 h 1851290"/>
                    <a:gd name="connsiteX15" fmla="*/ 2302508 w 2936856"/>
                    <a:gd name="connsiteY15" fmla="*/ 1709380 h 1851290"/>
                    <a:gd name="connsiteX16" fmla="*/ 2325571 w 2936856"/>
                    <a:gd name="connsiteY16" fmla="*/ 1605593 h 1851290"/>
                    <a:gd name="connsiteX17" fmla="*/ 2175657 w 2936856"/>
                    <a:gd name="connsiteY17" fmla="*/ 1620969 h 1851290"/>
                    <a:gd name="connsiteX18" fmla="*/ 2371699 w 2936856"/>
                    <a:gd name="connsiteY18" fmla="*/ 1392252 h 1851290"/>
                    <a:gd name="connsiteX19" fmla="*/ 2233316 w 2936856"/>
                    <a:gd name="connsiteY19" fmla="*/ 1444147 h 1851290"/>
                    <a:gd name="connsiteX20" fmla="*/ 2169892 w 2936856"/>
                    <a:gd name="connsiteY20" fmla="*/ 1223118 h 1851290"/>
                    <a:gd name="connsiteX21" fmla="*/ 2231395 w 2936856"/>
                    <a:gd name="connsiteY21" fmla="*/ 1000169 h 1851290"/>
                    <a:gd name="connsiteX22" fmla="*/ 961448 w 2936856"/>
                    <a:gd name="connsiteY22" fmla="*/ 285673 h 1851290"/>
                    <a:gd name="connsiteX23" fmla="*/ 1191604 w 2936856"/>
                    <a:gd name="connsiteY23" fmla="*/ 306334 h 1851290"/>
                    <a:gd name="connsiteX24" fmla="*/ 1654802 w 2936856"/>
                    <a:gd name="connsiteY24" fmla="*/ 654213 h 1851290"/>
                    <a:gd name="connsiteX25" fmla="*/ 1779730 w 2936856"/>
                    <a:gd name="connsiteY25" fmla="*/ 1219274 h 1851290"/>
                    <a:gd name="connsiteX26" fmla="*/ 1456837 w 2936856"/>
                    <a:gd name="connsiteY26" fmla="*/ 1730520 h 1851290"/>
                    <a:gd name="connsiteX27" fmla="*/ 428580 w 2936856"/>
                    <a:gd name="connsiteY27" fmla="*/ 1459520 h 1851290"/>
                    <a:gd name="connsiteX28" fmla="*/ 1168541 w 2936856"/>
                    <a:gd name="connsiteY28" fmla="*/ 700340 h 1851290"/>
                    <a:gd name="connsiteX29" fmla="*/ 924450 w 2936856"/>
                    <a:gd name="connsiteY29" fmla="*/ 1401861 h 1851290"/>
                    <a:gd name="connsiteX30" fmla="*/ 912919 w 2936856"/>
                    <a:gd name="connsiteY30" fmla="*/ 969417 h 1851290"/>
                    <a:gd name="connsiteX31" fmla="*/ 1132024 w 2936856"/>
                    <a:gd name="connsiteY31" fmla="*/ 1171223 h 1851290"/>
                    <a:gd name="connsiteX32" fmla="*/ 1155088 w 2936856"/>
                    <a:gd name="connsiteY32" fmla="*/ 1236571 h 1851290"/>
                    <a:gd name="connsiteX33" fmla="*/ 1220435 w 2936856"/>
                    <a:gd name="connsiteY33" fmla="*/ 1213507 h 1851290"/>
                    <a:gd name="connsiteX34" fmla="*/ 886011 w 2936856"/>
                    <a:gd name="connsiteY34" fmla="*/ 882927 h 1851290"/>
                    <a:gd name="connsiteX35" fmla="*/ 891776 w 2936856"/>
                    <a:gd name="connsiteY35" fmla="*/ 1486428 h 1851290"/>
                    <a:gd name="connsiteX36" fmla="*/ 1218512 w 2936856"/>
                    <a:gd name="connsiteY36" fmla="*/ 615773 h 1851290"/>
                    <a:gd name="connsiteX37" fmla="*/ 342090 w 2936856"/>
                    <a:gd name="connsiteY37" fmla="*/ 1486428 h 1851290"/>
                    <a:gd name="connsiteX38" fmla="*/ 388218 w 2936856"/>
                    <a:gd name="connsiteY38" fmla="*/ 1597902 h 1851290"/>
                    <a:gd name="connsiteX39" fmla="*/ 734174 w 2936856"/>
                    <a:gd name="connsiteY39" fmla="*/ 331320 h 1851290"/>
                    <a:gd name="connsiteX40" fmla="*/ 961448 w 2936856"/>
                    <a:gd name="connsiteY40" fmla="*/ 285673 h 1851290"/>
                    <a:gd name="connsiteX41" fmla="*/ 913664 w 2936856"/>
                    <a:gd name="connsiteY41" fmla="*/ 496 h 1851290"/>
                    <a:gd name="connsiteX42" fmla="*/ 1003097 w 2936856"/>
                    <a:gd name="connsiteY42" fmla="*/ 1893 h 1851290"/>
                    <a:gd name="connsiteX43" fmla="*/ 1879672 w 2936856"/>
                    <a:gd name="connsiteY43" fmla="*/ 1048220 h 1851290"/>
                    <a:gd name="connsiteX44" fmla="*/ 705343 w 2936856"/>
                    <a:gd name="connsiteY44" fmla="*/ 242910 h 1851290"/>
                    <a:gd name="connsiteX45" fmla="*/ 265210 w 2936856"/>
                    <a:gd name="connsiteY45" fmla="*/ 1595982 h 1851290"/>
                    <a:gd name="connsiteX46" fmla="*/ 639995 w 2936856"/>
                    <a:gd name="connsiteY46" fmla="*/ 50712 h 1851290"/>
                    <a:gd name="connsiteX47" fmla="*/ 913664 w 2936856"/>
                    <a:gd name="connsiteY47"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646543 w 2936856"/>
                    <a:gd name="connsiteY5" fmla="*/ 1100112 h 1851290"/>
                    <a:gd name="connsiteX6" fmla="*/ 2873336 w 2936856"/>
                    <a:gd name="connsiteY6" fmla="*/ 1000169 h 1851290"/>
                    <a:gd name="connsiteX7" fmla="*/ 2936760 w 2936856"/>
                    <a:gd name="connsiteY7" fmla="*/ 1221197 h 1851290"/>
                    <a:gd name="connsiteX8" fmla="*/ 2875257 w 2936856"/>
                    <a:gd name="connsiteY8" fmla="*/ 1444147 h 1851290"/>
                    <a:gd name="connsiteX9" fmla="*/ 2738798 w 2936856"/>
                    <a:gd name="connsiteY9" fmla="*/ 1396096 h 1851290"/>
                    <a:gd name="connsiteX10" fmla="*/ 2929072 w 2936856"/>
                    <a:gd name="connsiteY10" fmla="*/ 1620969 h 1851290"/>
                    <a:gd name="connsiteX11" fmla="*/ 2779158 w 2936856"/>
                    <a:gd name="connsiteY11" fmla="*/ 1607514 h 1851290"/>
                    <a:gd name="connsiteX12" fmla="*/ 2804145 w 2936856"/>
                    <a:gd name="connsiteY12" fmla="*/ 1709380 h 1851290"/>
                    <a:gd name="connsiteX13" fmla="*/ 2552365 w 2936856"/>
                    <a:gd name="connsiteY13" fmla="*/ 1367268 h 1851290"/>
                    <a:gd name="connsiteX14" fmla="*/ 2302508 w 2936856"/>
                    <a:gd name="connsiteY14" fmla="*/ 1709380 h 1851290"/>
                    <a:gd name="connsiteX15" fmla="*/ 2325571 w 2936856"/>
                    <a:gd name="connsiteY15" fmla="*/ 1605593 h 1851290"/>
                    <a:gd name="connsiteX16" fmla="*/ 2175657 w 2936856"/>
                    <a:gd name="connsiteY16" fmla="*/ 1620969 h 1851290"/>
                    <a:gd name="connsiteX17" fmla="*/ 2371699 w 2936856"/>
                    <a:gd name="connsiteY17" fmla="*/ 1392252 h 1851290"/>
                    <a:gd name="connsiteX18" fmla="*/ 2233316 w 2936856"/>
                    <a:gd name="connsiteY18" fmla="*/ 1444147 h 1851290"/>
                    <a:gd name="connsiteX19" fmla="*/ 2169892 w 2936856"/>
                    <a:gd name="connsiteY19" fmla="*/ 1223118 h 1851290"/>
                    <a:gd name="connsiteX20" fmla="*/ 2231395 w 2936856"/>
                    <a:gd name="connsiteY20" fmla="*/ 1000169 h 1851290"/>
                    <a:gd name="connsiteX21" fmla="*/ 961448 w 2936856"/>
                    <a:gd name="connsiteY21" fmla="*/ 285673 h 1851290"/>
                    <a:gd name="connsiteX22" fmla="*/ 1191604 w 2936856"/>
                    <a:gd name="connsiteY22" fmla="*/ 306334 h 1851290"/>
                    <a:gd name="connsiteX23" fmla="*/ 1654802 w 2936856"/>
                    <a:gd name="connsiteY23" fmla="*/ 654213 h 1851290"/>
                    <a:gd name="connsiteX24" fmla="*/ 1779730 w 2936856"/>
                    <a:gd name="connsiteY24" fmla="*/ 1219274 h 1851290"/>
                    <a:gd name="connsiteX25" fmla="*/ 1456837 w 2936856"/>
                    <a:gd name="connsiteY25" fmla="*/ 1730520 h 1851290"/>
                    <a:gd name="connsiteX26" fmla="*/ 428580 w 2936856"/>
                    <a:gd name="connsiteY26" fmla="*/ 1459520 h 1851290"/>
                    <a:gd name="connsiteX27" fmla="*/ 1168541 w 2936856"/>
                    <a:gd name="connsiteY27" fmla="*/ 700340 h 1851290"/>
                    <a:gd name="connsiteX28" fmla="*/ 924450 w 2936856"/>
                    <a:gd name="connsiteY28" fmla="*/ 1401861 h 1851290"/>
                    <a:gd name="connsiteX29" fmla="*/ 912919 w 2936856"/>
                    <a:gd name="connsiteY29" fmla="*/ 969417 h 1851290"/>
                    <a:gd name="connsiteX30" fmla="*/ 1132024 w 2936856"/>
                    <a:gd name="connsiteY30" fmla="*/ 1171223 h 1851290"/>
                    <a:gd name="connsiteX31" fmla="*/ 1155088 w 2936856"/>
                    <a:gd name="connsiteY31" fmla="*/ 1236571 h 1851290"/>
                    <a:gd name="connsiteX32" fmla="*/ 1220435 w 2936856"/>
                    <a:gd name="connsiteY32" fmla="*/ 1213507 h 1851290"/>
                    <a:gd name="connsiteX33" fmla="*/ 886011 w 2936856"/>
                    <a:gd name="connsiteY33" fmla="*/ 882927 h 1851290"/>
                    <a:gd name="connsiteX34" fmla="*/ 891776 w 2936856"/>
                    <a:gd name="connsiteY34" fmla="*/ 1486428 h 1851290"/>
                    <a:gd name="connsiteX35" fmla="*/ 1218512 w 2936856"/>
                    <a:gd name="connsiteY35" fmla="*/ 615773 h 1851290"/>
                    <a:gd name="connsiteX36" fmla="*/ 342090 w 2936856"/>
                    <a:gd name="connsiteY36" fmla="*/ 1486428 h 1851290"/>
                    <a:gd name="connsiteX37" fmla="*/ 388218 w 2936856"/>
                    <a:gd name="connsiteY37" fmla="*/ 1597902 h 1851290"/>
                    <a:gd name="connsiteX38" fmla="*/ 734174 w 2936856"/>
                    <a:gd name="connsiteY38" fmla="*/ 331320 h 1851290"/>
                    <a:gd name="connsiteX39" fmla="*/ 961448 w 2936856"/>
                    <a:gd name="connsiteY39" fmla="*/ 285673 h 1851290"/>
                    <a:gd name="connsiteX40" fmla="*/ 913664 w 2936856"/>
                    <a:gd name="connsiteY40" fmla="*/ 496 h 1851290"/>
                    <a:gd name="connsiteX41" fmla="*/ 1003097 w 2936856"/>
                    <a:gd name="connsiteY41" fmla="*/ 1893 h 1851290"/>
                    <a:gd name="connsiteX42" fmla="*/ 1879672 w 2936856"/>
                    <a:gd name="connsiteY42" fmla="*/ 1048220 h 1851290"/>
                    <a:gd name="connsiteX43" fmla="*/ 705343 w 2936856"/>
                    <a:gd name="connsiteY43" fmla="*/ 242910 h 1851290"/>
                    <a:gd name="connsiteX44" fmla="*/ 265210 w 2936856"/>
                    <a:gd name="connsiteY44" fmla="*/ 1595982 h 1851290"/>
                    <a:gd name="connsiteX45" fmla="*/ 639995 w 2936856"/>
                    <a:gd name="connsiteY45" fmla="*/ 50712 h 1851290"/>
                    <a:gd name="connsiteX46" fmla="*/ 913664 w 2936856"/>
                    <a:gd name="connsiteY46"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602336 w 2936856"/>
                    <a:gd name="connsiteY4" fmla="*/ 1078971 h 1851290"/>
                    <a:gd name="connsiteX5" fmla="*/ 2873336 w 2936856"/>
                    <a:gd name="connsiteY5" fmla="*/ 1000169 h 1851290"/>
                    <a:gd name="connsiteX6" fmla="*/ 2936760 w 2936856"/>
                    <a:gd name="connsiteY6" fmla="*/ 1221197 h 1851290"/>
                    <a:gd name="connsiteX7" fmla="*/ 2875257 w 2936856"/>
                    <a:gd name="connsiteY7" fmla="*/ 1444147 h 1851290"/>
                    <a:gd name="connsiteX8" fmla="*/ 2738798 w 2936856"/>
                    <a:gd name="connsiteY8" fmla="*/ 1396096 h 1851290"/>
                    <a:gd name="connsiteX9" fmla="*/ 2929072 w 2936856"/>
                    <a:gd name="connsiteY9" fmla="*/ 1620969 h 1851290"/>
                    <a:gd name="connsiteX10" fmla="*/ 2779158 w 2936856"/>
                    <a:gd name="connsiteY10" fmla="*/ 1607514 h 1851290"/>
                    <a:gd name="connsiteX11" fmla="*/ 2804145 w 2936856"/>
                    <a:gd name="connsiteY11" fmla="*/ 1709380 h 1851290"/>
                    <a:gd name="connsiteX12" fmla="*/ 2552365 w 2936856"/>
                    <a:gd name="connsiteY12" fmla="*/ 1367268 h 1851290"/>
                    <a:gd name="connsiteX13" fmla="*/ 2302508 w 2936856"/>
                    <a:gd name="connsiteY13" fmla="*/ 1709380 h 1851290"/>
                    <a:gd name="connsiteX14" fmla="*/ 2325571 w 2936856"/>
                    <a:gd name="connsiteY14" fmla="*/ 1605593 h 1851290"/>
                    <a:gd name="connsiteX15" fmla="*/ 2175657 w 2936856"/>
                    <a:gd name="connsiteY15" fmla="*/ 1620969 h 1851290"/>
                    <a:gd name="connsiteX16" fmla="*/ 2371699 w 2936856"/>
                    <a:gd name="connsiteY16" fmla="*/ 1392252 h 1851290"/>
                    <a:gd name="connsiteX17" fmla="*/ 2233316 w 2936856"/>
                    <a:gd name="connsiteY17" fmla="*/ 1444147 h 1851290"/>
                    <a:gd name="connsiteX18" fmla="*/ 2169892 w 2936856"/>
                    <a:gd name="connsiteY18" fmla="*/ 1223118 h 1851290"/>
                    <a:gd name="connsiteX19" fmla="*/ 2231395 w 2936856"/>
                    <a:gd name="connsiteY19" fmla="*/ 1000169 h 1851290"/>
                    <a:gd name="connsiteX20" fmla="*/ 961448 w 2936856"/>
                    <a:gd name="connsiteY20" fmla="*/ 285673 h 1851290"/>
                    <a:gd name="connsiteX21" fmla="*/ 1191604 w 2936856"/>
                    <a:gd name="connsiteY21" fmla="*/ 306334 h 1851290"/>
                    <a:gd name="connsiteX22" fmla="*/ 1654802 w 2936856"/>
                    <a:gd name="connsiteY22" fmla="*/ 654213 h 1851290"/>
                    <a:gd name="connsiteX23" fmla="*/ 1779730 w 2936856"/>
                    <a:gd name="connsiteY23" fmla="*/ 1219274 h 1851290"/>
                    <a:gd name="connsiteX24" fmla="*/ 1456837 w 2936856"/>
                    <a:gd name="connsiteY24" fmla="*/ 1730520 h 1851290"/>
                    <a:gd name="connsiteX25" fmla="*/ 428580 w 2936856"/>
                    <a:gd name="connsiteY25" fmla="*/ 1459520 h 1851290"/>
                    <a:gd name="connsiteX26" fmla="*/ 1168541 w 2936856"/>
                    <a:gd name="connsiteY26" fmla="*/ 700340 h 1851290"/>
                    <a:gd name="connsiteX27" fmla="*/ 924450 w 2936856"/>
                    <a:gd name="connsiteY27" fmla="*/ 1401861 h 1851290"/>
                    <a:gd name="connsiteX28" fmla="*/ 912919 w 2936856"/>
                    <a:gd name="connsiteY28" fmla="*/ 969417 h 1851290"/>
                    <a:gd name="connsiteX29" fmla="*/ 1132024 w 2936856"/>
                    <a:gd name="connsiteY29" fmla="*/ 1171223 h 1851290"/>
                    <a:gd name="connsiteX30" fmla="*/ 1155088 w 2936856"/>
                    <a:gd name="connsiteY30" fmla="*/ 1236571 h 1851290"/>
                    <a:gd name="connsiteX31" fmla="*/ 1220435 w 2936856"/>
                    <a:gd name="connsiteY31" fmla="*/ 1213507 h 1851290"/>
                    <a:gd name="connsiteX32" fmla="*/ 886011 w 2936856"/>
                    <a:gd name="connsiteY32" fmla="*/ 882927 h 1851290"/>
                    <a:gd name="connsiteX33" fmla="*/ 891776 w 2936856"/>
                    <a:gd name="connsiteY33" fmla="*/ 1486428 h 1851290"/>
                    <a:gd name="connsiteX34" fmla="*/ 1218512 w 2936856"/>
                    <a:gd name="connsiteY34" fmla="*/ 615773 h 1851290"/>
                    <a:gd name="connsiteX35" fmla="*/ 342090 w 2936856"/>
                    <a:gd name="connsiteY35" fmla="*/ 1486428 h 1851290"/>
                    <a:gd name="connsiteX36" fmla="*/ 388218 w 2936856"/>
                    <a:gd name="connsiteY36" fmla="*/ 1597902 h 1851290"/>
                    <a:gd name="connsiteX37" fmla="*/ 734174 w 2936856"/>
                    <a:gd name="connsiteY37" fmla="*/ 331320 h 1851290"/>
                    <a:gd name="connsiteX38" fmla="*/ 961448 w 2936856"/>
                    <a:gd name="connsiteY38" fmla="*/ 285673 h 1851290"/>
                    <a:gd name="connsiteX39" fmla="*/ 913664 w 2936856"/>
                    <a:gd name="connsiteY39" fmla="*/ 496 h 1851290"/>
                    <a:gd name="connsiteX40" fmla="*/ 1003097 w 2936856"/>
                    <a:gd name="connsiteY40" fmla="*/ 1893 h 1851290"/>
                    <a:gd name="connsiteX41" fmla="*/ 1879672 w 2936856"/>
                    <a:gd name="connsiteY41" fmla="*/ 1048220 h 1851290"/>
                    <a:gd name="connsiteX42" fmla="*/ 705343 w 2936856"/>
                    <a:gd name="connsiteY42" fmla="*/ 242910 h 1851290"/>
                    <a:gd name="connsiteX43" fmla="*/ 265210 w 2936856"/>
                    <a:gd name="connsiteY43" fmla="*/ 1595982 h 1851290"/>
                    <a:gd name="connsiteX44" fmla="*/ 639995 w 2936856"/>
                    <a:gd name="connsiteY44" fmla="*/ 50712 h 1851290"/>
                    <a:gd name="connsiteX45" fmla="*/ 913664 w 2936856"/>
                    <a:gd name="connsiteY45"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515848 w 2936856"/>
                    <a:gd name="connsiteY3" fmla="*/ 1078971 h 1851290"/>
                    <a:gd name="connsiteX4" fmla="*/ 2873336 w 2936856"/>
                    <a:gd name="connsiteY4" fmla="*/ 1000169 h 1851290"/>
                    <a:gd name="connsiteX5" fmla="*/ 2936760 w 2936856"/>
                    <a:gd name="connsiteY5" fmla="*/ 1221197 h 1851290"/>
                    <a:gd name="connsiteX6" fmla="*/ 2875257 w 2936856"/>
                    <a:gd name="connsiteY6" fmla="*/ 1444147 h 1851290"/>
                    <a:gd name="connsiteX7" fmla="*/ 2738798 w 2936856"/>
                    <a:gd name="connsiteY7" fmla="*/ 1396096 h 1851290"/>
                    <a:gd name="connsiteX8" fmla="*/ 2929072 w 2936856"/>
                    <a:gd name="connsiteY8" fmla="*/ 1620969 h 1851290"/>
                    <a:gd name="connsiteX9" fmla="*/ 2779158 w 2936856"/>
                    <a:gd name="connsiteY9" fmla="*/ 1607514 h 1851290"/>
                    <a:gd name="connsiteX10" fmla="*/ 2804145 w 2936856"/>
                    <a:gd name="connsiteY10" fmla="*/ 1709380 h 1851290"/>
                    <a:gd name="connsiteX11" fmla="*/ 2552365 w 2936856"/>
                    <a:gd name="connsiteY11" fmla="*/ 1367268 h 1851290"/>
                    <a:gd name="connsiteX12" fmla="*/ 2302508 w 2936856"/>
                    <a:gd name="connsiteY12" fmla="*/ 1709380 h 1851290"/>
                    <a:gd name="connsiteX13" fmla="*/ 2325571 w 2936856"/>
                    <a:gd name="connsiteY13" fmla="*/ 1605593 h 1851290"/>
                    <a:gd name="connsiteX14" fmla="*/ 2175657 w 2936856"/>
                    <a:gd name="connsiteY14" fmla="*/ 1620969 h 1851290"/>
                    <a:gd name="connsiteX15" fmla="*/ 2371699 w 2936856"/>
                    <a:gd name="connsiteY15" fmla="*/ 1392252 h 1851290"/>
                    <a:gd name="connsiteX16" fmla="*/ 2233316 w 2936856"/>
                    <a:gd name="connsiteY16" fmla="*/ 1444147 h 1851290"/>
                    <a:gd name="connsiteX17" fmla="*/ 2169892 w 2936856"/>
                    <a:gd name="connsiteY17" fmla="*/ 1223118 h 1851290"/>
                    <a:gd name="connsiteX18" fmla="*/ 2231395 w 2936856"/>
                    <a:gd name="connsiteY18" fmla="*/ 1000169 h 1851290"/>
                    <a:gd name="connsiteX19" fmla="*/ 961448 w 2936856"/>
                    <a:gd name="connsiteY19" fmla="*/ 285673 h 1851290"/>
                    <a:gd name="connsiteX20" fmla="*/ 1191604 w 2936856"/>
                    <a:gd name="connsiteY20" fmla="*/ 306334 h 1851290"/>
                    <a:gd name="connsiteX21" fmla="*/ 1654802 w 2936856"/>
                    <a:gd name="connsiteY21" fmla="*/ 654213 h 1851290"/>
                    <a:gd name="connsiteX22" fmla="*/ 1779730 w 2936856"/>
                    <a:gd name="connsiteY22" fmla="*/ 1219274 h 1851290"/>
                    <a:gd name="connsiteX23" fmla="*/ 1456837 w 2936856"/>
                    <a:gd name="connsiteY23" fmla="*/ 1730520 h 1851290"/>
                    <a:gd name="connsiteX24" fmla="*/ 428580 w 2936856"/>
                    <a:gd name="connsiteY24" fmla="*/ 1459520 h 1851290"/>
                    <a:gd name="connsiteX25" fmla="*/ 1168541 w 2936856"/>
                    <a:gd name="connsiteY25" fmla="*/ 700340 h 1851290"/>
                    <a:gd name="connsiteX26" fmla="*/ 924450 w 2936856"/>
                    <a:gd name="connsiteY26" fmla="*/ 1401861 h 1851290"/>
                    <a:gd name="connsiteX27" fmla="*/ 912919 w 2936856"/>
                    <a:gd name="connsiteY27" fmla="*/ 969417 h 1851290"/>
                    <a:gd name="connsiteX28" fmla="*/ 1132024 w 2936856"/>
                    <a:gd name="connsiteY28" fmla="*/ 1171223 h 1851290"/>
                    <a:gd name="connsiteX29" fmla="*/ 1155088 w 2936856"/>
                    <a:gd name="connsiteY29" fmla="*/ 1236571 h 1851290"/>
                    <a:gd name="connsiteX30" fmla="*/ 1220435 w 2936856"/>
                    <a:gd name="connsiteY30" fmla="*/ 1213507 h 1851290"/>
                    <a:gd name="connsiteX31" fmla="*/ 886011 w 2936856"/>
                    <a:gd name="connsiteY31" fmla="*/ 882927 h 1851290"/>
                    <a:gd name="connsiteX32" fmla="*/ 891776 w 2936856"/>
                    <a:gd name="connsiteY32" fmla="*/ 1486428 h 1851290"/>
                    <a:gd name="connsiteX33" fmla="*/ 1218512 w 2936856"/>
                    <a:gd name="connsiteY33" fmla="*/ 615773 h 1851290"/>
                    <a:gd name="connsiteX34" fmla="*/ 342090 w 2936856"/>
                    <a:gd name="connsiteY34" fmla="*/ 1486428 h 1851290"/>
                    <a:gd name="connsiteX35" fmla="*/ 388218 w 2936856"/>
                    <a:gd name="connsiteY35" fmla="*/ 1597902 h 1851290"/>
                    <a:gd name="connsiteX36" fmla="*/ 734174 w 2936856"/>
                    <a:gd name="connsiteY36" fmla="*/ 331320 h 1851290"/>
                    <a:gd name="connsiteX37" fmla="*/ 961448 w 2936856"/>
                    <a:gd name="connsiteY37" fmla="*/ 285673 h 1851290"/>
                    <a:gd name="connsiteX38" fmla="*/ 913664 w 2936856"/>
                    <a:gd name="connsiteY38" fmla="*/ 496 h 1851290"/>
                    <a:gd name="connsiteX39" fmla="*/ 1003097 w 2936856"/>
                    <a:gd name="connsiteY39" fmla="*/ 1893 h 1851290"/>
                    <a:gd name="connsiteX40" fmla="*/ 1879672 w 2936856"/>
                    <a:gd name="connsiteY40" fmla="*/ 1048220 h 1851290"/>
                    <a:gd name="connsiteX41" fmla="*/ 705343 w 2936856"/>
                    <a:gd name="connsiteY41" fmla="*/ 242910 h 1851290"/>
                    <a:gd name="connsiteX42" fmla="*/ 265210 w 2936856"/>
                    <a:gd name="connsiteY42" fmla="*/ 1595982 h 1851290"/>
                    <a:gd name="connsiteX43" fmla="*/ 639995 w 2936856"/>
                    <a:gd name="connsiteY43" fmla="*/ 50712 h 1851290"/>
                    <a:gd name="connsiteX44" fmla="*/ 913664 w 2936856"/>
                    <a:gd name="connsiteY44"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873336 w 2936856"/>
                    <a:gd name="connsiteY3" fmla="*/ 1000169 h 1851290"/>
                    <a:gd name="connsiteX4" fmla="*/ 2936760 w 2936856"/>
                    <a:gd name="connsiteY4" fmla="*/ 1221197 h 1851290"/>
                    <a:gd name="connsiteX5" fmla="*/ 2875257 w 2936856"/>
                    <a:gd name="connsiteY5" fmla="*/ 1444147 h 1851290"/>
                    <a:gd name="connsiteX6" fmla="*/ 2738798 w 2936856"/>
                    <a:gd name="connsiteY6" fmla="*/ 1396096 h 1851290"/>
                    <a:gd name="connsiteX7" fmla="*/ 2929072 w 2936856"/>
                    <a:gd name="connsiteY7" fmla="*/ 1620969 h 1851290"/>
                    <a:gd name="connsiteX8" fmla="*/ 2779158 w 2936856"/>
                    <a:gd name="connsiteY8" fmla="*/ 1607514 h 1851290"/>
                    <a:gd name="connsiteX9" fmla="*/ 2804145 w 2936856"/>
                    <a:gd name="connsiteY9" fmla="*/ 1709380 h 1851290"/>
                    <a:gd name="connsiteX10" fmla="*/ 2552365 w 2936856"/>
                    <a:gd name="connsiteY10" fmla="*/ 1367268 h 1851290"/>
                    <a:gd name="connsiteX11" fmla="*/ 2302508 w 2936856"/>
                    <a:gd name="connsiteY11" fmla="*/ 1709380 h 1851290"/>
                    <a:gd name="connsiteX12" fmla="*/ 2325571 w 2936856"/>
                    <a:gd name="connsiteY12" fmla="*/ 1605593 h 1851290"/>
                    <a:gd name="connsiteX13" fmla="*/ 2175657 w 2936856"/>
                    <a:gd name="connsiteY13" fmla="*/ 1620969 h 1851290"/>
                    <a:gd name="connsiteX14" fmla="*/ 2371699 w 2936856"/>
                    <a:gd name="connsiteY14" fmla="*/ 1392252 h 1851290"/>
                    <a:gd name="connsiteX15" fmla="*/ 2233316 w 2936856"/>
                    <a:gd name="connsiteY15" fmla="*/ 1444147 h 1851290"/>
                    <a:gd name="connsiteX16" fmla="*/ 2169892 w 2936856"/>
                    <a:gd name="connsiteY16" fmla="*/ 1223118 h 1851290"/>
                    <a:gd name="connsiteX17" fmla="*/ 2231395 w 2936856"/>
                    <a:gd name="connsiteY17" fmla="*/ 1000169 h 1851290"/>
                    <a:gd name="connsiteX18" fmla="*/ 961448 w 2936856"/>
                    <a:gd name="connsiteY18" fmla="*/ 285673 h 1851290"/>
                    <a:gd name="connsiteX19" fmla="*/ 1191604 w 2936856"/>
                    <a:gd name="connsiteY19" fmla="*/ 306334 h 1851290"/>
                    <a:gd name="connsiteX20" fmla="*/ 1654802 w 2936856"/>
                    <a:gd name="connsiteY20" fmla="*/ 654213 h 1851290"/>
                    <a:gd name="connsiteX21" fmla="*/ 1779730 w 2936856"/>
                    <a:gd name="connsiteY21" fmla="*/ 1219274 h 1851290"/>
                    <a:gd name="connsiteX22" fmla="*/ 1456837 w 2936856"/>
                    <a:gd name="connsiteY22" fmla="*/ 1730520 h 1851290"/>
                    <a:gd name="connsiteX23" fmla="*/ 428580 w 2936856"/>
                    <a:gd name="connsiteY23" fmla="*/ 1459520 h 1851290"/>
                    <a:gd name="connsiteX24" fmla="*/ 1168541 w 2936856"/>
                    <a:gd name="connsiteY24" fmla="*/ 700340 h 1851290"/>
                    <a:gd name="connsiteX25" fmla="*/ 924450 w 2936856"/>
                    <a:gd name="connsiteY25" fmla="*/ 1401861 h 1851290"/>
                    <a:gd name="connsiteX26" fmla="*/ 912919 w 2936856"/>
                    <a:gd name="connsiteY26" fmla="*/ 969417 h 1851290"/>
                    <a:gd name="connsiteX27" fmla="*/ 1132024 w 2936856"/>
                    <a:gd name="connsiteY27" fmla="*/ 1171223 h 1851290"/>
                    <a:gd name="connsiteX28" fmla="*/ 1155088 w 2936856"/>
                    <a:gd name="connsiteY28" fmla="*/ 1236571 h 1851290"/>
                    <a:gd name="connsiteX29" fmla="*/ 1220435 w 2936856"/>
                    <a:gd name="connsiteY29" fmla="*/ 1213507 h 1851290"/>
                    <a:gd name="connsiteX30" fmla="*/ 886011 w 2936856"/>
                    <a:gd name="connsiteY30" fmla="*/ 882927 h 1851290"/>
                    <a:gd name="connsiteX31" fmla="*/ 891776 w 2936856"/>
                    <a:gd name="connsiteY31" fmla="*/ 1486428 h 1851290"/>
                    <a:gd name="connsiteX32" fmla="*/ 1218512 w 2936856"/>
                    <a:gd name="connsiteY32" fmla="*/ 615773 h 1851290"/>
                    <a:gd name="connsiteX33" fmla="*/ 342090 w 2936856"/>
                    <a:gd name="connsiteY33" fmla="*/ 1486428 h 1851290"/>
                    <a:gd name="connsiteX34" fmla="*/ 388218 w 2936856"/>
                    <a:gd name="connsiteY34" fmla="*/ 1597902 h 1851290"/>
                    <a:gd name="connsiteX35" fmla="*/ 734174 w 2936856"/>
                    <a:gd name="connsiteY35" fmla="*/ 331320 h 1851290"/>
                    <a:gd name="connsiteX36" fmla="*/ 961448 w 2936856"/>
                    <a:gd name="connsiteY36" fmla="*/ 285673 h 1851290"/>
                    <a:gd name="connsiteX37" fmla="*/ 913664 w 2936856"/>
                    <a:gd name="connsiteY37" fmla="*/ 496 h 1851290"/>
                    <a:gd name="connsiteX38" fmla="*/ 1003097 w 2936856"/>
                    <a:gd name="connsiteY38" fmla="*/ 1893 h 1851290"/>
                    <a:gd name="connsiteX39" fmla="*/ 1879672 w 2936856"/>
                    <a:gd name="connsiteY39" fmla="*/ 1048220 h 1851290"/>
                    <a:gd name="connsiteX40" fmla="*/ 705343 w 2936856"/>
                    <a:gd name="connsiteY40" fmla="*/ 242910 h 1851290"/>
                    <a:gd name="connsiteX41" fmla="*/ 265210 w 2936856"/>
                    <a:gd name="connsiteY41" fmla="*/ 1595982 h 1851290"/>
                    <a:gd name="connsiteX42" fmla="*/ 639995 w 2936856"/>
                    <a:gd name="connsiteY42" fmla="*/ 50712 h 1851290"/>
                    <a:gd name="connsiteX43" fmla="*/ 913664 w 2936856"/>
                    <a:gd name="connsiteY43" fmla="*/ 496 h 1851290"/>
                    <a:gd name="connsiteX0" fmla="*/ 2231395 w 2936856"/>
                    <a:gd name="connsiteY0" fmla="*/ 1000169 h 1851290"/>
                    <a:gd name="connsiteX1" fmla="*/ 2471642 w 2936856"/>
                    <a:gd name="connsiteY1" fmla="*/ 1109723 h 1851290"/>
                    <a:gd name="connsiteX2" fmla="*/ 2471642 w 2936856"/>
                    <a:gd name="connsiteY2" fmla="*/ 1102035 h 1851290"/>
                    <a:gd name="connsiteX3" fmla="*/ 2936760 w 2936856"/>
                    <a:gd name="connsiteY3" fmla="*/ 1221197 h 1851290"/>
                    <a:gd name="connsiteX4" fmla="*/ 2875257 w 2936856"/>
                    <a:gd name="connsiteY4" fmla="*/ 1444147 h 1851290"/>
                    <a:gd name="connsiteX5" fmla="*/ 2738798 w 2936856"/>
                    <a:gd name="connsiteY5" fmla="*/ 1396096 h 1851290"/>
                    <a:gd name="connsiteX6" fmla="*/ 2929072 w 2936856"/>
                    <a:gd name="connsiteY6" fmla="*/ 1620969 h 1851290"/>
                    <a:gd name="connsiteX7" fmla="*/ 2779158 w 2936856"/>
                    <a:gd name="connsiteY7" fmla="*/ 1607514 h 1851290"/>
                    <a:gd name="connsiteX8" fmla="*/ 2804145 w 2936856"/>
                    <a:gd name="connsiteY8" fmla="*/ 1709380 h 1851290"/>
                    <a:gd name="connsiteX9" fmla="*/ 2552365 w 2936856"/>
                    <a:gd name="connsiteY9" fmla="*/ 1367268 h 1851290"/>
                    <a:gd name="connsiteX10" fmla="*/ 2302508 w 2936856"/>
                    <a:gd name="connsiteY10" fmla="*/ 1709380 h 1851290"/>
                    <a:gd name="connsiteX11" fmla="*/ 2325571 w 2936856"/>
                    <a:gd name="connsiteY11" fmla="*/ 1605593 h 1851290"/>
                    <a:gd name="connsiteX12" fmla="*/ 2175657 w 2936856"/>
                    <a:gd name="connsiteY12" fmla="*/ 1620969 h 1851290"/>
                    <a:gd name="connsiteX13" fmla="*/ 2371699 w 2936856"/>
                    <a:gd name="connsiteY13" fmla="*/ 1392252 h 1851290"/>
                    <a:gd name="connsiteX14" fmla="*/ 2233316 w 2936856"/>
                    <a:gd name="connsiteY14" fmla="*/ 1444147 h 1851290"/>
                    <a:gd name="connsiteX15" fmla="*/ 2169892 w 2936856"/>
                    <a:gd name="connsiteY15" fmla="*/ 1223118 h 1851290"/>
                    <a:gd name="connsiteX16" fmla="*/ 2231395 w 2936856"/>
                    <a:gd name="connsiteY16" fmla="*/ 1000169 h 1851290"/>
                    <a:gd name="connsiteX17" fmla="*/ 961448 w 2936856"/>
                    <a:gd name="connsiteY17" fmla="*/ 285673 h 1851290"/>
                    <a:gd name="connsiteX18" fmla="*/ 1191604 w 2936856"/>
                    <a:gd name="connsiteY18" fmla="*/ 306334 h 1851290"/>
                    <a:gd name="connsiteX19" fmla="*/ 1654802 w 2936856"/>
                    <a:gd name="connsiteY19" fmla="*/ 654213 h 1851290"/>
                    <a:gd name="connsiteX20" fmla="*/ 1779730 w 2936856"/>
                    <a:gd name="connsiteY20" fmla="*/ 1219274 h 1851290"/>
                    <a:gd name="connsiteX21" fmla="*/ 1456837 w 2936856"/>
                    <a:gd name="connsiteY21" fmla="*/ 1730520 h 1851290"/>
                    <a:gd name="connsiteX22" fmla="*/ 428580 w 2936856"/>
                    <a:gd name="connsiteY22" fmla="*/ 1459520 h 1851290"/>
                    <a:gd name="connsiteX23" fmla="*/ 1168541 w 2936856"/>
                    <a:gd name="connsiteY23" fmla="*/ 700340 h 1851290"/>
                    <a:gd name="connsiteX24" fmla="*/ 924450 w 2936856"/>
                    <a:gd name="connsiteY24" fmla="*/ 1401861 h 1851290"/>
                    <a:gd name="connsiteX25" fmla="*/ 912919 w 2936856"/>
                    <a:gd name="connsiteY25" fmla="*/ 969417 h 1851290"/>
                    <a:gd name="connsiteX26" fmla="*/ 1132024 w 2936856"/>
                    <a:gd name="connsiteY26" fmla="*/ 1171223 h 1851290"/>
                    <a:gd name="connsiteX27" fmla="*/ 1155088 w 2936856"/>
                    <a:gd name="connsiteY27" fmla="*/ 1236571 h 1851290"/>
                    <a:gd name="connsiteX28" fmla="*/ 1220435 w 2936856"/>
                    <a:gd name="connsiteY28" fmla="*/ 1213507 h 1851290"/>
                    <a:gd name="connsiteX29" fmla="*/ 886011 w 2936856"/>
                    <a:gd name="connsiteY29" fmla="*/ 882927 h 1851290"/>
                    <a:gd name="connsiteX30" fmla="*/ 891776 w 2936856"/>
                    <a:gd name="connsiteY30" fmla="*/ 1486428 h 1851290"/>
                    <a:gd name="connsiteX31" fmla="*/ 1218512 w 2936856"/>
                    <a:gd name="connsiteY31" fmla="*/ 615773 h 1851290"/>
                    <a:gd name="connsiteX32" fmla="*/ 342090 w 2936856"/>
                    <a:gd name="connsiteY32" fmla="*/ 1486428 h 1851290"/>
                    <a:gd name="connsiteX33" fmla="*/ 388218 w 2936856"/>
                    <a:gd name="connsiteY33" fmla="*/ 1597902 h 1851290"/>
                    <a:gd name="connsiteX34" fmla="*/ 734174 w 2936856"/>
                    <a:gd name="connsiteY34" fmla="*/ 331320 h 1851290"/>
                    <a:gd name="connsiteX35" fmla="*/ 961448 w 2936856"/>
                    <a:gd name="connsiteY35" fmla="*/ 285673 h 1851290"/>
                    <a:gd name="connsiteX36" fmla="*/ 913664 w 2936856"/>
                    <a:gd name="connsiteY36" fmla="*/ 496 h 1851290"/>
                    <a:gd name="connsiteX37" fmla="*/ 1003097 w 2936856"/>
                    <a:gd name="connsiteY37" fmla="*/ 1893 h 1851290"/>
                    <a:gd name="connsiteX38" fmla="*/ 1879672 w 2936856"/>
                    <a:gd name="connsiteY38" fmla="*/ 1048220 h 1851290"/>
                    <a:gd name="connsiteX39" fmla="*/ 705343 w 2936856"/>
                    <a:gd name="connsiteY39" fmla="*/ 242910 h 1851290"/>
                    <a:gd name="connsiteX40" fmla="*/ 265210 w 2936856"/>
                    <a:gd name="connsiteY40" fmla="*/ 1595982 h 1851290"/>
                    <a:gd name="connsiteX41" fmla="*/ 639995 w 2936856"/>
                    <a:gd name="connsiteY41" fmla="*/ 50712 h 1851290"/>
                    <a:gd name="connsiteX42" fmla="*/ 913664 w 2936856"/>
                    <a:gd name="connsiteY42"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875257 w 2929072"/>
                    <a:gd name="connsiteY3" fmla="*/ 1444147 h 1851290"/>
                    <a:gd name="connsiteX4" fmla="*/ 2738798 w 2929072"/>
                    <a:gd name="connsiteY4" fmla="*/ 1396096 h 1851290"/>
                    <a:gd name="connsiteX5" fmla="*/ 2929072 w 2929072"/>
                    <a:gd name="connsiteY5" fmla="*/ 1620969 h 1851290"/>
                    <a:gd name="connsiteX6" fmla="*/ 2779158 w 2929072"/>
                    <a:gd name="connsiteY6" fmla="*/ 1607514 h 1851290"/>
                    <a:gd name="connsiteX7" fmla="*/ 2804145 w 2929072"/>
                    <a:gd name="connsiteY7" fmla="*/ 1709380 h 1851290"/>
                    <a:gd name="connsiteX8" fmla="*/ 2552365 w 2929072"/>
                    <a:gd name="connsiteY8" fmla="*/ 1367268 h 1851290"/>
                    <a:gd name="connsiteX9" fmla="*/ 2302508 w 2929072"/>
                    <a:gd name="connsiteY9" fmla="*/ 1709380 h 1851290"/>
                    <a:gd name="connsiteX10" fmla="*/ 2325571 w 2929072"/>
                    <a:gd name="connsiteY10" fmla="*/ 1605593 h 1851290"/>
                    <a:gd name="connsiteX11" fmla="*/ 2175657 w 2929072"/>
                    <a:gd name="connsiteY11" fmla="*/ 1620969 h 1851290"/>
                    <a:gd name="connsiteX12" fmla="*/ 2371699 w 2929072"/>
                    <a:gd name="connsiteY12" fmla="*/ 1392252 h 1851290"/>
                    <a:gd name="connsiteX13" fmla="*/ 2233316 w 2929072"/>
                    <a:gd name="connsiteY13" fmla="*/ 1444147 h 1851290"/>
                    <a:gd name="connsiteX14" fmla="*/ 2169892 w 2929072"/>
                    <a:gd name="connsiteY14" fmla="*/ 1223118 h 1851290"/>
                    <a:gd name="connsiteX15" fmla="*/ 2231395 w 2929072"/>
                    <a:gd name="connsiteY15" fmla="*/ 1000169 h 1851290"/>
                    <a:gd name="connsiteX16" fmla="*/ 961448 w 2929072"/>
                    <a:gd name="connsiteY16" fmla="*/ 285673 h 1851290"/>
                    <a:gd name="connsiteX17" fmla="*/ 1191604 w 2929072"/>
                    <a:gd name="connsiteY17" fmla="*/ 306334 h 1851290"/>
                    <a:gd name="connsiteX18" fmla="*/ 1654802 w 2929072"/>
                    <a:gd name="connsiteY18" fmla="*/ 654213 h 1851290"/>
                    <a:gd name="connsiteX19" fmla="*/ 1779730 w 2929072"/>
                    <a:gd name="connsiteY19" fmla="*/ 1219274 h 1851290"/>
                    <a:gd name="connsiteX20" fmla="*/ 1456837 w 2929072"/>
                    <a:gd name="connsiteY20" fmla="*/ 1730520 h 1851290"/>
                    <a:gd name="connsiteX21" fmla="*/ 428580 w 2929072"/>
                    <a:gd name="connsiteY21" fmla="*/ 1459520 h 1851290"/>
                    <a:gd name="connsiteX22" fmla="*/ 1168541 w 2929072"/>
                    <a:gd name="connsiteY22" fmla="*/ 700340 h 1851290"/>
                    <a:gd name="connsiteX23" fmla="*/ 924450 w 2929072"/>
                    <a:gd name="connsiteY23" fmla="*/ 1401861 h 1851290"/>
                    <a:gd name="connsiteX24" fmla="*/ 912919 w 2929072"/>
                    <a:gd name="connsiteY24" fmla="*/ 969417 h 1851290"/>
                    <a:gd name="connsiteX25" fmla="*/ 1132024 w 2929072"/>
                    <a:gd name="connsiteY25" fmla="*/ 1171223 h 1851290"/>
                    <a:gd name="connsiteX26" fmla="*/ 1155088 w 2929072"/>
                    <a:gd name="connsiteY26" fmla="*/ 1236571 h 1851290"/>
                    <a:gd name="connsiteX27" fmla="*/ 1220435 w 2929072"/>
                    <a:gd name="connsiteY27" fmla="*/ 1213507 h 1851290"/>
                    <a:gd name="connsiteX28" fmla="*/ 886011 w 2929072"/>
                    <a:gd name="connsiteY28" fmla="*/ 882927 h 1851290"/>
                    <a:gd name="connsiteX29" fmla="*/ 891776 w 2929072"/>
                    <a:gd name="connsiteY29" fmla="*/ 1486428 h 1851290"/>
                    <a:gd name="connsiteX30" fmla="*/ 1218512 w 2929072"/>
                    <a:gd name="connsiteY30" fmla="*/ 615773 h 1851290"/>
                    <a:gd name="connsiteX31" fmla="*/ 342090 w 2929072"/>
                    <a:gd name="connsiteY31" fmla="*/ 1486428 h 1851290"/>
                    <a:gd name="connsiteX32" fmla="*/ 388218 w 2929072"/>
                    <a:gd name="connsiteY32" fmla="*/ 1597902 h 1851290"/>
                    <a:gd name="connsiteX33" fmla="*/ 734174 w 2929072"/>
                    <a:gd name="connsiteY33" fmla="*/ 331320 h 1851290"/>
                    <a:gd name="connsiteX34" fmla="*/ 961448 w 2929072"/>
                    <a:gd name="connsiteY34" fmla="*/ 285673 h 1851290"/>
                    <a:gd name="connsiteX35" fmla="*/ 913664 w 2929072"/>
                    <a:gd name="connsiteY35" fmla="*/ 496 h 1851290"/>
                    <a:gd name="connsiteX36" fmla="*/ 1003097 w 2929072"/>
                    <a:gd name="connsiteY36" fmla="*/ 1893 h 1851290"/>
                    <a:gd name="connsiteX37" fmla="*/ 1879672 w 2929072"/>
                    <a:gd name="connsiteY37" fmla="*/ 1048220 h 1851290"/>
                    <a:gd name="connsiteX38" fmla="*/ 705343 w 2929072"/>
                    <a:gd name="connsiteY38" fmla="*/ 242910 h 1851290"/>
                    <a:gd name="connsiteX39" fmla="*/ 265210 w 2929072"/>
                    <a:gd name="connsiteY39" fmla="*/ 1595982 h 1851290"/>
                    <a:gd name="connsiteX40" fmla="*/ 639995 w 2929072"/>
                    <a:gd name="connsiteY40" fmla="*/ 50712 h 1851290"/>
                    <a:gd name="connsiteX41" fmla="*/ 913664 w 2929072"/>
                    <a:gd name="connsiteY41"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738798 w 2929072"/>
                    <a:gd name="connsiteY3" fmla="*/ 1396096 h 1851290"/>
                    <a:gd name="connsiteX4" fmla="*/ 2929072 w 2929072"/>
                    <a:gd name="connsiteY4" fmla="*/ 1620969 h 1851290"/>
                    <a:gd name="connsiteX5" fmla="*/ 2779158 w 2929072"/>
                    <a:gd name="connsiteY5" fmla="*/ 1607514 h 1851290"/>
                    <a:gd name="connsiteX6" fmla="*/ 2804145 w 2929072"/>
                    <a:gd name="connsiteY6" fmla="*/ 1709380 h 1851290"/>
                    <a:gd name="connsiteX7" fmla="*/ 2552365 w 2929072"/>
                    <a:gd name="connsiteY7" fmla="*/ 1367268 h 1851290"/>
                    <a:gd name="connsiteX8" fmla="*/ 2302508 w 2929072"/>
                    <a:gd name="connsiteY8" fmla="*/ 1709380 h 1851290"/>
                    <a:gd name="connsiteX9" fmla="*/ 2325571 w 2929072"/>
                    <a:gd name="connsiteY9" fmla="*/ 1605593 h 1851290"/>
                    <a:gd name="connsiteX10" fmla="*/ 2175657 w 2929072"/>
                    <a:gd name="connsiteY10" fmla="*/ 1620969 h 1851290"/>
                    <a:gd name="connsiteX11" fmla="*/ 2371699 w 2929072"/>
                    <a:gd name="connsiteY11" fmla="*/ 1392252 h 1851290"/>
                    <a:gd name="connsiteX12" fmla="*/ 2233316 w 2929072"/>
                    <a:gd name="connsiteY12" fmla="*/ 1444147 h 1851290"/>
                    <a:gd name="connsiteX13" fmla="*/ 2169892 w 2929072"/>
                    <a:gd name="connsiteY13" fmla="*/ 1223118 h 1851290"/>
                    <a:gd name="connsiteX14" fmla="*/ 2231395 w 2929072"/>
                    <a:gd name="connsiteY14" fmla="*/ 1000169 h 1851290"/>
                    <a:gd name="connsiteX15" fmla="*/ 961448 w 2929072"/>
                    <a:gd name="connsiteY15" fmla="*/ 285673 h 1851290"/>
                    <a:gd name="connsiteX16" fmla="*/ 1191604 w 2929072"/>
                    <a:gd name="connsiteY16" fmla="*/ 306334 h 1851290"/>
                    <a:gd name="connsiteX17" fmla="*/ 1654802 w 2929072"/>
                    <a:gd name="connsiteY17" fmla="*/ 654213 h 1851290"/>
                    <a:gd name="connsiteX18" fmla="*/ 1779730 w 2929072"/>
                    <a:gd name="connsiteY18" fmla="*/ 1219274 h 1851290"/>
                    <a:gd name="connsiteX19" fmla="*/ 1456837 w 2929072"/>
                    <a:gd name="connsiteY19" fmla="*/ 1730520 h 1851290"/>
                    <a:gd name="connsiteX20" fmla="*/ 428580 w 2929072"/>
                    <a:gd name="connsiteY20" fmla="*/ 1459520 h 1851290"/>
                    <a:gd name="connsiteX21" fmla="*/ 1168541 w 2929072"/>
                    <a:gd name="connsiteY21" fmla="*/ 700340 h 1851290"/>
                    <a:gd name="connsiteX22" fmla="*/ 924450 w 2929072"/>
                    <a:gd name="connsiteY22" fmla="*/ 1401861 h 1851290"/>
                    <a:gd name="connsiteX23" fmla="*/ 912919 w 2929072"/>
                    <a:gd name="connsiteY23" fmla="*/ 969417 h 1851290"/>
                    <a:gd name="connsiteX24" fmla="*/ 1132024 w 2929072"/>
                    <a:gd name="connsiteY24" fmla="*/ 1171223 h 1851290"/>
                    <a:gd name="connsiteX25" fmla="*/ 1155088 w 2929072"/>
                    <a:gd name="connsiteY25" fmla="*/ 1236571 h 1851290"/>
                    <a:gd name="connsiteX26" fmla="*/ 1220435 w 2929072"/>
                    <a:gd name="connsiteY26" fmla="*/ 1213507 h 1851290"/>
                    <a:gd name="connsiteX27" fmla="*/ 886011 w 2929072"/>
                    <a:gd name="connsiteY27" fmla="*/ 882927 h 1851290"/>
                    <a:gd name="connsiteX28" fmla="*/ 891776 w 2929072"/>
                    <a:gd name="connsiteY28" fmla="*/ 1486428 h 1851290"/>
                    <a:gd name="connsiteX29" fmla="*/ 1218512 w 2929072"/>
                    <a:gd name="connsiteY29" fmla="*/ 615773 h 1851290"/>
                    <a:gd name="connsiteX30" fmla="*/ 342090 w 2929072"/>
                    <a:gd name="connsiteY30" fmla="*/ 1486428 h 1851290"/>
                    <a:gd name="connsiteX31" fmla="*/ 388218 w 2929072"/>
                    <a:gd name="connsiteY31" fmla="*/ 1597902 h 1851290"/>
                    <a:gd name="connsiteX32" fmla="*/ 734174 w 2929072"/>
                    <a:gd name="connsiteY32" fmla="*/ 331320 h 1851290"/>
                    <a:gd name="connsiteX33" fmla="*/ 961448 w 2929072"/>
                    <a:gd name="connsiteY33" fmla="*/ 285673 h 1851290"/>
                    <a:gd name="connsiteX34" fmla="*/ 913664 w 2929072"/>
                    <a:gd name="connsiteY34" fmla="*/ 496 h 1851290"/>
                    <a:gd name="connsiteX35" fmla="*/ 1003097 w 2929072"/>
                    <a:gd name="connsiteY35" fmla="*/ 1893 h 1851290"/>
                    <a:gd name="connsiteX36" fmla="*/ 1879672 w 2929072"/>
                    <a:gd name="connsiteY36" fmla="*/ 1048220 h 1851290"/>
                    <a:gd name="connsiteX37" fmla="*/ 705343 w 2929072"/>
                    <a:gd name="connsiteY37" fmla="*/ 242910 h 1851290"/>
                    <a:gd name="connsiteX38" fmla="*/ 265210 w 2929072"/>
                    <a:gd name="connsiteY38" fmla="*/ 1595982 h 1851290"/>
                    <a:gd name="connsiteX39" fmla="*/ 639995 w 2929072"/>
                    <a:gd name="connsiteY39" fmla="*/ 50712 h 1851290"/>
                    <a:gd name="connsiteX40" fmla="*/ 913664 w 2929072"/>
                    <a:gd name="connsiteY40" fmla="*/ 496 h 1851290"/>
                    <a:gd name="connsiteX0" fmla="*/ 2231395 w 2929072"/>
                    <a:gd name="connsiteY0" fmla="*/ 1000169 h 1851290"/>
                    <a:gd name="connsiteX1" fmla="*/ 2471642 w 2929072"/>
                    <a:gd name="connsiteY1" fmla="*/ 1109723 h 1851290"/>
                    <a:gd name="connsiteX2" fmla="*/ 2471642 w 2929072"/>
                    <a:gd name="connsiteY2" fmla="*/ 1102035 h 1851290"/>
                    <a:gd name="connsiteX3" fmla="*/ 2929072 w 2929072"/>
                    <a:gd name="connsiteY3" fmla="*/ 1620969 h 1851290"/>
                    <a:gd name="connsiteX4" fmla="*/ 2779158 w 2929072"/>
                    <a:gd name="connsiteY4" fmla="*/ 1607514 h 1851290"/>
                    <a:gd name="connsiteX5" fmla="*/ 2804145 w 2929072"/>
                    <a:gd name="connsiteY5" fmla="*/ 1709380 h 1851290"/>
                    <a:gd name="connsiteX6" fmla="*/ 2552365 w 2929072"/>
                    <a:gd name="connsiteY6" fmla="*/ 1367268 h 1851290"/>
                    <a:gd name="connsiteX7" fmla="*/ 2302508 w 2929072"/>
                    <a:gd name="connsiteY7" fmla="*/ 1709380 h 1851290"/>
                    <a:gd name="connsiteX8" fmla="*/ 2325571 w 2929072"/>
                    <a:gd name="connsiteY8" fmla="*/ 1605593 h 1851290"/>
                    <a:gd name="connsiteX9" fmla="*/ 2175657 w 2929072"/>
                    <a:gd name="connsiteY9" fmla="*/ 1620969 h 1851290"/>
                    <a:gd name="connsiteX10" fmla="*/ 2371699 w 2929072"/>
                    <a:gd name="connsiteY10" fmla="*/ 1392252 h 1851290"/>
                    <a:gd name="connsiteX11" fmla="*/ 2233316 w 2929072"/>
                    <a:gd name="connsiteY11" fmla="*/ 1444147 h 1851290"/>
                    <a:gd name="connsiteX12" fmla="*/ 2169892 w 2929072"/>
                    <a:gd name="connsiteY12" fmla="*/ 1223118 h 1851290"/>
                    <a:gd name="connsiteX13" fmla="*/ 2231395 w 2929072"/>
                    <a:gd name="connsiteY13" fmla="*/ 1000169 h 1851290"/>
                    <a:gd name="connsiteX14" fmla="*/ 961448 w 2929072"/>
                    <a:gd name="connsiteY14" fmla="*/ 285673 h 1851290"/>
                    <a:gd name="connsiteX15" fmla="*/ 1191604 w 2929072"/>
                    <a:gd name="connsiteY15" fmla="*/ 306334 h 1851290"/>
                    <a:gd name="connsiteX16" fmla="*/ 1654802 w 2929072"/>
                    <a:gd name="connsiteY16" fmla="*/ 654213 h 1851290"/>
                    <a:gd name="connsiteX17" fmla="*/ 1779730 w 2929072"/>
                    <a:gd name="connsiteY17" fmla="*/ 1219274 h 1851290"/>
                    <a:gd name="connsiteX18" fmla="*/ 1456837 w 2929072"/>
                    <a:gd name="connsiteY18" fmla="*/ 1730520 h 1851290"/>
                    <a:gd name="connsiteX19" fmla="*/ 428580 w 2929072"/>
                    <a:gd name="connsiteY19" fmla="*/ 1459520 h 1851290"/>
                    <a:gd name="connsiteX20" fmla="*/ 1168541 w 2929072"/>
                    <a:gd name="connsiteY20" fmla="*/ 700340 h 1851290"/>
                    <a:gd name="connsiteX21" fmla="*/ 924450 w 2929072"/>
                    <a:gd name="connsiteY21" fmla="*/ 1401861 h 1851290"/>
                    <a:gd name="connsiteX22" fmla="*/ 912919 w 2929072"/>
                    <a:gd name="connsiteY22" fmla="*/ 969417 h 1851290"/>
                    <a:gd name="connsiteX23" fmla="*/ 1132024 w 2929072"/>
                    <a:gd name="connsiteY23" fmla="*/ 1171223 h 1851290"/>
                    <a:gd name="connsiteX24" fmla="*/ 1155088 w 2929072"/>
                    <a:gd name="connsiteY24" fmla="*/ 1236571 h 1851290"/>
                    <a:gd name="connsiteX25" fmla="*/ 1220435 w 2929072"/>
                    <a:gd name="connsiteY25" fmla="*/ 1213507 h 1851290"/>
                    <a:gd name="connsiteX26" fmla="*/ 886011 w 2929072"/>
                    <a:gd name="connsiteY26" fmla="*/ 882927 h 1851290"/>
                    <a:gd name="connsiteX27" fmla="*/ 891776 w 2929072"/>
                    <a:gd name="connsiteY27" fmla="*/ 1486428 h 1851290"/>
                    <a:gd name="connsiteX28" fmla="*/ 1218512 w 2929072"/>
                    <a:gd name="connsiteY28" fmla="*/ 615773 h 1851290"/>
                    <a:gd name="connsiteX29" fmla="*/ 342090 w 2929072"/>
                    <a:gd name="connsiteY29" fmla="*/ 1486428 h 1851290"/>
                    <a:gd name="connsiteX30" fmla="*/ 388218 w 2929072"/>
                    <a:gd name="connsiteY30" fmla="*/ 1597902 h 1851290"/>
                    <a:gd name="connsiteX31" fmla="*/ 734174 w 2929072"/>
                    <a:gd name="connsiteY31" fmla="*/ 331320 h 1851290"/>
                    <a:gd name="connsiteX32" fmla="*/ 961448 w 2929072"/>
                    <a:gd name="connsiteY32" fmla="*/ 285673 h 1851290"/>
                    <a:gd name="connsiteX33" fmla="*/ 913664 w 2929072"/>
                    <a:gd name="connsiteY33" fmla="*/ 496 h 1851290"/>
                    <a:gd name="connsiteX34" fmla="*/ 1003097 w 2929072"/>
                    <a:gd name="connsiteY34" fmla="*/ 1893 h 1851290"/>
                    <a:gd name="connsiteX35" fmla="*/ 1879672 w 2929072"/>
                    <a:gd name="connsiteY35" fmla="*/ 1048220 h 1851290"/>
                    <a:gd name="connsiteX36" fmla="*/ 705343 w 2929072"/>
                    <a:gd name="connsiteY36" fmla="*/ 242910 h 1851290"/>
                    <a:gd name="connsiteX37" fmla="*/ 265210 w 2929072"/>
                    <a:gd name="connsiteY37" fmla="*/ 1595982 h 1851290"/>
                    <a:gd name="connsiteX38" fmla="*/ 639995 w 2929072"/>
                    <a:gd name="connsiteY38" fmla="*/ 50712 h 1851290"/>
                    <a:gd name="connsiteX39" fmla="*/ 913664 w 2929072"/>
                    <a:gd name="connsiteY39" fmla="*/ 496 h 1851290"/>
                    <a:gd name="connsiteX0" fmla="*/ 2231395 w 2804145"/>
                    <a:gd name="connsiteY0" fmla="*/ 1000169 h 1851290"/>
                    <a:gd name="connsiteX1" fmla="*/ 2471642 w 2804145"/>
                    <a:gd name="connsiteY1" fmla="*/ 1109723 h 1851290"/>
                    <a:gd name="connsiteX2" fmla="*/ 2471642 w 2804145"/>
                    <a:gd name="connsiteY2" fmla="*/ 1102035 h 1851290"/>
                    <a:gd name="connsiteX3" fmla="*/ 2779158 w 2804145"/>
                    <a:gd name="connsiteY3" fmla="*/ 1607514 h 1851290"/>
                    <a:gd name="connsiteX4" fmla="*/ 2804145 w 2804145"/>
                    <a:gd name="connsiteY4" fmla="*/ 1709380 h 1851290"/>
                    <a:gd name="connsiteX5" fmla="*/ 2552365 w 2804145"/>
                    <a:gd name="connsiteY5" fmla="*/ 1367268 h 1851290"/>
                    <a:gd name="connsiteX6" fmla="*/ 2302508 w 2804145"/>
                    <a:gd name="connsiteY6" fmla="*/ 1709380 h 1851290"/>
                    <a:gd name="connsiteX7" fmla="*/ 2325571 w 2804145"/>
                    <a:gd name="connsiteY7" fmla="*/ 1605593 h 1851290"/>
                    <a:gd name="connsiteX8" fmla="*/ 2175657 w 2804145"/>
                    <a:gd name="connsiteY8" fmla="*/ 1620969 h 1851290"/>
                    <a:gd name="connsiteX9" fmla="*/ 2371699 w 2804145"/>
                    <a:gd name="connsiteY9" fmla="*/ 1392252 h 1851290"/>
                    <a:gd name="connsiteX10" fmla="*/ 2233316 w 2804145"/>
                    <a:gd name="connsiteY10" fmla="*/ 1444147 h 1851290"/>
                    <a:gd name="connsiteX11" fmla="*/ 2169892 w 2804145"/>
                    <a:gd name="connsiteY11" fmla="*/ 1223118 h 1851290"/>
                    <a:gd name="connsiteX12" fmla="*/ 2231395 w 2804145"/>
                    <a:gd name="connsiteY12" fmla="*/ 1000169 h 1851290"/>
                    <a:gd name="connsiteX13" fmla="*/ 961448 w 2804145"/>
                    <a:gd name="connsiteY13" fmla="*/ 285673 h 1851290"/>
                    <a:gd name="connsiteX14" fmla="*/ 1191604 w 2804145"/>
                    <a:gd name="connsiteY14" fmla="*/ 306334 h 1851290"/>
                    <a:gd name="connsiteX15" fmla="*/ 1654802 w 2804145"/>
                    <a:gd name="connsiteY15" fmla="*/ 654213 h 1851290"/>
                    <a:gd name="connsiteX16" fmla="*/ 1779730 w 2804145"/>
                    <a:gd name="connsiteY16" fmla="*/ 1219274 h 1851290"/>
                    <a:gd name="connsiteX17" fmla="*/ 1456837 w 2804145"/>
                    <a:gd name="connsiteY17" fmla="*/ 1730520 h 1851290"/>
                    <a:gd name="connsiteX18" fmla="*/ 428580 w 2804145"/>
                    <a:gd name="connsiteY18" fmla="*/ 1459520 h 1851290"/>
                    <a:gd name="connsiteX19" fmla="*/ 1168541 w 2804145"/>
                    <a:gd name="connsiteY19" fmla="*/ 700340 h 1851290"/>
                    <a:gd name="connsiteX20" fmla="*/ 924450 w 2804145"/>
                    <a:gd name="connsiteY20" fmla="*/ 1401861 h 1851290"/>
                    <a:gd name="connsiteX21" fmla="*/ 912919 w 2804145"/>
                    <a:gd name="connsiteY21" fmla="*/ 969417 h 1851290"/>
                    <a:gd name="connsiteX22" fmla="*/ 1132024 w 2804145"/>
                    <a:gd name="connsiteY22" fmla="*/ 1171223 h 1851290"/>
                    <a:gd name="connsiteX23" fmla="*/ 1155088 w 2804145"/>
                    <a:gd name="connsiteY23" fmla="*/ 1236571 h 1851290"/>
                    <a:gd name="connsiteX24" fmla="*/ 1220435 w 2804145"/>
                    <a:gd name="connsiteY24" fmla="*/ 1213507 h 1851290"/>
                    <a:gd name="connsiteX25" fmla="*/ 886011 w 2804145"/>
                    <a:gd name="connsiteY25" fmla="*/ 882927 h 1851290"/>
                    <a:gd name="connsiteX26" fmla="*/ 891776 w 2804145"/>
                    <a:gd name="connsiteY26" fmla="*/ 1486428 h 1851290"/>
                    <a:gd name="connsiteX27" fmla="*/ 1218512 w 2804145"/>
                    <a:gd name="connsiteY27" fmla="*/ 615773 h 1851290"/>
                    <a:gd name="connsiteX28" fmla="*/ 342090 w 2804145"/>
                    <a:gd name="connsiteY28" fmla="*/ 1486428 h 1851290"/>
                    <a:gd name="connsiteX29" fmla="*/ 388218 w 2804145"/>
                    <a:gd name="connsiteY29" fmla="*/ 1597902 h 1851290"/>
                    <a:gd name="connsiteX30" fmla="*/ 734174 w 2804145"/>
                    <a:gd name="connsiteY30" fmla="*/ 331320 h 1851290"/>
                    <a:gd name="connsiteX31" fmla="*/ 961448 w 2804145"/>
                    <a:gd name="connsiteY31" fmla="*/ 285673 h 1851290"/>
                    <a:gd name="connsiteX32" fmla="*/ 913664 w 2804145"/>
                    <a:gd name="connsiteY32" fmla="*/ 496 h 1851290"/>
                    <a:gd name="connsiteX33" fmla="*/ 1003097 w 2804145"/>
                    <a:gd name="connsiteY33" fmla="*/ 1893 h 1851290"/>
                    <a:gd name="connsiteX34" fmla="*/ 1879672 w 2804145"/>
                    <a:gd name="connsiteY34" fmla="*/ 1048220 h 1851290"/>
                    <a:gd name="connsiteX35" fmla="*/ 705343 w 2804145"/>
                    <a:gd name="connsiteY35" fmla="*/ 242910 h 1851290"/>
                    <a:gd name="connsiteX36" fmla="*/ 265210 w 2804145"/>
                    <a:gd name="connsiteY36" fmla="*/ 1595982 h 1851290"/>
                    <a:gd name="connsiteX37" fmla="*/ 639995 w 2804145"/>
                    <a:gd name="connsiteY37" fmla="*/ 50712 h 1851290"/>
                    <a:gd name="connsiteX38" fmla="*/ 913664 w 2804145"/>
                    <a:gd name="connsiteY38" fmla="*/ 496 h 1851290"/>
                    <a:gd name="connsiteX0" fmla="*/ 2231395 w 2804145"/>
                    <a:gd name="connsiteY0" fmla="*/ 1000169 h 1851290"/>
                    <a:gd name="connsiteX1" fmla="*/ 2471642 w 2804145"/>
                    <a:gd name="connsiteY1" fmla="*/ 1109723 h 1851290"/>
                    <a:gd name="connsiteX2" fmla="*/ 2779158 w 2804145"/>
                    <a:gd name="connsiteY2" fmla="*/ 1607514 h 1851290"/>
                    <a:gd name="connsiteX3" fmla="*/ 2804145 w 2804145"/>
                    <a:gd name="connsiteY3" fmla="*/ 1709380 h 1851290"/>
                    <a:gd name="connsiteX4" fmla="*/ 2552365 w 2804145"/>
                    <a:gd name="connsiteY4" fmla="*/ 1367268 h 1851290"/>
                    <a:gd name="connsiteX5" fmla="*/ 2302508 w 2804145"/>
                    <a:gd name="connsiteY5" fmla="*/ 1709380 h 1851290"/>
                    <a:gd name="connsiteX6" fmla="*/ 2325571 w 2804145"/>
                    <a:gd name="connsiteY6" fmla="*/ 1605593 h 1851290"/>
                    <a:gd name="connsiteX7" fmla="*/ 2175657 w 2804145"/>
                    <a:gd name="connsiteY7" fmla="*/ 1620969 h 1851290"/>
                    <a:gd name="connsiteX8" fmla="*/ 2371699 w 2804145"/>
                    <a:gd name="connsiteY8" fmla="*/ 1392252 h 1851290"/>
                    <a:gd name="connsiteX9" fmla="*/ 2233316 w 2804145"/>
                    <a:gd name="connsiteY9" fmla="*/ 1444147 h 1851290"/>
                    <a:gd name="connsiteX10" fmla="*/ 2169892 w 2804145"/>
                    <a:gd name="connsiteY10" fmla="*/ 1223118 h 1851290"/>
                    <a:gd name="connsiteX11" fmla="*/ 2231395 w 2804145"/>
                    <a:gd name="connsiteY11" fmla="*/ 1000169 h 1851290"/>
                    <a:gd name="connsiteX12" fmla="*/ 961448 w 2804145"/>
                    <a:gd name="connsiteY12" fmla="*/ 285673 h 1851290"/>
                    <a:gd name="connsiteX13" fmla="*/ 1191604 w 2804145"/>
                    <a:gd name="connsiteY13" fmla="*/ 306334 h 1851290"/>
                    <a:gd name="connsiteX14" fmla="*/ 1654802 w 2804145"/>
                    <a:gd name="connsiteY14" fmla="*/ 654213 h 1851290"/>
                    <a:gd name="connsiteX15" fmla="*/ 1779730 w 2804145"/>
                    <a:gd name="connsiteY15" fmla="*/ 1219274 h 1851290"/>
                    <a:gd name="connsiteX16" fmla="*/ 1456837 w 2804145"/>
                    <a:gd name="connsiteY16" fmla="*/ 1730520 h 1851290"/>
                    <a:gd name="connsiteX17" fmla="*/ 428580 w 2804145"/>
                    <a:gd name="connsiteY17" fmla="*/ 1459520 h 1851290"/>
                    <a:gd name="connsiteX18" fmla="*/ 1168541 w 2804145"/>
                    <a:gd name="connsiteY18" fmla="*/ 700340 h 1851290"/>
                    <a:gd name="connsiteX19" fmla="*/ 924450 w 2804145"/>
                    <a:gd name="connsiteY19" fmla="*/ 1401861 h 1851290"/>
                    <a:gd name="connsiteX20" fmla="*/ 912919 w 2804145"/>
                    <a:gd name="connsiteY20" fmla="*/ 969417 h 1851290"/>
                    <a:gd name="connsiteX21" fmla="*/ 1132024 w 2804145"/>
                    <a:gd name="connsiteY21" fmla="*/ 1171223 h 1851290"/>
                    <a:gd name="connsiteX22" fmla="*/ 1155088 w 2804145"/>
                    <a:gd name="connsiteY22" fmla="*/ 1236571 h 1851290"/>
                    <a:gd name="connsiteX23" fmla="*/ 1220435 w 2804145"/>
                    <a:gd name="connsiteY23" fmla="*/ 1213507 h 1851290"/>
                    <a:gd name="connsiteX24" fmla="*/ 886011 w 2804145"/>
                    <a:gd name="connsiteY24" fmla="*/ 882927 h 1851290"/>
                    <a:gd name="connsiteX25" fmla="*/ 891776 w 2804145"/>
                    <a:gd name="connsiteY25" fmla="*/ 1486428 h 1851290"/>
                    <a:gd name="connsiteX26" fmla="*/ 1218512 w 2804145"/>
                    <a:gd name="connsiteY26" fmla="*/ 615773 h 1851290"/>
                    <a:gd name="connsiteX27" fmla="*/ 342090 w 2804145"/>
                    <a:gd name="connsiteY27" fmla="*/ 1486428 h 1851290"/>
                    <a:gd name="connsiteX28" fmla="*/ 388218 w 2804145"/>
                    <a:gd name="connsiteY28" fmla="*/ 1597902 h 1851290"/>
                    <a:gd name="connsiteX29" fmla="*/ 734174 w 2804145"/>
                    <a:gd name="connsiteY29" fmla="*/ 331320 h 1851290"/>
                    <a:gd name="connsiteX30" fmla="*/ 961448 w 2804145"/>
                    <a:gd name="connsiteY30" fmla="*/ 285673 h 1851290"/>
                    <a:gd name="connsiteX31" fmla="*/ 913664 w 2804145"/>
                    <a:gd name="connsiteY31" fmla="*/ 496 h 1851290"/>
                    <a:gd name="connsiteX32" fmla="*/ 1003097 w 2804145"/>
                    <a:gd name="connsiteY32" fmla="*/ 1893 h 1851290"/>
                    <a:gd name="connsiteX33" fmla="*/ 1879672 w 2804145"/>
                    <a:gd name="connsiteY33" fmla="*/ 1048220 h 1851290"/>
                    <a:gd name="connsiteX34" fmla="*/ 705343 w 2804145"/>
                    <a:gd name="connsiteY34" fmla="*/ 242910 h 1851290"/>
                    <a:gd name="connsiteX35" fmla="*/ 265210 w 2804145"/>
                    <a:gd name="connsiteY35" fmla="*/ 1595982 h 1851290"/>
                    <a:gd name="connsiteX36" fmla="*/ 639995 w 2804145"/>
                    <a:gd name="connsiteY36" fmla="*/ 50712 h 1851290"/>
                    <a:gd name="connsiteX37" fmla="*/ 913664 w 2804145"/>
                    <a:gd name="connsiteY37"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552365 w 2804145"/>
                    <a:gd name="connsiteY3" fmla="*/ 1367268 h 1851290"/>
                    <a:gd name="connsiteX4" fmla="*/ 2302508 w 2804145"/>
                    <a:gd name="connsiteY4" fmla="*/ 1709380 h 1851290"/>
                    <a:gd name="connsiteX5" fmla="*/ 2325571 w 2804145"/>
                    <a:gd name="connsiteY5" fmla="*/ 1605593 h 1851290"/>
                    <a:gd name="connsiteX6" fmla="*/ 2175657 w 2804145"/>
                    <a:gd name="connsiteY6" fmla="*/ 1620969 h 1851290"/>
                    <a:gd name="connsiteX7" fmla="*/ 2371699 w 2804145"/>
                    <a:gd name="connsiteY7" fmla="*/ 1392252 h 1851290"/>
                    <a:gd name="connsiteX8" fmla="*/ 2233316 w 2804145"/>
                    <a:gd name="connsiteY8" fmla="*/ 1444147 h 1851290"/>
                    <a:gd name="connsiteX9" fmla="*/ 2169892 w 2804145"/>
                    <a:gd name="connsiteY9" fmla="*/ 1223118 h 1851290"/>
                    <a:gd name="connsiteX10" fmla="*/ 2231395 w 2804145"/>
                    <a:gd name="connsiteY10" fmla="*/ 1000169 h 1851290"/>
                    <a:gd name="connsiteX11" fmla="*/ 961448 w 2804145"/>
                    <a:gd name="connsiteY11" fmla="*/ 285673 h 1851290"/>
                    <a:gd name="connsiteX12" fmla="*/ 1191604 w 2804145"/>
                    <a:gd name="connsiteY12" fmla="*/ 306334 h 1851290"/>
                    <a:gd name="connsiteX13" fmla="*/ 1654802 w 2804145"/>
                    <a:gd name="connsiteY13" fmla="*/ 654213 h 1851290"/>
                    <a:gd name="connsiteX14" fmla="*/ 1779730 w 2804145"/>
                    <a:gd name="connsiteY14" fmla="*/ 1219274 h 1851290"/>
                    <a:gd name="connsiteX15" fmla="*/ 1456837 w 2804145"/>
                    <a:gd name="connsiteY15" fmla="*/ 1730520 h 1851290"/>
                    <a:gd name="connsiteX16" fmla="*/ 428580 w 2804145"/>
                    <a:gd name="connsiteY16" fmla="*/ 1459520 h 1851290"/>
                    <a:gd name="connsiteX17" fmla="*/ 1168541 w 2804145"/>
                    <a:gd name="connsiteY17" fmla="*/ 700340 h 1851290"/>
                    <a:gd name="connsiteX18" fmla="*/ 924450 w 2804145"/>
                    <a:gd name="connsiteY18" fmla="*/ 1401861 h 1851290"/>
                    <a:gd name="connsiteX19" fmla="*/ 912919 w 2804145"/>
                    <a:gd name="connsiteY19" fmla="*/ 969417 h 1851290"/>
                    <a:gd name="connsiteX20" fmla="*/ 1132024 w 2804145"/>
                    <a:gd name="connsiteY20" fmla="*/ 1171223 h 1851290"/>
                    <a:gd name="connsiteX21" fmla="*/ 1155088 w 2804145"/>
                    <a:gd name="connsiteY21" fmla="*/ 1236571 h 1851290"/>
                    <a:gd name="connsiteX22" fmla="*/ 1220435 w 2804145"/>
                    <a:gd name="connsiteY22" fmla="*/ 1213507 h 1851290"/>
                    <a:gd name="connsiteX23" fmla="*/ 886011 w 2804145"/>
                    <a:gd name="connsiteY23" fmla="*/ 882927 h 1851290"/>
                    <a:gd name="connsiteX24" fmla="*/ 891776 w 2804145"/>
                    <a:gd name="connsiteY24" fmla="*/ 1486428 h 1851290"/>
                    <a:gd name="connsiteX25" fmla="*/ 1218512 w 2804145"/>
                    <a:gd name="connsiteY25" fmla="*/ 615773 h 1851290"/>
                    <a:gd name="connsiteX26" fmla="*/ 342090 w 2804145"/>
                    <a:gd name="connsiteY26" fmla="*/ 1486428 h 1851290"/>
                    <a:gd name="connsiteX27" fmla="*/ 388218 w 2804145"/>
                    <a:gd name="connsiteY27" fmla="*/ 1597902 h 1851290"/>
                    <a:gd name="connsiteX28" fmla="*/ 734174 w 2804145"/>
                    <a:gd name="connsiteY28" fmla="*/ 331320 h 1851290"/>
                    <a:gd name="connsiteX29" fmla="*/ 961448 w 2804145"/>
                    <a:gd name="connsiteY29" fmla="*/ 285673 h 1851290"/>
                    <a:gd name="connsiteX30" fmla="*/ 913664 w 2804145"/>
                    <a:gd name="connsiteY30" fmla="*/ 496 h 1851290"/>
                    <a:gd name="connsiteX31" fmla="*/ 1003097 w 2804145"/>
                    <a:gd name="connsiteY31" fmla="*/ 1893 h 1851290"/>
                    <a:gd name="connsiteX32" fmla="*/ 1879672 w 2804145"/>
                    <a:gd name="connsiteY32" fmla="*/ 1048220 h 1851290"/>
                    <a:gd name="connsiteX33" fmla="*/ 705343 w 2804145"/>
                    <a:gd name="connsiteY33" fmla="*/ 242910 h 1851290"/>
                    <a:gd name="connsiteX34" fmla="*/ 265210 w 2804145"/>
                    <a:gd name="connsiteY34" fmla="*/ 1595982 h 1851290"/>
                    <a:gd name="connsiteX35" fmla="*/ 639995 w 2804145"/>
                    <a:gd name="connsiteY35" fmla="*/ 50712 h 1851290"/>
                    <a:gd name="connsiteX36" fmla="*/ 913664 w 2804145"/>
                    <a:gd name="connsiteY36" fmla="*/ 496 h 1851290"/>
                    <a:gd name="connsiteX0" fmla="*/ 2231395 w 2804145"/>
                    <a:gd name="connsiteY0" fmla="*/ 1000169 h 1851290"/>
                    <a:gd name="connsiteX1" fmla="*/ 2779158 w 2804145"/>
                    <a:gd name="connsiteY1" fmla="*/ 1607514 h 1851290"/>
                    <a:gd name="connsiteX2" fmla="*/ 2804145 w 2804145"/>
                    <a:gd name="connsiteY2" fmla="*/ 1709380 h 1851290"/>
                    <a:gd name="connsiteX3" fmla="*/ 2302508 w 2804145"/>
                    <a:gd name="connsiteY3" fmla="*/ 1709380 h 1851290"/>
                    <a:gd name="connsiteX4" fmla="*/ 2325571 w 2804145"/>
                    <a:gd name="connsiteY4" fmla="*/ 1605593 h 1851290"/>
                    <a:gd name="connsiteX5" fmla="*/ 2175657 w 2804145"/>
                    <a:gd name="connsiteY5" fmla="*/ 1620969 h 1851290"/>
                    <a:gd name="connsiteX6" fmla="*/ 2371699 w 2804145"/>
                    <a:gd name="connsiteY6" fmla="*/ 1392252 h 1851290"/>
                    <a:gd name="connsiteX7" fmla="*/ 2233316 w 2804145"/>
                    <a:gd name="connsiteY7" fmla="*/ 1444147 h 1851290"/>
                    <a:gd name="connsiteX8" fmla="*/ 2169892 w 2804145"/>
                    <a:gd name="connsiteY8" fmla="*/ 1223118 h 1851290"/>
                    <a:gd name="connsiteX9" fmla="*/ 2231395 w 2804145"/>
                    <a:gd name="connsiteY9" fmla="*/ 1000169 h 1851290"/>
                    <a:gd name="connsiteX10" fmla="*/ 961448 w 2804145"/>
                    <a:gd name="connsiteY10" fmla="*/ 285673 h 1851290"/>
                    <a:gd name="connsiteX11" fmla="*/ 1191604 w 2804145"/>
                    <a:gd name="connsiteY11" fmla="*/ 306334 h 1851290"/>
                    <a:gd name="connsiteX12" fmla="*/ 1654802 w 2804145"/>
                    <a:gd name="connsiteY12" fmla="*/ 654213 h 1851290"/>
                    <a:gd name="connsiteX13" fmla="*/ 1779730 w 2804145"/>
                    <a:gd name="connsiteY13" fmla="*/ 1219274 h 1851290"/>
                    <a:gd name="connsiteX14" fmla="*/ 1456837 w 2804145"/>
                    <a:gd name="connsiteY14" fmla="*/ 1730520 h 1851290"/>
                    <a:gd name="connsiteX15" fmla="*/ 428580 w 2804145"/>
                    <a:gd name="connsiteY15" fmla="*/ 1459520 h 1851290"/>
                    <a:gd name="connsiteX16" fmla="*/ 1168541 w 2804145"/>
                    <a:gd name="connsiteY16" fmla="*/ 700340 h 1851290"/>
                    <a:gd name="connsiteX17" fmla="*/ 924450 w 2804145"/>
                    <a:gd name="connsiteY17" fmla="*/ 1401861 h 1851290"/>
                    <a:gd name="connsiteX18" fmla="*/ 912919 w 2804145"/>
                    <a:gd name="connsiteY18" fmla="*/ 969417 h 1851290"/>
                    <a:gd name="connsiteX19" fmla="*/ 1132024 w 2804145"/>
                    <a:gd name="connsiteY19" fmla="*/ 1171223 h 1851290"/>
                    <a:gd name="connsiteX20" fmla="*/ 1155088 w 2804145"/>
                    <a:gd name="connsiteY20" fmla="*/ 1236571 h 1851290"/>
                    <a:gd name="connsiteX21" fmla="*/ 1220435 w 2804145"/>
                    <a:gd name="connsiteY21" fmla="*/ 1213507 h 1851290"/>
                    <a:gd name="connsiteX22" fmla="*/ 886011 w 2804145"/>
                    <a:gd name="connsiteY22" fmla="*/ 882927 h 1851290"/>
                    <a:gd name="connsiteX23" fmla="*/ 891776 w 2804145"/>
                    <a:gd name="connsiteY23" fmla="*/ 1486428 h 1851290"/>
                    <a:gd name="connsiteX24" fmla="*/ 1218512 w 2804145"/>
                    <a:gd name="connsiteY24" fmla="*/ 615773 h 1851290"/>
                    <a:gd name="connsiteX25" fmla="*/ 342090 w 2804145"/>
                    <a:gd name="connsiteY25" fmla="*/ 1486428 h 1851290"/>
                    <a:gd name="connsiteX26" fmla="*/ 388218 w 2804145"/>
                    <a:gd name="connsiteY26" fmla="*/ 1597902 h 1851290"/>
                    <a:gd name="connsiteX27" fmla="*/ 734174 w 2804145"/>
                    <a:gd name="connsiteY27" fmla="*/ 331320 h 1851290"/>
                    <a:gd name="connsiteX28" fmla="*/ 961448 w 2804145"/>
                    <a:gd name="connsiteY28" fmla="*/ 285673 h 1851290"/>
                    <a:gd name="connsiteX29" fmla="*/ 913664 w 2804145"/>
                    <a:gd name="connsiteY29" fmla="*/ 496 h 1851290"/>
                    <a:gd name="connsiteX30" fmla="*/ 1003097 w 2804145"/>
                    <a:gd name="connsiteY30" fmla="*/ 1893 h 1851290"/>
                    <a:gd name="connsiteX31" fmla="*/ 1879672 w 2804145"/>
                    <a:gd name="connsiteY31" fmla="*/ 1048220 h 1851290"/>
                    <a:gd name="connsiteX32" fmla="*/ 705343 w 2804145"/>
                    <a:gd name="connsiteY32" fmla="*/ 242910 h 1851290"/>
                    <a:gd name="connsiteX33" fmla="*/ 265210 w 2804145"/>
                    <a:gd name="connsiteY33" fmla="*/ 1595982 h 1851290"/>
                    <a:gd name="connsiteX34" fmla="*/ 639995 w 2804145"/>
                    <a:gd name="connsiteY34" fmla="*/ 50712 h 1851290"/>
                    <a:gd name="connsiteX35" fmla="*/ 913664 w 2804145"/>
                    <a:gd name="connsiteY35" fmla="*/ 496 h 1851290"/>
                    <a:gd name="connsiteX0" fmla="*/ 2231395 w 2804145"/>
                    <a:gd name="connsiteY0" fmla="*/ 1000169 h 1851290"/>
                    <a:gd name="connsiteX1" fmla="*/ 2804145 w 2804145"/>
                    <a:gd name="connsiteY1" fmla="*/ 1709380 h 1851290"/>
                    <a:gd name="connsiteX2" fmla="*/ 2302508 w 2804145"/>
                    <a:gd name="connsiteY2" fmla="*/ 1709380 h 1851290"/>
                    <a:gd name="connsiteX3" fmla="*/ 2325571 w 2804145"/>
                    <a:gd name="connsiteY3" fmla="*/ 1605593 h 1851290"/>
                    <a:gd name="connsiteX4" fmla="*/ 2175657 w 2804145"/>
                    <a:gd name="connsiteY4" fmla="*/ 1620969 h 1851290"/>
                    <a:gd name="connsiteX5" fmla="*/ 2371699 w 2804145"/>
                    <a:gd name="connsiteY5" fmla="*/ 1392252 h 1851290"/>
                    <a:gd name="connsiteX6" fmla="*/ 2233316 w 2804145"/>
                    <a:gd name="connsiteY6" fmla="*/ 1444147 h 1851290"/>
                    <a:gd name="connsiteX7" fmla="*/ 2169892 w 2804145"/>
                    <a:gd name="connsiteY7" fmla="*/ 1223118 h 1851290"/>
                    <a:gd name="connsiteX8" fmla="*/ 2231395 w 2804145"/>
                    <a:gd name="connsiteY8" fmla="*/ 1000169 h 1851290"/>
                    <a:gd name="connsiteX9" fmla="*/ 961448 w 2804145"/>
                    <a:gd name="connsiteY9" fmla="*/ 285673 h 1851290"/>
                    <a:gd name="connsiteX10" fmla="*/ 1191604 w 2804145"/>
                    <a:gd name="connsiteY10" fmla="*/ 306334 h 1851290"/>
                    <a:gd name="connsiteX11" fmla="*/ 1654802 w 2804145"/>
                    <a:gd name="connsiteY11" fmla="*/ 654213 h 1851290"/>
                    <a:gd name="connsiteX12" fmla="*/ 1779730 w 2804145"/>
                    <a:gd name="connsiteY12" fmla="*/ 1219274 h 1851290"/>
                    <a:gd name="connsiteX13" fmla="*/ 1456837 w 2804145"/>
                    <a:gd name="connsiteY13" fmla="*/ 1730520 h 1851290"/>
                    <a:gd name="connsiteX14" fmla="*/ 428580 w 2804145"/>
                    <a:gd name="connsiteY14" fmla="*/ 1459520 h 1851290"/>
                    <a:gd name="connsiteX15" fmla="*/ 1168541 w 2804145"/>
                    <a:gd name="connsiteY15" fmla="*/ 700340 h 1851290"/>
                    <a:gd name="connsiteX16" fmla="*/ 924450 w 2804145"/>
                    <a:gd name="connsiteY16" fmla="*/ 1401861 h 1851290"/>
                    <a:gd name="connsiteX17" fmla="*/ 912919 w 2804145"/>
                    <a:gd name="connsiteY17" fmla="*/ 969417 h 1851290"/>
                    <a:gd name="connsiteX18" fmla="*/ 1132024 w 2804145"/>
                    <a:gd name="connsiteY18" fmla="*/ 1171223 h 1851290"/>
                    <a:gd name="connsiteX19" fmla="*/ 1155088 w 2804145"/>
                    <a:gd name="connsiteY19" fmla="*/ 1236571 h 1851290"/>
                    <a:gd name="connsiteX20" fmla="*/ 1220435 w 2804145"/>
                    <a:gd name="connsiteY20" fmla="*/ 1213507 h 1851290"/>
                    <a:gd name="connsiteX21" fmla="*/ 886011 w 2804145"/>
                    <a:gd name="connsiteY21" fmla="*/ 882927 h 1851290"/>
                    <a:gd name="connsiteX22" fmla="*/ 891776 w 2804145"/>
                    <a:gd name="connsiteY22" fmla="*/ 1486428 h 1851290"/>
                    <a:gd name="connsiteX23" fmla="*/ 1218512 w 2804145"/>
                    <a:gd name="connsiteY23" fmla="*/ 615773 h 1851290"/>
                    <a:gd name="connsiteX24" fmla="*/ 342090 w 2804145"/>
                    <a:gd name="connsiteY24" fmla="*/ 1486428 h 1851290"/>
                    <a:gd name="connsiteX25" fmla="*/ 388218 w 2804145"/>
                    <a:gd name="connsiteY25" fmla="*/ 1597902 h 1851290"/>
                    <a:gd name="connsiteX26" fmla="*/ 734174 w 2804145"/>
                    <a:gd name="connsiteY26" fmla="*/ 331320 h 1851290"/>
                    <a:gd name="connsiteX27" fmla="*/ 961448 w 2804145"/>
                    <a:gd name="connsiteY27" fmla="*/ 285673 h 1851290"/>
                    <a:gd name="connsiteX28" fmla="*/ 913664 w 2804145"/>
                    <a:gd name="connsiteY28" fmla="*/ 496 h 1851290"/>
                    <a:gd name="connsiteX29" fmla="*/ 1003097 w 2804145"/>
                    <a:gd name="connsiteY29" fmla="*/ 1893 h 1851290"/>
                    <a:gd name="connsiteX30" fmla="*/ 1879672 w 2804145"/>
                    <a:gd name="connsiteY30" fmla="*/ 1048220 h 1851290"/>
                    <a:gd name="connsiteX31" fmla="*/ 705343 w 2804145"/>
                    <a:gd name="connsiteY31" fmla="*/ 242910 h 1851290"/>
                    <a:gd name="connsiteX32" fmla="*/ 265210 w 2804145"/>
                    <a:gd name="connsiteY32" fmla="*/ 1595982 h 1851290"/>
                    <a:gd name="connsiteX33" fmla="*/ 639995 w 2804145"/>
                    <a:gd name="connsiteY33" fmla="*/ 50712 h 1851290"/>
                    <a:gd name="connsiteX34" fmla="*/ 913664 w 2804145"/>
                    <a:gd name="connsiteY34"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169892 w 2371699"/>
                    <a:gd name="connsiteY6" fmla="*/ 1223118 h 1851290"/>
                    <a:gd name="connsiteX7" fmla="*/ 2231395 w 2371699"/>
                    <a:gd name="connsiteY7" fmla="*/ 1000169 h 1851290"/>
                    <a:gd name="connsiteX8" fmla="*/ 961448 w 2371699"/>
                    <a:gd name="connsiteY8" fmla="*/ 285673 h 1851290"/>
                    <a:gd name="connsiteX9" fmla="*/ 1191604 w 2371699"/>
                    <a:gd name="connsiteY9" fmla="*/ 306334 h 1851290"/>
                    <a:gd name="connsiteX10" fmla="*/ 1654802 w 2371699"/>
                    <a:gd name="connsiteY10" fmla="*/ 654213 h 1851290"/>
                    <a:gd name="connsiteX11" fmla="*/ 1779730 w 2371699"/>
                    <a:gd name="connsiteY11" fmla="*/ 1219274 h 1851290"/>
                    <a:gd name="connsiteX12" fmla="*/ 1456837 w 2371699"/>
                    <a:gd name="connsiteY12" fmla="*/ 1730520 h 1851290"/>
                    <a:gd name="connsiteX13" fmla="*/ 428580 w 2371699"/>
                    <a:gd name="connsiteY13" fmla="*/ 1459520 h 1851290"/>
                    <a:gd name="connsiteX14" fmla="*/ 1168541 w 2371699"/>
                    <a:gd name="connsiteY14" fmla="*/ 700340 h 1851290"/>
                    <a:gd name="connsiteX15" fmla="*/ 924450 w 2371699"/>
                    <a:gd name="connsiteY15" fmla="*/ 1401861 h 1851290"/>
                    <a:gd name="connsiteX16" fmla="*/ 912919 w 2371699"/>
                    <a:gd name="connsiteY16" fmla="*/ 969417 h 1851290"/>
                    <a:gd name="connsiteX17" fmla="*/ 1132024 w 2371699"/>
                    <a:gd name="connsiteY17" fmla="*/ 1171223 h 1851290"/>
                    <a:gd name="connsiteX18" fmla="*/ 1155088 w 2371699"/>
                    <a:gd name="connsiteY18" fmla="*/ 1236571 h 1851290"/>
                    <a:gd name="connsiteX19" fmla="*/ 1220435 w 2371699"/>
                    <a:gd name="connsiteY19" fmla="*/ 1213507 h 1851290"/>
                    <a:gd name="connsiteX20" fmla="*/ 886011 w 2371699"/>
                    <a:gd name="connsiteY20" fmla="*/ 882927 h 1851290"/>
                    <a:gd name="connsiteX21" fmla="*/ 891776 w 2371699"/>
                    <a:gd name="connsiteY21" fmla="*/ 1486428 h 1851290"/>
                    <a:gd name="connsiteX22" fmla="*/ 1218512 w 2371699"/>
                    <a:gd name="connsiteY22" fmla="*/ 615773 h 1851290"/>
                    <a:gd name="connsiteX23" fmla="*/ 342090 w 2371699"/>
                    <a:gd name="connsiteY23" fmla="*/ 1486428 h 1851290"/>
                    <a:gd name="connsiteX24" fmla="*/ 388218 w 2371699"/>
                    <a:gd name="connsiteY24" fmla="*/ 1597902 h 1851290"/>
                    <a:gd name="connsiteX25" fmla="*/ 734174 w 2371699"/>
                    <a:gd name="connsiteY25" fmla="*/ 331320 h 1851290"/>
                    <a:gd name="connsiteX26" fmla="*/ 961448 w 2371699"/>
                    <a:gd name="connsiteY26" fmla="*/ 285673 h 1851290"/>
                    <a:gd name="connsiteX27" fmla="*/ 913664 w 2371699"/>
                    <a:gd name="connsiteY27" fmla="*/ 496 h 1851290"/>
                    <a:gd name="connsiteX28" fmla="*/ 1003097 w 2371699"/>
                    <a:gd name="connsiteY28" fmla="*/ 1893 h 1851290"/>
                    <a:gd name="connsiteX29" fmla="*/ 1879672 w 2371699"/>
                    <a:gd name="connsiteY29" fmla="*/ 1048220 h 1851290"/>
                    <a:gd name="connsiteX30" fmla="*/ 705343 w 2371699"/>
                    <a:gd name="connsiteY30" fmla="*/ 242910 h 1851290"/>
                    <a:gd name="connsiteX31" fmla="*/ 265210 w 2371699"/>
                    <a:gd name="connsiteY31" fmla="*/ 1595982 h 1851290"/>
                    <a:gd name="connsiteX32" fmla="*/ 639995 w 2371699"/>
                    <a:gd name="connsiteY32" fmla="*/ 50712 h 1851290"/>
                    <a:gd name="connsiteX33" fmla="*/ 913664 w 2371699"/>
                    <a:gd name="connsiteY33" fmla="*/ 496 h 1851290"/>
                    <a:gd name="connsiteX0" fmla="*/ 2231395 w 2371699"/>
                    <a:gd name="connsiteY0" fmla="*/ 1000169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2231395 w 2371699"/>
                    <a:gd name="connsiteY6" fmla="*/ 1000169 h 1851290"/>
                    <a:gd name="connsiteX7" fmla="*/ 961448 w 2371699"/>
                    <a:gd name="connsiteY7" fmla="*/ 285673 h 1851290"/>
                    <a:gd name="connsiteX8" fmla="*/ 1191604 w 2371699"/>
                    <a:gd name="connsiteY8" fmla="*/ 306334 h 1851290"/>
                    <a:gd name="connsiteX9" fmla="*/ 1654802 w 2371699"/>
                    <a:gd name="connsiteY9" fmla="*/ 654213 h 1851290"/>
                    <a:gd name="connsiteX10" fmla="*/ 1779730 w 2371699"/>
                    <a:gd name="connsiteY10" fmla="*/ 1219274 h 1851290"/>
                    <a:gd name="connsiteX11" fmla="*/ 1456837 w 2371699"/>
                    <a:gd name="connsiteY11" fmla="*/ 1730520 h 1851290"/>
                    <a:gd name="connsiteX12" fmla="*/ 428580 w 2371699"/>
                    <a:gd name="connsiteY12" fmla="*/ 1459520 h 1851290"/>
                    <a:gd name="connsiteX13" fmla="*/ 1168541 w 2371699"/>
                    <a:gd name="connsiteY13" fmla="*/ 700340 h 1851290"/>
                    <a:gd name="connsiteX14" fmla="*/ 924450 w 2371699"/>
                    <a:gd name="connsiteY14" fmla="*/ 1401861 h 1851290"/>
                    <a:gd name="connsiteX15" fmla="*/ 912919 w 2371699"/>
                    <a:gd name="connsiteY15" fmla="*/ 969417 h 1851290"/>
                    <a:gd name="connsiteX16" fmla="*/ 1132024 w 2371699"/>
                    <a:gd name="connsiteY16" fmla="*/ 1171223 h 1851290"/>
                    <a:gd name="connsiteX17" fmla="*/ 1155088 w 2371699"/>
                    <a:gd name="connsiteY17" fmla="*/ 1236571 h 1851290"/>
                    <a:gd name="connsiteX18" fmla="*/ 1220435 w 2371699"/>
                    <a:gd name="connsiteY18" fmla="*/ 1213507 h 1851290"/>
                    <a:gd name="connsiteX19" fmla="*/ 886011 w 2371699"/>
                    <a:gd name="connsiteY19" fmla="*/ 882927 h 1851290"/>
                    <a:gd name="connsiteX20" fmla="*/ 891776 w 2371699"/>
                    <a:gd name="connsiteY20" fmla="*/ 1486428 h 1851290"/>
                    <a:gd name="connsiteX21" fmla="*/ 1218512 w 2371699"/>
                    <a:gd name="connsiteY21" fmla="*/ 615773 h 1851290"/>
                    <a:gd name="connsiteX22" fmla="*/ 342090 w 2371699"/>
                    <a:gd name="connsiteY22" fmla="*/ 1486428 h 1851290"/>
                    <a:gd name="connsiteX23" fmla="*/ 388218 w 2371699"/>
                    <a:gd name="connsiteY23" fmla="*/ 1597902 h 1851290"/>
                    <a:gd name="connsiteX24" fmla="*/ 734174 w 2371699"/>
                    <a:gd name="connsiteY24" fmla="*/ 331320 h 1851290"/>
                    <a:gd name="connsiteX25" fmla="*/ 961448 w 2371699"/>
                    <a:gd name="connsiteY25" fmla="*/ 285673 h 1851290"/>
                    <a:gd name="connsiteX26" fmla="*/ 913664 w 2371699"/>
                    <a:gd name="connsiteY26" fmla="*/ 496 h 1851290"/>
                    <a:gd name="connsiteX27" fmla="*/ 1003097 w 2371699"/>
                    <a:gd name="connsiteY27" fmla="*/ 1893 h 1851290"/>
                    <a:gd name="connsiteX28" fmla="*/ 1879672 w 2371699"/>
                    <a:gd name="connsiteY28" fmla="*/ 1048220 h 1851290"/>
                    <a:gd name="connsiteX29" fmla="*/ 705343 w 2371699"/>
                    <a:gd name="connsiteY29" fmla="*/ 242910 h 1851290"/>
                    <a:gd name="connsiteX30" fmla="*/ 265210 w 2371699"/>
                    <a:gd name="connsiteY30" fmla="*/ 1595982 h 1851290"/>
                    <a:gd name="connsiteX31" fmla="*/ 639995 w 2371699"/>
                    <a:gd name="connsiteY31" fmla="*/ 50712 h 1851290"/>
                    <a:gd name="connsiteX32" fmla="*/ 913664 w 2371699"/>
                    <a:gd name="connsiteY32" fmla="*/ 496 h 1851290"/>
                    <a:gd name="connsiteX0" fmla="*/ 2233316 w 2371699"/>
                    <a:gd name="connsiteY0" fmla="*/ 1444147 h 1851290"/>
                    <a:gd name="connsiteX1" fmla="*/ 2302508 w 2371699"/>
                    <a:gd name="connsiteY1" fmla="*/ 1709380 h 1851290"/>
                    <a:gd name="connsiteX2" fmla="*/ 2325571 w 2371699"/>
                    <a:gd name="connsiteY2" fmla="*/ 1605593 h 1851290"/>
                    <a:gd name="connsiteX3" fmla="*/ 2175657 w 2371699"/>
                    <a:gd name="connsiteY3" fmla="*/ 1620969 h 1851290"/>
                    <a:gd name="connsiteX4" fmla="*/ 2371699 w 2371699"/>
                    <a:gd name="connsiteY4" fmla="*/ 1392252 h 1851290"/>
                    <a:gd name="connsiteX5" fmla="*/ 2233316 w 2371699"/>
                    <a:gd name="connsiteY5" fmla="*/ 1444147 h 1851290"/>
                    <a:gd name="connsiteX6" fmla="*/ 961448 w 2371699"/>
                    <a:gd name="connsiteY6" fmla="*/ 285673 h 1851290"/>
                    <a:gd name="connsiteX7" fmla="*/ 1191604 w 2371699"/>
                    <a:gd name="connsiteY7" fmla="*/ 306334 h 1851290"/>
                    <a:gd name="connsiteX8" fmla="*/ 1654802 w 2371699"/>
                    <a:gd name="connsiteY8" fmla="*/ 654213 h 1851290"/>
                    <a:gd name="connsiteX9" fmla="*/ 1779730 w 2371699"/>
                    <a:gd name="connsiteY9" fmla="*/ 1219274 h 1851290"/>
                    <a:gd name="connsiteX10" fmla="*/ 1456837 w 2371699"/>
                    <a:gd name="connsiteY10" fmla="*/ 1730520 h 1851290"/>
                    <a:gd name="connsiteX11" fmla="*/ 428580 w 2371699"/>
                    <a:gd name="connsiteY11" fmla="*/ 1459520 h 1851290"/>
                    <a:gd name="connsiteX12" fmla="*/ 1168541 w 2371699"/>
                    <a:gd name="connsiteY12" fmla="*/ 700340 h 1851290"/>
                    <a:gd name="connsiteX13" fmla="*/ 924450 w 2371699"/>
                    <a:gd name="connsiteY13" fmla="*/ 1401861 h 1851290"/>
                    <a:gd name="connsiteX14" fmla="*/ 912919 w 2371699"/>
                    <a:gd name="connsiteY14" fmla="*/ 969417 h 1851290"/>
                    <a:gd name="connsiteX15" fmla="*/ 1132024 w 2371699"/>
                    <a:gd name="connsiteY15" fmla="*/ 1171223 h 1851290"/>
                    <a:gd name="connsiteX16" fmla="*/ 1155088 w 2371699"/>
                    <a:gd name="connsiteY16" fmla="*/ 1236571 h 1851290"/>
                    <a:gd name="connsiteX17" fmla="*/ 1220435 w 2371699"/>
                    <a:gd name="connsiteY17" fmla="*/ 1213507 h 1851290"/>
                    <a:gd name="connsiteX18" fmla="*/ 886011 w 2371699"/>
                    <a:gd name="connsiteY18" fmla="*/ 882927 h 1851290"/>
                    <a:gd name="connsiteX19" fmla="*/ 891776 w 2371699"/>
                    <a:gd name="connsiteY19" fmla="*/ 1486428 h 1851290"/>
                    <a:gd name="connsiteX20" fmla="*/ 1218512 w 2371699"/>
                    <a:gd name="connsiteY20" fmla="*/ 615773 h 1851290"/>
                    <a:gd name="connsiteX21" fmla="*/ 342090 w 2371699"/>
                    <a:gd name="connsiteY21" fmla="*/ 1486428 h 1851290"/>
                    <a:gd name="connsiteX22" fmla="*/ 388218 w 2371699"/>
                    <a:gd name="connsiteY22" fmla="*/ 1597902 h 1851290"/>
                    <a:gd name="connsiteX23" fmla="*/ 734174 w 2371699"/>
                    <a:gd name="connsiteY23" fmla="*/ 331320 h 1851290"/>
                    <a:gd name="connsiteX24" fmla="*/ 961448 w 2371699"/>
                    <a:gd name="connsiteY24" fmla="*/ 285673 h 1851290"/>
                    <a:gd name="connsiteX25" fmla="*/ 913664 w 2371699"/>
                    <a:gd name="connsiteY25" fmla="*/ 496 h 1851290"/>
                    <a:gd name="connsiteX26" fmla="*/ 1003097 w 2371699"/>
                    <a:gd name="connsiteY26" fmla="*/ 1893 h 1851290"/>
                    <a:gd name="connsiteX27" fmla="*/ 1879672 w 2371699"/>
                    <a:gd name="connsiteY27" fmla="*/ 1048220 h 1851290"/>
                    <a:gd name="connsiteX28" fmla="*/ 705343 w 2371699"/>
                    <a:gd name="connsiteY28" fmla="*/ 242910 h 1851290"/>
                    <a:gd name="connsiteX29" fmla="*/ 265210 w 2371699"/>
                    <a:gd name="connsiteY29" fmla="*/ 1595982 h 1851290"/>
                    <a:gd name="connsiteX30" fmla="*/ 639995 w 2371699"/>
                    <a:gd name="connsiteY30" fmla="*/ 50712 h 1851290"/>
                    <a:gd name="connsiteX31" fmla="*/ 913664 w 2371699"/>
                    <a:gd name="connsiteY31" fmla="*/ 496 h 1851290"/>
                    <a:gd name="connsiteX0" fmla="*/ 2371699 w 2375148"/>
                    <a:gd name="connsiteY0" fmla="*/ 1392252 h 1851290"/>
                    <a:gd name="connsiteX1" fmla="*/ 2302508 w 2375148"/>
                    <a:gd name="connsiteY1" fmla="*/ 1709380 h 1851290"/>
                    <a:gd name="connsiteX2" fmla="*/ 2325571 w 2375148"/>
                    <a:gd name="connsiteY2" fmla="*/ 1605593 h 1851290"/>
                    <a:gd name="connsiteX3" fmla="*/ 2175657 w 2375148"/>
                    <a:gd name="connsiteY3" fmla="*/ 1620969 h 1851290"/>
                    <a:gd name="connsiteX4" fmla="*/ 2371699 w 2375148"/>
                    <a:gd name="connsiteY4" fmla="*/ 1392252 h 1851290"/>
                    <a:gd name="connsiteX5" fmla="*/ 961448 w 2375148"/>
                    <a:gd name="connsiteY5" fmla="*/ 285673 h 1851290"/>
                    <a:gd name="connsiteX6" fmla="*/ 1191604 w 2375148"/>
                    <a:gd name="connsiteY6" fmla="*/ 306334 h 1851290"/>
                    <a:gd name="connsiteX7" fmla="*/ 1654802 w 2375148"/>
                    <a:gd name="connsiteY7" fmla="*/ 654213 h 1851290"/>
                    <a:gd name="connsiteX8" fmla="*/ 1779730 w 2375148"/>
                    <a:gd name="connsiteY8" fmla="*/ 1219274 h 1851290"/>
                    <a:gd name="connsiteX9" fmla="*/ 1456837 w 2375148"/>
                    <a:gd name="connsiteY9" fmla="*/ 1730520 h 1851290"/>
                    <a:gd name="connsiteX10" fmla="*/ 428580 w 2375148"/>
                    <a:gd name="connsiteY10" fmla="*/ 1459520 h 1851290"/>
                    <a:gd name="connsiteX11" fmla="*/ 1168541 w 2375148"/>
                    <a:gd name="connsiteY11" fmla="*/ 700340 h 1851290"/>
                    <a:gd name="connsiteX12" fmla="*/ 924450 w 2375148"/>
                    <a:gd name="connsiteY12" fmla="*/ 1401861 h 1851290"/>
                    <a:gd name="connsiteX13" fmla="*/ 912919 w 2375148"/>
                    <a:gd name="connsiteY13" fmla="*/ 969417 h 1851290"/>
                    <a:gd name="connsiteX14" fmla="*/ 1132024 w 2375148"/>
                    <a:gd name="connsiteY14" fmla="*/ 1171223 h 1851290"/>
                    <a:gd name="connsiteX15" fmla="*/ 1155088 w 2375148"/>
                    <a:gd name="connsiteY15" fmla="*/ 1236571 h 1851290"/>
                    <a:gd name="connsiteX16" fmla="*/ 1220435 w 2375148"/>
                    <a:gd name="connsiteY16" fmla="*/ 1213507 h 1851290"/>
                    <a:gd name="connsiteX17" fmla="*/ 886011 w 2375148"/>
                    <a:gd name="connsiteY17" fmla="*/ 882927 h 1851290"/>
                    <a:gd name="connsiteX18" fmla="*/ 891776 w 2375148"/>
                    <a:gd name="connsiteY18" fmla="*/ 1486428 h 1851290"/>
                    <a:gd name="connsiteX19" fmla="*/ 1218512 w 2375148"/>
                    <a:gd name="connsiteY19" fmla="*/ 615773 h 1851290"/>
                    <a:gd name="connsiteX20" fmla="*/ 342090 w 2375148"/>
                    <a:gd name="connsiteY20" fmla="*/ 1486428 h 1851290"/>
                    <a:gd name="connsiteX21" fmla="*/ 388218 w 2375148"/>
                    <a:gd name="connsiteY21" fmla="*/ 1597902 h 1851290"/>
                    <a:gd name="connsiteX22" fmla="*/ 734174 w 2375148"/>
                    <a:gd name="connsiteY22" fmla="*/ 331320 h 1851290"/>
                    <a:gd name="connsiteX23" fmla="*/ 961448 w 2375148"/>
                    <a:gd name="connsiteY23" fmla="*/ 285673 h 1851290"/>
                    <a:gd name="connsiteX24" fmla="*/ 913664 w 2375148"/>
                    <a:gd name="connsiteY24" fmla="*/ 496 h 1851290"/>
                    <a:gd name="connsiteX25" fmla="*/ 1003097 w 2375148"/>
                    <a:gd name="connsiteY25" fmla="*/ 1893 h 1851290"/>
                    <a:gd name="connsiteX26" fmla="*/ 1879672 w 2375148"/>
                    <a:gd name="connsiteY26" fmla="*/ 1048220 h 1851290"/>
                    <a:gd name="connsiteX27" fmla="*/ 705343 w 2375148"/>
                    <a:gd name="connsiteY27" fmla="*/ 242910 h 1851290"/>
                    <a:gd name="connsiteX28" fmla="*/ 265210 w 2375148"/>
                    <a:gd name="connsiteY28" fmla="*/ 1595982 h 1851290"/>
                    <a:gd name="connsiteX29" fmla="*/ 639995 w 2375148"/>
                    <a:gd name="connsiteY29" fmla="*/ 50712 h 1851290"/>
                    <a:gd name="connsiteX30" fmla="*/ 913664 w 2375148"/>
                    <a:gd name="connsiteY30" fmla="*/ 496 h 1851290"/>
                    <a:gd name="connsiteX0" fmla="*/ 2175657 w 2325571"/>
                    <a:gd name="connsiteY0" fmla="*/ 1620969 h 1851290"/>
                    <a:gd name="connsiteX1" fmla="*/ 2302508 w 2325571"/>
                    <a:gd name="connsiteY1" fmla="*/ 1709380 h 1851290"/>
                    <a:gd name="connsiteX2" fmla="*/ 2325571 w 2325571"/>
                    <a:gd name="connsiteY2" fmla="*/ 1605593 h 1851290"/>
                    <a:gd name="connsiteX3" fmla="*/ 2175657 w 2325571"/>
                    <a:gd name="connsiteY3" fmla="*/ 1620969 h 1851290"/>
                    <a:gd name="connsiteX4" fmla="*/ 961448 w 2325571"/>
                    <a:gd name="connsiteY4" fmla="*/ 285673 h 1851290"/>
                    <a:gd name="connsiteX5" fmla="*/ 1191604 w 2325571"/>
                    <a:gd name="connsiteY5" fmla="*/ 306334 h 1851290"/>
                    <a:gd name="connsiteX6" fmla="*/ 1654802 w 2325571"/>
                    <a:gd name="connsiteY6" fmla="*/ 654213 h 1851290"/>
                    <a:gd name="connsiteX7" fmla="*/ 1779730 w 2325571"/>
                    <a:gd name="connsiteY7" fmla="*/ 1219274 h 1851290"/>
                    <a:gd name="connsiteX8" fmla="*/ 1456837 w 2325571"/>
                    <a:gd name="connsiteY8" fmla="*/ 1730520 h 1851290"/>
                    <a:gd name="connsiteX9" fmla="*/ 428580 w 2325571"/>
                    <a:gd name="connsiteY9" fmla="*/ 1459520 h 1851290"/>
                    <a:gd name="connsiteX10" fmla="*/ 1168541 w 2325571"/>
                    <a:gd name="connsiteY10" fmla="*/ 700340 h 1851290"/>
                    <a:gd name="connsiteX11" fmla="*/ 924450 w 2325571"/>
                    <a:gd name="connsiteY11" fmla="*/ 1401861 h 1851290"/>
                    <a:gd name="connsiteX12" fmla="*/ 912919 w 2325571"/>
                    <a:gd name="connsiteY12" fmla="*/ 969417 h 1851290"/>
                    <a:gd name="connsiteX13" fmla="*/ 1132024 w 2325571"/>
                    <a:gd name="connsiteY13" fmla="*/ 1171223 h 1851290"/>
                    <a:gd name="connsiteX14" fmla="*/ 1155088 w 2325571"/>
                    <a:gd name="connsiteY14" fmla="*/ 1236571 h 1851290"/>
                    <a:gd name="connsiteX15" fmla="*/ 1220435 w 2325571"/>
                    <a:gd name="connsiteY15" fmla="*/ 1213507 h 1851290"/>
                    <a:gd name="connsiteX16" fmla="*/ 886011 w 2325571"/>
                    <a:gd name="connsiteY16" fmla="*/ 882927 h 1851290"/>
                    <a:gd name="connsiteX17" fmla="*/ 891776 w 2325571"/>
                    <a:gd name="connsiteY17" fmla="*/ 1486428 h 1851290"/>
                    <a:gd name="connsiteX18" fmla="*/ 1218512 w 2325571"/>
                    <a:gd name="connsiteY18" fmla="*/ 615773 h 1851290"/>
                    <a:gd name="connsiteX19" fmla="*/ 342090 w 2325571"/>
                    <a:gd name="connsiteY19" fmla="*/ 1486428 h 1851290"/>
                    <a:gd name="connsiteX20" fmla="*/ 388218 w 2325571"/>
                    <a:gd name="connsiteY20" fmla="*/ 1597902 h 1851290"/>
                    <a:gd name="connsiteX21" fmla="*/ 734174 w 2325571"/>
                    <a:gd name="connsiteY21" fmla="*/ 331320 h 1851290"/>
                    <a:gd name="connsiteX22" fmla="*/ 961448 w 2325571"/>
                    <a:gd name="connsiteY22" fmla="*/ 285673 h 1851290"/>
                    <a:gd name="connsiteX23" fmla="*/ 913664 w 2325571"/>
                    <a:gd name="connsiteY23" fmla="*/ 496 h 1851290"/>
                    <a:gd name="connsiteX24" fmla="*/ 1003097 w 2325571"/>
                    <a:gd name="connsiteY24" fmla="*/ 1893 h 1851290"/>
                    <a:gd name="connsiteX25" fmla="*/ 1879672 w 2325571"/>
                    <a:gd name="connsiteY25" fmla="*/ 1048220 h 1851290"/>
                    <a:gd name="connsiteX26" fmla="*/ 705343 w 2325571"/>
                    <a:gd name="connsiteY26" fmla="*/ 242910 h 1851290"/>
                    <a:gd name="connsiteX27" fmla="*/ 265210 w 2325571"/>
                    <a:gd name="connsiteY27" fmla="*/ 1595982 h 1851290"/>
                    <a:gd name="connsiteX28" fmla="*/ 639995 w 2325571"/>
                    <a:gd name="connsiteY28" fmla="*/ 50712 h 1851290"/>
                    <a:gd name="connsiteX29" fmla="*/ 913664 w 2325571"/>
                    <a:gd name="connsiteY29" fmla="*/ 496 h 1851290"/>
                    <a:gd name="connsiteX0" fmla="*/ 2175657 w 2302508"/>
                    <a:gd name="connsiteY0" fmla="*/ 1620969 h 1851290"/>
                    <a:gd name="connsiteX1" fmla="*/ 2302508 w 2302508"/>
                    <a:gd name="connsiteY1" fmla="*/ 1709380 h 1851290"/>
                    <a:gd name="connsiteX2" fmla="*/ 2175657 w 2302508"/>
                    <a:gd name="connsiteY2" fmla="*/ 1620969 h 1851290"/>
                    <a:gd name="connsiteX3" fmla="*/ 961448 w 2302508"/>
                    <a:gd name="connsiteY3" fmla="*/ 285673 h 1851290"/>
                    <a:gd name="connsiteX4" fmla="*/ 1191604 w 2302508"/>
                    <a:gd name="connsiteY4" fmla="*/ 306334 h 1851290"/>
                    <a:gd name="connsiteX5" fmla="*/ 1654802 w 2302508"/>
                    <a:gd name="connsiteY5" fmla="*/ 654213 h 1851290"/>
                    <a:gd name="connsiteX6" fmla="*/ 1779730 w 2302508"/>
                    <a:gd name="connsiteY6" fmla="*/ 1219274 h 1851290"/>
                    <a:gd name="connsiteX7" fmla="*/ 1456837 w 2302508"/>
                    <a:gd name="connsiteY7" fmla="*/ 1730520 h 1851290"/>
                    <a:gd name="connsiteX8" fmla="*/ 428580 w 2302508"/>
                    <a:gd name="connsiteY8" fmla="*/ 1459520 h 1851290"/>
                    <a:gd name="connsiteX9" fmla="*/ 1168541 w 2302508"/>
                    <a:gd name="connsiteY9" fmla="*/ 700340 h 1851290"/>
                    <a:gd name="connsiteX10" fmla="*/ 924450 w 2302508"/>
                    <a:gd name="connsiteY10" fmla="*/ 1401861 h 1851290"/>
                    <a:gd name="connsiteX11" fmla="*/ 912919 w 2302508"/>
                    <a:gd name="connsiteY11" fmla="*/ 969417 h 1851290"/>
                    <a:gd name="connsiteX12" fmla="*/ 1132024 w 2302508"/>
                    <a:gd name="connsiteY12" fmla="*/ 1171223 h 1851290"/>
                    <a:gd name="connsiteX13" fmla="*/ 1155088 w 2302508"/>
                    <a:gd name="connsiteY13" fmla="*/ 1236571 h 1851290"/>
                    <a:gd name="connsiteX14" fmla="*/ 1220435 w 2302508"/>
                    <a:gd name="connsiteY14" fmla="*/ 1213507 h 1851290"/>
                    <a:gd name="connsiteX15" fmla="*/ 886011 w 2302508"/>
                    <a:gd name="connsiteY15" fmla="*/ 882927 h 1851290"/>
                    <a:gd name="connsiteX16" fmla="*/ 891776 w 2302508"/>
                    <a:gd name="connsiteY16" fmla="*/ 1486428 h 1851290"/>
                    <a:gd name="connsiteX17" fmla="*/ 1218512 w 2302508"/>
                    <a:gd name="connsiteY17" fmla="*/ 615773 h 1851290"/>
                    <a:gd name="connsiteX18" fmla="*/ 342090 w 2302508"/>
                    <a:gd name="connsiteY18" fmla="*/ 1486428 h 1851290"/>
                    <a:gd name="connsiteX19" fmla="*/ 388218 w 2302508"/>
                    <a:gd name="connsiteY19" fmla="*/ 1597902 h 1851290"/>
                    <a:gd name="connsiteX20" fmla="*/ 734174 w 2302508"/>
                    <a:gd name="connsiteY20" fmla="*/ 331320 h 1851290"/>
                    <a:gd name="connsiteX21" fmla="*/ 961448 w 2302508"/>
                    <a:gd name="connsiteY21" fmla="*/ 285673 h 1851290"/>
                    <a:gd name="connsiteX22" fmla="*/ 913664 w 2302508"/>
                    <a:gd name="connsiteY22" fmla="*/ 496 h 1851290"/>
                    <a:gd name="connsiteX23" fmla="*/ 1003097 w 2302508"/>
                    <a:gd name="connsiteY23" fmla="*/ 1893 h 1851290"/>
                    <a:gd name="connsiteX24" fmla="*/ 1879672 w 2302508"/>
                    <a:gd name="connsiteY24" fmla="*/ 1048220 h 1851290"/>
                    <a:gd name="connsiteX25" fmla="*/ 705343 w 2302508"/>
                    <a:gd name="connsiteY25" fmla="*/ 242910 h 1851290"/>
                    <a:gd name="connsiteX26" fmla="*/ 265210 w 2302508"/>
                    <a:gd name="connsiteY26" fmla="*/ 1595982 h 1851290"/>
                    <a:gd name="connsiteX27" fmla="*/ 639995 w 2302508"/>
                    <a:gd name="connsiteY27" fmla="*/ 50712 h 1851290"/>
                    <a:gd name="connsiteX28" fmla="*/ 913664 w 2302508"/>
                    <a:gd name="connsiteY28" fmla="*/ 496 h 1851290"/>
                    <a:gd name="connsiteX0" fmla="*/ 961448 w 1886034"/>
                    <a:gd name="connsiteY0" fmla="*/ 285673 h 1851290"/>
                    <a:gd name="connsiteX1" fmla="*/ 1191604 w 1886034"/>
                    <a:gd name="connsiteY1" fmla="*/ 306334 h 1851290"/>
                    <a:gd name="connsiteX2" fmla="*/ 1654802 w 1886034"/>
                    <a:gd name="connsiteY2" fmla="*/ 654213 h 1851290"/>
                    <a:gd name="connsiteX3" fmla="*/ 1779730 w 1886034"/>
                    <a:gd name="connsiteY3" fmla="*/ 1219274 h 1851290"/>
                    <a:gd name="connsiteX4" fmla="*/ 1456837 w 1886034"/>
                    <a:gd name="connsiteY4" fmla="*/ 1730520 h 1851290"/>
                    <a:gd name="connsiteX5" fmla="*/ 428580 w 1886034"/>
                    <a:gd name="connsiteY5" fmla="*/ 1459520 h 1851290"/>
                    <a:gd name="connsiteX6" fmla="*/ 1168541 w 1886034"/>
                    <a:gd name="connsiteY6" fmla="*/ 700340 h 1851290"/>
                    <a:gd name="connsiteX7" fmla="*/ 924450 w 1886034"/>
                    <a:gd name="connsiteY7" fmla="*/ 1401861 h 1851290"/>
                    <a:gd name="connsiteX8" fmla="*/ 912919 w 1886034"/>
                    <a:gd name="connsiteY8" fmla="*/ 969417 h 1851290"/>
                    <a:gd name="connsiteX9" fmla="*/ 1132024 w 1886034"/>
                    <a:gd name="connsiteY9" fmla="*/ 1171223 h 1851290"/>
                    <a:gd name="connsiteX10" fmla="*/ 1155088 w 1886034"/>
                    <a:gd name="connsiteY10" fmla="*/ 1236571 h 1851290"/>
                    <a:gd name="connsiteX11" fmla="*/ 1220435 w 1886034"/>
                    <a:gd name="connsiteY11" fmla="*/ 1213507 h 1851290"/>
                    <a:gd name="connsiteX12" fmla="*/ 886011 w 1886034"/>
                    <a:gd name="connsiteY12" fmla="*/ 882927 h 1851290"/>
                    <a:gd name="connsiteX13" fmla="*/ 891776 w 1886034"/>
                    <a:gd name="connsiteY13" fmla="*/ 1486428 h 1851290"/>
                    <a:gd name="connsiteX14" fmla="*/ 1218512 w 1886034"/>
                    <a:gd name="connsiteY14" fmla="*/ 615773 h 1851290"/>
                    <a:gd name="connsiteX15" fmla="*/ 342090 w 1886034"/>
                    <a:gd name="connsiteY15" fmla="*/ 1486428 h 1851290"/>
                    <a:gd name="connsiteX16" fmla="*/ 388218 w 1886034"/>
                    <a:gd name="connsiteY16" fmla="*/ 1597902 h 1851290"/>
                    <a:gd name="connsiteX17" fmla="*/ 734174 w 1886034"/>
                    <a:gd name="connsiteY17" fmla="*/ 331320 h 1851290"/>
                    <a:gd name="connsiteX18" fmla="*/ 961448 w 1886034"/>
                    <a:gd name="connsiteY18" fmla="*/ 285673 h 1851290"/>
                    <a:gd name="connsiteX19" fmla="*/ 913664 w 1886034"/>
                    <a:gd name="connsiteY19" fmla="*/ 496 h 1851290"/>
                    <a:gd name="connsiteX20" fmla="*/ 1003097 w 1886034"/>
                    <a:gd name="connsiteY20" fmla="*/ 1893 h 1851290"/>
                    <a:gd name="connsiteX21" fmla="*/ 1879672 w 1886034"/>
                    <a:gd name="connsiteY21" fmla="*/ 1048220 h 1851290"/>
                    <a:gd name="connsiteX22" fmla="*/ 705343 w 1886034"/>
                    <a:gd name="connsiteY22" fmla="*/ 242910 h 1851290"/>
                    <a:gd name="connsiteX23" fmla="*/ 265210 w 1886034"/>
                    <a:gd name="connsiteY23" fmla="*/ 1595982 h 1851290"/>
                    <a:gd name="connsiteX24" fmla="*/ 639995 w 1886034"/>
                    <a:gd name="connsiteY24" fmla="*/ 50712 h 1851290"/>
                    <a:gd name="connsiteX25" fmla="*/ 913664 w 1886034"/>
                    <a:gd name="connsiteY25" fmla="*/ 496 h 185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6034" h="1851290">
                      <a:moveTo>
                        <a:pt x="961448" y="285673"/>
                      </a:moveTo>
                      <a:cubicBezTo>
                        <a:pt x="1038327" y="280868"/>
                        <a:pt x="1115687" y="287114"/>
                        <a:pt x="1191604" y="306334"/>
                      </a:cubicBezTo>
                      <a:cubicBezTo>
                        <a:pt x="1385725" y="354384"/>
                        <a:pt x="1549092" y="485079"/>
                        <a:pt x="1654802" y="654213"/>
                      </a:cubicBezTo>
                      <a:cubicBezTo>
                        <a:pt x="1758589" y="821424"/>
                        <a:pt x="1806637" y="1023232"/>
                        <a:pt x="1779730" y="1219274"/>
                      </a:cubicBezTo>
                      <a:cubicBezTo>
                        <a:pt x="1750901" y="1428768"/>
                        <a:pt x="1631739" y="1613278"/>
                        <a:pt x="1456837" y="1730520"/>
                      </a:cubicBezTo>
                      <a:cubicBezTo>
                        <a:pt x="972499" y="1968845"/>
                        <a:pt x="624622" y="1841994"/>
                        <a:pt x="428580" y="1459520"/>
                      </a:cubicBezTo>
                      <a:cubicBezTo>
                        <a:pt x="249835" y="938665"/>
                        <a:pt x="722642" y="481235"/>
                        <a:pt x="1168541" y="700340"/>
                      </a:cubicBezTo>
                      <a:cubicBezTo>
                        <a:pt x="1614440" y="921366"/>
                        <a:pt x="1345363" y="1609434"/>
                        <a:pt x="924450" y="1401861"/>
                      </a:cubicBezTo>
                      <a:cubicBezTo>
                        <a:pt x="720721" y="1298074"/>
                        <a:pt x="764925" y="1028997"/>
                        <a:pt x="912919" y="969417"/>
                      </a:cubicBezTo>
                      <a:cubicBezTo>
                        <a:pt x="1037846" y="921366"/>
                        <a:pt x="1199292" y="1034764"/>
                        <a:pt x="1132024" y="1171223"/>
                      </a:cubicBezTo>
                      <a:cubicBezTo>
                        <a:pt x="1124336" y="1198131"/>
                        <a:pt x="1133945" y="1225039"/>
                        <a:pt x="1155088" y="1236571"/>
                      </a:cubicBezTo>
                      <a:cubicBezTo>
                        <a:pt x="1181995" y="1244258"/>
                        <a:pt x="1208903" y="1234650"/>
                        <a:pt x="1220435" y="1213507"/>
                      </a:cubicBezTo>
                      <a:cubicBezTo>
                        <a:pt x="1329987" y="1000168"/>
                        <a:pt x="1085897" y="802204"/>
                        <a:pt x="886011" y="882927"/>
                      </a:cubicBezTo>
                      <a:cubicBezTo>
                        <a:pt x="666905" y="971338"/>
                        <a:pt x="607323" y="1346124"/>
                        <a:pt x="891776" y="1486428"/>
                      </a:cubicBezTo>
                      <a:cubicBezTo>
                        <a:pt x="1428009" y="1753583"/>
                        <a:pt x="1781653" y="892538"/>
                        <a:pt x="1218512" y="615773"/>
                      </a:cubicBezTo>
                      <a:cubicBezTo>
                        <a:pt x="688046" y="354384"/>
                        <a:pt x="138360" y="886771"/>
                        <a:pt x="342090" y="1486428"/>
                      </a:cubicBezTo>
                      <a:cubicBezTo>
                        <a:pt x="353622" y="1522946"/>
                        <a:pt x="370921" y="1563307"/>
                        <a:pt x="388218" y="1597902"/>
                      </a:cubicBezTo>
                      <a:cubicBezTo>
                        <a:pt x="19198" y="1169302"/>
                        <a:pt x="205631" y="511986"/>
                        <a:pt x="734174" y="331320"/>
                      </a:cubicBezTo>
                      <a:cubicBezTo>
                        <a:pt x="808171" y="306335"/>
                        <a:pt x="884569" y="290478"/>
                        <a:pt x="961448" y="285673"/>
                      </a:cubicBezTo>
                      <a:close/>
                      <a:moveTo>
                        <a:pt x="913664" y="496"/>
                      </a:moveTo>
                      <a:cubicBezTo>
                        <a:pt x="943702" y="-488"/>
                        <a:pt x="973540" y="-2"/>
                        <a:pt x="1003097" y="1893"/>
                      </a:cubicBezTo>
                      <a:cubicBezTo>
                        <a:pt x="1515427" y="34736"/>
                        <a:pt x="1943697" y="490726"/>
                        <a:pt x="1879672" y="1048220"/>
                      </a:cubicBezTo>
                      <a:cubicBezTo>
                        <a:pt x="1860453" y="458172"/>
                        <a:pt x="1266560" y="52633"/>
                        <a:pt x="705343" y="242910"/>
                      </a:cubicBezTo>
                      <a:cubicBezTo>
                        <a:pt x="146048" y="431264"/>
                        <a:pt x="-78825" y="1107800"/>
                        <a:pt x="265210" y="1595982"/>
                      </a:cubicBezTo>
                      <a:cubicBezTo>
                        <a:pt x="-217207" y="1102035"/>
                        <a:pt x="-11554" y="273662"/>
                        <a:pt x="639995" y="50712"/>
                      </a:cubicBezTo>
                      <a:cubicBezTo>
                        <a:pt x="731619" y="19630"/>
                        <a:pt x="823548" y="3447"/>
                        <a:pt x="913664" y="496"/>
                      </a:cubicBezTo>
                      <a:close/>
                    </a:path>
                  </a:pathLst>
                </a:custGeom>
                <a:solidFill>
                  <a:srgbClr val="FF7DCD"/>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mc:AlternateContent xmlns:mc="http://schemas.openxmlformats.org/markup-compatibility/2006" xmlns:p14="http://schemas.microsoft.com/office/powerpoint/2010/main">
        <mc:Choice Requires="p14">
          <p:contentPart p14:bwMode="auto" r:id="rId18">
            <p14:nvContentPartPr>
              <p14:cNvPr id="1024" name="Ink 1023">
                <a:extLst>
                  <a:ext uri="{FF2B5EF4-FFF2-40B4-BE49-F238E27FC236}">
                    <a16:creationId xmlns:a16="http://schemas.microsoft.com/office/drawing/2014/main" id="{C13D6B64-ECAA-5C94-142C-A24256574727}"/>
                  </a:ext>
                </a:extLst>
              </p14:cNvPr>
              <p14:cNvContentPartPr/>
              <p14:nvPr/>
            </p14:nvContentPartPr>
            <p14:xfrm>
              <a:off x="821887" y="2376543"/>
              <a:ext cx="647640" cy="18000"/>
            </p14:xfrm>
          </p:contentPart>
        </mc:Choice>
        <mc:Fallback xmlns="">
          <p:pic>
            <p:nvPicPr>
              <p:cNvPr id="1024" name="Ink 1023">
                <a:extLst>
                  <a:ext uri="{FF2B5EF4-FFF2-40B4-BE49-F238E27FC236}">
                    <a16:creationId xmlns:a16="http://schemas.microsoft.com/office/drawing/2014/main" id="{C13D6B64-ECAA-5C94-142C-A24256574727}"/>
                  </a:ext>
                </a:extLst>
              </p:cNvPr>
              <p:cNvPicPr/>
              <p:nvPr/>
            </p:nvPicPr>
            <p:blipFill>
              <a:blip r:embed="rId19"/>
              <a:stretch>
                <a:fillRect/>
              </a:stretch>
            </p:blipFill>
            <p:spPr>
              <a:xfrm>
                <a:off x="768247" y="2268543"/>
                <a:ext cx="755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25" name="Ink 1024">
                <a:extLst>
                  <a:ext uri="{FF2B5EF4-FFF2-40B4-BE49-F238E27FC236}">
                    <a16:creationId xmlns:a16="http://schemas.microsoft.com/office/drawing/2014/main" id="{47D7547A-A915-8F3C-7B64-A96E6E973CA8}"/>
                  </a:ext>
                </a:extLst>
              </p14:cNvPr>
              <p14:cNvContentPartPr/>
              <p14:nvPr/>
            </p14:nvContentPartPr>
            <p14:xfrm>
              <a:off x="3982775" y="2394543"/>
              <a:ext cx="924120" cy="29880"/>
            </p14:xfrm>
          </p:contentPart>
        </mc:Choice>
        <mc:Fallback xmlns="">
          <p:pic>
            <p:nvPicPr>
              <p:cNvPr id="1025" name="Ink 1024">
                <a:extLst>
                  <a:ext uri="{FF2B5EF4-FFF2-40B4-BE49-F238E27FC236}">
                    <a16:creationId xmlns:a16="http://schemas.microsoft.com/office/drawing/2014/main" id="{47D7547A-A915-8F3C-7B64-A96E6E973CA8}"/>
                  </a:ext>
                </a:extLst>
              </p:cNvPr>
              <p:cNvPicPr/>
              <p:nvPr/>
            </p:nvPicPr>
            <p:blipFill>
              <a:blip r:embed="rId21"/>
              <a:stretch>
                <a:fillRect/>
              </a:stretch>
            </p:blipFill>
            <p:spPr>
              <a:xfrm>
                <a:off x="3928775" y="2286903"/>
                <a:ext cx="103176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28" name="Ink 1027">
                <a:extLst>
                  <a:ext uri="{FF2B5EF4-FFF2-40B4-BE49-F238E27FC236}">
                    <a16:creationId xmlns:a16="http://schemas.microsoft.com/office/drawing/2014/main" id="{14F82713-EEF8-99AD-4193-C702F723F8CA}"/>
                  </a:ext>
                </a:extLst>
              </p14:cNvPr>
              <p14:cNvContentPartPr/>
              <p14:nvPr/>
            </p14:nvContentPartPr>
            <p14:xfrm>
              <a:off x="841055" y="2731863"/>
              <a:ext cx="898200" cy="6120"/>
            </p14:xfrm>
          </p:contentPart>
        </mc:Choice>
        <mc:Fallback xmlns="">
          <p:pic>
            <p:nvPicPr>
              <p:cNvPr id="1028" name="Ink 1027">
                <a:extLst>
                  <a:ext uri="{FF2B5EF4-FFF2-40B4-BE49-F238E27FC236}">
                    <a16:creationId xmlns:a16="http://schemas.microsoft.com/office/drawing/2014/main" id="{14F82713-EEF8-99AD-4193-C702F723F8CA}"/>
                  </a:ext>
                </a:extLst>
              </p:cNvPr>
              <p:cNvPicPr/>
              <p:nvPr/>
            </p:nvPicPr>
            <p:blipFill>
              <a:blip r:embed="rId23"/>
              <a:stretch>
                <a:fillRect/>
              </a:stretch>
            </p:blipFill>
            <p:spPr>
              <a:xfrm>
                <a:off x="787055" y="2623863"/>
                <a:ext cx="10058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29" name="Ink 1028">
                <a:extLst>
                  <a:ext uri="{FF2B5EF4-FFF2-40B4-BE49-F238E27FC236}">
                    <a16:creationId xmlns:a16="http://schemas.microsoft.com/office/drawing/2014/main" id="{937347C1-E5B2-B171-F840-AD7D05146407}"/>
                  </a:ext>
                </a:extLst>
              </p14:cNvPr>
              <p14:cNvContentPartPr/>
              <p14:nvPr/>
            </p14:nvContentPartPr>
            <p14:xfrm>
              <a:off x="4297055" y="2788023"/>
              <a:ext cx="776520" cy="28800"/>
            </p14:xfrm>
          </p:contentPart>
        </mc:Choice>
        <mc:Fallback xmlns="">
          <p:pic>
            <p:nvPicPr>
              <p:cNvPr id="1029" name="Ink 1028">
                <a:extLst>
                  <a:ext uri="{FF2B5EF4-FFF2-40B4-BE49-F238E27FC236}">
                    <a16:creationId xmlns:a16="http://schemas.microsoft.com/office/drawing/2014/main" id="{937347C1-E5B2-B171-F840-AD7D05146407}"/>
                  </a:ext>
                </a:extLst>
              </p:cNvPr>
              <p:cNvPicPr/>
              <p:nvPr/>
            </p:nvPicPr>
            <p:blipFill>
              <a:blip r:embed="rId25"/>
              <a:stretch>
                <a:fillRect/>
              </a:stretch>
            </p:blipFill>
            <p:spPr>
              <a:xfrm>
                <a:off x="4243415" y="2680023"/>
                <a:ext cx="884160" cy="244440"/>
              </a:xfrm>
              <a:prstGeom prst="rect">
                <a:avLst/>
              </a:prstGeom>
            </p:spPr>
          </p:pic>
        </mc:Fallback>
      </mc:AlternateContent>
    </p:spTree>
    <p:extLst>
      <p:ext uri="{BB962C8B-B14F-4D97-AF65-F5344CB8AC3E}">
        <p14:creationId xmlns:p14="http://schemas.microsoft.com/office/powerpoint/2010/main" val="530911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500"/>
                                        <p:tgtEl>
                                          <p:spTgt spid="53"/>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051"/>
                                        </p:tgtEl>
                                        <p:attrNameLst>
                                          <p:attrName>style.visibility</p:attrName>
                                        </p:attrNameLst>
                                      </p:cBhvr>
                                      <p:to>
                                        <p:strVal val="visible"/>
                                      </p:to>
                                    </p:set>
                                    <p:animEffect transition="in" filter="randombar(horizontal)">
                                      <p:cBhvr>
                                        <p:cTn id="16" dur="500"/>
                                        <p:tgtEl>
                                          <p:spTgt spid="105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randombar(horizontal)">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24"/>
                                        </p:tgtEl>
                                        <p:attrNameLst>
                                          <p:attrName>style.visibility</p:attrName>
                                        </p:attrNameLst>
                                      </p:cBhvr>
                                      <p:to>
                                        <p:strVal val="visible"/>
                                      </p:to>
                                    </p:set>
                                    <p:animEffect transition="in" filter="wipe(left)">
                                      <p:cBhvr>
                                        <p:cTn id="26" dur="500"/>
                                        <p:tgtEl>
                                          <p:spTgt spid="10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25"/>
                                        </p:tgtEl>
                                        <p:attrNameLst>
                                          <p:attrName>style.visibility</p:attrName>
                                        </p:attrNameLst>
                                      </p:cBhvr>
                                      <p:to>
                                        <p:strVal val="visible"/>
                                      </p:to>
                                    </p:set>
                                    <p:animEffect transition="in" filter="wipe(left)">
                                      <p:cBhvr>
                                        <p:cTn id="31" dur="500"/>
                                        <p:tgtEl>
                                          <p:spTgt spid="10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wipe(left)">
                                      <p:cBhvr>
                                        <p:cTn id="36" dur="500"/>
                                        <p:tgtEl>
                                          <p:spTgt spid="102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29"/>
                                        </p:tgtEl>
                                        <p:attrNameLst>
                                          <p:attrName>style.visibility</p:attrName>
                                        </p:attrNameLst>
                                      </p:cBhvr>
                                      <p:to>
                                        <p:strVal val="visible"/>
                                      </p:to>
                                    </p:set>
                                    <p:animEffect transition="in" filter="wipe(left)">
                                      <p:cBhvr>
                                        <p:cTn id="41" dur="500"/>
                                        <p:tgtEl>
                                          <p:spTgt spid="10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randombar(horizontal)">
                                      <p:cBhvr>
                                        <p:cTn id="46" dur="500"/>
                                        <p:tgtEl>
                                          <p:spTgt spid="4"/>
                                        </p:tgtEl>
                                      </p:cBhvr>
                                    </p:animEffect>
                                  </p:childTnLst>
                                </p:cTn>
                              </p:par>
                              <p:par>
                                <p:cTn id="47" presetID="14" presetClass="entr" presetSubtype="10" fill="hold" nodeType="withEffect">
                                  <p:stCondLst>
                                    <p:cond delay="0"/>
                                  </p:stCondLst>
                                  <p:childTnLst>
                                    <p:set>
                                      <p:cBhvr>
                                        <p:cTn id="48" dur="1" fill="hold">
                                          <p:stCondLst>
                                            <p:cond delay="0"/>
                                          </p:stCondLst>
                                        </p:cTn>
                                        <p:tgtEl>
                                          <p:spTgt spid="1049"/>
                                        </p:tgtEl>
                                        <p:attrNameLst>
                                          <p:attrName>style.visibility</p:attrName>
                                        </p:attrNameLst>
                                      </p:cBhvr>
                                      <p:to>
                                        <p:strVal val="visible"/>
                                      </p:to>
                                    </p:set>
                                    <p:animEffect transition="in" filter="randombar(horizontal)">
                                      <p:cBhvr>
                                        <p:cTn id="49" dur="500"/>
                                        <p:tgtEl>
                                          <p:spTgt spid="104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Effect transition="in" filter="wipe(left)">
                                      <p:cBhvr>
                                        <p:cTn id="54" dur="500"/>
                                        <p:tgtEl>
                                          <p:spTgt spid="9">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Effect transition="in" filter="wipe(left)">
                                      <p:cBhvr>
                                        <p:cTn id="59" dur="500"/>
                                        <p:tgtEl>
                                          <p:spTgt spid="9">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9">
                                            <p:txEl>
                                              <p:pRg st="2" end="2"/>
                                            </p:txEl>
                                          </p:spTgt>
                                        </p:tgtEl>
                                        <p:attrNameLst>
                                          <p:attrName>style.visibility</p:attrName>
                                        </p:attrNameLst>
                                      </p:cBhvr>
                                      <p:to>
                                        <p:strVal val="visible"/>
                                      </p:to>
                                    </p:set>
                                    <p:animEffect transition="in" filter="wipe(left)">
                                      <p:cBhvr>
                                        <p:cTn id="64" dur="500"/>
                                        <p:tgtEl>
                                          <p:spTgt spid="9">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randombar(horizontal)">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ppt_x</p:attrName>
                                        </p:attrNameLst>
                                      </p:cBhvr>
                                      <p:tavLst>
                                        <p:tav tm="0">
                                          <p:val>
                                            <p:strVal val="#ppt_x"/>
                                          </p:val>
                                        </p:tav>
                                        <p:tav tm="100000">
                                          <p:val>
                                            <p:strVal val="#ppt_x"/>
                                          </p:val>
                                        </p:tav>
                                      </p:tavLst>
                                    </p:anim>
                                    <p:anim calcmode="lin" valueType="num">
                                      <p:cBhvr>
                                        <p:cTn id="7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000"/>
                                        <p:tgtEl>
                                          <p:spTgt spid="10"/>
                                        </p:tgtEl>
                                      </p:cBhvr>
                                    </p:animEffect>
                                    <p:anim calcmode="lin" valueType="num">
                                      <p:cBhvr>
                                        <p:cTn id="82" dur="1000" fill="hold"/>
                                        <p:tgtEl>
                                          <p:spTgt spid="10"/>
                                        </p:tgtEl>
                                        <p:attrNameLst>
                                          <p:attrName>ppt_x</p:attrName>
                                        </p:attrNameLst>
                                      </p:cBhvr>
                                      <p:tavLst>
                                        <p:tav tm="0">
                                          <p:val>
                                            <p:strVal val="#ppt_x"/>
                                          </p:val>
                                        </p:tav>
                                        <p:tav tm="100000">
                                          <p:val>
                                            <p:strVal val="#ppt_x"/>
                                          </p:val>
                                        </p:tav>
                                      </p:tavLst>
                                    </p:anim>
                                    <p:anim calcmode="lin" valueType="num">
                                      <p:cBhvr>
                                        <p:cTn id="8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2"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fill="hold"/>
                                        <p:tgtEl>
                                          <p:spTgt spid="32"/>
                                        </p:tgtEl>
                                        <p:attrNameLst>
                                          <p:attrName>ppt_x</p:attrName>
                                        </p:attrNameLst>
                                      </p:cBhvr>
                                      <p:tavLst>
                                        <p:tav tm="0">
                                          <p:val>
                                            <p:strVal val="1+#ppt_w/2"/>
                                          </p:val>
                                        </p:tav>
                                        <p:tav tm="100000">
                                          <p:val>
                                            <p:strVal val="#ppt_x"/>
                                          </p:val>
                                        </p:tav>
                                      </p:tavLst>
                                    </p:anim>
                                    <p:anim calcmode="lin" valueType="num">
                                      <p:cBhvr additive="base">
                                        <p:cTn id="89"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1_Waveform">
  <a:themeElements>
    <a:clrScheme name="MODERN GEOSCIENCES 2017">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LOR 22">
    <a:dk1>
      <a:sysClr val="windowText" lastClr="000000"/>
    </a:dk1>
    <a:lt1>
      <a:sysClr val="window" lastClr="FFFFFF"/>
    </a:lt1>
    <a:dk2>
      <a:srgbClr val="000000"/>
    </a:dk2>
    <a:lt2>
      <a:srgbClr val="FFFFFF"/>
    </a:lt2>
    <a:accent1>
      <a:srgbClr val="4EBA6F"/>
    </a:accent1>
    <a:accent2>
      <a:srgbClr val="137AD8"/>
    </a:accent2>
    <a:accent3>
      <a:srgbClr val="20325A"/>
    </a:accent3>
    <a:accent4>
      <a:srgbClr val="4EBA6F"/>
    </a:accent4>
    <a:accent5>
      <a:srgbClr val="434343"/>
    </a:accent5>
    <a:accent6>
      <a:srgbClr val="2C2C2C"/>
    </a:accent6>
    <a:hlink>
      <a:srgbClr val="000000"/>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48901</TotalTime>
  <Words>2881</Words>
  <Application>Microsoft Office PowerPoint</Application>
  <PresentationFormat>Widescreen</PresentationFormat>
  <Paragraphs>367</Paragraphs>
  <Slides>26</Slides>
  <Notes>4</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26</vt:i4>
      </vt:variant>
    </vt:vector>
  </HeadingPairs>
  <TitlesOfParts>
    <vt:vector size="45" baseType="lpstr">
      <vt:lpstr>Arial</vt:lpstr>
      <vt:lpstr>Baguet Script</vt:lpstr>
      <vt:lpstr>Britannic Bold</vt:lpstr>
      <vt:lpstr>Broadway</vt:lpstr>
      <vt:lpstr>Calibri</vt:lpstr>
      <vt:lpstr>Cambria Math</vt:lpstr>
      <vt:lpstr>Candara</vt:lpstr>
      <vt:lpstr>Courier New</vt:lpstr>
      <vt:lpstr>Curlz MT</vt:lpstr>
      <vt:lpstr>Fairwater Script</vt:lpstr>
      <vt:lpstr>Franklin Gothic Book</vt:lpstr>
      <vt:lpstr>Franklin Gothic Demi</vt:lpstr>
      <vt:lpstr>Impact</vt:lpstr>
      <vt:lpstr>MV Boli</vt:lpstr>
      <vt:lpstr>Symbol</vt:lpstr>
      <vt:lpstr>Wingdings</vt:lpstr>
      <vt:lpstr>Wingdings 3</vt:lpstr>
      <vt:lpstr>Waveform</vt:lpstr>
      <vt:lpstr>1_Waveform</vt:lpstr>
      <vt:lpstr>TRRP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ktramm</dc:creator>
  <cp:lastModifiedBy>Kenneth Tramm</cp:lastModifiedBy>
  <cp:revision>870</cp:revision>
  <cp:lastPrinted>2025-04-30T19:19:06Z</cp:lastPrinted>
  <dcterms:created xsi:type="dcterms:W3CDTF">2015-03-13T16:43:55Z</dcterms:created>
  <dcterms:modified xsi:type="dcterms:W3CDTF">2025-07-31T21:12:49Z</dcterms:modified>
</cp:coreProperties>
</file>