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324" r:id="rId3"/>
    <p:sldId id="333" r:id="rId4"/>
    <p:sldId id="326" r:id="rId5"/>
    <p:sldId id="269" r:id="rId6"/>
    <p:sldId id="327" r:id="rId7"/>
    <p:sldId id="328" r:id="rId8"/>
    <p:sldId id="329" r:id="rId9"/>
    <p:sldId id="335" r:id="rId10"/>
    <p:sldId id="331" r:id="rId11"/>
    <p:sldId id="332" r:id="rId12"/>
    <p:sldId id="334" r:id="rId13"/>
    <p:sldId id="261" r:id="rId14"/>
    <p:sldId id="278" r:id="rId15"/>
    <p:sldId id="290" r:id="rId16"/>
    <p:sldId id="263" r:id="rId17"/>
    <p:sldId id="317" r:id="rId18"/>
    <p:sldId id="264" r:id="rId19"/>
    <p:sldId id="283" r:id="rId20"/>
  </p:sldIdLst>
  <p:sldSz cx="9144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215A9C-9C1E-46C5-BDF3-FB2BA4A2888D}">
          <p14:sldIdLst>
            <p14:sldId id="256"/>
            <p14:sldId id="324"/>
            <p14:sldId id="333"/>
            <p14:sldId id="326"/>
            <p14:sldId id="269"/>
            <p14:sldId id="327"/>
            <p14:sldId id="328"/>
            <p14:sldId id="329"/>
            <p14:sldId id="335"/>
            <p14:sldId id="331"/>
            <p14:sldId id="332"/>
            <p14:sldId id="334"/>
            <p14:sldId id="261"/>
            <p14:sldId id="278"/>
            <p14:sldId id="290"/>
            <p14:sldId id="263"/>
            <p14:sldId id="317"/>
            <p14:sldId id="264"/>
            <p14:sldId id="283"/>
          </p14:sldIdLst>
        </p14:section>
      </p14:sectionLst>
    </p:ext>
    <p:ext uri="{EFAFB233-063F-42B5-8137-9DF3F51BA10A}">
      <p15:sldGuideLst xmlns:p15="http://schemas.microsoft.com/office/powerpoint/2012/main">
        <p15:guide id="1" orient="horz" pos="1405">
          <p15:clr>
            <a:srgbClr val="A4A3A4"/>
          </p15:clr>
        </p15:guide>
        <p15:guide id="2" orient="horz" pos="1429">
          <p15:clr>
            <a:srgbClr val="A4A3A4"/>
          </p15:clr>
        </p15:guide>
        <p15:guide id="3" orient="horz" pos="2238">
          <p15:clr>
            <a:srgbClr val="A4A3A4"/>
          </p15:clr>
        </p15:guide>
        <p15:guide id="4" orient="horz" pos="2937">
          <p15:clr>
            <a:srgbClr val="A4A3A4"/>
          </p15:clr>
        </p15:guide>
        <p15:guide id="5" orient="horz" pos="1796">
          <p15:clr>
            <a:srgbClr val="A4A3A4"/>
          </p15:clr>
        </p15:guide>
        <p15:guide id="6" orient="horz" pos="2480">
          <p15:clr>
            <a:srgbClr val="A4A3A4"/>
          </p15:clr>
        </p15:guide>
        <p15:guide id="7" pos="2880">
          <p15:clr>
            <a:srgbClr val="A4A3A4"/>
          </p15:clr>
        </p15:guide>
        <p15:guide id="8" pos="30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M. Gornatti" initials="SG" lastIdx="15" clrIdx="0">
    <p:extLst>
      <p:ext uri="{19B8F6BF-5375-455C-9EA6-DF929625EA0E}">
        <p15:presenceInfo xmlns:p15="http://schemas.microsoft.com/office/powerpoint/2012/main" userId="S::SGornatti@bdlaw.com::f461e0fd-2c81-4da1-843b-5916483ecb62" providerId="AD"/>
      </p:ext>
    </p:extLst>
  </p:cmAuthor>
  <p:cmAuthor id="2" name="Amber Ahmed" initials="AA" lastIdx="1" clrIdx="1">
    <p:extLst>
      <p:ext uri="{19B8F6BF-5375-455C-9EA6-DF929625EA0E}">
        <p15:presenceInfo xmlns:p15="http://schemas.microsoft.com/office/powerpoint/2012/main" userId="S::AAhmed@bdlaw.com::407dc078-7b69-4599-9215-74e01b13cc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C13F"/>
    <a:srgbClr val="D1E4FA"/>
    <a:srgbClr val="858585"/>
    <a:srgbClr val="4A5A65"/>
    <a:srgbClr val="C9EAFA"/>
    <a:srgbClr val="FEE4DD"/>
    <a:srgbClr val="E4F7DB"/>
    <a:srgbClr val="FBCABA"/>
    <a:srgbClr val="F9AF98"/>
    <a:srgbClr val="F79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8" autoAdjust="0"/>
    <p:restoredTop sz="94660"/>
  </p:normalViewPr>
  <p:slideViewPr>
    <p:cSldViewPr snapToGrid="0">
      <p:cViewPr varScale="1">
        <p:scale>
          <a:sx n="200" d="100"/>
          <a:sy n="200" d="100"/>
        </p:scale>
        <p:origin x="3192" y="144"/>
      </p:cViewPr>
      <p:guideLst>
        <p:guide orient="horz" pos="1405"/>
        <p:guide orient="horz" pos="1429"/>
        <p:guide orient="horz" pos="2238"/>
        <p:guide orient="horz" pos="2937"/>
        <p:guide orient="horz" pos="1796"/>
        <p:guide orient="horz" pos="2480"/>
        <p:guide pos="2880"/>
        <p:guide pos="30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7" d="100"/>
          <a:sy n="97" d="100"/>
        </p:scale>
        <p:origin x="-3582" y="-114"/>
      </p:cViewPr>
      <p:guideLst>
        <p:guide orient="horz" pos="2880"/>
        <p:guide pos="2160"/>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theme" Target="theme/theme1.xml" Id="rId26" /><Relationship Type="http://schemas.openxmlformats.org/officeDocument/2006/relationships/slide" Target="slides/slide2.xml" Id="rId3" /><Relationship Type="http://schemas.openxmlformats.org/officeDocument/2006/relationships/notesMaster" Target="notesMasters/notesMaster1.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viewProps" Target="viewProps.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presProps" Target="presProps.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commentAuthors" Target="commentAuthors.xml" Id="rId23"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handoutMaster" Target="handoutMasters/handoutMaster1.xml" Id="rId22" /><Relationship Type="http://schemas.openxmlformats.org/officeDocument/2006/relationships/tableStyles" Target="tableStyles.xml" Id="rId27" /><Relationship Type="http://schemas.openxmlformats.org/officeDocument/2006/relationships/customXml" Target="/customXML/item.xml" Id="imanage.xml" /></Relationships>
</file>

<file path=ppt/diagrams/_rels/data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A3802-7A42-4CAA-B69E-E322154F17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A38EC0-D5B8-4468-917D-BC664619F5EE}">
      <dgm:prSet custT="1"/>
      <dgm:spPr/>
      <dgm:t>
        <a:bodyPr/>
        <a:lstStyle/>
        <a:p>
          <a:pPr rtl="0"/>
          <a:r>
            <a:rPr lang="en-US" sz="2000" dirty="0"/>
            <a:t>Hazardous substance designation under CERCLA (Superfund) – Challenge in DC Circuit</a:t>
          </a:r>
        </a:p>
      </dgm:t>
    </dgm:pt>
    <dgm:pt modelId="{F5844BB3-1170-4D8B-8484-1EFB5179B613}" type="parTrans" cxnId="{3CEBA18A-E6DD-49EC-8683-91C4134B6EC5}">
      <dgm:prSet/>
      <dgm:spPr/>
      <dgm:t>
        <a:bodyPr/>
        <a:lstStyle/>
        <a:p>
          <a:endParaRPr lang="en-US" sz="1600"/>
        </a:p>
      </dgm:t>
    </dgm:pt>
    <dgm:pt modelId="{AB2FD7D1-4167-4049-843C-8713379ADE14}" type="sibTrans" cxnId="{3CEBA18A-E6DD-49EC-8683-91C4134B6EC5}">
      <dgm:prSet/>
      <dgm:spPr/>
      <dgm:t>
        <a:bodyPr/>
        <a:lstStyle/>
        <a:p>
          <a:endParaRPr lang="en-US" sz="1600"/>
        </a:p>
      </dgm:t>
    </dgm:pt>
    <dgm:pt modelId="{A167AE62-E0BC-4099-9DE4-3450F34474B0}">
      <dgm:prSet custT="1"/>
      <dgm:spPr/>
      <dgm:t>
        <a:bodyPr/>
        <a:lstStyle/>
        <a:p>
          <a:pPr rtl="0"/>
          <a:r>
            <a:rPr lang="en-US" sz="2000" dirty="0"/>
            <a:t>Setting of MCLs for PFAS under Safe Drinking Water Act – Challenge in DC Circuit</a:t>
          </a:r>
        </a:p>
      </dgm:t>
    </dgm:pt>
    <dgm:pt modelId="{EFE0527C-CE12-457C-A4CE-DA65B47C42D6}" type="parTrans" cxnId="{8AF0C506-491E-4A87-93EF-12A1CE286819}">
      <dgm:prSet/>
      <dgm:spPr/>
      <dgm:t>
        <a:bodyPr/>
        <a:lstStyle/>
        <a:p>
          <a:endParaRPr lang="en-US" sz="1600"/>
        </a:p>
      </dgm:t>
    </dgm:pt>
    <dgm:pt modelId="{9D212B35-D1CA-4803-9EAC-04086EA1EB5D}" type="sibTrans" cxnId="{8AF0C506-491E-4A87-93EF-12A1CE286819}">
      <dgm:prSet/>
      <dgm:spPr/>
      <dgm:t>
        <a:bodyPr/>
        <a:lstStyle/>
        <a:p>
          <a:endParaRPr lang="en-US" sz="1600"/>
        </a:p>
      </dgm:t>
    </dgm:pt>
    <dgm:pt modelId="{31B53915-AF80-48FD-B878-D26E874A4CAA}">
      <dgm:prSet custT="1"/>
      <dgm:spPr/>
      <dgm:t>
        <a:bodyPr/>
        <a:lstStyle/>
        <a:p>
          <a:pPr rtl="0"/>
          <a:r>
            <a:rPr lang="en-US" sz="2000" dirty="0"/>
            <a:t>EPA risk assessment for PFAS in biosolids underway – Comments due August 15	</a:t>
          </a:r>
        </a:p>
      </dgm:t>
    </dgm:pt>
    <dgm:pt modelId="{56F7C0E4-39CD-4E01-AE00-638CCE5EA51E}" type="parTrans" cxnId="{A6A90CA7-6159-4332-8FC8-1E45EE2F5F56}">
      <dgm:prSet/>
      <dgm:spPr/>
      <dgm:t>
        <a:bodyPr/>
        <a:lstStyle/>
        <a:p>
          <a:endParaRPr lang="en-US" sz="1600"/>
        </a:p>
      </dgm:t>
    </dgm:pt>
    <dgm:pt modelId="{F843A233-2372-443E-A97C-ABD20F72ABD1}" type="sibTrans" cxnId="{A6A90CA7-6159-4332-8FC8-1E45EE2F5F56}">
      <dgm:prSet/>
      <dgm:spPr/>
      <dgm:t>
        <a:bodyPr/>
        <a:lstStyle/>
        <a:p>
          <a:endParaRPr lang="en-US" sz="1600"/>
        </a:p>
      </dgm:t>
    </dgm:pt>
    <dgm:pt modelId="{0E55E5A4-EA71-4744-912D-840301C132F2}" type="pres">
      <dgm:prSet presAssocID="{43FA3802-7A42-4CAA-B69E-E322154F17F5}" presName="linear" presStyleCnt="0">
        <dgm:presLayoutVars>
          <dgm:animLvl val="lvl"/>
          <dgm:resizeHandles val="exact"/>
        </dgm:presLayoutVars>
      </dgm:prSet>
      <dgm:spPr/>
    </dgm:pt>
    <dgm:pt modelId="{6251162B-4B91-4374-9C4C-88D2E4C85468}" type="pres">
      <dgm:prSet presAssocID="{40A38EC0-D5B8-4468-917D-BC664619F5EE}" presName="parentText" presStyleLbl="node1" presStyleIdx="0" presStyleCnt="3" custLinFactNeighborY="22118">
        <dgm:presLayoutVars>
          <dgm:chMax val="0"/>
          <dgm:bulletEnabled val="1"/>
        </dgm:presLayoutVars>
      </dgm:prSet>
      <dgm:spPr/>
    </dgm:pt>
    <dgm:pt modelId="{09515048-E77F-4C0B-B1E5-E8BBAB18DE03}" type="pres">
      <dgm:prSet presAssocID="{AB2FD7D1-4167-4049-843C-8713379ADE14}" presName="spacer" presStyleCnt="0"/>
      <dgm:spPr/>
    </dgm:pt>
    <dgm:pt modelId="{46F9570D-D5BB-4BA2-8635-58B96A47BF8F}" type="pres">
      <dgm:prSet presAssocID="{A167AE62-E0BC-4099-9DE4-3450F34474B0}" presName="parentText" presStyleLbl="node1" presStyleIdx="1" presStyleCnt="3">
        <dgm:presLayoutVars>
          <dgm:chMax val="0"/>
          <dgm:bulletEnabled val="1"/>
        </dgm:presLayoutVars>
      </dgm:prSet>
      <dgm:spPr/>
    </dgm:pt>
    <dgm:pt modelId="{29CC49F3-E894-4463-A69D-75747EE87463}" type="pres">
      <dgm:prSet presAssocID="{9D212B35-D1CA-4803-9EAC-04086EA1EB5D}" presName="spacer" presStyleCnt="0"/>
      <dgm:spPr/>
    </dgm:pt>
    <dgm:pt modelId="{2F84B6BB-E767-4D3B-9DD5-7EAEFDC8DF16}" type="pres">
      <dgm:prSet presAssocID="{31B53915-AF80-48FD-B878-D26E874A4CAA}" presName="parentText" presStyleLbl="node1" presStyleIdx="2" presStyleCnt="3" custLinFactNeighborY="26279">
        <dgm:presLayoutVars>
          <dgm:chMax val="0"/>
          <dgm:bulletEnabled val="1"/>
        </dgm:presLayoutVars>
      </dgm:prSet>
      <dgm:spPr/>
    </dgm:pt>
  </dgm:ptLst>
  <dgm:cxnLst>
    <dgm:cxn modelId="{8AF0C506-491E-4A87-93EF-12A1CE286819}" srcId="{43FA3802-7A42-4CAA-B69E-E322154F17F5}" destId="{A167AE62-E0BC-4099-9DE4-3450F34474B0}" srcOrd="1" destOrd="0" parTransId="{EFE0527C-CE12-457C-A4CE-DA65B47C42D6}" sibTransId="{9D212B35-D1CA-4803-9EAC-04086EA1EB5D}"/>
    <dgm:cxn modelId="{959D001E-AA49-42CF-962D-B946F8381414}" type="presOf" srcId="{40A38EC0-D5B8-4468-917D-BC664619F5EE}" destId="{6251162B-4B91-4374-9C4C-88D2E4C85468}" srcOrd="0" destOrd="0" presId="urn:microsoft.com/office/officeart/2005/8/layout/vList2"/>
    <dgm:cxn modelId="{01424F6B-99A5-452B-8F6B-1A714E3D6517}" type="presOf" srcId="{31B53915-AF80-48FD-B878-D26E874A4CAA}" destId="{2F84B6BB-E767-4D3B-9DD5-7EAEFDC8DF16}" srcOrd="0" destOrd="0" presId="urn:microsoft.com/office/officeart/2005/8/layout/vList2"/>
    <dgm:cxn modelId="{84309C7B-D658-4168-ADED-ED3E925278AD}" type="presOf" srcId="{43FA3802-7A42-4CAA-B69E-E322154F17F5}" destId="{0E55E5A4-EA71-4744-912D-840301C132F2}" srcOrd="0" destOrd="0" presId="urn:microsoft.com/office/officeart/2005/8/layout/vList2"/>
    <dgm:cxn modelId="{3CEBA18A-E6DD-49EC-8683-91C4134B6EC5}" srcId="{43FA3802-7A42-4CAA-B69E-E322154F17F5}" destId="{40A38EC0-D5B8-4468-917D-BC664619F5EE}" srcOrd="0" destOrd="0" parTransId="{F5844BB3-1170-4D8B-8484-1EFB5179B613}" sibTransId="{AB2FD7D1-4167-4049-843C-8713379ADE14}"/>
    <dgm:cxn modelId="{C8CEDD93-405A-4359-A7FD-BE0398A366DF}" type="presOf" srcId="{A167AE62-E0BC-4099-9DE4-3450F34474B0}" destId="{46F9570D-D5BB-4BA2-8635-58B96A47BF8F}" srcOrd="0" destOrd="0" presId="urn:microsoft.com/office/officeart/2005/8/layout/vList2"/>
    <dgm:cxn modelId="{A6A90CA7-6159-4332-8FC8-1E45EE2F5F56}" srcId="{43FA3802-7A42-4CAA-B69E-E322154F17F5}" destId="{31B53915-AF80-48FD-B878-D26E874A4CAA}" srcOrd="2" destOrd="0" parTransId="{56F7C0E4-39CD-4E01-AE00-638CCE5EA51E}" sibTransId="{F843A233-2372-443E-A97C-ABD20F72ABD1}"/>
    <dgm:cxn modelId="{2E2F8E00-D425-4FE7-9DA0-0EE2D3B4BC40}" type="presParOf" srcId="{0E55E5A4-EA71-4744-912D-840301C132F2}" destId="{6251162B-4B91-4374-9C4C-88D2E4C85468}" srcOrd="0" destOrd="0" presId="urn:microsoft.com/office/officeart/2005/8/layout/vList2"/>
    <dgm:cxn modelId="{2B58016E-DE32-4063-A0E2-A30AEF6B00B9}" type="presParOf" srcId="{0E55E5A4-EA71-4744-912D-840301C132F2}" destId="{09515048-E77F-4C0B-B1E5-E8BBAB18DE03}" srcOrd="1" destOrd="0" presId="urn:microsoft.com/office/officeart/2005/8/layout/vList2"/>
    <dgm:cxn modelId="{336DC7A8-6F23-4CDD-8547-9E547E9151AE}" type="presParOf" srcId="{0E55E5A4-EA71-4744-912D-840301C132F2}" destId="{46F9570D-D5BB-4BA2-8635-58B96A47BF8F}" srcOrd="2" destOrd="0" presId="urn:microsoft.com/office/officeart/2005/8/layout/vList2"/>
    <dgm:cxn modelId="{7345C0CA-0874-4CFC-BF21-BDCD8F86F83D}" type="presParOf" srcId="{0E55E5A4-EA71-4744-912D-840301C132F2}" destId="{29CC49F3-E894-4463-A69D-75747EE87463}" srcOrd="3" destOrd="0" presId="urn:microsoft.com/office/officeart/2005/8/layout/vList2"/>
    <dgm:cxn modelId="{DC4D7294-E571-4E70-8474-A495628F2628}" type="presParOf" srcId="{0E55E5A4-EA71-4744-912D-840301C132F2}" destId="{2F84B6BB-E767-4D3B-9DD5-7EAEFDC8DF1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A3802-7A42-4CAA-B69E-E322154F17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A38EC0-D5B8-4468-917D-BC664619F5EE}">
      <dgm:prSet custT="1"/>
      <dgm:spPr/>
      <dgm:t>
        <a:bodyPr/>
        <a:lstStyle/>
        <a:p>
          <a:pPr rtl="0"/>
          <a:r>
            <a:rPr lang="en-US" sz="1800" baseline="0" dirty="0"/>
            <a:t>Over 300 lawsuits filed since 2018, focus on manufacturers and fire fighting foam (AFFF, high PFAS)</a:t>
          </a:r>
          <a:endParaRPr lang="en-US" sz="1800" dirty="0"/>
        </a:p>
      </dgm:t>
    </dgm:pt>
    <dgm:pt modelId="{F5844BB3-1170-4D8B-8484-1EFB5179B613}" type="parTrans" cxnId="{3CEBA18A-E6DD-49EC-8683-91C4134B6EC5}">
      <dgm:prSet/>
      <dgm:spPr/>
      <dgm:t>
        <a:bodyPr/>
        <a:lstStyle/>
        <a:p>
          <a:endParaRPr lang="en-US" sz="1800"/>
        </a:p>
      </dgm:t>
    </dgm:pt>
    <dgm:pt modelId="{AB2FD7D1-4167-4049-843C-8713379ADE14}" type="sibTrans" cxnId="{3CEBA18A-E6DD-49EC-8683-91C4134B6EC5}">
      <dgm:prSet/>
      <dgm:spPr/>
      <dgm:t>
        <a:bodyPr/>
        <a:lstStyle/>
        <a:p>
          <a:endParaRPr lang="en-US" sz="1800"/>
        </a:p>
      </dgm:t>
    </dgm:pt>
    <dgm:pt modelId="{A167AE62-E0BC-4099-9DE4-3450F34474B0}">
      <dgm:prSet custT="1"/>
      <dgm:spPr/>
      <dgm:t>
        <a:bodyPr/>
        <a:lstStyle/>
        <a:p>
          <a:pPr rtl="0"/>
          <a:r>
            <a:rPr lang="en-US" sz="1800" dirty="0"/>
            <a:t>Scores of states and cities total have sued seeking remediation costs, natural resources damages, etc. Manufacturers have paid huge settlements to drinking water utilities</a:t>
          </a:r>
        </a:p>
      </dgm:t>
    </dgm:pt>
    <dgm:pt modelId="{EFE0527C-CE12-457C-A4CE-DA65B47C42D6}" type="parTrans" cxnId="{8AF0C506-491E-4A87-93EF-12A1CE286819}">
      <dgm:prSet/>
      <dgm:spPr/>
      <dgm:t>
        <a:bodyPr/>
        <a:lstStyle/>
        <a:p>
          <a:endParaRPr lang="en-US" sz="1800"/>
        </a:p>
      </dgm:t>
    </dgm:pt>
    <dgm:pt modelId="{9D212B35-D1CA-4803-9EAC-04086EA1EB5D}" type="sibTrans" cxnId="{8AF0C506-491E-4A87-93EF-12A1CE286819}">
      <dgm:prSet/>
      <dgm:spPr/>
      <dgm:t>
        <a:bodyPr/>
        <a:lstStyle/>
        <a:p>
          <a:endParaRPr lang="en-US" sz="1800"/>
        </a:p>
      </dgm:t>
    </dgm:pt>
    <dgm:pt modelId="{31B53915-AF80-48FD-B878-D26E874A4CAA}">
      <dgm:prSet custT="1"/>
      <dgm:spPr/>
      <dgm:t>
        <a:bodyPr/>
        <a:lstStyle/>
        <a:p>
          <a:pPr rtl="0"/>
          <a:r>
            <a:rPr lang="en-US" sz="1800" baseline="0" dirty="0"/>
            <a:t>Most lawsuits are focused on AFFF and contamination of nearby drinking water but claims are expanding </a:t>
          </a:r>
        </a:p>
      </dgm:t>
    </dgm:pt>
    <dgm:pt modelId="{56F7C0E4-39CD-4E01-AE00-638CCE5EA51E}" type="parTrans" cxnId="{A6A90CA7-6159-4332-8FC8-1E45EE2F5F56}">
      <dgm:prSet/>
      <dgm:spPr/>
      <dgm:t>
        <a:bodyPr/>
        <a:lstStyle/>
        <a:p>
          <a:endParaRPr lang="en-US" sz="1800"/>
        </a:p>
      </dgm:t>
    </dgm:pt>
    <dgm:pt modelId="{F843A233-2372-443E-A97C-ABD20F72ABD1}" type="sibTrans" cxnId="{A6A90CA7-6159-4332-8FC8-1E45EE2F5F56}">
      <dgm:prSet/>
      <dgm:spPr/>
      <dgm:t>
        <a:bodyPr/>
        <a:lstStyle/>
        <a:p>
          <a:endParaRPr lang="en-US" sz="1800"/>
        </a:p>
      </dgm:t>
    </dgm:pt>
    <dgm:pt modelId="{0E55E5A4-EA71-4744-912D-840301C132F2}" type="pres">
      <dgm:prSet presAssocID="{43FA3802-7A42-4CAA-B69E-E322154F17F5}" presName="linear" presStyleCnt="0">
        <dgm:presLayoutVars>
          <dgm:animLvl val="lvl"/>
          <dgm:resizeHandles val="exact"/>
        </dgm:presLayoutVars>
      </dgm:prSet>
      <dgm:spPr/>
    </dgm:pt>
    <dgm:pt modelId="{6251162B-4B91-4374-9C4C-88D2E4C85468}" type="pres">
      <dgm:prSet presAssocID="{40A38EC0-D5B8-4468-917D-BC664619F5EE}" presName="parentText" presStyleLbl="node1" presStyleIdx="0" presStyleCnt="3" custLinFactNeighborY="22118">
        <dgm:presLayoutVars>
          <dgm:chMax val="0"/>
          <dgm:bulletEnabled val="1"/>
        </dgm:presLayoutVars>
      </dgm:prSet>
      <dgm:spPr/>
    </dgm:pt>
    <dgm:pt modelId="{09515048-E77F-4C0B-B1E5-E8BBAB18DE03}" type="pres">
      <dgm:prSet presAssocID="{AB2FD7D1-4167-4049-843C-8713379ADE14}" presName="spacer" presStyleCnt="0"/>
      <dgm:spPr/>
    </dgm:pt>
    <dgm:pt modelId="{46F9570D-D5BB-4BA2-8635-58B96A47BF8F}" type="pres">
      <dgm:prSet presAssocID="{A167AE62-E0BC-4099-9DE4-3450F34474B0}" presName="parentText" presStyleLbl="node1" presStyleIdx="1" presStyleCnt="3">
        <dgm:presLayoutVars>
          <dgm:chMax val="0"/>
          <dgm:bulletEnabled val="1"/>
        </dgm:presLayoutVars>
      </dgm:prSet>
      <dgm:spPr/>
    </dgm:pt>
    <dgm:pt modelId="{29CC49F3-E894-4463-A69D-75747EE87463}" type="pres">
      <dgm:prSet presAssocID="{9D212B35-D1CA-4803-9EAC-04086EA1EB5D}" presName="spacer" presStyleCnt="0"/>
      <dgm:spPr/>
    </dgm:pt>
    <dgm:pt modelId="{2F84B6BB-E767-4D3B-9DD5-7EAEFDC8DF16}" type="pres">
      <dgm:prSet presAssocID="{31B53915-AF80-48FD-B878-D26E874A4CAA}" presName="parentText" presStyleLbl="node1" presStyleIdx="2" presStyleCnt="3" custLinFactNeighborY="26279">
        <dgm:presLayoutVars>
          <dgm:chMax val="0"/>
          <dgm:bulletEnabled val="1"/>
        </dgm:presLayoutVars>
      </dgm:prSet>
      <dgm:spPr/>
    </dgm:pt>
  </dgm:ptLst>
  <dgm:cxnLst>
    <dgm:cxn modelId="{8AF0C506-491E-4A87-93EF-12A1CE286819}" srcId="{43FA3802-7A42-4CAA-B69E-E322154F17F5}" destId="{A167AE62-E0BC-4099-9DE4-3450F34474B0}" srcOrd="1" destOrd="0" parTransId="{EFE0527C-CE12-457C-A4CE-DA65B47C42D6}" sibTransId="{9D212B35-D1CA-4803-9EAC-04086EA1EB5D}"/>
    <dgm:cxn modelId="{959D001E-AA49-42CF-962D-B946F8381414}" type="presOf" srcId="{40A38EC0-D5B8-4468-917D-BC664619F5EE}" destId="{6251162B-4B91-4374-9C4C-88D2E4C85468}" srcOrd="0" destOrd="0" presId="urn:microsoft.com/office/officeart/2005/8/layout/vList2"/>
    <dgm:cxn modelId="{01424F6B-99A5-452B-8F6B-1A714E3D6517}" type="presOf" srcId="{31B53915-AF80-48FD-B878-D26E874A4CAA}" destId="{2F84B6BB-E767-4D3B-9DD5-7EAEFDC8DF16}" srcOrd="0" destOrd="0" presId="urn:microsoft.com/office/officeart/2005/8/layout/vList2"/>
    <dgm:cxn modelId="{84309C7B-D658-4168-ADED-ED3E925278AD}" type="presOf" srcId="{43FA3802-7A42-4CAA-B69E-E322154F17F5}" destId="{0E55E5A4-EA71-4744-912D-840301C132F2}" srcOrd="0" destOrd="0" presId="urn:microsoft.com/office/officeart/2005/8/layout/vList2"/>
    <dgm:cxn modelId="{3CEBA18A-E6DD-49EC-8683-91C4134B6EC5}" srcId="{43FA3802-7A42-4CAA-B69E-E322154F17F5}" destId="{40A38EC0-D5B8-4468-917D-BC664619F5EE}" srcOrd="0" destOrd="0" parTransId="{F5844BB3-1170-4D8B-8484-1EFB5179B613}" sibTransId="{AB2FD7D1-4167-4049-843C-8713379ADE14}"/>
    <dgm:cxn modelId="{C8CEDD93-405A-4359-A7FD-BE0398A366DF}" type="presOf" srcId="{A167AE62-E0BC-4099-9DE4-3450F34474B0}" destId="{46F9570D-D5BB-4BA2-8635-58B96A47BF8F}" srcOrd="0" destOrd="0" presId="urn:microsoft.com/office/officeart/2005/8/layout/vList2"/>
    <dgm:cxn modelId="{A6A90CA7-6159-4332-8FC8-1E45EE2F5F56}" srcId="{43FA3802-7A42-4CAA-B69E-E322154F17F5}" destId="{31B53915-AF80-48FD-B878-D26E874A4CAA}" srcOrd="2" destOrd="0" parTransId="{56F7C0E4-39CD-4E01-AE00-638CCE5EA51E}" sibTransId="{F843A233-2372-443E-A97C-ABD20F72ABD1}"/>
    <dgm:cxn modelId="{2E2F8E00-D425-4FE7-9DA0-0EE2D3B4BC40}" type="presParOf" srcId="{0E55E5A4-EA71-4744-912D-840301C132F2}" destId="{6251162B-4B91-4374-9C4C-88D2E4C85468}" srcOrd="0" destOrd="0" presId="urn:microsoft.com/office/officeart/2005/8/layout/vList2"/>
    <dgm:cxn modelId="{2B58016E-DE32-4063-A0E2-A30AEF6B00B9}" type="presParOf" srcId="{0E55E5A4-EA71-4744-912D-840301C132F2}" destId="{09515048-E77F-4C0B-B1E5-E8BBAB18DE03}" srcOrd="1" destOrd="0" presId="urn:microsoft.com/office/officeart/2005/8/layout/vList2"/>
    <dgm:cxn modelId="{336DC7A8-6F23-4CDD-8547-9E547E9151AE}" type="presParOf" srcId="{0E55E5A4-EA71-4744-912D-840301C132F2}" destId="{46F9570D-D5BB-4BA2-8635-58B96A47BF8F}" srcOrd="2" destOrd="0" presId="urn:microsoft.com/office/officeart/2005/8/layout/vList2"/>
    <dgm:cxn modelId="{7345C0CA-0874-4CFC-BF21-BDCD8F86F83D}" type="presParOf" srcId="{0E55E5A4-EA71-4744-912D-840301C132F2}" destId="{29CC49F3-E894-4463-A69D-75747EE87463}" srcOrd="3" destOrd="0" presId="urn:microsoft.com/office/officeart/2005/8/layout/vList2"/>
    <dgm:cxn modelId="{DC4D7294-E571-4E70-8474-A495628F2628}" type="presParOf" srcId="{0E55E5A4-EA71-4744-912D-840301C132F2}" destId="{2F84B6BB-E767-4D3B-9DD5-7EAEFDC8DF1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FA3802-7A42-4CAA-B69E-E322154F17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A38EC0-D5B8-4468-917D-BC664619F5EE}">
      <dgm:prSet custT="1"/>
      <dgm:spPr>
        <a:solidFill>
          <a:schemeClr val="tx2"/>
        </a:solidFill>
      </dgm:spPr>
      <dgm:t>
        <a:bodyPr/>
        <a:lstStyle/>
        <a:p>
          <a:pPr rtl="0"/>
          <a:r>
            <a:rPr lang="en-US" sz="1800" baseline="0" dirty="0"/>
            <a:t>Kidney and liver cancer claims set for trial October 2024 in South Carolina federal court</a:t>
          </a:r>
          <a:endParaRPr lang="en-US" sz="1800" dirty="0"/>
        </a:p>
      </dgm:t>
    </dgm:pt>
    <dgm:pt modelId="{F5844BB3-1170-4D8B-8484-1EFB5179B613}" type="parTrans" cxnId="{3CEBA18A-E6DD-49EC-8683-91C4134B6EC5}">
      <dgm:prSet/>
      <dgm:spPr/>
      <dgm:t>
        <a:bodyPr/>
        <a:lstStyle/>
        <a:p>
          <a:endParaRPr lang="en-US" sz="1800"/>
        </a:p>
      </dgm:t>
    </dgm:pt>
    <dgm:pt modelId="{AB2FD7D1-4167-4049-843C-8713379ADE14}" type="sibTrans" cxnId="{3CEBA18A-E6DD-49EC-8683-91C4134B6EC5}">
      <dgm:prSet/>
      <dgm:spPr/>
      <dgm:t>
        <a:bodyPr/>
        <a:lstStyle/>
        <a:p>
          <a:endParaRPr lang="en-US" sz="1800"/>
        </a:p>
      </dgm:t>
    </dgm:pt>
    <dgm:pt modelId="{A167AE62-E0BC-4099-9DE4-3450F34474B0}">
      <dgm:prSet custT="1"/>
      <dgm:spPr>
        <a:solidFill>
          <a:schemeClr val="tx2"/>
        </a:solidFill>
      </dgm:spPr>
      <dgm:t>
        <a:bodyPr/>
        <a:lstStyle/>
        <a:p>
          <a:pPr rtl="0"/>
          <a:r>
            <a:rPr lang="en-US" sz="1800" baseline="0" dirty="0"/>
            <a:t>Expert discovery underway on claims for liver and thyroid cancer, ulcerative colitis</a:t>
          </a:r>
          <a:endParaRPr lang="en-US" sz="1800" dirty="0"/>
        </a:p>
      </dgm:t>
    </dgm:pt>
    <dgm:pt modelId="{EFE0527C-CE12-457C-A4CE-DA65B47C42D6}" type="parTrans" cxnId="{8AF0C506-491E-4A87-93EF-12A1CE286819}">
      <dgm:prSet/>
      <dgm:spPr/>
      <dgm:t>
        <a:bodyPr/>
        <a:lstStyle/>
        <a:p>
          <a:endParaRPr lang="en-US" sz="1800"/>
        </a:p>
      </dgm:t>
    </dgm:pt>
    <dgm:pt modelId="{9D212B35-D1CA-4803-9EAC-04086EA1EB5D}" type="sibTrans" cxnId="{8AF0C506-491E-4A87-93EF-12A1CE286819}">
      <dgm:prSet/>
      <dgm:spPr/>
      <dgm:t>
        <a:bodyPr/>
        <a:lstStyle/>
        <a:p>
          <a:endParaRPr lang="en-US" sz="1800"/>
        </a:p>
      </dgm:t>
    </dgm:pt>
    <dgm:pt modelId="{31B53915-AF80-48FD-B878-D26E874A4CAA}">
      <dgm:prSet custT="1"/>
      <dgm:spPr>
        <a:solidFill>
          <a:schemeClr val="tx2"/>
        </a:solidFill>
      </dgm:spPr>
      <dgm:t>
        <a:bodyPr/>
        <a:lstStyle/>
        <a:p>
          <a:pPr rtl="0"/>
          <a:r>
            <a:rPr lang="en-US" sz="1800" baseline="0" dirty="0"/>
            <a:t>Plaintiffs must show general and specific causation of disease, reliability of science </a:t>
          </a:r>
        </a:p>
      </dgm:t>
    </dgm:pt>
    <dgm:pt modelId="{56F7C0E4-39CD-4E01-AE00-638CCE5EA51E}" type="parTrans" cxnId="{A6A90CA7-6159-4332-8FC8-1E45EE2F5F56}">
      <dgm:prSet/>
      <dgm:spPr/>
      <dgm:t>
        <a:bodyPr/>
        <a:lstStyle/>
        <a:p>
          <a:endParaRPr lang="en-US" sz="1800"/>
        </a:p>
      </dgm:t>
    </dgm:pt>
    <dgm:pt modelId="{F843A233-2372-443E-A97C-ABD20F72ABD1}" type="sibTrans" cxnId="{A6A90CA7-6159-4332-8FC8-1E45EE2F5F56}">
      <dgm:prSet/>
      <dgm:spPr/>
      <dgm:t>
        <a:bodyPr/>
        <a:lstStyle/>
        <a:p>
          <a:endParaRPr lang="en-US" sz="1800"/>
        </a:p>
      </dgm:t>
    </dgm:pt>
    <dgm:pt modelId="{0E55E5A4-EA71-4744-912D-840301C132F2}" type="pres">
      <dgm:prSet presAssocID="{43FA3802-7A42-4CAA-B69E-E322154F17F5}" presName="linear" presStyleCnt="0">
        <dgm:presLayoutVars>
          <dgm:animLvl val="lvl"/>
          <dgm:resizeHandles val="exact"/>
        </dgm:presLayoutVars>
      </dgm:prSet>
      <dgm:spPr/>
    </dgm:pt>
    <dgm:pt modelId="{6251162B-4B91-4374-9C4C-88D2E4C85468}" type="pres">
      <dgm:prSet presAssocID="{40A38EC0-D5B8-4468-917D-BC664619F5EE}" presName="parentText" presStyleLbl="node1" presStyleIdx="0" presStyleCnt="3" custLinFactNeighborY="22118">
        <dgm:presLayoutVars>
          <dgm:chMax val="0"/>
          <dgm:bulletEnabled val="1"/>
        </dgm:presLayoutVars>
      </dgm:prSet>
      <dgm:spPr/>
    </dgm:pt>
    <dgm:pt modelId="{09515048-E77F-4C0B-B1E5-E8BBAB18DE03}" type="pres">
      <dgm:prSet presAssocID="{AB2FD7D1-4167-4049-843C-8713379ADE14}" presName="spacer" presStyleCnt="0"/>
      <dgm:spPr/>
    </dgm:pt>
    <dgm:pt modelId="{46F9570D-D5BB-4BA2-8635-58B96A47BF8F}" type="pres">
      <dgm:prSet presAssocID="{A167AE62-E0BC-4099-9DE4-3450F34474B0}" presName="parentText" presStyleLbl="node1" presStyleIdx="1" presStyleCnt="3">
        <dgm:presLayoutVars>
          <dgm:chMax val="0"/>
          <dgm:bulletEnabled val="1"/>
        </dgm:presLayoutVars>
      </dgm:prSet>
      <dgm:spPr/>
    </dgm:pt>
    <dgm:pt modelId="{29CC49F3-E894-4463-A69D-75747EE87463}" type="pres">
      <dgm:prSet presAssocID="{9D212B35-D1CA-4803-9EAC-04086EA1EB5D}" presName="spacer" presStyleCnt="0"/>
      <dgm:spPr/>
    </dgm:pt>
    <dgm:pt modelId="{2F84B6BB-E767-4D3B-9DD5-7EAEFDC8DF16}" type="pres">
      <dgm:prSet presAssocID="{31B53915-AF80-48FD-B878-D26E874A4CAA}" presName="parentText" presStyleLbl="node1" presStyleIdx="2" presStyleCnt="3" custLinFactNeighborY="26279">
        <dgm:presLayoutVars>
          <dgm:chMax val="0"/>
          <dgm:bulletEnabled val="1"/>
        </dgm:presLayoutVars>
      </dgm:prSet>
      <dgm:spPr/>
    </dgm:pt>
  </dgm:ptLst>
  <dgm:cxnLst>
    <dgm:cxn modelId="{8AF0C506-491E-4A87-93EF-12A1CE286819}" srcId="{43FA3802-7A42-4CAA-B69E-E322154F17F5}" destId="{A167AE62-E0BC-4099-9DE4-3450F34474B0}" srcOrd="1" destOrd="0" parTransId="{EFE0527C-CE12-457C-A4CE-DA65B47C42D6}" sibTransId="{9D212B35-D1CA-4803-9EAC-04086EA1EB5D}"/>
    <dgm:cxn modelId="{959D001E-AA49-42CF-962D-B946F8381414}" type="presOf" srcId="{40A38EC0-D5B8-4468-917D-BC664619F5EE}" destId="{6251162B-4B91-4374-9C4C-88D2E4C85468}" srcOrd="0" destOrd="0" presId="urn:microsoft.com/office/officeart/2005/8/layout/vList2"/>
    <dgm:cxn modelId="{01424F6B-99A5-452B-8F6B-1A714E3D6517}" type="presOf" srcId="{31B53915-AF80-48FD-B878-D26E874A4CAA}" destId="{2F84B6BB-E767-4D3B-9DD5-7EAEFDC8DF16}" srcOrd="0" destOrd="0" presId="urn:microsoft.com/office/officeart/2005/8/layout/vList2"/>
    <dgm:cxn modelId="{84309C7B-D658-4168-ADED-ED3E925278AD}" type="presOf" srcId="{43FA3802-7A42-4CAA-B69E-E322154F17F5}" destId="{0E55E5A4-EA71-4744-912D-840301C132F2}" srcOrd="0" destOrd="0" presId="urn:microsoft.com/office/officeart/2005/8/layout/vList2"/>
    <dgm:cxn modelId="{3CEBA18A-E6DD-49EC-8683-91C4134B6EC5}" srcId="{43FA3802-7A42-4CAA-B69E-E322154F17F5}" destId="{40A38EC0-D5B8-4468-917D-BC664619F5EE}" srcOrd="0" destOrd="0" parTransId="{F5844BB3-1170-4D8B-8484-1EFB5179B613}" sibTransId="{AB2FD7D1-4167-4049-843C-8713379ADE14}"/>
    <dgm:cxn modelId="{C8CEDD93-405A-4359-A7FD-BE0398A366DF}" type="presOf" srcId="{A167AE62-E0BC-4099-9DE4-3450F34474B0}" destId="{46F9570D-D5BB-4BA2-8635-58B96A47BF8F}" srcOrd="0" destOrd="0" presId="urn:microsoft.com/office/officeart/2005/8/layout/vList2"/>
    <dgm:cxn modelId="{A6A90CA7-6159-4332-8FC8-1E45EE2F5F56}" srcId="{43FA3802-7A42-4CAA-B69E-E322154F17F5}" destId="{31B53915-AF80-48FD-B878-D26E874A4CAA}" srcOrd="2" destOrd="0" parTransId="{56F7C0E4-39CD-4E01-AE00-638CCE5EA51E}" sibTransId="{F843A233-2372-443E-A97C-ABD20F72ABD1}"/>
    <dgm:cxn modelId="{2E2F8E00-D425-4FE7-9DA0-0EE2D3B4BC40}" type="presParOf" srcId="{0E55E5A4-EA71-4744-912D-840301C132F2}" destId="{6251162B-4B91-4374-9C4C-88D2E4C85468}" srcOrd="0" destOrd="0" presId="urn:microsoft.com/office/officeart/2005/8/layout/vList2"/>
    <dgm:cxn modelId="{2B58016E-DE32-4063-A0E2-A30AEF6B00B9}" type="presParOf" srcId="{0E55E5A4-EA71-4744-912D-840301C132F2}" destId="{09515048-E77F-4C0B-B1E5-E8BBAB18DE03}" srcOrd="1" destOrd="0" presId="urn:microsoft.com/office/officeart/2005/8/layout/vList2"/>
    <dgm:cxn modelId="{336DC7A8-6F23-4CDD-8547-9E547E9151AE}" type="presParOf" srcId="{0E55E5A4-EA71-4744-912D-840301C132F2}" destId="{46F9570D-D5BB-4BA2-8635-58B96A47BF8F}" srcOrd="2" destOrd="0" presId="urn:microsoft.com/office/officeart/2005/8/layout/vList2"/>
    <dgm:cxn modelId="{7345C0CA-0874-4CFC-BF21-BDCD8F86F83D}" type="presParOf" srcId="{0E55E5A4-EA71-4744-912D-840301C132F2}" destId="{29CC49F3-E894-4463-A69D-75747EE87463}" srcOrd="3" destOrd="0" presId="urn:microsoft.com/office/officeart/2005/8/layout/vList2"/>
    <dgm:cxn modelId="{DC4D7294-E571-4E70-8474-A495628F2628}" type="presParOf" srcId="{0E55E5A4-EA71-4744-912D-840301C132F2}" destId="{2F84B6BB-E767-4D3B-9DD5-7EAEFDC8DF1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43C55-9475-4658-A1FC-B582F2728981}"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en-US"/>
        </a:p>
      </dgm:t>
    </dgm:pt>
    <dgm:pt modelId="{E47A01F9-9398-4440-A130-0A6B61160D53}">
      <dgm:prSet/>
      <dgm:spPr/>
      <dgm:t>
        <a:bodyPr/>
        <a:lstStyle/>
        <a:p>
          <a:r>
            <a:rPr lang="en-US" baseline="0" dirty="0"/>
            <a:t>Fight Misinformation</a:t>
          </a:r>
          <a:endParaRPr lang="en-US" dirty="0"/>
        </a:p>
      </dgm:t>
    </dgm:pt>
    <dgm:pt modelId="{F509E783-B372-4709-B2EC-E387F9807186}" type="parTrans" cxnId="{B0A24FA3-9D7A-4E0F-8AE5-D6C085B54263}">
      <dgm:prSet/>
      <dgm:spPr/>
      <dgm:t>
        <a:bodyPr/>
        <a:lstStyle/>
        <a:p>
          <a:endParaRPr lang="en-US"/>
        </a:p>
      </dgm:t>
    </dgm:pt>
    <dgm:pt modelId="{47E6AB4A-6D18-4EB5-A16E-B3B38940C58A}" type="sibTrans" cxnId="{B0A24FA3-9D7A-4E0F-8AE5-D6C085B54263}">
      <dgm:prSet/>
      <dgm:spPr/>
      <dgm:t>
        <a:bodyPr/>
        <a:lstStyle/>
        <a:p>
          <a:endParaRPr lang="en-US"/>
        </a:p>
      </dgm:t>
    </dgm:pt>
    <dgm:pt modelId="{874BA7B8-E178-4EE9-AB0D-95DC806E9C38}">
      <dgm:prSet/>
      <dgm:spPr>
        <a:solidFill>
          <a:schemeClr val="accent5">
            <a:lumMod val="20000"/>
            <a:lumOff val="80000"/>
            <a:alpha val="90000"/>
          </a:schemeClr>
        </a:solidFill>
      </dgm:spPr>
      <dgm:t>
        <a:bodyPr anchor="ctr"/>
        <a:lstStyle/>
        <a:p>
          <a:pPr>
            <a:buClr>
              <a:schemeClr val="accent1"/>
            </a:buClr>
            <a:buFont typeface="Arial" panose="020B0604020202020204" pitchFamily="34" charset="0"/>
            <a:buChar char="•"/>
          </a:pPr>
          <a:r>
            <a:rPr lang="en-US" b="0" dirty="0"/>
            <a:t>Engage the media  </a:t>
          </a:r>
          <a:endParaRPr lang="en-US" dirty="0"/>
        </a:p>
      </dgm:t>
    </dgm:pt>
    <dgm:pt modelId="{42D04F38-57FE-4FB9-84F1-199E65900485}" type="parTrans" cxnId="{337C7C26-15D5-47A7-97CA-925C8AF1A9A8}">
      <dgm:prSet/>
      <dgm:spPr/>
      <dgm:t>
        <a:bodyPr/>
        <a:lstStyle/>
        <a:p>
          <a:endParaRPr lang="en-US"/>
        </a:p>
      </dgm:t>
    </dgm:pt>
    <dgm:pt modelId="{32A85681-F59E-4D0F-848D-6E2D8D487E3E}" type="sibTrans" cxnId="{337C7C26-15D5-47A7-97CA-925C8AF1A9A8}">
      <dgm:prSet/>
      <dgm:spPr/>
      <dgm:t>
        <a:bodyPr/>
        <a:lstStyle/>
        <a:p>
          <a:endParaRPr lang="en-US"/>
        </a:p>
      </dgm:t>
    </dgm:pt>
    <dgm:pt modelId="{C677A6C8-4151-4955-8C61-1B6DB97E1557}">
      <dgm:prSet/>
      <dgm:spPr>
        <a:solidFill>
          <a:schemeClr val="accent5">
            <a:lumMod val="20000"/>
            <a:lumOff val="80000"/>
            <a:alpha val="90000"/>
          </a:schemeClr>
        </a:solidFill>
      </dgm:spPr>
      <dgm:t>
        <a:bodyPr anchor="ctr"/>
        <a:lstStyle/>
        <a:p>
          <a:pPr>
            <a:buClr>
              <a:schemeClr val="accent1"/>
            </a:buClr>
            <a:buFont typeface="Arial" panose="020B0604020202020204" pitchFamily="34" charset="0"/>
            <a:buChar char="•"/>
          </a:pPr>
          <a:r>
            <a:rPr lang="en-US" b="0" dirty="0"/>
            <a:t>Regulatory and legislative support</a:t>
          </a:r>
          <a:endParaRPr lang="en-US" dirty="0"/>
        </a:p>
      </dgm:t>
    </dgm:pt>
    <dgm:pt modelId="{BDDED12D-8155-4DCB-B93A-A5CB494027AD}" type="parTrans" cxnId="{FF3339F7-3534-4102-8672-FE340F9A9DAF}">
      <dgm:prSet/>
      <dgm:spPr/>
      <dgm:t>
        <a:bodyPr/>
        <a:lstStyle/>
        <a:p>
          <a:endParaRPr lang="en-US"/>
        </a:p>
      </dgm:t>
    </dgm:pt>
    <dgm:pt modelId="{1EF5A4DE-B17B-4C5C-A474-509039074030}" type="sibTrans" cxnId="{FF3339F7-3534-4102-8672-FE340F9A9DAF}">
      <dgm:prSet/>
      <dgm:spPr/>
      <dgm:t>
        <a:bodyPr/>
        <a:lstStyle/>
        <a:p>
          <a:endParaRPr lang="en-US"/>
        </a:p>
      </dgm:t>
    </dgm:pt>
    <dgm:pt modelId="{1C1AC22C-AF8D-4E83-8848-BF5ACDC8FFA3}">
      <dgm:prSet/>
      <dgm:spPr>
        <a:solidFill>
          <a:schemeClr val="accent5">
            <a:lumMod val="20000"/>
            <a:lumOff val="80000"/>
            <a:alpha val="90000"/>
          </a:schemeClr>
        </a:solidFill>
      </dgm:spPr>
      <dgm:t>
        <a:bodyPr anchor="ctr"/>
        <a:lstStyle/>
        <a:p>
          <a:pPr>
            <a:buClr>
              <a:schemeClr val="accent1"/>
            </a:buClr>
            <a:buFontTx/>
            <a:buChar char="–"/>
          </a:pPr>
          <a:r>
            <a:rPr lang="en-US" dirty="0"/>
            <a:t>Communication with regulators like TCEQ, Office of the Texas Chemist</a:t>
          </a:r>
        </a:p>
      </dgm:t>
    </dgm:pt>
    <dgm:pt modelId="{3D4400BF-F6CC-47F2-B103-E91AD96C1584}" type="parTrans" cxnId="{957C806E-D435-42DA-B7CD-343F90C3AC9E}">
      <dgm:prSet/>
      <dgm:spPr/>
      <dgm:t>
        <a:bodyPr/>
        <a:lstStyle/>
        <a:p>
          <a:endParaRPr lang="en-US"/>
        </a:p>
      </dgm:t>
    </dgm:pt>
    <dgm:pt modelId="{9F403837-CE41-4DF6-9BE1-478A93278B69}" type="sibTrans" cxnId="{957C806E-D435-42DA-B7CD-343F90C3AC9E}">
      <dgm:prSet/>
      <dgm:spPr/>
      <dgm:t>
        <a:bodyPr/>
        <a:lstStyle/>
        <a:p>
          <a:endParaRPr lang="en-US"/>
        </a:p>
      </dgm:t>
    </dgm:pt>
    <dgm:pt modelId="{956FC46E-29A5-48D6-A8FF-1C31D5E49D20}">
      <dgm:prSet/>
      <dgm:spPr>
        <a:solidFill>
          <a:schemeClr val="accent5">
            <a:lumMod val="20000"/>
            <a:lumOff val="80000"/>
            <a:alpha val="90000"/>
          </a:schemeClr>
        </a:solidFill>
      </dgm:spPr>
      <dgm:t>
        <a:bodyPr anchor="ctr"/>
        <a:lstStyle/>
        <a:p>
          <a:pPr>
            <a:buClr>
              <a:schemeClr val="accent1"/>
            </a:buClr>
            <a:buFontTx/>
            <a:buChar char="–"/>
          </a:pPr>
          <a:r>
            <a:rPr lang="en-US" dirty="0"/>
            <a:t>Educating the Legislature on PFAS tox and exposure science</a:t>
          </a:r>
        </a:p>
      </dgm:t>
    </dgm:pt>
    <dgm:pt modelId="{AE74C999-0401-49C2-838C-351794658B6B}" type="parTrans" cxnId="{B8092374-36D0-43F0-B142-9C695F9E464D}">
      <dgm:prSet/>
      <dgm:spPr/>
      <dgm:t>
        <a:bodyPr/>
        <a:lstStyle/>
        <a:p>
          <a:endParaRPr lang="en-US"/>
        </a:p>
      </dgm:t>
    </dgm:pt>
    <dgm:pt modelId="{A9EC6B11-F643-455E-87A1-5B26C6D9C152}" type="sibTrans" cxnId="{B8092374-36D0-43F0-B142-9C695F9E464D}">
      <dgm:prSet/>
      <dgm:spPr/>
      <dgm:t>
        <a:bodyPr/>
        <a:lstStyle/>
        <a:p>
          <a:endParaRPr lang="en-US"/>
        </a:p>
      </dgm:t>
    </dgm:pt>
    <dgm:pt modelId="{E1DE182B-0E50-4FD9-AF6A-8A84A732D841}">
      <dgm:prSet/>
      <dgm:spPr/>
      <dgm:t>
        <a:bodyPr/>
        <a:lstStyle/>
        <a:p>
          <a:r>
            <a:rPr lang="en-US" baseline="0"/>
            <a:t>Assess Statutory Protections</a:t>
          </a:r>
          <a:endParaRPr lang="en-US"/>
        </a:p>
      </dgm:t>
    </dgm:pt>
    <dgm:pt modelId="{D8DD3AF8-5E91-4DA0-A451-4B16293B566F}" type="parTrans" cxnId="{7A519933-2790-44C2-B6E8-0921FED47618}">
      <dgm:prSet/>
      <dgm:spPr/>
      <dgm:t>
        <a:bodyPr/>
        <a:lstStyle/>
        <a:p>
          <a:endParaRPr lang="en-US"/>
        </a:p>
      </dgm:t>
    </dgm:pt>
    <dgm:pt modelId="{D15B423C-7AA2-45E8-926B-4EAB8CBAFE42}" type="sibTrans" cxnId="{7A519933-2790-44C2-B6E8-0921FED47618}">
      <dgm:prSet/>
      <dgm:spPr/>
      <dgm:t>
        <a:bodyPr/>
        <a:lstStyle/>
        <a:p>
          <a:endParaRPr lang="en-US"/>
        </a:p>
      </dgm:t>
    </dgm:pt>
    <dgm:pt modelId="{0AE4F433-E05A-4AB2-BDC0-B946E85719D4}">
      <dgm:prSet/>
      <dgm:spPr>
        <a:solidFill>
          <a:schemeClr val="tx2">
            <a:lumMod val="20000"/>
            <a:lumOff val="80000"/>
            <a:alpha val="90000"/>
          </a:schemeClr>
        </a:solidFill>
      </dgm:spPr>
      <dgm:t>
        <a:bodyPr anchor="ctr"/>
        <a:lstStyle/>
        <a:p>
          <a:pPr>
            <a:buClr>
              <a:schemeClr val="accent1"/>
            </a:buClr>
            <a:buFont typeface="Arial" panose="020B0604020202020204" pitchFamily="34" charset="0"/>
            <a:buChar char="•"/>
          </a:pPr>
          <a:r>
            <a:rPr lang="en-US" b="0" dirty="0"/>
            <a:t>CERCLA</a:t>
          </a:r>
          <a:endParaRPr lang="en-US" dirty="0"/>
        </a:p>
      </dgm:t>
    </dgm:pt>
    <dgm:pt modelId="{AFE8A0BA-5059-4A54-9322-9E45C5799045}" type="parTrans" cxnId="{DA11581F-9242-4DB0-9436-EF75A91EDC0E}">
      <dgm:prSet/>
      <dgm:spPr/>
      <dgm:t>
        <a:bodyPr/>
        <a:lstStyle/>
        <a:p>
          <a:endParaRPr lang="en-US"/>
        </a:p>
      </dgm:t>
    </dgm:pt>
    <dgm:pt modelId="{671AAC3E-DB60-4664-A263-2CD96014DEAB}" type="sibTrans" cxnId="{DA11581F-9242-4DB0-9436-EF75A91EDC0E}">
      <dgm:prSet/>
      <dgm:spPr/>
      <dgm:t>
        <a:bodyPr/>
        <a:lstStyle/>
        <a:p>
          <a:endParaRPr lang="en-US"/>
        </a:p>
      </dgm:t>
    </dgm:pt>
    <dgm:pt modelId="{EE48153F-755E-4D6A-BDB1-829871E67B21}">
      <dgm:prSet/>
      <dgm:spPr>
        <a:solidFill>
          <a:schemeClr val="tx2">
            <a:lumMod val="20000"/>
            <a:lumOff val="80000"/>
            <a:alpha val="90000"/>
          </a:schemeClr>
        </a:solidFill>
      </dgm:spPr>
      <dgm:t>
        <a:bodyPr anchor="ctr"/>
        <a:lstStyle/>
        <a:p>
          <a:pPr>
            <a:buClr>
              <a:schemeClr val="accent1"/>
            </a:buClr>
            <a:buFont typeface="Arial" panose="020B0604020202020204" pitchFamily="34" charset="0"/>
            <a:buChar char="•"/>
          </a:pPr>
          <a:r>
            <a:rPr lang="en-US" b="0" dirty="0"/>
            <a:t>Texas tort protections</a:t>
          </a:r>
          <a:endParaRPr lang="en-US" dirty="0"/>
        </a:p>
      </dgm:t>
    </dgm:pt>
    <dgm:pt modelId="{FAF849F4-5B94-496B-A69F-4D020F918D6B}" type="parTrans" cxnId="{48193E23-4263-4E1B-A1B7-CC9AF1322866}">
      <dgm:prSet/>
      <dgm:spPr/>
      <dgm:t>
        <a:bodyPr/>
        <a:lstStyle/>
        <a:p>
          <a:endParaRPr lang="en-US"/>
        </a:p>
      </dgm:t>
    </dgm:pt>
    <dgm:pt modelId="{90B5E6EC-C447-4A7D-B963-DD626110E4E2}" type="sibTrans" cxnId="{48193E23-4263-4E1B-A1B7-CC9AF1322866}">
      <dgm:prSet/>
      <dgm:spPr/>
      <dgm:t>
        <a:bodyPr/>
        <a:lstStyle/>
        <a:p>
          <a:endParaRPr lang="en-US"/>
        </a:p>
      </dgm:t>
    </dgm:pt>
    <dgm:pt modelId="{A42B3BF2-5B59-4D25-BB19-51BC7DCA700B}">
      <dgm:prSet/>
      <dgm:spPr/>
      <dgm:t>
        <a:bodyPr/>
        <a:lstStyle/>
        <a:p>
          <a:r>
            <a:rPr lang="en-US" baseline="0"/>
            <a:t>Attack Causation</a:t>
          </a:r>
          <a:endParaRPr lang="en-US"/>
        </a:p>
      </dgm:t>
    </dgm:pt>
    <dgm:pt modelId="{CC405800-4C3C-4AD7-B804-B2FD773FC3C9}" type="parTrans" cxnId="{A2A1C321-E7CC-4A26-8536-4C9D2A0928E7}">
      <dgm:prSet/>
      <dgm:spPr/>
      <dgm:t>
        <a:bodyPr/>
        <a:lstStyle/>
        <a:p>
          <a:endParaRPr lang="en-US"/>
        </a:p>
      </dgm:t>
    </dgm:pt>
    <dgm:pt modelId="{D623120F-6264-4EF8-A43A-BA23D12FAC95}" type="sibTrans" cxnId="{A2A1C321-E7CC-4A26-8536-4C9D2A0928E7}">
      <dgm:prSet/>
      <dgm:spPr/>
      <dgm:t>
        <a:bodyPr/>
        <a:lstStyle/>
        <a:p>
          <a:endParaRPr lang="en-US"/>
        </a:p>
      </dgm:t>
    </dgm:pt>
    <dgm:pt modelId="{8FD9D383-9464-41B0-9E98-D6A552737CFA}">
      <dgm:prSet/>
      <dgm:spPr>
        <a:solidFill>
          <a:schemeClr val="accent3">
            <a:lumMod val="20000"/>
            <a:lumOff val="80000"/>
            <a:alpha val="90000"/>
          </a:schemeClr>
        </a:solidFill>
      </dgm:spPr>
      <dgm:t>
        <a:bodyPr anchor="ctr"/>
        <a:lstStyle/>
        <a:p>
          <a:pPr>
            <a:buClr>
              <a:schemeClr val="accent1"/>
            </a:buClr>
            <a:buFont typeface="Arial" panose="020B0604020202020204" pitchFamily="34" charset="0"/>
            <a:buChar char="•"/>
          </a:pPr>
          <a:r>
            <a:rPr lang="en-US" b="0" dirty="0"/>
            <a:t>Plaintiffs must show general and specific causation of disease, reliability of science</a:t>
          </a:r>
          <a:endParaRPr lang="en-US" dirty="0"/>
        </a:p>
      </dgm:t>
    </dgm:pt>
    <dgm:pt modelId="{BD163317-C15C-446C-8A65-FD00AE38E963}" type="parTrans" cxnId="{37405777-2359-4913-890C-2E9B3DD19659}">
      <dgm:prSet/>
      <dgm:spPr/>
      <dgm:t>
        <a:bodyPr/>
        <a:lstStyle/>
        <a:p>
          <a:endParaRPr lang="en-US"/>
        </a:p>
      </dgm:t>
    </dgm:pt>
    <dgm:pt modelId="{3450C95F-1E45-4153-A05D-5C2EC9ABDEEE}" type="sibTrans" cxnId="{37405777-2359-4913-890C-2E9B3DD19659}">
      <dgm:prSet/>
      <dgm:spPr/>
      <dgm:t>
        <a:bodyPr/>
        <a:lstStyle/>
        <a:p>
          <a:endParaRPr lang="en-US"/>
        </a:p>
      </dgm:t>
    </dgm:pt>
    <dgm:pt modelId="{5E397983-0101-4F40-A8E8-3E3BA98503D8}">
      <dgm:prSet/>
      <dgm:spPr>
        <a:solidFill>
          <a:schemeClr val="tx2">
            <a:lumMod val="20000"/>
            <a:lumOff val="80000"/>
            <a:alpha val="90000"/>
          </a:schemeClr>
        </a:solidFill>
      </dgm:spPr>
      <dgm:t>
        <a:bodyPr anchor="ctr"/>
        <a:lstStyle/>
        <a:p>
          <a:pPr>
            <a:buClr>
              <a:schemeClr val="accent1"/>
            </a:buClr>
            <a:buFont typeface="Arial" panose="020B0604020202020204" pitchFamily="34" charset="0"/>
            <a:buChar char="•"/>
          </a:pPr>
          <a:r>
            <a:rPr lang="en-US" dirty="0"/>
            <a:t>Preemption arguments</a:t>
          </a:r>
        </a:p>
      </dgm:t>
    </dgm:pt>
    <dgm:pt modelId="{25524EE3-3745-4B73-AD68-C55339DCECB3}" type="parTrans" cxnId="{65885790-D86E-4126-8DDB-B5EF6C870D65}">
      <dgm:prSet/>
      <dgm:spPr/>
    </dgm:pt>
    <dgm:pt modelId="{74514E17-8EBA-4151-BF86-388ABED1A373}" type="sibTrans" cxnId="{65885790-D86E-4126-8DDB-B5EF6C870D65}">
      <dgm:prSet/>
      <dgm:spPr/>
    </dgm:pt>
    <dgm:pt modelId="{AC4B843E-8E6F-4237-B63A-1497264484A7}">
      <dgm:prSet/>
      <dgm:spPr>
        <a:solidFill>
          <a:schemeClr val="tx2">
            <a:lumMod val="20000"/>
            <a:lumOff val="80000"/>
            <a:alpha val="90000"/>
          </a:schemeClr>
        </a:solidFill>
      </dgm:spPr>
      <dgm:t>
        <a:bodyPr anchor="ctr"/>
        <a:lstStyle/>
        <a:p>
          <a:pPr>
            <a:buClr>
              <a:schemeClr val="accent1"/>
            </a:buClr>
            <a:buFont typeface="Arial" panose="020B0604020202020204" pitchFamily="34" charset="0"/>
            <a:buNone/>
          </a:pPr>
          <a:r>
            <a:rPr lang="en-US" dirty="0"/>
            <a:t>-- Fertilizer exemption</a:t>
          </a:r>
        </a:p>
      </dgm:t>
    </dgm:pt>
    <dgm:pt modelId="{22C419B0-CB2A-46CC-AD27-75A89D6E8954}" type="parTrans" cxnId="{972495CB-B927-468E-9BE9-508416D3C0D6}">
      <dgm:prSet/>
      <dgm:spPr/>
    </dgm:pt>
    <dgm:pt modelId="{E0C525B9-8A1C-4A3D-A89F-373DFB1EC4E1}" type="sibTrans" cxnId="{972495CB-B927-468E-9BE9-508416D3C0D6}">
      <dgm:prSet/>
      <dgm:spPr/>
    </dgm:pt>
    <dgm:pt modelId="{027AF1AE-866C-42F3-A200-AED073BD1F2A}">
      <dgm:prSet/>
      <dgm:spPr>
        <a:solidFill>
          <a:schemeClr val="tx2">
            <a:lumMod val="20000"/>
            <a:lumOff val="80000"/>
            <a:alpha val="90000"/>
          </a:schemeClr>
        </a:solidFill>
      </dgm:spPr>
      <dgm:t>
        <a:bodyPr anchor="ctr"/>
        <a:lstStyle/>
        <a:p>
          <a:pPr>
            <a:buClr>
              <a:schemeClr val="accent1"/>
            </a:buClr>
            <a:buFont typeface="Arial" panose="020B0604020202020204" pitchFamily="34" charset="0"/>
            <a:buChar char="•"/>
          </a:pPr>
          <a:r>
            <a:rPr lang="en-US" dirty="0"/>
            <a:t>Right to Farm laws</a:t>
          </a:r>
        </a:p>
      </dgm:t>
    </dgm:pt>
    <dgm:pt modelId="{8EB08822-ED3D-4E77-9DCA-4AF71C5A4EA6}" type="parTrans" cxnId="{2B990680-D421-48C1-BACC-3FD82767135C}">
      <dgm:prSet/>
      <dgm:spPr/>
    </dgm:pt>
    <dgm:pt modelId="{F481F459-6C73-4414-A63C-55696ED9A5A5}" type="sibTrans" cxnId="{2B990680-D421-48C1-BACC-3FD82767135C}">
      <dgm:prSet/>
      <dgm:spPr/>
    </dgm:pt>
    <dgm:pt modelId="{C5AD7997-9894-4A74-92F3-8B5B14C0E717}" type="pres">
      <dgm:prSet presAssocID="{D8243C55-9475-4658-A1FC-B582F2728981}" presName="diagram" presStyleCnt="0">
        <dgm:presLayoutVars>
          <dgm:dir/>
          <dgm:animLvl val="lvl"/>
          <dgm:resizeHandles val="exact"/>
        </dgm:presLayoutVars>
      </dgm:prSet>
      <dgm:spPr/>
    </dgm:pt>
    <dgm:pt modelId="{D5D3EA28-48F8-4966-99B8-54E8A2823C36}" type="pres">
      <dgm:prSet presAssocID="{E47A01F9-9398-4440-A130-0A6B61160D53}" presName="compNode" presStyleCnt="0"/>
      <dgm:spPr/>
    </dgm:pt>
    <dgm:pt modelId="{3D9AB690-1D48-41C4-A4CE-F64154BAFD8B}" type="pres">
      <dgm:prSet presAssocID="{E47A01F9-9398-4440-A130-0A6B61160D53}" presName="childRect" presStyleLbl="bgAcc1" presStyleIdx="0" presStyleCnt="3">
        <dgm:presLayoutVars>
          <dgm:bulletEnabled val="1"/>
        </dgm:presLayoutVars>
      </dgm:prSet>
      <dgm:spPr/>
    </dgm:pt>
    <dgm:pt modelId="{5EF1F30F-199D-43C7-AF8C-3CCF08DE87D2}" type="pres">
      <dgm:prSet presAssocID="{E47A01F9-9398-4440-A130-0A6B61160D53}" presName="parentText" presStyleLbl="node1" presStyleIdx="0" presStyleCnt="0">
        <dgm:presLayoutVars>
          <dgm:chMax val="0"/>
          <dgm:bulletEnabled val="1"/>
        </dgm:presLayoutVars>
      </dgm:prSet>
      <dgm:spPr/>
    </dgm:pt>
    <dgm:pt modelId="{C8C485B0-6B28-48CC-9EF0-E14D4ADF572D}" type="pres">
      <dgm:prSet presAssocID="{E47A01F9-9398-4440-A130-0A6B61160D53}" presName="parentRect" presStyleLbl="alignNode1" presStyleIdx="0" presStyleCnt="3"/>
      <dgm:spPr/>
    </dgm:pt>
    <dgm:pt modelId="{7485CD34-37E3-4196-A8C7-69D41122D75A}" type="pres">
      <dgm:prSet presAssocID="{E47A01F9-9398-4440-A130-0A6B61160D53}"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6B2B68-3033-434F-8D83-C93EFCF78E2A}" type="pres">
      <dgm:prSet presAssocID="{47E6AB4A-6D18-4EB5-A16E-B3B38940C58A}" presName="sibTrans" presStyleLbl="sibTrans2D1" presStyleIdx="0" presStyleCnt="0"/>
      <dgm:spPr/>
    </dgm:pt>
    <dgm:pt modelId="{8B8A52F1-3A86-46FE-A010-88BB6C93606F}" type="pres">
      <dgm:prSet presAssocID="{E1DE182B-0E50-4FD9-AF6A-8A84A732D841}" presName="compNode" presStyleCnt="0"/>
      <dgm:spPr/>
    </dgm:pt>
    <dgm:pt modelId="{04114AC8-488E-48D8-B8F2-A6CAF413FAC7}" type="pres">
      <dgm:prSet presAssocID="{E1DE182B-0E50-4FD9-AF6A-8A84A732D841}" presName="childRect" presStyleLbl="bgAcc1" presStyleIdx="1" presStyleCnt="3" custLinFactNeighborX="-554" custLinFactNeighborY="-1113">
        <dgm:presLayoutVars>
          <dgm:bulletEnabled val="1"/>
        </dgm:presLayoutVars>
      </dgm:prSet>
      <dgm:spPr/>
    </dgm:pt>
    <dgm:pt modelId="{ECEF3A3A-6D9F-410F-8858-B0455966F1E3}" type="pres">
      <dgm:prSet presAssocID="{E1DE182B-0E50-4FD9-AF6A-8A84A732D841}" presName="parentText" presStyleLbl="node1" presStyleIdx="0" presStyleCnt="0">
        <dgm:presLayoutVars>
          <dgm:chMax val="0"/>
          <dgm:bulletEnabled val="1"/>
        </dgm:presLayoutVars>
      </dgm:prSet>
      <dgm:spPr/>
    </dgm:pt>
    <dgm:pt modelId="{528185AC-BD7E-4482-8CB4-AF4BBD61097D}" type="pres">
      <dgm:prSet presAssocID="{E1DE182B-0E50-4FD9-AF6A-8A84A732D841}" presName="parentRect" presStyleLbl="alignNode1" presStyleIdx="1" presStyleCnt="3"/>
      <dgm:spPr/>
    </dgm:pt>
    <dgm:pt modelId="{C008B960-B06A-469A-8CDF-AA319DE236D8}" type="pres">
      <dgm:prSet presAssocID="{E1DE182B-0E50-4FD9-AF6A-8A84A732D841}"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5A56184A-1300-494C-BDFD-0F6494AE3B13}" type="pres">
      <dgm:prSet presAssocID="{D15B423C-7AA2-45E8-926B-4EAB8CBAFE42}" presName="sibTrans" presStyleLbl="sibTrans2D1" presStyleIdx="0" presStyleCnt="0"/>
      <dgm:spPr/>
    </dgm:pt>
    <dgm:pt modelId="{6AE0AA21-514A-4586-97AC-0599ED400AE2}" type="pres">
      <dgm:prSet presAssocID="{A42B3BF2-5B59-4D25-BB19-51BC7DCA700B}" presName="compNode" presStyleCnt="0"/>
      <dgm:spPr/>
    </dgm:pt>
    <dgm:pt modelId="{DE3BB9A8-32C5-4906-B164-CEA28A35785B}" type="pres">
      <dgm:prSet presAssocID="{A42B3BF2-5B59-4D25-BB19-51BC7DCA700B}" presName="childRect" presStyleLbl="bgAcc1" presStyleIdx="2" presStyleCnt="3">
        <dgm:presLayoutVars>
          <dgm:bulletEnabled val="1"/>
        </dgm:presLayoutVars>
      </dgm:prSet>
      <dgm:spPr/>
    </dgm:pt>
    <dgm:pt modelId="{92F18ACD-1BDA-4079-B69B-AD07B2793732}" type="pres">
      <dgm:prSet presAssocID="{A42B3BF2-5B59-4D25-BB19-51BC7DCA700B}" presName="parentText" presStyleLbl="node1" presStyleIdx="0" presStyleCnt="0">
        <dgm:presLayoutVars>
          <dgm:chMax val="0"/>
          <dgm:bulletEnabled val="1"/>
        </dgm:presLayoutVars>
      </dgm:prSet>
      <dgm:spPr/>
    </dgm:pt>
    <dgm:pt modelId="{85651650-D709-47DE-A5B9-8EEC7D34624B}" type="pres">
      <dgm:prSet presAssocID="{A42B3BF2-5B59-4D25-BB19-51BC7DCA700B}" presName="parentRect" presStyleLbl="alignNode1" presStyleIdx="2" presStyleCnt="3"/>
      <dgm:spPr/>
    </dgm:pt>
    <dgm:pt modelId="{533DBA36-D5A9-4124-91DA-4346FF39FF53}" type="pres">
      <dgm:prSet presAssocID="{A42B3BF2-5B59-4D25-BB19-51BC7DCA700B}"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Lst>
  <dgm:cxnLst>
    <dgm:cxn modelId="{1E418E07-1D74-44EE-B7E1-0443B8F2FB2E}" type="presOf" srcId="{E1DE182B-0E50-4FD9-AF6A-8A84A732D841}" destId="{528185AC-BD7E-4482-8CB4-AF4BBD61097D}" srcOrd="1" destOrd="0" presId="urn:microsoft.com/office/officeart/2005/8/layout/bList2"/>
    <dgm:cxn modelId="{DA11581F-9242-4DB0-9436-EF75A91EDC0E}" srcId="{E1DE182B-0E50-4FD9-AF6A-8A84A732D841}" destId="{0AE4F433-E05A-4AB2-BDC0-B946E85719D4}" srcOrd="0" destOrd="0" parTransId="{AFE8A0BA-5059-4A54-9322-9E45C5799045}" sibTransId="{671AAC3E-DB60-4664-A263-2CD96014DEAB}"/>
    <dgm:cxn modelId="{A2A1C321-E7CC-4A26-8536-4C9D2A0928E7}" srcId="{D8243C55-9475-4658-A1FC-B582F2728981}" destId="{A42B3BF2-5B59-4D25-BB19-51BC7DCA700B}" srcOrd="2" destOrd="0" parTransId="{CC405800-4C3C-4AD7-B804-B2FD773FC3C9}" sibTransId="{D623120F-6264-4EF8-A43A-BA23D12FAC95}"/>
    <dgm:cxn modelId="{48193E23-4263-4E1B-A1B7-CC9AF1322866}" srcId="{E1DE182B-0E50-4FD9-AF6A-8A84A732D841}" destId="{EE48153F-755E-4D6A-BDB1-829871E67B21}" srcOrd="1" destOrd="0" parTransId="{FAF849F4-5B94-496B-A69F-4D020F918D6B}" sibTransId="{90B5E6EC-C447-4A7D-B963-DD626110E4E2}"/>
    <dgm:cxn modelId="{728F7426-48A5-45BE-9964-17731BAB875C}" type="presOf" srcId="{D15B423C-7AA2-45E8-926B-4EAB8CBAFE42}" destId="{5A56184A-1300-494C-BDFD-0F6494AE3B13}" srcOrd="0" destOrd="0" presId="urn:microsoft.com/office/officeart/2005/8/layout/bList2"/>
    <dgm:cxn modelId="{337C7C26-15D5-47A7-97CA-925C8AF1A9A8}" srcId="{E47A01F9-9398-4440-A130-0A6B61160D53}" destId="{874BA7B8-E178-4EE9-AB0D-95DC806E9C38}" srcOrd="0" destOrd="0" parTransId="{42D04F38-57FE-4FB9-84F1-199E65900485}" sibTransId="{32A85681-F59E-4D0F-848D-6E2D8D487E3E}"/>
    <dgm:cxn modelId="{0674F627-0781-4A99-AD89-1C31D6A07916}" type="presOf" srcId="{D8243C55-9475-4658-A1FC-B582F2728981}" destId="{C5AD7997-9894-4A74-92F3-8B5B14C0E717}" srcOrd="0" destOrd="0" presId="urn:microsoft.com/office/officeart/2005/8/layout/bList2"/>
    <dgm:cxn modelId="{FD4BEE2F-4A8D-445E-B0CD-6CC61DA3AA41}" type="presOf" srcId="{E1DE182B-0E50-4FD9-AF6A-8A84A732D841}" destId="{ECEF3A3A-6D9F-410F-8858-B0455966F1E3}" srcOrd="0" destOrd="0" presId="urn:microsoft.com/office/officeart/2005/8/layout/bList2"/>
    <dgm:cxn modelId="{7A519933-2790-44C2-B6E8-0921FED47618}" srcId="{D8243C55-9475-4658-A1FC-B582F2728981}" destId="{E1DE182B-0E50-4FD9-AF6A-8A84A732D841}" srcOrd="1" destOrd="0" parTransId="{D8DD3AF8-5E91-4DA0-A451-4B16293B566F}" sibTransId="{D15B423C-7AA2-45E8-926B-4EAB8CBAFE42}"/>
    <dgm:cxn modelId="{25AB3A3E-6744-4098-8111-6932EF47FF96}" type="presOf" srcId="{A42B3BF2-5B59-4D25-BB19-51BC7DCA700B}" destId="{92F18ACD-1BDA-4079-B69B-AD07B2793732}" srcOrd="0" destOrd="0" presId="urn:microsoft.com/office/officeart/2005/8/layout/bList2"/>
    <dgm:cxn modelId="{4BB4303F-3475-4B43-AEC3-091A1DED75CE}" type="presOf" srcId="{956FC46E-29A5-48D6-A8FF-1C31D5E49D20}" destId="{3D9AB690-1D48-41C4-A4CE-F64154BAFD8B}" srcOrd="0" destOrd="3" presId="urn:microsoft.com/office/officeart/2005/8/layout/bList2"/>
    <dgm:cxn modelId="{04959743-94BE-4ABA-9761-7A65730BF245}" type="presOf" srcId="{027AF1AE-866C-42F3-A200-AED073BD1F2A}" destId="{04114AC8-488E-48D8-B8F2-A6CAF413FAC7}" srcOrd="0" destOrd="3" presId="urn:microsoft.com/office/officeart/2005/8/layout/bList2"/>
    <dgm:cxn modelId="{957C806E-D435-42DA-B7CD-343F90C3AC9E}" srcId="{C677A6C8-4151-4955-8C61-1B6DB97E1557}" destId="{1C1AC22C-AF8D-4E83-8848-BF5ACDC8FFA3}" srcOrd="0" destOrd="0" parTransId="{3D4400BF-F6CC-47F2-B103-E91AD96C1584}" sibTransId="{9F403837-CE41-4DF6-9BE1-478A93278B69}"/>
    <dgm:cxn modelId="{B8092374-36D0-43F0-B142-9C695F9E464D}" srcId="{C677A6C8-4151-4955-8C61-1B6DB97E1557}" destId="{956FC46E-29A5-48D6-A8FF-1C31D5E49D20}" srcOrd="1" destOrd="0" parTransId="{AE74C999-0401-49C2-838C-351794658B6B}" sibTransId="{A9EC6B11-F643-455E-87A1-5B26C6D9C152}"/>
    <dgm:cxn modelId="{37405777-2359-4913-890C-2E9B3DD19659}" srcId="{A42B3BF2-5B59-4D25-BB19-51BC7DCA700B}" destId="{8FD9D383-9464-41B0-9E98-D6A552737CFA}" srcOrd="0" destOrd="0" parTransId="{BD163317-C15C-446C-8A65-FD00AE38E963}" sibTransId="{3450C95F-1E45-4153-A05D-5C2EC9ABDEEE}"/>
    <dgm:cxn modelId="{2B990680-D421-48C1-BACC-3FD82767135C}" srcId="{E1DE182B-0E50-4FD9-AF6A-8A84A732D841}" destId="{027AF1AE-866C-42F3-A200-AED073BD1F2A}" srcOrd="2" destOrd="0" parTransId="{8EB08822-ED3D-4E77-9DCA-4AF71C5A4EA6}" sibTransId="{F481F459-6C73-4414-A63C-55696ED9A5A5}"/>
    <dgm:cxn modelId="{DDE9FB80-0A1A-4A30-B976-C1469C17716A}" type="presOf" srcId="{A42B3BF2-5B59-4D25-BB19-51BC7DCA700B}" destId="{85651650-D709-47DE-A5B9-8EEC7D34624B}" srcOrd="1" destOrd="0" presId="urn:microsoft.com/office/officeart/2005/8/layout/bList2"/>
    <dgm:cxn modelId="{DCF0C582-8587-40AB-890D-C6FF394A484A}" type="presOf" srcId="{AC4B843E-8E6F-4237-B63A-1497264484A7}" destId="{04114AC8-488E-48D8-B8F2-A6CAF413FAC7}" srcOrd="0" destOrd="1" presId="urn:microsoft.com/office/officeart/2005/8/layout/bList2"/>
    <dgm:cxn modelId="{B8B11D84-6D7C-4250-95A0-8C89EA365A1A}" type="presOf" srcId="{1C1AC22C-AF8D-4E83-8848-BF5ACDC8FFA3}" destId="{3D9AB690-1D48-41C4-A4CE-F64154BAFD8B}" srcOrd="0" destOrd="2" presId="urn:microsoft.com/office/officeart/2005/8/layout/bList2"/>
    <dgm:cxn modelId="{796C078D-0DC0-4C67-B92C-48BDF92E3735}" type="presOf" srcId="{5E397983-0101-4F40-A8E8-3E3BA98503D8}" destId="{04114AC8-488E-48D8-B8F2-A6CAF413FAC7}" srcOrd="0" destOrd="4" presId="urn:microsoft.com/office/officeart/2005/8/layout/bList2"/>
    <dgm:cxn modelId="{65885790-D86E-4126-8DDB-B5EF6C870D65}" srcId="{E1DE182B-0E50-4FD9-AF6A-8A84A732D841}" destId="{5E397983-0101-4F40-A8E8-3E3BA98503D8}" srcOrd="3" destOrd="0" parTransId="{25524EE3-3745-4B73-AD68-C55339DCECB3}" sibTransId="{74514E17-8EBA-4151-BF86-388ABED1A373}"/>
    <dgm:cxn modelId="{4F07C193-C62D-4C6D-96A9-7B084280DE53}" type="presOf" srcId="{EE48153F-755E-4D6A-BDB1-829871E67B21}" destId="{04114AC8-488E-48D8-B8F2-A6CAF413FAC7}" srcOrd="0" destOrd="2" presId="urn:microsoft.com/office/officeart/2005/8/layout/bList2"/>
    <dgm:cxn modelId="{B0A24FA3-9D7A-4E0F-8AE5-D6C085B54263}" srcId="{D8243C55-9475-4658-A1FC-B582F2728981}" destId="{E47A01F9-9398-4440-A130-0A6B61160D53}" srcOrd="0" destOrd="0" parTransId="{F509E783-B372-4709-B2EC-E387F9807186}" sibTransId="{47E6AB4A-6D18-4EB5-A16E-B3B38940C58A}"/>
    <dgm:cxn modelId="{BAA0A0BA-23C1-482F-95EC-A14976E1DF84}" type="presOf" srcId="{C677A6C8-4151-4955-8C61-1B6DB97E1557}" destId="{3D9AB690-1D48-41C4-A4CE-F64154BAFD8B}" srcOrd="0" destOrd="1" presId="urn:microsoft.com/office/officeart/2005/8/layout/bList2"/>
    <dgm:cxn modelId="{6FB7CEBC-65B6-4B2A-9555-5E69630DE95B}" type="presOf" srcId="{E47A01F9-9398-4440-A130-0A6B61160D53}" destId="{C8C485B0-6B28-48CC-9EF0-E14D4ADF572D}" srcOrd="1" destOrd="0" presId="urn:microsoft.com/office/officeart/2005/8/layout/bList2"/>
    <dgm:cxn modelId="{C36A0DC0-DE99-4052-848F-52325119A4C1}" type="presOf" srcId="{874BA7B8-E178-4EE9-AB0D-95DC806E9C38}" destId="{3D9AB690-1D48-41C4-A4CE-F64154BAFD8B}" srcOrd="0" destOrd="0" presId="urn:microsoft.com/office/officeart/2005/8/layout/bList2"/>
    <dgm:cxn modelId="{16FED3C5-8650-478E-BA69-9EA881D7B4BB}" type="presOf" srcId="{E47A01F9-9398-4440-A130-0A6B61160D53}" destId="{5EF1F30F-199D-43C7-AF8C-3CCF08DE87D2}" srcOrd="0" destOrd="0" presId="urn:microsoft.com/office/officeart/2005/8/layout/bList2"/>
    <dgm:cxn modelId="{12998BC6-88BE-43C3-843A-A3B94398B856}" type="presOf" srcId="{47E6AB4A-6D18-4EB5-A16E-B3B38940C58A}" destId="{716B2B68-3033-434F-8D83-C93EFCF78E2A}" srcOrd="0" destOrd="0" presId="urn:microsoft.com/office/officeart/2005/8/layout/bList2"/>
    <dgm:cxn modelId="{FEB88AC7-1E59-429F-BCE9-14981F82E183}" type="presOf" srcId="{0AE4F433-E05A-4AB2-BDC0-B946E85719D4}" destId="{04114AC8-488E-48D8-B8F2-A6CAF413FAC7}" srcOrd="0" destOrd="0" presId="urn:microsoft.com/office/officeart/2005/8/layout/bList2"/>
    <dgm:cxn modelId="{972495CB-B927-468E-9BE9-508416D3C0D6}" srcId="{0AE4F433-E05A-4AB2-BDC0-B946E85719D4}" destId="{AC4B843E-8E6F-4237-B63A-1497264484A7}" srcOrd="0" destOrd="0" parTransId="{22C419B0-CB2A-46CC-AD27-75A89D6E8954}" sibTransId="{E0C525B9-8A1C-4A3D-A89F-373DFB1EC4E1}"/>
    <dgm:cxn modelId="{85767DDA-FFE5-49A0-996D-CDFBA289EA10}" type="presOf" srcId="{8FD9D383-9464-41B0-9E98-D6A552737CFA}" destId="{DE3BB9A8-32C5-4906-B164-CEA28A35785B}" srcOrd="0" destOrd="0" presId="urn:microsoft.com/office/officeart/2005/8/layout/bList2"/>
    <dgm:cxn modelId="{FF3339F7-3534-4102-8672-FE340F9A9DAF}" srcId="{E47A01F9-9398-4440-A130-0A6B61160D53}" destId="{C677A6C8-4151-4955-8C61-1B6DB97E1557}" srcOrd="1" destOrd="0" parTransId="{BDDED12D-8155-4DCB-B93A-A5CB494027AD}" sibTransId="{1EF5A4DE-B17B-4C5C-A474-509039074030}"/>
    <dgm:cxn modelId="{400AF889-9674-480B-9CC2-3CED96325577}" type="presParOf" srcId="{C5AD7997-9894-4A74-92F3-8B5B14C0E717}" destId="{D5D3EA28-48F8-4966-99B8-54E8A2823C36}" srcOrd="0" destOrd="0" presId="urn:microsoft.com/office/officeart/2005/8/layout/bList2"/>
    <dgm:cxn modelId="{BED64DC8-B5BA-404F-80BE-33055289D5BD}" type="presParOf" srcId="{D5D3EA28-48F8-4966-99B8-54E8A2823C36}" destId="{3D9AB690-1D48-41C4-A4CE-F64154BAFD8B}" srcOrd="0" destOrd="0" presId="urn:microsoft.com/office/officeart/2005/8/layout/bList2"/>
    <dgm:cxn modelId="{F1268D26-5EE7-4B35-B499-35F664472F11}" type="presParOf" srcId="{D5D3EA28-48F8-4966-99B8-54E8A2823C36}" destId="{5EF1F30F-199D-43C7-AF8C-3CCF08DE87D2}" srcOrd="1" destOrd="0" presId="urn:microsoft.com/office/officeart/2005/8/layout/bList2"/>
    <dgm:cxn modelId="{C8D916BE-87EB-493F-801E-97F7B1B35BEA}" type="presParOf" srcId="{D5D3EA28-48F8-4966-99B8-54E8A2823C36}" destId="{C8C485B0-6B28-48CC-9EF0-E14D4ADF572D}" srcOrd="2" destOrd="0" presId="urn:microsoft.com/office/officeart/2005/8/layout/bList2"/>
    <dgm:cxn modelId="{2909D8BE-A1AB-4B3B-B034-4D5CE53D7BD0}" type="presParOf" srcId="{D5D3EA28-48F8-4966-99B8-54E8A2823C36}" destId="{7485CD34-37E3-4196-A8C7-69D41122D75A}" srcOrd="3" destOrd="0" presId="urn:microsoft.com/office/officeart/2005/8/layout/bList2"/>
    <dgm:cxn modelId="{5F41E32E-D022-418A-83F2-71FC41E0CCAF}" type="presParOf" srcId="{C5AD7997-9894-4A74-92F3-8B5B14C0E717}" destId="{716B2B68-3033-434F-8D83-C93EFCF78E2A}" srcOrd="1" destOrd="0" presId="urn:microsoft.com/office/officeart/2005/8/layout/bList2"/>
    <dgm:cxn modelId="{0EB4A95B-61C2-4602-90AD-376C320E39EB}" type="presParOf" srcId="{C5AD7997-9894-4A74-92F3-8B5B14C0E717}" destId="{8B8A52F1-3A86-46FE-A010-88BB6C93606F}" srcOrd="2" destOrd="0" presId="urn:microsoft.com/office/officeart/2005/8/layout/bList2"/>
    <dgm:cxn modelId="{B9BC4397-893C-41DD-98C6-134479F28E8C}" type="presParOf" srcId="{8B8A52F1-3A86-46FE-A010-88BB6C93606F}" destId="{04114AC8-488E-48D8-B8F2-A6CAF413FAC7}" srcOrd="0" destOrd="0" presId="urn:microsoft.com/office/officeart/2005/8/layout/bList2"/>
    <dgm:cxn modelId="{9CA7ADA9-EEBF-49A5-9B37-CB6C52A7F0A9}" type="presParOf" srcId="{8B8A52F1-3A86-46FE-A010-88BB6C93606F}" destId="{ECEF3A3A-6D9F-410F-8858-B0455966F1E3}" srcOrd="1" destOrd="0" presId="urn:microsoft.com/office/officeart/2005/8/layout/bList2"/>
    <dgm:cxn modelId="{24B84D76-5BB5-4995-A5E6-79CFEBA2FBCA}" type="presParOf" srcId="{8B8A52F1-3A86-46FE-A010-88BB6C93606F}" destId="{528185AC-BD7E-4482-8CB4-AF4BBD61097D}" srcOrd="2" destOrd="0" presId="urn:microsoft.com/office/officeart/2005/8/layout/bList2"/>
    <dgm:cxn modelId="{A052BF97-49B4-4B6B-8F69-36E6C5815693}" type="presParOf" srcId="{8B8A52F1-3A86-46FE-A010-88BB6C93606F}" destId="{C008B960-B06A-469A-8CDF-AA319DE236D8}" srcOrd="3" destOrd="0" presId="urn:microsoft.com/office/officeart/2005/8/layout/bList2"/>
    <dgm:cxn modelId="{01D944EF-F1A6-4102-B33B-826CE81B3D40}" type="presParOf" srcId="{C5AD7997-9894-4A74-92F3-8B5B14C0E717}" destId="{5A56184A-1300-494C-BDFD-0F6494AE3B13}" srcOrd="3" destOrd="0" presId="urn:microsoft.com/office/officeart/2005/8/layout/bList2"/>
    <dgm:cxn modelId="{96D29F17-5643-42D8-A3C9-9F8C439DC501}" type="presParOf" srcId="{C5AD7997-9894-4A74-92F3-8B5B14C0E717}" destId="{6AE0AA21-514A-4586-97AC-0599ED400AE2}" srcOrd="4" destOrd="0" presId="urn:microsoft.com/office/officeart/2005/8/layout/bList2"/>
    <dgm:cxn modelId="{D8260D32-0F3C-4467-95FC-B937931FA77D}" type="presParOf" srcId="{6AE0AA21-514A-4586-97AC-0599ED400AE2}" destId="{DE3BB9A8-32C5-4906-B164-CEA28A35785B}" srcOrd="0" destOrd="0" presId="urn:microsoft.com/office/officeart/2005/8/layout/bList2"/>
    <dgm:cxn modelId="{DA04D52A-91ED-4179-9A78-371D3FBEB1A9}" type="presParOf" srcId="{6AE0AA21-514A-4586-97AC-0599ED400AE2}" destId="{92F18ACD-1BDA-4079-B69B-AD07B2793732}" srcOrd="1" destOrd="0" presId="urn:microsoft.com/office/officeart/2005/8/layout/bList2"/>
    <dgm:cxn modelId="{D263F869-39A1-48B1-824D-EF9B129B11AC}" type="presParOf" srcId="{6AE0AA21-514A-4586-97AC-0599ED400AE2}" destId="{85651650-D709-47DE-A5B9-8EEC7D34624B}" srcOrd="2" destOrd="0" presId="urn:microsoft.com/office/officeart/2005/8/layout/bList2"/>
    <dgm:cxn modelId="{347F0CAA-2492-4FD4-8681-B34A39BC5B04}" type="presParOf" srcId="{6AE0AA21-514A-4586-97AC-0599ED400AE2}" destId="{533DBA36-D5A9-4124-91DA-4346FF39FF5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1162B-4B91-4374-9C4C-88D2E4C85468}">
      <dsp:nvSpPr>
        <dsp:cNvPr id="0" name=""/>
        <dsp:cNvSpPr/>
      </dsp:nvSpPr>
      <dsp:spPr>
        <a:xfrm>
          <a:off x="0" y="49262"/>
          <a:ext cx="8109484" cy="917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Hazardous substance designation under CERCLA (Superfund) – Challenge in DC Circuit</a:t>
          </a:r>
        </a:p>
      </dsp:txBody>
      <dsp:txXfrm>
        <a:off x="44778" y="94040"/>
        <a:ext cx="8019928" cy="827724"/>
      </dsp:txXfrm>
    </dsp:sp>
    <dsp:sp modelId="{46F9570D-D5BB-4BA2-8635-58B96A47BF8F}">
      <dsp:nvSpPr>
        <dsp:cNvPr id="0" name=""/>
        <dsp:cNvSpPr/>
      </dsp:nvSpPr>
      <dsp:spPr>
        <a:xfrm>
          <a:off x="0" y="1076450"/>
          <a:ext cx="8109484" cy="917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Setting of MCLs for PFAS under Safe Drinking Water Act – Challenge in DC Circuit</a:t>
          </a:r>
        </a:p>
      </dsp:txBody>
      <dsp:txXfrm>
        <a:off x="44778" y="1121228"/>
        <a:ext cx="8019928" cy="827724"/>
      </dsp:txXfrm>
    </dsp:sp>
    <dsp:sp modelId="{2F84B6BB-E767-4D3B-9DD5-7EAEFDC8DF16}">
      <dsp:nvSpPr>
        <dsp:cNvPr id="0" name=""/>
        <dsp:cNvSpPr/>
      </dsp:nvSpPr>
      <dsp:spPr>
        <a:xfrm>
          <a:off x="0" y="2152900"/>
          <a:ext cx="8109484" cy="917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EPA risk assessment for PFAS in biosolids underway – Comments due August 15	</a:t>
          </a:r>
        </a:p>
      </dsp:txBody>
      <dsp:txXfrm>
        <a:off x="44778" y="2197678"/>
        <a:ext cx="8019928" cy="827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1162B-4B91-4374-9C4C-88D2E4C85468}">
      <dsp:nvSpPr>
        <dsp:cNvPr id="0" name=""/>
        <dsp:cNvSpPr/>
      </dsp:nvSpPr>
      <dsp:spPr>
        <a:xfrm>
          <a:off x="0" y="50864"/>
          <a:ext cx="8151619" cy="9845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baseline="0" dirty="0"/>
            <a:t>Over 300 lawsuits filed since 2018, focus on manufacturers and fire fighting foam (AFFF, high PFAS)</a:t>
          </a:r>
          <a:endParaRPr lang="en-US" sz="1800" kern="1200" dirty="0"/>
        </a:p>
      </dsp:txBody>
      <dsp:txXfrm>
        <a:off x="48062" y="98926"/>
        <a:ext cx="8055495" cy="888431"/>
      </dsp:txXfrm>
    </dsp:sp>
    <dsp:sp modelId="{46F9570D-D5BB-4BA2-8635-58B96A47BF8F}">
      <dsp:nvSpPr>
        <dsp:cNvPr id="0" name=""/>
        <dsp:cNvSpPr/>
      </dsp:nvSpPr>
      <dsp:spPr>
        <a:xfrm>
          <a:off x="0" y="1149812"/>
          <a:ext cx="8151619" cy="9845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Scores of states and cities total have sued seeking remediation costs, natural resources damages, etc. Manufacturers have paid huge settlements to drinking water utilities</a:t>
          </a:r>
        </a:p>
      </dsp:txBody>
      <dsp:txXfrm>
        <a:off x="48062" y="1197874"/>
        <a:ext cx="8055495" cy="888431"/>
      </dsp:txXfrm>
    </dsp:sp>
    <dsp:sp modelId="{2F84B6BB-E767-4D3B-9DD5-7EAEFDC8DF16}">
      <dsp:nvSpPr>
        <dsp:cNvPr id="0" name=""/>
        <dsp:cNvSpPr/>
      </dsp:nvSpPr>
      <dsp:spPr>
        <a:xfrm>
          <a:off x="0" y="2299625"/>
          <a:ext cx="8151619" cy="9845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baseline="0" dirty="0"/>
            <a:t>Most lawsuits are focused on AFFF and contamination of nearby drinking water but claims are expanding </a:t>
          </a:r>
        </a:p>
      </dsp:txBody>
      <dsp:txXfrm>
        <a:off x="48062" y="2347687"/>
        <a:ext cx="8055495" cy="888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1162B-4B91-4374-9C4C-88D2E4C85468}">
      <dsp:nvSpPr>
        <dsp:cNvPr id="0" name=""/>
        <dsp:cNvSpPr/>
      </dsp:nvSpPr>
      <dsp:spPr>
        <a:xfrm>
          <a:off x="0" y="37611"/>
          <a:ext cx="8127683" cy="97344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baseline="0" dirty="0"/>
            <a:t>Kidney and liver cancer claims set for trial October 2024 in South Carolina federal court</a:t>
          </a:r>
          <a:endParaRPr lang="en-US" sz="1800" kern="1200" dirty="0"/>
        </a:p>
      </dsp:txBody>
      <dsp:txXfrm>
        <a:off x="47519" y="85130"/>
        <a:ext cx="8032645" cy="878402"/>
      </dsp:txXfrm>
    </dsp:sp>
    <dsp:sp modelId="{46F9570D-D5BB-4BA2-8635-58B96A47BF8F}">
      <dsp:nvSpPr>
        <dsp:cNvPr id="0" name=""/>
        <dsp:cNvSpPr/>
      </dsp:nvSpPr>
      <dsp:spPr>
        <a:xfrm>
          <a:off x="0" y="1127687"/>
          <a:ext cx="8127683" cy="97344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baseline="0" dirty="0"/>
            <a:t>Expert discovery underway on claims for liver and thyroid cancer, ulcerative colitis</a:t>
          </a:r>
          <a:endParaRPr lang="en-US" sz="1800" kern="1200" dirty="0"/>
        </a:p>
      </dsp:txBody>
      <dsp:txXfrm>
        <a:off x="47519" y="1175206"/>
        <a:ext cx="8032645" cy="878402"/>
      </dsp:txXfrm>
    </dsp:sp>
    <dsp:sp modelId="{2F84B6BB-E767-4D3B-9DD5-7EAEFDC8DF16}">
      <dsp:nvSpPr>
        <dsp:cNvPr id="0" name=""/>
        <dsp:cNvSpPr/>
      </dsp:nvSpPr>
      <dsp:spPr>
        <a:xfrm>
          <a:off x="0" y="2255374"/>
          <a:ext cx="8127683" cy="97344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baseline="0" dirty="0"/>
            <a:t>Plaintiffs must show general and specific causation of disease, reliability of science </a:t>
          </a:r>
        </a:p>
      </dsp:txBody>
      <dsp:txXfrm>
        <a:off x="47519" y="2302893"/>
        <a:ext cx="8032645" cy="878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AB690-1D48-41C4-A4CE-F64154BAFD8B}">
      <dsp:nvSpPr>
        <dsp:cNvPr id="0" name=""/>
        <dsp:cNvSpPr/>
      </dsp:nvSpPr>
      <dsp:spPr>
        <a:xfrm>
          <a:off x="5537" y="230852"/>
          <a:ext cx="2391710" cy="1785361"/>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ctr" anchorCtr="0">
          <a:noAutofit/>
        </a:bodyPr>
        <a:lstStyle/>
        <a:p>
          <a:pPr marL="57150" lvl="1" indent="-57150" algn="l" defTabSz="488950">
            <a:lnSpc>
              <a:spcPct val="90000"/>
            </a:lnSpc>
            <a:spcBef>
              <a:spcPct val="0"/>
            </a:spcBef>
            <a:spcAft>
              <a:spcPct val="15000"/>
            </a:spcAft>
            <a:buClr>
              <a:schemeClr val="accent1"/>
            </a:buClr>
            <a:buFont typeface="Arial" panose="020B0604020202020204" pitchFamily="34" charset="0"/>
            <a:buChar char="•"/>
          </a:pPr>
          <a:r>
            <a:rPr lang="en-US" sz="1100" b="0" kern="1200" dirty="0"/>
            <a:t>Engage the media  </a:t>
          </a:r>
          <a:endParaRPr lang="en-US" sz="1100" kern="1200" dirty="0"/>
        </a:p>
        <a:p>
          <a:pPr marL="57150" lvl="1" indent="-57150" algn="l" defTabSz="488950">
            <a:lnSpc>
              <a:spcPct val="90000"/>
            </a:lnSpc>
            <a:spcBef>
              <a:spcPct val="0"/>
            </a:spcBef>
            <a:spcAft>
              <a:spcPct val="15000"/>
            </a:spcAft>
            <a:buClr>
              <a:schemeClr val="accent1"/>
            </a:buClr>
            <a:buFont typeface="Arial" panose="020B0604020202020204" pitchFamily="34" charset="0"/>
            <a:buChar char="•"/>
          </a:pPr>
          <a:r>
            <a:rPr lang="en-US" sz="1100" b="0" kern="1200" dirty="0"/>
            <a:t>Regulatory and legislative support</a:t>
          </a:r>
          <a:endParaRPr lang="en-US" sz="1100" kern="1200" dirty="0"/>
        </a:p>
        <a:p>
          <a:pPr marL="114300" lvl="2" indent="-57150" algn="l" defTabSz="488950">
            <a:lnSpc>
              <a:spcPct val="90000"/>
            </a:lnSpc>
            <a:spcBef>
              <a:spcPct val="0"/>
            </a:spcBef>
            <a:spcAft>
              <a:spcPct val="15000"/>
            </a:spcAft>
            <a:buClr>
              <a:schemeClr val="accent1"/>
            </a:buClr>
            <a:buFontTx/>
            <a:buChar char="–"/>
          </a:pPr>
          <a:r>
            <a:rPr lang="en-US" sz="1100" kern="1200" dirty="0"/>
            <a:t>Communication with regulators like TCEQ, Office of the Texas Chemist</a:t>
          </a:r>
        </a:p>
        <a:p>
          <a:pPr marL="114300" lvl="2" indent="-57150" algn="l" defTabSz="488950">
            <a:lnSpc>
              <a:spcPct val="90000"/>
            </a:lnSpc>
            <a:spcBef>
              <a:spcPct val="0"/>
            </a:spcBef>
            <a:spcAft>
              <a:spcPct val="15000"/>
            </a:spcAft>
            <a:buClr>
              <a:schemeClr val="accent1"/>
            </a:buClr>
            <a:buFontTx/>
            <a:buChar char="–"/>
          </a:pPr>
          <a:r>
            <a:rPr lang="en-US" sz="1100" kern="1200" dirty="0"/>
            <a:t>Educating the Legislature on PFAS tox and exposure science</a:t>
          </a:r>
        </a:p>
      </dsp:txBody>
      <dsp:txXfrm>
        <a:off x="47370" y="272685"/>
        <a:ext cx="2308044" cy="1743528"/>
      </dsp:txXfrm>
    </dsp:sp>
    <dsp:sp modelId="{C8C485B0-6B28-48CC-9EF0-E14D4ADF572D}">
      <dsp:nvSpPr>
        <dsp:cNvPr id="0" name=""/>
        <dsp:cNvSpPr/>
      </dsp:nvSpPr>
      <dsp:spPr>
        <a:xfrm>
          <a:off x="5537" y="2016213"/>
          <a:ext cx="2391710" cy="7677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baseline="0" dirty="0"/>
            <a:t>Fight Misinformation</a:t>
          </a:r>
          <a:endParaRPr lang="en-US" sz="1600" kern="1200" dirty="0"/>
        </a:p>
      </dsp:txBody>
      <dsp:txXfrm>
        <a:off x="5537" y="2016213"/>
        <a:ext cx="1684302" cy="767705"/>
      </dsp:txXfrm>
    </dsp:sp>
    <dsp:sp modelId="{7485CD34-37E3-4196-A8C7-69D41122D75A}">
      <dsp:nvSpPr>
        <dsp:cNvPr id="0" name=""/>
        <dsp:cNvSpPr/>
      </dsp:nvSpPr>
      <dsp:spPr>
        <a:xfrm>
          <a:off x="1757498" y="2138156"/>
          <a:ext cx="837098" cy="83709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114AC8-488E-48D8-B8F2-A6CAF413FAC7}">
      <dsp:nvSpPr>
        <dsp:cNvPr id="0" name=""/>
        <dsp:cNvSpPr/>
      </dsp:nvSpPr>
      <dsp:spPr>
        <a:xfrm>
          <a:off x="2788732" y="210981"/>
          <a:ext cx="2391710" cy="1785361"/>
        </a:xfrm>
        <a:prstGeom prst="round2SameRect">
          <a:avLst>
            <a:gd name="adj1" fmla="val 8000"/>
            <a:gd name="adj2" fmla="val 0"/>
          </a:avLst>
        </a:prstGeom>
        <a:solidFill>
          <a:schemeClr val="tx2">
            <a:lumMod val="20000"/>
            <a:lumOff val="80000"/>
            <a:alpha val="90000"/>
          </a:schemeClr>
        </a:solidFill>
        <a:ln w="25400" cap="flat" cmpd="sng" algn="ctr">
          <a:solidFill>
            <a:schemeClr val="accent2">
              <a:hueOff val="-3509211"/>
              <a:satOff val="41828"/>
              <a:lumOff val="4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ctr" anchorCtr="0">
          <a:noAutofit/>
        </a:bodyPr>
        <a:lstStyle/>
        <a:p>
          <a:pPr marL="57150" lvl="1" indent="-57150" algn="l" defTabSz="488950">
            <a:lnSpc>
              <a:spcPct val="90000"/>
            </a:lnSpc>
            <a:spcBef>
              <a:spcPct val="0"/>
            </a:spcBef>
            <a:spcAft>
              <a:spcPct val="15000"/>
            </a:spcAft>
            <a:buClr>
              <a:schemeClr val="accent1"/>
            </a:buClr>
            <a:buFont typeface="Arial" panose="020B0604020202020204" pitchFamily="34" charset="0"/>
            <a:buChar char="•"/>
          </a:pPr>
          <a:r>
            <a:rPr lang="en-US" sz="1100" b="0" kern="1200" dirty="0"/>
            <a:t>CERCLA</a:t>
          </a:r>
          <a:endParaRPr lang="en-US" sz="1100" kern="1200" dirty="0"/>
        </a:p>
        <a:p>
          <a:pPr marL="114300" lvl="2" indent="-57150" algn="l" defTabSz="488950">
            <a:lnSpc>
              <a:spcPct val="90000"/>
            </a:lnSpc>
            <a:spcBef>
              <a:spcPct val="0"/>
            </a:spcBef>
            <a:spcAft>
              <a:spcPct val="15000"/>
            </a:spcAft>
            <a:buClr>
              <a:schemeClr val="accent1"/>
            </a:buClr>
            <a:buFont typeface="Arial" panose="020B0604020202020204" pitchFamily="34" charset="0"/>
            <a:buNone/>
          </a:pPr>
          <a:r>
            <a:rPr lang="en-US" sz="1100" kern="1200" dirty="0"/>
            <a:t>-- Fertilizer exemption</a:t>
          </a:r>
        </a:p>
        <a:p>
          <a:pPr marL="57150" lvl="1" indent="-57150" algn="l" defTabSz="488950">
            <a:lnSpc>
              <a:spcPct val="90000"/>
            </a:lnSpc>
            <a:spcBef>
              <a:spcPct val="0"/>
            </a:spcBef>
            <a:spcAft>
              <a:spcPct val="15000"/>
            </a:spcAft>
            <a:buClr>
              <a:schemeClr val="accent1"/>
            </a:buClr>
            <a:buFont typeface="Arial" panose="020B0604020202020204" pitchFamily="34" charset="0"/>
            <a:buChar char="•"/>
          </a:pPr>
          <a:r>
            <a:rPr lang="en-US" sz="1100" b="0" kern="1200" dirty="0"/>
            <a:t>Texas tort protections</a:t>
          </a:r>
          <a:endParaRPr lang="en-US" sz="1100" kern="1200" dirty="0"/>
        </a:p>
        <a:p>
          <a:pPr marL="57150" lvl="1" indent="-57150" algn="l" defTabSz="488950">
            <a:lnSpc>
              <a:spcPct val="90000"/>
            </a:lnSpc>
            <a:spcBef>
              <a:spcPct val="0"/>
            </a:spcBef>
            <a:spcAft>
              <a:spcPct val="15000"/>
            </a:spcAft>
            <a:buClr>
              <a:schemeClr val="accent1"/>
            </a:buClr>
            <a:buFont typeface="Arial" panose="020B0604020202020204" pitchFamily="34" charset="0"/>
            <a:buChar char="•"/>
          </a:pPr>
          <a:r>
            <a:rPr lang="en-US" sz="1100" kern="1200" dirty="0"/>
            <a:t>Right to Farm laws</a:t>
          </a:r>
        </a:p>
        <a:p>
          <a:pPr marL="57150" lvl="1" indent="-57150" algn="l" defTabSz="488950">
            <a:lnSpc>
              <a:spcPct val="90000"/>
            </a:lnSpc>
            <a:spcBef>
              <a:spcPct val="0"/>
            </a:spcBef>
            <a:spcAft>
              <a:spcPct val="15000"/>
            </a:spcAft>
            <a:buClr>
              <a:schemeClr val="accent1"/>
            </a:buClr>
            <a:buFont typeface="Arial" panose="020B0604020202020204" pitchFamily="34" charset="0"/>
            <a:buChar char="•"/>
          </a:pPr>
          <a:r>
            <a:rPr lang="en-US" sz="1100" kern="1200" dirty="0"/>
            <a:t>Preemption arguments</a:t>
          </a:r>
        </a:p>
      </dsp:txBody>
      <dsp:txXfrm>
        <a:off x="2830565" y="252814"/>
        <a:ext cx="2308044" cy="1743528"/>
      </dsp:txXfrm>
    </dsp:sp>
    <dsp:sp modelId="{528185AC-BD7E-4482-8CB4-AF4BBD61097D}">
      <dsp:nvSpPr>
        <dsp:cNvPr id="0" name=""/>
        <dsp:cNvSpPr/>
      </dsp:nvSpPr>
      <dsp:spPr>
        <a:xfrm>
          <a:off x="2801982" y="2016213"/>
          <a:ext cx="2391710" cy="767705"/>
        </a:xfrm>
        <a:prstGeom prst="rect">
          <a:avLst/>
        </a:prstGeom>
        <a:solidFill>
          <a:schemeClr val="accent2">
            <a:hueOff val="-3509211"/>
            <a:satOff val="41828"/>
            <a:lumOff val="4018"/>
            <a:alphaOff val="0"/>
          </a:schemeClr>
        </a:solidFill>
        <a:ln w="25400" cap="flat" cmpd="sng" algn="ctr">
          <a:solidFill>
            <a:schemeClr val="accent2">
              <a:hueOff val="-3509211"/>
              <a:satOff val="41828"/>
              <a:lumOff val="40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baseline="0"/>
            <a:t>Assess Statutory Protections</a:t>
          </a:r>
          <a:endParaRPr lang="en-US" sz="1600" kern="1200"/>
        </a:p>
      </dsp:txBody>
      <dsp:txXfrm>
        <a:off x="2801982" y="2016213"/>
        <a:ext cx="1684302" cy="767705"/>
      </dsp:txXfrm>
    </dsp:sp>
    <dsp:sp modelId="{C008B960-B06A-469A-8CDF-AA319DE236D8}">
      <dsp:nvSpPr>
        <dsp:cNvPr id="0" name=""/>
        <dsp:cNvSpPr/>
      </dsp:nvSpPr>
      <dsp:spPr>
        <a:xfrm>
          <a:off x="4553942" y="2138156"/>
          <a:ext cx="837098" cy="83709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2">
              <a:tint val="40000"/>
              <a:alpha val="90000"/>
              <a:hueOff val="-3119429"/>
              <a:satOff val="25564"/>
              <a:lumOff val="2441"/>
              <a:alphaOff val="0"/>
            </a:schemeClr>
          </a:solidFill>
          <a:prstDash val="solid"/>
        </a:ln>
        <a:effectLst/>
      </dsp:spPr>
      <dsp:style>
        <a:lnRef idx="2">
          <a:scrgbClr r="0" g="0" b="0"/>
        </a:lnRef>
        <a:fillRef idx="1">
          <a:scrgbClr r="0" g="0" b="0"/>
        </a:fillRef>
        <a:effectRef idx="0">
          <a:scrgbClr r="0" g="0" b="0"/>
        </a:effectRef>
        <a:fontRef idx="minor"/>
      </dsp:style>
    </dsp:sp>
    <dsp:sp modelId="{DE3BB9A8-32C5-4906-B164-CEA28A35785B}">
      <dsp:nvSpPr>
        <dsp:cNvPr id="0" name=""/>
        <dsp:cNvSpPr/>
      </dsp:nvSpPr>
      <dsp:spPr>
        <a:xfrm>
          <a:off x="5598427" y="230852"/>
          <a:ext cx="2391710" cy="1785361"/>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2">
              <a:hueOff val="-7018422"/>
              <a:satOff val="83656"/>
              <a:lumOff val="80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ctr" anchorCtr="0">
          <a:noAutofit/>
        </a:bodyPr>
        <a:lstStyle/>
        <a:p>
          <a:pPr marL="57150" lvl="1" indent="-57150" algn="l" defTabSz="488950">
            <a:lnSpc>
              <a:spcPct val="90000"/>
            </a:lnSpc>
            <a:spcBef>
              <a:spcPct val="0"/>
            </a:spcBef>
            <a:spcAft>
              <a:spcPct val="15000"/>
            </a:spcAft>
            <a:buClr>
              <a:schemeClr val="accent1"/>
            </a:buClr>
            <a:buFont typeface="Arial" panose="020B0604020202020204" pitchFamily="34" charset="0"/>
            <a:buChar char="•"/>
          </a:pPr>
          <a:r>
            <a:rPr lang="en-US" sz="1100" b="0" kern="1200" dirty="0"/>
            <a:t>Plaintiffs must show general and specific causation of disease, reliability of science</a:t>
          </a:r>
          <a:endParaRPr lang="en-US" sz="1100" kern="1200" dirty="0"/>
        </a:p>
      </dsp:txBody>
      <dsp:txXfrm>
        <a:off x="5640260" y="272685"/>
        <a:ext cx="2308044" cy="1743528"/>
      </dsp:txXfrm>
    </dsp:sp>
    <dsp:sp modelId="{85651650-D709-47DE-A5B9-8EEC7D34624B}">
      <dsp:nvSpPr>
        <dsp:cNvPr id="0" name=""/>
        <dsp:cNvSpPr/>
      </dsp:nvSpPr>
      <dsp:spPr>
        <a:xfrm>
          <a:off x="5598427" y="2016213"/>
          <a:ext cx="2391710" cy="767705"/>
        </a:xfrm>
        <a:prstGeom prst="rect">
          <a:avLst/>
        </a:prstGeom>
        <a:solidFill>
          <a:schemeClr val="accent2">
            <a:hueOff val="-7018422"/>
            <a:satOff val="83656"/>
            <a:lumOff val="8037"/>
            <a:alphaOff val="0"/>
          </a:schemeClr>
        </a:solidFill>
        <a:ln w="25400" cap="flat" cmpd="sng" algn="ctr">
          <a:solidFill>
            <a:schemeClr val="accent2">
              <a:hueOff val="-7018422"/>
              <a:satOff val="83656"/>
              <a:lumOff val="80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baseline="0"/>
            <a:t>Attack Causation</a:t>
          </a:r>
          <a:endParaRPr lang="en-US" sz="1600" kern="1200"/>
        </a:p>
      </dsp:txBody>
      <dsp:txXfrm>
        <a:off x="5598427" y="2016213"/>
        <a:ext cx="1684302" cy="767705"/>
      </dsp:txXfrm>
    </dsp:sp>
    <dsp:sp modelId="{533DBA36-D5A9-4124-91DA-4346FF39FF53}">
      <dsp:nvSpPr>
        <dsp:cNvPr id="0" name=""/>
        <dsp:cNvSpPr/>
      </dsp:nvSpPr>
      <dsp:spPr>
        <a:xfrm>
          <a:off x="7350387" y="2138156"/>
          <a:ext cx="837098" cy="83709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2">
              <a:tint val="40000"/>
              <a:alpha val="90000"/>
              <a:hueOff val="-6238859"/>
              <a:satOff val="51129"/>
              <a:lumOff val="488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7437AC-D55B-4F39-B724-4268C27E03BA}" type="datetimeFigureOut">
              <a:rPr lang="en-US" smtClean="0"/>
              <a:t>8/6/2025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DBF95B-8D7A-422E-A61F-F97744E237E3}" type="slidenum">
              <a:rPr lang="en-US" smtClean="0"/>
              <a:t>‹#›</a:t>
            </a:fld>
            <a:endParaRPr lang="en-US"/>
          </a:p>
        </p:txBody>
      </p:sp>
    </p:spTree>
    <p:extLst>
      <p:ext uri="{BB962C8B-B14F-4D97-AF65-F5344CB8AC3E}">
        <p14:creationId xmlns:p14="http://schemas.microsoft.com/office/powerpoint/2010/main" val="294923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D8F17-4341-40D9-B6B6-EC505DC8F4BF}" type="datetimeFigureOut">
              <a:rPr lang="en-US" smtClean="0"/>
              <a:t>8/6/2025</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95E18-2B28-42D7-8BFE-AB4496F998AD}" type="slidenum">
              <a:rPr lang="en-US" smtClean="0"/>
              <a:t>‹#›</a:t>
            </a:fld>
            <a:endParaRPr lang="en-US"/>
          </a:p>
        </p:txBody>
      </p:sp>
    </p:spTree>
    <p:extLst>
      <p:ext uri="{BB962C8B-B14F-4D97-AF65-F5344CB8AC3E}">
        <p14:creationId xmlns:p14="http://schemas.microsoft.com/office/powerpoint/2010/main" val="216630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F345C691-9299-DF79-ED55-180DFACE7FE7}"/>
            </a:ext>
          </a:extLst>
        </p:cNvPr>
        <p:cNvGrpSpPr/>
        <p:nvPr/>
      </p:nvGrpSpPr>
      <p:grpSpPr>
        <a:xfrm>
          <a:off x="0" y="0"/>
          <a:ext cx="0" cy="0"/>
          <a:chOff x="0" y="0"/>
          <a:chExt cx="0" cy="0"/>
        </a:xfrm>
      </p:grpSpPr>
      <p:sp>
        <p:nvSpPr>
          <p:cNvPr id="141" name="Google Shape;141;g3147e625c72_4_67:notes">
            <a:extLst>
              <a:ext uri="{FF2B5EF4-FFF2-40B4-BE49-F238E27FC236}">
                <a16:creationId xmlns:a16="http://schemas.microsoft.com/office/drawing/2014/main" id="{41077569-1712-DE5C-2012-39A8A55D2186}"/>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endParaRPr sz="1100" dirty="0">
              <a:solidFill>
                <a:schemeClr val="dk1"/>
              </a:solidFill>
              <a:latin typeface="Arial"/>
              <a:ea typeface="Arial"/>
              <a:cs typeface="Arial"/>
              <a:sym typeface="Arial"/>
            </a:endParaRPr>
          </a:p>
        </p:txBody>
      </p:sp>
      <p:sp>
        <p:nvSpPr>
          <p:cNvPr id="142" name="Google Shape;142;g3147e625c72_4_67:notes">
            <a:extLst>
              <a:ext uri="{FF2B5EF4-FFF2-40B4-BE49-F238E27FC236}">
                <a16:creationId xmlns:a16="http://schemas.microsoft.com/office/drawing/2014/main" id="{657FE644-6F9E-0574-F869-988E2F5F285B}"/>
              </a:ext>
            </a:extLst>
          </p:cNvPr>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2111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B8D0B432-D242-320C-ABC2-335621875BFA}"/>
            </a:ext>
          </a:extLst>
        </p:cNvPr>
        <p:cNvGrpSpPr/>
        <p:nvPr/>
      </p:nvGrpSpPr>
      <p:grpSpPr>
        <a:xfrm>
          <a:off x="0" y="0"/>
          <a:ext cx="0" cy="0"/>
          <a:chOff x="0" y="0"/>
          <a:chExt cx="0" cy="0"/>
        </a:xfrm>
      </p:grpSpPr>
      <p:sp>
        <p:nvSpPr>
          <p:cNvPr id="141" name="Google Shape;141;g3147e625c72_4_67:notes">
            <a:extLst>
              <a:ext uri="{FF2B5EF4-FFF2-40B4-BE49-F238E27FC236}">
                <a16:creationId xmlns:a16="http://schemas.microsoft.com/office/drawing/2014/main" id="{DBAA9D5A-CBAA-AEFA-6D30-97DC3DDA4FCD}"/>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endParaRPr sz="1100">
              <a:solidFill>
                <a:schemeClr val="dk1"/>
              </a:solidFill>
              <a:latin typeface="Arial"/>
              <a:ea typeface="Arial"/>
              <a:cs typeface="Arial"/>
              <a:sym typeface="Arial"/>
            </a:endParaRPr>
          </a:p>
        </p:txBody>
      </p:sp>
      <p:sp>
        <p:nvSpPr>
          <p:cNvPr id="142" name="Google Shape;142;g3147e625c72_4_67:notes">
            <a:extLst>
              <a:ext uri="{FF2B5EF4-FFF2-40B4-BE49-F238E27FC236}">
                <a16:creationId xmlns:a16="http://schemas.microsoft.com/office/drawing/2014/main" id="{C6284195-2A89-4AD3-3798-5C4F87B4F40A}"/>
              </a:ext>
            </a:extLst>
          </p:cNvPr>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391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7BA89CCB-DB8D-8994-B91B-AE8D74A52D7E}"/>
            </a:ext>
          </a:extLst>
        </p:cNvPr>
        <p:cNvGrpSpPr/>
        <p:nvPr/>
      </p:nvGrpSpPr>
      <p:grpSpPr>
        <a:xfrm>
          <a:off x="0" y="0"/>
          <a:ext cx="0" cy="0"/>
          <a:chOff x="0" y="0"/>
          <a:chExt cx="0" cy="0"/>
        </a:xfrm>
      </p:grpSpPr>
      <p:sp>
        <p:nvSpPr>
          <p:cNvPr id="141" name="Google Shape;141;g3147e625c72_4_67:notes">
            <a:extLst>
              <a:ext uri="{FF2B5EF4-FFF2-40B4-BE49-F238E27FC236}">
                <a16:creationId xmlns:a16="http://schemas.microsoft.com/office/drawing/2014/main" id="{AAB86BDD-D34B-2C64-08EF-6B8936E7FD39}"/>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58750" lvl="0" indent="0" algn="l" rtl="0">
              <a:lnSpc>
                <a:spcPct val="115000"/>
              </a:lnSpc>
              <a:spcBef>
                <a:spcPts val="0"/>
              </a:spcBef>
              <a:spcAft>
                <a:spcPts val="0"/>
              </a:spcAft>
              <a:buClr>
                <a:schemeClr val="dk1"/>
              </a:buClr>
              <a:buSzPts val="1100"/>
              <a:buNone/>
            </a:pPr>
            <a:endParaRPr sz="1100" dirty="0">
              <a:solidFill>
                <a:schemeClr val="dk1"/>
              </a:solidFill>
              <a:latin typeface="Arial"/>
              <a:ea typeface="Arial"/>
              <a:cs typeface="Arial"/>
              <a:sym typeface="Arial"/>
            </a:endParaRPr>
          </a:p>
        </p:txBody>
      </p:sp>
      <p:sp>
        <p:nvSpPr>
          <p:cNvPr id="142" name="Google Shape;142;g3147e625c72_4_67:notes">
            <a:extLst>
              <a:ext uri="{FF2B5EF4-FFF2-40B4-BE49-F238E27FC236}">
                <a16:creationId xmlns:a16="http://schemas.microsoft.com/office/drawing/2014/main" id="{A56A29AC-6CE1-AE1D-9F9D-74745D5EC03B}"/>
              </a:ext>
            </a:extLst>
          </p:cNvPr>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6776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785616" y="4695216"/>
            <a:ext cx="4928616" cy="240252"/>
          </a:xfrm>
        </p:spPr>
        <p:txBody>
          <a:bodyPr>
            <a:normAutofit/>
          </a:bodyPr>
          <a:lstStyle>
            <a:lvl1pPr algn="r">
              <a:buFontTx/>
              <a:buNone/>
              <a:defRPr sz="1100">
                <a:solidFill>
                  <a:schemeClr val="tx1"/>
                </a:solidFill>
              </a:defRPr>
            </a:lvl1pPr>
          </a:lstStyle>
          <a:p>
            <a:pPr lvl="0"/>
            <a:r>
              <a:rPr lang="en-US" dirty="0"/>
              <a:t>Insert Footer Text Here</a:t>
            </a:r>
          </a:p>
        </p:txBody>
      </p:sp>
      <p:sp>
        <p:nvSpPr>
          <p:cNvPr id="14" name="Text Placeholder 13"/>
          <p:cNvSpPr>
            <a:spLocks noGrp="1"/>
          </p:cNvSpPr>
          <p:nvPr>
            <p:ph type="body" sz="quarter" idx="12" hasCustomPrompt="1"/>
          </p:nvPr>
        </p:nvSpPr>
        <p:spPr>
          <a:xfrm>
            <a:off x="533400" y="2363241"/>
            <a:ext cx="8183880" cy="377539"/>
          </a:xfrm>
        </p:spPr>
        <p:txBody>
          <a:bodyPr anchor="ctr">
            <a:normAutofit/>
          </a:bodyPr>
          <a:lstStyle>
            <a:lvl1pPr marL="0" indent="0">
              <a:spcBef>
                <a:spcPts val="300"/>
              </a:spcBef>
              <a:buFontTx/>
              <a:buNone/>
              <a:defRPr sz="2800">
                <a:solidFill>
                  <a:schemeClr val="accent1"/>
                </a:solidFill>
              </a:defRPr>
            </a:lvl1pPr>
          </a:lstStyle>
          <a:p>
            <a:pPr lvl="0"/>
            <a:r>
              <a:rPr lang="en-US" dirty="0"/>
              <a:t>Client Name</a:t>
            </a:r>
          </a:p>
        </p:txBody>
      </p:sp>
      <p:sp>
        <p:nvSpPr>
          <p:cNvPr id="16" name="Text Placeholder 15"/>
          <p:cNvSpPr>
            <a:spLocks noGrp="1"/>
          </p:cNvSpPr>
          <p:nvPr>
            <p:ph type="body" sz="quarter" idx="13" hasCustomPrompt="1"/>
          </p:nvPr>
        </p:nvSpPr>
        <p:spPr>
          <a:xfrm>
            <a:off x="530352" y="1347317"/>
            <a:ext cx="8183880" cy="892366"/>
          </a:xfrm>
        </p:spPr>
        <p:txBody>
          <a:bodyPr anchor="b">
            <a:noAutofit/>
          </a:bodyPr>
          <a:lstStyle>
            <a:lvl1pPr marL="0" indent="0">
              <a:lnSpc>
                <a:spcPct val="100000"/>
              </a:lnSpc>
              <a:spcBef>
                <a:spcPts val="300"/>
              </a:spcBef>
              <a:buFontTx/>
              <a:buNone/>
              <a:defRPr sz="3200" b="1" baseline="0">
                <a:solidFill>
                  <a:schemeClr val="tx1"/>
                </a:solidFill>
              </a:defRPr>
            </a:lvl1pPr>
            <a:lvl2pPr>
              <a:defRPr sz="3200"/>
            </a:lvl2pPr>
            <a:lvl3pPr>
              <a:defRPr sz="3200"/>
            </a:lvl3pPr>
            <a:lvl4pPr>
              <a:defRPr sz="3200"/>
            </a:lvl4pPr>
            <a:lvl5pPr>
              <a:defRPr sz="3200"/>
            </a:lvl5pPr>
          </a:lstStyle>
          <a:p>
            <a:pPr lvl="0"/>
            <a:r>
              <a:rPr lang="en-US" dirty="0"/>
              <a:t>Presentation Title</a:t>
            </a:r>
          </a:p>
          <a:p>
            <a:pPr lvl="0"/>
            <a:r>
              <a:rPr lang="en-US" dirty="0"/>
              <a:t>2nd Line of Presentation</a:t>
            </a:r>
          </a:p>
        </p:txBody>
      </p:sp>
      <p:sp>
        <p:nvSpPr>
          <p:cNvPr id="18" name="Text Placeholder 17"/>
          <p:cNvSpPr>
            <a:spLocks noGrp="1"/>
          </p:cNvSpPr>
          <p:nvPr>
            <p:ph type="body" sz="quarter" idx="14" hasCustomPrompt="1"/>
          </p:nvPr>
        </p:nvSpPr>
        <p:spPr>
          <a:xfrm>
            <a:off x="533400" y="2844165"/>
            <a:ext cx="8183880" cy="677248"/>
          </a:xfrm>
        </p:spPr>
        <p:txBody>
          <a:bodyPr numCol="2" spcCol="457200" anchor="ctr">
            <a:noAutofit/>
          </a:bodyPr>
          <a:lstStyle>
            <a:lvl1pPr marL="0" indent="0">
              <a:spcBef>
                <a:spcPts val="300"/>
              </a:spcBef>
              <a:buFontTx/>
              <a:buNone/>
              <a:defRPr sz="1600" b="1" baseline="0">
                <a:solidFill>
                  <a:schemeClr val="tx1"/>
                </a:solidFill>
              </a:defRPr>
            </a:lvl1pPr>
          </a:lstStyle>
          <a:p>
            <a:pPr lvl="0"/>
            <a:r>
              <a:rPr lang="en-US" dirty="0"/>
              <a:t>B&amp;D Presenter Name 1	</a:t>
            </a:r>
          </a:p>
          <a:p>
            <a:pPr lvl="0"/>
            <a:r>
              <a:rPr lang="en-US" dirty="0"/>
              <a:t>B&amp;D Presenter Name 2</a:t>
            </a:r>
          </a:p>
          <a:p>
            <a:pPr lvl="0"/>
            <a:r>
              <a:rPr lang="en-US" dirty="0"/>
              <a:t>B&amp;D Presenter Name 3</a:t>
            </a:r>
          </a:p>
          <a:p>
            <a:pPr lvl="0"/>
            <a:r>
              <a:rPr lang="en-US" dirty="0"/>
              <a:t>B&amp;D Presenter Name 4</a:t>
            </a:r>
          </a:p>
        </p:txBody>
      </p:sp>
      <p:sp>
        <p:nvSpPr>
          <p:cNvPr id="20" name="Text Placeholder 19"/>
          <p:cNvSpPr>
            <a:spLocks noGrp="1"/>
          </p:cNvSpPr>
          <p:nvPr>
            <p:ph type="body" sz="quarter" idx="15" hasCustomPrompt="1"/>
          </p:nvPr>
        </p:nvSpPr>
        <p:spPr>
          <a:xfrm>
            <a:off x="533400" y="3625012"/>
            <a:ext cx="8153400" cy="253981"/>
          </a:xfrm>
        </p:spPr>
        <p:txBody>
          <a:bodyPr anchor="ctr">
            <a:normAutofit/>
          </a:bodyPr>
          <a:lstStyle>
            <a:lvl1pPr marL="0" indent="0">
              <a:spcBef>
                <a:spcPts val="300"/>
              </a:spcBef>
              <a:buFontTx/>
              <a:buNone/>
              <a:defRPr sz="1800">
                <a:solidFill>
                  <a:schemeClr val="tx2"/>
                </a:solidFill>
              </a:defRPr>
            </a:lvl1pPr>
          </a:lstStyle>
          <a:p>
            <a:pPr lvl="0"/>
            <a:r>
              <a:rPr lang="en-US" dirty="0"/>
              <a:t>Presentation Date</a:t>
            </a:r>
          </a:p>
        </p:txBody>
      </p:sp>
      <p:pic>
        <p:nvPicPr>
          <p:cNvPr id="6" name="Picture 5" descr="blue wav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1585"/>
          <a:stretch/>
        </p:blipFill>
        <p:spPr>
          <a:xfrm flipH="1">
            <a:off x="-11045" y="-1"/>
            <a:ext cx="9171432" cy="1123028"/>
          </a:xfrm>
          <a:prstGeom prst="rect">
            <a:avLst/>
          </a:prstGeom>
        </p:spPr>
      </p:pic>
      <p:pic>
        <p:nvPicPr>
          <p:cNvPr id="9" name="Picture 8" descr="NEW_BD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298" y="4257010"/>
            <a:ext cx="1784087" cy="6062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6" name="Rectangle 25"/>
          <p:cNvSpPr/>
          <p:nvPr userDrawn="1"/>
        </p:nvSpPr>
        <p:spPr>
          <a:xfrm>
            <a:off x="640080" y="947280"/>
            <a:ext cx="2542032" cy="3514548"/>
          </a:xfrm>
          <a:prstGeom prst="rect">
            <a:avLst/>
          </a:prstGeom>
          <a:solidFill>
            <a:srgbClr val="E4F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0352" y="185337"/>
            <a:ext cx="8193024" cy="665842"/>
          </a:xfrm>
        </p:spPr>
        <p:txBody>
          <a:bodyPr/>
          <a:lstStyle>
            <a:lvl1pPr>
              <a:lnSpc>
                <a:spcPct val="100000"/>
              </a:lnSpc>
              <a:defRPr baseline="0"/>
            </a:lvl1pPr>
          </a:lstStyle>
          <a:p>
            <a:r>
              <a:rPr lang="en-US"/>
              <a:t>Click to edit Master title style</a:t>
            </a:r>
            <a:endParaRPr lang="en-US" dirty="0"/>
          </a:p>
        </p:txBody>
      </p:sp>
      <p:sp>
        <p:nvSpPr>
          <p:cNvPr id="7"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Privileged &amp; Confidential | Attorney-Client Communication</a:t>
            </a:r>
          </a:p>
        </p:txBody>
      </p:sp>
      <p:sp>
        <p:nvSpPr>
          <p:cNvPr id="23" name="Rectangle 22"/>
          <p:cNvSpPr/>
          <p:nvPr userDrawn="1"/>
        </p:nvSpPr>
        <p:spPr>
          <a:xfrm>
            <a:off x="640080" y="947281"/>
            <a:ext cx="2542032" cy="3981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3" hasCustomPrompt="1"/>
          </p:nvPr>
        </p:nvSpPr>
        <p:spPr>
          <a:xfrm>
            <a:off x="640080" y="947281"/>
            <a:ext cx="2542032" cy="398132"/>
          </a:xfrm>
        </p:spPr>
        <p:txBody>
          <a:bodyPr anchor="ctr">
            <a:normAutofit/>
          </a:bodyPr>
          <a:lstStyle>
            <a:lvl1pPr marL="0" indent="0" algn="ctr">
              <a:spcBef>
                <a:spcPts val="300"/>
              </a:spcBef>
              <a:buFontTx/>
              <a:buNone/>
              <a:defRPr sz="1600" b="1">
                <a:solidFill>
                  <a:schemeClr val="bg1"/>
                </a:solidFill>
              </a:defRPr>
            </a:lvl1pPr>
          </a:lstStyle>
          <a:p>
            <a:pPr lvl="0"/>
            <a:r>
              <a:rPr lang="en-US"/>
              <a:t>INSERT TITLE</a:t>
            </a:r>
          </a:p>
        </p:txBody>
      </p:sp>
      <p:sp>
        <p:nvSpPr>
          <p:cNvPr id="29" name="Rectangle 28"/>
          <p:cNvSpPr/>
          <p:nvPr userDrawn="1"/>
        </p:nvSpPr>
        <p:spPr>
          <a:xfrm>
            <a:off x="3429000" y="947280"/>
            <a:ext cx="2542032" cy="3514548"/>
          </a:xfrm>
          <a:prstGeom prst="rect">
            <a:avLst/>
          </a:prstGeom>
          <a:solidFill>
            <a:srgbClr val="FEE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3429000" y="947281"/>
            <a:ext cx="2542032" cy="3981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4"/>
          <p:cNvSpPr>
            <a:spLocks noGrp="1"/>
          </p:cNvSpPr>
          <p:nvPr>
            <p:ph type="body" sz="quarter" idx="15" hasCustomPrompt="1"/>
          </p:nvPr>
        </p:nvSpPr>
        <p:spPr>
          <a:xfrm>
            <a:off x="3429000" y="947281"/>
            <a:ext cx="2542032" cy="398132"/>
          </a:xfrm>
        </p:spPr>
        <p:txBody>
          <a:bodyPr anchor="ctr">
            <a:normAutofit/>
          </a:bodyPr>
          <a:lstStyle>
            <a:lvl1pPr marL="0" indent="0" algn="ctr">
              <a:spcBef>
                <a:spcPts val="300"/>
              </a:spcBef>
              <a:buFontTx/>
              <a:buNone/>
              <a:defRPr sz="1600" b="1">
                <a:solidFill>
                  <a:schemeClr val="bg1"/>
                </a:solidFill>
              </a:defRPr>
            </a:lvl1pPr>
          </a:lstStyle>
          <a:p>
            <a:pPr lvl="0"/>
            <a:r>
              <a:rPr lang="en-US" dirty="0"/>
              <a:t>INSERT TITLE</a:t>
            </a:r>
          </a:p>
        </p:txBody>
      </p:sp>
      <p:sp>
        <p:nvSpPr>
          <p:cNvPr id="34" name="Rectangle 33"/>
          <p:cNvSpPr/>
          <p:nvPr userDrawn="1"/>
        </p:nvSpPr>
        <p:spPr>
          <a:xfrm>
            <a:off x="6172200" y="947280"/>
            <a:ext cx="2542032" cy="3514548"/>
          </a:xfrm>
          <a:prstGeom prst="rect">
            <a:avLst/>
          </a:prstGeom>
          <a:solidFill>
            <a:srgbClr val="C9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6172200" y="947281"/>
            <a:ext cx="2542032" cy="3981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24"/>
          <p:cNvSpPr>
            <a:spLocks noGrp="1"/>
          </p:cNvSpPr>
          <p:nvPr>
            <p:ph type="body" sz="quarter" idx="17" hasCustomPrompt="1"/>
          </p:nvPr>
        </p:nvSpPr>
        <p:spPr>
          <a:xfrm>
            <a:off x="6172200" y="947281"/>
            <a:ext cx="2542032" cy="398132"/>
          </a:xfrm>
        </p:spPr>
        <p:txBody>
          <a:bodyPr anchor="ctr">
            <a:normAutofit/>
          </a:bodyPr>
          <a:lstStyle>
            <a:lvl1pPr marL="0" indent="0" algn="ctr">
              <a:spcBef>
                <a:spcPts val="300"/>
              </a:spcBef>
              <a:buFontTx/>
              <a:buNone/>
              <a:defRPr sz="1600" b="1">
                <a:solidFill>
                  <a:schemeClr val="bg1"/>
                </a:solidFill>
              </a:defRPr>
            </a:lvl1pPr>
          </a:lstStyle>
          <a:p>
            <a:pPr lvl="0"/>
            <a:r>
              <a:rPr lang="en-US" dirty="0"/>
              <a:t>INSERT TITLE</a:t>
            </a:r>
          </a:p>
        </p:txBody>
      </p:sp>
      <p:sp>
        <p:nvSpPr>
          <p:cNvPr id="42" name="Text Placeholder 41"/>
          <p:cNvSpPr>
            <a:spLocks noGrp="1"/>
          </p:cNvSpPr>
          <p:nvPr>
            <p:ph type="body" sz="quarter" idx="19" hasCustomPrompt="1"/>
          </p:nvPr>
        </p:nvSpPr>
        <p:spPr>
          <a:xfrm>
            <a:off x="722376" y="1484986"/>
            <a:ext cx="2377440" cy="2910485"/>
          </a:xfrm>
        </p:spPr>
        <p:txBody>
          <a:bodyPr/>
          <a:lstStyle>
            <a:lvl1pPr marL="123825" indent="-188913">
              <a:lnSpc>
                <a:spcPct val="100000"/>
              </a:lnSpc>
              <a:spcBef>
                <a:spcPts val="500"/>
              </a:spcBef>
              <a:spcAft>
                <a:spcPct val="0"/>
              </a:spcAft>
              <a:buClr>
                <a:srgbClr val="40A4C5"/>
              </a:buClr>
              <a:buSzTx/>
              <a:buFont typeface="Arial" pitchFamily="34" charset="0"/>
              <a:buChar char="•"/>
              <a:defRPr sz="1400" b="0" baseline="0">
                <a:solidFill>
                  <a:schemeClr val="tx1"/>
                </a:solidFill>
              </a:defRPr>
            </a:lvl1pPr>
            <a:lvl2pPr marL="512763" indent="-280988">
              <a:spcBef>
                <a:spcPts val="500"/>
              </a:spcBef>
              <a:buSzTx/>
              <a:buFont typeface="Verdana" panose="020B0604030504040204" pitchFamily="34" charset="0"/>
              <a:buChar char="−"/>
              <a:defRPr sz="1300" b="0" baseline="0">
                <a:solidFill>
                  <a:schemeClr val="tx1"/>
                </a:solidFill>
              </a:defRPr>
            </a:lvl2pPr>
            <a:lvl3pPr marL="746125" indent="-228600">
              <a:lnSpc>
                <a:spcPct val="100000"/>
              </a:lnSpc>
              <a:spcBef>
                <a:spcPts val="400"/>
              </a:spcBef>
              <a:buSzTx/>
              <a:buFont typeface="Verdana" pitchFamily="34" charset="0"/>
              <a:buChar char="◦"/>
              <a:defRPr sz="1200" baseline="0">
                <a:solidFill>
                  <a:schemeClr val="tx1"/>
                </a:solidFill>
              </a:defRPr>
            </a:lvl3pPr>
            <a:lvl4pPr marL="973138" indent="-227013">
              <a:spcBef>
                <a:spcPts val="400"/>
              </a:spcBef>
              <a:defRPr sz="1100">
                <a:solidFill>
                  <a:schemeClr val="tx1"/>
                </a:solidFill>
              </a:defRPr>
            </a:lvl4pPr>
          </a:lstStyle>
          <a:p>
            <a:pPr lvl="0"/>
            <a:r>
              <a:rPr lang="en-US"/>
              <a:t>Sample Bullet Copy</a:t>
            </a:r>
          </a:p>
          <a:p>
            <a:pPr lvl="1"/>
            <a:r>
              <a:rPr lang="en-US"/>
              <a:t>Third level</a:t>
            </a:r>
          </a:p>
          <a:p>
            <a:pPr lvl="2"/>
            <a:r>
              <a:rPr lang="en-US"/>
              <a:t>Fourth level</a:t>
            </a:r>
          </a:p>
          <a:p>
            <a:pPr lvl="3"/>
            <a:r>
              <a:rPr lang="en-US"/>
              <a:t>Fifth level</a:t>
            </a:r>
          </a:p>
        </p:txBody>
      </p:sp>
      <p:sp>
        <p:nvSpPr>
          <p:cNvPr id="16"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21" name="Text Placeholder 41"/>
          <p:cNvSpPr>
            <a:spLocks noGrp="1"/>
          </p:cNvSpPr>
          <p:nvPr>
            <p:ph type="body" sz="quarter" idx="20" hasCustomPrompt="1"/>
          </p:nvPr>
        </p:nvSpPr>
        <p:spPr>
          <a:xfrm>
            <a:off x="3511296" y="1484986"/>
            <a:ext cx="2377440" cy="2910485"/>
          </a:xfrm>
        </p:spPr>
        <p:txBody>
          <a:bodyPr/>
          <a:lstStyle>
            <a:lvl1pPr marL="123825" indent="-188913">
              <a:lnSpc>
                <a:spcPct val="100000"/>
              </a:lnSpc>
              <a:spcBef>
                <a:spcPts val="500"/>
              </a:spcBef>
              <a:spcAft>
                <a:spcPct val="0"/>
              </a:spcAft>
              <a:buClr>
                <a:srgbClr val="40A4C5"/>
              </a:buClr>
              <a:buSzTx/>
              <a:buFont typeface="Arial" pitchFamily="34" charset="0"/>
              <a:buChar char="•"/>
              <a:defRPr sz="1400" b="0" baseline="0">
                <a:solidFill>
                  <a:schemeClr val="tx1"/>
                </a:solidFill>
              </a:defRPr>
            </a:lvl1pPr>
            <a:lvl2pPr marL="512763" indent="-280988">
              <a:spcBef>
                <a:spcPts val="500"/>
              </a:spcBef>
              <a:buSzTx/>
              <a:buFont typeface="Verdana" panose="020B0604030504040204" pitchFamily="34" charset="0"/>
              <a:buChar char="−"/>
              <a:defRPr sz="1300" b="0" baseline="0">
                <a:solidFill>
                  <a:schemeClr val="tx1"/>
                </a:solidFill>
              </a:defRPr>
            </a:lvl2pPr>
            <a:lvl3pPr marL="746125" indent="-228600">
              <a:lnSpc>
                <a:spcPct val="100000"/>
              </a:lnSpc>
              <a:spcBef>
                <a:spcPts val="400"/>
              </a:spcBef>
              <a:buSzTx/>
              <a:buFont typeface="Verdana" pitchFamily="34" charset="0"/>
              <a:buChar char="◦"/>
              <a:defRPr sz="1200" baseline="0">
                <a:solidFill>
                  <a:schemeClr val="tx1"/>
                </a:solidFill>
              </a:defRPr>
            </a:lvl3pPr>
            <a:lvl4pPr marL="973138" indent="-227013">
              <a:spcBef>
                <a:spcPts val="400"/>
              </a:spcBef>
              <a:defRPr sz="1100">
                <a:solidFill>
                  <a:schemeClr val="tx1"/>
                </a:solidFill>
              </a:defRPr>
            </a:lvl4pPr>
          </a:lstStyle>
          <a:p>
            <a:pPr lvl="0"/>
            <a:r>
              <a:rPr lang="en-US"/>
              <a:t>Sample Bullet Copy</a:t>
            </a:r>
          </a:p>
          <a:p>
            <a:pPr lvl="1"/>
            <a:r>
              <a:rPr lang="en-US"/>
              <a:t>Third level</a:t>
            </a:r>
          </a:p>
          <a:p>
            <a:pPr lvl="2"/>
            <a:r>
              <a:rPr lang="en-US"/>
              <a:t>Fourth level</a:t>
            </a:r>
          </a:p>
          <a:p>
            <a:pPr lvl="3"/>
            <a:r>
              <a:rPr lang="en-US"/>
              <a:t>Fifth level</a:t>
            </a:r>
          </a:p>
        </p:txBody>
      </p:sp>
      <p:sp>
        <p:nvSpPr>
          <p:cNvPr id="22" name="Text Placeholder 41"/>
          <p:cNvSpPr>
            <a:spLocks noGrp="1"/>
          </p:cNvSpPr>
          <p:nvPr>
            <p:ph type="body" sz="quarter" idx="21" hasCustomPrompt="1"/>
          </p:nvPr>
        </p:nvSpPr>
        <p:spPr>
          <a:xfrm>
            <a:off x="6254496" y="1484986"/>
            <a:ext cx="2377440" cy="2910485"/>
          </a:xfrm>
        </p:spPr>
        <p:txBody>
          <a:bodyPr/>
          <a:lstStyle>
            <a:lvl1pPr marL="123825" indent="-188913">
              <a:lnSpc>
                <a:spcPct val="100000"/>
              </a:lnSpc>
              <a:spcBef>
                <a:spcPts val="500"/>
              </a:spcBef>
              <a:spcAft>
                <a:spcPct val="0"/>
              </a:spcAft>
              <a:buClr>
                <a:srgbClr val="40A4C5"/>
              </a:buClr>
              <a:buSzTx/>
              <a:buFont typeface="Arial" pitchFamily="34" charset="0"/>
              <a:buChar char="•"/>
              <a:defRPr sz="1400" b="0" baseline="0">
                <a:solidFill>
                  <a:schemeClr val="tx1"/>
                </a:solidFill>
              </a:defRPr>
            </a:lvl1pPr>
            <a:lvl2pPr marL="512763" indent="-280988">
              <a:spcBef>
                <a:spcPts val="500"/>
              </a:spcBef>
              <a:buSzTx/>
              <a:buFont typeface="Verdana" panose="020B0604030504040204" pitchFamily="34" charset="0"/>
              <a:buChar char="−"/>
              <a:defRPr sz="1300" b="0" baseline="0">
                <a:solidFill>
                  <a:schemeClr val="tx1"/>
                </a:solidFill>
              </a:defRPr>
            </a:lvl2pPr>
            <a:lvl3pPr marL="746125" indent="-228600">
              <a:lnSpc>
                <a:spcPct val="100000"/>
              </a:lnSpc>
              <a:spcBef>
                <a:spcPts val="400"/>
              </a:spcBef>
              <a:buSzTx/>
              <a:buFont typeface="Verdana" pitchFamily="34" charset="0"/>
              <a:buChar char="◦"/>
              <a:defRPr sz="1200" baseline="0">
                <a:solidFill>
                  <a:schemeClr val="tx1"/>
                </a:solidFill>
              </a:defRPr>
            </a:lvl3pPr>
            <a:lvl4pPr marL="973138" indent="-227013">
              <a:spcBef>
                <a:spcPts val="400"/>
              </a:spcBef>
              <a:defRPr sz="1100">
                <a:solidFill>
                  <a:schemeClr val="tx1"/>
                </a:solidFill>
              </a:defRPr>
            </a:lvl4pPr>
          </a:lstStyle>
          <a:p>
            <a:pPr lvl="0"/>
            <a:r>
              <a:rPr lang="en-US"/>
              <a:t>Sample Bullet Copy</a:t>
            </a:r>
          </a:p>
          <a:p>
            <a:pPr lvl="1"/>
            <a:r>
              <a:rPr lang="en-US"/>
              <a:t>Third level</a:t>
            </a:r>
          </a:p>
          <a:p>
            <a:pPr lvl="2"/>
            <a:r>
              <a:rPr lang="en-US"/>
              <a:t>Fourth level</a:t>
            </a:r>
          </a:p>
          <a:p>
            <a:pPr lvl="3"/>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_Image">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201168" y="0"/>
            <a:ext cx="8942832" cy="5148263"/>
          </a:xfrm>
          <a:solidFill>
            <a:schemeClr val="accent6"/>
          </a:solidFill>
        </p:spPr>
        <p:txBody>
          <a:bodyPr anchor="ctr">
            <a:normAutofit/>
          </a:bodyPr>
          <a:lstStyle>
            <a:lvl1pPr algn="ctr">
              <a:buFontTx/>
              <a:buNone/>
              <a:defRPr sz="1200">
                <a:solidFill>
                  <a:schemeClr val="accent1"/>
                </a:solidFill>
              </a:defRPr>
            </a:lvl1pPr>
          </a:lstStyle>
          <a:p>
            <a:r>
              <a:rPr lang="en-US"/>
              <a:t>Insert Image Here</a:t>
            </a:r>
          </a:p>
        </p:txBody>
      </p:sp>
      <p:sp>
        <p:nvSpPr>
          <p:cNvPr id="14" name="Text Placeholder 13"/>
          <p:cNvSpPr>
            <a:spLocks noGrp="1"/>
          </p:cNvSpPr>
          <p:nvPr>
            <p:ph type="body" sz="quarter" idx="12" hasCustomPrompt="1"/>
          </p:nvPr>
        </p:nvSpPr>
        <p:spPr>
          <a:xfrm>
            <a:off x="640080" y="1475834"/>
            <a:ext cx="8074152" cy="695284"/>
          </a:xfrm>
        </p:spPr>
        <p:txBody>
          <a:bodyPr>
            <a:normAutofit/>
          </a:bodyPr>
          <a:lstStyle>
            <a:lvl1pPr algn="ctr">
              <a:buFontTx/>
              <a:buNone/>
              <a:defRPr sz="3600" baseline="0">
                <a:solidFill>
                  <a:schemeClr val="bg1"/>
                </a:solidFill>
              </a:defRPr>
            </a:lvl1pPr>
          </a:lstStyle>
          <a:p>
            <a:pPr lvl="0"/>
            <a:r>
              <a:rPr lang="en-US" dirty="0"/>
              <a:t>Sub-head Statement Here</a:t>
            </a:r>
          </a:p>
        </p:txBody>
      </p:sp>
      <p:sp>
        <p:nvSpPr>
          <p:cNvPr id="8" name="Title 1"/>
          <p:cNvSpPr>
            <a:spLocks noGrp="1"/>
          </p:cNvSpPr>
          <p:nvPr>
            <p:ph type="title" hasCustomPrompt="1"/>
          </p:nvPr>
        </p:nvSpPr>
        <p:spPr>
          <a:xfrm>
            <a:off x="640080" y="553636"/>
            <a:ext cx="8074152" cy="915336"/>
          </a:xfrm>
        </p:spPr>
        <p:txBody>
          <a:bodyPr anchor="t" anchorCtr="0">
            <a:normAutofit/>
          </a:bodyPr>
          <a:lstStyle>
            <a:lvl1pPr marL="0" marR="0" indent="0" algn="ctr" defTabSz="914400" rtl="0" eaLnBrk="1" fontAlgn="auto" latinLnBrk="0" hangingPunct="1">
              <a:lnSpc>
                <a:spcPct val="100000"/>
              </a:lnSpc>
              <a:spcBef>
                <a:spcPts val="300"/>
              </a:spcBef>
              <a:spcAft>
                <a:spcPct val="0"/>
              </a:spcAft>
              <a:defRPr sz="2400" baseline="0">
                <a:solidFill>
                  <a:schemeClr val="bg1"/>
                </a:solidFill>
              </a:defRPr>
            </a:lvl1pPr>
          </a:lstStyle>
          <a:p>
            <a:pPr marL="0" marR="0" lvl="0" indent="0" defTabSz="914400" rtl="0" eaLnBrk="1" fontAlgn="auto" latinLnBrk="0" hangingPunct="1">
              <a:lnSpc>
                <a:spcPct val="100000"/>
              </a:lnSpc>
              <a:spcBef>
                <a:spcPts val="300"/>
              </a:spcBef>
              <a:spcAft>
                <a:spcPct val="0"/>
              </a:spcAft>
              <a:defRPr/>
            </a:pPr>
            <a:r>
              <a:rPr lang="en-US" dirty="0"/>
              <a:t>New Section/Subsection Divider</a:t>
            </a:r>
            <a:br>
              <a:rPr lang="en-US" dirty="0"/>
            </a:br>
            <a:r>
              <a:rPr lang="en-US" dirty="0"/>
              <a:t>Option 2 – Picture Background and Blue Bar</a:t>
            </a:r>
          </a:p>
        </p:txBody>
      </p:sp>
      <p:sp>
        <p:nvSpPr>
          <p:cNvPr id="6" name="Rectangle 5"/>
          <p:cNvSpPr/>
          <p:nvPr userDrawn="1"/>
        </p:nvSpPr>
        <p:spPr>
          <a:xfrm>
            <a:off x="1" y="0"/>
            <a:ext cx="205431" cy="5148263"/>
          </a:xfrm>
          <a:prstGeom prst="rect">
            <a:avLst/>
          </a:prstGeom>
          <a:solidFill>
            <a:srgbClr val="2094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_Image_Plain">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0" y="0"/>
            <a:ext cx="9144000" cy="5148263"/>
          </a:xfrm>
          <a:solidFill>
            <a:schemeClr val="accent6"/>
          </a:solidFill>
        </p:spPr>
        <p:txBody>
          <a:bodyPr anchor="ctr">
            <a:normAutofit/>
          </a:bodyPr>
          <a:lstStyle>
            <a:lvl1pPr algn="ctr">
              <a:buFontTx/>
              <a:buNone/>
              <a:defRPr sz="1200">
                <a:solidFill>
                  <a:srgbClr val="40A4C5"/>
                </a:solidFill>
              </a:defRPr>
            </a:lvl1pPr>
          </a:lstStyle>
          <a:p>
            <a:r>
              <a:rPr lang="en-US" dirty="0"/>
              <a:t>Insert Image Here</a:t>
            </a:r>
          </a:p>
        </p:txBody>
      </p:sp>
      <p:sp>
        <p:nvSpPr>
          <p:cNvPr id="14" name="Text Placeholder 13"/>
          <p:cNvSpPr>
            <a:spLocks noGrp="1"/>
          </p:cNvSpPr>
          <p:nvPr>
            <p:ph type="body" sz="quarter" idx="12" hasCustomPrompt="1"/>
          </p:nvPr>
        </p:nvSpPr>
        <p:spPr>
          <a:xfrm>
            <a:off x="640080" y="1475834"/>
            <a:ext cx="8074152" cy="749561"/>
          </a:xfrm>
        </p:spPr>
        <p:txBody>
          <a:bodyPr>
            <a:normAutofit/>
          </a:bodyPr>
          <a:lstStyle>
            <a:lvl1pPr algn="ctr">
              <a:buFontTx/>
              <a:buNone/>
              <a:defRPr sz="3600" baseline="0">
                <a:solidFill>
                  <a:schemeClr val="bg1"/>
                </a:solidFill>
              </a:defRPr>
            </a:lvl1pPr>
          </a:lstStyle>
          <a:p>
            <a:pPr lvl="0"/>
            <a:r>
              <a:rPr lang="en-US" dirty="0"/>
              <a:t>Sub-head Statement Here</a:t>
            </a:r>
          </a:p>
        </p:txBody>
      </p:sp>
      <p:sp>
        <p:nvSpPr>
          <p:cNvPr id="5" name="Title 1"/>
          <p:cNvSpPr>
            <a:spLocks noGrp="1"/>
          </p:cNvSpPr>
          <p:nvPr>
            <p:ph type="title" hasCustomPrompt="1"/>
          </p:nvPr>
        </p:nvSpPr>
        <p:spPr>
          <a:xfrm>
            <a:off x="640080" y="618770"/>
            <a:ext cx="8074152" cy="850202"/>
          </a:xfrm>
        </p:spPr>
        <p:txBody>
          <a:bodyPr anchor="t" anchorCtr="0">
            <a:normAutofit/>
          </a:bodyPr>
          <a:lstStyle>
            <a:lvl1pPr marL="0" marR="0" indent="0" algn="ctr" defTabSz="914400" rtl="0" eaLnBrk="1" fontAlgn="auto" latinLnBrk="0" hangingPunct="1">
              <a:lnSpc>
                <a:spcPct val="100000"/>
              </a:lnSpc>
              <a:spcBef>
                <a:spcPts val="300"/>
              </a:spcBef>
              <a:spcAft>
                <a:spcPct val="0"/>
              </a:spcAft>
              <a:defRPr sz="2100" baseline="0">
                <a:solidFill>
                  <a:schemeClr val="bg1"/>
                </a:solidFill>
              </a:defRPr>
            </a:lvl1pPr>
          </a:lstStyle>
          <a:p>
            <a:pPr marL="0" marR="0" lvl="0" indent="0" defTabSz="914400" rtl="0" eaLnBrk="1" fontAlgn="auto" latinLnBrk="0" hangingPunct="1">
              <a:lnSpc>
                <a:spcPct val="100000"/>
              </a:lnSpc>
              <a:spcBef>
                <a:spcPts val="300"/>
              </a:spcBef>
              <a:spcAft>
                <a:spcPct val="0"/>
              </a:spcAft>
              <a:defRPr/>
            </a:pPr>
            <a:r>
              <a:rPr lang="en-US" dirty="0"/>
              <a:t>New Section/Subsection Divider</a:t>
            </a:r>
            <a:br>
              <a:rPr lang="en-US" dirty="0"/>
            </a:br>
            <a:r>
              <a:rPr lang="en-US" dirty="0"/>
              <a:t>Option 3 – Picture Background and No Blue Bar</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185337"/>
            <a:ext cx="8193024" cy="665842"/>
          </a:xfrm>
        </p:spPr>
        <p:txBody>
          <a:bodyPr/>
          <a:lstStyle>
            <a:lvl1pPr>
              <a:lnSpc>
                <a:spcPct val="100000"/>
              </a:lnSpc>
              <a:defRPr baseline="0"/>
            </a:lvl1pPr>
          </a:lstStyle>
          <a:p>
            <a:r>
              <a:rPr lang="en-US" dirty="0"/>
              <a:t>Graph or Chart</a:t>
            </a:r>
          </a:p>
        </p:txBody>
      </p:sp>
      <p:sp>
        <p:nvSpPr>
          <p:cNvPr id="7"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Privileged &amp; Confidential | Attorney-Client Communication</a:t>
            </a:r>
          </a:p>
        </p:txBody>
      </p:sp>
      <p:sp>
        <p:nvSpPr>
          <p:cNvPr id="18" name="Chart Placeholder 17"/>
          <p:cNvSpPr>
            <a:spLocks noGrp="1"/>
          </p:cNvSpPr>
          <p:nvPr>
            <p:ph type="chart" sz="quarter" idx="13" hasCustomPrompt="1"/>
          </p:nvPr>
        </p:nvSpPr>
        <p:spPr>
          <a:xfrm>
            <a:off x="533400" y="981602"/>
            <a:ext cx="8174736" cy="3445904"/>
          </a:xfrm>
        </p:spPr>
        <p:txBody>
          <a:bodyPr/>
          <a:lstStyle>
            <a:lvl1pPr>
              <a:buFontTx/>
              <a:buNone/>
              <a:defRPr baseline="0"/>
            </a:lvl1pPr>
          </a:lstStyle>
          <a:p>
            <a:r>
              <a:rPr lang="en-US"/>
              <a:t>Insert Chart Here</a:t>
            </a:r>
          </a:p>
        </p:txBody>
      </p:sp>
      <p:sp>
        <p:nvSpPr>
          <p:cNvPr id="5"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amp; Thank You Slide">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530352" y="722662"/>
            <a:ext cx="8174736" cy="537972"/>
          </a:xfrm>
        </p:spPr>
        <p:txBody>
          <a:bodyPr>
            <a:normAutofit/>
          </a:bodyPr>
          <a:lstStyle>
            <a:lvl1pPr marL="0" indent="0" algn="ctr">
              <a:spcBef>
                <a:spcPts val="300"/>
              </a:spcBef>
              <a:buFontTx/>
              <a:buNone/>
              <a:defRPr sz="3200" b="1" baseline="0">
                <a:solidFill>
                  <a:schemeClr val="tx1"/>
                </a:solidFill>
              </a:defRPr>
            </a:lvl1pPr>
            <a:lvl2pPr marL="0" indent="-347472" algn="ctr">
              <a:lnSpc>
                <a:spcPct val="100000"/>
              </a:lnSpc>
              <a:spcBef>
                <a:spcPts val="300"/>
              </a:spcBef>
              <a:spcAft>
                <a:spcPts val="500"/>
              </a:spcAft>
              <a:buFontTx/>
              <a:buNone/>
              <a:defRPr sz="1600" b="0">
                <a:solidFill>
                  <a:schemeClr val="tx2"/>
                </a:solidFill>
              </a:defRPr>
            </a:lvl2pPr>
          </a:lstStyle>
          <a:p>
            <a:pPr lvl="0"/>
            <a:r>
              <a:rPr lang="en-US" dirty="0"/>
              <a:t>Questions?</a:t>
            </a:r>
          </a:p>
        </p:txBody>
      </p:sp>
      <p:sp>
        <p:nvSpPr>
          <p:cNvPr id="15"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24" name="Picture Placeholder 8"/>
          <p:cNvSpPr>
            <a:spLocks noGrp="1"/>
          </p:cNvSpPr>
          <p:nvPr>
            <p:ph type="pic" sz="quarter" idx="20" hasCustomPrompt="1"/>
          </p:nvPr>
        </p:nvSpPr>
        <p:spPr>
          <a:xfrm>
            <a:off x="2801473" y="2251050"/>
            <a:ext cx="1207008" cy="1450705"/>
          </a:xfrm>
          <a:solidFill>
            <a:schemeClr val="accent6"/>
          </a:solidFill>
        </p:spPr>
        <p:txBody>
          <a:bodyPr>
            <a:normAutofit/>
          </a:bodyPr>
          <a:lstStyle>
            <a:lvl1pPr marL="0" indent="0" algn="ctr">
              <a:spcBef>
                <a:spcPts val="300"/>
              </a:spcBef>
              <a:buFontTx/>
              <a:buNone/>
              <a:defRPr sz="1000">
                <a:solidFill>
                  <a:schemeClr val="accent1"/>
                </a:solidFill>
              </a:defRPr>
            </a:lvl1pPr>
          </a:lstStyle>
          <a:p>
            <a:r>
              <a:rPr lang="en-US"/>
              <a:t>Insert Image</a:t>
            </a:r>
          </a:p>
          <a:p>
            <a:r>
              <a:rPr lang="en-US"/>
              <a:t>Here</a:t>
            </a:r>
          </a:p>
        </p:txBody>
      </p:sp>
      <p:sp>
        <p:nvSpPr>
          <p:cNvPr id="25" name="Text Placeholder 10"/>
          <p:cNvSpPr>
            <a:spLocks noGrp="1"/>
          </p:cNvSpPr>
          <p:nvPr>
            <p:ph type="body" sz="quarter" idx="21" hasCustomPrompt="1"/>
          </p:nvPr>
        </p:nvSpPr>
        <p:spPr>
          <a:xfrm>
            <a:off x="4054201" y="2257974"/>
            <a:ext cx="2806174" cy="284062"/>
          </a:xfrm>
        </p:spPr>
        <p:txBody>
          <a:bodyPr>
            <a:noAutofit/>
          </a:bodyPr>
          <a:lstStyle>
            <a:lvl1pPr marL="0" indent="0">
              <a:spcBef>
                <a:spcPts val="300"/>
              </a:spcBef>
              <a:buFontTx/>
              <a:buNone/>
              <a:defRPr sz="1400" b="1" baseline="0">
                <a:solidFill>
                  <a:schemeClr val="accent4"/>
                </a:solidFill>
              </a:defRPr>
            </a:lvl1pPr>
          </a:lstStyle>
          <a:p>
            <a:pPr lvl="0"/>
            <a:r>
              <a:rPr lang="en-US" dirty="0"/>
              <a:t>First, Last Name</a:t>
            </a:r>
          </a:p>
        </p:txBody>
      </p:sp>
      <p:sp>
        <p:nvSpPr>
          <p:cNvPr id="26" name="Text Placeholder 10"/>
          <p:cNvSpPr>
            <a:spLocks noGrp="1"/>
          </p:cNvSpPr>
          <p:nvPr>
            <p:ph type="body" sz="quarter" idx="22" hasCustomPrompt="1"/>
          </p:nvPr>
        </p:nvSpPr>
        <p:spPr>
          <a:xfrm>
            <a:off x="4054201" y="2535211"/>
            <a:ext cx="2806174" cy="233224"/>
          </a:xfrm>
        </p:spPr>
        <p:txBody>
          <a:bodyPr>
            <a:noAutofit/>
          </a:bodyPr>
          <a:lstStyle>
            <a:lvl1pPr marL="0" indent="0">
              <a:lnSpc>
                <a:spcPct val="90000"/>
              </a:lnSpc>
              <a:spcBef>
                <a:spcPts val="300"/>
              </a:spcBef>
              <a:buFontTx/>
              <a:buNone/>
              <a:defRPr sz="1100" b="0" baseline="0">
                <a:solidFill>
                  <a:schemeClr val="accent1"/>
                </a:solidFill>
              </a:defRPr>
            </a:lvl1pPr>
          </a:lstStyle>
          <a:p>
            <a:pPr lvl="0"/>
            <a:r>
              <a:rPr lang="en-US"/>
              <a:t>Title</a:t>
            </a:r>
          </a:p>
        </p:txBody>
      </p:sp>
      <p:sp>
        <p:nvSpPr>
          <p:cNvPr id="27" name="Text Placeholder 10"/>
          <p:cNvSpPr>
            <a:spLocks noGrp="1"/>
          </p:cNvSpPr>
          <p:nvPr>
            <p:ph type="body" sz="quarter" idx="23" hasCustomPrompt="1"/>
          </p:nvPr>
        </p:nvSpPr>
        <p:spPr>
          <a:xfrm>
            <a:off x="4054200" y="3006947"/>
            <a:ext cx="2806174" cy="226829"/>
          </a:xfrm>
        </p:spPr>
        <p:txBody>
          <a:bodyPr>
            <a:noAutofit/>
          </a:bodyPr>
          <a:lstStyle>
            <a:lvl1pPr marL="0" indent="0">
              <a:lnSpc>
                <a:spcPct val="90000"/>
              </a:lnSpc>
              <a:spcBef>
                <a:spcPts val="300"/>
              </a:spcBef>
              <a:buFontTx/>
              <a:buNone/>
              <a:defRPr sz="1100" b="0" baseline="0">
                <a:solidFill>
                  <a:schemeClr val="accent1"/>
                </a:solidFill>
              </a:defRPr>
            </a:lvl1pPr>
          </a:lstStyle>
          <a:p>
            <a:pPr lvl="0"/>
            <a:r>
              <a:rPr lang="en-US"/>
              <a:t>Area of Specialty</a:t>
            </a:r>
          </a:p>
        </p:txBody>
      </p:sp>
      <p:sp>
        <p:nvSpPr>
          <p:cNvPr id="29" name="Text Placeholder 10"/>
          <p:cNvSpPr>
            <a:spLocks noGrp="1"/>
          </p:cNvSpPr>
          <p:nvPr>
            <p:ph type="body" sz="quarter" idx="24" hasCustomPrompt="1"/>
          </p:nvPr>
        </p:nvSpPr>
        <p:spPr>
          <a:xfrm>
            <a:off x="4054200" y="3231922"/>
            <a:ext cx="2806174" cy="502404"/>
          </a:xfrm>
        </p:spPr>
        <p:txBody>
          <a:bodyPr>
            <a:normAutofit/>
          </a:bodyPr>
          <a:lstStyle>
            <a:lvl1pPr marL="0" indent="0">
              <a:lnSpc>
                <a:spcPct val="90000"/>
              </a:lnSpc>
              <a:spcBef>
                <a:spcPts val="300"/>
              </a:spcBef>
              <a:buFontTx/>
              <a:buNone/>
              <a:defRPr sz="1100" b="0" baseline="0">
                <a:solidFill>
                  <a:schemeClr val="accent1"/>
                </a:solidFill>
              </a:defRPr>
            </a:lvl1pPr>
          </a:lstStyle>
          <a:p>
            <a:pPr lvl="0"/>
            <a:r>
              <a:rPr lang="en-US"/>
              <a:t>Email, Phone</a:t>
            </a:r>
          </a:p>
        </p:txBody>
      </p:sp>
      <p:sp>
        <p:nvSpPr>
          <p:cNvPr id="30" name="Text Placeholder 10"/>
          <p:cNvSpPr>
            <a:spLocks noGrp="1"/>
          </p:cNvSpPr>
          <p:nvPr>
            <p:ph type="body" sz="quarter" idx="68" hasCustomPrompt="1"/>
          </p:nvPr>
        </p:nvSpPr>
        <p:spPr>
          <a:xfrm>
            <a:off x="4054201" y="2773075"/>
            <a:ext cx="2806174" cy="234854"/>
          </a:xfrm>
        </p:spPr>
        <p:txBody>
          <a:bodyPr>
            <a:noAutofit/>
          </a:bodyPr>
          <a:lstStyle>
            <a:lvl1pPr marL="0" indent="0">
              <a:lnSpc>
                <a:spcPct val="90000"/>
              </a:lnSpc>
              <a:spcBef>
                <a:spcPts val="300"/>
              </a:spcBef>
              <a:buFontTx/>
              <a:buNone/>
              <a:defRPr sz="1100" b="0" baseline="0">
                <a:solidFill>
                  <a:schemeClr val="accent1"/>
                </a:solidFill>
              </a:defRPr>
            </a:lvl1pPr>
          </a:lstStyle>
          <a:p>
            <a:pPr lvl="0"/>
            <a:r>
              <a:rPr lang="en-US"/>
              <a:t>Location</a:t>
            </a:r>
          </a:p>
        </p:txBody>
      </p:sp>
      <p:sp>
        <p:nvSpPr>
          <p:cNvPr id="12" name="Text Placeholder 9"/>
          <p:cNvSpPr>
            <a:spLocks noGrp="1"/>
          </p:cNvSpPr>
          <p:nvPr>
            <p:ph type="body" sz="quarter" idx="69" hasCustomPrompt="1"/>
          </p:nvPr>
        </p:nvSpPr>
        <p:spPr>
          <a:xfrm>
            <a:off x="530352" y="1322414"/>
            <a:ext cx="8174736" cy="533892"/>
          </a:xfrm>
        </p:spPr>
        <p:txBody>
          <a:bodyPr>
            <a:normAutofit/>
          </a:bodyPr>
          <a:lstStyle>
            <a:lvl1pPr marL="0" indent="0" algn="ctr">
              <a:spcBef>
                <a:spcPts val="300"/>
              </a:spcBef>
              <a:buFontTx/>
              <a:buNone/>
              <a:defRPr sz="2200" baseline="0">
                <a:solidFill>
                  <a:schemeClr val="tx2"/>
                </a:solidFill>
              </a:defRPr>
            </a:lvl1pPr>
            <a:lvl2pPr marL="0" indent="-347472" algn="ctr">
              <a:lnSpc>
                <a:spcPct val="100000"/>
              </a:lnSpc>
              <a:spcBef>
                <a:spcPts val="300"/>
              </a:spcBef>
              <a:spcAft>
                <a:spcPts val="500"/>
              </a:spcAft>
              <a:buFontTx/>
              <a:buNone/>
              <a:defRPr sz="2000" b="1">
                <a:solidFill>
                  <a:schemeClr val="accent1"/>
                </a:solidFill>
              </a:defRPr>
            </a:lvl2pPr>
          </a:lstStyle>
          <a:p>
            <a:pPr lvl="1"/>
            <a:r>
              <a:rPr lang="en-US" dirty="0"/>
              <a:t>Thank you!</a:t>
            </a:r>
          </a:p>
        </p:txBody>
      </p:sp>
      <p:sp>
        <p:nvSpPr>
          <p:cNvPr id="13"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Privileged &amp; Confidential | Attorney-Client Communication</a:t>
            </a:r>
          </a:p>
        </p:txBody>
      </p:sp>
      <p:cxnSp>
        <p:nvCxnSpPr>
          <p:cNvPr id="14" name="Straight Connector 13"/>
          <p:cNvCxnSpPr/>
          <p:nvPr userDrawn="1"/>
        </p:nvCxnSpPr>
        <p:spPr>
          <a:xfrm>
            <a:off x="2778885" y="2149409"/>
            <a:ext cx="4081489" cy="10857"/>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sp>
        <p:nvSpPr>
          <p:cNvPr id="16" name="Text Placeholder 22"/>
          <p:cNvSpPr txBox="1"/>
          <p:nvPr userDrawn="1"/>
        </p:nvSpPr>
        <p:spPr>
          <a:xfrm>
            <a:off x="530352" y="3951434"/>
            <a:ext cx="8284464" cy="530987"/>
          </a:xfrm>
          <a:prstGeom prst="rect">
            <a:avLst/>
          </a:prstGeom>
        </p:spPr>
        <p:txBody>
          <a:bodyPr>
            <a:noAutofit/>
          </a:bodyPr>
          <a:lstStyle>
            <a:lvl1pPr>
              <a:buNone/>
              <a:defRPr sz="900">
                <a:solidFill>
                  <a:srgbClr val="40A4C5"/>
                </a:solidFill>
              </a:defRPr>
            </a:lvl1pPr>
          </a:lstStyle>
          <a:p>
            <a:pPr marR="0" lvl="0" algn="ctr" defTabSz="914400" rtl="0" eaLnBrk="1" fontAlgn="auto" latinLnBrk="0" hangingPunct="1">
              <a:lnSpc>
                <a:spcPct val="130000"/>
              </a:lnSpc>
              <a:spcBef>
                <a:spcPts val="1100"/>
              </a:spcBef>
              <a:spcAft>
                <a:spcPct val="0"/>
              </a:spcAft>
              <a:buClr>
                <a:srgbClr val="40A4C5"/>
              </a:buClr>
              <a:buSzTx/>
              <a:buFont typeface="Arial" pitchFamily="34" charset="0"/>
              <a:buNone/>
              <a:defRPr/>
            </a:pPr>
            <a:r>
              <a:rPr kumimoji="0" lang="en-US" sz="900" b="0" i="0" u="none" strike="noStrike" kern="1200" cap="none" spc="0" normalizeH="0" baseline="0" noProof="0" dirty="0">
                <a:ln>
                  <a:noFill/>
                </a:ln>
                <a:solidFill>
                  <a:srgbClr val="40A4C5"/>
                </a:solidFill>
                <a:effectLst/>
                <a:uLnTx/>
                <a:uFillTx/>
                <a:latin typeface="Verdana" pitchFamily="34" charset="0"/>
                <a:ea typeface="Verdana" pitchFamily="34" charset="0"/>
                <a:cs typeface="Verdana" pitchFamily="34" charset="0"/>
              </a:rPr>
              <a:t>This presentation is not intended as, nor is it a substitute for, legal advice. You should consult with legal counsel for advice specific to your circumstances. This presentation may be considered lawyer advertising under applicable laws regarding electronic communications.</a:t>
            </a:r>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6" name="Rectangle 25"/>
          <p:cNvSpPr/>
          <p:nvPr userDrawn="1"/>
        </p:nvSpPr>
        <p:spPr>
          <a:xfrm>
            <a:off x="4884760" y="0"/>
            <a:ext cx="4259240" cy="5148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30352" y="185337"/>
            <a:ext cx="4007048" cy="775672"/>
          </a:xfrm>
        </p:spPr>
        <p:txBody>
          <a:bodyPr/>
          <a:lstStyle/>
          <a:p>
            <a:r>
              <a:rPr lang="en-US" dirty="0"/>
              <a:t>Questions</a:t>
            </a:r>
          </a:p>
        </p:txBody>
      </p:sp>
      <p:sp>
        <p:nvSpPr>
          <p:cNvPr id="3" name="Footer Placeholder 2"/>
          <p:cNvSpPr>
            <a:spLocks noGrp="1"/>
          </p:cNvSpPr>
          <p:nvPr>
            <p:ph type="ftr" sz="quarter" idx="10"/>
          </p:nvPr>
        </p:nvSpPr>
        <p:spPr>
          <a:xfrm>
            <a:off x="5253831" y="2290535"/>
            <a:ext cx="3388474" cy="444926"/>
          </a:xfrm>
        </p:spPr>
        <p:txBody>
          <a:bodyPr/>
          <a:lstStyle>
            <a:lvl1pPr algn="l">
              <a:defRPr sz="1100" b="0">
                <a:solidFill>
                  <a:schemeClr val="accent6"/>
                </a:solidFill>
              </a:defRPr>
            </a:lvl1pPr>
          </a:lstStyle>
          <a:p>
            <a:r>
              <a:rPr lang="en-US"/>
              <a:t>Privileged &amp; Confidential</a:t>
            </a:r>
          </a:p>
          <a:p>
            <a:r>
              <a:rPr lang="en-US"/>
              <a:t>Attorney-Client Communication</a:t>
            </a:r>
            <a:endParaRPr lang="en-US" dirty="0"/>
          </a:p>
        </p:txBody>
      </p:sp>
      <p:sp>
        <p:nvSpPr>
          <p:cNvPr id="4" name="Slide Number Placeholder 3"/>
          <p:cNvSpPr>
            <a:spLocks noGrp="1"/>
          </p:cNvSpPr>
          <p:nvPr>
            <p:ph type="sldNum" sz="quarter" idx="11"/>
          </p:nvPr>
        </p:nvSpPr>
        <p:spPr/>
        <p:txBody>
          <a:bodyPr/>
          <a:lstStyle>
            <a:lvl1pPr>
              <a:defRPr>
                <a:solidFill>
                  <a:srgbClr val="D2EEFB"/>
                </a:solidFill>
              </a:defRPr>
            </a:lvl1pPr>
          </a:lstStyle>
          <a:p>
            <a:fld id="{D61B5F57-4A2C-49B0-84EC-F72261796337}" type="slidenum">
              <a:rPr lang="en-US" smtClean="0"/>
              <a:pPr/>
              <a:t>‹#›</a:t>
            </a:fld>
            <a:endParaRPr lang="en-US"/>
          </a:p>
        </p:txBody>
      </p:sp>
      <p:sp>
        <p:nvSpPr>
          <p:cNvPr id="21" name="Text Placeholder 22"/>
          <p:cNvSpPr txBox="1"/>
          <p:nvPr userDrawn="1"/>
        </p:nvSpPr>
        <p:spPr>
          <a:xfrm>
            <a:off x="5232122" y="2833308"/>
            <a:ext cx="3408477" cy="1225746"/>
          </a:xfrm>
          <a:prstGeom prst="rect">
            <a:avLst/>
          </a:prstGeom>
        </p:spPr>
        <p:txBody>
          <a:bodyPr>
            <a:noAutofit/>
          </a:bodyPr>
          <a:lstStyle>
            <a:lvl1pPr>
              <a:buNone/>
              <a:defRPr sz="900">
                <a:solidFill>
                  <a:srgbClr val="40A4C5"/>
                </a:solidFill>
              </a:defRPr>
            </a:lvl1pPr>
          </a:lstStyle>
          <a:p>
            <a:pPr marR="0" lvl="0" algn="l" defTabSz="914400" rtl="0" eaLnBrk="1" fontAlgn="auto" latinLnBrk="0" hangingPunct="1">
              <a:lnSpc>
                <a:spcPct val="130000"/>
              </a:lnSpc>
              <a:spcBef>
                <a:spcPts val="1100"/>
              </a:spcBef>
              <a:spcAft>
                <a:spcPct val="0"/>
              </a:spcAft>
              <a:buClr>
                <a:srgbClr val="40A4C5"/>
              </a:buClr>
              <a:buSzTx/>
              <a:buFont typeface="Arial" pitchFamily="34" charset="0"/>
              <a:buNone/>
              <a:defRPr/>
            </a:pPr>
            <a:r>
              <a:rPr kumimoji="0" lang="en-US" sz="9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This presentation is not intended as, nor is it a substitute for, legal advice. You should consult with legal counsel for advice specific to your circumstances. This presentation may be considered lawyer advertising under applicable laws regarding electronic communications.</a:t>
            </a:r>
          </a:p>
        </p:txBody>
      </p:sp>
      <p:sp>
        <p:nvSpPr>
          <p:cNvPr id="18" name="Picture Placeholder 8"/>
          <p:cNvSpPr>
            <a:spLocks noGrp="1"/>
          </p:cNvSpPr>
          <p:nvPr>
            <p:ph type="pic" sz="quarter" idx="20" hasCustomPrompt="1"/>
          </p:nvPr>
        </p:nvSpPr>
        <p:spPr>
          <a:xfrm>
            <a:off x="554483" y="2283617"/>
            <a:ext cx="1207008" cy="1450705"/>
          </a:xfrm>
          <a:solidFill>
            <a:schemeClr val="accent6"/>
          </a:solidFill>
        </p:spPr>
        <p:txBody>
          <a:bodyPr>
            <a:normAutofit/>
          </a:bodyPr>
          <a:lstStyle>
            <a:lvl1pPr marL="0" indent="0" algn="ctr">
              <a:spcBef>
                <a:spcPts val="300"/>
              </a:spcBef>
              <a:buFontTx/>
              <a:buNone/>
              <a:defRPr sz="1000">
                <a:solidFill>
                  <a:schemeClr val="accent1"/>
                </a:solidFill>
              </a:defRPr>
            </a:lvl1pPr>
          </a:lstStyle>
          <a:p>
            <a:r>
              <a:rPr lang="en-US"/>
              <a:t>Insert Image</a:t>
            </a:r>
          </a:p>
          <a:p>
            <a:r>
              <a:rPr lang="en-US"/>
              <a:t>Here</a:t>
            </a:r>
          </a:p>
        </p:txBody>
      </p:sp>
      <p:sp>
        <p:nvSpPr>
          <p:cNvPr id="22" name="Text Placeholder 10"/>
          <p:cNvSpPr>
            <a:spLocks noGrp="1"/>
          </p:cNvSpPr>
          <p:nvPr>
            <p:ph type="body" sz="quarter" idx="21" hasCustomPrompt="1"/>
          </p:nvPr>
        </p:nvSpPr>
        <p:spPr>
          <a:xfrm>
            <a:off x="1807211" y="2290541"/>
            <a:ext cx="2806174" cy="284062"/>
          </a:xfrm>
        </p:spPr>
        <p:txBody>
          <a:bodyPr>
            <a:noAutofit/>
          </a:bodyPr>
          <a:lstStyle>
            <a:lvl1pPr marL="0" indent="0">
              <a:spcBef>
                <a:spcPts val="300"/>
              </a:spcBef>
              <a:buFontTx/>
              <a:buNone/>
              <a:defRPr sz="1400" b="1" baseline="0">
                <a:solidFill>
                  <a:schemeClr val="accent4"/>
                </a:solidFill>
              </a:defRPr>
            </a:lvl1pPr>
          </a:lstStyle>
          <a:p>
            <a:pPr lvl="0"/>
            <a:r>
              <a:rPr lang="en-US" dirty="0"/>
              <a:t>First, Last Name</a:t>
            </a:r>
          </a:p>
        </p:txBody>
      </p:sp>
      <p:sp>
        <p:nvSpPr>
          <p:cNvPr id="23" name="Text Placeholder 10"/>
          <p:cNvSpPr>
            <a:spLocks noGrp="1"/>
          </p:cNvSpPr>
          <p:nvPr>
            <p:ph type="body" sz="quarter" idx="22" hasCustomPrompt="1"/>
          </p:nvPr>
        </p:nvSpPr>
        <p:spPr>
          <a:xfrm>
            <a:off x="1807211" y="2567778"/>
            <a:ext cx="2806174" cy="233224"/>
          </a:xfrm>
        </p:spPr>
        <p:txBody>
          <a:bodyPr>
            <a:noAutofit/>
          </a:bodyPr>
          <a:lstStyle>
            <a:lvl1pPr marL="0" indent="0">
              <a:lnSpc>
                <a:spcPct val="90000"/>
              </a:lnSpc>
              <a:spcBef>
                <a:spcPts val="300"/>
              </a:spcBef>
              <a:buFontTx/>
              <a:buNone/>
              <a:defRPr sz="1100" b="0" baseline="0">
                <a:solidFill>
                  <a:schemeClr val="accent1"/>
                </a:solidFill>
              </a:defRPr>
            </a:lvl1pPr>
          </a:lstStyle>
          <a:p>
            <a:pPr lvl="0"/>
            <a:r>
              <a:rPr lang="en-US"/>
              <a:t>Title</a:t>
            </a:r>
          </a:p>
        </p:txBody>
      </p:sp>
      <p:sp>
        <p:nvSpPr>
          <p:cNvPr id="24" name="Text Placeholder 10"/>
          <p:cNvSpPr>
            <a:spLocks noGrp="1"/>
          </p:cNvSpPr>
          <p:nvPr>
            <p:ph type="body" sz="quarter" idx="23" hasCustomPrompt="1"/>
          </p:nvPr>
        </p:nvSpPr>
        <p:spPr>
          <a:xfrm>
            <a:off x="1807210" y="3039514"/>
            <a:ext cx="2806174" cy="226829"/>
          </a:xfrm>
        </p:spPr>
        <p:txBody>
          <a:bodyPr>
            <a:noAutofit/>
          </a:bodyPr>
          <a:lstStyle>
            <a:lvl1pPr marL="0" indent="0">
              <a:lnSpc>
                <a:spcPct val="90000"/>
              </a:lnSpc>
              <a:spcBef>
                <a:spcPts val="300"/>
              </a:spcBef>
              <a:buFontTx/>
              <a:buNone/>
              <a:defRPr sz="1100" b="0" baseline="0">
                <a:solidFill>
                  <a:schemeClr val="accent1"/>
                </a:solidFill>
              </a:defRPr>
            </a:lvl1pPr>
          </a:lstStyle>
          <a:p>
            <a:pPr lvl="0"/>
            <a:r>
              <a:rPr lang="en-US"/>
              <a:t>Area of Specialty</a:t>
            </a:r>
          </a:p>
        </p:txBody>
      </p:sp>
      <p:sp>
        <p:nvSpPr>
          <p:cNvPr id="25" name="Text Placeholder 10"/>
          <p:cNvSpPr>
            <a:spLocks noGrp="1"/>
          </p:cNvSpPr>
          <p:nvPr>
            <p:ph type="body" sz="quarter" idx="24" hasCustomPrompt="1"/>
          </p:nvPr>
        </p:nvSpPr>
        <p:spPr>
          <a:xfrm>
            <a:off x="1807210" y="3264489"/>
            <a:ext cx="2806174" cy="502404"/>
          </a:xfrm>
        </p:spPr>
        <p:txBody>
          <a:bodyPr>
            <a:normAutofit/>
          </a:bodyPr>
          <a:lstStyle>
            <a:lvl1pPr marL="0" indent="0">
              <a:lnSpc>
                <a:spcPct val="90000"/>
              </a:lnSpc>
              <a:spcBef>
                <a:spcPts val="300"/>
              </a:spcBef>
              <a:buFontTx/>
              <a:buNone/>
              <a:defRPr sz="1100" b="0" baseline="0">
                <a:solidFill>
                  <a:schemeClr val="accent1"/>
                </a:solidFill>
              </a:defRPr>
            </a:lvl1pPr>
          </a:lstStyle>
          <a:p>
            <a:pPr lvl="0"/>
            <a:r>
              <a:rPr lang="en-US"/>
              <a:t>Email, Phone</a:t>
            </a:r>
          </a:p>
        </p:txBody>
      </p:sp>
      <p:sp>
        <p:nvSpPr>
          <p:cNvPr id="27" name="Text Placeholder 10"/>
          <p:cNvSpPr>
            <a:spLocks noGrp="1"/>
          </p:cNvSpPr>
          <p:nvPr>
            <p:ph type="body" sz="quarter" idx="68" hasCustomPrompt="1"/>
          </p:nvPr>
        </p:nvSpPr>
        <p:spPr>
          <a:xfrm>
            <a:off x="1807211" y="2805642"/>
            <a:ext cx="2806174" cy="234854"/>
          </a:xfrm>
        </p:spPr>
        <p:txBody>
          <a:bodyPr>
            <a:noAutofit/>
          </a:bodyPr>
          <a:lstStyle>
            <a:lvl1pPr marL="0" indent="0">
              <a:lnSpc>
                <a:spcPct val="90000"/>
              </a:lnSpc>
              <a:spcBef>
                <a:spcPts val="300"/>
              </a:spcBef>
              <a:buFontTx/>
              <a:buNone/>
              <a:defRPr sz="1100" b="0" baseline="0">
                <a:solidFill>
                  <a:schemeClr val="accent1"/>
                </a:solidFill>
              </a:defRPr>
            </a:lvl1pPr>
          </a:lstStyle>
          <a:p>
            <a:pPr lvl="0"/>
            <a:r>
              <a:rPr lang="en-US"/>
              <a:t>Location</a:t>
            </a:r>
          </a:p>
        </p:txBody>
      </p:sp>
      <p:cxnSp>
        <p:nvCxnSpPr>
          <p:cNvPr id="28" name="Straight Connector 27"/>
          <p:cNvCxnSpPr/>
          <p:nvPr userDrawn="1"/>
        </p:nvCxnSpPr>
        <p:spPr>
          <a:xfrm>
            <a:off x="531895" y="2181976"/>
            <a:ext cx="4081489" cy="10857"/>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sp>
        <p:nvSpPr>
          <p:cNvPr id="29" name="Text Placeholder 9"/>
          <p:cNvSpPr>
            <a:spLocks noGrp="1"/>
          </p:cNvSpPr>
          <p:nvPr>
            <p:ph type="body" sz="quarter" idx="69" hasCustomPrompt="1"/>
          </p:nvPr>
        </p:nvSpPr>
        <p:spPr>
          <a:xfrm>
            <a:off x="530352" y="1192147"/>
            <a:ext cx="4083033" cy="533892"/>
          </a:xfrm>
        </p:spPr>
        <p:txBody>
          <a:bodyPr>
            <a:normAutofit/>
          </a:bodyPr>
          <a:lstStyle>
            <a:lvl1pPr marL="0" indent="0" algn="ctr">
              <a:spcBef>
                <a:spcPts val="300"/>
              </a:spcBef>
              <a:buFontTx/>
              <a:buNone/>
              <a:defRPr sz="2200" baseline="0">
                <a:solidFill>
                  <a:schemeClr val="tx2"/>
                </a:solidFill>
              </a:defRPr>
            </a:lvl1pPr>
            <a:lvl2pPr marL="0" indent="-347472" algn="l">
              <a:lnSpc>
                <a:spcPct val="100000"/>
              </a:lnSpc>
              <a:spcBef>
                <a:spcPts val="300"/>
              </a:spcBef>
              <a:spcAft>
                <a:spcPts val="500"/>
              </a:spcAft>
              <a:buFontTx/>
              <a:buNone/>
              <a:defRPr sz="2000" b="1">
                <a:solidFill>
                  <a:schemeClr val="accent1"/>
                </a:solidFill>
              </a:defRPr>
            </a:lvl2pPr>
          </a:lstStyle>
          <a:p>
            <a:pPr lvl="1"/>
            <a:r>
              <a:rPr lang="en-US" dirty="0"/>
              <a:t>Thank you!</a:t>
            </a:r>
          </a:p>
        </p:txBody>
      </p:sp>
    </p:spTree>
    <p:extLst>
      <p:ext uri="{BB962C8B-B14F-4D97-AF65-F5344CB8AC3E}">
        <p14:creationId xmlns:p14="http://schemas.microsoft.com/office/powerpoint/2010/main" val="24957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6" name="Rectangle 25"/>
          <p:cNvSpPr/>
          <p:nvPr userDrawn="1"/>
        </p:nvSpPr>
        <p:spPr>
          <a:xfrm>
            <a:off x="4884760" y="0"/>
            <a:ext cx="4259240" cy="5148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0"/>
          <p:cNvSpPr>
            <a:spLocks noGrp="1"/>
          </p:cNvSpPr>
          <p:nvPr>
            <p:ph type="body" sz="quarter" idx="101" hasCustomPrompt="1"/>
          </p:nvPr>
        </p:nvSpPr>
        <p:spPr>
          <a:xfrm>
            <a:off x="1793404" y="3588248"/>
            <a:ext cx="2742020" cy="731520"/>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a:t>Title, Location, Area of Specialty, Email, Phone</a:t>
            </a:r>
          </a:p>
        </p:txBody>
      </p:sp>
      <p:sp>
        <p:nvSpPr>
          <p:cNvPr id="2" name="Title 1"/>
          <p:cNvSpPr>
            <a:spLocks noGrp="1"/>
          </p:cNvSpPr>
          <p:nvPr>
            <p:ph type="title" hasCustomPrompt="1"/>
          </p:nvPr>
        </p:nvSpPr>
        <p:spPr>
          <a:xfrm>
            <a:off x="530352" y="185337"/>
            <a:ext cx="4007048" cy="775672"/>
          </a:xfrm>
        </p:spPr>
        <p:txBody>
          <a:bodyPr/>
          <a:lstStyle/>
          <a:p>
            <a:r>
              <a:rPr lang="en-US" dirty="0"/>
              <a:t>Thank you!</a:t>
            </a:r>
          </a:p>
        </p:txBody>
      </p:sp>
      <p:sp>
        <p:nvSpPr>
          <p:cNvPr id="3" name="Footer Placeholder 2"/>
          <p:cNvSpPr>
            <a:spLocks noGrp="1"/>
          </p:cNvSpPr>
          <p:nvPr>
            <p:ph type="ftr" sz="quarter" idx="10"/>
          </p:nvPr>
        </p:nvSpPr>
        <p:spPr>
          <a:xfrm>
            <a:off x="5253831" y="2583636"/>
            <a:ext cx="3388474" cy="444926"/>
          </a:xfrm>
        </p:spPr>
        <p:txBody>
          <a:bodyPr/>
          <a:lstStyle>
            <a:lvl1pPr algn="l">
              <a:defRPr sz="1100" b="0">
                <a:solidFill>
                  <a:schemeClr val="accent6"/>
                </a:solidFill>
              </a:defRPr>
            </a:lvl1pPr>
          </a:lstStyle>
          <a:p>
            <a:r>
              <a:rPr lang="en-US"/>
              <a:t>Privileged &amp; Confidential</a:t>
            </a:r>
          </a:p>
          <a:p>
            <a:r>
              <a:rPr lang="en-US"/>
              <a:t>Attorney-Client Communication</a:t>
            </a:r>
            <a:endParaRPr lang="en-US" dirty="0"/>
          </a:p>
        </p:txBody>
      </p:sp>
      <p:sp>
        <p:nvSpPr>
          <p:cNvPr id="4" name="Slide Number Placeholder 3"/>
          <p:cNvSpPr>
            <a:spLocks noGrp="1"/>
          </p:cNvSpPr>
          <p:nvPr>
            <p:ph type="sldNum" sz="quarter" idx="11"/>
          </p:nvPr>
        </p:nvSpPr>
        <p:spPr/>
        <p:txBody>
          <a:bodyPr/>
          <a:lstStyle>
            <a:lvl1pPr>
              <a:defRPr>
                <a:solidFill>
                  <a:srgbClr val="D2EEFB"/>
                </a:solidFill>
              </a:defRPr>
            </a:lvl1pPr>
          </a:lstStyle>
          <a:p>
            <a:fld id="{D61B5F57-4A2C-49B0-84EC-F72261796337}" type="slidenum">
              <a:rPr lang="en-US" smtClean="0"/>
              <a:pPr/>
              <a:t>‹#›</a:t>
            </a:fld>
            <a:endParaRPr lang="en-US"/>
          </a:p>
        </p:txBody>
      </p:sp>
      <p:sp>
        <p:nvSpPr>
          <p:cNvPr id="6" name="Picture Placeholder 8"/>
          <p:cNvSpPr>
            <a:spLocks noGrp="1"/>
          </p:cNvSpPr>
          <p:nvPr>
            <p:ph type="pic" sz="quarter" idx="13" hasCustomPrompt="1"/>
          </p:nvPr>
        </p:nvSpPr>
        <p:spPr>
          <a:xfrm>
            <a:off x="640080" y="1117300"/>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a:t>Insert Image</a:t>
            </a:r>
          </a:p>
          <a:p>
            <a:r>
              <a:rPr lang="en-US"/>
              <a:t>Here</a:t>
            </a:r>
          </a:p>
        </p:txBody>
      </p:sp>
      <p:sp>
        <p:nvSpPr>
          <p:cNvPr id="7" name="Text Placeholder 10"/>
          <p:cNvSpPr>
            <a:spLocks noGrp="1"/>
          </p:cNvSpPr>
          <p:nvPr>
            <p:ph type="body" sz="quarter" idx="14" hasCustomPrompt="1"/>
          </p:nvPr>
        </p:nvSpPr>
        <p:spPr>
          <a:xfrm>
            <a:off x="1793404" y="1069294"/>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dirty="0"/>
              <a:t>First, Last Name</a:t>
            </a:r>
          </a:p>
        </p:txBody>
      </p:sp>
      <p:sp>
        <p:nvSpPr>
          <p:cNvPr id="9" name="Text Placeholder 10"/>
          <p:cNvSpPr>
            <a:spLocks noGrp="1"/>
          </p:cNvSpPr>
          <p:nvPr>
            <p:ph type="body" sz="quarter" idx="17" hasCustomPrompt="1"/>
          </p:nvPr>
        </p:nvSpPr>
        <p:spPr>
          <a:xfrm>
            <a:off x="1793404" y="1322153"/>
            <a:ext cx="2742020" cy="731520"/>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dirty="0"/>
              <a:t>Title, Location, Area of Specialty, Email, Phone</a:t>
            </a:r>
          </a:p>
        </p:txBody>
      </p:sp>
      <p:sp>
        <p:nvSpPr>
          <p:cNvPr id="10" name="Picture Placeholder 8"/>
          <p:cNvSpPr>
            <a:spLocks noGrp="1"/>
          </p:cNvSpPr>
          <p:nvPr>
            <p:ph type="pic" sz="quarter" idx="99" hasCustomPrompt="1"/>
          </p:nvPr>
        </p:nvSpPr>
        <p:spPr>
          <a:xfrm>
            <a:off x="640080" y="3383395"/>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a:t>Insert Image</a:t>
            </a:r>
          </a:p>
          <a:p>
            <a:r>
              <a:rPr lang="en-US"/>
              <a:t>Here</a:t>
            </a:r>
          </a:p>
        </p:txBody>
      </p:sp>
      <p:sp>
        <p:nvSpPr>
          <p:cNvPr id="11" name="Text Placeholder 10"/>
          <p:cNvSpPr>
            <a:spLocks noGrp="1"/>
          </p:cNvSpPr>
          <p:nvPr>
            <p:ph type="body" sz="quarter" idx="100" hasCustomPrompt="1"/>
          </p:nvPr>
        </p:nvSpPr>
        <p:spPr>
          <a:xfrm>
            <a:off x="1793404" y="3335389"/>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dirty="0"/>
              <a:t>First, Last Name</a:t>
            </a:r>
          </a:p>
        </p:txBody>
      </p:sp>
      <p:sp>
        <p:nvSpPr>
          <p:cNvPr id="14" name="Picture Placeholder 8"/>
          <p:cNvSpPr>
            <a:spLocks noGrp="1"/>
          </p:cNvSpPr>
          <p:nvPr>
            <p:ph type="pic" sz="quarter" idx="102" hasCustomPrompt="1"/>
          </p:nvPr>
        </p:nvSpPr>
        <p:spPr>
          <a:xfrm>
            <a:off x="640080" y="2254105"/>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a:t>Insert Image</a:t>
            </a:r>
          </a:p>
          <a:p>
            <a:r>
              <a:rPr lang="en-US"/>
              <a:t>Here</a:t>
            </a:r>
          </a:p>
        </p:txBody>
      </p:sp>
      <p:sp>
        <p:nvSpPr>
          <p:cNvPr id="15" name="Text Placeholder 10"/>
          <p:cNvSpPr>
            <a:spLocks noGrp="1"/>
          </p:cNvSpPr>
          <p:nvPr>
            <p:ph type="body" sz="quarter" idx="103" hasCustomPrompt="1"/>
          </p:nvPr>
        </p:nvSpPr>
        <p:spPr>
          <a:xfrm>
            <a:off x="1793404" y="2206099"/>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dirty="0"/>
              <a:t>First, Last Name</a:t>
            </a:r>
          </a:p>
        </p:txBody>
      </p:sp>
      <p:sp>
        <p:nvSpPr>
          <p:cNvPr id="17" name="Text Placeholder 10"/>
          <p:cNvSpPr>
            <a:spLocks noGrp="1"/>
          </p:cNvSpPr>
          <p:nvPr>
            <p:ph type="body" sz="quarter" idx="104" hasCustomPrompt="1"/>
          </p:nvPr>
        </p:nvSpPr>
        <p:spPr>
          <a:xfrm>
            <a:off x="1793404" y="2458958"/>
            <a:ext cx="2742020" cy="731520"/>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a:t>Title, Location, Area of Specialty, Email, Phone</a:t>
            </a:r>
          </a:p>
        </p:txBody>
      </p:sp>
      <p:cxnSp>
        <p:nvCxnSpPr>
          <p:cNvPr id="19" name="Straight Connector 18"/>
          <p:cNvCxnSpPr/>
          <p:nvPr userDrawn="1"/>
        </p:nvCxnSpPr>
        <p:spPr>
          <a:xfrm>
            <a:off x="629591" y="2127695"/>
            <a:ext cx="3918664" cy="0"/>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29591" y="3267531"/>
            <a:ext cx="3918664" cy="0"/>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2"/>
          <p:cNvSpPr txBox="1"/>
          <p:nvPr userDrawn="1"/>
        </p:nvSpPr>
        <p:spPr>
          <a:xfrm>
            <a:off x="5232122" y="3126409"/>
            <a:ext cx="3408477" cy="1225746"/>
          </a:xfrm>
          <a:prstGeom prst="rect">
            <a:avLst/>
          </a:prstGeom>
        </p:spPr>
        <p:txBody>
          <a:bodyPr>
            <a:noAutofit/>
          </a:bodyPr>
          <a:lstStyle>
            <a:lvl1pPr>
              <a:buNone/>
              <a:defRPr sz="900">
                <a:solidFill>
                  <a:srgbClr val="40A4C5"/>
                </a:solidFill>
              </a:defRPr>
            </a:lvl1pPr>
          </a:lstStyle>
          <a:p>
            <a:pPr marR="0" lvl="0" algn="l" defTabSz="914400" rtl="0" eaLnBrk="1" fontAlgn="auto" latinLnBrk="0" hangingPunct="1">
              <a:lnSpc>
                <a:spcPct val="130000"/>
              </a:lnSpc>
              <a:spcBef>
                <a:spcPts val="1100"/>
              </a:spcBef>
              <a:spcAft>
                <a:spcPct val="0"/>
              </a:spcAft>
              <a:buClr>
                <a:srgbClr val="40A4C5"/>
              </a:buClr>
              <a:buSzTx/>
              <a:buFont typeface="Arial" pitchFamily="34" charset="0"/>
              <a:buNone/>
              <a:defRPr/>
            </a:pPr>
            <a:r>
              <a:rPr kumimoji="0" lang="en-US" sz="900" b="0" i="0" u="none" strike="noStrike" kern="1200" cap="none" spc="0" normalizeH="0" baseline="0" noProof="0" dirty="0">
                <a:ln>
                  <a:noFill/>
                </a:ln>
                <a:solidFill>
                  <a:schemeClr val="accent6"/>
                </a:solidFill>
                <a:effectLst/>
                <a:uLnTx/>
                <a:uFillTx/>
                <a:latin typeface="Verdana" pitchFamily="34" charset="0"/>
                <a:ea typeface="Verdana" pitchFamily="34" charset="0"/>
                <a:cs typeface="Verdana" pitchFamily="34" charset="0"/>
              </a:rPr>
              <a:t>This presentation is not intended as, nor is it a substitute for, legal advice. You should consult with legal counsel for advice specific to your circumstances. This presentation may be considered lawyer advertising under applicable laws regarding electronic communications.</a:t>
            </a:r>
          </a:p>
        </p:txBody>
      </p:sp>
    </p:spTree>
    <p:extLst>
      <p:ext uri="{BB962C8B-B14F-4D97-AF65-F5344CB8AC3E}">
        <p14:creationId xmlns:p14="http://schemas.microsoft.com/office/powerpoint/2010/main" val="76745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185337"/>
            <a:ext cx="8193024" cy="665842"/>
          </a:xfrm>
        </p:spPr>
        <p:txBody>
          <a:bodyPr/>
          <a:lstStyle>
            <a:lvl1pPr>
              <a:lnSpc>
                <a:spcPct val="100000"/>
              </a:lnSpc>
              <a:defRPr baseline="0"/>
            </a:lvl1pPr>
          </a:lstStyle>
          <a:p>
            <a:r>
              <a:rPr lang="en-US" dirty="0"/>
              <a:t>Add Slide Title</a:t>
            </a:r>
          </a:p>
        </p:txBody>
      </p:sp>
      <p:sp>
        <p:nvSpPr>
          <p:cNvPr id="3"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91"/>
        <p:cNvGrpSpPr/>
        <p:nvPr/>
      </p:nvGrpSpPr>
      <p:grpSpPr>
        <a:xfrm>
          <a:off x="0" y="0"/>
          <a:ext cx="0" cy="0"/>
          <a:chOff x="0" y="0"/>
          <a:chExt cx="0" cy="0"/>
        </a:xfrm>
      </p:grpSpPr>
      <p:sp>
        <p:nvSpPr>
          <p:cNvPr id="92" name="Google Shape;92;p21"/>
          <p:cNvSpPr txBox="1">
            <a:spLocks noGrp="1"/>
          </p:cNvSpPr>
          <p:nvPr>
            <p:ph type="body" idx="1"/>
          </p:nvPr>
        </p:nvSpPr>
        <p:spPr>
          <a:xfrm>
            <a:off x="452438" y="1594664"/>
            <a:ext cx="8239200" cy="3098867"/>
          </a:xfrm>
          <a:prstGeom prst="rect">
            <a:avLst/>
          </a:prstGeom>
          <a:noFill/>
          <a:ln>
            <a:noFill/>
          </a:ln>
        </p:spPr>
        <p:txBody>
          <a:bodyPr spcFirstLastPara="1" wrap="square" lIns="19050" tIns="19050" rIns="19050" bIns="19050" anchor="t" anchorCtr="0">
            <a:normAutofit/>
          </a:bodyPr>
          <a:lstStyle>
            <a:lvl1pPr marL="457200" lvl="0" indent="-279400" algn="l">
              <a:lnSpc>
                <a:spcPct val="90000"/>
              </a:lnSpc>
              <a:spcBef>
                <a:spcPts val="1700"/>
              </a:spcBef>
              <a:spcAft>
                <a:spcPts val="0"/>
              </a:spcAft>
              <a:buClr>
                <a:srgbClr val="000000"/>
              </a:buClr>
              <a:buSzPts val="800"/>
              <a:buChar char="•"/>
              <a:defRPr/>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93" name="Google Shape;93;p21"/>
          <p:cNvSpPr txBox="1">
            <a:spLocks noGrp="1"/>
          </p:cNvSpPr>
          <p:nvPr>
            <p:ph type="sldNum" idx="12"/>
          </p:nvPr>
        </p:nvSpPr>
        <p:spPr>
          <a:xfrm>
            <a:off x="4500563" y="4802002"/>
            <a:ext cx="138300" cy="254151"/>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791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0352" y="185337"/>
            <a:ext cx="8193024" cy="775672"/>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hasCustomPrompt="1"/>
          </p:nvPr>
        </p:nvSpPr>
        <p:spPr>
          <a:xfrm>
            <a:off x="530352" y="1201262"/>
            <a:ext cx="8193024" cy="3206107"/>
          </a:xfrm>
        </p:spPr>
        <p:txBody>
          <a:bodyPr/>
          <a:lstStyle>
            <a:lvl1pPr marL="346075" indent="-350838">
              <a:spcBef>
                <a:spcPts val="1100"/>
              </a:spcBef>
              <a:spcAft>
                <a:spcPct val="0"/>
              </a:spcAft>
              <a:buSzTx/>
              <a:defRPr sz="2600" baseline="0">
                <a:solidFill>
                  <a:schemeClr val="tx1"/>
                </a:solidFill>
              </a:defRPr>
            </a:lvl1pPr>
            <a:lvl2pPr marL="796925" indent="-395288">
              <a:buFont typeface="Verdana" panose="020B0604030504040204" pitchFamily="34" charset="0"/>
              <a:buChar char="−"/>
              <a:defRPr sz="2200">
                <a:solidFill>
                  <a:schemeClr val="tx1"/>
                </a:solidFill>
              </a:defRPr>
            </a:lvl2pPr>
            <a:lvl3pPr marL="1143000" indent="-285750">
              <a:buSzTx/>
              <a:buFont typeface="Verdana" pitchFamily="34" charset="0"/>
              <a:buChar char="◦"/>
              <a:defRPr sz="2000">
                <a:solidFill>
                  <a:schemeClr val="tx1"/>
                </a:solidFill>
              </a:defRPr>
            </a:lvl3pPr>
            <a:lvl4pPr marL="1426464" indent="-283464">
              <a:defRPr sz="1800">
                <a:solidFill>
                  <a:schemeClr val="tx1"/>
                </a:solidFill>
              </a:defRPr>
            </a:lvl4pPr>
            <a:lvl5pPr marL="1773936" indent="-347472">
              <a:buFont typeface="Verdana" panose="020B0604030504040204" pitchFamily="34" charset="0"/>
              <a:buChar char="−"/>
              <a:defRPr sz="1600">
                <a:solidFill>
                  <a:schemeClr val="tx1"/>
                </a:solidFill>
              </a:defRPr>
            </a:lvl5pPr>
          </a:lstStyle>
          <a:p>
            <a:pPr lvl="0"/>
            <a:r>
              <a:rPr lang="en-US"/>
              <a:t>Body copy goes here</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a:t>Privileged &amp; Confidential | Attorney-Client Communication</a:t>
            </a:r>
          </a:p>
        </p:txBody>
      </p:sp>
      <p:sp>
        <p:nvSpPr>
          <p:cNvPr id="11"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ype="tx">
  <p:cSld name="Title">
    <p:spTree>
      <p:nvGrpSpPr>
        <p:cNvPr id="1" name="Shape 70"/>
        <p:cNvGrpSpPr/>
        <p:nvPr/>
      </p:nvGrpSpPr>
      <p:grpSpPr>
        <a:xfrm>
          <a:off x="0" y="0"/>
          <a:ext cx="0" cy="0"/>
          <a:chOff x="0" y="0"/>
          <a:chExt cx="0" cy="0"/>
        </a:xfrm>
      </p:grpSpPr>
      <p:sp>
        <p:nvSpPr>
          <p:cNvPr id="71" name="Google Shape;71;p17"/>
          <p:cNvSpPr txBox="1">
            <a:spLocks noGrp="1"/>
          </p:cNvSpPr>
          <p:nvPr>
            <p:ph type="body" idx="1"/>
          </p:nvPr>
        </p:nvSpPr>
        <p:spPr>
          <a:xfrm>
            <a:off x="450503" y="4451567"/>
            <a:ext cx="8239200" cy="239321"/>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1400"/>
              <a:buFont typeface="Helvetica Neue"/>
              <a:buNone/>
              <a:defRPr sz="1400" b="1"/>
            </a:lvl1pPr>
            <a:lvl2pPr marL="914400" lvl="1" indent="-336550" algn="l">
              <a:lnSpc>
                <a:spcPct val="100000"/>
              </a:lnSpc>
              <a:spcBef>
                <a:spcPts val="0"/>
              </a:spcBef>
              <a:spcAft>
                <a:spcPts val="0"/>
              </a:spcAft>
              <a:buClr>
                <a:srgbClr val="000000"/>
              </a:buClr>
              <a:buSzPts val="1700"/>
              <a:buFont typeface="Helvetica Neue"/>
              <a:buChar char="•"/>
              <a:defRPr sz="1400" b="1"/>
            </a:lvl2pPr>
            <a:lvl3pPr marL="1371600" lvl="2" indent="-336550" algn="l">
              <a:lnSpc>
                <a:spcPct val="100000"/>
              </a:lnSpc>
              <a:spcBef>
                <a:spcPts val="0"/>
              </a:spcBef>
              <a:spcAft>
                <a:spcPts val="0"/>
              </a:spcAft>
              <a:buClr>
                <a:srgbClr val="000000"/>
              </a:buClr>
              <a:buSzPts val="1700"/>
              <a:buFont typeface="Helvetica Neue"/>
              <a:buChar char="•"/>
              <a:defRPr sz="1400" b="1"/>
            </a:lvl3pPr>
            <a:lvl4pPr marL="1828800" lvl="3" indent="-336550" algn="l">
              <a:lnSpc>
                <a:spcPct val="100000"/>
              </a:lnSpc>
              <a:spcBef>
                <a:spcPts val="0"/>
              </a:spcBef>
              <a:spcAft>
                <a:spcPts val="0"/>
              </a:spcAft>
              <a:buClr>
                <a:srgbClr val="000000"/>
              </a:buClr>
              <a:buSzPts val="1700"/>
              <a:buFont typeface="Helvetica Neue"/>
              <a:buChar char="•"/>
              <a:defRPr sz="1400" b="1"/>
            </a:lvl4pPr>
            <a:lvl5pPr marL="2286000" lvl="4" indent="-336550" algn="l">
              <a:lnSpc>
                <a:spcPct val="100000"/>
              </a:lnSpc>
              <a:spcBef>
                <a:spcPts val="0"/>
              </a:spcBef>
              <a:spcAft>
                <a:spcPts val="0"/>
              </a:spcAft>
              <a:buClr>
                <a:srgbClr val="000000"/>
              </a:buClr>
              <a:buSzPts val="1700"/>
              <a:buFont typeface="Helvetica Neue"/>
              <a:buChar char="•"/>
              <a:defRPr sz="1400" b="1"/>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72" name="Google Shape;72;p17"/>
          <p:cNvSpPr txBox="1">
            <a:spLocks noGrp="1"/>
          </p:cNvSpPr>
          <p:nvPr>
            <p:ph type="title"/>
          </p:nvPr>
        </p:nvSpPr>
        <p:spPr>
          <a:xfrm>
            <a:off x="452436" y="966516"/>
            <a:ext cx="8239200" cy="1744614"/>
          </a:xfrm>
          <a:prstGeom prst="rect">
            <a:avLst/>
          </a:prstGeom>
          <a:noFill/>
          <a:ln>
            <a:noFill/>
          </a:ln>
        </p:spPr>
        <p:txBody>
          <a:bodyPr spcFirstLastPara="1" wrap="square" lIns="19050" tIns="19050" rIns="19050" bIns="19050" anchor="b" anchorCtr="0">
            <a:normAutofit/>
          </a:bodyPr>
          <a:lstStyle>
            <a:lvl1pPr lvl="0" algn="l">
              <a:lnSpc>
                <a:spcPct val="80000"/>
              </a:lnSpc>
              <a:spcBef>
                <a:spcPts val="0"/>
              </a:spcBef>
              <a:spcAft>
                <a:spcPts val="0"/>
              </a:spcAft>
              <a:buClr>
                <a:srgbClr val="000000"/>
              </a:buClr>
              <a:buSzPts val="4400"/>
              <a:buFont typeface="Helvetica Neue"/>
              <a:buNone/>
              <a:defRPr sz="4400"/>
            </a:lvl1pPr>
            <a:lvl2pPr lvl="1" algn="l">
              <a:lnSpc>
                <a:spcPct val="80000"/>
              </a:lnSpc>
              <a:spcBef>
                <a:spcPts val="0"/>
              </a:spcBef>
              <a:spcAft>
                <a:spcPts val="0"/>
              </a:spcAft>
              <a:buClr>
                <a:srgbClr val="000000"/>
              </a:buClr>
              <a:buSzPts val="700"/>
              <a:buNone/>
              <a:defRPr/>
            </a:lvl2pPr>
            <a:lvl3pPr lvl="2" algn="l">
              <a:lnSpc>
                <a:spcPct val="80000"/>
              </a:lnSpc>
              <a:spcBef>
                <a:spcPts val="0"/>
              </a:spcBef>
              <a:spcAft>
                <a:spcPts val="0"/>
              </a:spcAft>
              <a:buClr>
                <a:srgbClr val="000000"/>
              </a:buClr>
              <a:buSzPts val="700"/>
              <a:buNone/>
              <a:defRPr/>
            </a:lvl3pPr>
            <a:lvl4pPr lvl="3" algn="l">
              <a:lnSpc>
                <a:spcPct val="80000"/>
              </a:lnSpc>
              <a:spcBef>
                <a:spcPts val="0"/>
              </a:spcBef>
              <a:spcAft>
                <a:spcPts val="0"/>
              </a:spcAft>
              <a:buClr>
                <a:srgbClr val="000000"/>
              </a:buClr>
              <a:buSzPts val="700"/>
              <a:buNone/>
              <a:defRPr/>
            </a:lvl4pPr>
            <a:lvl5pPr lvl="4" algn="l">
              <a:lnSpc>
                <a:spcPct val="80000"/>
              </a:lnSpc>
              <a:spcBef>
                <a:spcPts val="0"/>
              </a:spcBef>
              <a:spcAft>
                <a:spcPts val="0"/>
              </a:spcAft>
              <a:buClr>
                <a:srgbClr val="000000"/>
              </a:buClr>
              <a:buSzPts val="700"/>
              <a:buNone/>
              <a:defRPr/>
            </a:lvl5pPr>
            <a:lvl6pPr lvl="5" algn="l">
              <a:lnSpc>
                <a:spcPct val="80000"/>
              </a:lnSpc>
              <a:spcBef>
                <a:spcPts val="0"/>
              </a:spcBef>
              <a:spcAft>
                <a:spcPts val="0"/>
              </a:spcAft>
              <a:buClr>
                <a:srgbClr val="000000"/>
              </a:buClr>
              <a:buSzPts val="700"/>
              <a:buNone/>
              <a:defRPr/>
            </a:lvl6pPr>
            <a:lvl7pPr lvl="6" algn="l">
              <a:lnSpc>
                <a:spcPct val="80000"/>
              </a:lnSpc>
              <a:spcBef>
                <a:spcPts val="0"/>
              </a:spcBef>
              <a:spcAft>
                <a:spcPts val="0"/>
              </a:spcAft>
              <a:buClr>
                <a:srgbClr val="000000"/>
              </a:buClr>
              <a:buSzPts val="700"/>
              <a:buNone/>
              <a:defRPr/>
            </a:lvl7pPr>
            <a:lvl8pPr lvl="7" algn="l">
              <a:lnSpc>
                <a:spcPct val="80000"/>
              </a:lnSpc>
              <a:spcBef>
                <a:spcPts val="0"/>
              </a:spcBef>
              <a:spcAft>
                <a:spcPts val="0"/>
              </a:spcAft>
              <a:buClr>
                <a:srgbClr val="000000"/>
              </a:buClr>
              <a:buSzPts val="700"/>
              <a:buNone/>
              <a:defRPr/>
            </a:lvl8pPr>
            <a:lvl9pPr lvl="8" algn="l">
              <a:lnSpc>
                <a:spcPct val="80000"/>
              </a:lnSpc>
              <a:spcBef>
                <a:spcPts val="0"/>
              </a:spcBef>
              <a:spcAft>
                <a:spcPts val="0"/>
              </a:spcAft>
              <a:buClr>
                <a:srgbClr val="000000"/>
              </a:buClr>
              <a:buSzPts val="700"/>
              <a:buNone/>
              <a:defRPr/>
            </a:lvl9pPr>
          </a:lstStyle>
          <a:p>
            <a:endParaRPr/>
          </a:p>
        </p:txBody>
      </p:sp>
      <p:sp>
        <p:nvSpPr>
          <p:cNvPr id="73" name="Google Shape;73;p17"/>
          <p:cNvSpPr txBox="1">
            <a:spLocks noGrp="1"/>
          </p:cNvSpPr>
          <p:nvPr>
            <p:ph type="body" idx="2"/>
          </p:nvPr>
        </p:nvSpPr>
        <p:spPr>
          <a:xfrm>
            <a:off x="450503" y="2711205"/>
            <a:ext cx="8239200" cy="714961"/>
          </a:xfrm>
          <a:prstGeom prst="rect">
            <a:avLst/>
          </a:prstGeom>
          <a:noFill/>
          <a:ln>
            <a:noFill/>
          </a:ln>
        </p:spPr>
        <p:txBody>
          <a:bodyPr spcFirstLastPara="1" wrap="square" lIns="19050" tIns="19050" rIns="19050" bIns="190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74" name="Google Shape;74;p17"/>
          <p:cNvSpPr txBox="1">
            <a:spLocks noGrp="1"/>
          </p:cNvSpPr>
          <p:nvPr>
            <p:ph type="sldNum" idx="12"/>
          </p:nvPr>
        </p:nvSpPr>
        <p:spPr>
          <a:xfrm>
            <a:off x="4500563" y="4802002"/>
            <a:ext cx="138300" cy="254151"/>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746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185338"/>
            <a:ext cx="8193024" cy="1105160"/>
          </a:xfrm>
        </p:spPr>
        <p:txBody>
          <a:bodyPr anchor="ctr">
            <a:normAutofit/>
          </a:bodyPr>
          <a:lstStyle>
            <a:lvl1pPr algn="l">
              <a:lnSpc>
                <a:spcPct val="100000"/>
              </a:lnSpc>
              <a:defRPr sz="3200" b="1" cap="none" baseline="0">
                <a:solidFill>
                  <a:srgbClr val="1F80AE"/>
                </a:solidFill>
              </a:defRPr>
            </a:lvl1pPr>
          </a:lstStyle>
          <a:p>
            <a:r>
              <a:rPr lang="en-US" dirty="0"/>
              <a:t>Use this slide for slides with titles longer than one line</a:t>
            </a:r>
          </a:p>
        </p:txBody>
      </p:sp>
      <p:sp>
        <p:nvSpPr>
          <p:cNvPr id="8" name="Content Placeholder 7"/>
          <p:cNvSpPr>
            <a:spLocks noGrp="1"/>
          </p:cNvSpPr>
          <p:nvPr>
            <p:ph sz="quarter" idx="13" hasCustomPrompt="1"/>
          </p:nvPr>
        </p:nvSpPr>
        <p:spPr>
          <a:xfrm>
            <a:off x="533400" y="1496429"/>
            <a:ext cx="8193024" cy="2965399"/>
          </a:xfrm>
        </p:spPr>
        <p:txBody>
          <a:bodyPr/>
          <a:lstStyle>
            <a:lvl1pPr marL="347472">
              <a:defRPr sz="2600">
                <a:solidFill>
                  <a:srgbClr val="1F80AE"/>
                </a:solidFill>
              </a:defRPr>
            </a:lvl1pPr>
            <a:lvl2pPr marL="795528" indent="-393192">
              <a:buFont typeface="Verdana" panose="020B0604030504040204" pitchFamily="34" charset="0"/>
              <a:buChar char="−"/>
              <a:defRPr sz="2200">
                <a:solidFill>
                  <a:srgbClr val="1F80AE"/>
                </a:solidFill>
              </a:defRPr>
            </a:lvl2pPr>
            <a:lvl3pPr marL="1143000" indent="-283464">
              <a:spcBef>
                <a:spcPts val="700"/>
              </a:spcBef>
              <a:buSzTx/>
              <a:buFont typeface="Verdana" pitchFamily="34" charset="0"/>
              <a:buChar char="◦"/>
              <a:defRPr sz="2000">
                <a:solidFill>
                  <a:srgbClr val="1F80AE"/>
                </a:solidFill>
              </a:defRPr>
            </a:lvl3pPr>
            <a:lvl4pPr marL="1426464" indent="-283464">
              <a:spcBef>
                <a:spcPts val="600"/>
              </a:spcBef>
              <a:defRPr sz="1800">
                <a:solidFill>
                  <a:srgbClr val="1F80AE"/>
                </a:solidFill>
              </a:defRPr>
            </a:lvl4pPr>
            <a:lvl5pPr marL="1773936" indent="-347472">
              <a:spcBef>
                <a:spcPts val="500"/>
              </a:spcBef>
              <a:buFont typeface="Verdana" panose="020B0604030504040204" pitchFamily="34" charset="0"/>
              <a:buChar char="−"/>
              <a:defRPr sz="1600">
                <a:solidFill>
                  <a:srgbClr val="1F80AE"/>
                </a:solidFill>
              </a:defRPr>
            </a:lvl5pPr>
          </a:lstStyle>
          <a:p>
            <a:pPr lvl="0"/>
            <a:r>
              <a:rPr lang="en-US"/>
              <a:t>Body copy goes here</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a:t>Privileged &amp; Confidential | Attorney-Client Communication</a:t>
            </a:r>
          </a:p>
        </p:txBody>
      </p:sp>
      <p:sp>
        <p:nvSpPr>
          <p:cNvPr id="5"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1F80AE"/>
                </a:solidFill>
              </a:defRPr>
            </a:lvl1pPr>
          </a:lstStyle>
          <a:p>
            <a:r>
              <a:rPr lang="en-US"/>
              <a:t>Click to edit Master title style</a:t>
            </a:r>
            <a:endParaRPr lang="en-US" dirty="0"/>
          </a:p>
        </p:txBody>
      </p:sp>
      <p:sp>
        <p:nvSpPr>
          <p:cNvPr id="9" name="Content Placeholder 8"/>
          <p:cNvSpPr>
            <a:spLocks noGrp="1"/>
          </p:cNvSpPr>
          <p:nvPr>
            <p:ph sz="quarter" idx="13" hasCustomPrompt="1"/>
          </p:nvPr>
        </p:nvSpPr>
        <p:spPr>
          <a:xfrm>
            <a:off x="533400" y="1118889"/>
            <a:ext cx="5202936" cy="3349803"/>
          </a:xfrm>
        </p:spPr>
        <p:txBody>
          <a:bodyPr/>
          <a:lstStyle>
            <a:lvl1pPr>
              <a:defRPr sz="2600">
                <a:solidFill>
                  <a:srgbClr val="1F80AE"/>
                </a:solidFill>
              </a:defRPr>
            </a:lvl1pPr>
            <a:lvl2pPr marL="795528" indent="-393192">
              <a:lnSpc>
                <a:spcPct val="100000"/>
              </a:lnSpc>
              <a:buFont typeface="Verdana" panose="020B0604030504040204" pitchFamily="34" charset="0"/>
              <a:buChar char="−"/>
              <a:defRPr sz="2200">
                <a:solidFill>
                  <a:srgbClr val="1F80AE"/>
                </a:solidFill>
              </a:defRPr>
            </a:lvl2pPr>
            <a:lvl3pPr marL="1143000" indent="-283464">
              <a:buSzTx/>
              <a:buFont typeface="Verdana" pitchFamily="34" charset="0"/>
              <a:buChar char="◦"/>
              <a:defRPr sz="2000">
                <a:solidFill>
                  <a:srgbClr val="1F80AE"/>
                </a:solidFill>
              </a:defRPr>
            </a:lvl3pPr>
            <a:lvl4pPr marL="1426464" indent="-283464">
              <a:defRPr sz="1800">
                <a:solidFill>
                  <a:srgbClr val="1F80AE"/>
                </a:solidFill>
              </a:defRPr>
            </a:lvl4pPr>
            <a:lvl5pPr marL="1773936" indent="-347472">
              <a:buFont typeface="Verdana" panose="020B0604030504040204" pitchFamily="34" charset="0"/>
              <a:buChar char="−"/>
              <a:defRPr sz="1600">
                <a:solidFill>
                  <a:srgbClr val="1F80AE"/>
                </a:solidFill>
              </a:defRPr>
            </a:lvl5pPr>
          </a:lstStyle>
          <a:p>
            <a:pPr lvl="0"/>
            <a:r>
              <a:rPr lang="en-US"/>
              <a:t>Body copy goes here</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4" hasCustomPrompt="1"/>
          </p:nvPr>
        </p:nvSpPr>
        <p:spPr>
          <a:xfrm>
            <a:off x="5751576" y="1118889"/>
            <a:ext cx="2990088" cy="3349803"/>
          </a:xfrm>
          <a:solidFill>
            <a:schemeClr val="accent6"/>
          </a:solidFill>
        </p:spPr>
        <p:txBody>
          <a:bodyPr anchor="ctr">
            <a:normAutofit/>
          </a:bodyPr>
          <a:lstStyle>
            <a:lvl1pPr marL="0" indent="0" algn="ctr">
              <a:spcBef>
                <a:spcPct val="0"/>
              </a:spcBef>
              <a:spcAft>
                <a:spcPts val="400"/>
              </a:spcAft>
              <a:buFontTx/>
              <a:buNone/>
              <a:defRPr sz="1000">
                <a:solidFill>
                  <a:schemeClr val="accent1"/>
                </a:solidFill>
              </a:defRPr>
            </a:lvl1pPr>
          </a:lstStyle>
          <a:p>
            <a:r>
              <a:rPr lang="en-US"/>
              <a:t>Insert Image Here</a:t>
            </a:r>
          </a:p>
        </p:txBody>
      </p:sp>
      <p:sp>
        <p:nvSpPr>
          <p:cNvPr id="12"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a:t>Privileged &amp; Confidential | Attorney-Client Communication</a:t>
            </a:r>
          </a:p>
        </p:txBody>
      </p:sp>
      <p:sp>
        <p:nvSpPr>
          <p:cNvPr id="6"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lide Divider">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533400" y="3068365"/>
            <a:ext cx="8183880" cy="589968"/>
          </a:xfrm>
        </p:spPr>
        <p:txBody>
          <a:bodyPr anchor="ctr">
            <a:normAutofit/>
          </a:bodyPr>
          <a:lstStyle>
            <a:lvl1pPr marL="0" indent="0">
              <a:spcBef>
                <a:spcPts val="300"/>
              </a:spcBef>
              <a:buFontTx/>
              <a:buNone/>
              <a:defRPr sz="2800">
                <a:solidFill>
                  <a:srgbClr val="2094EB"/>
                </a:solidFill>
              </a:defRPr>
            </a:lvl1pPr>
          </a:lstStyle>
          <a:p>
            <a:pPr lvl="0"/>
            <a:r>
              <a:rPr lang="en-US" dirty="0"/>
              <a:t>Client Name</a:t>
            </a:r>
          </a:p>
        </p:txBody>
      </p:sp>
      <p:sp>
        <p:nvSpPr>
          <p:cNvPr id="16" name="Text Placeholder 15"/>
          <p:cNvSpPr>
            <a:spLocks noGrp="1"/>
          </p:cNvSpPr>
          <p:nvPr>
            <p:ph type="body" sz="quarter" idx="13" hasCustomPrompt="1"/>
          </p:nvPr>
        </p:nvSpPr>
        <p:spPr>
          <a:xfrm>
            <a:off x="539496" y="1791172"/>
            <a:ext cx="8193024" cy="1160499"/>
          </a:xfrm>
        </p:spPr>
        <p:txBody>
          <a:bodyPr anchor="b">
            <a:noAutofit/>
          </a:bodyPr>
          <a:lstStyle>
            <a:lvl1pPr marL="0" indent="0">
              <a:lnSpc>
                <a:spcPct val="100000"/>
              </a:lnSpc>
              <a:spcBef>
                <a:spcPts val="300"/>
              </a:spcBef>
              <a:buFontTx/>
              <a:buNone/>
              <a:defRPr sz="3200" b="1" baseline="0">
                <a:solidFill>
                  <a:schemeClr val="tx1"/>
                </a:solidFill>
              </a:defRPr>
            </a:lvl1pPr>
            <a:lvl2pPr>
              <a:defRPr sz="3200"/>
            </a:lvl2pPr>
            <a:lvl3pPr>
              <a:defRPr sz="3200"/>
            </a:lvl3pPr>
            <a:lvl4pPr>
              <a:defRPr sz="3200"/>
            </a:lvl4pPr>
            <a:lvl5pPr>
              <a:defRPr sz="3200"/>
            </a:lvl5pPr>
          </a:lstStyle>
          <a:p>
            <a:pPr lvl="0"/>
            <a:r>
              <a:rPr lang="en-US" dirty="0"/>
              <a:t>New Section/Subsection Divider Option 1</a:t>
            </a:r>
          </a:p>
        </p:txBody>
      </p:sp>
      <p:sp>
        <p:nvSpPr>
          <p:cNvPr id="7" name="Text Placeholder 9"/>
          <p:cNvSpPr>
            <a:spLocks noGrp="1"/>
          </p:cNvSpPr>
          <p:nvPr>
            <p:ph type="body" sz="quarter" idx="10" hasCustomPrompt="1"/>
          </p:nvPr>
        </p:nvSpPr>
        <p:spPr>
          <a:xfrm>
            <a:off x="3785616" y="4695216"/>
            <a:ext cx="4928616" cy="240252"/>
          </a:xfrm>
        </p:spPr>
        <p:txBody>
          <a:bodyPr>
            <a:normAutofit/>
          </a:bodyPr>
          <a:lstStyle>
            <a:lvl1pPr algn="r">
              <a:buFontTx/>
              <a:buNone/>
              <a:defRPr sz="1100">
                <a:solidFill>
                  <a:srgbClr val="1B6C9E"/>
                </a:solidFill>
              </a:defRPr>
            </a:lvl1pPr>
          </a:lstStyle>
          <a:p>
            <a:pPr lvl="0"/>
            <a:r>
              <a:rPr lang="en-US" dirty="0"/>
              <a:t>Insert Footer Text Here</a:t>
            </a:r>
          </a:p>
        </p:txBody>
      </p:sp>
      <p:pic>
        <p:nvPicPr>
          <p:cNvPr id="9" name="Picture 8" descr="blue wav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1585"/>
          <a:stretch/>
        </p:blipFill>
        <p:spPr>
          <a:xfrm flipH="1">
            <a:off x="-11045" y="-1"/>
            <a:ext cx="9171432" cy="1123028"/>
          </a:xfrm>
          <a:prstGeom prst="rect">
            <a:avLst/>
          </a:prstGeom>
        </p:spPr>
      </p:pic>
      <p:pic>
        <p:nvPicPr>
          <p:cNvPr id="10" name="Picture 9" descr="NEW_BD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298" y="4257010"/>
            <a:ext cx="1784087" cy="60629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ase Stu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9312" y="192202"/>
            <a:ext cx="5093208" cy="775672"/>
          </a:xfrm>
        </p:spPr>
        <p:txBody>
          <a:bodyPr/>
          <a:lstStyle>
            <a:lvl1pPr>
              <a:lnSpc>
                <a:spcPct val="100000"/>
              </a:lnSpc>
              <a:defRPr baseline="0">
                <a:solidFill>
                  <a:srgbClr val="1F80AE"/>
                </a:solidFill>
              </a:defRPr>
            </a:lvl1pPr>
          </a:lstStyle>
          <a:p>
            <a:r>
              <a:rPr lang="en-US" dirty="0"/>
              <a:t>Case Study Title</a:t>
            </a:r>
          </a:p>
        </p:txBody>
      </p:sp>
      <p:sp>
        <p:nvSpPr>
          <p:cNvPr id="12" name="Picture Placeholder 11"/>
          <p:cNvSpPr>
            <a:spLocks noGrp="1"/>
          </p:cNvSpPr>
          <p:nvPr>
            <p:ph type="pic" sz="quarter" idx="13" hasCustomPrompt="1"/>
          </p:nvPr>
        </p:nvSpPr>
        <p:spPr>
          <a:xfrm>
            <a:off x="201168" y="0"/>
            <a:ext cx="3118104" cy="5148263"/>
          </a:xfrm>
          <a:solidFill>
            <a:schemeClr val="accent6"/>
          </a:solidFill>
        </p:spPr>
        <p:txBody>
          <a:bodyPr anchor="ctr">
            <a:normAutofit/>
          </a:bodyPr>
          <a:lstStyle>
            <a:lvl1pPr marL="0" indent="0" algn="ctr">
              <a:spcBef>
                <a:spcPct val="0"/>
              </a:spcBef>
              <a:spcAft>
                <a:spcPts val="400"/>
              </a:spcAft>
              <a:buFontTx/>
              <a:buNone/>
              <a:defRPr sz="1000">
                <a:solidFill>
                  <a:schemeClr val="accent1"/>
                </a:solidFill>
              </a:defRPr>
            </a:lvl1pPr>
          </a:lstStyle>
          <a:p>
            <a:r>
              <a:rPr lang="en-US"/>
              <a:t>Insert Image Here</a:t>
            </a:r>
          </a:p>
        </p:txBody>
      </p:sp>
      <p:sp>
        <p:nvSpPr>
          <p:cNvPr id="13" name="Footer Placeholder 4"/>
          <p:cNvSpPr>
            <a:spLocks noGrp="1"/>
          </p:cNvSpPr>
          <p:nvPr>
            <p:ph type="ftr" sz="quarter" idx="3"/>
          </p:nvPr>
        </p:nvSpPr>
        <p:spPr>
          <a:xfrm>
            <a:off x="4983480" y="4809323"/>
            <a:ext cx="3547872"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Privileged &amp; Confidential | Attorney-Client Communication</a:t>
            </a:r>
          </a:p>
        </p:txBody>
      </p:sp>
      <p:sp>
        <p:nvSpPr>
          <p:cNvPr id="18" name="Text Placeholder 17"/>
          <p:cNvSpPr>
            <a:spLocks noGrp="1"/>
          </p:cNvSpPr>
          <p:nvPr>
            <p:ph type="body" sz="quarter" idx="14" hasCustomPrompt="1"/>
          </p:nvPr>
        </p:nvSpPr>
        <p:spPr>
          <a:xfrm>
            <a:off x="3639312" y="1118889"/>
            <a:ext cx="5093208" cy="3349803"/>
          </a:xfrm>
        </p:spPr>
        <p:txBody>
          <a:bodyPr/>
          <a:lstStyle>
            <a:lvl1pPr>
              <a:defRPr>
                <a:solidFill>
                  <a:srgbClr val="1F80AE"/>
                </a:solidFill>
              </a:defRPr>
            </a:lvl1pPr>
            <a:lvl2pPr marL="795528" indent="-393192">
              <a:buFont typeface="Verdana" panose="020B0604030504040204" pitchFamily="34" charset="0"/>
              <a:buChar char="−"/>
              <a:defRPr>
                <a:solidFill>
                  <a:srgbClr val="1F80AE"/>
                </a:solidFill>
              </a:defRPr>
            </a:lvl2pPr>
            <a:lvl3pPr marL="1143000" indent="-283464">
              <a:buSzTx/>
              <a:buFont typeface="Verdana" pitchFamily="34" charset="0"/>
              <a:buChar char="◦"/>
              <a:defRPr>
                <a:solidFill>
                  <a:srgbClr val="1F80AE"/>
                </a:solidFill>
              </a:defRPr>
            </a:lvl3pPr>
            <a:lvl4pPr marL="1426464" indent="-283464">
              <a:defRPr>
                <a:solidFill>
                  <a:srgbClr val="1F80AE"/>
                </a:solidFill>
              </a:defRPr>
            </a:lvl4pPr>
            <a:lvl5pPr marL="1773936" indent="-347472">
              <a:buFont typeface="Verdana" panose="020B0604030504040204" pitchFamily="34" charset="0"/>
              <a:buChar char="−"/>
              <a:defRPr>
                <a:solidFill>
                  <a:srgbClr val="1F80AE"/>
                </a:solidFill>
              </a:defRPr>
            </a:lvl5pPr>
          </a:lstStyle>
          <a:p>
            <a:pPr lvl="0"/>
            <a:r>
              <a:rPr lang="en-US"/>
              <a:t>Body copy goes here</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9" name="Rectangle 8"/>
          <p:cNvSpPr/>
          <p:nvPr userDrawn="1"/>
        </p:nvSpPr>
        <p:spPr>
          <a:xfrm>
            <a:off x="1" y="0"/>
            <a:ext cx="205431" cy="5148263"/>
          </a:xfrm>
          <a:prstGeom prst="rect">
            <a:avLst/>
          </a:prstGeom>
          <a:solidFill>
            <a:srgbClr val="2094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NEW_BD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0161" y="4593533"/>
            <a:ext cx="1269935" cy="43156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lide_6">
    <p:spTree>
      <p:nvGrpSpPr>
        <p:cNvPr id="1" name=""/>
        <p:cNvGrpSpPr/>
        <p:nvPr/>
      </p:nvGrpSpPr>
      <p:grpSpPr>
        <a:xfrm>
          <a:off x="0" y="0"/>
          <a:ext cx="0" cy="0"/>
          <a:chOff x="0" y="0"/>
          <a:chExt cx="0" cy="0"/>
        </a:xfrm>
      </p:grpSpPr>
      <p:sp>
        <p:nvSpPr>
          <p:cNvPr id="80" name="Text Placeholder 10"/>
          <p:cNvSpPr>
            <a:spLocks noGrp="1"/>
          </p:cNvSpPr>
          <p:nvPr>
            <p:ph type="body" sz="quarter" idx="17" hasCustomPrompt="1"/>
          </p:nvPr>
        </p:nvSpPr>
        <p:spPr>
          <a:xfrm>
            <a:off x="1793404" y="1278729"/>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a:t>Title, Location, Area of Specialty, Email, Phone</a:t>
            </a:r>
          </a:p>
        </p:txBody>
      </p:sp>
      <p:sp>
        <p:nvSpPr>
          <p:cNvPr id="88" name="Text Placeholder 10"/>
          <p:cNvSpPr>
            <a:spLocks noGrp="1"/>
          </p:cNvSpPr>
          <p:nvPr>
            <p:ph type="body" sz="quarter" idx="104" hasCustomPrompt="1"/>
          </p:nvPr>
        </p:nvSpPr>
        <p:spPr>
          <a:xfrm>
            <a:off x="1793404" y="2429216"/>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a:t>Title, Location, Area of Specialty, Email, Phone</a:t>
            </a:r>
          </a:p>
        </p:txBody>
      </p:sp>
      <p:sp>
        <p:nvSpPr>
          <p:cNvPr id="92" name="Text Placeholder 10"/>
          <p:cNvSpPr>
            <a:spLocks noGrp="1"/>
          </p:cNvSpPr>
          <p:nvPr>
            <p:ph type="body" sz="quarter" idx="107" hasCustomPrompt="1"/>
          </p:nvPr>
        </p:nvSpPr>
        <p:spPr>
          <a:xfrm>
            <a:off x="5982499" y="2429216"/>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a:t>Title, Location, Area of Specialty, Email, Phone</a:t>
            </a:r>
          </a:p>
        </p:txBody>
      </p:sp>
      <p:sp>
        <p:nvSpPr>
          <p:cNvPr id="96" name="Text Placeholder 10"/>
          <p:cNvSpPr>
            <a:spLocks noGrp="1"/>
          </p:cNvSpPr>
          <p:nvPr>
            <p:ph type="body" sz="quarter" idx="110" hasCustomPrompt="1"/>
          </p:nvPr>
        </p:nvSpPr>
        <p:spPr>
          <a:xfrm>
            <a:off x="1793404" y="3593406"/>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a:t>Title, Location, Area of Specialty, Email, Phone</a:t>
            </a:r>
          </a:p>
        </p:txBody>
      </p:sp>
      <p:sp>
        <p:nvSpPr>
          <p:cNvPr id="100" name="Text Placeholder 10"/>
          <p:cNvSpPr>
            <a:spLocks noGrp="1"/>
          </p:cNvSpPr>
          <p:nvPr>
            <p:ph type="body" sz="quarter" idx="113" hasCustomPrompt="1"/>
          </p:nvPr>
        </p:nvSpPr>
        <p:spPr>
          <a:xfrm>
            <a:off x="5982499" y="3593406"/>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dirty="0"/>
              <a:t>Title, Location, Area of Specialty, Email, Phone</a:t>
            </a:r>
          </a:p>
        </p:txBody>
      </p:sp>
      <p:sp>
        <p:nvSpPr>
          <p:cNvPr id="2" name="Title 1"/>
          <p:cNvSpPr>
            <a:spLocks noGrp="1"/>
          </p:cNvSpPr>
          <p:nvPr>
            <p:ph type="title" hasCustomPrompt="1"/>
          </p:nvPr>
        </p:nvSpPr>
        <p:spPr/>
        <p:txBody>
          <a:bodyPr/>
          <a:lstStyle>
            <a:lvl1pPr>
              <a:lnSpc>
                <a:spcPct val="100000"/>
              </a:lnSpc>
              <a:defRPr>
                <a:solidFill>
                  <a:srgbClr val="1F80AE"/>
                </a:solidFill>
              </a:defRPr>
            </a:lvl1pPr>
          </a:lstStyle>
          <a:p>
            <a:r>
              <a:rPr lang="en-US" dirty="0"/>
              <a:t>Team Slide Title</a:t>
            </a:r>
          </a:p>
        </p:txBody>
      </p:sp>
      <p:sp>
        <p:nvSpPr>
          <p:cNvPr id="7"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a:t>Privileged &amp; Confidential | Attorney-Client Communication</a:t>
            </a:r>
          </a:p>
        </p:txBody>
      </p:sp>
      <p:sp>
        <p:nvSpPr>
          <p:cNvPr id="46"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47" name="Picture Placeholder 8"/>
          <p:cNvSpPr>
            <a:spLocks noGrp="1"/>
          </p:cNvSpPr>
          <p:nvPr>
            <p:ph type="pic" sz="quarter" idx="13" hasCustomPrompt="1"/>
          </p:nvPr>
        </p:nvSpPr>
        <p:spPr>
          <a:xfrm>
            <a:off x="640080" y="1073876"/>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a:t>Insert Image</a:t>
            </a:r>
          </a:p>
          <a:p>
            <a:r>
              <a:rPr lang="en-US"/>
              <a:t>Here</a:t>
            </a:r>
          </a:p>
        </p:txBody>
      </p:sp>
      <p:sp>
        <p:nvSpPr>
          <p:cNvPr id="48" name="Text Placeholder 10"/>
          <p:cNvSpPr>
            <a:spLocks noGrp="1"/>
          </p:cNvSpPr>
          <p:nvPr>
            <p:ph type="body" sz="quarter" idx="14" hasCustomPrompt="1"/>
          </p:nvPr>
        </p:nvSpPr>
        <p:spPr>
          <a:xfrm>
            <a:off x="1793404" y="1025870"/>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a:t>First, Last Name</a:t>
            </a:r>
          </a:p>
        </p:txBody>
      </p:sp>
      <p:sp>
        <p:nvSpPr>
          <p:cNvPr id="81" name="Picture Placeholder 8"/>
          <p:cNvSpPr>
            <a:spLocks noGrp="1"/>
          </p:cNvSpPr>
          <p:nvPr>
            <p:ph type="pic" sz="quarter" idx="99" hasCustomPrompt="1"/>
          </p:nvPr>
        </p:nvSpPr>
        <p:spPr>
          <a:xfrm>
            <a:off x="4829175" y="1073876"/>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a:t>Insert Image</a:t>
            </a:r>
          </a:p>
          <a:p>
            <a:r>
              <a:rPr lang="en-US"/>
              <a:t>Here</a:t>
            </a:r>
          </a:p>
        </p:txBody>
      </p:sp>
      <p:sp>
        <p:nvSpPr>
          <p:cNvPr id="82" name="Text Placeholder 10"/>
          <p:cNvSpPr>
            <a:spLocks noGrp="1"/>
          </p:cNvSpPr>
          <p:nvPr>
            <p:ph type="body" sz="quarter" idx="100" hasCustomPrompt="1"/>
          </p:nvPr>
        </p:nvSpPr>
        <p:spPr>
          <a:xfrm>
            <a:off x="5982499" y="1025870"/>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a:t>First, Last Name</a:t>
            </a:r>
          </a:p>
        </p:txBody>
      </p:sp>
      <p:sp>
        <p:nvSpPr>
          <p:cNvPr id="84" name="Text Placeholder 10"/>
          <p:cNvSpPr>
            <a:spLocks noGrp="1"/>
          </p:cNvSpPr>
          <p:nvPr>
            <p:ph type="body" sz="quarter" idx="101" hasCustomPrompt="1"/>
          </p:nvPr>
        </p:nvSpPr>
        <p:spPr>
          <a:xfrm>
            <a:off x="5982499" y="1278729"/>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a:t>Title, Location, Area of Specialty, Email, Phone</a:t>
            </a:r>
          </a:p>
        </p:txBody>
      </p:sp>
      <p:sp>
        <p:nvSpPr>
          <p:cNvPr id="85" name="Picture Placeholder 8"/>
          <p:cNvSpPr>
            <a:spLocks noGrp="1"/>
          </p:cNvSpPr>
          <p:nvPr>
            <p:ph type="pic" sz="quarter" idx="102" hasCustomPrompt="1"/>
          </p:nvPr>
        </p:nvSpPr>
        <p:spPr>
          <a:xfrm>
            <a:off x="640080" y="2224363"/>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a:t>Insert Image</a:t>
            </a:r>
          </a:p>
          <a:p>
            <a:r>
              <a:rPr lang="en-US"/>
              <a:t>Here</a:t>
            </a:r>
          </a:p>
        </p:txBody>
      </p:sp>
      <p:sp>
        <p:nvSpPr>
          <p:cNvPr id="86" name="Text Placeholder 10"/>
          <p:cNvSpPr>
            <a:spLocks noGrp="1"/>
          </p:cNvSpPr>
          <p:nvPr>
            <p:ph type="body" sz="quarter" idx="103" hasCustomPrompt="1"/>
          </p:nvPr>
        </p:nvSpPr>
        <p:spPr>
          <a:xfrm>
            <a:off x="1793404" y="2176357"/>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a:t>First, Last Name</a:t>
            </a:r>
          </a:p>
        </p:txBody>
      </p:sp>
      <p:sp>
        <p:nvSpPr>
          <p:cNvPr id="89" name="Picture Placeholder 8"/>
          <p:cNvSpPr>
            <a:spLocks noGrp="1"/>
          </p:cNvSpPr>
          <p:nvPr>
            <p:ph type="pic" sz="quarter" idx="105" hasCustomPrompt="1"/>
          </p:nvPr>
        </p:nvSpPr>
        <p:spPr>
          <a:xfrm>
            <a:off x="4829175" y="2224363"/>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a:t>Insert Image</a:t>
            </a:r>
          </a:p>
          <a:p>
            <a:r>
              <a:rPr lang="en-US"/>
              <a:t>Here</a:t>
            </a:r>
          </a:p>
        </p:txBody>
      </p:sp>
      <p:sp>
        <p:nvSpPr>
          <p:cNvPr id="90" name="Text Placeholder 10"/>
          <p:cNvSpPr>
            <a:spLocks noGrp="1"/>
          </p:cNvSpPr>
          <p:nvPr>
            <p:ph type="body" sz="quarter" idx="106" hasCustomPrompt="1"/>
          </p:nvPr>
        </p:nvSpPr>
        <p:spPr>
          <a:xfrm>
            <a:off x="5982499" y="2176357"/>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a:t>First, Last Name</a:t>
            </a:r>
          </a:p>
        </p:txBody>
      </p:sp>
      <p:sp>
        <p:nvSpPr>
          <p:cNvPr id="93" name="Picture Placeholder 8"/>
          <p:cNvSpPr>
            <a:spLocks noGrp="1"/>
          </p:cNvSpPr>
          <p:nvPr>
            <p:ph type="pic" sz="quarter" idx="108" hasCustomPrompt="1"/>
          </p:nvPr>
        </p:nvSpPr>
        <p:spPr>
          <a:xfrm>
            <a:off x="640080" y="3388553"/>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a:t>Insert Image</a:t>
            </a:r>
          </a:p>
          <a:p>
            <a:r>
              <a:rPr lang="en-US"/>
              <a:t>Here</a:t>
            </a:r>
          </a:p>
        </p:txBody>
      </p:sp>
      <p:sp>
        <p:nvSpPr>
          <p:cNvPr id="94" name="Text Placeholder 10"/>
          <p:cNvSpPr>
            <a:spLocks noGrp="1"/>
          </p:cNvSpPr>
          <p:nvPr>
            <p:ph type="body" sz="quarter" idx="109" hasCustomPrompt="1"/>
          </p:nvPr>
        </p:nvSpPr>
        <p:spPr>
          <a:xfrm>
            <a:off x="1793404" y="3340547"/>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a:t>First, Last Name</a:t>
            </a:r>
          </a:p>
        </p:txBody>
      </p:sp>
      <p:sp>
        <p:nvSpPr>
          <p:cNvPr id="97" name="Picture Placeholder 8"/>
          <p:cNvSpPr>
            <a:spLocks noGrp="1"/>
          </p:cNvSpPr>
          <p:nvPr>
            <p:ph type="pic" sz="quarter" idx="111" hasCustomPrompt="1"/>
          </p:nvPr>
        </p:nvSpPr>
        <p:spPr>
          <a:xfrm>
            <a:off x="4829175" y="3388553"/>
            <a:ext cx="1097280" cy="914400"/>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a:t>Insert Image</a:t>
            </a:r>
          </a:p>
          <a:p>
            <a:r>
              <a:rPr lang="en-US"/>
              <a:t>Here</a:t>
            </a:r>
          </a:p>
        </p:txBody>
      </p:sp>
      <p:sp>
        <p:nvSpPr>
          <p:cNvPr id="98" name="Text Placeholder 10"/>
          <p:cNvSpPr>
            <a:spLocks noGrp="1"/>
          </p:cNvSpPr>
          <p:nvPr>
            <p:ph type="body" sz="quarter" idx="112" hasCustomPrompt="1"/>
          </p:nvPr>
        </p:nvSpPr>
        <p:spPr>
          <a:xfrm>
            <a:off x="5982499" y="3340547"/>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a:t>First, Last Name</a:t>
            </a:r>
          </a:p>
        </p:txBody>
      </p:sp>
      <p:cxnSp>
        <p:nvCxnSpPr>
          <p:cNvPr id="101" name="Straight Connector 100"/>
          <p:cNvCxnSpPr/>
          <p:nvPr userDrawn="1"/>
        </p:nvCxnSpPr>
        <p:spPr>
          <a:xfrm flipV="1">
            <a:off x="4656805" y="1015290"/>
            <a:ext cx="13479" cy="3348656"/>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rgbClr val="1F80AE"/>
                </a:solidFill>
              </a:defRPr>
            </a:lvl1pPr>
          </a:lstStyle>
          <a:p>
            <a:r>
              <a:rPr lang="en-US" dirty="0"/>
              <a:t>Team Slide with Bio Blurbs</a:t>
            </a:r>
          </a:p>
        </p:txBody>
      </p:sp>
      <p:sp>
        <p:nvSpPr>
          <p:cNvPr id="7"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a:t>Privileged &amp; Confidential | Attorney-Client Communication</a:t>
            </a:r>
          </a:p>
        </p:txBody>
      </p:sp>
      <p:sp>
        <p:nvSpPr>
          <p:cNvPr id="32"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40" name="Text Placeholder 46"/>
          <p:cNvSpPr>
            <a:spLocks noGrp="1"/>
          </p:cNvSpPr>
          <p:nvPr>
            <p:ph type="body" sz="quarter" idx="43" hasCustomPrompt="1"/>
          </p:nvPr>
        </p:nvSpPr>
        <p:spPr>
          <a:xfrm>
            <a:off x="629591" y="2088911"/>
            <a:ext cx="3914976" cy="658368"/>
          </a:xfrm>
        </p:spPr>
        <p:txBody>
          <a:bodyPr/>
          <a:lstStyle>
            <a:lvl1pPr marL="0" indent="-164592">
              <a:spcBef>
                <a:spcPts val="700"/>
              </a:spcBef>
              <a:spcAft>
                <a:spcPct val="0"/>
              </a:spcAft>
              <a:defRPr sz="1000">
                <a:solidFill>
                  <a:schemeClr val="tx1"/>
                </a:solidFill>
              </a:defRPr>
            </a:lvl1pPr>
            <a:lvl2pPr marL="401638" indent="-223838">
              <a:spcBef>
                <a:spcPts val="300"/>
              </a:spcBef>
              <a:defRPr sz="1000" b="0">
                <a:solidFill>
                  <a:schemeClr val="tx1"/>
                </a:solidFill>
              </a:defRPr>
            </a:lvl2pPr>
            <a:lvl3pPr marL="512763" indent="-168275">
              <a:spcBef>
                <a:spcPts val="300"/>
              </a:spcBef>
              <a:defRPr sz="800" baseline="0">
                <a:solidFill>
                  <a:schemeClr val="tx1"/>
                </a:solidFill>
              </a:defRPr>
            </a:lvl3pPr>
          </a:lstStyle>
          <a:p>
            <a:pPr lvl="0"/>
            <a:r>
              <a:rPr lang="en-US" dirty="0"/>
              <a:t>Bio text to go here</a:t>
            </a:r>
          </a:p>
          <a:p>
            <a:pPr lvl="1"/>
            <a:r>
              <a:rPr lang="en-US" dirty="0"/>
              <a:t>Bullet 2</a:t>
            </a:r>
          </a:p>
          <a:p>
            <a:pPr lvl="2"/>
            <a:r>
              <a:rPr lang="en-US" dirty="0"/>
              <a:t>Bullet 3</a:t>
            </a:r>
          </a:p>
        </p:txBody>
      </p:sp>
      <p:sp>
        <p:nvSpPr>
          <p:cNvPr id="41" name="Text Placeholder 46"/>
          <p:cNvSpPr>
            <a:spLocks noGrp="1"/>
          </p:cNvSpPr>
          <p:nvPr>
            <p:ph type="body" sz="quarter" idx="83" hasCustomPrompt="1"/>
          </p:nvPr>
        </p:nvSpPr>
        <p:spPr>
          <a:xfrm>
            <a:off x="4819629" y="2088911"/>
            <a:ext cx="3893993" cy="658368"/>
          </a:xfrm>
        </p:spPr>
        <p:txBody>
          <a:bodyPr/>
          <a:lstStyle>
            <a:lvl1pPr marL="0" indent="-164592">
              <a:spcBef>
                <a:spcPts val="700"/>
              </a:spcBef>
              <a:spcAft>
                <a:spcPct val="0"/>
              </a:spcAft>
              <a:defRPr sz="1000">
                <a:solidFill>
                  <a:schemeClr val="tx1"/>
                </a:solidFill>
              </a:defRPr>
            </a:lvl1pPr>
            <a:lvl2pPr marL="401638" indent="-223838">
              <a:spcBef>
                <a:spcPts val="300"/>
              </a:spcBef>
              <a:defRPr sz="1000" b="0">
                <a:solidFill>
                  <a:schemeClr val="tx1"/>
                </a:solidFill>
              </a:defRPr>
            </a:lvl2pPr>
            <a:lvl3pPr marL="512763" indent="-168275">
              <a:spcBef>
                <a:spcPts val="300"/>
              </a:spcBef>
              <a:defRPr sz="800" baseline="0">
                <a:solidFill>
                  <a:schemeClr val="tx1"/>
                </a:solidFill>
              </a:defRPr>
            </a:lvl3pPr>
          </a:lstStyle>
          <a:p>
            <a:pPr lvl="0"/>
            <a:r>
              <a:rPr lang="en-US" dirty="0"/>
              <a:t>Bio text to go here</a:t>
            </a:r>
          </a:p>
          <a:p>
            <a:pPr lvl="1"/>
            <a:r>
              <a:rPr lang="en-US" dirty="0"/>
              <a:t>Bullet 2</a:t>
            </a:r>
          </a:p>
          <a:p>
            <a:pPr lvl="2"/>
            <a:r>
              <a:rPr lang="en-US" dirty="0"/>
              <a:t>Bullet 3</a:t>
            </a:r>
          </a:p>
        </p:txBody>
      </p:sp>
      <p:sp>
        <p:nvSpPr>
          <p:cNvPr id="42" name="Picture Placeholder 8"/>
          <p:cNvSpPr>
            <a:spLocks noGrp="1"/>
          </p:cNvSpPr>
          <p:nvPr>
            <p:ph type="pic" sz="quarter" idx="13" hasCustomPrompt="1"/>
          </p:nvPr>
        </p:nvSpPr>
        <p:spPr>
          <a:xfrm>
            <a:off x="640080" y="1052992"/>
            <a:ext cx="1097280" cy="967852"/>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a:t>Insert Image</a:t>
            </a:r>
          </a:p>
          <a:p>
            <a:r>
              <a:rPr lang="en-US"/>
              <a:t>Here</a:t>
            </a:r>
          </a:p>
        </p:txBody>
      </p:sp>
      <p:sp>
        <p:nvSpPr>
          <p:cNvPr id="43" name="Text Placeholder 10"/>
          <p:cNvSpPr>
            <a:spLocks noGrp="1"/>
          </p:cNvSpPr>
          <p:nvPr>
            <p:ph type="body" sz="quarter" idx="14" hasCustomPrompt="1"/>
          </p:nvPr>
        </p:nvSpPr>
        <p:spPr>
          <a:xfrm>
            <a:off x="1793404" y="1058438"/>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a:t>First, Last Name</a:t>
            </a:r>
          </a:p>
        </p:txBody>
      </p:sp>
      <p:sp>
        <p:nvSpPr>
          <p:cNvPr id="45" name="Text Placeholder 10"/>
          <p:cNvSpPr>
            <a:spLocks noGrp="1"/>
          </p:cNvSpPr>
          <p:nvPr>
            <p:ph type="body" sz="quarter" idx="17" hasCustomPrompt="1"/>
          </p:nvPr>
        </p:nvSpPr>
        <p:spPr>
          <a:xfrm>
            <a:off x="1793404" y="1311297"/>
            <a:ext cx="2742020" cy="731520"/>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dirty="0"/>
              <a:t>Title, Location, Area of Specialty, Email, Phone</a:t>
            </a:r>
          </a:p>
        </p:txBody>
      </p:sp>
      <p:sp>
        <p:nvSpPr>
          <p:cNvPr id="46" name="Picture Placeholder 8"/>
          <p:cNvSpPr>
            <a:spLocks noGrp="1"/>
          </p:cNvSpPr>
          <p:nvPr>
            <p:ph type="pic" sz="quarter" idx="99" hasCustomPrompt="1"/>
          </p:nvPr>
        </p:nvSpPr>
        <p:spPr>
          <a:xfrm>
            <a:off x="4829175" y="1052992"/>
            <a:ext cx="1097280" cy="967852"/>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a:t>Insert Image</a:t>
            </a:r>
          </a:p>
          <a:p>
            <a:r>
              <a:rPr lang="en-US"/>
              <a:t>Here</a:t>
            </a:r>
          </a:p>
        </p:txBody>
      </p:sp>
      <p:sp>
        <p:nvSpPr>
          <p:cNvPr id="48" name="Text Placeholder 10"/>
          <p:cNvSpPr>
            <a:spLocks noGrp="1"/>
          </p:cNvSpPr>
          <p:nvPr>
            <p:ph type="body" sz="quarter" idx="100" hasCustomPrompt="1"/>
          </p:nvPr>
        </p:nvSpPr>
        <p:spPr>
          <a:xfrm>
            <a:off x="5982499" y="1058438"/>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a:t>First, Last Name</a:t>
            </a:r>
          </a:p>
        </p:txBody>
      </p:sp>
      <p:sp>
        <p:nvSpPr>
          <p:cNvPr id="50" name="Text Placeholder 10"/>
          <p:cNvSpPr>
            <a:spLocks noGrp="1"/>
          </p:cNvSpPr>
          <p:nvPr>
            <p:ph type="body" sz="quarter" idx="101" hasCustomPrompt="1"/>
          </p:nvPr>
        </p:nvSpPr>
        <p:spPr>
          <a:xfrm>
            <a:off x="5982499" y="1311297"/>
            <a:ext cx="2742020" cy="731520"/>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a:t>Title, Location, Area of Specialty, Email, Phone</a:t>
            </a:r>
          </a:p>
        </p:txBody>
      </p:sp>
      <p:sp>
        <p:nvSpPr>
          <p:cNvPr id="51" name="Text Placeholder 46"/>
          <p:cNvSpPr>
            <a:spLocks noGrp="1"/>
          </p:cNvSpPr>
          <p:nvPr>
            <p:ph type="body" sz="quarter" idx="102" hasCustomPrompt="1"/>
          </p:nvPr>
        </p:nvSpPr>
        <p:spPr>
          <a:xfrm>
            <a:off x="640446" y="3870515"/>
            <a:ext cx="3904122" cy="658368"/>
          </a:xfrm>
        </p:spPr>
        <p:txBody>
          <a:bodyPr/>
          <a:lstStyle>
            <a:lvl1pPr marL="0" indent="-164592">
              <a:spcBef>
                <a:spcPts val="700"/>
              </a:spcBef>
              <a:spcAft>
                <a:spcPct val="0"/>
              </a:spcAft>
              <a:defRPr sz="1000">
                <a:solidFill>
                  <a:schemeClr val="tx1"/>
                </a:solidFill>
              </a:defRPr>
            </a:lvl1pPr>
            <a:lvl2pPr marL="401638" indent="-223838">
              <a:spcBef>
                <a:spcPts val="300"/>
              </a:spcBef>
              <a:defRPr sz="1000" b="0">
                <a:solidFill>
                  <a:schemeClr val="tx1"/>
                </a:solidFill>
              </a:defRPr>
            </a:lvl2pPr>
            <a:lvl3pPr marL="512763" indent="-168275">
              <a:spcBef>
                <a:spcPts val="300"/>
              </a:spcBef>
              <a:defRPr sz="800" baseline="0">
                <a:solidFill>
                  <a:schemeClr val="tx1"/>
                </a:solidFill>
              </a:defRPr>
            </a:lvl3pPr>
          </a:lstStyle>
          <a:p>
            <a:pPr lvl="0"/>
            <a:r>
              <a:rPr lang="en-US" dirty="0"/>
              <a:t>Bio text to go here</a:t>
            </a:r>
          </a:p>
          <a:p>
            <a:pPr lvl="1"/>
            <a:r>
              <a:rPr lang="en-US" dirty="0"/>
              <a:t>Bullet 2</a:t>
            </a:r>
          </a:p>
          <a:p>
            <a:pPr lvl="2"/>
            <a:r>
              <a:rPr lang="en-US" dirty="0"/>
              <a:t>Bullet 3</a:t>
            </a:r>
          </a:p>
        </p:txBody>
      </p:sp>
      <p:sp>
        <p:nvSpPr>
          <p:cNvPr id="52" name="Text Placeholder 46"/>
          <p:cNvSpPr>
            <a:spLocks noGrp="1"/>
          </p:cNvSpPr>
          <p:nvPr>
            <p:ph type="body" sz="quarter" idx="103" hasCustomPrompt="1"/>
          </p:nvPr>
        </p:nvSpPr>
        <p:spPr>
          <a:xfrm>
            <a:off x="4808775" y="3870515"/>
            <a:ext cx="3904848" cy="658368"/>
          </a:xfrm>
        </p:spPr>
        <p:txBody>
          <a:bodyPr/>
          <a:lstStyle>
            <a:lvl1pPr marL="0" indent="-164592">
              <a:spcBef>
                <a:spcPts val="700"/>
              </a:spcBef>
              <a:spcAft>
                <a:spcPct val="0"/>
              </a:spcAft>
              <a:defRPr sz="1000">
                <a:solidFill>
                  <a:schemeClr val="tx1"/>
                </a:solidFill>
              </a:defRPr>
            </a:lvl1pPr>
            <a:lvl2pPr marL="401638" indent="-223838">
              <a:spcBef>
                <a:spcPts val="300"/>
              </a:spcBef>
              <a:defRPr sz="1000" b="0">
                <a:solidFill>
                  <a:schemeClr val="tx1"/>
                </a:solidFill>
              </a:defRPr>
            </a:lvl2pPr>
            <a:lvl3pPr marL="512763" indent="-168275">
              <a:spcBef>
                <a:spcPts val="300"/>
              </a:spcBef>
              <a:defRPr sz="800" baseline="0">
                <a:solidFill>
                  <a:schemeClr val="tx1"/>
                </a:solidFill>
              </a:defRPr>
            </a:lvl3pPr>
          </a:lstStyle>
          <a:p>
            <a:pPr lvl="0"/>
            <a:r>
              <a:rPr lang="en-US" dirty="0"/>
              <a:t>Bio text to go here</a:t>
            </a:r>
          </a:p>
          <a:p>
            <a:pPr lvl="1"/>
            <a:r>
              <a:rPr lang="en-US" dirty="0"/>
              <a:t>Bullet 2</a:t>
            </a:r>
          </a:p>
          <a:p>
            <a:pPr lvl="2"/>
            <a:r>
              <a:rPr lang="en-US" dirty="0"/>
              <a:t>Bullet 3</a:t>
            </a:r>
          </a:p>
        </p:txBody>
      </p:sp>
      <p:sp>
        <p:nvSpPr>
          <p:cNvPr id="53" name="Picture Placeholder 8"/>
          <p:cNvSpPr>
            <a:spLocks noGrp="1"/>
          </p:cNvSpPr>
          <p:nvPr>
            <p:ph type="pic" sz="quarter" idx="104" hasCustomPrompt="1"/>
          </p:nvPr>
        </p:nvSpPr>
        <p:spPr>
          <a:xfrm>
            <a:off x="640080" y="2844164"/>
            <a:ext cx="1097280" cy="958284"/>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a:t>Insert Image</a:t>
            </a:r>
          </a:p>
          <a:p>
            <a:r>
              <a:rPr lang="en-US"/>
              <a:t>Here</a:t>
            </a:r>
          </a:p>
        </p:txBody>
      </p:sp>
      <p:sp>
        <p:nvSpPr>
          <p:cNvPr id="54" name="Text Placeholder 10"/>
          <p:cNvSpPr>
            <a:spLocks noGrp="1"/>
          </p:cNvSpPr>
          <p:nvPr>
            <p:ph type="body" sz="quarter" idx="105" hasCustomPrompt="1"/>
          </p:nvPr>
        </p:nvSpPr>
        <p:spPr>
          <a:xfrm>
            <a:off x="1793404" y="2840042"/>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a:t>First, Last Name</a:t>
            </a:r>
          </a:p>
        </p:txBody>
      </p:sp>
      <p:sp>
        <p:nvSpPr>
          <p:cNvPr id="56" name="Text Placeholder 10"/>
          <p:cNvSpPr>
            <a:spLocks noGrp="1"/>
          </p:cNvSpPr>
          <p:nvPr>
            <p:ph type="body" sz="quarter" idx="106" hasCustomPrompt="1"/>
          </p:nvPr>
        </p:nvSpPr>
        <p:spPr>
          <a:xfrm>
            <a:off x="1793404" y="3092901"/>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a:t>Title, Location, Area of Specialty, Email, Phone</a:t>
            </a:r>
          </a:p>
        </p:txBody>
      </p:sp>
      <p:sp>
        <p:nvSpPr>
          <p:cNvPr id="57" name="Picture Placeholder 8"/>
          <p:cNvSpPr>
            <a:spLocks noGrp="1"/>
          </p:cNvSpPr>
          <p:nvPr>
            <p:ph type="pic" sz="quarter" idx="107" hasCustomPrompt="1"/>
          </p:nvPr>
        </p:nvSpPr>
        <p:spPr>
          <a:xfrm>
            <a:off x="4829175" y="2844164"/>
            <a:ext cx="1097280" cy="958284"/>
          </a:xfrm>
          <a:solidFill>
            <a:schemeClr val="accent6"/>
          </a:solidFill>
        </p:spPr>
        <p:txBody>
          <a:bodyPr>
            <a:normAutofit/>
          </a:bodyPr>
          <a:lstStyle>
            <a:lvl1pPr marL="0" indent="0" algn="ctr">
              <a:spcBef>
                <a:spcPts val="300"/>
              </a:spcBef>
              <a:buFontTx/>
              <a:buNone/>
              <a:defRPr sz="900">
                <a:solidFill>
                  <a:schemeClr val="accent1"/>
                </a:solidFill>
              </a:defRPr>
            </a:lvl1pPr>
          </a:lstStyle>
          <a:p>
            <a:r>
              <a:rPr lang="en-US" dirty="0"/>
              <a:t>Insert Image</a:t>
            </a:r>
          </a:p>
          <a:p>
            <a:r>
              <a:rPr lang="en-US" dirty="0"/>
              <a:t>Here</a:t>
            </a:r>
          </a:p>
        </p:txBody>
      </p:sp>
      <p:sp>
        <p:nvSpPr>
          <p:cNvPr id="58" name="Text Placeholder 10"/>
          <p:cNvSpPr>
            <a:spLocks noGrp="1"/>
          </p:cNvSpPr>
          <p:nvPr>
            <p:ph type="body" sz="quarter" idx="108" hasCustomPrompt="1"/>
          </p:nvPr>
        </p:nvSpPr>
        <p:spPr>
          <a:xfrm>
            <a:off x="5982499" y="2840042"/>
            <a:ext cx="2742020" cy="246888"/>
          </a:xfrm>
        </p:spPr>
        <p:txBody>
          <a:bodyPr>
            <a:noAutofit/>
          </a:bodyPr>
          <a:lstStyle>
            <a:lvl1pPr marL="0" indent="0">
              <a:spcBef>
                <a:spcPts val="300"/>
              </a:spcBef>
              <a:buFontTx/>
              <a:buNone/>
              <a:defRPr sz="1200" b="1" baseline="0">
                <a:solidFill>
                  <a:schemeClr val="accent4"/>
                </a:solidFill>
              </a:defRPr>
            </a:lvl1pPr>
          </a:lstStyle>
          <a:p>
            <a:pPr lvl="0"/>
            <a:r>
              <a:rPr lang="en-US"/>
              <a:t>First, Last Name</a:t>
            </a:r>
          </a:p>
        </p:txBody>
      </p:sp>
      <p:sp>
        <p:nvSpPr>
          <p:cNvPr id="60" name="Text Placeholder 10"/>
          <p:cNvSpPr>
            <a:spLocks noGrp="1"/>
          </p:cNvSpPr>
          <p:nvPr>
            <p:ph type="body" sz="quarter" idx="109" hasCustomPrompt="1"/>
          </p:nvPr>
        </p:nvSpPr>
        <p:spPr>
          <a:xfrm>
            <a:off x="5982499" y="3092901"/>
            <a:ext cx="2742020" cy="731520"/>
          </a:xfrm>
        </p:spPr>
        <p:txBody>
          <a:bodyPr>
            <a:normAutofit/>
          </a:bodyPr>
          <a:lstStyle>
            <a:lvl1pPr marL="0" indent="0">
              <a:lnSpc>
                <a:spcPct val="100000"/>
              </a:lnSpc>
              <a:spcBef>
                <a:spcPts val="300"/>
              </a:spcBef>
              <a:buFontTx/>
              <a:buNone/>
              <a:defRPr sz="1000" b="0" baseline="0">
                <a:solidFill>
                  <a:srgbClr val="1F80AE"/>
                </a:solidFill>
              </a:defRPr>
            </a:lvl1pPr>
          </a:lstStyle>
          <a:p>
            <a:pPr lvl="0"/>
            <a:r>
              <a:rPr lang="en-US"/>
              <a:t>Title, Location, Area of Specialty, Email, Phone</a:t>
            </a:r>
          </a:p>
        </p:txBody>
      </p:sp>
      <p:cxnSp>
        <p:nvCxnSpPr>
          <p:cNvPr id="61" name="Straight Connector 60"/>
          <p:cNvCxnSpPr/>
          <p:nvPr userDrawn="1"/>
        </p:nvCxnSpPr>
        <p:spPr>
          <a:xfrm flipV="1">
            <a:off x="4667660" y="961010"/>
            <a:ext cx="2624" cy="3511492"/>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flipH="1">
            <a:off x="618736" y="2768175"/>
            <a:ext cx="8108702" cy="10855"/>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39" y="160466"/>
            <a:ext cx="8193024" cy="775672"/>
          </a:xfrm>
        </p:spPr>
        <p:txBody>
          <a:bodyPr/>
          <a:lstStyle>
            <a:lvl1pPr>
              <a:lnSpc>
                <a:spcPct val="100000"/>
              </a:lnSpc>
              <a:defRPr>
                <a:solidFill>
                  <a:srgbClr val="1F80AE"/>
                </a:solidFill>
              </a:defRPr>
            </a:lvl1pPr>
          </a:lstStyle>
          <a:p>
            <a:r>
              <a:rPr lang="en-US" dirty="0"/>
              <a:t>Two Team Member</a:t>
            </a:r>
          </a:p>
        </p:txBody>
      </p:sp>
      <p:sp>
        <p:nvSpPr>
          <p:cNvPr id="7" name="Footer Placeholder 4"/>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a:t>Privileged &amp; Confidential | Attorney-Client Communication</a:t>
            </a:r>
          </a:p>
        </p:txBody>
      </p:sp>
      <p:sp>
        <p:nvSpPr>
          <p:cNvPr id="33" name="Text Placeholder 10"/>
          <p:cNvSpPr>
            <a:spLocks noGrp="1"/>
          </p:cNvSpPr>
          <p:nvPr>
            <p:ph type="body" sz="quarter" idx="45" hasCustomPrompt="1"/>
          </p:nvPr>
        </p:nvSpPr>
        <p:spPr>
          <a:xfrm>
            <a:off x="539496" y="3473786"/>
            <a:ext cx="4005072" cy="289657"/>
          </a:xfrm>
        </p:spPr>
        <p:txBody>
          <a:bodyPr>
            <a:noAutofit/>
          </a:bodyPr>
          <a:lstStyle>
            <a:lvl1pPr marL="0" indent="0">
              <a:spcBef>
                <a:spcPts val="300"/>
              </a:spcBef>
              <a:buFontTx/>
              <a:buNone/>
              <a:defRPr sz="1200" b="1" baseline="0">
                <a:solidFill>
                  <a:schemeClr val="accent4"/>
                </a:solidFill>
              </a:defRPr>
            </a:lvl1pPr>
          </a:lstStyle>
          <a:p>
            <a:pPr lvl="0"/>
            <a:r>
              <a:rPr lang="en-US"/>
              <a:t>Relevant Experience Header Goes Here</a:t>
            </a:r>
          </a:p>
        </p:txBody>
      </p:sp>
      <p:sp>
        <p:nvSpPr>
          <p:cNvPr id="36" name="Text Placeholder 10"/>
          <p:cNvSpPr>
            <a:spLocks noGrp="1"/>
          </p:cNvSpPr>
          <p:nvPr>
            <p:ph type="body" sz="quarter" idx="47" hasCustomPrompt="1"/>
          </p:nvPr>
        </p:nvSpPr>
        <p:spPr>
          <a:xfrm>
            <a:off x="4708552" y="3473786"/>
            <a:ext cx="4005072" cy="289657"/>
          </a:xfrm>
        </p:spPr>
        <p:txBody>
          <a:bodyPr>
            <a:noAutofit/>
          </a:bodyPr>
          <a:lstStyle>
            <a:lvl1pPr marL="0" indent="0">
              <a:spcBef>
                <a:spcPts val="300"/>
              </a:spcBef>
              <a:buFontTx/>
              <a:buNone/>
              <a:defRPr sz="1200" b="1" baseline="0">
                <a:solidFill>
                  <a:schemeClr val="accent4"/>
                </a:solidFill>
              </a:defRPr>
            </a:lvl1pPr>
          </a:lstStyle>
          <a:p>
            <a:pPr lvl="0"/>
            <a:r>
              <a:rPr lang="en-US" dirty="0"/>
              <a:t>Relevant Experience Header Goes Here</a:t>
            </a:r>
          </a:p>
        </p:txBody>
      </p:sp>
      <p:sp>
        <p:nvSpPr>
          <p:cNvPr id="39" name="Text Placeholder 38"/>
          <p:cNvSpPr>
            <a:spLocks noGrp="1"/>
          </p:cNvSpPr>
          <p:nvPr>
            <p:ph type="body" sz="quarter" idx="49" hasCustomPrompt="1"/>
          </p:nvPr>
        </p:nvSpPr>
        <p:spPr>
          <a:xfrm>
            <a:off x="539496" y="3752587"/>
            <a:ext cx="4005072" cy="844315"/>
          </a:xfrm>
        </p:spPr>
        <p:txBody>
          <a:bodyPr/>
          <a:lstStyle>
            <a:lvl1pPr marL="164592" indent="-164592">
              <a:lnSpc>
                <a:spcPct val="100000"/>
              </a:lnSpc>
              <a:spcBef>
                <a:spcPts val="300"/>
              </a:spcBef>
              <a:spcAft>
                <a:spcPct val="0"/>
              </a:spcAft>
              <a:buClr>
                <a:srgbClr val="40A4C5"/>
              </a:buClr>
              <a:buSzTx/>
              <a:buFont typeface="Arial" pitchFamily="34" charset="0"/>
              <a:buChar char="•"/>
              <a:defRPr sz="1100">
                <a:solidFill>
                  <a:schemeClr val="tx1"/>
                </a:solidFill>
              </a:defRPr>
            </a:lvl1pPr>
            <a:lvl2pPr marL="401638" indent="-227013">
              <a:spcBef>
                <a:spcPts val="300"/>
              </a:spcBef>
              <a:buSzTx/>
              <a:buFont typeface="Verdana" pitchFamily="34" charset="0"/>
              <a:buChar char="−"/>
              <a:defRPr sz="1000" b="0">
                <a:solidFill>
                  <a:schemeClr val="tx1"/>
                </a:solidFill>
              </a:defRPr>
            </a:lvl2pPr>
            <a:lvl3pPr marL="687388" indent="-163513">
              <a:spcBef>
                <a:spcPts val="300"/>
              </a:spcBef>
              <a:buFont typeface="Courier New" pitchFamily="49" charset="0"/>
              <a:buChar char="o"/>
              <a:defRPr sz="900" baseline="0">
                <a:solidFill>
                  <a:schemeClr val="tx1"/>
                </a:solidFill>
              </a:defRPr>
            </a:lvl3pPr>
            <a:lvl4pPr>
              <a:buFont typeface="Arial" pitchFamily="34" charset="0"/>
              <a:buChar char="•"/>
              <a:defRPr/>
            </a:lvl4pPr>
            <a:lvl5pPr>
              <a:buFont typeface="Arial" pitchFamily="34" charset="0"/>
              <a:buChar char="•"/>
              <a:defRPr/>
            </a:lvl5pPr>
          </a:lstStyle>
          <a:p>
            <a:pPr lvl="0"/>
            <a:r>
              <a:rPr lang="en-US"/>
              <a:t>Sample Bullet Copy</a:t>
            </a:r>
          </a:p>
          <a:p>
            <a:pPr lvl="1"/>
            <a:r>
              <a:rPr lang="en-US"/>
              <a:t>Sample Bullet Copy Line 2</a:t>
            </a:r>
          </a:p>
          <a:p>
            <a:pPr lvl="2"/>
            <a:r>
              <a:rPr lang="en-US"/>
              <a:t>Sample Bullet Copy Line 3</a:t>
            </a:r>
          </a:p>
        </p:txBody>
      </p:sp>
      <p:sp>
        <p:nvSpPr>
          <p:cNvPr id="22" name="Text Placeholder 46"/>
          <p:cNvSpPr>
            <a:spLocks noGrp="1"/>
          </p:cNvSpPr>
          <p:nvPr>
            <p:ph type="body" sz="quarter" idx="43" hasCustomPrompt="1"/>
          </p:nvPr>
        </p:nvSpPr>
        <p:spPr>
          <a:xfrm>
            <a:off x="539496" y="2312239"/>
            <a:ext cx="4005072" cy="1098554"/>
          </a:xfrm>
        </p:spPr>
        <p:txBody>
          <a:bodyPr/>
          <a:lstStyle>
            <a:lvl1pPr marL="0" indent="-164592">
              <a:spcBef>
                <a:spcPts val="700"/>
              </a:spcBef>
              <a:spcAft>
                <a:spcPct val="0"/>
              </a:spcAft>
              <a:defRPr sz="1100">
                <a:solidFill>
                  <a:schemeClr val="tx1"/>
                </a:solidFill>
              </a:defRPr>
            </a:lvl1pPr>
            <a:lvl2pPr marL="401638" indent="-223838">
              <a:spcBef>
                <a:spcPts val="300"/>
              </a:spcBef>
              <a:defRPr sz="1100" b="0">
                <a:solidFill>
                  <a:schemeClr val="tx1"/>
                </a:solidFill>
              </a:defRPr>
            </a:lvl2pPr>
            <a:lvl3pPr marL="512763" indent="-168275">
              <a:spcBef>
                <a:spcPts val="300"/>
              </a:spcBef>
              <a:defRPr sz="900" baseline="0">
                <a:solidFill>
                  <a:schemeClr val="tx1"/>
                </a:solidFill>
              </a:defRPr>
            </a:lvl3pPr>
          </a:lstStyle>
          <a:p>
            <a:pPr lvl="0"/>
            <a:r>
              <a:rPr lang="en-US"/>
              <a:t>Bio text to go here</a:t>
            </a:r>
          </a:p>
          <a:p>
            <a:pPr lvl="1"/>
            <a:r>
              <a:rPr lang="en-US"/>
              <a:t>Bullet 2</a:t>
            </a:r>
          </a:p>
          <a:p>
            <a:pPr lvl="2"/>
            <a:r>
              <a:rPr lang="en-US"/>
              <a:t>Bullet 3</a:t>
            </a:r>
          </a:p>
        </p:txBody>
      </p:sp>
      <p:sp>
        <p:nvSpPr>
          <p:cNvPr id="25"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26" name="Picture Placeholder 8"/>
          <p:cNvSpPr>
            <a:spLocks noGrp="1"/>
          </p:cNvSpPr>
          <p:nvPr>
            <p:ph type="pic" sz="quarter" idx="13" hasCustomPrompt="1"/>
          </p:nvPr>
        </p:nvSpPr>
        <p:spPr>
          <a:xfrm>
            <a:off x="640080" y="1161550"/>
            <a:ext cx="1207008" cy="1052991"/>
          </a:xfrm>
          <a:solidFill>
            <a:schemeClr val="accent6"/>
          </a:solidFill>
        </p:spPr>
        <p:txBody>
          <a:bodyPr>
            <a:normAutofit/>
          </a:bodyPr>
          <a:lstStyle>
            <a:lvl1pPr marL="0" indent="0" algn="ctr">
              <a:spcBef>
                <a:spcPts val="300"/>
              </a:spcBef>
              <a:buFontTx/>
              <a:buNone/>
              <a:defRPr sz="1000">
                <a:solidFill>
                  <a:schemeClr val="accent1"/>
                </a:solidFill>
              </a:defRPr>
            </a:lvl1pPr>
          </a:lstStyle>
          <a:p>
            <a:r>
              <a:rPr lang="en-US" dirty="0"/>
              <a:t>Insert Image</a:t>
            </a:r>
          </a:p>
          <a:p>
            <a:r>
              <a:rPr lang="en-US" dirty="0"/>
              <a:t>Here</a:t>
            </a:r>
          </a:p>
        </p:txBody>
      </p:sp>
      <p:sp>
        <p:nvSpPr>
          <p:cNvPr id="27" name="Text Placeholder 10"/>
          <p:cNvSpPr>
            <a:spLocks noGrp="1"/>
          </p:cNvSpPr>
          <p:nvPr>
            <p:ph type="body" sz="quarter" idx="14" hasCustomPrompt="1"/>
          </p:nvPr>
        </p:nvSpPr>
        <p:spPr>
          <a:xfrm>
            <a:off x="1892808" y="1124634"/>
            <a:ext cx="2642616" cy="275736"/>
          </a:xfrm>
        </p:spPr>
        <p:txBody>
          <a:bodyPr>
            <a:noAutofit/>
          </a:bodyPr>
          <a:lstStyle>
            <a:lvl1pPr marL="0" indent="0">
              <a:spcBef>
                <a:spcPts val="300"/>
              </a:spcBef>
              <a:buFontTx/>
              <a:buNone/>
              <a:defRPr sz="1400" b="1" baseline="0">
                <a:solidFill>
                  <a:schemeClr val="accent4"/>
                </a:solidFill>
              </a:defRPr>
            </a:lvl1pPr>
          </a:lstStyle>
          <a:p>
            <a:pPr lvl="0"/>
            <a:r>
              <a:rPr lang="en-US" dirty="0"/>
              <a:t>First, Last Name</a:t>
            </a:r>
          </a:p>
        </p:txBody>
      </p:sp>
      <p:sp>
        <p:nvSpPr>
          <p:cNvPr id="43" name="Text Placeholder 46"/>
          <p:cNvSpPr>
            <a:spLocks noGrp="1"/>
          </p:cNvSpPr>
          <p:nvPr>
            <p:ph type="body" sz="quarter" idx="69" hasCustomPrompt="1"/>
          </p:nvPr>
        </p:nvSpPr>
        <p:spPr>
          <a:xfrm>
            <a:off x="4708552" y="2312239"/>
            <a:ext cx="4005072" cy="1098554"/>
          </a:xfrm>
        </p:spPr>
        <p:txBody>
          <a:bodyPr/>
          <a:lstStyle>
            <a:lvl1pPr marL="0" indent="-164592">
              <a:spcBef>
                <a:spcPts val="700"/>
              </a:spcBef>
              <a:spcAft>
                <a:spcPct val="0"/>
              </a:spcAft>
              <a:defRPr sz="1100">
                <a:solidFill>
                  <a:schemeClr val="tx1"/>
                </a:solidFill>
              </a:defRPr>
            </a:lvl1pPr>
            <a:lvl2pPr marL="401638" indent="-223838">
              <a:spcBef>
                <a:spcPts val="300"/>
              </a:spcBef>
              <a:defRPr sz="1100" b="0">
                <a:solidFill>
                  <a:schemeClr val="tx1"/>
                </a:solidFill>
              </a:defRPr>
            </a:lvl2pPr>
            <a:lvl3pPr marL="512763" indent="-168275">
              <a:spcBef>
                <a:spcPts val="300"/>
              </a:spcBef>
              <a:defRPr sz="900" baseline="0">
                <a:solidFill>
                  <a:schemeClr val="tx1"/>
                </a:solidFill>
              </a:defRPr>
            </a:lvl3pPr>
          </a:lstStyle>
          <a:p>
            <a:pPr lvl="0"/>
            <a:r>
              <a:rPr lang="en-US"/>
              <a:t>Bio text to go here</a:t>
            </a:r>
          </a:p>
          <a:p>
            <a:pPr lvl="1"/>
            <a:r>
              <a:rPr lang="en-US"/>
              <a:t>Bullet 2</a:t>
            </a:r>
          </a:p>
          <a:p>
            <a:pPr lvl="2"/>
            <a:r>
              <a:rPr lang="en-US"/>
              <a:t>Bullet 3</a:t>
            </a:r>
          </a:p>
        </p:txBody>
      </p:sp>
      <p:sp>
        <p:nvSpPr>
          <p:cNvPr id="44" name="Text Placeholder 38"/>
          <p:cNvSpPr>
            <a:spLocks noGrp="1"/>
          </p:cNvSpPr>
          <p:nvPr>
            <p:ph type="body" sz="quarter" idx="70" hasCustomPrompt="1"/>
          </p:nvPr>
        </p:nvSpPr>
        <p:spPr>
          <a:xfrm>
            <a:off x="4708552" y="3752587"/>
            <a:ext cx="4005072" cy="844315"/>
          </a:xfrm>
        </p:spPr>
        <p:txBody>
          <a:bodyPr/>
          <a:lstStyle>
            <a:lvl1pPr marL="164592" indent="-164592">
              <a:lnSpc>
                <a:spcPct val="100000"/>
              </a:lnSpc>
              <a:spcBef>
                <a:spcPts val="300"/>
              </a:spcBef>
              <a:spcAft>
                <a:spcPct val="0"/>
              </a:spcAft>
              <a:buClr>
                <a:srgbClr val="40A4C5"/>
              </a:buClr>
              <a:buSzTx/>
              <a:buFont typeface="Arial" pitchFamily="34" charset="0"/>
              <a:buChar char="•"/>
              <a:defRPr sz="1100">
                <a:solidFill>
                  <a:schemeClr val="tx1"/>
                </a:solidFill>
              </a:defRPr>
            </a:lvl1pPr>
            <a:lvl2pPr marL="401638" indent="-227013">
              <a:spcBef>
                <a:spcPts val="300"/>
              </a:spcBef>
              <a:buSzTx/>
              <a:buFont typeface="Verdana" pitchFamily="34" charset="0"/>
              <a:buChar char="−"/>
              <a:defRPr sz="1000" b="0">
                <a:solidFill>
                  <a:schemeClr val="tx1"/>
                </a:solidFill>
              </a:defRPr>
            </a:lvl2pPr>
            <a:lvl3pPr marL="687388" indent="-163513">
              <a:spcBef>
                <a:spcPts val="300"/>
              </a:spcBef>
              <a:buFont typeface="Courier New" pitchFamily="49" charset="0"/>
              <a:buChar char="o"/>
              <a:defRPr sz="900" baseline="0">
                <a:solidFill>
                  <a:schemeClr val="tx1"/>
                </a:solidFill>
              </a:defRPr>
            </a:lvl3pPr>
            <a:lvl4pPr>
              <a:buFont typeface="Arial" pitchFamily="34" charset="0"/>
              <a:buChar char="•"/>
              <a:defRPr/>
            </a:lvl4pPr>
            <a:lvl5pPr>
              <a:buFont typeface="Arial" pitchFamily="34" charset="0"/>
              <a:buChar char="•"/>
              <a:defRPr/>
            </a:lvl5pPr>
          </a:lstStyle>
          <a:p>
            <a:pPr lvl="0"/>
            <a:r>
              <a:rPr lang="en-US"/>
              <a:t>Sample Bullet Copy</a:t>
            </a:r>
          </a:p>
          <a:p>
            <a:pPr lvl="1"/>
            <a:r>
              <a:rPr lang="en-US"/>
              <a:t>Sample Bullet Copy Line 2</a:t>
            </a:r>
          </a:p>
          <a:p>
            <a:pPr lvl="2"/>
            <a:r>
              <a:rPr lang="en-US"/>
              <a:t>Sample Bullet Copy Line 3</a:t>
            </a:r>
          </a:p>
        </p:txBody>
      </p:sp>
      <p:sp>
        <p:nvSpPr>
          <p:cNvPr id="45" name="Text Placeholder 10"/>
          <p:cNvSpPr>
            <a:spLocks noGrp="1"/>
          </p:cNvSpPr>
          <p:nvPr>
            <p:ph type="body" sz="quarter" idx="17" hasCustomPrompt="1"/>
          </p:nvPr>
        </p:nvSpPr>
        <p:spPr>
          <a:xfrm>
            <a:off x="1888774" y="1454651"/>
            <a:ext cx="2646650" cy="759891"/>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dirty="0"/>
              <a:t>Title, Location, Area of Specialty, Email, Phone</a:t>
            </a:r>
          </a:p>
        </p:txBody>
      </p:sp>
      <p:cxnSp>
        <p:nvCxnSpPr>
          <p:cNvPr id="46" name="Straight Connector 45"/>
          <p:cNvCxnSpPr/>
          <p:nvPr userDrawn="1"/>
        </p:nvCxnSpPr>
        <p:spPr>
          <a:xfrm flipV="1">
            <a:off x="4602530" y="1118129"/>
            <a:ext cx="21710" cy="3256673"/>
          </a:xfrm>
          <a:prstGeom prst="line">
            <a:avLst/>
          </a:prstGeom>
          <a:ln w="3175" cmpd="sng">
            <a:solidFill>
              <a:srgbClr val="DC6D4B"/>
            </a:solidFill>
          </a:ln>
          <a:effectLst/>
        </p:spPr>
        <p:style>
          <a:lnRef idx="2">
            <a:schemeClr val="accent1"/>
          </a:lnRef>
          <a:fillRef idx="0">
            <a:schemeClr val="accent1"/>
          </a:fillRef>
          <a:effectRef idx="1">
            <a:schemeClr val="accent1"/>
          </a:effectRef>
          <a:fontRef idx="minor">
            <a:schemeClr val="tx1"/>
          </a:fontRef>
        </p:style>
      </p:cxnSp>
      <p:sp>
        <p:nvSpPr>
          <p:cNvPr id="47" name="Picture Placeholder 8"/>
          <p:cNvSpPr>
            <a:spLocks noGrp="1"/>
          </p:cNvSpPr>
          <p:nvPr>
            <p:ph type="pic" sz="quarter" idx="71" hasCustomPrompt="1"/>
          </p:nvPr>
        </p:nvSpPr>
        <p:spPr>
          <a:xfrm>
            <a:off x="4699858" y="1161550"/>
            <a:ext cx="1207008" cy="1052991"/>
          </a:xfrm>
          <a:solidFill>
            <a:schemeClr val="accent6"/>
          </a:solidFill>
        </p:spPr>
        <p:txBody>
          <a:bodyPr>
            <a:normAutofit/>
          </a:bodyPr>
          <a:lstStyle>
            <a:lvl1pPr marL="0" indent="0" algn="ctr">
              <a:spcBef>
                <a:spcPts val="300"/>
              </a:spcBef>
              <a:buFontTx/>
              <a:buNone/>
              <a:defRPr sz="1000">
                <a:solidFill>
                  <a:schemeClr val="accent1"/>
                </a:solidFill>
              </a:defRPr>
            </a:lvl1pPr>
          </a:lstStyle>
          <a:p>
            <a:r>
              <a:rPr lang="en-US" dirty="0"/>
              <a:t>Insert Image</a:t>
            </a:r>
          </a:p>
          <a:p>
            <a:r>
              <a:rPr lang="en-US" dirty="0"/>
              <a:t>Here</a:t>
            </a:r>
          </a:p>
        </p:txBody>
      </p:sp>
      <p:sp>
        <p:nvSpPr>
          <p:cNvPr id="48" name="Text Placeholder 10"/>
          <p:cNvSpPr>
            <a:spLocks noGrp="1"/>
          </p:cNvSpPr>
          <p:nvPr>
            <p:ph type="body" sz="quarter" idx="72" hasCustomPrompt="1"/>
          </p:nvPr>
        </p:nvSpPr>
        <p:spPr>
          <a:xfrm>
            <a:off x="5952586" y="1124634"/>
            <a:ext cx="2642616" cy="275736"/>
          </a:xfrm>
        </p:spPr>
        <p:txBody>
          <a:bodyPr>
            <a:noAutofit/>
          </a:bodyPr>
          <a:lstStyle>
            <a:lvl1pPr marL="0" indent="0">
              <a:spcBef>
                <a:spcPts val="300"/>
              </a:spcBef>
              <a:buFontTx/>
              <a:buNone/>
              <a:defRPr sz="1400" b="1" baseline="0">
                <a:solidFill>
                  <a:schemeClr val="accent4"/>
                </a:solidFill>
              </a:defRPr>
            </a:lvl1pPr>
          </a:lstStyle>
          <a:p>
            <a:pPr lvl="0"/>
            <a:r>
              <a:rPr lang="en-US" dirty="0"/>
              <a:t>First, Last Name</a:t>
            </a:r>
          </a:p>
        </p:txBody>
      </p:sp>
      <p:sp>
        <p:nvSpPr>
          <p:cNvPr id="49" name="Text Placeholder 10"/>
          <p:cNvSpPr>
            <a:spLocks noGrp="1"/>
          </p:cNvSpPr>
          <p:nvPr>
            <p:ph type="body" sz="quarter" idx="73" hasCustomPrompt="1"/>
          </p:nvPr>
        </p:nvSpPr>
        <p:spPr>
          <a:xfrm>
            <a:off x="5948552" y="1454651"/>
            <a:ext cx="2646650" cy="759891"/>
          </a:xfrm>
        </p:spPr>
        <p:txBody>
          <a:bodyPr>
            <a:normAutofit/>
          </a:bodyPr>
          <a:lstStyle>
            <a:lvl1pPr marL="0" indent="0">
              <a:lnSpc>
                <a:spcPct val="100000"/>
              </a:lnSpc>
              <a:spcBef>
                <a:spcPts val="300"/>
              </a:spcBef>
              <a:buFontTx/>
              <a:buNone/>
              <a:defRPr sz="1000" b="0" baseline="0">
                <a:solidFill>
                  <a:schemeClr val="tx1"/>
                </a:solidFill>
              </a:defRPr>
            </a:lvl1pPr>
          </a:lstStyle>
          <a:p>
            <a:pPr lvl="0"/>
            <a:r>
              <a:rPr lang="en-US" dirty="0"/>
              <a:t>Title, Location, Area of Specialty, Email, Phone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0352" y="185337"/>
            <a:ext cx="8193024" cy="7756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0352" y="1201262"/>
            <a:ext cx="8193024" cy="3227818"/>
          </a:xfrm>
          <a:prstGeom prst="rect">
            <a:avLst/>
          </a:prstGeom>
        </p:spPr>
        <p:txBody>
          <a:bodyPr vert="horz" lIns="91440" tIns="45720" rIns="91440" bIns="45720" rtlCol="0">
            <a:normAutofit/>
          </a:bodyPr>
          <a:lstStyle/>
          <a:p>
            <a:pPr lvl="0"/>
            <a:r>
              <a:rPr lang="en-US" dirty="0"/>
              <a:t>Body copy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21408" y="4784453"/>
            <a:ext cx="6184392"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a:t>Privileged &amp; Confidential | Attorney-Client Communication</a:t>
            </a:r>
          </a:p>
        </p:txBody>
      </p:sp>
      <p:sp>
        <p:nvSpPr>
          <p:cNvPr id="12" name="Slide Number Placeholder 5"/>
          <p:cNvSpPr>
            <a:spLocks noGrp="1"/>
          </p:cNvSpPr>
          <p:nvPr>
            <p:ph type="sldNum" sz="quarter" idx="4"/>
          </p:nvPr>
        </p:nvSpPr>
        <p:spPr>
          <a:xfrm>
            <a:off x="7882128" y="4853096"/>
            <a:ext cx="923544" cy="185337"/>
          </a:xfrm>
          <a:prstGeom prst="rect">
            <a:avLst/>
          </a:prstGeom>
        </p:spPr>
        <p:txBody>
          <a:bodyPr vert="horz" lIns="91440" tIns="45720" rIns="91440" bIns="45720" rtlCol="0" anchor="ctr"/>
          <a:lstStyle>
            <a:lvl1pPr algn="r">
              <a:defRPr sz="1000">
                <a:solidFill>
                  <a:schemeClr val="accent1"/>
                </a:solidFill>
              </a:defRPr>
            </a:lvl1pPr>
          </a:lstStyle>
          <a:p>
            <a:fld id="{D61B5F57-4A2C-49B0-84EC-F72261796337}" type="slidenum">
              <a:rPr lang="en-US" smtClean="0"/>
              <a:t>‹#›</a:t>
            </a:fld>
            <a:endParaRPr lang="en-US"/>
          </a:p>
        </p:txBody>
      </p:sp>
      <p:sp>
        <p:nvSpPr>
          <p:cNvPr id="6" name="Rectangle 5"/>
          <p:cNvSpPr/>
          <p:nvPr userDrawn="1"/>
        </p:nvSpPr>
        <p:spPr>
          <a:xfrm>
            <a:off x="1" y="0"/>
            <a:ext cx="205431" cy="514826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EW_BD_log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56443" y="4593533"/>
            <a:ext cx="1269935" cy="4315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62" r:id="rId8"/>
    <p:sldLayoutId id="2147483663" r:id="rId9"/>
    <p:sldLayoutId id="2147483664" r:id="rId10"/>
    <p:sldLayoutId id="2147483655" r:id="rId11"/>
    <p:sldLayoutId id="2147483665" r:id="rId12"/>
    <p:sldLayoutId id="2147483666" r:id="rId13"/>
    <p:sldLayoutId id="2147483667" r:id="rId14"/>
    <p:sldLayoutId id="2147483670" r:id="rId15"/>
    <p:sldLayoutId id="2147483669" r:id="rId16"/>
    <p:sldLayoutId id="2147483668" r:id="rId17"/>
    <p:sldLayoutId id="2147483659" r:id="rId18"/>
    <p:sldLayoutId id="2147483671" r:id="rId19"/>
    <p:sldLayoutId id="2147483672" r:id="rId20"/>
  </p:sldLayoutIdLst>
  <p:hf hdr="0" dt="0"/>
  <p:txStyles>
    <p:titleStyle>
      <a:lvl1pPr algn="l" defTabSz="914400" rtl="0" eaLnBrk="1" latinLnBrk="0" hangingPunct="1">
        <a:lnSpc>
          <a:spcPct val="100000"/>
        </a:lnSpc>
        <a:spcBef>
          <a:spcPct val="0"/>
        </a:spcBef>
        <a:buNone/>
        <a:defRPr sz="3200" b="1" kern="1200">
          <a:solidFill>
            <a:srgbClr val="1F80AE"/>
          </a:solidFill>
          <a:latin typeface="Verdana" pitchFamily="34" charset="0"/>
          <a:ea typeface="Verdana" pitchFamily="34" charset="0"/>
          <a:cs typeface="Verdana" pitchFamily="34" charset="0"/>
        </a:defRPr>
      </a:lvl1pPr>
    </p:titleStyle>
    <p:bodyStyle>
      <a:lvl1pPr marL="347472" indent="-347472" algn="l" defTabSz="914400" rtl="0" eaLnBrk="1" latinLnBrk="0" hangingPunct="1">
        <a:lnSpc>
          <a:spcPct val="100000"/>
        </a:lnSpc>
        <a:spcBef>
          <a:spcPts val="900"/>
        </a:spcBef>
        <a:spcAft>
          <a:spcPct val="0"/>
        </a:spcAft>
        <a:buClr>
          <a:schemeClr val="accent1"/>
        </a:buClr>
        <a:buSzTx/>
        <a:buFont typeface="Arial" pitchFamily="34" charset="0"/>
        <a:buChar char="•"/>
        <a:defRPr sz="2600" kern="1200" baseline="0">
          <a:solidFill>
            <a:schemeClr val="tx1"/>
          </a:solidFill>
          <a:latin typeface="Verdana" pitchFamily="34" charset="0"/>
          <a:ea typeface="Verdana" pitchFamily="34" charset="0"/>
          <a:cs typeface="Verdana" pitchFamily="34" charset="0"/>
        </a:defRPr>
      </a:lvl1pPr>
      <a:lvl2pPr marL="796925" indent="-395288" algn="l" defTabSz="914400" rtl="0" eaLnBrk="1" latinLnBrk="0" hangingPunct="1">
        <a:lnSpc>
          <a:spcPct val="100000"/>
        </a:lnSpc>
        <a:spcBef>
          <a:spcPts val="900"/>
        </a:spcBef>
        <a:spcAft>
          <a:spcPct val="0"/>
        </a:spcAft>
        <a:buClr>
          <a:schemeClr val="accent1"/>
        </a:buClr>
        <a:buSzTx/>
        <a:buFont typeface="Verdana" pitchFamily="34" charset="0"/>
        <a:buChar char="−"/>
        <a:defRPr sz="2200" b="0" kern="1200">
          <a:solidFill>
            <a:schemeClr val="tx1"/>
          </a:solidFill>
          <a:latin typeface="Verdana" pitchFamily="34" charset="0"/>
          <a:ea typeface="Verdana" pitchFamily="34" charset="0"/>
          <a:cs typeface="Verdana" pitchFamily="34" charset="0"/>
        </a:defRPr>
      </a:lvl2pPr>
      <a:lvl3pPr marL="1141413" indent="-285750" algn="l" defTabSz="914400" rtl="0" eaLnBrk="1" latinLnBrk="0" hangingPunct="1">
        <a:lnSpc>
          <a:spcPct val="100000"/>
        </a:lnSpc>
        <a:spcBef>
          <a:spcPts val="700"/>
        </a:spcBef>
        <a:buClr>
          <a:schemeClr val="accent1"/>
        </a:buClr>
        <a:buSzTx/>
        <a:buFont typeface="Verdana" pitchFamily="34" charset="0"/>
        <a:buChar char="◦"/>
        <a:defRPr sz="2000" kern="1200">
          <a:solidFill>
            <a:schemeClr val="tx1"/>
          </a:solidFill>
          <a:latin typeface="Verdana" pitchFamily="34" charset="0"/>
          <a:ea typeface="Verdana" pitchFamily="34" charset="0"/>
          <a:cs typeface="Verdana" pitchFamily="34" charset="0"/>
        </a:defRPr>
      </a:lvl3pPr>
      <a:lvl4pPr marL="1427163" indent="-285750" algn="l" defTabSz="914400" rtl="0" eaLnBrk="1" latinLnBrk="0" hangingPunct="1">
        <a:lnSpc>
          <a:spcPct val="100000"/>
        </a:lnSpc>
        <a:spcBef>
          <a:spcPts val="600"/>
        </a:spcBef>
        <a:buClr>
          <a:schemeClr val="accent1"/>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1770063" indent="-342900" algn="l" defTabSz="914400" rtl="0" eaLnBrk="1" latinLnBrk="0" hangingPunct="1">
        <a:lnSpc>
          <a:spcPct val="100000"/>
        </a:lnSpc>
        <a:spcBef>
          <a:spcPts val="500"/>
        </a:spcBef>
        <a:buClr>
          <a:schemeClr val="accent1"/>
        </a:buClr>
        <a:buFont typeface="Verdana"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hyperlink" Target="mailto:aahmed@bdlaw.com" TargetMode="External"/><Relationship Id="rId2" Type="http://schemas.openxmlformats.org/officeDocument/2006/relationships/hyperlink" Target="mailto:jslaughter@bdlaw.com"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p:cNvSpPr>
            <a:spLocks noGrp="1"/>
          </p:cNvSpPr>
          <p:nvPr>
            <p:ph type="body" sz="quarter" idx="13"/>
          </p:nvPr>
        </p:nvSpPr>
        <p:spPr/>
        <p:txBody>
          <a:bodyPr/>
          <a:lstStyle/>
          <a:p>
            <a:pPr>
              <a:lnSpc>
                <a:spcPct val="100000"/>
              </a:lnSpc>
            </a:pPr>
            <a:r>
              <a:rPr lang="en-US" dirty="0"/>
              <a:t>Defending PFAS Lawsuits</a:t>
            </a:r>
          </a:p>
        </p:txBody>
      </p:sp>
      <p:sp>
        <p:nvSpPr>
          <p:cNvPr id="36" name="Text Placeholder 35"/>
          <p:cNvSpPr>
            <a:spLocks noGrp="1"/>
          </p:cNvSpPr>
          <p:nvPr>
            <p:ph type="body" sz="quarter" idx="15"/>
          </p:nvPr>
        </p:nvSpPr>
        <p:spPr/>
        <p:txBody>
          <a:bodyPr>
            <a:normAutofit fontScale="55000" lnSpcReduction="20000"/>
          </a:bodyPr>
          <a:lstStyle/>
          <a:p>
            <a:pPr>
              <a:lnSpc>
                <a:spcPct val="120000"/>
              </a:lnSpc>
            </a:pPr>
            <a:r>
              <a:rPr lang="en-US" dirty="0"/>
              <a:t>August 8, 2025</a:t>
            </a:r>
          </a:p>
        </p:txBody>
      </p:sp>
      <p:sp>
        <p:nvSpPr>
          <p:cNvPr id="2" name="Text Placeholder 1"/>
          <p:cNvSpPr>
            <a:spLocks noGrp="1"/>
          </p:cNvSpPr>
          <p:nvPr>
            <p:ph type="body" sz="quarter" idx="14"/>
          </p:nvPr>
        </p:nvSpPr>
        <p:spPr/>
        <p:txBody>
          <a:bodyPr/>
          <a:lstStyle/>
          <a:p>
            <a:pPr>
              <a:spcBef>
                <a:spcPct val="0"/>
              </a:spcBef>
            </a:pPr>
            <a:r>
              <a:rPr lang="en-US" dirty="0"/>
              <a:t>Jimmy Slaughter, Principal</a:t>
            </a:r>
          </a:p>
          <a:p>
            <a:pPr>
              <a:spcBef>
                <a:spcPct val="0"/>
              </a:spcBef>
            </a:pPr>
            <a:r>
              <a:rPr lang="en-US" dirty="0"/>
              <a:t>Amber Ahmed, Of Counsel</a:t>
            </a:r>
          </a:p>
        </p:txBody>
      </p:sp>
      <p:sp>
        <p:nvSpPr>
          <p:cNvPr id="4" name="Text Placeholder 3">
            <a:extLst>
              <a:ext uri="{FF2B5EF4-FFF2-40B4-BE49-F238E27FC236}">
                <a16:creationId xmlns:a16="http://schemas.microsoft.com/office/drawing/2014/main" id="{6D24DC5E-F4EE-9381-9163-6A8A6D1B2394}"/>
              </a:ext>
            </a:extLst>
          </p:cNvPr>
          <p:cNvSpPr>
            <a:spLocks noGrp="1"/>
          </p:cNvSpPr>
          <p:nvPr>
            <p:ph type="body" sz="quarter" idx="12"/>
          </p:nvPr>
        </p:nvSpPr>
        <p:spPr/>
        <p:txBody>
          <a:bodyPr>
            <a:normAutofit fontScale="77500" lnSpcReduction="20000"/>
          </a:bodyPr>
          <a:lstStyle/>
          <a:p>
            <a:r>
              <a:rPr lang="en-US" dirty="0"/>
              <a:t>37</a:t>
            </a:r>
            <a:r>
              <a:rPr lang="en-US" baseline="30000" dirty="0"/>
              <a:t>th</a:t>
            </a:r>
            <a:r>
              <a:rPr lang="en-US" dirty="0"/>
              <a:t> Annual Texas Environmental Superconference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8E61-6783-B153-B78A-856AE8EF8243}"/>
              </a:ext>
            </a:extLst>
          </p:cNvPr>
          <p:cNvSpPr>
            <a:spLocks noGrp="1"/>
          </p:cNvSpPr>
          <p:nvPr>
            <p:ph type="title"/>
          </p:nvPr>
        </p:nvSpPr>
        <p:spPr/>
        <p:txBody>
          <a:bodyPr/>
          <a:lstStyle/>
          <a:p>
            <a:r>
              <a:rPr lang="en-US" dirty="0"/>
              <a:t>Expansion of PFAS Lawsuits</a:t>
            </a:r>
          </a:p>
        </p:txBody>
      </p:sp>
      <p:graphicFrame>
        <p:nvGraphicFramePr>
          <p:cNvPr id="6" name="Content Placeholder 5">
            <a:extLst>
              <a:ext uri="{FF2B5EF4-FFF2-40B4-BE49-F238E27FC236}">
                <a16:creationId xmlns:a16="http://schemas.microsoft.com/office/drawing/2014/main" id="{C5FA3EF5-9DCE-37F0-E9B6-FC6A34AEF6AD}"/>
              </a:ext>
            </a:extLst>
          </p:cNvPr>
          <p:cNvGraphicFramePr>
            <a:graphicFrameLocks/>
          </p:cNvGraphicFramePr>
          <p:nvPr>
            <p:extLst>
              <p:ext uri="{D42A27DB-BD31-4B8C-83A1-F6EECF244321}">
                <p14:modId xmlns:p14="http://schemas.microsoft.com/office/powerpoint/2010/main" val="1403945874"/>
              </p:ext>
            </p:extLst>
          </p:nvPr>
        </p:nvGraphicFramePr>
        <p:xfrm>
          <a:off x="571756" y="1062811"/>
          <a:ext cx="8151619" cy="3284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4">
            <a:extLst>
              <a:ext uri="{FF2B5EF4-FFF2-40B4-BE49-F238E27FC236}">
                <a16:creationId xmlns:a16="http://schemas.microsoft.com/office/drawing/2014/main" id="{8FB288C4-F966-62BF-371B-F8489C12242F}"/>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10</a:t>
            </a:fld>
            <a:endParaRPr lang="en-US" dirty="0"/>
          </a:p>
        </p:txBody>
      </p:sp>
      <p:sp>
        <p:nvSpPr>
          <p:cNvPr id="5" name="Footer Placeholder 4">
            <a:extLst>
              <a:ext uri="{FF2B5EF4-FFF2-40B4-BE49-F238E27FC236}">
                <a16:creationId xmlns:a16="http://schemas.microsoft.com/office/drawing/2014/main" id="{50A76D6F-0F48-0011-3FD9-F43CEE00871D}"/>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319667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E28C-6728-9FB8-5982-65970543003C}"/>
              </a:ext>
            </a:extLst>
          </p:cNvPr>
          <p:cNvSpPr>
            <a:spLocks noGrp="1"/>
          </p:cNvSpPr>
          <p:nvPr>
            <p:ph type="title"/>
          </p:nvPr>
        </p:nvSpPr>
        <p:spPr/>
        <p:txBody>
          <a:bodyPr/>
          <a:lstStyle/>
          <a:p>
            <a:r>
              <a:rPr lang="en-US" dirty="0"/>
              <a:t>AFFF Personal Injury MDL</a:t>
            </a:r>
          </a:p>
        </p:txBody>
      </p:sp>
      <p:graphicFrame>
        <p:nvGraphicFramePr>
          <p:cNvPr id="6" name="Content Placeholder 5">
            <a:extLst>
              <a:ext uri="{FF2B5EF4-FFF2-40B4-BE49-F238E27FC236}">
                <a16:creationId xmlns:a16="http://schemas.microsoft.com/office/drawing/2014/main" id="{B9FC132D-410F-BC6C-68B4-16D17BF53A8B}"/>
              </a:ext>
            </a:extLst>
          </p:cNvPr>
          <p:cNvGraphicFramePr>
            <a:graphicFrameLocks/>
          </p:cNvGraphicFramePr>
          <p:nvPr>
            <p:extLst>
              <p:ext uri="{D42A27DB-BD31-4B8C-83A1-F6EECF244321}">
                <p14:modId xmlns:p14="http://schemas.microsoft.com/office/powerpoint/2010/main" val="3053627280"/>
              </p:ext>
            </p:extLst>
          </p:nvPr>
        </p:nvGraphicFramePr>
        <p:xfrm>
          <a:off x="595692" y="1094237"/>
          <a:ext cx="8127683" cy="3228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4">
            <a:extLst>
              <a:ext uri="{FF2B5EF4-FFF2-40B4-BE49-F238E27FC236}">
                <a16:creationId xmlns:a16="http://schemas.microsoft.com/office/drawing/2014/main" id="{26EF0CE9-E6BB-7029-E527-305AE27D87DF}"/>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11</a:t>
            </a:fld>
            <a:endParaRPr lang="en-US" dirty="0"/>
          </a:p>
        </p:txBody>
      </p:sp>
      <p:sp>
        <p:nvSpPr>
          <p:cNvPr id="5" name="Footer Placeholder 4">
            <a:extLst>
              <a:ext uri="{FF2B5EF4-FFF2-40B4-BE49-F238E27FC236}">
                <a16:creationId xmlns:a16="http://schemas.microsoft.com/office/drawing/2014/main" id="{598AF76E-259A-717F-1EE6-4AECCA02CC12}"/>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362631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E74B-C3F9-ADCC-29E1-93506FC6D0C1}"/>
              </a:ext>
            </a:extLst>
          </p:cNvPr>
          <p:cNvSpPr>
            <a:spLocks noGrp="1"/>
          </p:cNvSpPr>
          <p:nvPr>
            <p:ph type="title"/>
          </p:nvPr>
        </p:nvSpPr>
        <p:spPr/>
        <p:txBody>
          <a:bodyPr>
            <a:normAutofit fontScale="90000"/>
          </a:bodyPr>
          <a:lstStyle/>
          <a:p>
            <a:r>
              <a:rPr lang="en-US" dirty="0"/>
              <a:t>Consumer Protection Claims re PFAS </a:t>
            </a:r>
          </a:p>
        </p:txBody>
      </p:sp>
      <p:sp>
        <p:nvSpPr>
          <p:cNvPr id="3" name="Content Placeholder 2">
            <a:extLst>
              <a:ext uri="{FF2B5EF4-FFF2-40B4-BE49-F238E27FC236}">
                <a16:creationId xmlns:a16="http://schemas.microsoft.com/office/drawing/2014/main" id="{F81C8B7A-7688-7103-9415-471F562254AE}"/>
              </a:ext>
            </a:extLst>
          </p:cNvPr>
          <p:cNvSpPr>
            <a:spLocks noGrp="1"/>
          </p:cNvSpPr>
          <p:nvPr>
            <p:ph idx="1"/>
          </p:nvPr>
        </p:nvSpPr>
        <p:spPr/>
        <p:txBody>
          <a:bodyPr/>
          <a:lstStyle/>
          <a:p>
            <a:r>
              <a:rPr lang="en-US" sz="1600" i="1" dirty="0"/>
              <a:t>Texas v. 3M</a:t>
            </a:r>
            <a:r>
              <a:rPr lang="en-US" sz="1600" dirty="0"/>
              <a:t> </a:t>
            </a:r>
          </a:p>
          <a:p>
            <a:pPr lvl="1"/>
            <a:r>
              <a:rPr lang="en-US" sz="1600" dirty="0"/>
              <a:t>Deceptive Trade Practices Act claims</a:t>
            </a:r>
          </a:p>
          <a:p>
            <a:pPr lvl="1"/>
            <a:r>
              <a:rPr lang="en-US" sz="1600" dirty="0"/>
              <a:t>AG responsibility to enforce consumer protection laws</a:t>
            </a:r>
          </a:p>
          <a:p>
            <a:r>
              <a:rPr lang="en-US" sz="1600" dirty="0"/>
              <a:t>False advertising claims</a:t>
            </a:r>
          </a:p>
          <a:p>
            <a:pPr lvl="1"/>
            <a:r>
              <a:rPr lang="en-US" sz="1600" dirty="0"/>
              <a:t>false representations (e.g., stating their products are "all natural," "healthy," or "clean"), or </a:t>
            </a:r>
          </a:p>
          <a:p>
            <a:pPr lvl="1"/>
            <a:r>
              <a:rPr lang="en-US" sz="1600" dirty="0"/>
              <a:t>omissions (that companies should have disclosed that their products contained PFAS, but failed to do so)</a:t>
            </a:r>
          </a:p>
        </p:txBody>
      </p:sp>
      <p:sp>
        <p:nvSpPr>
          <p:cNvPr id="4" name="Slide Number Placeholder 4">
            <a:extLst>
              <a:ext uri="{FF2B5EF4-FFF2-40B4-BE49-F238E27FC236}">
                <a16:creationId xmlns:a16="http://schemas.microsoft.com/office/drawing/2014/main" id="{46F56B22-B71B-DE7D-F2A7-03A06CA67C6E}"/>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12</a:t>
            </a:fld>
            <a:endParaRPr lang="en-US" dirty="0"/>
          </a:p>
        </p:txBody>
      </p:sp>
      <p:sp>
        <p:nvSpPr>
          <p:cNvPr id="7" name="Footer Placeholder 4">
            <a:extLst>
              <a:ext uri="{FF2B5EF4-FFF2-40B4-BE49-F238E27FC236}">
                <a16:creationId xmlns:a16="http://schemas.microsoft.com/office/drawing/2014/main" id="{AE923032-F7E8-85DC-91FF-408BB55875A2}"/>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312878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E2486-E075-C76A-A9F5-68B1EBD22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43679-0ECF-22AF-0415-31DC823F517E}"/>
              </a:ext>
            </a:extLst>
          </p:cNvPr>
          <p:cNvSpPr>
            <a:spLocks noGrp="1"/>
          </p:cNvSpPr>
          <p:nvPr>
            <p:ph type="title"/>
          </p:nvPr>
        </p:nvSpPr>
        <p:spPr/>
        <p:txBody>
          <a:bodyPr>
            <a:normAutofit fontScale="90000"/>
          </a:bodyPr>
          <a:lstStyle/>
          <a:p>
            <a:pPr>
              <a:lnSpc>
                <a:spcPct val="115000"/>
              </a:lnSpc>
            </a:pPr>
            <a:r>
              <a:rPr lang="en-US" i="1" dirty="0"/>
              <a:t>Alessi v. Synagro </a:t>
            </a:r>
            <a:r>
              <a:rPr lang="en-US" dirty="0"/>
              <a:t>(Johnson County)</a:t>
            </a:r>
            <a:endParaRPr lang="en-US" sz="3600" i="1" dirty="0">
              <a:latin typeface="Calibri"/>
              <a:ea typeface="Calibri"/>
              <a:cs typeface="Calibri"/>
              <a:sym typeface="Calibri"/>
            </a:endParaRPr>
          </a:p>
        </p:txBody>
      </p:sp>
      <p:sp>
        <p:nvSpPr>
          <p:cNvPr id="8" name="Text Placeholder 3">
            <a:extLst>
              <a:ext uri="{FF2B5EF4-FFF2-40B4-BE49-F238E27FC236}">
                <a16:creationId xmlns:a16="http://schemas.microsoft.com/office/drawing/2014/main" id="{D47B9187-534F-0059-3150-303E5DE7B3DD}"/>
              </a:ext>
            </a:extLst>
          </p:cNvPr>
          <p:cNvSpPr txBox="1">
            <a:spLocks/>
          </p:cNvSpPr>
          <p:nvPr/>
        </p:nvSpPr>
        <p:spPr>
          <a:xfrm>
            <a:off x="530352" y="1015780"/>
            <a:ext cx="4573912" cy="346951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6075" indent="-350838" algn="l" defTabSz="914400" rtl="0" eaLnBrk="1" latinLnBrk="0" hangingPunct="1">
              <a:lnSpc>
                <a:spcPct val="100000"/>
              </a:lnSpc>
              <a:spcBef>
                <a:spcPts val="1100"/>
              </a:spcBef>
              <a:spcAft>
                <a:spcPct val="0"/>
              </a:spcAft>
              <a:buClr>
                <a:schemeClr val="accent1"/>
              </a:buClr>
              <a:buSzTx/>
              <a:buFont typeface="Arial" pitchFamily="34" charset="0"/>
              <a:buChar char="•"/>
              <a:defRPr sz="2600" kern="1200" baseline="0">
                <a:solidFill>
                  <a:schemeClr val="tx1"/>
                </a:solidFill>
                <a:latin typeface="Verdana" pitchFamily="34" charset="0"/>
                <a:ea typeface="Verdana" pitchFamily="34" charset="0"/>
                <a:cs typeface="Verdana" pitchFamily="34" charset="0"/>
              </a:defRPr>
            </a:lvl1pPr>
            <a:lvl2pPr marL="796925" indent="-395288" algn="l" defTabSz="914400" rtl="0" eaLnBrk="1" latinLnBrk="0" hangingPunct="1">
              <a:lnSpc>
                <a:spcPct val="100000"/>
              </a:lnSpc>
              <a:spcBef>
                <a:spcPts val="900"/>
              </a:spcBef>
              <a:spcAft>
                <a:spcPct val="0"/>
              </a:spcAft>
              <a:buClr>
                <a:schemeClr val="accent1"/>
              </a:buClr>
              <a:buSzTx/>
              <a:buFont typeface="Verdana" panose="020B0604030504040204" pitchFamily="34" charset="0"/>
              <a:buChar char="−"/>
              <a:defRPr sz="2200" b="0" kern="1200">
                <a:solidFill>
                  <a:schemeClr val="tx1"/>
                </a:solidFill>
                <a:latin typeface="Verdana" pitchFamily="34" charset="0"/>
                <a:ea typeface="Verdana" pitchFamily="34" charset="0"/>
                <a:cs typeface="Verdana" pitchFamily="34" charset="0"/>
              </a:defRPr>
            </a:lvl2pPr>
            <a:lvl3pPr marL="1143000" indent="-285750" algn="l" defTabSz="914400" rtl="0" eaLnBrk="1" latinLnBrk="0" hangingPunct="1">
              <a:lnSpc>
                <a:spcPct val="100000"/>
              </a:lnSpc>
              <a:spcBef>
                <a:spcPts val="700"/>
              </a:spcBef>
              <a:buClr>
                <a:schemeClr val="accent1"/>
              </a:buClr>
              <a:buSzTx/>
              <a:buFont typeface="Verdana" pitchFamily="34" charset="0"/>
              <a:buChar char="◦"/>
              <a:defRPr sz="2000" kern="1200">
                <a:solidFill>
                  <a:schemeClr val="tx1"/>
                </a:solidFill>
                <a:latin typeface="Verdana" pitchFamily="34" charset="0"/>
                <a:ea typeface="Verdana" pitchFamily="34" charset="0"/>
                <a:cs typeface="Verdana" pitchFamily="34" charset="0"/>
              </a:defRPr>
            </a:lvl3pPr>
            <a:lvl4pPr marL="1426464" indent="-283464" algn="l" defTabSz="914400" rtl="0" eaLnBrk="1" latinLnBrk="0" hangingPunct="1">
              <a:lnSpc>
                <a:spcPct val="100000"/>
              </a:lnSpc>
              <a:spcBef>
                <a:spcPts val="600"/>
              </a:spcBef>
              <a:buClr>
                <a:schemeClr val="accent1"/>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1773936" indent="-347472" algn="l" defTabSz="914400" rtl="0" eaLnBrk="1" latinLnBrk="0" hangingPunct="1">
              <a:lnSpc>
                <a:spcPct val="100000"/>
              </a:lnSpc>
              <a:spcBef>
                <a:spcPts val="500"/>
              </a:spcBef>
              <a:buClr>
                <a:schemeClr val="accent1"/>
              </a:buClr>
              <a:buFont typeface="Verdana" panose="020B0604030504040204"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800"/>
              </a:spcAft>
              <a:buClr>
                <a:srgbClr val="3399FF"/>
              </a:buClr>
              <a:buSzPct val="80000"/>
            </a:pPr>
            <a:r>
              <a:rPr lang="en-US" sz="1800" dirty="0">
                <a:solidFill>
                  <a:srgbClr val="1F80AE"/>
                </a:solidFill>
              </a:rPr>
              <a:t>Allegations concern a routine land application in late 2022 – early 2023 near Grandview, TX</a:t>
            </a:r>
          </a:p>
          <a:p>
            <a:pPr>
              <a:spcBef>
                <a:spcPts val="0"/>
              </a:spcBef>
              <a:spcAft>
                <a:spcPts val="800"/>
              </a:spcAft>
              <a:buClr>
                <a:srgbClr val="3399FF"/>
              </a:buClr>
              <a:buSzPct val="80000"/>
            </a:pPr>
            <a:r>
              <a:rPr lang="en-US" sz="1800" dirty="0">
                <a:solidFill>
                  <a:srgbClr val="1F80AE"/>
                </a:solidFill>
              </a:rPr>
              <a:t>Claim that PFAS somehow moved to Plaintiffs’ land and caused impacts on property, livestock, and human health</a:t>
            </a:r>
          </a:p>
          <a:p>
            <a:pPr>
              <a:spcBef>
                <a:spcPts val="0"/>
              </a:spcBef>
              <a:spcAft>
                <a:spcPts val="600"/>
              </a:spcAft>
              <a:buClr>
                <a:srgbClr val="3399FF"/>
              </a:buClr>
              <a:buSzPct val="80000"/>
            </a:pPr>
            <a:r>
              <a:rPr lang="en-US" sz="1800" dirty="0">
                <a:solidFill>
                  <a:srgbClr val="1F80AE"/>
                </a:solidFill>
              </a:rPr>
              <a:t>Class A EQ Fort Worth biosolids pellets</a:t>
            </a:r>
            <a:endParaRPr lang="en-US" sz="1800" dirty="0"/>
          </a:p>
        </p:txBody>
      </p:sp>
      <p:sp>
        <p:nvSpPr>
          <p:cNvPr id="9" name="Rectangle 8">
            <a:extLst>
              <a:ext uri="{FF2B5EF4-FFF2-40B4-BE49-F238E27FC236}">
                <a16:creationId xmlns:a16="http://schemas.microsoft.com/office/drawing/2014/main" id="{3BF40569-739D-0AAA-9BA0-886607556236}"/>
              </a:ext>
            </a:extLst>
          </p:cNvPr>
          <p:cNvSpPr/>
          <p:nvPr/>
        </p:nvSpPr>
        <p:spPr>
          <a:xfrm>
            <a:off x="5145656" y="1015780"/>
            <a:ext cx="3575264" cy="346951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600"/>
              </a:spcAft>
            </a:pPr>
            <a:r>
              <a:rPr lang="en-US" sz="1200" b="1" dirty="0">
                <a:solidFill>
                  <a:schemeClr val="tx1"/>
                </a:solidFill>
                <a:latin typeface="Verdana" panose="020B0604030504040204" pitchFamily="34" charset="0"/>
                <a:ea typeface="Verdana" panose="020B0604030504040204" pitchFamily="34" charset="0"/>
              </a:rPr>
              <a:t>Current Status</a:t>
            </a:r>
          </a:p>
          <a:p>
            <a:pPr>
              <a:spcAft>
                <a:spcPts val="600"/>
              </a:spcAft>
            </a:pPr>
            <a:r>
              <a:rPr lang="en-US" sz="1200" u="sng" dirty="0">
                <a:solidFill>
                  <a:schemeClr val="tx1"/>
                </a:solidFill>
                <a:latin typeface="Verdana" panose="020B0604030504040204" pitchFamily="34" charset="0"/>
                <a:ea typeface="Verdana" panose="020B0604030504040204" pitchFamily="34" charset="0"/>
              </a:rPr>
              <a:t>Nov. 18, 2024: </a:t>
            </a:r>
            <a:r>
              <a:rPr lang="en-US" sz="1200" dirty="0">
                <a:solidFill>
                  <a:schemeClr val="tx1"/>
                </a:solidFill>
                <a:latin typeface="Verdana" panose="020B0604030504040204" pitchFamily="34" charset="0"/>
                <a:ea typeface="Verdana" panose="020B0604030504040204" pitchFamily="34" charset="0"/>
              </a:rPr>
              <a:t>Plaintiffs refiled in Texas following dismissal in Maryland</a:t>
            </a:r>
          </a:p>
          <a:p>
            <a:pPr>
              <a:spcAft>
                <a:spcPts val="600"/>
              </a:spcAft>
            </a:pPr>
            <a:r>
              <a:rPr lang="en-US" sz="1200" u="sng" dirty="0">
                <a:solidFill>
                  <a:schemeClr val="tx1"/>
                </a:solidFill>
                <a:latin typeface="Verdana" panose="020B0604030504040204" pitchFamily="34" charset="0"/>
                <a:ea typeface="Verdana" panose="020B0604030504040204" pitchFamily="34" charset="0"/>
              </a:rPr>
              <a:t>Jan. 23, 2025</a:t>
            </a:r>
            <a:r>
              <a:rPr lang="en-US" sz="1200" dirty="0">
                <a:solidFill>
                  <a:schemeClr val="tx1"/>
                </a:solidFill>
                <a:latin typeface="Verdana" panose="020B0604030504040204" pitchFamily="34" charset="0"/>
                <a:ea typeface="Verdana" panose="020B0604030504040204" pitchFamily="34" charset="0"/>
              </a:rPr>
              <a:t>: Plaintiffs amended lawsuit to encompass property owners near land application sites in ten counties – class action </a:t>
            </a:r>
          </a:p>
          <a:p>
            <a:pPr>
              <a:spcAft>
                <a:spcPts val="600"/>
              </a:spcAft>
            </a:pPr>
            <a:r>
              <a:rPr lang="en-US" sz="1200" u="sng" dirty="0">
                <a:solidFill>
                  <a:schemeClr val="tx1"/>
                </a:solidFill>
                <a:latin typeface="Verdana" panose="020B0604030504040204" pitchFamily="34" charset="0"/>
                <a:ea typeface="Verdana" panose="020B0604030504040204" pitchFamily="34" charset="0"/>
              </a:rPr>
              <a:t>Feb. 21, 2025</a:t>
            </a:r>
            <a:r>
              <a:rPr lang="en-US" sz="1200" dirty="0">
                <a:solidFill>
                  <a:schemeClr val="tx1"/>
                </a:solidFill>
                <a:latin typeface="Verdana" panose="020B0604030504040204" pitchFamily="34" charset="0"/>
                <a:ea typeface="Verdana" panose="020B0604030504040204" pitchFamily="34" charset="0"/>
              </a:rPr>
              <a:t>: Synagro removed to federal court, moves to dismiss, Complaint amended</a:t>
            </a:r>
          </a:p>
          <a:p>
            <a:pPr>
              <a:spcAft>
                <a:spcPts val="600"/>
              </a:spcAft>
            </a:pPr>
            <a:r>
              <a:rPr lang="en-US" sz="1200" u="sng" dirty="0">
                <a:solidFill>
                  <a:schemeClr val="tx1"/>
                </a:solidFill>
                <a:latin typeface="Verdana" panose="020B0604030504040204" pitchFamily="34" charset="0"/>
                <a:ea typeface="Verdana" panose="020B0604030504040204" pitchFamily="34" charset="0"/>
              </a:rPr>
              <a:t>April 25, 2025</a:t>
            </a:r>
            <a:r>
              <a:rPr lang="en-US" sz="1200" dirty="0">
                <a:solidFill>
                  <a:schemeClr val="tx1"/>
                </a:solidFill>
                <a:latin typeface="Verdana" panose="020B0604030504040204" pitchFamily="34" charset="0"/>
                <a:ea typeface="Verdana" panose="020B0604030504040204" pitchFamily="34" charset="0"/>
              </a:rPr>
              <a:t>: Synagro moves to dismiss under derivative governmental immunity and  Texas Right to Farm Act </a:t>
            </a:r>
          </a:p>
          <a:p>
            <a:pPr>
              <a:spcAft>
                <a:spcPts val="600"/>
              </a:spcAft>
            </a:pPr>
            <a:r>
              <a:rPr lang="en-US" sz="1200" u="sng" dirty="0">
                <a:solidFill>
                  <a:schemeClr val="tx1"/>
                </a:solidFill>
                <a:latin typeface="Verdana" panose="020B0604030504040204" pitchFamily="34" charset="0"/>
                <a:ea typeface="Verdana" panose="020B0604030504040204" pitchFamily="34" charset="0"/>
              </a:rPr>
              <a:t>July 10, 2025</a:t>
            </a:r>
            <a:r>
              <a:rPr lang="en-US" sz="1200" dirty="0">
                <a:solidFill>
                  <a:schemeClr val="tx1"/>
                </a:solidFill>
                <a:latin typeface="Verdana" panose="020B0604030504040204" pitchFamily="34" charset="0"/>
                <a:ea typeface="Verdana" panose="020B0604030504040204" pitchFamily="34" charset="0"/>
              </a:rPr>
              <a:t>: Amicus filed by City of Fort Worth, Trinity River Authority, City of Austin</a:t>
            </a:r>
          </a:p>
        </p:txBody>
      </p:sp>
      <p:sp>
        <p:nvSpPr>
          <p:cNvPr id="5" name="Slide Number Placeholder 4">
            <a:extLst>
              <a:ext uri="{FF2B5EF4-FFF2-40B4-BE49-F238E27FC236}">
                <a16:creationId xmlns:a16="http://schemas.microsoft.com/office/drawing/2014/main" id="{3C48E421-40DF-D8A8-B744-801C2C251B3E}"/>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13</a:t>
            </a:fld>
            <a:endParaRPr lang="en-US" dirty="0"/>
          </a:p>
        </p:txBody>
      </p:sp>
      <p:sp>
        <p:nvSpPr>
          <p:cNvPr id="6" name="Footer Placeholder 4">
            <a:extLst>
              <a:ext uri="{FF2B5EF4-FFF2-40B4-BE49-F238E27FC236}">
                <a16:creationId xmlns:a16="http://schemas.microsoft.com/office/drawing/2014/main" id="{CA15F751-AA4F-F876-7C35-869CEB5DB2C6}"/>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3182136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1E01EC0B-ACB2-A503-893F-593D66A3B556}"/>
            </a:ext>
          </a:extLst>
        </p:cNvPr>
        <p:cNvGrpSpPr/>
        <p:nvPr/>
      </p:nvGrpSpPr>
      <p:grpSpPr>
        <a:xfrm>
          <a:off x="0" y="0"/>
          <a:ext cx="0" cy="0"/>
          <a:chOff x="0" y="0"/>
          <a:chExt cx="0" cy="0"/>
        </a:xfrm>
      </p:grpSpPr>
      <p:sp>
        <p:nvSpPr>
          <p:cNvPr id="146" name="Google Shape;146;p33">
            <a:extLst>
              <a:ext uri="{FF2B5EF4-FFF2-40B4-BE49-F238E27FC236}">
                <a16:creationId xmlns:a16="http://schemas.microsoft.com/office/drawing/2014/main" id="{756E81D0-45C1-F3AB-6212-8542E7B6B39A}"/>
              </a:ext>
            </a:extLst>
          </p:cNvPr>
          <p:cNvSpPr txBox="1"/>
          <p:nvPr/>
        </p:nvSpPr>
        <p:spPr>
          <a:xfrm>
            <a:off x="527579" y="169168"/>
            <a:ext cx="8616421" cy="750945"/>
          </a:xfrm>
          <a:prstGeom prst="rect">
            <a:avLst/>
          </a:prstGeom>
          <a:noFill/>
          <a:ln>
            <a:noFill/>
          </a:ln>
        </p:spPr>
        <p:txBody>
          <a:bodyPr spcFirstLastPara="1" wrap="square" lIns="91425" tIns="91425" rIns="91425" bIns="91425" anchor="t" anchorCtr="0">
            <a:spAutoFit/>
          </a:bodyPr>
          <a:lstStyle/>
          <a:p>
            <a:pPr>
              <a:lnSpc>
                <a:spcPct val="115000"/>
              </a:lnSpc>
            </a:pPr>
            <a:r>
              <a:rPr lang="en-US" sz="3200" b="1" i="1" dirty="0">
                <a:solidFill>
                  <a:srgbClr val="1F80AE"/>
                </a:solidFill>
                <a:latin typeface="Verdana" pitchFamily="34" charset="0"/>
                <a:ea typeface="Verdana" pitchFamily="34" charset="0"/>
              </a:rPr>
              <a:t>Alessi </a:t>
            </a:r>
            <a:r>
              <a:rPr lang="en-US" sz="3200" b="1" dirty="0">
                <a:solidFill>
                  <a:srgbClr val="1F80AE"/>
                </a:solidFill>
                <a:latin typeface="Verdana" pitchFamily="34" charset="0"/>
                <a:ea typeface="Verdana" pitchFamily="34" charset="0"/>
              </a:rPr>
              <a:t>Claims are Implausible</a:t>
            </a:r>
            <a:endParaRPr sz="3200" dirty="0">
              <a:latin typeface="Calibri"/>
              <a:ea typeface="Calibri"/>
              <a:cs typeface="Calibri"/>
              <a:sym typeface="Calibri"/>
            </a:endParaRPr>
          </a:p>
        </p:txBody>
      </p:sp>
      <p:sp>
        <p:nvSpPr>
          <p:cNvPr id="147" name="Google Shape;147;p33">
            <a:extLst>
              <a:ext uri="{FF2B5EF4-FFF2-40B4-BE49-F238E27FC236}">
                <a16:creationId xmlns:a16="http://schemas.microsoft.com/office/drawing/2014/main" id="{0D87CB04-E178-BB5C-601A-B9874BC358B0}"/>
              </a:ext>
            </a:extLst>
          </p:cNvPr>
          <p:cNvSpPr txBox="1"/>
          <p:nvPr/>
        </p:nvSpPr>
        <p:spPr>
          <a:xfrm>
            <a:off x="-205906" y="769049"/>
            <a:ext cx="8616420" cy="3187179"/>
          </a:xfrm>
          <a:prstGeom prst="rect">
            <a:avLst/>
          </a:prstGeom>
          <a:noFill/>
          <a:ln>
            <a:noFill/>
          </a:ln>
        </p:spPr>
        <p:txBody>
          <a:bodyPr spcFirstLastPara="1" wrap="square" lIns="91425" tIns="91425" rIns="91425" bIns="91425" anchor="t" anchorCtr="0">
            <a:noAutofit/>
          </a:bodyPr>
          <a:lstStyle/>
          <a:p>
            <a:pPr>
              <a:lnSpc>
                <a:spcPct val="115000"/>
              </a:lnSpc>
            </a:pPr>
            <a:r>
              <a:rPr lang="en" dirty="0">
                <a:solidFill>
                  <a:srgbClr val="FFFFFF"/>
                </a:solidFill>
              </a:rPr>
              <a:t>L</a:t>
            </a:r>
            <a:endParaRPr dirty="0">
              <a:latin typeface="Helvetica Neue"/>
              <a:ea typeface="Helvetica Neue"/>
              <a:cs typeface="Helvetica Neue"/>
              <a:sym typeface="Helvetica Neue"/>
            </a:endParaRPr>
          </a:p>
        </p:txBody>
      </p:sp>
      <p:sp>
        <p:nvSpPr>
          <p:cNvPr id="3" name="Text Placeholder 2">
            <a:extLst>
              <a:ext uri="{FF2B5EF4-FFF2-40B4-BE49-F238E27FC236}">
                <a16:creationId xmlns:a16="http://schemas.microsoft.com/office/drawing/2014/main" id="{3E1F6597-FD5C-C445-6B7D-BFD53D8CE064}"/>
              </a:ext>
            </a:extLst>
          </p:cNvPr>
          <p:cNvSpPr>
            <a:spLocks noGrp="1"/>
          </p:cNvSpPr>
          <p:nvPr>
            <p:ph type="body" idx="1"/>
          </p:nvPr>
        </p:nvSpPr>
        <p:spPr>
          <a:xfrm>
            <a:off x="527579" y="943095"/>
            <a:ext cx="4111283" cy="3389372"/>
          </a:xfrm>
          <a:ln/>
        </p:spPr>
        <p:style>
          <a:lnRef idx="2">
            <a:schemeClr val="accent4"/>
          </a:lnRef>
          <a:fillRef idx="1">
            <a:schemeClr val="lt1"/>
          </a:fillRef>
          <a:effectRef idx="0">
            <a:schemeClr val="accent4"/>
          </a:effectRef>
          <a:fontRef idx="minor">
            <a:schemeClr val="dk1"/>
          </a:fontRef>
        </p:style>
        <p:txBody>
          <a:bodyPr spcFirstLastPara="1" vert="horz" wrap="square" lIns="91425" tIns="91425" rIns="91425" bIns="91425" rtlCol="0" anchor="ctr" anchorCtr="0">
            <a:noAutofit/>
          </a:bodyPr>
          <a:lstStyle/>
          <a:p>
            <a:pPr marL="347472" indent="-347472">
              <a:lnSpc>
                <a:spcPct val="100000"/>
              </a:lnSpc>
              <a:spcBef>
                <a:spcPts val="0"/>
              </a:spcBef>
              <a:spcAft>
                <a:spcPts val="600"/>
              </a:spcAft>
              <a:buClr>
                <a:srgbClr val="24A7EF"/>
              </a:buClr>
              <a:buSzTx/>
            </a:pPr>
            <a:r>
              <a:rPr lang="en-US" sz="1400" kern="1200" dirty="0">
                <a:solidFill>
                  <a:srgbClr val="1F80AE"/>
                </a:solidFill>
                <a:latin typeface="Verdana" pitchFamily="34" charset="0"/>
                <a:ea typeface="Verdana" pitchFamily="34" charset="0"/>
              </a:rPr>
              <a:t>Foremost: Little evidence of health or environmental risk from PFAS at typical low exposure levels </a:t>
            </a:r>
          </a:p>
          <a:p>
            <a:pPr marL="347472" indent="-347472">
              <a:lnSpc>
                <a:spcPct val="100000"/>
              </a:lnSpc>
              <a:spcBef>
                <a:spcPts val="0"/>
              </a:spcBef>
              <a:spcAft>
                <a:spcPts val="600"/>
              </a:spcAft>
              <a:buClr>
                <a:srgbClr val="24A7EF"/>
              </a:buClr>
              <a:buSzTx/>
            </a:pPr>
            <a:r>
              <a:rPr lang="en-US" sz="1400" kern="1200" dirty="0">
                <a:solidFill>
                  <a:srgbClr val="1F80AE"/>
                </a:solidFill>
                <a:latin typeface="Verdana" pitchFamily="34" charset="0"/>
                <a:ea typeface="Verdana" pitchFamily="34" charset="0"/>
              </a:rPr>
              <a:t>PFAS in land applied biosolids move slowly to groundwater and in minute amounts</a:t>
            </a:r>
          </a:p>
          <a:p>
            <a:pPr marL="347472" indent="-347472">
              <a:lnSpc>
                <a:spcPct val="100000"/>
              </a:lnSpc>
              <a:spcBef>
                <a:spcPts val="0"/>
              </a:spcBef>
              <a:spcAft>
                <a:spcPts val="600"/>
              </a:spcAft>
              <a:buClr>
                <a:srgbClr val="24A7EF"/>
              </a:buClr>
              <a:buSzTx/>
            </a:pPr>
            <a:r>
              <a:rPr lang="en-US" sz="1400" kern="1200" dirty="0">
                <a:solidFill>
                  <a:srgbClr val="1F80AE"/>
                </a:solidFill>
                <a:latin typeface="Verdana" pitchFamily="34" charset="0"/>
                <a:ea typeface="Verdana" pitchFamily="34" charset="0"/>
              </a:rPr>
              <a:t>Plant uptake and animal exposure to PFAS in biosolids are minute; little evidence that PFAS kills cattle</a:t>
            </a:r>
          </a:p>
          <a:p>
            <a:pPr marL="347472" indent="-347472">
              <a:lnSpc>
                <a:spcPct val="100000"/>
              </a:lnSpc>
              <a:spcBef>
                <a:spcPts val="0"/>
              </a:spcBef>
              <a:spcAft>
                <a:spcPts val="600"/>
              </a:spcAft>
              <a:buClr>
                <a:srgbClr val="24A7EF"/>
              </a:buClr>
              <a:buSzTx/>
            </a:pPr>
            <a:r>
              <a:rPr lang="en-US" sz="1400" kern="1200" dirty="0">
                <a:solidFill>
                  <a:srgbClr val="1F80AE"/>
                </a:solidFill>
                <a:latin typeface="Verdana" pitchFamily="34" charset="0"/>
                <a:ea typeface="Verdana" pitchFamily="34" charset="0"/>
              </a:rPr>
              <a:t>Synagro recently released study results  undermining claims; different PFAS on Pls’ property and very low amounts on land applied fields </a:t>
            </a:r>
          </a:p>
        </p:txBody>
      </p:sp>
      <p:pic>
        <p:nvPicPr>
          <p:cNvPr id="7" name="Content Placeholder 7">
            <a:extLst>
              <a:ext uri="{FF2B5EF4-FFF2-40B4-BE49-F238E27FC236}">
                <a16:creationId xmlns:a16="http://schemas.microsoft.com/office/drawing/2014/main" id="{AAAB13D0-AD06-62F6-56CC-42995AC53570}"/>
              </a:ext>
            </a:extLst>
          </p:cNvPr>
          <p:cNvPicPr>
            <a:picLocks noChangeAspect="1"/>
          </p:cNvPicPr>
          <p:nvPr/>
        </p:nvPicPr>
        <p:blipFill>
          <a:blip r:embed="rId3"/>
          <a:stretch>
            <a:fillRect/>
          </a:stretch>
        </p:blipFill>
        <p:spPr>
          <a:xfrm>
            <a:off x="4754317" y="943095"/>
            <a:ext cx="4016117" cy="3389372"/>
          </a:xfrm>
          <a:prstGeom prst="rect">
            <a:avLst/>
          </a:prstGeom>
        </p:spPr>
      </p:pic>
      <p:sp>
        <p:nvSpPr>
          <p:cNvPr id="5" name="Slide Number Placeholder 4">
            <a:extLst>
              <a:ext uri="{FF2B5EF4-FFF2-40B4-BE49-F238E27FC236}">
                <a16:creationId xmlns:a16="http://schemas.microsoft.com/office/drawing/2014/main" id="{CF978ADD-997F-5425-019B-2A64724C5BA1}"/>
              </a:ext>
            </a:extLst>
          </p:cNvPr>
          <p:cNvSpPr txBox="1">
            <a:spLocks/>
          </p:cNvSpPr>
          <p:nvPr/>
        </p:nvSpPr>
        <p:spPr>
          <a:xfrm>
            <a:off x="7895844" y="4828832"/>
            <a:ext cx="923544" cy="185337"/>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61B5F57-4A2C-49B0-84EC-F72261796337}" type="slidenum">
              <a:rPr lang="en-US" sz="900" smtClean="0">
                <a:solidFill>
                  <a:schemeClr val="accent1"/>
                </a:solidFill>
              </a:rPr>
              <a:pPr algn="r"/>
              <a:t>14</a:t>
            </a:fld>
            <a:endParaRPr lang="en-US" dirty="0">
              <a:solidFill>
                <a:schemeClr val="accent1"/>
              </a:solidFill>
            </a:endParaRPr>
          </a:p>
        </p:txBody>
      </p:sp>
      <p:sp>
        <p:nvSpPr>
          <p:cNvPr id="6" name="Footer Placeholder 4">
            <a:extLst>
              <a:ext uri="{FF2B5EF4-FFF2-40B4-BE49-F238E27FC236}">
                <a16:creationId xmlns:a16="http://schemas.microsoft.com/office/drawing/2014/main" id="{ADBBDE6E-9169-71DB-7415-4BC39AFF6190}"/>
              </a:ext>
            </a:extLst>
          </p:cNvPr>
          <p:cNvSpPr txBox="1">
            <a:spLocks/>
          </p:cNvSpPr>
          <p:nvPr/>
        </p:nvSpPr>
        <p:spPr>
          <a:xfrm>
            <a:off x="2121408" y="4779589"/>
            <a:ext cx="6236208" cy="274097"/>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accent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2025 Texas Environmental Superconference</a:t>
            </a:r>
          </a:p>
        </p:txBody>
      </p:sp>
    </p:spTree>
    <p:extLst>
      <p:ext uri="{BB962C8B-B14F-4D97-AF65-F5344CB8AC3E}">
        <p14:creationId xmlns:p14="http://schemas.microsoft.com/office/powerpoint/2010/main" val="82257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AE94F527-AAD0-8B2C-2AF6-5BDE63460235}"/>
            </a:ext>
          </a:extLst>
        </p:cNvPr>
        <p:cNvGrpSpPr/>
        <p:nvPr/>
      </p:nvGrpSpPr>
      <p:grpSpPr>
        <a:xfrm>
          <a:off x="0" y="0"/>
          <a:ext cx="0" cy="0"/>
          <a:chOff x="0" y="0"/>
          <a:chExt cx="0" cy="0"/>
        </a:xfrm>
      </p:grpSpPr>
      <p:sp>
        <p:nvSpPr>
          <p:cNvPr id="146" name="Google Shape;146;p33">
            <a:extLst>
              <a:ext uri="{FF2B5EF4-FFF2-40B4-BE49-F238E27FC236}">
                <a16:creationId xmlns:a16="http://schemas.microsoft.com/office/drawing/2014/main" id="{10EE8542-5F60-E69F-823B-6EEACE904434}"/>
              </a:ext>
            </a:extLst>
          </p:cNvPr>
          <p:cNvSpPr txBox="1"/>
          <p:nvPr/>
        </p:nvSpPr>
        <p:spPr>
          <a:xfrm>
            <a:off x="580186" y="167457"/>
            <a:ext cx="8239201" cy="1046410"/>
          </a:xfrm>
          <a:prstGeom prst="rect">
            <a:avLst/>
          </a:prstGeom>
          <a:noFill/>
          <a:ln>
            <a:noFill/>
          </a:ln>
        </p:spPr>
        <p:txBody>
          <a:bodyPr spcFirstLastPara="1" wrap="square" lIns="91425" tIns="91425" rIns="91425" bIns="91425" anchor="t" anchorCtr="0">
            <a:spAutoFit/>
          </a:bodyPr>
          <a:lstStyle/>
          <a:p>
            <a:r>
              <a:rPr lang="en-US" sz="2800" b="1" i="1" dirty="0">
                <a:solidFill>
                  <a:srgbClr val="1F80AE"/>
                </a:solidFill>
                <a:latin typeface="Verdana" pitchFamily="34" charset="0"/>
                <a:ea typeface="Verdana" pitchFamily="34" charset="0"/>
              </a:rPr>
              <a:t>Alessi v. </a:t>
            </a:r>
            <a:r>
              <a:rPr lang="en-US" sz="2800" b="1" i="1" dirty="0" err="1">
                <a:solidFill>
                  <a:srgbClr val="1F80AE"/>
                </a:solidFill>
                <a:latin typeface="Verdana" pitchFamily="34" charset="0"/>
                <a:ea typeface="Verdana" pitchFamily="34" charset="0"/>
              </a:rPr>
              <a:t>Synagro</a:t>
            </a:r>
            <a:r>
              <a:rPr lang="en-US" sz="2800" b="1" i="1" dirty="0">
                <a:solidFill>
                  <a:srgbClr val="1F80AE"/>
                </a:solidFill>
                <a:latin typeface="Verdana" pitchFamily="34" charset="0"/>
                <a:ea typeface="Verdana" pitchFamily="34" charset="0"/>
              </a:rPr>
              <a:t>: </a:t>
            </a:r>
            <a:r>
              <a:rPr lang="en-US" sz="2800" b="1" dirty="0" err="1">
                <a:solidFill>
                  <a:srgbClr val="1F80AE"/>
                </a:solidFill>
                <a:latin typeface="Verdana" pitchFamily="34" charset="0"/>
                <a:ea typeface="Verdana" pitchFamily="34" charset="0"/>
              </a:rPr>
              <a:t>Synagro</a:t>
            </a:r>
            <a:r>
              <a:rPr lang="en-US" sz="2800" b="1" dirty="0">
                <a:solidFill>
                  <a:srgbClr val="1F80AE"/>
                </a:solidFill>
                <a:latin typeface="Verdana" pitchFamily="34" charset="0"/>
                <a:ea typeface="Verdana" pitchFamily="34" charset="0"/>
              </a:rPr>
              <a:t> Motion </a:t>
            </a:r>
          </a:p>
          <a:p>
            <a:r>
              <a:rPr lang="en-US" sz="2800" b="1" dirty="0">
                <a:solidFill>
                  <a:srgbClr val="1F80AE"/>
                </a:solidFill>
                <a:latin typeface="Verdana" pitchFamily="34" charset="0"/>
                <a:ea typeface="Verdana" pitchFamily="34" charset="0"/>
              </a:rPr>
              <a:t>to Dismiss </a:t>
            </a:r>
            <a:endParaRPr sz="2800" dirty="0">
              <a:latin typeface="Calibri"/>
              <a:ea typeface="Calibri"/>
              <a:cs typeface="Calibri"/>
              <a:sym typeface="Calibri"/>
            </a:endParaRPr>
          </a:p>
        </p:txBody>
      </p:sp>
      <p:pic>
        <p:nvPicPr>
          <p:cNvPr id="9" name="Picture 8">
            <a:extLst>
              <a:ext uri="{FF2B5EF4-FFF2-40B4-BE49-F238E27FC236}">
                <a16:creationId xmlns:a16="http://schemas.microsoft.com/office/drawing/2014/main" id="{851018F2-22E5-3981-4B25-064E5F800F46}"/>
              </a:ext>
            </a:extLst>
          </p:cNvPr>
          <p:cNvPicPr>
            <a:picLocks noChangeAspect="1"/>
          </p:cNvPicPr>
          <p:nvPr/>
        </p:nvPicPr>
        <p:blipFill>
          <a:blip r:embed="rId3"/>
          <a:srcRect r="7975"/>
          <a:stretch>
            <a:fillRect/>
          </a:stretch>
        </p:blipFill>
        <p:spPr>
          <a:xfrm>
            <a:off x="580186" y="1463871"/>
            <a:ext cx="4059295" cy="2734934"/>
          </a:xfrm>
          <a:prstGeom prst="rect">
            <a:avLst/>
          </a:prstGeom>
        </p:spPr>
      </p:pic>
      <p:sp>
        <p:nvSpPr>
          <p:cNvPr id="10" name="Rectangle 9">
            <a:extLst>
              <a:ext uri="{FF2B5EF4-FFF2-40B4-BE49-F238E27FC236}">
                <a16:creationId xmlns:a16="http://schemas.microsoft.com/office/drawing/2014/main" id="{6DC527E2-A8DD-0DE4-4F36-BA07C67A4C6D}"/>
              </a:ext>
            </a:extLst>
          </p:cNvPr>
          <p:cNvSpPr/>
          <p:nvPr/>
        </p:nvSpPr>
        <p:spPr>
          <a:xfrm>
            <a:off x="4701448" y="1463871"/>
            <a:ext cx="4117938" cy="3074297"/>
          </a:xfrm>
          <a:prstGeom prst="rect">
            <a:avLst/>
          </a:prstGeom>
        </p:spPr>
        <p:txBody>
          <a:bodyPr/>
          <a:lstStyle/>
          <a:p>
            <a:pPr marL="171450" lvl="0" indent="-171450">
              <a:buClr>
                <a:schemeClr val="accent1"/>
              </a:buClr>
              <a:buFont typeface="Arial" panose="020B0604020202020204" pitchFamily="34" charset="0"/>
              <a:buChar char="•"/>
            </a:pPr>
            <a:r>
              <a:rPr lang="en-US" sz="1200" baseline="0" dirty="0"/>
              <a:t>Texas Right to Farm Act protects farming and supporting activities, including the use of organic bulk fertilizers like biosolids, from tort lawsuits:</a:t>
            </a:r>
          </a:p>
          <a:p>
            <a:pPr lvl="0">
              <a:buClr>
                <a:schemeClr val="accent1"/>
              </a:buClr>
            </a:pPr>
            <a:endParaRPr lang="en-US" sz="1200" dirty="0"/>
          </a:p>
          <a:p>
            <a:pPr marL="628650" lvl="1" indent="-171450">
              <a:buClr>
                <a:schemeClr val="accent1"/>
              </a:buClr>
              <a:buFont typeface="Verdana" panose="020B0604030504040204" pitchFamily="34" charset="0"/>
              <a:buChar char="–"/>
            </a:pPr>
            <a:r>
              <a:rPr lang="en-US" sz="1200" b="0" i="1" dirty="0"/>
              <a:t>No nuisance action or other action to restrain an agricultural operation may be brought against an agricultural operation that has lawfully been in operation and substantially unchanged for one year or more prior to the date on which the action is brought</a:t>
            </a:r>
            <a:endParaRPr lang="en-US" sz="1200" i="1" dirty="0"/>
          </a:p>
          <a:p>
            <a:pPr lvl="1">
              <a:buClr>
                <a:schemeClr val="accent1"/>
              </a:buClr>
            </a:pPr>
            <a:endParaRPr lang="en-US" sz="1200" dirty="0"/>
          </a:p>
          <a:p>
            <a:pPr marL="171450" lvl="0" indent="-171450">
              <a:buClr>
                <a:schemeClr val="accent1"/>
              </a:buClr>
              <a:buFont typeface="Arial" panose="020B0604020202020204" pitchFamily="34" charset="0"/>
              <a:buChar char="•"/>
            </a:pPr>
            <a:r>
              <a:rPr lang="en-US" sz="1200" baseline="0" dirty="0"/>
              <a:t>Plaintiffs’ products liability claim fails to overcome Texas law’s presumption for federally regulated products </a:t>
            </a:r>
            <a:endParaRPr lang="en-US" sz="1200" dirty="0"/>
          </a:p>
        </p:txBody>
      </p:sp>
      <p:sp>
        <p:nvSpPr>
          <p:cNvPr id="3" name="Slide Number Placeholder 4">
            <a:extLst>
              <a:ext uri="{FF2B5EF4-FFF2-40B4-BE49-F238E27FC236}">
                <a16:creationId xmlns:a16="http://schemas.microsoft.com/office/drawing/2014/main" id="{DEC17DD7-70C8-F3ED-F005-AEDD0883A5C5}"/>
              </a:ext>
            </a:extLst>
          </p:cNvPr>
          <p:cNvSpPr txBox="1">
            <a:spLocks/>
          </p:cNvSpPr>
          <p:nvPr/>
        </p:nvSpPr>
        <p:spPr>
          <a:xfrm>
            <a:off x="7895844" y="4828832"/>
            <a:ext cx="923544" cy="185337"/>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61B5F57-4A2C-49B0-84EC-F72261796337}" type="slidenum">
              <a:rPr lang="en-US" sz="900" smtClean="0">
                <a:solidFill>
                  <a:schemeClr val="accent1"/>
                </a:solidFill>
              </a:rPr>
              <a:pPr algn="r"/>
              <a:t>15</a:t>
            </a:fld>
            <a:endParaRPr lang="en-US" dirty="0">
              <a:solidFill>
                <a:schemeClr val="accent1"/>
              </a:solidFill>
            </a:endParaRPr>
          </a:p>
        </p:txBody>
      </p:sp>
      <p:sp>
        <p:nvSpPr>
          <p:cNvPr id="5" name="Footer Placeholder 4">
            <a:extLst>
              <a:ext uri="{FF2B5EF4-FFF2-40B4-BE49-F238E27FC236}">
                <a16:creationId xmlns:a16="http://schemas.microsoft.com/office/drawing/2014/main" id="{E958B777-12FA-1E49-7278-F045591E069E}"/>
              </a:ext>
            </a:extLst>
          </p:cNvPr>
          <p:cNvSpPr txBox="1">
            <a:spLocks/>
          </p:cNvSpPr>
          <p:nvPr/>
        </p:nvSpPr>
        <p:spPr>
          <a:xfrm>
            <a:off x="2121408" y="4784453"/>
            <a:ext cx="6236208" cy="274097"/>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accent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2025 Texas Environmental Superconference</a:t>
            </a:r>
          </a:p>
        </p:txBody>
      </p:sp>
    </p:spTree>
    <p:extLst>
      <p:ext uri="{BB962C8B-B14F-4D97-AF65-F5344CB8AC3E}">
        <p14:creationId xmlns:p14="http://schemas.microsoft.com/office/powerpoint/2010/main" val="3194597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C45D3-CA2D-B6A5-0BA2-1BECDCF4F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EBEA94-FCE9-4F77-8794-7709EEEF42C7}"/>
              </a:ext>
            </a:extLst>
          </p:cNvPr>
          <p:cNvSpPr>
            <a:spLocks noGrp="1"/>
          </p:cNvSpPr>
          <p:nvPr>
            <p:ph type="title"/>
          </p:nvPr>
        </p:nvSpPr>
        <p:spPr>
          <a:xfrm>
            <a:off x="530352" y="89713"/>
            <a:ext cx="8193024" cy="775672"/>
          </a:xfrm>
        </p:spPr>
        <p:txBody>
          <a:bodyPr>
            <a:normAutofit/>
          </a:bodyPr>
          <a:lstStyle/>
          <a:p>
            <a:r>
              <a:rPr lang="en-US" dirty="0"/>
              <a:t>eNGO Citizen Suits</a:t>
            </a:r>
          </a:p>
        </p:txBody>
      </p:sp>
      <p:sp>
        <p:nvSpPr>
          <p:cNvPr id="3" name="Content Placeholder 2">
            <a:extLst>
              <a:ext uri="{FF2B5EF4-FFF2-40B4-BE49-F238E27FC236}">
                <a16:creationId xmlns:a16="http://schemas.microsoft.com/office/drawing/2014/main" id="{BBA863B2-591A-8ECD-4E73-64DE354BE7FD}"/>
              </a:ext>
            </a:extLst>
          </p:cNvPr>
          <p:cNvSpPr>
            <a:spLocks noGrp="1"/>
          </p:cNvSpPr>
          <p:nvPr>
            <p:ph idx="1"/>
          </p:nvPr>
        </p:nvSpPr>
        <p:spPr>
          <a:xfrm>
            <a:off x="530352" y="855618"/>
            <a:ext cx="8193024" cy="3696788"/>
          </a:xfrm>
        </p:spPr>
        <p:txBody>
          <a:bodyPr>
            <a:noAutofit/>
          </a:bodyPr>
          <a:lstStyle/>
          <a:p>
            <a:pPr lvl="0"/>
            <a:r>
              <a:rPr lang="en-US" sz="1600" dirty="0"/>
              <a:t>Citizen Suits Under Clean Water Act</a:t>
            </a:r>
            <a:r>
              <a:rPr lang="en-US" sz="1600" i="1" dirty="0"/>
              <a:t>/Coosa River Basin Initiative v. City of Calhoun</a:t>
            </a:r>
            <a:r>
              <a:rPr lang="en-US" sz="1600" dirty="0"/>
              <a:t> (</a:t>
            </a:r>
            <a:r>
              <a:rPr lang="en-US" sz="1600" dirty="0" err="1"/>
              <a:t>N.D.Ga</a:t>
            </a:r>
            <a:r>
              <a:rPr lang="en-US" sz="1600" dirty="0"/>
              <a:t>.)</a:t>
            </a:r>
          </a:p>
          <a:p>
            <a:pPr lvl="1"/>
            <a:r>
              <a:rPr lang="en-US" sz="1600" dirty="0"/>
              <a:t>Citizen suit filed by advocacy group alleging that land application caused PFAS discharges in violation of the CWA, RCRA</a:t>
            </a:r>
          </a:p>
          <a:p>
            <a:pPr lvl="1"/>
            <a:r>
              <a:rPr lang="en-US" sz="1600" dirty="0"/>
              <a:t>Alleges that land application led to unpermitted discharges of PFAS that entered surface waters via runoff and groundwater; City settled and ended land application </a:t>
            </a:r>
          </a:p>
          <a:p>
            <a:pPr lvl="1"/>
            <a:r>
              <a:rPr lang="en-US" sz="1600" dirty="0"/>
              <a:t>There are numerous defenses to these allegations. Land applying biosolids is allowed under the CWA and RCRA</a:t>
            </a:r>
          </a:p>
          <a:p>
            <a:r>
              <a:rPr lang="en-US" sz="1600" i="1" dirty="0"/>
              <a:t>Tennessee Riverkeeper v. Waste Connections</a:t>
            </a:r>
            <a:r>
              <a:rPr lang="en-US" sz="1600" dirty="0"/>
              <a:t>, 769 F.Supp.3d 784 (M.D. TN 2025) (RCRA claims focused on PFAS dismissed)</a:t>
            </a:r>
          </a:p>
        </p:txBody>
      </p:sp>
      <p:sp>
        <p:nvSpPr>
          <p:cNvPr id="5" name="Slide Number Placeholder 4">
            <a:extLst>
              <a:ext uri="{FF2B5EF4-FFF2-40B4-BE49-F238E27FC236}">
                <a16:creationId xmlns:a16="http://schemas.microsoft.com/office/drawing/2014/main" id="{5A56701D-03EB-BCFC-7F4D-9C3DB84A5E65}"/>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16</a:t>
            </a:fld>
            <a:endParaRPr lang="en-US" dirty="0"/>
          </a:p>
        </p:txBody>
      </p:sp>
      <p:sp>
        <p:nvSpPr>
          <p:cNvPr id="7" name="Footer Placeholder 4">
            <a:extLst>
              <a:ext uri="{FF2B5EF4-FFF2-40B4-BE49-F238E27FC236}">
                <a16:creationId xmlns:a16="http://schemas.microsoft.com/office/drawing/2014/main" id="{512DAE14-19E8-927B-7BE3-8FF4B7CCA182}"/>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218937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0E11-ACE1-52FF-ACA1-28D0A6A4A7A7}"/>
              </a:ext>
            </a:extLst>
          </p:cNvPr>
          <p:cNvSpPr>
            <a:spLocks noGrp="1"/>
          </p:cNvSpPr>
          <p:nvPr>
            <p:ph type="title"/>
          </p:nvPr>
        </p:nvSpPr>
        <p:spPr/>
        <p:txBody>
          <a:bodyPr/>
          <a:lstStyle/>
          <a:p>
            <a:r>
              <a:rPr lang="en-US" sz="2800" i="1" dirty="0"/>
              <a:t>Mass Natural Fertilizer v. NEFCO et al. </a:t>
            </a:r>
            <a:r>
              <a:rPr lang="en-US" sz="2800" dirty="0"/>
              <a:t>(Worcester, MA</a:t>
            </a:r>
            <a:r>
              <a:rPr lang="en-US" dirty="0"/>
              <a:t>)</a:t>
            </a:r>
          </a:p>
        </p:txBody>
      </p:sp>
      <p:sp>
        <p:nvSpPr>
          <p:cNvPr id="3" name="Content Placeholder 2">
            <a:extLst>
              <a:ext uri="{FF2B5EF4-FFF2-40B4-BE49-F238E27FC236}">
                <a16:creationId xmlns:a16="http://schemas.microsoft.com/office/drawing/2014/main" id="{AA665895-0EAA-BEA5-C488-4D153DC815EC}"/>
              </a:ext>
            </a:extLst>
          </p:cNvPr>
          <p:cNvSpPr>
            <a:spLocks noGrp="1"/>
          </p:cNvSpPr>
          <p:nvPr>
            <p:ph sz="quarter" idx="13"/>
          </p:nvPr>
        </p:nvSpPr>
        <p:spPr/>
        <p:txBody>
          <a:bodyPr>
            <a:normAutofit/>
          </a:bodyPr>
          <a:lstStyle/>
          <a:p>
            <a:r>
              <a:rPr lang="en-US" sz="2000" dirty="0"/>
              <a:t>Contribution claim for PFAS cleanup costs under Massachusetts Superfund law</a:t>
            </a:r>
          </a:p>
          <a:p>
            <a:r>
              <a:rPr lang="en-US" sz="2000" dirty="0"/>
              <a:t>Former composting site with paper and industrial residuals, plus limited biosolids</a:t>
            </a:r>
          </a:p>
          <a:p>
            <a:r>
              <a:rPr lang="en-US" sz="2000" dirty="0"/>
              <a:t>Drinking water wells downgradient of site</a:t>
            </a:r>
          </a:p>
          <a:p>
            <a:r>
              <a:rPr lang="en-US" sz="2000" dirty="0"/>
              <a:t>Toxic tort suit in progress on adjacent property</a:t>
            </a:r>
          </a:p>
        </p:txBody>
      </p:sp>
      <p:sp>
        <p:nvSpPr>
          <p:cNvPr id="5" name="Slide Number Placeholder 4">
            <a:extLst>
              <a:ext uri="{FF2B5EF4-FFF2-40B4-BE49-F238E27FC236}">
                <a16:creationId xmlns:a16="http://schemas.microsoft.com/office/drawing/2014/main" id="{3B35BB1A-4710-3466-8C7D-62352D3140AB}"/>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17</a:t>
            </a:fld>
            <a:endParaRPr lang="en-US" dirty="0"/>
          </a:p>
        </p:txBody>
      </p:sp>
      <p:sp>
        <p:nvSpPr>
          <p:cNvPr id="6" name="Footer Placeholder 4">
            <a:extLst>
              <a:ext uri="{FF2B5EF4-FFF2-40B4-BE49-F238E27FC236}">
                <a16:creationId xmlns:a16="http://schemas.microsoft.com/office/drawing/2014/main" id="{2DB33081-EE4F-265A-2B14-54A58D2DFE8D}"/>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236363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EA0C9-0F49-20BF-AA99-9D4F6637F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FE692-6400-2E5F-8443-94B86734174A}"/>
              </a:ext>
            </a:extLst>
          </p:cNvPr>
          <p:cNvSpPr>
            <a:spLocks noGrp="1"/>
          </p:cNvSpPr>
          <p:nvPr>
            <p:ph type="title"/>
          </p:nvPr>
        </p:nvSpPr>
        <p:spPr/>
        <p:txBody>
          <a:bodyPr>
            <a:normAutofit/>
          </a:bodyPr>
          <a:lstStyle/>
          <a:p>
            <a:r>
              <a:rPr lang="en-US" dirty="0"/>
              <a:t>Defenses</a:t>
            </a:r>
          </a:p>
        </p:txBody>
      </p:sp>
      <p:graphicFrame>
        <p:nvGraphicFramePr>
          <p:cNvPr id="6" name="Content Placeholder 5">
            <a:extLst>
              <a:ext uri="{FF2B5EF4-FFF2-40B4-BE49-F238E27FC236}">
                <a16:creationId xmlns:a16="http://schemas.microsoft.com/office/drawing/2014/main" id="{D2B951CE-9E16-EF54-F092-5E555E9CAE9C}"/>
              </a:ext>
            </a:extLst>
          </p:cNvPr>
          <p:cNvGraphicFramePr>
            <a:graphicFrameLocks noGrp="1"/>
          </p:cNvGraphicFramePr>
          <p:nvPr>
            <p:ph idx="1"/>
            <p:extLst>
              <p:ext uri="{D42A27DB-BD31-4B8C-83A1-F6EECF244321}">
                <p14:modId xmlns:p14="http://schemas.microsoft.com/office/powerpoint/2010/main" val="2709686170"/>
              </p:ext>
            </p:extLst>
          </p:nvPr>
        </p:nvGraphicFramePr>
        <p:xfrm>
          <a:off x="530352" y="1201262"/>
          <a:ext cx="8193024" cy="3206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1BB2446D-FD8C-B7E7-F2AE-9558F5D60016}"/>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18</a:t>
            </a:fld>
            <a:endParaRPr lang="en-US" dirty="0"/>
          </a:p>
        </p:txBody>
      </p:sp>
      <p:sp>
        <p:nvSpPr>
          <p:cNvPr id="7" name="Footer Placeholder 4">
            <a:extLst>
              <a:ext uri="{FF2B5EF4-FFF2-40B4-BE49-F238E27FC236}">
                <a16:creationId xmlns:a16="http://schemas.microsoft.com/office/drawing/2014/main" id="{84349B37-6265-BD6E-BC0D-F14C881899E5}"/>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1267479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D4FDE13A-DB36-1AF4-F490-C2B035574732}"/>
              </a:ext>
            </a:extLst>
          </p:cNvPr>
          <p:cNvSpPr txBox="1">
            <a:spLocks/>
          </p:cNvSpPr>
          <p:nvPr/>
        </p:nvSpPr>
        <p:spPr>
          <a:xfrm>
            <a:off x="530352" y="596110"/>
            <a:ext cx="8174736" cy="537972"/>
          </a:xfrm>
          <a:prstGeom prst="rect">
            <a:avLst/>
          </a:prstGeom>
        </p:spPr>
        <p:txBody>
          <a:bodyPr>
            <a:normAutofit lnSpcReduction="10000"/>
          </a:bodyPr>
          <a:lstStyle>
            <a:lvl1pPr marL="0" indent="0" algn="ctr" defTabSz="914400" rtl="0" eaLnBrk="1" latinLnBrk="0" hangingPunct="1">
              <a:lnSpc>
                <a:spcPct val="100000"/>
              </a:lnSpc>
              <a:spcBef>
                <a:spcPts val="300"/>
              </a:spcBef>
              <a:spcAft>
                <a:spcPct val="0"/>
              </a:spcAft>
              <a:buClr>
                <a:schemeClr val="accent1"/>
              </a:buClr>
              <a:buSzTx/>
              <a:buFontTx/>
              <a:buNone/>
              <a:defRPr sz="3200" b="1" kern="1200" baseline="0">
                <a:solidFill>
                  <a:schemeClr val="tx1"/>
                </a:solidFill>
                <a:latin typeface="Verdana" pitchFamily="34" charset="0"/>
                <a:ea typeface="Verdana" pitchFamily="34" charset="0"/>
                <a:cs typeface="Verdana" pitchFamily="34" charset="0"/>
              </a:defRPr>
            </a:lvl1pPr>
            <a:lvl2pPr marL="0" indent="-347472" algn="ctr" defTabSz="914400" rtl="0" eaLnBrk="1" latinLnBrk="0" hangingPunct="1">
              <a:lnSpc>
                <a:spcPct val="100000"/>
              </a:lnSpc>
              <a:spcBef>
                <a:spcPts val="300"/>
              </a:spcBef>
              <a:spcAft>
                <a:spcPts val="500"/>
              </a:spcAft>
              <a:buClr>
                <a:schemeClr val="accent1"/>
              </a:buClr>
              <a:buSzTx/>
              <a:buFontTx/>
              <a:buNone/>
              <a:defRPr sz="1600" b="0" kern="1200">
                <a:solidFill>
                  <a:schemeClr val="tx2"/>
                </a:solidFill>
                <a:latin typeface="Verdana" pitchFamily="34" charset="0"/>
                <a:ea typeface="Verdana" pitchFamily="34" charset="0"/>
                <a:cs typeface="Verdana" pitchFamily="34" charset="0"/>
              </a:defRPr>
            </a:lvl2pPr>
            <a:lvl3pPr marL="1141413" indent="-285750" algn="l" defTabSz="914400" rtl="0" eaLnBrk="1" latinLnBrk="0" hangingPunct="1">
              <a:lnSpc>
                <a:spcPct val="100000"/>
              </a:lnSpc>
              <a:spcBef>
                <a:spcPts val="700"/>
              </a:spcBef>
              <a:buClr>
                <a:schemeClr val="accent1"/>
              </a:buClr>
              <a:buSzTx/>
              <a:buFont typeface="Verdana" pitchFamily="34" charset="0"/>
              <a:buChar char="◦"/>
              <a:defRPr sz="2000" kern="1200">
                <a:solidFill>
                  <a:schemeClr val="tx1"/>
                </a:solidFill>
                <a:latin typeface="Verdana" pitchFamily="34" charset="0"/>
                <a:ea typeface="Verdana" pitchFamily="34" charset="0"/>
                <a:cs typeface="Verdana" pitchFamily="34" charset="0"/>
              </a:defRPr>
            </a:lvl3pPr>
            <a:lvl4pPr marL="1427163" indent="-285750" algn="l" defTabSz="914400" rtl="0" eaLnBrk="1" latinLnBrk="0" hangingPunct="1">
              <a:lnSpc>
                <a:spcPct val="100000"/>
              </a:lnSpc>
              <a:spcBef>
                <a:spcPts val="600"/>
              </a:spcBef>
              <a:buClr>
                <a:schemeClr val="accent1"/>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1770063" indent="-342900" algn="l" defTabSz="914400" rtl="0" eaLnBrk="1" latinLnBrk="0" hangingPunct="1">
              <a:lnSpc>
                <a:spcPct val="100000"/>
              </a:lnSpc>
              <a:spcBef>
                <a:spcPts val="500"/>
              </a:spcBef>
              <a:buClr>
                <a:schemeClr val="accent1"/>
              </a:buClr>
              <a:buFont typeface="Verdana"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Questions?</a:t>
            </a:r>
          </a:p>
        </p:txBody>
      </p:sp>
      <p:sp>
        <p:nvSpPr>
          <p:cNvPr id="8" name="Text Placeholder 10">
            <a:extLst>
              <a:ext uri="{FF2B5EF4-FFF2-40B4-BE49-F238E27FC236}">
                <a16:creationId xmlns:a16="http://schemas.microsoft.com/office/drawing/2014/main" id="{AF937B79-CA8F-7F3C-94ED-B6330C620139}"/>
              </a:ext>
            </a:extLst>
          </p:cNvPr>
          <p:cNvSpPr txBox="1">
            <a:spLocks/>
          </p:cNvSpPr>
          <p:nvPr/>
        </p:nvSpPr>
        <p:spPr>
          <a:xfrm>
            <a:off x="2432590" y="2256613"/>
            <a:ext cx="2806174" cy="284062"/>
          </a:xfrm>
          <a:prstGeom prst="rect">
            <a:avLst/>
          </a:prstGeom>
        </p:spPr>
        <p:txBody>
          <a:bodyPr>
            <a:noAutofit/>
          </a:bodyPr>
          <a:lstStyle>
            <a:lvl1pPr marL="0" indent="0" algn="l" defTabSz="914400" rtl="0" eaLnBrk="1" latinLnBrk="0" hangingPunct="1">
              <a:lnSpc>
                <a:spcPct val="100000"/>
              </a:lnSpc>
              <a:spcBef>
                <a:spcPts val="300"/>
              </a:spcBef>
              <a:spcAft>
                <a:spcPct val="0"/>
              </a:spcAft>
              <a:buClr>
                <a:schemeClr val="accent1"/>
              </a:buClr>
              <a:buSzTx/>
              <a:buFontTx/>
              <a:buNone/>
              <a:defRPr sz="1400" b="1" kern="1200" baseline="0">
                <a:solidFill>
                  <a:schemeClr val="accent4"/>
                </a:solidFill>
                <a:latin typeface="Verdana" pitchFamily="34" charset="0"/>
                <a:ea typeface="Verdana" pitchFamily="34" charset="0"/>
                <a:cs typeface="Verdana" pitchFamily="34" charset="0"/>
              </a:defRPr>
            </a:lvl1pPr>
            <a:lvl2pPr marL="796925" indent="-395288" algn="l" defTabSz="914400" rtl="0" eaLnBrk="1" latinLnBrk="0" hangingPunct="1">
              <a:lnSpc>
                <a:spcPct val="100000"/>
              </a:lnSpc>
              <a:spcBef>
                <a:spcPts val="900"/>
              </a:spcBef>
              <a:spcAft>
                <a:spcPct val="0"/>
              </a:spcAft>
              <a:buClr>
                <a:schemeClr val="accent1"/>
              </a:buClr>
              <a:buSzTx/>
              <a:buFont typeface="Verdana" pitchFamily="34" charset="0"/>
              <a:buChar char="−"/>
              <a:defRPr sz="2200" b="0" kern="1200">
                <a:solidFill>
                  <a:schemeClr val="tx1"/>
                </a:solidFill>
                <a:latin typeface="Verdana" pitchFamily="34" charset="0"/>
                <a:ea typeface="Verdana" pitchFamily="34" charset="0"/>
                <a:cs typeface="Verdana" pitchFamily="34" charset="0"/>
              </a:defRPr>
            </a:lvl2pPr>
            <a:lvl3pPr marL="1141413" indent="-285750" algn="l" defTabSz="914400" rtl="0" eaLnBrk="1" latinLnBrk="0" hangingPunct="1">
              <a:lnSpc>
                <a:spcPct val="100000"/>
              </a:lnSpc>
              <a:spcBef>
                <a:spcPts val="700"/>
              </a:spcBef>
              <a:buClr>
                <a:schemeClr val="accent1"/>
              </a:buClr>
              <a:buSzTx/>
              <a:buFont typeface="Verdana" pitchFamily="34" charset="0"/>
              <a:buChar char="◦"/>
              <a:defRPr sz="2000" kern="1200">
                <a:solidFill>
                  <a:schemeClr val="tx1"/>
                </a:solidFill>
                <a:latin typeface="Verdana" pitchFamily="34" charset="0"/>
                <a:ea typeface="Verdana" pitchFamily="34" charset="0"/>
                <a:cs typeface="Verdana" pitchFamily="34" charset="0"/>
              </a:defRPr>
            </a:lvl3pPr>
            <a:lvl4pPr marL="1427163" indent="-285750" algn="l" defTabSz="914400" rtl="0" eaLnBrk="1" latinLnBrk="0" hangingPunct="1">
              <a:lnSpc>
                <a:spcPct val="100000"/>
              </a:lnSpc>
              <a:spcBef>
                <a:spcPts val="600"/>
              </a:spcBef>
              <a:buClr>
                <a:schemeClr val="accent1"/>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1770063" indent="-342900" algn="l" defTabSz="914400" rtl="0" eaLnBrk="1" latinLnBrk="0" hangingPunct="1">
              <a:lnSpc>
                <a:spcPct val="100000"/>
              </a:lnSpc>
              <a:spcBef>
                <a:spcPts val="500"/>
              </a:spcBef>
              <a:buClr>
                <a:schemeClr val="accent1"/>
              </a:buClr>
              <a:buFont typeface="Verdana"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Jimmy Slaughter</a:t>
            </a:r>
          </a:p>
        </p:txBody>
      </p:sp>
      <p:sp>
        <p:nvSpPr>
          <p:cNvPr id="9" name="Text Placeholder 10">
            <a:extLst>
              <a:ext uri="{FF2B5EF4-FFF2-40B4-BE49-F238E27FC236}">
                <a16:creationId xmlns:a16="http://schemas.microsoft.com/office/drawing/2014/main" id="{3FE2CF48-0EDE-11F1-A021-09526FC53CAA}"/>
              </a:ext>
            </a:extLst>
          </p:cNvPr>
          <p:cNvSpPr txBox="1">
            <a:spLocks/>
          </p:cNvSpPr>
          <p:nvPr/>
        </p:nvSpPr>
        <p:spPr>
          <a:xfrm>
            <a:off x="2432590" y="2533850"/>
            <a:ext cx="2806174" cy="233224"/>
          </a:xfrm>
          <a:prstGeom prst="rect">
            <a:avLst/>
          </a:prstGeom>
        </p:spPr>
        <p:txBody>
          <a:bodyPr>
            <a:noAutofit/>
          </a:bodyPr>
          <a:lstStyle>
            <a:lvl1pPr marL="0" indent="0" algn="l" defTabSz="914400" rtl="0" eaLnBrk="1" latinLnBrk="0" hangingPunct="1">
              <a:lnSpc>
                <a:spcPct val="90000"/>
              </a:lnSpc>
              <a:spcBef>
                <a:spcPts val="300"/>
              </a:spcBef>
              <a:spcAft>
                <a:spcPct val="0"/>
              </a:spcAft>
              <a:buClr>
                <a:schemeClr val="accent1"/>
              </a:buClr>
              <a:buSzTx/>
              <a:buFontTx/>
              <a:buNone/>
              <a:defRPr sz="1100" b="0" kern="1200" baseline="0">
                <a:solidFill>
                  <a:schemeClr val="accent1"/>
                </a:solidFill>
                <a:latin typeface="Verdana" pitchFamily="34" charset="0"/>
                <a:ea typeface="Verdana" pitchFamily="34" charset="0"/>
                <a:cs typeface="Verdana" pitchFamily="34" charset="0"/>
              </a:defRPr>
            </a:lvl1pPr>
            <a:lvl2pPr marL="796925" indent="-395288" algn="l" defTabSz="914400" rtl="0" eaLnBrk="1" latinLnBrk="0" hangingPunct="1">
              <a:lnSpc>
                <a:spcPct val="100000"/>
              </a:lnSpc>
              <a:spcBef>
                <a:spcPts val="900"/>
              </a:spcBef>
              <a:spcAft>
                <a:spcPct val="0"/>
              </a:spcAft>
              <a:buClr>
                <a:schemeClr val="accent1"/>
              </a:buClr>
              <a:buSzTx/>
              <a:buFont typeface="Verdana" pitchFamily="34" charset="0"/>
              <a:buChar char="−"/>
              <a:defRPr sz="2200" b="0" kern="1200">
                <a:solidFill>
                  <a:schemeClr val="tx1"/>
                </a:solidFill>
                <a:latin typeface="Verdana" pitchFamily="34" charset="0"/>
                <a:ea typeface="Verdana" pitchFamily="34" charset="0"/>
                <a:cs typeface="Verdana" pitchFamily="34" charset="0"/>
              </a:defRPr>
            </a:lvl2pPr>
            <a:lvl3pPr marL="1141413" indent="-285750" algn="l" defTabSz="914400" rtl="0" eaLnBrk="1" latinLnBrk="0" hangingPunct="1">
              <a:lnSpc>
                <a:spcPct val="100000"/>
              </a:lnSpc>
              <a:spcBef>
                <a:spcPts val="700"/>
              </a:spcBef>
              <a:buClr>
                <a:schemeClr val="accent1"/>
              </a:buClr>
              <a:buSzTx/>
              <a:buFont typeface="Verdana" pitchFamily="34" charset="0"/>
              <a:buChar char="◦"/>
              <a:defRPr sz="2000" kern="1200">
                <a:solidFill>
                  <a:schemeClr val="tx1"/>
                </a:solidFill>
                <a:latin typeface="Verdana" pitchFamily="34" charset="0"/>
                <a:ea typeface="Verdana" pitchFamily="34" charset="0"/>
                <a:cs typeface="Verdana" pitchFamily="34" charset="0"/>
              </a:defRPr>
            </a:lvl3pPr>
            <a:lvl4pPr marL="1427163" indent="-285750" algn="l" defTabSz="914400" rtl="0" eaLnBrk="1" latinLnBrk="0" hangingPunct="1">
              <a:lnSpc>
                <a:spcPct val="100000"/>
              </a:lnSpc>
              <a:spcBef>
                <a:spcPts val="600"/>
              </a:spcBef>
              <a:buClr>
                <a:schemeClr val="accent1"/>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1770063" indent="-342900" algn="l" defTabSz="914400" rtl="0" eaLnBrk="1" latinLnBrk="0" hangingPunct="1">
              <a:lnSpc>
                <a:spcPct val="100000"/>
              </a:lnSpc>
              <a:spcBef>
                <a:spcPts val="500"/>
              </a:spcBef>
              <a:buClr>
                <a:schemeClr val="accent1"/>
              </a:buClr>
              <a:buFont typeface="Verdana"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Principal, Washington, DC</a:t>
            </a:r>
          </a:p>
        </p:txBody>
      </p:sp>
      <p:sp>
        <p:nvSpPr>
          <p:cNvPr id="10" name="Text Placeholder 10">
            <a:extLst>
              <a:ext uri="{FF2B5EF4-FFF2-40B4-BE49-F238E27FC236}">
                <a16:creationId xmlns:a16="http://schemas.microsoft.com/office/drawing/2014/main" id="{4856D570-3E2D-5CB4-40A7-1D8C8A2C6604}"/>
              </a:ext>
            </a:extLst>
          </p:cNvPr>
          <p:cNvSpPr txBox="1">
            <a:spLocks/>
          </p:cNvSpPr>
          <p:nvPr/>
        </p:nvSpPr>
        <p:spPr>
          <a:xfrm>
            <a:off x="2432589" y="3005586"/>
            <a:ext cx="2806174" cy="226829"/>
          </a:xfrm>
          <a:prstGeom prst="rect">
            <a:avLst/>
          </a:prstGeom>
        </p:spPr>
        <p:txBody>
          <a:bodyPr>
            <a:noAutofit/>
          </a:bodyPr>
          <a:lstStyle>
            <a:lvl1pPr marL="0" indent="0" algn="l" defTabSz="914400" rtl="0" eaLnBrk="1" latinLnBrk="0" hangingPunct="1">
              <a:lnSpc>
                <a:spcPct val="90000"/>
              </a:lnSpc>
              <a:spcBef>
                <a:spcPts val="300"/>
              </a:spcBef>
              <a:spcAft>
                <a:spcPct val="0"/>
              </a:spcAft>
              <a:buClr>
                <a:schemeClr val="accent1"/>
              </a:buClr>
              <a:buSzTx/>
              <a:buFontTx/>
              <a:buNone/>
              <a:defRPr sz="1100" b="0" kern="1200" baseline="0">
                <a:solidFill>
                  <a:schemeClr val="accent1"/>
                </a:solidFill>
                <a:latin typeface="Verdana" pitchFamily="34" charset="0"/>
                <a:ea typeface="Verdana" pitchFamily="34" charset="0"/>
                <a:cs typeface="Verdana" pitchFamily="34" charset="0"/>
              </a:defRPr>
            </a:lvl1pPr>
            <a:lvl2pPr marL="796925" indent="-395288" algn="l" defTabSz="914400" rtl="0" eaLnBrk="1" latinLnBrk="0" hangingPunct="1">
              <a:lnSpc>
                <a:spcPct val="100000"/>
              </a:lnSpc>
              <a:spcBef>
                <a:spcPts val="900"/>
              </a:spcBef>
              <a:spcAft>
                <a:spcPct val="0"/>
              </a:spcAft>
              <a:buClr>
                <a:schemeClr val="accent1"/>
              </a:buClr>
              <a:buSzTx/>
              <a:buFont typeface="Verdana" pitchFamily="34" charset="0"/>
              <a:buChar char="−"/>
              <a:defRPr sz="2200" b="0" kern="1200">
                <a:solidFill>
                  <a:schemeClr val="tx1"/>
                </a:solidFill>
                <a:latin typeface="Verdana" pitchFamily="34" charset="0"/>
                <a:ea typeface="Verdana" pitchFamily="34" charset="0"/>
                <a:cs typeface="Verdana" pitchFamily="34" charset="0"/>
              </a:defRPr>
            </a:lvl2pPr>
            <a:lvl3pPr marL="1141413" indent="-285750" algn="l" defTabSz="914400" rtl="0" eaLnBrk="1" latinLnBrk="0" hangingPunct="1">
              <a:lnSpc>
                <a:spcPct val="100000"/>
              </a:lnSpc>
              <a:spcBef>
                <a:spcPts val="700"/>
              </a:spcBef>
              <a:buClr>
                <a:schemeClr val="accent1"/>
              </a:buClr>
              <a:buSzTx/>
              <a:buFont typeface="Verdana" pitchFamily="34" charset="0"/>
              <a:buChar char="◦"/>
              <a:defRPr sz="2000" kern="1200">
                <a:solidFill>
                  <a:schemeClr val="tx1"/>
                </a:solidFill>
                <a:latin typeface="Verdana" pitchFamily="34" charset="0"/>
                <a:ea typeface="Verdana" pitchFamily="34" charset="0"/>
                <a:cs typeface="Verdana" pitchFamily="34" charset="0"/>
              </a:defRPr>
            </a:lvl3pPr>
            <a:lvl4pPr marL="1427163" indent="-285750" algn="l" defTabSz="914400" rtl="0" eaLnBrk="1" latinLnBrk="0" hangingPunct="1">
              <a:lnSpc>
                <a:spcPct val="100000"/>
              </a:lnSpc>
              <a:spcBef>
                <a:spcPts val="600"/>
              </a:spcBef>
              <a:buClr>
                <a:schemeClr val="accent1"/>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1770063" indent="-342900" algn="l" defTabSz="914400" rtl="0" eaLnBrk="1" latinLnBrk="0" hangingPunct="1">
              <a:lnSpc>
                <a:spcPct val="100000"/>
              </a:lnSpc>
              <a:spcBef>
                <a:spcPts val="500"/>
              </a:spcBef>
              <a:buClr>
                <a:schemeClr val="accent1"/>
              </a:buClr>
              <a:buFont typeface="Verdana"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+1.202.789.6040</a:t>
            </a:r>
          </a:p>
        </p:txBody>
      </p:sp>
      <p:sp>
        <p:nvSpPr>
          <p:cNvPr id="11" name="Text Placeholder 10">
            <a:extLst>
              <a:ext uri="{FF2B5EF4-FFF2-40B4-BE49-F238E27FC236}">
                <a16:creationId xmlns:a16="http://schemas.microsoft.com/office/drawing/2014/main" id="{3DE73802-9241-CF64-1CE2-9E368E255E6A}"/>
              </a:ext>
            </a:extLst>
          </p:cNvPr>
          <p:cNvSpPr txBox="1">
            <a:spLocks/>
          </p:cNvSpPr>
          <p:nvPr/>
        </p:nvSpPr>
        <p:spPr>
          <a:xfrm>
            <a:off x="2432590" y="2771714"/>
            <a:ext cx="2806174" cy="234854"/>
          </a:xfrm>
          <a:prstGeom prst="rect">
            <a:avLst/>
          </a:prstGeom>
        </p:spPr>
        <p:txBody>
          <a:bodyPr>
            <a:noAutofit/>
          </a:bodyPr>
          <a:lstStyle>
            <a:lvl1pPr marL="0" indent="0" algn="l" defTabSz="914400" rtl="0" eaLnBrk="1" latinLnBrk="0" hangingPunct="1">
              <a:lnSpc>
                <a:spcPct val="90000"/>
              </a:lnSpc>
              <a:spcBef>
                <a:spcPts val="300"/>
              </a:spcBef>
              <a:spcAft>
                <a:spcPct val="0"/>
              </a:spcAft>
              <a:buClr>
                <a:schemeClr val="accent1"/>
              </a:buClr>
              <a:buSzTx/>
              <a:buFontTx/>
              <a:buNone/>
              <a:defRPr sz="1100" b="0" kern="1200" baseline="0">
                <a:solidFill>
                  <a:schemeClr val="accent1"/>
                </a:solidFill>
                <a:latin typeface="Verdana" pitchFamily="34" charset="0"/>
                <a:ea typeface="Verdana" pitchFamily="34" charset="0"/>
                <a:cs typeface="Verdana" pitchFamily="34" charset="0"/>
              </a:defRPr>
            </a:lvl1pPr>
            <a:lvl2pPr marL="796925" indent="-395288" algn="l" defTabSz="914400" rtl="0" eaLnBrk="1" latinLnBrk="0" hangingPunct="1">
              <a:lnSpc>
                <a:spcPct val="100000"/>
              </a:lnSpc>
              <a:spcBef>
                <a:spcPts val="900"/>
              </a:spcBef>
              <a:spcAft>
                <a:spcPct val="0"/>
              </a:spcAft>
              <a:buClr>
                <a:schemeClr val="accent1"/>
              </a:buClr>
              <a:buSzTx/>
              <a:buFont typeface="Verdana" pitchFamily="34" charset="0"/>
              <a:buChar char="−"/>
              <a:defRPr sz="2200" b="0" kern="1200">
                <a:solidFill>
                  <a:schemeClr val="tx1"/>
                </a:solidFill>
                <a:latin typeface="Verdana" pitchFamily="34" charset="0"/>
                <a:ea typeface="Verdana" pitchFamily="34" charset="0"/>
                <a:cs typeface="Verdana" pitchFamily="34" charset="0"/>
              </a:defRPr>
            </a:lvl2pPr>
            <a:lvl3pPr marL="1141413" indent="-285750" algn="l" defTabSz="914400" rtl="0" eaLnBrk="1" latinLnBrk="0" hangingPunct="1">
              <a:lnSpc>
                <a:spcPct val="100000"/>
              </a:lnSpc>
              <a:spcBef>
                <a:spcPts val="700"/>
              </a:spcBef>
              <a:buClr>
                <a:schemeClr val="accent1"/>
              </a:buClr>
              <a:buSzTx/>
              <a:buFont typeface="Verdana" pitchFamily="34" charset="0"/>
              <a:buChar char="◦"/>
              <a:defRPr sz="2000" kern="1200">
                <a:solidFill>
                  <a:schemeClr val="tx1"/>
                </a:solidFill>
                <a:latin typeface="Verdana" pitchFamily="34" charset="0"/>
                <a:ea typeface="Verdana" pitchFamily="34" charset="0"/>
                <a:cs typeface="Verdana" pitchFamily="34" charset="0"/>
              </a:defRPr>
            </a:lvl3pPr>
            <a:lvl4pPr marL="1427163" indent="-285750" algn="l" defTabSz="914400" rtl="0" eaLnBrk="1" latinLnBrk="0" hangingPunct="1">
              <a:lnSpc>
                <a:spcPct val="100000"/>
              </a:lnSpc>
              <a:spcBef>
                <a:spcPts val="600"/>
              </a:spcBef>
              <a:buClr>
                <a:schemeClr val="accent1"/>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1770063" indent="-342900" algn="l" defTabSz="914400" rtl="0" eaLnBrk="1" latinLnBrk="0" hangingPunct="1">
              <a:lnSpc>
                <a:spcPct val="100000"/>
              </a:lnSpc>
              <a:spcBef>
                <a:spcPts val="500"/>
              </a:spcBef>
              <a:buClr>
                <a:schemeClr val="accent1"/>
              </a:buClr>
              <a:buFont typeface="Verdana"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hlinkClick r:id="rId2"/>
              </a:rPr>
              <a:t>jslaughter@bdlaw.com</a:t>
            </a:r>
            <a:endParaRPr lang="en-US" dirty="0"/>
          </a:p>
        </p:txBody>
      </p:sp>
      <p:sp>
        <p:nvSpPr>
          <p:cNvPr id="12" name="Text Placeholder 9">
            <a:extLst>
              <a:ext uri="{FF2B5EF4-FFF2-40B4-BE49-F238E27FC236}">
                <a16:creationId xmlns:a16="http://schemas.microsoft.com/office/drawing/2014/main" id="{62EBF335-40F7-C939-73E7-026517AECE83}"/>
              </a:ext>
            </a:extLst>
          </p:cNvPr>
          <p:cNvSpPr txBox="1">
            <a:spLocks/>
          </p:cNvSpPr>
          <p:nvPr/>
        </p:nvSpPr>
        <p:spPr>
          <a:xfrm>
            <a:off x="530352" y="1195862"/>
            <a:ext cx="8174736" cy="533892"/>
          </a:xfrm>
          <a:prstGeom prst="rect">
            <a:avLst/>
          </a:prstGeom>
        </p:spPr>
        <p:txBody>
          <a:bodyPr>
            <a:normAutofit/>
          </a:bodyPr>
          <a:lstStyle>
            <a:lvl1pPr marL="0" indent="0" algn="ctr" defTabSz="914400" rtl="0" eaLnBrk="1" latinLnBrk="0" hangingPunct="1">
              <a:lnSpc>
                <a:spcPct val="100000"/>
              </a:lnSpc>
              <a:spcBef>
                <a:spcPts val="300"/>
              </a:spcBef>
              <a:spcAft>
                <a:spcPct val="0"/>
              </a:spcAft>
              <a:buClr>
                <a:schemeClr val="accent1"/>
              </a:buClr>
              <a:buSzTx/>
              <a:buFontTx/>
              <a:buNone/>
              <a:defRPr sz="2200" kern="1200" baseline="0">
                <a:solidFill>
                  <a:schemeClr val="tx2"/>
                </a:solidFill>
                <a:latin typeface="Verdana" pitchFamily="34" charset="0"/>
                <a:ea typeface="Verdana" pitchFamily="34" charset="0"/>
                <a:cs typeface="Verdana" pitchFamily="34" charset="0"/>
              </a:defRPr>
            </a:lvl1pPr>
            <a:lvl2pPr marL="0" indent="-347472" algn="ctr" defTabSz="914400" rtl="0" eaLnBrk="1" latinLnBrk="0" hangingPunct="1">
              <a:lnSpc>
                <a:spcPct val="100000"/>
              </a:lnSpc>
              <a:spcBef>
                <a:spcPts val="300"/>
              </a:spcBef>
              <a:spcAft>
                <a:spcPts val="500"/>
              </a:spcAft>
              <a:buClr>
                <a:schemeClr val="accent1"/>
              </a:buClr>
              <a:buSzTx/>
              <a:buFontTx/>
              <a:buNone/>
              <a:defRPr sz="2000" b="1" kern="1200">
                <a:solidFill>
                  <a:schemeClr val="accent1"/>
                </a:solidFill>
                <a:latin typeface="Verdana" pitchFamily="34" charset="0"/>
                <a:ea typeface="Verdana" pitchFamily="34" charset="0"/>
                <a:cs typeface="Verdana" pitchFamily="34" charset="0"/>
              </a:defRPr>
            </a:lvl2pPr>
            <a:lvl3pPr marL="1141413" indent="-285750" algn="l" defTabSz="914400" rtl="0" eaLnBrk="1" latinLnBrk="0" hangingPunct="1">
              <a:lnSpc>
                <a:spcPct val="100000"/>
              </a:lnSpc>
              <a:spcBef>
                <a:spcPts val="700"/>
              </a:spcBef>
              <a:buClr>
                <a:schemeClr val="accent1"/>
              </a:buClr>
              <a:buSzTx/>
              <a:buFont typeface="Verdana" pitchFamily="34" charset="0"/>
              <a:buChar char="◦"/>
              <a:defRPr sz="2000" kern="1200">
                <a:solidFill>
                  <a:schemeClr val="tx1"/>
                </a:solidFill>
                <a:latin typeface="Verdana" pitchFamily="34" charset="0"/>
                <a:ea typeface="Verdana" pitchFamily="34" charset="0"/>
                <a:cs typeface="Verdana" pitchFamily="34" charset="0"/>
              </a:defRPr>
            </a:lvl3pPr>
            <a:lvl4pPr marL="1427163" indent="-285750" algn="l" defTabSz="914400" rtl="0" eaLnBrk="1" latinLnBrk="0" hangingPunct="1">
              <a:lnSpc>
                <a:spcPct val="100000"/>
              </a:lnSpc>
              <a:spcBef>
                <a:spcPts val="600"/>
              </a:spcBef>
              <a:buClr>
                <a:schemeClr val="accent1"/>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1770063" indent="-342900" algn="l" defTabSz="914400" rtl="0" eaLnBrk="1" latinLnBrk="0" hangingPunct="1">
              <a:lnSpc>
                <a:spcPct val="100000"/>
              </a:lnSpc>
              <a:spcBef>
                <a:spcPts val="500"/>
              </a:spcBef>
              <a:buClr>
                <a:schemeClr val="accent1"/>
              </a:buClr>
              <a:buFont typeface="Verdana"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Thank you!</a:t>
            </a:r>
          </a:p>
        </p:txBody>
      </p:sp>
      <p:sp>
        <p:nvSpPr>
          <p:cNvPr id="20" name="Text Placeholder 10">
            <a:extLst>
              <a:ext uri="{FF2B5EF4-FFF2-40B4-BE49-F238E27FC236}">
                <a16:creationId xmlns:a16="http://schemas.microsoft.com/office/drawing/2014/main" id="{DC543D18-B2E1-9E8E-3C57-2654B6DE8FB9}"/>
              </a:ext>
            </a:extLst>
          </p:cNvPr>
          <p:cNvSpPr txBox="1">
            <a:spLocks/>
          </p:cNvSpPr>
          <p:nvPr/>
        </p:nvSpPr>
        <p:spPr>
          <a:xfrm>
            <a:off x="6337826" y="2231447"/>
            <a:ext cx="2806174" cy="284062"/>
          </a:xfrm>
          <a:prstGeom prst="rect">
            <a:avLst/>
          </a:prstGeom>
        </p:spPr>
        <p:txBody>
          <a:bodyPr>
            <a:noAutofit/>
          </a:bodyPr>
          <a:lstStyle>
            <a:lvl1pPr marL="0" indent="0" algn="l" defTabSz="914400" rtl="0" eaLnBrk="1" latinLnBrk="0" hangingPunct="1">
              <a:lnSpc>
                <a:spcPct val="100000"/>
              </a:lnSpc>
              <a:spcBef>
                <a:spcPts val="300"/>
              </a:spcBef>
              <a:spcAft>
                <a:spcPct val="0"/>
              </a:spcAft>
              <a:buClr>
                <a:schemeClr val="accent1"/>
              </a:buClr>
              <a:buSzTx/>
              <a:buFontTx/>
              <a:buNone/>
              <a:defRPr sz="1400" b="1" kern="1200" baseline="0">
                <a:solidFill>
                  <a:schemeClr val="accent4"/>
                </a:solidFill>
                <a:latin typeface="Verdana" pitchFamily="34" charset="0"/>
                <a:ea typeface="Verdana" pitchFamily="34" charset="0"/>
                <a:cs typeface="Verdana" pitchFamily="34" charset="0"/>
              </a:defRPr>
            </a:lvl1pPr>
            <a:lvl2pPr marL="796925" indent="-395288" algn="l" defTabSz="914400" rtl="0" eaLnBrk="1" latinLnBrk="0" hangingPunct="1">
              <a:lnSpc>
                <a:spcPct val="100000"/>
              </a:lnSpc>
              <a:spcBef>
                <a:spcPts val="900"/>
              </a:spcBef>
              <a:spcAft>
                <a:spcPct val="0"/>
              </a:spcAft>
              <a:buClr>
                <a:schemeClr val="accent1"/>
              </a:buClr>
              <a:buSzTx/>
              <a:buFont typeface="Verdana" pitchFamily="34" charset="0"/>
              <a:buChar char="−"/>
              <a:defRPr sz="2200" b="0" kern="1200">
                <a:solidFill>
                  <a:schemeClr val="tx1"/>
                </a:solidFill>
                <a:latin typeface="Verdana" pitchFamily="34" charset="0"/>
                <a:ea typeface="Verdana" pitchFamily="34" charset="0"/>
                <a:cs typeface="Verdana" pitchFamily="34" charset="0"/>
              </a:defRPr>
            </a:lvl2pPr>
            <a:lvl3pPr marL="1141413" indent="-285750" algn="l" defTabSz="914400" rtl="0" eaLnBrk="1" latinLnBrk="0" hangingPunct="1">
              <a:lnSpc>
                <a:spcPct val="100000"/>
              </a:lnSpc>
              <a:spcBef>
                <a:spcPts val="700"/>
              </a:spcBef>
              <a:buClr>
                <a:schemeClr val="accent1"/>
              </a:buClr>
              <a:buSzTx/>
              <a:buFont typeface="Verdana" pitchFamily="34" charset="0"/>
              <a:buChar char="◦"/>
              <a:defRPr sz="2000" kern="1200">
                <a:solidFill>
                  <a:schemeClr val="tx1"/>
                </a:solidFill>
                <a:latin typeface="Verdana" pitchFamily="34" charset="0"/>
                <a:ea typeface="Verdana" pitchFamily="34" charset="0"/>
                <a:cs typeface="Verdana" pitchFamily="34" charset="0"/>
              </a:defRPr>
            </a:lvl3pPr>
            <a:lvl4pPr marL="1427163" indent="-285750" algn="l" defTabSz="914400" rtl="0" eaLnBrk="1" latinLnBrk="0" hangingPunct="1">
              <a:lnSpc>
                <a:spcPct val="100000"/>
              </a:lnSpc>
              <a:spcBef>
                <a:spcPts val="600"/>
              </a:spcBef>
              <a:buClr>
                <a:schemeClr val="accent1"/>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1770063" indent="-342900" algn="l" defTabSz="914400" rtl="0" eaLnBrk="1" latinLnBrk="0" hangingPunct="1">
              <a:lnSpc>
                <a:spcPct val="100000"/>
              </a:lnSpc>
              <a:spcBef>
                <a:spcPts val="500"/>
              </a:spcBef>
              <a:buClr>
                <a:schemeClr val="accent1"/>
              </a:buClr>
              <a:buFont typeface="Verdana"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Amber Ahmed</a:t>
            </a:r>
          </a:p>
        </p:txBody>
      </p:sp>
      <p:sp>
        <p:nvSpPr>
          <p:cNvPr id="21" name="Text Placeholder 10">
            <a:extLst>
              <a:ext uri="{FF2B5EF4-FFF2-40B4-BE49-F238E27FC236}">
                <a16:creationId xmlns:a16="http://schemas.microsoft.com/office/drawing/2014/main" id="{B0717C3B-0A2A-04E3-55A2-69A61E738BA5}"/>
              </a:ext>
            </a:extLst>
          </p:cNvPr>
          <p:cNvSpPr txBox="1">
            <a:spLocks/>
          </p:cNvSpPr>
          <p:nvPr/>
        </p:nvSpPr>
        <p:spPr>
          <a:xfrm>
            <a:off x="6337826" y="2508684"/>
            <a:ext cx="2806174" cy="233224"/>
          </a:xfrm>
          <a:prstGeom prst="rect">
            <a:avLst/>
          </a:prstGeom>
        </p:spPr>
        <p:txBody>
          <a:bodyPr>
            <a:noAutofit/>
          </a:bodyPr>
          <a:lstStyle>
            <a:lvl1pPr marL="0" indent="0" algn="l" defTabSz="914400" rtl="0" eaLnBrk="1" latinLnBrk="0" hangingPunct="1">
              <a:lnSpc>
                <a:spcPct val="90000"/>
              </a:lnSpc>
              <a:spcBef>
                <a:spcPts val="300"/>
              </a:spcBef>
              <a:spcAft>
                <a:spcPct val="0"/>
              </a:spcAft>
              <a:buClr>
                <a:schemeClr val="accent1"/>
              </a:buClr>
              <a:buSzTx/>
              <a:buFontTx/>
              <a:buNone/>
              <a:defRPr sz="1100" b="0" kern="1200" baseline="0">
                <a:solidFill>
                  <a:schemeClr val="accent1"/>
                </a:solidFill>
                <a:latin typeface="Verdana" pitchFamily="34" charset="0"/>
                <a:ea typeface="Verdana" pitchFamily="34" charset="0"/>
                <a:cs typeface="Verdana" pitchFamily="34" charset="0"/>
              </a:defRPr>
            </a:lvl1pPr>
            <a:lvl2pPr marL="796925" indent="-395288" algn="l" defTabSz="914400" rtl="0" eaLnBrk="1" latinLnBrk="0" hangingPunct="1">
              <a:lnSpc>
                <a:spcPct val="100000"/>
              </a:lnSpc>
              <a:spcBef>
                <a:spcPts val="900"/>
              </a:spcBef>
              <a:spcAft>
                <a:spcPct val="0"/>
              </a:spcAft>
              <a:buClr>
                <a:schemeClr val="accent1"/>
              </a:buClr>
              <a:buSzTx/>
              <a:buFont typeface="Verdana" pitchFamily="34" charset="0"/>
              <a:buChar char="−"/>
              <a:defRPr sz="2200" b="0" kern="1200">
                <a:solidFill>
                  <a:schemeClr val="tx1"/>
                </a:solidFill>
                <a:latin typeface="Verdana" pitchFamily="34" charset="0"/>
                <a:ea typeface="Verdana" pitchFamily="34" charset="0"/>
                <a:cs typeface="Verdana" pitchFamily="34" charset="0"/>
              </a:defRPr>
            </a:lvl2pPr>
            <a:lvl3pPr marL="1141413" indent="-285750" algn="l" defTabSz="914400" rtl="0" eaLnBrk="1" latinLnBrk="0" hangingPunct="1">
              <a:lnSpc>
                <a:spcPct val="100000"/>
              </a:lnSpc>
              <a:spcBef>
                <a:spcPts val="700"/>
              </a:spcBef>
              <a:buClr>
                <a:schemeClr val="accent1"/>
              </a:buClr>
              <a:buSzTx/>
              <a:buFont typeface="Verdana" pitchFamily="34" charset="0"/>
              <a:buChar char="◦"/>
              <a:defRPr sz="2000" kern="1200">
                <a:solidFill>
                  <a:schemeClr val="tx1"/>
                </a:solidFill>
                <a:latin typeface="Verdana" pitchFamily="34" charset="0"/>
                <a:ea typeface="Verdana" pitchFamily="34" charset="0"/>
                <a:cs typeface="Verdana" pitchFamily="34" charset="0"/>
              </a:defRPr>
            </a:lvl3pPr>
            <a:lvl4pPr marL="1427163" indent="-285750" algn="l" defTabSz="914400" rtl="0" eaLnBrk="1" latinLnBrk="0" hangingPunct="1">
              <a:lnSpc>
                <a:spcPct val="100000"/>
              </a:lnSpc>
              <a:spcBef>
                <a:spcPts val="600"/>
              </a:spcBef>
              <a:buClr>
                <a:schemeClr val="accent1"/>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1770063" indent="-342900" algn="l" defTabSz="914400" rtl="0" eaLnBrk="1" latinLnBrk="0" hangingPunct="1">
              <a:lnSpc>
                <a:spcPct val="100000"/>
              </a:lnSpc>
              <a:spcBef>
                <a:spcPts val="500"/>
              </a:spcBef>
              <a:buClr>
                <a:schemeClr val="accent1"/>
              </a:buClr>
              <a:buFont typeface="Verdana"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Of Counsel, Austin, Texas</a:t>
            </a:r>
          </a:p>
        </p:txBody>
      </p:sp>
      <p:sp>
        <p:nvSpPr>
          <p:cNvPr id="22" name="Text Placeholder 10">
            <a:extLst>
              <a:ext uri="{FF2B5EF4-FFF2-40B4-BE49-F238E27FC236}">
                <a16:creationId xmlns:a16="http://schemas.microsoft.com/office/drawing/2014/main" id="{DC134AA6-97E6-F483-FBC5-B3C00D175D5A}"/>
              </a:ext>
            </a:extLst>
          </p:cNvPr>
          <p:cNvSpPr txBox="1">
            <a:spLocks/>
          </p:cNvSpPr>
          <p:nvPr/>
        </p:nvSpPr>
        <p:spPr>
          <a:xfrm>
            <a:off x="6337825" y="2980420"/>
            <a:ext cx="2806174" cy="226829"/>
          </a:xfrm>
          <a:prstGeom prst="rect">
            <a:avLst/>
          </a:prstGeom>
        </p:spPr>
        <p:txBody>
          <a:bodyPr>
            <a:noAutofit/>
          </a:bodyPr>
          <a:lstStyle>
            <a:lvl1pPr marL="0" indent="0" algn="l" defTabSz="914400" rtl="0" eaLnBrk="1" latinLnBrk="0" hangingPunct="1">
              <a:lnSpc>
                <a:spcPct val="90000"/>
              </a:lnSpc>
              <a:spcBef>
                <a:spcPts val="300"/>
              </a:spcBef>
              <a:spcAft>
                <a:spcPct val="0"/>
              </a:spcAft>
              <a:buClr>
                <a:schemeClr val="accent1"/>
              </a:buClr>
              <a:buSzTx/>
              <a:buFontTx/>
              <a:buNone/>
              <a:defRPr sz="1100" b="0" kern="1200" baseline="0">
                <a:solidFill>
                  <a:schemeClr val="accent1"/>
                </a:solidFill>
                <a:latin typeface="Verdana" pitchFamily="34" charset="0"/>
                <a:ea typeface="Verdana" pitchFamily="34" charset="0"/>
                <a:cs typeface="Verdana" pitchFamily="34" charset="0"/>
              </a:defRPr>
            </a:lvl1pPr>
            <a:lvl2pPr marL="796925" indent="-395288" algn="l" defTabSz="914400" rtl="0" eaLnBrk="1" latinLnBrk="0" hangingPunct="1">
              <a:lnSpc>
                <a:spcPct val="100000"/>
              </a:lnSpc>
              <a:spcBef>
                <a:spcPts val="900"/>
              </a:spcBef>
              <a:spcAft>
                <a:spcPct val="0"/>
              </a:spcAft>
              <a:buClr>
                <a:schemeClr val="accent1"/>
              </a:buClr>
              <a:buSzTx/>
              <a:buFont typeface="Verdana" pitchFamily="34" charset="0"/>
              <a:buChar char="−"/>
              <a:defRPr sz="2200" b="0" kern="1200">
                <a:solidFill>
                  <a:schemeClr val="tx1"/>
                </a:solidFill>
                <a:latin typeface="Verdana" pitchFamily="34" charset="0"/>
                <a:ea typeface="Verdana" pitchFamily="34" charset="0"/>
                <a:cs typeface="Verdana" pitchFamily="34" charset="0"/>
              </a:defRPr>
            </a:lvl2pPr>
            <a:lvl3pPr marL="1141413" indent="-285750" algn="l" defTabSz="914400" rtl="0" eaLnBrk="1" latinLnBrk="0" hangingPunct="1">
              <a:lnSpc>
                <a:spcPct val="100000"/>
              </a:lnSpc>
              <a:spcBef>
                <a:spcPts val="700"/>
              </a:spcBef>
              <a:buClr>
                <a:schemeClr val="accent1"/>
              </a:buClr>
              <a:buSzTx/>
              <a:buFont typeface="Verdana" pitchFamily="34" charset="0"/>
              <a:buChar char="◦"/>
              <a:defRPr sz="2000" kern="1200">
                <a:solidFill>
                  <a:schemeClr val="tx1"/>
                </a:solidFill>
                <a:latin typeface="Verdana" pitchFamily="34" charset="0"/>
                <a:ea typeface="Verdana" pitchFamily="34" charset="0"/>
                <a:cs typeface="Verdana" pitchFamily="34" charset="0"/>
              </a:defRPr>
            </a:lvl3pPr>
            <a:lvl4pPr marL="1427163" indent="-285750" algn="l" defTabSz="914400" rtl="0" eaLnBrk="1" latinLnBrk="0" hangingPunct="1">
              <a:lnSpc>
                <a:spcPct val="100000"/>
              </a:lnSpc>
              <a:spcBef>
                <a:spcPts val="600"/>
              </a:spcBef>
              <a:buClr>
                <a:schemeClr val="accent1"/>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1770063" indent="-342900" algn="l" defTabSz="914400" rtl="0" eaLnBrk="1" latinLnBrk="0" hangingPunct="1">
              <a:lnSpc>
                <a:spcPct val="100000"/>
              </a:lnSpc>
              <a:spcBef>
                <a:spcPts val="500"/>
              </a:spcBef>
              <a:buClr>
                <a:schemeClr val="accent1"/>
              </a:buClr>
              <a:buFont typeface="Verdana"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+1.512.391.8018 </a:t>
            </a:r>
          </a:p>
        </p:txBody>
      </p:sp>
      <p:sp>
        <p:nvSpPr>
          <p:cNvPr id="23" name="Text Placeholder 10">
            <a:extLst>
              <a:ext uri="{FF2B5EF4-FFF2-40B4-BE49-F238E27FC236}">
                <a16:creationId xmlns:a16="http://schemas.microsoft.com/office/drawing/2014/main" id="{15899B93-1DCD-C484-62B4-7C1B3D2A0A78}"/>
              </a:ext>
            </a:extLst>
          </p:cNvPr>
          <p:cNvSpPr txBox="1">
            <a:spLocks/>
          </p:cNvSpPr>
          <p:nvPr/>
        </p:nvSpPr>
        <p:spPr>
          <a:xfrm>
            <a:off x="6337826" y="2746548"/>
            <a:ext cx="2806174" cy="234854"/>
          </a:xfrm>
          <a:prstGeom prst="rect">
            <a:avLst/>
          </a:prstGeom>
        </p:spPr>
        <p:txBody>
          <a:bodyPr>
            <a:noAutofit/>
          </a:bodyPr>
          <a:lstStyle>
            <a:lvl1pPr marL="0" indent="0" algn="l" defTabSz="914400" rtl="0" eaLnBrk="1" latinLnBrk="0" hangingPunct="1">
              <a:lnSpc>
                <a:spcPct val="90000"/>
              </a:lnSpc>
              <a:spcBef>
                <a:spcPts val="300"/>
              </a:spcBef>
              <a:spcAft>
                <a:spcPct val="0"/>
              </a:spcAft>
              <a:buClr>
                <a:schemeClr val="accent1"/>
              </a:buClr>
              <a:buSzTx/>
              <a:buFontTx/>
              <a:buNone/>
              <a:defRPr sz="1100" b="0" kern="1200" baseline="0">
                <a:solidFill>
                  <a:schemeClr val="accent1"/>
                </a:solidFill>
                <a:latin typeface="Verdana" pitchFamily="34" charset="0"/>
                <a:ea typeface="Verdana" pitchFamily="34" charset="0"/>
                <a:cs typeface="Verdana" pitchFamily="34" charset="0"/>
              </a:defRPr>
            </a:lvl1pPr>
            <a:lvl2pPr marL="796925" indent="-395288" algn="l" defTabSz="914400" rtl="0" eaLnBrk="1" latinLnBrk="0" hangingPunct="1">
              <a:lnSpc>
                <a:spcPct val="100000"/>
              </a:lnSpc>
              <a:spcBef>
                <a:spcPts val="900"/>
              </a:spcBef>
              <a:spcAft>
                <a:spcPct val="0"/>
              </a:spcAft>
              <a:buClr>
                <a:schemeClr val="accent1"/>
              </a:buClr>
              <a:buSzTx/>
              <a:buFont typeface="Verdana" pitchFamily="34" charset="0"/>
              <a:buChar char="−"/>
              <a:defRPr sz="2200" b="0" kern="1200">
                <a:solidFill>
                  <a:schemeClr val="tx1"/>
                </a:solidFill>
                <a:latin typeface="Verdana" pitchFamily="34" charset="0"/>
                <a:ea typeface="Verdana" pitchFamily="34" charset="0"/>
                <a:cs typeface="Verdana" pitchFamily="34" charset="0"/>
              </a:defRPr>
            </a:lvl2pPr>
            <a:lvl3pPr marL="1141413" indent="-285750" algn="l" defTabSz="914400" rtl="0" eaLnBrk="1" latinLnBrk="0" hangingPunct="1">
              <a:lnSpc>
                <a:spcPct val="100000"/>
              </a:lnSpc>
              <a:spcBef>
                <a:spcPts val="700"/>
              </a:spcBef>
              <a:buClr>
                <a:schemeClr val="accent1"/>
              </a:buClr>
              <a:buSzTx/>
              <a:buFont typeface="Verdana" pitchFamily="34" charset="0"/>
              <a:buChar char="◦"/>
              <a:defRPr sz="2000" kern="1200">
                <a:solidFill>
                  <a:schemeClr val="tx1"/>
                </a:solidFill>
                <a:latin typeface="Verdana" pitchFamily="34" charset="0"/>
                <a:ea typeface="Verdana" pitchFamily="34" charset="0"/>
                <a:cs typeface="Verdana" pitchFamily="34" charset="0"/>
              </a:defRPr>
            </a:lvl3pPr>
            <a:lvl4pPr marL="1427163" indent="-285750" algn="l" defTabSz="914400" rtl="0" eaLnBrk="1" latinLnBrk="0" hangingPunct="1">
              <a:lnSpc>
                <a:spcPct val="100000"/>
              </a:lnSpc>
              <a:spcBef>
                <a:spcPts val="600"/>
              </a:spcBef>
              <a:buClr>
                <a:schemeClr val="accent1"/>
              </a:buClr>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1770063" indent="-342900" algn="l" defTabSz="914400" rtl="0" eaLnBrk="1" latinLnBrk="0" hangingPunct="1">
              <a:lnSpc>
                <a:spcPct val="100000"/>
              </a:lnSpc>
              <a:spcBef>
                <a:spcPts val="500"/>
              </a:spcBef>
              <a:buClr>
                <a:schemeClr val="accent1"/>
              </a:buClr>
              <a:buFont typeface="Verdana"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hlinkClick r:id="rId3"/>
              </a:rPr>
              <a:t>aahmed@bdlaw.com</a:t>
            </a:r>
            <a:r>
              <a:rPr lang="en-US" dirty="0"/>
              <a:t> </a:t>
            </a:r>
          </a:p>
        </p:txBody>
      </p:sp>
      <p:pic>
        <p:nvPicPr>
          <p:cNvPr id="25" name="Picture 24">
            <a:extLst>
              <a:ext uri="{FF2B5EF4-FFF2-40B4-BE49-F238E27FC236}">
                <a16:creationId xmlns:a16="http://schemas.microsoft.com/office/drawing/2014/main" id="{3297D2D0-A7B6-11CA-3BEF-ACD84795F7BD}"/>
              </a:ext>
            </a:extLst>
          </p:cNvPr>
          <p:cNvPicPr>
            <a:picLocks noChangeAspect="1"/>
          </p:cNvPicPr>
          <p:nvPr/>
        </p:nvPicPr>
        <p:blipFill>
          <a:blip r:embed="rId4" cstate="print">
            <a:extLst>
              <a:ext uri="{28A0092B-C50C-407E-A947-70E740481C1C}">
                <a14:useLocalDpi xmlns:a14="http://schemas.microsoft.com/office/drawing/2010/main" val="0"/>
              </a:ext>
            </a:extLst>
          </a:blip>
          <a:srcRect l="31994" r="29548" b="8044"/>
          <a:stretch>
            <a:fillRect/>
          </a:stretch>
        </p:blipFill>
        <p:spPr>
          <a:xfrm>
            <a:off x="1264186" y="2294311"/>
            <a:ext cx="1112206" cy="1450704"/>
          </a:xfrm>
          <a:prstGeom prst="rect">
            <a:avLst/>
          </a:prstGeom>
        </p:spPr>
      </p:pic>
      <p:pic>
        <p:nvPicPr>
          <p:cNvPr id="27" name="Picture 26">
            <a:extLst>
              <a:ext uri="{FF2B5EF4-FFF2-40B4-BE49-F238E27FC236}">
                <a16:creationId xmlns:a16="http://schemas.microsoft.com/office/drawing/2014/main" id="{0A528504-F645-F36E-7D43-985991009406}"/>
              </a:ext>
            </a:extLst>
          </p:cNvPr>
          <p:cNvPicPr>
            <a:picLocks noChangeAspect="1"/>
          </p:cNvPicPr>
          <p:nvPr/>
        </p:nvPicPr>
        <p:blipFill>
          <a:blip r:embed="rId5" cstate="print">
            <a:extLst>
              <a:ext uri="{28A0092B-C50C-407E-A947-70E740481C1C}">
                <a14:useLocalDpi xmlns:a14="http://schemas.microsoft.com/office/drawing/2010/main" val="0"/>
              </a:ext>
            </a:extLst>
          </a:blip>
          <a:srcRect l="29091" r="29091"/>
          <a:stretch/>
        </p:blipFill>
        <p:spPr>
          <a:xfrm>
            <a:off x="5111747" y="2294311"/>
            <a:ext cx="1112206" cy="1450704"/>
          </a:xfrm>
          <a:prstGeom prst="rect">
            <a:avLst/>
          </a:prstGeom>
        </p:spPr>
      </p:pic>
      <p:sp>
        <p:nvSpPr>
          <p:cNvPr id="4" name="Slide Number Placeholder 4">
            <a:extLst>
              <a:ext uri="{FF2B5EF4-FFF2-40B4-BE49-F238E27FC236}">
                <a16:creationId xmlns:a16="http://schemas.microsoft.com/office/drawing/2014/main" id="{F71BBCDB-D682-5E99-AC70-62CABE80082E}"/>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19</a:t>
            </a:fld>
            <a:endParaRPr lang="en-US" dirty="0"/>
          </a:p>
        </p:txBody>
      </p:sp>
      <p:sp>
        <p:nvSpPr>
          <p:cNvPr id="5" name="Footer Placeholder 4">
            <a:extLst>
              <a:ext uri="{FF2B5EF4-FFF2-40B4-BE49-F238E27FC236}">
                <a16:creationId xmlns:a16="http://schemas.microsoft.com/office/drawing/2014/main" id="{E68BA3FF-9EE6-E81A-058A-9B1C71522BE2}"/>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276878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F91E-A918-7D8F-00EA-89260DD0C5E2}"/>
              </a:ext>
            </a:extLst>
          </p:cNvPr>
          <p:cNvSpPr>
            <a:spLocks noGrp="1"/>
          </p:cNvSpPr>
          <p:nvPr>
            <p:ph type="title"/>
          </p:nvPr>
        </p:nvSpPr>
        <p:spPr/>
        <p:txBody>
          <a:bodyPr>
            <a:normAutofit fontScale="90000"/>
          </a:bodyPr>
          <a:lstStyle/>
          <a:p>
            <a:r>
              <a:rPr lang="en-US" dirty="0"/>
              <a:t>Context for Growing PFAS Litigation: Tort Suits and Regulatory Actions	</a:t>
            </a:r>
          </a:p>
        </p:txBody>
      </p:sp>
      <p:sp>
        <p:nvSpPr>
          <p:cNvPr id="3" name="Content Placeholder 2">
            <a:extLst>
              <a:ext uri="{FF2B5EF4-FFF2-40B4-BE49-F238E27FC236}">
                <a16:creationId xmlns:a16="http://schemas.microsoft.com/office/drawing/2014/main" id="{27E2D430-2B29-BAEC-5B1D-0866225BD288}"/>
              </a:ext>
            </a:extLst>
          </p:cNvPr>
          <p:cNvSpPr>
            <a:spLocks noGrp="1"/>
          </p:cNvSpPr>
          <p:nvPr>
            <p:ph sz="quarter" idx="13"/>
          </p:nvPr>
        </p:nvSpPr>
        <p:spPr/>
        <p:txBody>
          <a:bodyPr>
            <a:normAutofit fontScale="70000" lnSpcReduction="20000"/>
          </a:bodyPr>
          <a:lstStyle/>
          <a:p>
            <a:pPr>
              <a:lnSpc>
                <a:spcPct val="120000"/>
              </a:lnSpc>
            </a:pPr>
            <a:r>
              <a:rPr lang="en-US" sz="2800" dirty="0"/>
              <a:t>Tort suits against PFAS manufacturers since early 2000s</a:t>
            </a:r>
          </a:p>
          <a:p>
            <a:pPr>
              <a:lnSpc>
                <a:spcPct val="120000"/>
              </a:lnSpc>
            </a:pPr>
            <a:r>
              <a:rPr lang="en-US" sz="2800" dirty="0"/>
              <a:t>Public misunderstanding of risk and causation </a:t>
            </a:r>
          </a:p>
          <a:p>
            <a:pPr>
              <a:lnSpc>
                <a:spcPct val="120000"/>
              </a:lnSpc>
            </a:pPr>
            <a:r>
              <a:rPr lang="en-US" sz="2800" dirty="0"/>
              <a:t>CERCLA Hazardous Substances Designation </a:t>
            </a:r>
          </a:p>
          <a:p>
            <a:pPr>
              <a:lnSpc>
                <a:spcPct val="120000"/>
              </a:lnSpc>
            </a:pPr>
            <a:r>
              <a:rPr lang="en-US" sz="2800" dirty="0"/>
              <a:t>SDWA MCL Designation </a:t>
            </a:r>
          </a:p>
          <a:p>
            <a:pPr>
              <a:lnSpc>
                <a:spcPct val="120000"/>
              </a:lnSpc>
            </a:pPr>
            <a:r>
              <a:rPr lang="en-US" sz="2800" dirty="0"/>
              <a:t>EPA Risk Assessment for PFAS in biosolids</a:t>
            </a:r>
          </a:p>
          <a:p>
            <a:pPr>
              <a:lnSpc>
                <a:spcPct val="120000"/>
              </a:lnSpc>
            </a:pPr>
            <a:r>
              <a:rPr lang="en-US" sz="2800" dirty="0"/>
              <a:t>State regulatory actions and lawsuits</a:t>
            </a:r>
          </a:p>
        </p:txBody>
      </p:sp>
      <p:sp>
        <p:nvSpPr>
          <p:cNvPr id="5" name="Slide Number Placeholder 4">
            <a:extLst>
              <a:ext uri="{FF2B5EF4-FFF2-40B4-BE49-F238E27FC236}">
                <a16:creationId xmlns:a16="http://schemas.microsoft.com/office/drawing/2014/main" id="{A22FEEE5-61DA-ACD5-4A97-EAD21FCA3B7E}"/>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2</a:t>
            </a:fld>
            <a:endParaRPr lang="en-US" dirty="0"/>
          </a:p>
        </p:txBody>
      </p:sp>
      <p:sp>
        <p:nvSpPr>
          <p:cNvPr id="6" name="Footer Placeholder 4">
            <a:extLst>
              <a:ext uri="{FF2B5EF4-FFF2-40B4-BE49-F238E27FC236}">
                <a16:creationId xmlns:a16="http://schemas.microsoft.com/office/drawing/2014/main" id="{13811B65-1FDA-5E0B-8921-27E7EAC01228}"/>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372553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B1D94-443F-EA78-D3D2-3334E63AE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E3BD2-6824-F77A-77AC-813F7CC05E76}"/>
              </a:ext>
            </a:extLst>
          </p:cNvPr>
          <p:cNvSpPr>
            <a:spLocks noGrp="1"/>
          </p:cNvSpPr>
          <p:nvPr>
            <p:ph type="title"/>
          </p:nvPr>
        </p:nvSpPr>
        <p:spPr>
          <a:xfrm>
            <a:off x="530352" y="185338"/>
            <a:ext cx="8193024" cy="1021096"/>
          </a:xfrm>
        </p:spPr>
        <p:txBody>
          <a:bodyPr>
            <a:normAutofit/>
          </a:bodyPr>
          <a:lstStyle/>
          <a:p>
            <a:r>
              <a:rPr lang="en-US" sz="2800" dirty="0"/>
              <a:t>Media Assumes and Advocates Significant PFAS Toxicity</a:t>
            </a:r>
          </a:p>
        </p:txBody>
      </p:sp>
      <p:grpSp>
        <p:nvGrpSpPr>
          <p:cNvPr id="22" name="Group 21">
            <a:extLst>
              <a:ext uri="{FF2B5EF4-FFF2-40B4-BE49-F238E27FC236}">
                <a16:creationId xmlns:a16="http://schemas.microsoft.com/office/drawing/2014/main" id="{657864CB-D9D5-0782-794B-A52BFD0A8DE4}"/>
              </a:ext>
            </a:extLst>
          </p:cNvPr>
          <p:cNvGrpSpPr/>
          <p:nvPr/>
        </p:nvGrpSpPr>
        <p:grpSpPr>
          <a:xfrm>
            <a:off x="530352" y="1457595"/>
            <a:ext cx="3666594" cy="2394968"/>
            <a:chOff x="421063" y="1473200"/>
            <a:chExt cx="3572969" cy="2384565"/>
          </a:xfrm>
        </p:grpSpPr>
        <p:sp>
          <p:nvSpPr>
            <p:cNvPr id="13" name="Rectangle 12">
              <a:extLst>
                <a:ext uri="{FF2B5EF4-FFF2-40B4-BE49-F238E27FC236}">
                  <a16:creationId xmlns:a16="http://schemas.microsoft.com/office/drawing/2014/main" id="{A4F17905-DB74-FAC6-9B6C-622A15AFE549}"/>
                </a:ext>
              </a:extLst>
            </p:cNvPr>
            <p:cNvSpPr/>
            <p:nvPr/>
          </p:nvSpPr>
          <p:spPr>
            <a:xfrm>
              <a:off x="421063" y="1473200"/>
              <a:ext cx="3572969" cy="23845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89126DC2-307F-B648-A8A9-5DA876C82F1E}"/>
                </a:ext>
              </a:extLst>
            </p:cNvPr>
            <p:cNvPicPr>
              <a:picLocks noChangeAspect="1"/>
            </p:cNvPicPr>
            <p:nvPr/>
          </p:nvPicPr>
          <p:blipFill>
            <a:blip r:embed="rId2"/>
            <a:stretch>
              <a:fillRect/>
            </a:stretch>
          </p:blipFill>
          <p:spPr>
            <a:xfrm>
              <a:off x="530352" y="1842919"/>
              <a:ext cx="3354392" cy="925014"/>
            </a:xfrm>
            <a:prstGeom prst="rect">
              <a:avLst/>
            </a:prstGeom>
          </p:spPr>
        </p:pic>
        <p:pic>
          <p:nvPicPr>
            <p:cNvPr id="10" name="Picture 9">
              <a:extLst>
                <a:ext uri="{FF2B5EF4-FFF2-40B4-BE49-F238E27FC236}">
                  <a16:creationId xmlns:a16="http://schemas.microsoft.com/office/drawing/2014/main" id="{11302508-4272-97F9-12DB-FF4AA0DFBE0E}"/>
                </a:ext>
              </a:extLst>
            </p:cNvPr>
            <p:cNvPicPr>
              <a:picLocks noChangeAspect="1"/>
            </p:cNvPicPr>
            <p:nvPr/>
          </p:nvPicPr>
          <p:blipFill>
            <a:blip r:embed="rId3"/>
            <a:stretch>
              <a:fillRect/>
            </a:stretch>
          </p:blipFill>
          <p:spPr>
            <a:xfrm>
              <a:off x="454703" y="1528550"/>
              <a:ext cx="1752845" cy="314369"/>
            </a:xfrm>
            <a:prstGeom prst="rect">
              <a:avLst/>
            </a:prstGeom>
          </p:spPr>
        </p:pic>
        <p:pic>
          <p:nvPicPr>
            <p:cNvPr id="12" name="Picture 11">
              <a:extLst>
                <a:ext uri="{FF2B5EF4-FFF2-40B4-BE49-F238E27FC236}">
                  <a16:creationId xmlns:a16="http://schemas.microsoft.com/office/drawing/2014/main" id="{F04647C7-2906-F06F-4BFE-43D95D2789B5}"/>
                </a:ext>
              </a:extLst>
            </p:cNvPr>
            <p:cNvPicPr>
              <a:picLocks noChangeAspect="1"/>
            </p:cNvPicPr>
            <p:nvPr/>
          </p:nvPicPr>
          <p:blipFill>
            <a:blip r:embed="rId4"/>
            <a:stretch>
              <a:fillRect/>
            </a:stretch>
          </p:blipFill>
          <p:spPr>
            <a:xfrm>
              <a:off x="530352" y="2831868"/>
              <a:ext cx="3354392" cy="981105"/>
            </a:xfrm>
            <a:prstGeom prst="rect">
              <a:avLst/>
            </a:prstGeom>
          </p:spPr>
        </p:pic>
      </p:grpSp>
      <p:grpSp>
        <p:nvGrpSpPr>
          <p:cNvPr id="24" name="Group 23">
            <a:extLst>
              <a:ext uri="{FF2B5EF4-FFF2-40B4-BE49-F238E27FC236}">
                <a16:creationId xmlns:a16="http://schemas.microsoft.com/office/drawing/2014/main" id="{E7CA2419-C220-E5FE-7203-0015EF3FB2C7}"/>
              </a:ext>
            </a:extLst>
          </p:cNvPr>
          <p:cNvGrpSpPr/>
          <p:nvPr/>
        </p:nvGrpSpPr>
        <p:grpSpPr>
          <a:xfrm>
            <a:off x="2380346" y="3995548"/>
            <a:ext cx="4550900" cy="741122"/>
            <a:chOff x="2541494" y="4114800"/>
            <a:chExt cx="5217459" cy="923633"/>
          </a:xfrm>
        </p:grpSpPr>
        <p:sp>
          <p:nvSpPr>
            <p:cNvPr id="19" name="Rectangle 18">
              <a:extLst>
                <a:ext uri="{FF2B5EF4-FFF2-40B4-BE49-F238E27FC236}">
                  <a16:creationId xmlns:a16="http://schemas.microsoft.com/office/drawing/2014/main" id="{D8F95100-B9E1-91C3-E486-CDFDC87E8649}"/>
                </a:ext>
              </a:extLst>
            </p:cNvPr>
            <p:cNvSpPr/>
            <p:nvPr/>
          </p:nvSpPr>
          <p:spPr>
            <a:xfrm>
              <a:off x="2541494" y="4114800"/>
              <a:ext cx="5217459" cy="92363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75FEA4ED-EC92-C88A-050B-FE26F702EBAE}"/>
                </a:ext>
              </a:extLst>
            </p:cNvPr>
            <p:cNvPicPr>
              <a:picLocks noChangeAspect="1"/>
            </p:cNvPicPr>
            <p:nvPr/>
          </p:nvPicPr>
          <p:blipFill>
            <a:blip r:embed="rId5"/>
            <a:stretch>
              <a:fillRect/>
            </a:stretch>
          </p:blipFill>
          <p:spPr>
            <a:xfrm>
              <a:off x="3994032" y="4180262"/>
              <a:ext cx="3686107" cy="752165"/>
            </a:xfrm>
            <a:prstGeom prst="rect">
              <a:avLst/>
            </a:prstGeom>
          </p:spPr>
        </p:pic>
        <p:pic>
          <p:nvPicPr>
            <p:cNvPr id="18" name="Graphic 17">
              <a:extLst>
                <a:ext uri="{FF2B5EF4-FFF2-40B4-BE49-F238E27FC236}">
                  <a16:creationId xmlns:a16="http://schemas.microsoft.com/office/drawing/2014/main" id="{BED249E5-93C1-1BF3-AD8E-5869E33B64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91891" y="4194638"/>
              <a:ext cx="1299884" cy="723414"/>
            </a:xfrm>
            <a:prstGeom prst="rect">
              <a:avLst/>
            </a:prstGeom>
          </p:spPr>
        </p:pic>
      </p:grpSp>
      <p:pic>
        <p:nvPicPr>
          <p:cNvPr id="21" name="Picture 20" descr="A group of men walking in the woods&#10;&#10;AI-generated content may be incorrect.">
            <a:extLst>
              <a:ext uri="{FF2B5EF4-FFF2-40B4-BE49-F238E27FC236}">
                <a16:creationId xmlns:a16="http://schemas.microsoft.com/office/drawing/2014/main" id="{C4BFA50A-8ADF-4F13-96D9-47C35A7389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9125" y="1461224"/>
            <a:ext cx="3580253" cy="2391339"/>
          </a:xfrm>
          <a:prstGeom prst="rect">
            <a:avLst/>
          </a:prstGeom>
          <a:ln w="28575">
            <a:solidFill>
              <a:schemeClr val="accent4"/>
            </a:solidFill>
          </a:ln>
        </p:spPr>
      </p:pic>
      <p:sp>
        <p:nvSpPr>
          <p:cNvPr id="23" name="TextBox 22">
            <a:extLst>
              <a:ext uri="{FF2B5EF4-FFF2-40B4-BE49-F238E27FC236}">
                <a16:creationId xmlns:a16="http://schemas.microsoft.com/office/drawing/2014/main" id="{16840227-D2E4-BDC6-FFC9-67B2A434A8ED}"/>
              </a:ext>
            </a:extLst>
          </p:cNvPr>
          <p:cNvSpPr txBox="1"/>
          <p:nvPr/>
        </p:nvSpPr>
        <p:spPr>
          <a:xfrm>
            <a:off x="6189725" y="1513186"/>
            <a:ext cx="1766586" cy="25391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000" b="1" dirty="0"/>
              <a:t>“Dark Waters” (2019)</a:t>
            </a:r>
          </a:p>
        </p:txBody>
      </p:sp>
      <p:sp>
        <p:nvSpPr>
          <p:cNvPr id="4" name="Slide Number Placeholder 4">
            <a:extLst>
              <a:ext uri="{FF2B5EF4-FFF2-40B4-BE49-F238E27FC236}">
                <a16:creationId xmlns:a16="http://schemas.microsoft.com/office/drawing/2014/main" id="{BEC3DDA8-49AA-4E14-A67A-01CD2D4CFE5D}"/>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3</a:t>
            </a:fld>
            <a:endParaRPr lang="en-US" dirty="0"/>
          </a:p>
        </p:txBody>
      </p:sp>
      <p:sp>
        <p:nvSpPr>
          <p:cNvPr id="6" name="Footer Placeholder 4">
            <a:extLst>
              <a:ext uri="{FF2B5EF4-FFF2-40B4-BE49-F238E27FC236}">
                <a16:creationId xmlns:a16="http://schemas.microsoft.com/office/drawing/2014/main" id="{B6A4DEA5-2029-6C2B-A8A7-8DDAF6160389}"/>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334738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A7B8-83B2-6248-5F62-E949812129F0}"/>
              </a:ext>
            </a:extLst>
          </p:cNvPr>
          <p:cNvSpPr>
            <a:spLocks noGrp="1"/>
          </p:cNvSpPr>
          <p:nvPr>
            <p:ph type="title"/>
          </p:nvPr>
        </p:nvSpPr>
        <p:spPr/>
        <p:txBody>
          <a:bodyPr>
            <a:normAutofit/>
          </a:bodyPr>
          <a:lstStyle/>
          <a:p>
            <a:r>
              <a:rPr lang="en-US" dirty="0"/>
              <a:t>Why Concerns over PFAS in Environment?</a:t>
            </a:r>
          </a:p>
        </p:txBody>
      </p:sp>
      <p:sp>
        <p:nvSpPr>
          <p:cNvPr id="3" name="Content Placeholder 2">
            <a:extLst>
              <a:ext uri="{FF2B5EF4-FFF2-40B4-BE49-F238E27FC236}">
                <a16:creationId xmlns:a16="http://schemas.microsoft.com/office/drawing/2014/main" id="{B2B4F0C6-3646-FAF4-DB61-2FCC3AA26490}"/>
              </a:ext>
            </a:extLst>
          </p:cNvPr>
          <p:cNvSpPr>
            <a:spLocks noGrp="1"/>
          </p:cNvSpPr>
          <p:nvPr>
            <p:ph sz="quarter" idx="13"/>
          </p:nvPr>
        </p:nvSpPr>
        <p:spPr/>
        <p:txBody>
          <a:bodyPr>
            <a:normAutofit/>
          </a:bodyPr>
          <a:lstStyle/>
          <a:p>
            <a:r>
              <a:rPr lang="en-US" sz="2000" dirty="0"/>
              <a:t>PFAS ubiquitous through decades of use in textiles, packaging, cookware, many products</a:t>
            </a:r>
          </a:p>
          <a:p>
            <a:r>
              <a:rPr lang="en-US" sz="2000" dirty="0"/>
              <a:t>Groundwater/drinking water impacts feared</a:t>
            </a:r>
          </a:p>
          <a:p>
            <a:r>
              <a:rPr lang="en-US" sz="2000" dirty="0"/>
              <a:t>Some migration to groundwater in ppt level occurs in shallow groundwater scenarios, could migrate to wells</a:t>
            </a:r>
          </a:p>
          <a:p>
            <a:r>
              <a:rPr lang="en-US" sz="2000" dirty="0"/>
              <a:t>Plant uptake, meat, and milk</a:t>
            </a:r>
          </a:p>
          <a:p>
            <a:r>
              <a:rPr lang="en-US" sz="2000" dirty="0"/>
              <a:t>Biosolids can have PFAS in ppb levels, higher than effluent</a:t>
            </a:r>
          </a:p>
        </p:txBody>
      </p:sp>
      <p:sp>
        <p:nvSpPr>
          <p:cNvPr id="6" name="Slide Number Placeholder 4">
            <a:extLst>
              <a:ext uri="{FF2B5EF4-FFF2-40B4-BE49-F238E27FC236}">
                <a16:creationId xmlns:a16="http://schemas.microsoft.com/office/drawing/2014/main" id="{E4F462E8-33B1-1248-C4CE-B17F93098E13}"/>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4</a:t>
            </a:fld>
            <a:endParaRPr lang="en-US" dirty="0"/>
          </a:p>
        </p:txBody>
      </p:sp>
      <p:sp>
        <p:nvSpPr>
          <p:cNvPr id="7" name="Footer Placeholder 4">
            <a:extLst>
              <a:ext uri="{FF2B5EF4-FFF2-40B4-BE49-F238E27FC236}">
                <a16:creationId xmlns:a16="http://schemas.microsoft.com/office/drawing/2014/main" id="{C1B0E552-8271-26AE-CFD2-C18EA5A6A06A}"/>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180201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1847-6414-43F4-D99B-280FC6F8A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9EDBD-A588-584A-1EB5-1C2069E298CF}"/>
              </a:ext>
            </a:extLst>
          </p:cNvPr>
          <p:cNvSpPr>
            <a:spLocks noGrp="1"/>
          </p:cNvSpPr>
          <p:nvPr>
            <p:ph type="title"/>
          </p:nvPr>
        </p:nvSpPr>
        <p:spPr/>
        <p:txBody>
          <a:bodyPr>
            <a:normAutofit/>
          </a:bodyPr>
          <a:lstStyle/>
          <a:p>
            <a:r>
              <a:rPr lang="en-US" dirty="0"/>
              <a:t>Health Effects of PFAS Speculative</a:t>
            </a:r>
          </a:p>
        </p:txBody>
      </p:sp>
      <p:sp>
        <p:nvSpPr>
          <p:cNvPr id="3" name="Content Placeholder 2">
            <a:extLst>
              <a:ext uri="{FF2B5EF4-FFF2-40B4-BE49-F238E27FC236}">
                <a16:creationId xmlns:a16="http://schemas.microsoft.com/office/drawing/2014/main" id="{A48C749E-C10A-5A0F-CC8C-91C2D8F1F539}"/>
              </a:ext>
            </a:extLst>
          </p:cNvPr>
          <p:cNvSpPr>
            <a:spLocks noGrp="1"/>
          </p:cNvSpPr>
          <p:nvPr>
            <p:ph idx="1"/>
          </p:nvPr>
        </p:nvSpPr>
        <p:spPr>
          <a:xfrm>
            <a:off x="530352" y="1144197"/>
            <a:ext cx="8193024" cy="3414740"/>
          </a:xfrm>
        </p:spPr>
        <p:txBody>
          <a:bodyPr>
            <a:normAutofit/>
          </a:bodyPr>
          <a:lstStyle/>
          <a:p>
            <a:pPr lvl="0"/>
            <a:r>
              <a:rPr lang="en-US" sz="2000" dirty="0"/>
              <a:t>Compounds have been widespread in humans for generations with no showing of significant impacts </a:t>
            </a:r>
          </a:p>
          <a:p>
            <a:pPr lvl="0"/>
            <a:r>
              <a:rPr lang="en-US" sz="2000" dirty="0"/>
              <a:t>Many government agencies worldwide have questioned linkage to health impacts</a:t>
            </a:r>
          </a:p>
          <a:p>
            <a:pPr lvl="0"/>
            <a:r>
              <a:rPr lang="en-US" sz="2000" dirty="0"/>
              <a:t>Cancer link unproven</a:t>
            </a:r>
          </a:p>
          <a:p>
            <a:pPr lvl="0"/>
            <a:r>
              <a:rPr lang="en-US" sz="2000" dirty="0"/>
              <a:t>Epidemiology weak</a:t>
            </a:r>
          </a:p>
          <a:p>
            <a:pPr lvl="0"/>
            <a:r>
              <a:rPr lang="en-US" sz="2000" dirty="0"/>
              <a:t>Science driven by Plaintiffs’ bar, media, and rush to regulate, and aggressive risk assessment </a:t>
            </a:r>
          </a:p>
        </p:txBody>
      </p:sp>
      <p:sp>
        <p:nvSpPr>
          <p:cNvPr id="5" name="Slide Number Placeholder 4">
            <a:extLst>
              <a:ext uri="{FF2B5EF4-FFF2-40B4-BE49-F238E27FC236}">
                <a16:creationId xmlns:a16="http://schemas.microsoft.com/office/drawing/2014/main" id="{86E59921-4A46-C01D-21BE-1D888F6836E0}"/>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5</a:t>
            </a:fld>
            <a:endParaRPr lang="en-US" dirty="0"/>
          </a:p>
        </p:txBody>
      </p:sp>
      <p:sp>
        <p:nvSpPr>
          <p:cNvPr id="7" name="Footer Placeholder 4">
            <a:extLst>
              <a:ext uri="{FF2B5EF4-FFF2-40B4-BE49-F238E27FC236}">
                <a16:creationId xmlns:a16="http://schemas.microsoft.com/office/drawing/2014/main" id="{888B24D5-5FFE-88DE-3979-373A3C6081C1}"/>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3344581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87F0-0CEC-5F42-DBC4-299310604D95}"/>
              </a:ext>
            </a:extLst>
          </p:cNvPr>
          <p:cNvSpPr>
            <a:spLocks noGrp="1"/>
          </p:cNvSpPr>
          <p:nvPr>
            <p:ph type="title"/>
          </p:nvPr>
        </p:nvSpPr>
        <p:spPr>
          <a:xfrm>
            <a:off x="530352" y="185337"/>
            <a:ext cx="8193024" cy="1078546"/>
          </a:xfrm>
        </p:spPr>
        <p:txBody>
          <a:bodyPr>
            <a:normAutofit/>
          </a:bodyPr>
          <a:lstStyle/>
          <a:p>
            <a:r>
              <a:rPr lang="en-US" dirty="0"/>
              <a:t>Paustenbach Literature Survey Finds PFAS Risks Overblown </a:t>
            </a:r>
          </a:p>
        </p:txBody>
      </p:sp>
      <p:sp>
        <p:nvSpPr>
          <p:cNvPr id="3" name="Content Placeholder 2">
            <a:extLst>
              <a:ext uri="{FF2B5EF4-FFF2-40B4-BE49-F238E27FC236}">
                <a16:creationId xmlns:a16="http://schemas.microsoft.com/office/drawing/2014/main" id="{5861B2D3-3E78-C8CF-9030-F82021DDF05A}"/>
              </a:ext>
            </a:extLst>
          </p:cNvPr>
          <p:cNvSpPr>
            <a:spLocks noGrp="1"/>
          </p:cNvSpPr>
          <p:nvPr>
            <p:ph idx="1"/>
          </p:nvPr>
        </p:nvSpPr>
        <p:spPr>
          <a:xfrm>
            <a:off x="4654296" y="1562449"/>
            <a:ext cx="4151376" cy="2214859"/>
          </a:xfrm>
        </p:spPr>
        <p:txBody>
          <a:bodyPr>
            <a:normAutofit fontScale="92500"/>
          </a:bodyPr>
          <a:lstStyle/>
          <a:p>
            <a:r>
              <a:rPr lang="en-US" sz="2000" dirty="0"/>
              <a:t>Science EPA relied on flawed</a:t>
            </a:r>
          </a:p>
          <a:p>
            <a:r>
              <a:rPr lang="en-US" sz="2000" dirty="0"/>
              <a:t>Studies fall far short of showing causation of illness</a:t>
            </a:r>
          </a:p>
          <a:p>
            <a:r>
              <a:rPr lang="en-US" sz="2000" dirty="0"/>
              <a:t>Precautionary principle used, aggressive risk assessment</a:t>
            </a:r>
          </a:p>
        </p:txBody>
      </p:sp>
      <p:pic>
        <p:nvPicPr>
          <p:cNvPr id="6" name="Picture 5">
            <a:extLst>
              <a:ext uri="{FF2B5EF4-FFF2-40B4-BE49-F238E27FC236}">
                <a16:creationId xmlns:a16="http://schemas.microsoft.com/office/drawing/2014/main" id="{618C88DD-F0D9-C686-F011-8B2F6E122F85}"/>
              </a:ext>
            </a:extLst>
          </p:cNvPr>
          <p:cNvPicPr>
            <a:picLocks noChangeAspect="1"/>
          </p:cNvPicPr>
          <p:nvPr/>
        </p:nvPicPr>
        <p:blipFill>
          <a:blip r:embed="rId2"/>
          <a:srcRect l="1477" t="2210" r="1574" b="25297"/>
          <a:stretch>
            <a:fillRect/>
          </a:stretch>
        </p:blipFill>
        <p:spPr>
          <a:xfrm>
            <a:off x="612648" y="1562450"/>
            <a:ext cx="3911352" cy="2214858"/>
          </a:xfrm>
          <a:prstGeom prst="rect">
            <a:avLst/>
          </a:prstGeom>
          <a:ln w="28575">
            <a:solidFill>
              <a:schemeClr val="accent2"/>
            </a:solidFill>
          </a:ln>
        </p:spPr>
      </p:pic>
      <p:sp>
        <p:nvSpPr>
          <p:cNvPr id="7" name="Slide Number Placeholder 4">
            <a:extLst>
              <a:ext uri="{FF2B5EF4-FFF2-40B4-BE49-F238E27FC236}">
                <a16:creationId xmlns:a16="http://schemas.microsoft.com/office/drawing/2014/main" id="{622556C7-B433-8E60-BFF8-18268053483D}"/>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6</a:t>
            </a:fld>
            <a:endParaRPr lang="en-US" dirty="0"/>
          </a:p>
        </p:txBody>
      </p:sp>
      <p:sp>
        <p:nvSpPr>
          <p:cNvPr id="8" name="Footer Placeholder 4">
            <a:extLst>
              <a:ext uri="{FF2B5EF4-FFF2-40B4-BE49-F238E27FC236}">
                <a16:creationId xmlns:a16="http://schemas.microsoft.com/office/drawing/2014/main" id="{1415898D-8693-7B34-C97C-9287059BB65C}"/>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206566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6D178AB1-5344-1A29-FEFA-CD3AE64B5E6E}"/>
              </a:ext>
            </a:extLst>
          </p:cNvPr>
          <p:cNvGraphicFramePr>
            <a:graphicFrameLocks noChangeAspect="1"/>
          </p:cNvGraphicFramePr>
          <p:nvPr>
            <p:extLst>
              <p:ext uri="{D42A27DB-BD31-4B8C-83A1-F6EECF244321}">
                <p14:modId xmlns:p14="http://schemas.microsoft.com/office/powerpoint/2010/main" val="2984606224"/>
              </p:ext>
            </p:extLst>
          </p:nvPr>
        </p:nvGraphicFramePr>
        <p:xfrm>
          <a:off x="4716675" y="706046"/>
          <a:ext cx="3916121" cy="4402014"/>
        </p:xfrm>
        <a:graphic>
          <a:graphicData uri="http://schemas.openxmlformats.org/presentationml/2006/ole">
            <mc:AlternateContent xmlns:mc="http://schemas.openxmlformats.org/markup-compatibility/2006">
              <mc:Choice xmlns:v="urn:schemas-microsoft-com:vml" Requires="v">
                <p:oleObj name="PDF Document" r:id="rId2" imgW="5670000" imgH="7560000" progId="NuancePDF.Document">
                  <p:embed/>
                </p:oleObj>
              </mc:Choice>
              <mc:Fallback>
                <p:oleObj name="PDF Document" r:id="rId2" imgW="5670000" imgH="7560000" progId="NuancePDF.Document">
                  <p:embed/>
                  <p:pic>
                    <p:nvPicPr>
                      <p:cNvPr id="3" name="Object 2">
                        <a:extLst>
                          <a:ext uri="{FF2B5EF4-FFF2-40B4-BE49-F238E27FC236}">
                            <a16:creationId xmlns:a16="http://schemas.microsoft.com/office/drawing/2014/main" id="{6F4DB6EA-2C51-B677-FA99-04CBA6BAA320}"/>
                          </a:ext>
                        </a:extLst>
                      </p:cNvPr>
                      <p:cNvPicPr/>
                      <p:nvPr/>
                    </p:nvPicPr>
                    <p:blipFill>
                      <a:blip r:embed="rId3"/>
                      <a:stretch>
                        <a:fillRect/>
                      </a:stretch>
                    </p:blipFill>
                    <p:spPr>
                      <a:xfrm>
                        <a:off x="4716675" y="706046"/>
                        <a:ext cx="3916121" cy="440201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A6891DF-E5DC-481F-A3C1-E02B2D4C9D5A}"/>
              </a:ext>
            </a:extLst>
          </p:cNvPr>
          <p:cNvSpPr>
            <a:spLocks noGrp="1"/>
          </p:cNvSpPr>
          <p:nvPr>
            <p:ph type="title"/>
          </p:nvPr>
        </p:nvSpPr>
        <p:spPr/>
        <p:txBody>
          <a:bodyPr>
            <a:noAutofit/>
          </a:bodyPr>
          <a:lstStyle/>
          <a:p>
            <a:r>
              <a:rPr lang="en-US" sz="2800" dirty="0"/>
              <a:t>Criticism of EPA Risk Assessment </a:t>
            </a:r>
          </a:p>
        </p:txBody>
      </p:sp>
      <p:sp>
        <p:nvSpPr>
          <p:cNvPr id="3" name="Content Placeholder 2">
            <a:extLst>
              <a:ext uri="{FF2B5EF4-FFF2-40B4-BE49-F238E27FC236}">
                <a16:creationId xmlns:a16="http://schemas.microsoft.com/office/drawing/2014/main" id="{D5E244A6-656F-3B4B-46AC-61A9D29F1909}"/>
              </a:ext>
            </a:extLst>
          </p:cNvPr>
          <p:cNvSpPr>
            <a:spLocks noGrp="1"/>
          </p:cNvSpPr>
          <p:nvPr>
            <p:ph idx="1"/>
          </p:nvPr>
        </p:nvSpPr>
        <p:spPr>
          <a:xfrm>
            <a:off x="530352" y="961010"/>
            <a:ext cx="4041648" cy="3446360"/>
          </a:xfrm>
        </p:spPr>
        <p:txBody>
          <a:bodyPr>
            <a:normAutofit fontScale="92500" lnSpcReduction="10000"/>
          </a:bodyPr>
          <a:lstStyle/>
          <a:p>
            <a:pPr marL="0" indent="0">
              <a:buNone/>
            </a:pPr>
            <a:r>
              <a:rPr lang="en-US" sz="1100" dirty="0"/>
              <a:t>“</a:t>
            </a:r>
            <a:r>
              <a:rPr lang="en-US" sz="1100" i="1" dirty="0"/>
              <a:t>The human studies only weakly support, if at all, the designation of PFOA as a “likely carcinogen”. Our recommendation [is] for reassessment of the [health advisory] for PFOS and PFOA, including reassessment of the human potential for cancer as well</a:t>
            </a:r>
            <a:r>
              <a:rPr lang="en-US" sz="1100" dirty="0"/>
              <a:t>.” (Perez 2023)</a:t>
            </a:r>
          </a:p>
          <a:p>
            <a:pPr marL="0" indent="0">
              <a:buNone/>
            </a:pPr>
            <a:r>
              <a:rPr lang="en-US" sz="1100" dirty="0"/>
              <a:t>“</a:t>
            </a:r>
            <a:r>
              <a:rPr lang="en-US" sz="1100" i="1" dirty="0"/>
              <a:t>EPA should participate in a multinational/scientific expert process to reach a consensus on realistic protective values for PFAS. EPA also needs to increase its transparency and carry out external peer reviews and cost-benefit analysis on all Health Advisories, not just on regulations, to ensure that resources are not being wasted on low-risk issues</a:t>
            </a:r>
            <a:r>
              <a:rPr lang="en-US" sz="1100" dirty="0"/>
              <a:t>.” (</a:t>
            </a:r>
            <a:r>
              <a:rPr lang="en-US" sz="1100" dirty="0" err="1"/>
              <a:t>Cotruvo</a:t>
            </a:r>
            <a:r>
              <a:rPr lang="en-US" sz="1100" dirty="0"/>
              <a:t> 2023)</a:t>
            </a:r>
          </a:p>
          <a:p>
            <a:pPr marL="0" indent="0">
              <a:buNone/>
            </a:pPr>
            <a:r>
              <a:rPr lang="en-US" sz="1100" dirty="0"/>
              <a:t>“</a:t>
            </a:r>
            <a:r>
              <a:rPr lang="en-US" sz="1100" i="1" dirty="0"/>
              <a:t>We evaluated these classifications, considering the epidemiology, experimental animal, and mechanistic evidence. It is our opinion that the IARC Working Group overstated the available evidence for the carcinogenicity of PFOA and PFOS. Epidemiology studies have shown weak and inconsistent associations across studies. Studies reporting increased incidences of tumors in experimental animals exposed to PFOA or PFOS had statistically significant results that were driven by the presence of benign adenomas</a:t>
            </a:r>
            <a:r>
              <a:rPr lang="en-US" sz="1100" dirty="0"/>
              <a:t>.”  (Drury NL, Prueitt RL, Beck BD, 2024)</a:t>
            </a:r>
          </a:p>
        </p:txBody>
      </p:sp>
      <p:sp>
        <p:nvSpPr>
          <p:cNvPr id="7" name="Slide Number Placeholder 4">
            <a:extLst>
              <a:ext uri="{FF2B5EF4-FFF2-40B4-BE49-F238E27FC236}">
                <a16:creationId xmlns:a16="http://schemas.microsoft.com/office/drawing/2014/main" id="{E06D94BA-42FF-100D-1CF6-950A41130785}"/>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7</a:t>
            </a:fld>
            <a:endParaRPr lang="en-US" dirty="0"/>
          </a:p>
        </p:txBody>
      </p:sp>
      <p:sp>
        <p:nvSpPr>
          <p:cNvPr id="8" name="Footer Placeholder 4">
            <a:extLst>
              <a:ext uri="{FF2B5EF4-FFF2-40B4-BE49-F238E27FC236}">
                <a16:creationId xmlns:a16="http://schemas.microsoft.com/office/drawing/2014/main" id="{2307E14C-B33E-A121-8572-1E47F4D61219}"/>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223516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AAAB-5939-D51D-64F2-BE3616F7FD0F}"/>
              </a:ext>
            </a:extLst>
          </p:cNvPr>
          <p:cNvSpPr>
            <a:spLocks noGrp="1"/>
          </p:cNvSpPr>
          <p:nvPr>
            <p:ph type="title"/>
          </p:nvPr>
        </p:nvSpPr>
        <p:spPr/>
        <p:txBody>
          <a:bodyPr/>
          <a:lstStyle/>
          <a:p>
            <a:r>
              <a:rPr lang="en-US" dirty="0"/>
              <a:t>Major Federal Initiatives on PFAS</a:t>
            </a:r>
          </a:p>
        </p:txBody>
      </p:sp>
      <p:graphicFrame>
        <p:nvGraphicFramePr>
          <p:cNvPr id="6" name="Content Placeholder 5">
            <a:extLst>
              <a:ext uri="{FF2B5EF4-FFF2-40B4-BE49-F238E27FC236}">
                <a16:creationId xmlns:a16="http://schemas.microsoft.com/office/drawing/2014/main" id="{F446899C-E40D-65F9-76E1-DC3B65546755}"/>
              </a:ext>
            </a:extLst>
          </p:cNvPr>
          <p:cNvGraphicFramePr>
            <a:graphicFrameLocks/>
          </p:cNvGraphicFramePr>
          <p:nvPr>
            <p:extLst>
              <p:ext uri="{D42A27DB-BD31-4B8C-83A1-F6EECF244321}">
                <p14:modId xmlns:p14="http://schemas.microsoft.com/office/powerpoint/2010/main" val="318730777"/>
              </p:ext>
            </p:extLst>
          </p:nvPr>
        </p:nvGraphicFramePr>
        <p:xfrm>
          <a:off x="613892" y="1079876"/>
          <a:ext cx="8109484" cy="307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4">
            <a:extLst>
              <a:ext uri="{FF2B5EF4-FFF2-40B4-BE49-F238E27FC236}">
                <a16:creationId xmlns:a16="http://schemas.microsoft.com/office/drawing/2014/main" id="{094D1D1A-837A-1226-9EF3-360DB3E823FC}"/>
              </a:ext>
            </a:extLst>
          </p:cNvPr>
          <p:cNvSpPr>
            <a:spLocks noGrp="1"/>
          </p:cNvSpPr>
          <p:nvPr>
            <p:ph type="sldNum" sz="quarter" idx="4"/>
          </p:nvPr>
        </p:nvSpPr>
        <p:spPr>
          <a:xfrm>
            <a:off x="7895844" y="4828832"/>
            <a:ext cx="923544" cy="185337"/>
          </a:xfrm>
        </p:spPr>
        <p:txBody>
          <a:bodyPr/>
          <a:lstStyle/>
          <a:p>
            <a:fld id="{D61B5F57-4A2C-49B0-84EC-F72261796337}" type="slidenum">
              <a:rPr lang="en-US" sz="900" smtClean="0"/>
              <a:t>8</a:t>
            </a:fld>
            <a:endParaRPr lang="en-US" dirty="0"/>
          </a:p>
        </p:txBody>
      </p:sp>
      <p:sp>
        <p:nvSpPr>
          <p:cNvPr id="5" name="Footer Placeholder 4">
            <a:extLst>
              <a:ext uri="{FF2B5EF4-FFF2-40B4-BE49-F238E27FC236}">
                <a16:creationId xmlns:a16="http://schemas.microsoft.com/office/drawing/2014/main" id="{B3873DE3-F923-A094-B8D3-13F268A0AD26}"/>
              </a:ext>
            </a:extLst>
          </p:cNvPr>
          <p:cNvSpPr>
            <a:spLocks noGrp="1"/>
          </p:cNvSpPr>
          <p:nvPr>
            <p:ph type="ftr" sz="quarter" idx="3"/>
          </p:nvPr>
        </p:nvSpPr>
        <p:spPr>
          <a:xfrm>
            <a:off x="2121408" y="4784453"/>
            <a:ext cx="6236208" cy="274097"/>
          </a:xfrm>
          <a:prstGeom prst="rect">
            <a:avLst/>
          </a:prstGeom>
        </p:spPr>
        <p:txBody>
          <a:bodyPr vert="horz" lIns="91440" tIns="45720" rIns="91440" bIns="45720" rtlCol="0" anchor="ctr"/>
          <a:lstStyle>
            <a:lvl1pPr algn="ctr">
              <a:defRPr sz="900">
                <a:solidFill>
                  <a:schemeClr val="accent1"/>
                </a:solidFill>
                <a:latin typeface="Verdana" pitchFamily="34" charset="0"/>
                <a:ea typeface="Verdana" pitchFamily="34" charset="0"/>
                <a:cs typeface="Verdana" pitchFamily="34" charset="0"/>
              </a:defRPr>
            </a:lvl1pPr>
          </a:lstStyle>
          <a:p>
            <a:r>
              <a:rPr lang="en-US" dirty="0"/>
              <a:t>2025 Texas Environmental Superconference</a:t>
            </a:r>
          </a:p>
        </p:txBody>
      </p:sp>
    </p:spTree>
    <p:extLst>
      <p:ext uri="{BB962C8B-B14F-4D97-AF65-F5344CB8AC3E}">
        <p14:creationId xmlns:p14="http://schemas.microsoft.com/office/powerpoint/2010/main" val="1623217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3F54BF93-7999-5880-2C90-EA3D61A2AD0C}"/>
            </a:ext>
          </a:extLst>
        </p:cNvPr>
        <p:cNvGrpSpPr/>
        <p:nvPr/>
      </p:nvGrpSpPr>
      <p:grpSpPr>
        <a:xfrm>
          <a:off x="0" y="0"/>
          <a:ext cx="0" cy="0"/>
          <a:chOff x="0" y="0"/>
          <a:chExt cx="0" cy="0"/>
        </a:xfrm>
      </p:grpSpPr>
      <p:sp>
        <p:nvSpPr>
          <p:cNvPr id="146" name="Google Shape;146;p33">
            <a:extLst>
              <a:ext uri="{FF2B5EF4-FFF2-40B4-BE49-F238E27FC236}">
                <a16:creationId xmlns:a16="http://schemas.microsoft.com/office/drawing/2014/main" id="{26346A90-E94E-EA69-0F9E-8473BBEFF0EC}"/>
              </a:ext>
            </a:extLst>
          </p:cNvPr>
          <p:cNvSpPr txBox="1"/>
          <p:nvPr/>
        </p:nvSpPr>
        <p:spPr>
          <a:xfrm>
            <a:off x="366302" y="170228"/>
            <a:ext cx="8457395" cy="1034099"/>
          </a:xfrm>
          <a:prstGeom prst="rect">
            <a:avLst/>
          </a:prstGeom>
          <a:noFill/>
          <a:ln>
            <a:noFill/>
          </a:ln>
        </p:spPr>
        <p:txBody>
          <a:bodyPr spcFirstLastPara="1" wrap="square" lIns="91425" tIns="91425" rIns="91425" bIns="91425" anchor="t" anchorCtr="0">
            <a:spAutoFit/>
          </a:bodyPr>
          <a:lstStyle/>
          <a:p>
            <a:pPr>
              <a:lnSpc>
                <a:spcPct val="115000"/>
              </a:lnSpc>
            </a:pPr>
            <a:r>
              <a:rPr lang="en-US" sz="2400" b="1" dirty="0">
                <a:solidFill>
                  <a:srgbClr val="1F80AE"/>
                </a:solidFill>
                <a:latin typeface="Verdana" pitchFamily="34" charset="0"/>
                <a:ea typeface="Verdana" pitchFamily="34" charset="0"/>
              </a:rPr>
              <a:t>Trump Administration Reiterates Commitment to PFAS Regulation (but more slowly)</a:t>
            </a:r>
            <a:endParaRPr sz="2900" dirty="0">
              <a:latin typeface="Calibri"/>
              <a:ea typeface="Calibri"/>
              <a:cs typeface="Calibri"/>
              <a:sym typeface="Calibri"/>
            </a:endParaRPr>
          </a:p>
        </p:txBody>
      </p:sp>
      <p:sp>
        <p:nvSpPr>
          <p:cNvPr id="147" name="Google Shape;147;p33">
            <a:extLst>
              <a:ext uri="{FF2B5EF4-FFF2-40B4-BE49-F238E27FC236}">
                <a16:creationId xmlns:a16="http://schemas.microsoft.com/office/drawing/2014/main" id="{A7EC810D-97DA-F89E-5426-EBD6E9810778}"/>
              </a:ext>
            </a:extLst>
          </p:cNvPr>
          <p:cNvSpPr txBox="1"/>
          <p:nvPr/>
        </p:nvSpPr>
        <p:spPr>
          <a:xfrm>
            <a:off x="366302" y="1204327"/>
            <a:ext cx="8321634" cy="3689684"/>
          </a:xfrm>
          <a:prstGeom prst="rect">
            <a:avLst/>
          </a:prstGeom>
          <a:noFill/>
          <a:ln>
            <a:noFill/>
          </a:ln>
        </p:spPr>
        <p:txBody>
          <a:bodyPr spcFirstLastPara="1" wrap="square" lIns="91425" tIns="91425" rIns="91425" bIns="91425" anchor="t" anchorCtr="0">
            <a:noAutofit/>
          </a:bodyPr>
          <a:lstStyle/>
          <a:p>
            <a:pPr marL="347472" indent="-347472">
              <a:lnSpc>
                <a:spcPct val="120000"/>
              </a:lnSpc>
              <a:spcBef>
                <a:spcPts val="900"/>
              </a:spcBef>
              <a:spcAft>
                <a:spcPct val="0"/>
              </a:spcAft>
              <a:buClr>
                <a:srgbClr val="24A7EF"/>
              </a:buClr>
              <a:buFont typeface="Arial" pitchFamily="34" charset="0"/>
              <a:buChar char="•"/>
              <a:defRPr/>
            </a:pPr>
            <a:r>
              <a:rPr lang="en-US" sz="2000" dirty="0">
                <a:solidFill>
                  <a:srgbClr val="1F80AE"/>
                </a:solidFill>
                <a:latin typeface="Verdana" pitchFamily="34" charset="0"/>
                <a:ea typeface="Verdana" pitchFamily="34" charset="0"/>
              </a:rPr>
              <a:t>EPA stayed moved to stay cases challenging the CERCLA Hazardous Substance designation of PFAS and MCL for PFAS; some retrenchment in EPA position</a:t>
            </a:r>
          </a:p>
          <a:p>
            <a:pPr marL="347472" indent="-347472">
              <a:lnSpc>
                <a:spcPct val="120000"/>
              </a:lnSpc>
              <a:spcBef>
                <a:spcPts val="900"/>
              </a:spcBef>
              <a:spcAft>
                <a:spcPct val="0"/>
              </a:spcAft>
              <a:buClr>
                <a:srgbClr val="24A7EF"/>
              </a:buClr>
              <a:buFont typeface="Arial" pitchFamily="34" charset="0"/>
              <a:buChar char="•"/>
              <a:defRPr/>
            </a:pPr>
            <a:r>
              <a:rPr lang="en-US" sz="2000" dirty="0">
                <a:solidFill>
                  <a:srgbClr val="1F80AE"/>
                </a:solidFill>
                <a:latin typeface="Verdana" pitchFamily="34" charset="0"/>
                <a:ea typeface="Verdana" pitchFamily="34" charset="0"/>
              </a:rPr>
              <a:t>But on April 28 EPA Administrator Zeldin broadly reiterated Biden EPA goals on PFAS regulation </a:t>
            </a:r>
          </a:p>
          <a:p>
            <a:pPr marL="347472" indent="-347472">
              <a:lnSpc>
                <a:spcPct val="120000"/>
              </a:lnSpc>
              <a:spcBef>
                <a:spcPts val="900"/>
              </a:spcBef>
              <a:spcAft>
                <a:spcPct val="0"/>
              </a:spcAft>
              <a:buClr>
                <a:srgbClr val="24A7EF"/>
              </a:buClr>
              <a:buFont typeface="Arial" pitchFamily="34" charset="0"/>
              <a:buChar char="•"/>
              <a:defRPr/>
            </a:pPr>
            <a:r>
              <a:rPr lang="en-US" sz="2000" dirty="0">
                <a:solidFill>
                  <a:srgbClr val="1F80AE"/>
                </a:solidFill>
                <a:latin typeface="Verdana" pitchFamily="34" charset="0"/>
                <a:ea typeface="Verdana" pitchFamily="34" charset="0"/>
              </a:rPr>
              <a:t>PFAS rules omitted from Zeldin’s March 12 deregulatory announcement </a:t>
            </a:r>
          </a:p>
        </p:txBody>
      </p:sp>
      <p:sp>
        <p:nvSpPr>
          <p:cNvPr id="5" name="Slide Number Placeholder 4">
            <a:extLst>
              <a:ext uri="{FF2B5EF4-FFF2-40B4-BE49-F238E27FC236}">
                <a16:creationId xmlns:a16="http://schemas.microsoft.com/office/drawing/2014/main" id="{C5E76B04-426C-1F17-98D6-C9A08AFA04B8}"/>
              </a:ext>
            </a:extLst>
          </p:cNvPr>
          <p:cNvSpPr txBox="1">
            <a:spLocks/>
          </p:cNvSpPr>
          <p:nvPr/>
        </p:nvSpPr>
        <p:spPr>
          <a:xfrm>
            <a:off x="7895844" y="4828832"/>
            <a:ext cx="923544" cy="185337"/>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61B5F57-4A2C-49B0-84EC-F72261796337}" type="slidenum">
              <a:rPr lang="en-US" sz="900" smtClean="0">
                <a:solidFill>
                  <a:schemeClr val="accent1"/>
                </a:solidFill>
              </a:rPr>
              <a:pPr algn="r"/>
              <a:t>9</a:t>
            </a:fld>
            <a:endParaRPr lang="en-US" dirty="0">
              <a:solidFill>
                <a:schemeClr val="accent1"/>
              </a:solidFill>
            </a:endParaRPr>
          </a:p>
        </p:txBody>
      </p:sp>
      <p:sp>
        <p:nvSpPr>
          <p:cNvPr id="7" name="Footer Placeholder 4">
            <a:extLst>
              <a:ext uri="{FF2B5EF4-FFF2-40B4-BE49-F238E27FC236}">
                <a16:creationId xmlns:a16="http://schemas.microsoft.com/office/drawing/2014/main" id="{8DC84F44-C0E5-CB93-2ED6-D05DA8C59106}"/>
              </a:ext>
            </a:extLst>
          </p:cNvPr>
          <p:cNvSpPr txBox="1">
            <a:spLocks/>
          </p:cNvSpPr>
          <p:nvPr/>
        </p:nvSpPr>
        <p:spPr>
          <a:xfrm>
            <a:off x="2121408" y="4784453"/>
            <a:ext cx="6236208" cy="274097"/>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accent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2025 Texas Environmental Superconference</a:t>
            </a:r>
          </a:p>
        </p:txBody>
      </p:sp>
    </p:spTree>
    <p:extLst>
      <p:ext uri="{BB962C8B-B14F-4D97-AF65-F5344CB8AC3E}">
        <p14:creationId xmlns:p14="http://schemas.microsoft.com/office/powerpoint/2010/main" val="79670869"/>
      </p:ext>
    </p:extLst>
  </p:cSld>
  <p:clrMapOvr>
    <a:masterClrMapping/>
  </p:clrMapOvr>
</p:sld>
</file>

<file path=ppt/theme/theme1.xml><?xml version="1.0" encoding="utf-8"?>
<a:theme xmlns:a="http://schemas.openxmlformats.org/drawingml/2006/main" name="Office Theme">
  <a:themeElements>
    <a:clrScheme name="Custom 16">
      <a:dk1>
        <a:srgbClr val="1F80AE"/>
      </a:dk1>
      <a:lt1>
        <a:sysClr val="window" lastClr="FFFFFF"/>
      </a:lt1>
      <a:dk2>
        <a:srgbClr val="66C03F"/>
      </a:dk2>
      <a:lt2>
        <a:srgbClr val="FFFFFF"/>
      </a:lt2>
      <a:accent1>
        <a:srgbClr val="24A7EF"/>
      </a:accent1>
      <a:accent2>
        <a:srgbClr val="4A5A65"/>
      </a:accent2>
      <a:accent3>
        <a:srgbClr val="75D701"/>
      </a:accent3>
      <a:accent4>
        <a:srgbClr val="DC6D4B"/>
      </a:accent4>
      <a:accent5>
        <a:srgbClr val="54575A"/>
      </a:accent5>
      <a:accent6>
        <a:srgbClr val="D2EEFB"/>
      </a:accent6>
      <a:hlink>
        <a:srgbClr val="24A7EF"/>
      </a:hlink>
      <a:folHlink>
        <a:srgbClr val="24A7EF"/>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Blank.potx" id="{B47867ED-2C5E-47E5-AC2C-DE2E9A0E12DE}" vid="{DCD3C9BB-1BDD-42F3-8DF2-3314F3CC96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item.xml><?xml version="1.0" encoding="utf-8"?>
<properties xmlns="http://www.imanage.com/work/xmlschema">
  <documentid>BDFIRM!21640406.5</documentid>
  <senderid>SMG</senderid>
  <senderemail>SGORNATTI@BDLAW.COM</senderemail>
  <lastmodified>2025-08-06T11:51:42.0000000-04:00</lastmodified>
  <database>BDFIRM</database>
</properties>
</file>

<file path=docProps/app.xml><?xml version="1.0" encoding="utf-8"?>
<Properties xmlns="http://schemas.openxmlformats.org/officeDocument/2006/extended-properties" xmlns:vt="http://schemas.openxmlformats.org/officeDocument/2006/docPropsVTypes">
  <Template>blank</Template>
  <TotalTime>711</TotalTime>
  <Words>1387</Words>
  <Application>Microsoft Office PowerPoint</Application>
  <PresentationFormat>Custom</PresentationFormat>
  <Paragraphs>151</Paragraphs>
  <Slides>19</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Courier New</vt:lpstr>
      <vt:lpstr>Helvetica Neue</vt:lpstr>
      <vt:lpstr>Verdana</vt:lpstr>
      <vt:lpstr>Office Theme</vt:lpstr>
      <vt:lpstr>PDF Document</vt:lpstr>
      <vt:lpstr>PowerPoint Presentation</vt:lpstr>
      <vt:lpstr>Context for Growing PFAS Litigation: Tort Suits and Regulatory Actions </vt:lpstr>
      <vt:lpstr>Media Assumes and Advocates Significant PFAS Toxicity</vt:lpstr>
      <vt:lpstr>Why Concerns over PFAS in Environment?</vt:lpstr>
      <vt:lpstr>Health Effects of PFAS Speculative</vt:lpstr>
      <vt:lpstr>Paustenbach Literature Survey Finds PFAS Risks Overblown </vt:lpstr>
      <vt:lpstr>Criticism of EPA Risk Assessment </vt:lpstr>
      <vt:lpstr>Major Federal Initiatives on PFAS</vt:lpstr>
      <vt:lpstr>PowerPoint Presentation</vt:lpstr>
      <vt:lpstr>Expansion of PFAS Lawsuits</vt:lpstr>
      <vt:lpstr>AFFF Personal Injury MDL</vt:lpstr>
      <vt:lpstr>Consumer Protection Claims re PFAS </vt:lpstr>
      <vt:lpstr>Alessi v. Synagro (Johnson County)</vt:lpstr>
      <vt:lpstr>PowerPoint Presentation</vt:lpstr>
      <vt:lpstr>PowerPoint Presentation</vt:lpstr>
      <vt:lpstr>eNGO Citizen Suits</vt:lpstr>
      <vt:lpstr>Mass Natural Fertilizer v. NEFCO et al. (Worcester, MA)</vt:lpstr>
      <vt:lpstr>Defenses</vt:lpstr>
      <vt:lpstr>PowerPoint Presentation</vt:lpstr>
    </vt:vector>
  </TitlesOfParts>
  <Company>Beveridge and Diamond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M. Gornatti</dc:creator>
  <cp:lastModifiedBy>Sarah M. Gornatti</cp:lastModifiedBy>
  <cp:revision>31</cp:revision>
  <cp:lastPrinted>2018-08-10T11:56:15Z</cp:lastPrinted>
  <dcterms:created xsi:type="dcterms:W3CDTF">2025-07-30T18:35:41Z</dcterms:created>
  <dcterms:modified xsi:type="dcterms:W3CDTF">2025-08-06T15:51:42Z</dcterms:modified>
</cp:coreProperties>
</file>