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76" r:id="rId5"/>
    <p:sldId id="286" r:id="rId6"/>
    <p:sldId id="275" r:id="rId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6" d="100"/>
          <a:sy n="126" d="100"/>
        </p:scale>
        <p:origin x="20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F8255-99D3-D583-8B34-089059EB7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46D17D-5820-F592-2487-8D1C6A575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32FBB-13B3-F7C6-9D5E-E8065340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4C7BF-7100-CFFF-EF13-D10B2AFF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71B34-7772-4F16-1C2F-2203EB91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5CF83D57-ED70-34CB-D0F4-DB6BF8EE6DF7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69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ED6E-8549-FD73-D8BF-7E639DAE0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DB3F-79C5-AD7A-E4F6-60B365A4E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16A81-7068-E179-1944-D112DECD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6D497-C456-D6AE-C700-2BDA3C23E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97349-3258-2C46-8B01-732AC9A2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F8131FCE-5CBD-310E-1E4D-719E7A86C3B2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A6B6DEC-E606-3C53-9877-6A75B24176C5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D0B39174-BF5D-AA25-D27C-790E9ABF4C11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6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1A2A1-547D-7222-3058-2E3032C7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2FC96-96EC-CDA5-1BD4-861049DB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79703-57EE-80E1-39E8-01DE87CAE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FA06A-26C3-560D-C565-D9756DB8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1FDD6-A58B-66E1-10DF-79B855CD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C506A0EF-903D-2854-2509-FDF18CD282BB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82DBAA2E-E004-F15A-4F41-6D86D9940D50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32015CAE-F01B-6042-C554-92D35AE6EFAC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56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F49B-E341-1C17-9974-3C2CC120C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1C618-FD53-F486-81C6-E9BF27F65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AB81A-EE39-57E8-9EF8-A8D9D805A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1EE70C-B005-85B3-CDF6-8EE518A62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D66EB-FDA2-EE82-5E3C-B2FF6443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E514A-10D9-97CD-CA0A-F5F1228D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ADD87E26-EE3E-8351-058D-E89E75B3E115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CE0D7415-CFEE-2B64-7068-E1468042F3D0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B64E0F4E-9F8C-ACB9-6690-E755B815A53B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BFB2-5D2E-A7D4-3F45-E3E32098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543EB-7DF1-FE36-D120-7CE40207A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22EAE-8351-107A-4D50-91E772D1D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4E097-9995-EDD4-09AC-4AB377023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1C690-26D4-5CB0-4E72-685045EBEA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3B4D2-3E0D-7613-9BE6-F4C510C52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354E1-6EF9-F48E-ABA8-2E3FDC3ED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3322D-9E20-B6C8-0BA8-2F22CE62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8361DCA1-FE20-5BFD-8D38-3F947D9D9436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A851DBBC-D0D3-9BA1-275E-04CEE1785CA3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7349502-8D4E-BE86-89EE-83CA368FBF87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0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76E1-A6A2-EB0C-1176-B67FB502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DC2A56-FF5E-D5F4-39CC-2D4A184F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50C30-13CA-4786-3075-9229EB550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D459A-0042-011E-8855-49BED9AA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50BFB89C-FD33-C793-6DFF-DFD056E98E4E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7B96FB6E-BC80-49D5-E7CC-9EB929BDE0E0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B9A0D093-2692-FD22-EEAF-DFCED6E9C340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5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E735AA-159C-D6FA-5B6A-2CDAEF673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46F5D-929B-D9D8-410F-C9D49116C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98079-A5F1-A69E-1BC1-1CF387F6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id="{BB674A2A-2AD5-2520-589A-E3F4919DFDA5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F51B81F-126C-D8AC-8A09-B866015C7432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47BE904-18AA-4B62-0CCC-E708DDC39402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72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C009E-D940-FDC9-E850-ADBDA8681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F91E-4136-5105-66B3-C001AAD32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00AE3-650C-B0E6-20A3-928C845DD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6BA75-D217-BFCB-EA76-F837570FF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D41AA-538D-3C84-42EE-9C4A667A1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24331-821D-5556-2D0B-1B60410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969565A6-31FA-1261-D6BB-E575F9668C51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060B0C29-8AB9-7E3D-D648-EB70E8794BED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7709472-13D3-FC97-8603-9405FD524D37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96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9F2B6-AFA7-8A2B-D2DA-C9ED4A635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18669E-4BBE-C854-36DF-C888C6AD5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F769E9-CA77-D82C-EBD5-EC9ECDC9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B1B784-BD38-5E4D-586B-72A8FB03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13681-64B0-ACC5-2BD9-E9778428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D89DD-2429-1EFD-3FCC-A1196A49B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57C740A8-4F30-E36B-6AE5-2E8987FF1AE7}"/>
              </a:ext>
            </a:extLst>
          </p:cNvPr>
          <p:cNvSpPr/>
          <p:nvPr userDrawn="1"/>
        </p:nvSpPr>
        <p:spPr>
          <a:xfrm>
            <a:off x="144763" y="5257800"/>
            <a:ext cx="2369837" cy="1875225"/>
          </a:xfrm>
          <a:custGeom>
            <a:avLst/>
            <a:gdLst/>
            <a:ahLst/>
            <a:cxnLst/>
            <a:rect l="l" t="t" r="r" b="b"/>
            <a:pathLst>
              <a:path w="2783494" h="2150249">
                <a:moveTo>
                  <a:pt x="0" y="0"/>
                </a:moveTo>
                <a:lnTo>
                  <a:pt x="2783494" y="0"/>
                </a:lnTo>
                <a:lnTo>
                  <a:pt x="2783494" y="2150249"/>
                </a:lnTo>
                <a:lnTo>
                  <a:pt x="0" y="2150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B3081708-900D-9417-0BC3-9E979FBF4607}"/>
              </a:ext>
            </a:extLst>
          </p:cNvPr>
          <p:cNvSpPr/>
          <p:nvPr userDrawn="1"/>
        </p:nvSpPr>
        <p:spPr>
          <a:xfrm flipH="1" flipV="1">
            <a:off x="0" y="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2DDEF87-6E88-DFC7-46C6-C2C4712FE8FA}"/>
              </a:ext>
            </a:extLst>
          </p:cNvPr>
          <p:cNvSpPr/>
          <p:nvPr userDrawn="1"/>
        </p:nvSpPr>
        <p:spPr>
          <a:xfrm rot="10800000" flipH="1" flipV="1">
            <a:off x="7939314" y="3911600"/>
            <a:ext cx="4252686" cy="2946400"/>
          </a:xfrm>
          <a:custGeom>
            <a:avLst/>
            <a:gdLst/>
            <a:ahLst/>
            <a:cxnLst/>
            <a:rect l="l" t="t" r="r" b="b"/>
            <a:pathLst>
              <a:path w="5095728" h="4114800">
                <a:moveTo>
                  <a:pt x="5095728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5095728" y="0"/>
                </a:lnTo>
                <a:lnTo>
                  <a:pt x="5095728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56DE87-8732-CC25-0A84-4ADBEB0FC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883F9-60AF-6C42-7F66-4AFE57D17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7AD15-8E46-BC56-A0F7-2FB3000CE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BA235C-53D6-488F-9D93-D8145AC49A5B}" type="datetimeFigureOut">
              <a:rPr lang="en-US" smtClean="0"/>
              <a:t>7/31/25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2C51C7-24EC-778C-2D4A-1CBC59CB4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F275F-A82C-A7E9-34EB-A1BD5FEDE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EA2F47-806B-4C31-9751-6C342E4F69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4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EA112048-393A-997F-6850-7AD55B7FC3FF}"/>
              </a:ext>
            </a:extLst>
          </p:cNvPr>
          <p:cNvSpPr/>
          <p:nvPr/>
        </p:nvSpPr>
        <p:spPr>
          <a:xfrm rot="-4521330">
            <a:off x="4358720" y="2828506"/>
            <a:ext cx="7322664" cy="1172105"/>
          </a:xfrm>
          <a:custGeom>
            <a:avLst/>
            <a:gdLst/>
            <a:ahLst/>
            <a:cxnLst/>
            <a:rect l="l" t="t" r="r" b="b"/>
            <a:pathLst>
              <a:path w="11087285" h="2260703">
                <a:moveTo>
                  <a:pt x="0" y="0"/>
                </a:moveTo>
                <a:lnTo>
                  <a:pt x="11087285" y="0"/>
                </a:lnTo>
                <a:lnTo>
                  <a:pt x="11087285" y="2260703"/>
                </a:lnTo>
                <a:lnTo>
                  <a:pt x="0" y="22607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6000"/>
            </a:blip>
            <a:stretch>
              <a:fillRect l="-11430" t="-38527" r="-16352" b="-176385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BB6636D5-3E8D-17BA-EC59-2088192288C1}"/>
              </a:ext>
            </a:extLst>
          </p:cNvPr>
          <p:cNvGrpSpPr/>
          <p:nvPr/>
        </p:nvGrpSpPr>
        <p:grpSpPr>
          <a:xfrm>
            <a:off x="7682149" y="0"/>
            <a:ext cx="4509851" cy="6858000"/>
            <a:chOff x="0" y="0"/>
            <a:chExt cx="8603361" cy="10286746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A6EE6CB-EB71-8D5C-D70C-1DCAFD7F5C12}"/>
                </a:ext>
              </a:extLst>
            </p:cNvPr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3"/>
              <a:stretch>
                <a:fillRect l="-39563" r="-39563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9619C36-DA1E-8A0F-758C-05DF4AFBDE52}"/>
              </a:ext>
            </a:extLst>
          </p:cNvPr>
          <p:cNvSpPr txBox="1"/>
          <p:nvPr/>
        </p:nvSpPr>
        <p:spPr>
          <a:xfrm>
            <a:off x="183356" y="3151421"/>
            <a:ext cx="8903145" cy="1719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850" b="1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RUBINSTEIN</a:t>
            </a:r>
            <a:r>
              <a:rPr lang="en-US" sz="1850" spc="74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RSAH2O, </a:t>
            </a:r>
            <a:r>
              <a:rPr lang="en-US" sz="1850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</a:t>
            </a:r>
          </a:p>
          <a:p>
            <a:r>
              <a:rPr lang="en-US" sz="1850" b="1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NATASHA J. MARTIN</a:t>
            </a:r>
            <a:r>
              <a:rPr lang="en-US" sz="1850" spc="74" dirty="0">
                <a:solidFill>
                  <a:srgbClr val="0405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5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GRAVES DOUGHERTY HEARON &amp; MOODY</a:t>
            </a:r>
          </a:p>
          <a:p>
            <a:r>
              <a:rPr lang="en-US" sz="1850" b="1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CASEY M. COOPER</a:t>
            </a:r>
            <a:r>
              <a:rPr lang="en-US" sz="1850" spc="1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TERRILL &amp; WALDROP</a:t>
            </a:r>
          </a:p>
          <a:p>
            <a:pPr>
              <a:lnSpc>
                <a:spcPts val="7294"/>
              </a:lnSpc>
            </a:pPr>
            <a:endParaRPr lang="en-US" sz="4800" spc="74" dirty="0">
              <a:solidFill>
                <a:srgbClr val="04050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B37B07-B453-2EFD-FDEF-2F5CFDD76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6" y="1186219"/>
            <a:ext cx="5943601" cy="1729920"/>
          </a:xfrm>
        </p:spPr>
        <p:txBody>
          <a:bodyPr>
            <a:noAutofit/>
          </a:bodyPr>
          <a:lstStyle/>
          <a:p>
            <a:pPr algn="l"/>
            <a:r>
              <a:rPr lang="en-US" sz="4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Texas Groundwater Conservation Districts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57005-CB22-83D7-33C2-2183C87CF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988" y="5380985"/>
            <a:ext cx="1215929" cy="1404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4CAA2-3CCA-A20A-6550-C083BB7C2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273" y="5976644"/>
            <a:ext cx="2948875" cy="36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0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D918B2-888F-C4C8-3A22-BDA6F35F6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01747" cy="6684264"/>
          </a:xfrm>
        </p:spPr>
      </p:pic>
    </p:spTree>
    <p:extLst>
      <p:ext uri="{BB962C8B-B14F-4D97-AF65-F5344CB8AC3E}">
        <p14:creationId xmlns:p14="http://schemas.microsoft.com/office/powerpoint/2010/main" val="29135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846D00-2A92-3265-A643-A629E9B0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13610" cy="67952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949C0-B673-C3AA-A8E8-35B6933A8F20}"/>
              </a:ext>
            </a:extLst>
          </p:cNvPr>
          <p:cNvSpPr txBox="1"/>
          <p:nvPr/>
        </p:nvSpPr>
        <p:spPr>
          <a:xfrm>
            <a:off x="7213610" y="5471069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</a:rPr>
              <a:t>(TWDB, State Water Plan, 2022).</a:t>
            </a:r>
          </a:p>
        </p:txBody>
      </p:sp>
    </p:spTree>
    <p:extLst>
      <p:ext uri="{BB962C8B-B14F-4D97-AF65-F5344CB8AC3E}">
        <p14:creationId xmlns:p14="http://schemas.microsoft.com/office/powerpoint/2010/main" val="849567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94D6144-5881-EA40-0084-D312FA8FE0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13581" cy="67779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097B71-7ED0-C44E-ED7E-4980F0702C46}"/>
              </a:ext>
            </a:extLst>
          </p:cNvPr>
          <p:cNvSpPr txBox="1"/>
          <p:nvPr/>
        </p:nvSpPr>
        <p:spPr>
          <a:xfrm>
            <a:off x="9142771" y="5212458"/>
            <a:ext cx="60984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</a:rPr>
              <a:t>(TWDB, 2024).</a:t>
            </a:r>
          </a:p>
        </p:txBody>
      </p:sp>
    </p:spTree>
    <p:extLst>
      <p:ext uri="{BB962C8B-B14F-4D97-AF65-F5344CB8AC3E}">
        <p14:creationId xmlns:p14="http://schemas.microsoft.com/office/powerpoint/2010/main" val="297677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40BFEB-EF89-ECF3-E50D-6E3701E50C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7" b="161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3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E5D6F-1736-B301-063B-707F050D4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27013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CA00CC-6A46-E18A-3CD8-A2344ECBB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179" y="5967679"/>
            <a:ext cx="2948875" cy="3669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B286BD-F836-495F-3687-898E7B22F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5265375"/>
            <a:ext cx="1215929" cy="140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1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Macintosh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Office Theme</vt:lpstr>
      <vt:lpstr>Texas Groundwater Conservation Districts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Permitting</dc:title>
  <dc:creator>Karina N. Maldonado</dc:creator>
  <cp:lastModifiedBy>Carlos Rubinstein</cp:lastModifiedBy>
  <cp:revision>10</cp:revision>
  <cp:lastPrinted>2025-07-25T16:34:12Z</cp:lastPrinted>
  <dcterms:created xsi:type="dcterms:W3CDTF">2024-02-09T22:27:36Z</dcterms:created>
  <dcterms:modified xsi:type="dcterms:W3CDTF">2025-08-01T00:59:42Z</dcterms:modified>
</cp:coreProperties>
</file>