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1" r:id="rId1"/>
    <p:sldMasterId id="2147483855" r:id="rId2"/>
  </p:sldMasterIdLst>
  <p:notesMasterIdLst>
    <p:notesMasterId r:id="rId19"/>
  </p:notesMasterIdLst>
  <p:handoutMasterIdLst>
    <p:handoutMasterId r:id="rId20"/>
  </p:handoutMasterIdLst>
  <p:sldIdLst>
    <p:sldId id="2147378138" r:id="rId3"/>
    <p:sldId id="2147378135" r:id="rId4"/>
    <p:sldId id="2147378136" r:id="rId5"/>
    <p:sldId id="2147378137" r:id="rId6"/>
    <p:sldId id="2147378142" r:id="rId7"/>
    <p:sldId id="2147378143" r:id="rId8"/>
    <p:sldId id="2147378144" r:id="rId9"/>
    <p:sldId id="2147378145" r:id="rId10"/>
    <p:sldId id="2147378146" r:id="rId11"/>
    <p:sldId id="2147378147" r:id="rId12"/>
    <p:sldId id="2147378148" r:id="rId13"/>
    <p:sldId id="2147378149" r:id="rId14"/>
    <p:sldId id="2147378150" r:id="rId15"/>
    <p:sldId id="2147378151" r:id="rId16"/>
    <p:sldId id="318" r:id="rId17"/>
    <p:sldId id="327" r:id="rId18"/>
  </p:sldIdLst>
  <p:sldSz cx="1625758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5120">
          <p15:clr>
            <a:srgbClr val="A4A3A4"/>
          </p15:clr>
        </p15:guide>
        <p15:guide id="3" orient="horz" pos="17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F5F5F5"/>
    <a:srgbClr val="A0A5AA"/>
    <a:srgbClr val="3E4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34F58-42DD-4029-A8AF-ACCFB6B5B138}" v="179" dt="2025-07-30T23:00:57.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96327" autoAdjust="0"/>
  </p:normalViewPr>
  <p:slideViewPr>
    <p:cSldViewPr snapToGrid="0" showGuides="1">
      <p:cViewPr varScale="1">
        <p:scale>
          <a:sx n="53" d="100"/>
          <a:sy n="53" d="100"/>
        </p:scale>
        <p:origin x="648" y="32"/>
      </p:cViewPr>
      <p:guideLst>
        <p:guide orient="horz" pos="2088"/>
        <p:guide pos="5120"/>
        <p:guide orient="horz" pos="170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26"/>
    </p:cViewPr>
  </p:sorterViewPr>
  <p:notesViewPr>
    <p:cSldViewPr snapToGrid="0" showGuides="1">
      <p:cViewPr varScale="1">
        <p:scale>
          <a:sx n="124" d="100"/>
          <a:sy n="124" d="100"/>
        </p:scale>
        <p:origin x="4208" y="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DA1CA-9394-EB9C-2157-2CE6B837D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3085495-6854-0989-7484-DBEB36155D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4BD967-46CA-6B49-A59F-191941C4D225}" type="datetimeFigureOut">
              <a:rPr lang="en-US" smtClean="0"/>
              <a:t>8/8/2025</a:t>
            </a:fld>
            <a:endParaRPr lang="en-US" dirty="0"/>
          </a:p>
        </p:txBody>
      </p:sp>
      <p:sp>
        <p:nvSpPr>
          <p:cNvPr id="4" name="Footer Placeholder 3">
            <a:extLst>
              <a:ext uri="{FF2B5EF4-FFF2-40B4-BE49-F238E27FC236}">
                <a16:creationId xmlns:a16="http://schemas.microsoft.com/office/drawing/2014/main" id="{A9DEF0D9-F839-27E6-D578-4F513D20D3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E77EAC-73DD-8359-3781-A6A4863D47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655E3F-15A5-B744-B894-851258EE996F}" type="slidenum">
              <a:rPr lang="en-US" smtClean="0"/>
              <a:t>‹#›</a:t>
            </a:fld>
            <a:endParaRPr lang="en-US" dirty="0"/>
          </a:p>
        </p:txBody>
      </p:sp>
    </p:spTree>
    <p:extLst>
      <p:ext uri="{BB962C8B-B14F-4D97-AF65-F5344CB8AC3E}">
        <p14:creationId xmlns:p14="http://schemas.microsoft.com/office/powerpoint/2010/main" val="995565957"/>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1B986-51F7-6B4D-97C2-999F8DA4B907}" type="datetimeFigureOut">
              <a:rPr lang="en-US" smtClean="0"/>
              <a:t>8/8/2025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56D2E-ED61-584A-8588-E75FE322A10F}" type="slidenum">
              <a:rPr lang="en-US" smtClean="0"/>
              <a:t>‹#›</a:t>
            </a:fld>
            <a:endParaRPr lang="en-US" dirty="0"/>
          </a:p>
        </p:txBody>
      </p:sp>
    </p:spTree>
    <p:extLst>
      <p:ext uri="{BB962C8B-B14F-4D97-AF65-F5344CB8AC3E}">
        <p14:creationId xmlns:p14="http://schemas.microsoft.com/office/powerpoint/2010/main" val="2465161789"/>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1600" kern="1200">
        <a:solidFill>
          <a:schemeClr val="tx1"/>
        </a:solidFill>
        <a:latin typeface="+mn-lt"/>
        <a:ea typeface="+mn-ea"/>
        <a:cs typeface="+mn-cs"/>
      </a:defRPr>
    </a:lvl1pPr>
    <a:lvl2pPr marL="609630" algn="l" defTabSz="1219261" rtl="0" eaLnBrk="1" latinLnBrk="0" hangingPunct="1">
      <a:defRPr sz="1600" kern="1200">
        <a:solidFill>
          <a:schemeClr val="tx1"/>
        </a:solidFill>
        <a:latin typeface="+mn-lt"/>
        <a:ea typeface="+mn-ea"/>
        <a:cs typeface="+mn-cs"/>
      </a:defRPr>
    </a:lvl2pPr>
    <a:lvl3pPr marL="1219261" algn="l" defTabSz="1219261" rtl="0" eaLnBrk="1" latinLnBrk="0" hangingPunct="1">
      <a:defRPr sz="1600" kern="1200">
        <a:solidFill>
          <a:schemeClr val="tx1"/>
        </a:solidFill>
        <a:latin typeface="+mn-lt"/>
        <a:ea typeface="+mn-ea"/>
        <a:cs typeface="+mn-cs"/>
      </a:defRPr>
    </a:lvl3pPr>
    <a:lvl4pPr marL="1828891" algn="l" defTabSz="1219261" rtl="0" eaLnBrk="1" latinLnBrk="0" hangingPunct="1">
      <a:defRPr sz="1600" kern="1200">
        <a:solidFill>
          <a:schemeClr val="tx1"/>
        </a:solidFill>
        <a:latin typeface="+mn-lt"/>
        <a:ea typeface="+mn-ea"/>
        <a:cs typeface="+mn-cs"/>
      </a:defRPr>
    </a:lvl4pPr>
    <a:lvl5pPr marL="2438522" algn="l" defTabSz="1219261" rtl="0" eaLnBrk="1" latinLnBrk="0" hangingPunct="1">
      <a:defRPr sz="1600" kern="1200">
        <a:solidFill>
          <a:schemeClr val="tx1"/>
        </a:solidFill>
        <a:latin typeface="+mn-lt"/>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eaker 01">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BFE716D-D0E9-DF29-5E37-21B5E206C2D8}"/>
              </a:ext>
            </a:extLst>
          </p:cNvPr>
          <p:cNvSpPr>
            <a:spLocks noGrp="1"/>
          </p:cNvSpPr>
          <p:nvPr>
            <p:ph type="body" sz="quarter" idx="11" hasCustomPrompt="1"/>
          </p:nvPr>
        </p:nvSpPr>
        <p:spPr>
          <a:xfrm>
            <a:off x="831207" y="2529219"/>
            <a:ext cx="1899293" cy="1107996"/>
          </a:xfrm>
          <a:prstGeom prst="rect">
            <a:avLst/>
          </a:prstGeom>
        </p:spPr>
        <p:txBody>
          <a:bodyPr wrap="square" lIns="0" tIns="0" rIns="0" bIns="0">
            <a:spAutoFit/>
          </a:bodyPr>
          <a:lstStyle>
            <a:lvl1pPr marL="0" indent="0">
              <a:lnSpc>
                <a:spcPct val="100000"/>
              </a:lnSpc>
              <a:spcBef>
                <a:spcPts val="0"/>
              </a:spcBef>
              <a:buNone/>
              <a:defRPr sz="72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a:t>
            </a:r>
          </a:p>
        </p:txBody>
      </p:sp>
      <p:sp>
        <p:nvSpPr>
          <p:cNvPr id="15" name="Text Placeholder 13">
            <a:extLst>
              <a:ext uri="{FF2B5EF4-FFF2-40B4-BE49-F238E27FC236}">
                <a16:creationId xmlns:a16="http://schemas.microsoft.com/office/drawing/2014/main" id="{2477338C-FC8A-BBCE-F09E-63440911FF69}"/>
              </a:ext>
            </a:extLst>
          </p:cNvPr>
          <p:cNvSpPr>
            <a:spLocks noGrp="1"/>
          </p:cNvSpPr>
          <p:nvPr>
            <p:ph type="body" sz="quarter" idx="12" hasCustomPrompt="1"/>
          </p:nvPr>
        </p:nvSpPr>
        <p:spPr>
          <a:xfrm>
            <a:off x="2944813" y="2641909"/>
            <a:ext cx="6132512" cy="1937710"/>
          </a:xfrm>
          <a:prstGeom prst="rect">
            <a:avLst/>
          </a:prstGeom>
        </p:spPr>
        <p:txBody>
          <a:bodyPr lIns="0" tIns="0" rIns="0" bIns="0">
            <a:spAutoFit/>
          </a:bodyPr>
          <a:lstStyle>
            <a:lvl1pPr marL="0" indent="0">
              <a:lnSpc>
                <a:spcPts val="7400"/>
              </a:lnSpc>
              <a:spcBef>
                <a:spcPts val="0"/>
              </a:spcBef>
              <a:buNone/>
              <a:defRPr sz="7200" b="0" i="0" cap="none" spc="-26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Breaker Title</a:t>
            </a:r>
            <a:br>
              <a:rPr lang="en-US" dirty="0"/>
            </a:br>
            <a:r>
              <a:rPr lang="en-US" dirty="0"/>
              <a:t>Goes Here</a:t>
            </a:r>
          </a:p>
        </p:txBody>
      </p:sp>
      <p:pic>
        <p:nvPicPr>
          <p:cNvPr id="6" name="Picture 5">
            <a:extLst>
              <a:ext uri="{FF2B5EF4-FFF2-40B4-BE49-F238E27FC236}">
                <a16:creationId xmlns:a16="http://schemas.microsoft.com/office/drawing/2014/main" id="{E9643D11-D70D-B949-6631-BDC6C95EC1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8747" y="8036003"/>
            <a:ext cx="1060102" cy="650797"/>
          </a:xfrm>
          <a:prstGeom prst="rect">
            <a:avLst/>
          </a:prstGeom>
        </p:spPr>
      </p:pic>
      <p:sp>
        <p:nvSpPr>
          <p:cNvPr id="12" name="Picture Placeholder 2">
            <a:extLst>
              <a:ext uri="{FF2B5EF4-FFF2-40B4-BE49-F238E27FC236}">
                <a16:creationId xmlns:a16="http://schemas.microsoft.com/office/drawing/2014/main" id="{97E0A55C-5A28-F114-A881-1A54A3F2B617}"/>
              </a:ext>
            </a:extLst>
          </p:cNvPr>
          <p:cNvSpPr>
            <a:spLocks noGrp="1"/>
          </p:cNvSpPr>
          <p:nvPr>
            <p:ph type="pic" sz="quarter" idx="13" hasCustomPrompt="1"/>
          </p:nvPr>
        </p:nvSpPr>
        <p:spPr>
          <a:xfrm>
            <a:off x="13509625" y="0"/>
            <a:ext cx="2747963" cy="9151619"/>
          </a:xfrm>
          <a:prstGeom prst="rect">
            <a:avLst/>
          </a:prstGeom>
          <a:solidFill>
            <a:schemeClr val="tx2"/>
          </a:solidFill>
        </p:spPr>
        <p:txBody>
          <a:bodyPr anchor="ctr"/>
          <a:lstStyle>
            <a:lvl1pPr marL="0" indent="0" algn="ctr">
              <a:buNone/>
              <a:defRPr>
                <a:solidFill>
                  <a:schemeClr val="bg1">
                    <a:lumMod val="85000"/>
                  </a:schemeClr>
                </a:solidFill>
              </a:defRPr>
            </a:lvl1pPr>
          </a:lstStyle>
          <a:p>
            <a:r>
              <a:rPr lang="en-US" dirty="0"/>
              <a:t>Breaker Image</a:t>
            </a:r>
          </a:p>
        </p:txBody>
      </p:sp>
    </p:spTree>
    <p:extLst>
      <p:ext uri="{BB962C8B-B14F-4D97-AF65-F5344CB8AC3E}">
        <p14:creationId xmlns:p14="http://schemas.microsoft.com/office/powerpoint/2010/main" val="38883794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iography 03">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13D1F45-03FD-B756-E365-5F4BF494278A}"/>
              </a:ext>
            </a:extLst>
          </p:cNvPr>
          <p:cNvSpPr txBox="1"/>
          <p:nvPr userDrawn="1"/>
        </p:nvSpPr>
        <p:spPr>
          <a:xfrm>
            <a:off x="14944777" y="8390688"/>
            <a:ext cx="474989" cy="184666"/>
          </a:xfrm>
          <a:prstGeom prst="rect">
            <a:avLst/>
          </a:prstGeom>
          <a:noFill/>
        </p:spPr>
        <p:txBody>
          <a:bodyPr wrap="square" lIns="0" tIns="0" rIns="0" bIns="0" rtlCol="0">
            <a:spAutoFit/>
          </a:bodyPr>
          <a:lstStyle/>
          <a:p>
            <a:pPr algn="r"/>
            <a:fld id="{7F5266F7-522D-104B-AF79-360529E357A8}" type="slidenum">
              <a:rPr lang="en-US" sz="1200" b="0" i="0" smtClean="0">
                <a:solidFill>
                  <a:schemeClr val="tx1"/>
                </a:solidFill>
                <a:latin typeface="Univers LT Std 47 Cn Lt" panose="020B0406020202040204" pitchFamily="34" charset="0"/>
              </a:rPr>
              <a:pPr algn="r"/>
              <a:t>‹#›</a:t>
            </a:fld>
            <a:endParaRPr lang="en-US" sz="1200" b="0" i="0" dirty="0">
              <a:solidFill>
                <a:schemeClr val="tx1"/>
              </a:solidFill>
              <a:latin typeface="Univers LT Std 47 Cn Lt" panose="020B0406020202040204" pitchFamily="34" charset="0"/>
            </a:endParaRPr>
          </a:p>
        </p:txBody>
      </p:sp>
      <p:sp>
        <p:nvSpPr>
          <p:cNvPr id="16" name="TextBox 15">
            <a:extLst>
              <a:ext uri="{FF2B5EF4-FFF2-40B4-BE49-F238E27FC236}">
                <a16:creationId xmlns:a16="http://schemas.microsoft.com/office/drawing/2014/main" id="{FB98D1E4-730E-5202-4BD7-0ED637C1105D}"/>
              </a:ext>
            </a:extLst>
          </p:cNvPr>
          <p:cNvSpPr txBox="1"/>
          <p:nvPr userDrawn="1"/>
        </p:nvSpPr>
        <p:spPr>
          <a:xfrm>
            <a:off x="833438" y="8386300"/>
            <a:ext cx="1903412" cy="184666"/>
          </a:xfrm>
          <a:prstGeom prst="rect">
            <a:avLst/>
          </a:prstGeom>
          <a:noFill/>
        </p:spPr>
        <p:txBody>
          <a:bodyPr wrap="square" lIns="0" tIns="0" rIns="0" bIns="0" rtlCol="0">
            <a:spAutoFit/>
          </a:bodyPr>
          <a:lstStyle/>
          <a:p>
            <a:r>
              <a:rPr lang="en-US" sz="1200" b="0" i="0" dirty="0">
                <a:solidFill>
                  <a:schemeClr val="tx1"/>
                </a:solidFill>
                <a:latin typeface="Univers LT Std 47 Cn Lt" panose="020B0406020202040204" pitchFamily="34" charset="0"/>
              </a:rPr>
              <a:t>Pillsbury</a:t>
            </a:r>
          </a:p>
        </p:txBody>
      </p:sp>
      <p:sp>
        <p:nvSpPr>
          <p:cNvPr id="12" name="Picture Placeholder 11">
            <a:extLst>
              <a:ext uri="{FF2B5EF4-FFF2-40B4-BE49-F238E27FC236}">
                <a16:creationId xmlns:a16="http://schemas.microsoft.com/office/drawing/2014/main" id="{3F692BF1-5EB3-241A-3A61-FB1F37A6ECB5}"/>
              </a:ext>
            </a:extLst>
          </p:cNvPr>
          <p:cNvSpPr>
            <a:spLocks noGrp="1"/>
          </p:cNvSpPr>
          <p:nvPr>
            <p:ph type="pic" sz="quarter" idx="18" hasCustomPrompt="1"/>
          </p:nvPr>
        </p:nvSpPr>
        <p:spPr>
          <a:xfrm>
            <a:off x="830264"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6" name="Text Placeholder 13">
            <a:extLst>
              <a:ext uri="{FF2B5EF4-FFF2-40B4-BE49-F238E27FC236}">
                <a16:creationId xmlns:a16="http://schemas.microsoft.com/office/drawing/2014/main" id="{34537EEF-AF0E-C90A-F713-4AD8FB0A2B37}"/>
              </a:ext>
            </a:extLst>
          </p:cNvPr>
          <p:cNvSpPr>
            <a:spLocks noGrp="1"/>
          </p:cNvSpPr>
          <p:nvPr>
            <p:ph type="body" sz="quarter" idx="14" hasCustomPrompt="1"/>
          </p:nvPr>
        </p:nvSpPr>
        <p:spPr>
          <a:xfrm>
            <a:off x="831207" y="2682337"/>
            <a:ext cx="1899293" cy="512961"/>
          </a:xfrm>
          <a:prstGeom prst="rect">
            <a:avLst/>
          </a:prstGeom>
        </p:spPr>
        <p:txBody>
          <a:bodyPr wrap="square" lIns="0" tIns="0" rIns="0" bIns="0">
            <a:noAutofit/>
          </a:bodyPr>
          <a:lstStyle>
            <a:lvl1pPr marL="0" indent="0">
              <a:lnSpc>
                <a:spcPts val="2000"/>
              </a:lnSpc>
              <a:spcBef>
                <a:spcPts val="0"/>
              </a:spcBef>
              <a:buNone/>
              <a:defRPr sz="18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10" name="Text Placeholder 13">
            <a:extLst>
              <a:ext uri="{FF2B5EF4-FFF2-40B4-BE49-F238E27FC236}">
                <a16:creationId xmlns:a16="http://schemas.microsoft.com/office/drawing/2014/main" id="{5E0C6F82-D491-B934-1AC5-9D511CEC68AA}"/>
              </a:ext>
            </a:extLst>
          </p:cNvPr>
          <p:cNvSpPr>
            <a:spLocks noGrp="1"/>
          </p:cNvSpPr>
          <p:nvPr>
            <p:ph type="body" sz="quarter" idx="19" hasCustomPrompt="1"/>
          </p:nvPr>
        </p:nvSpPr>
        <p:spPr>
          <a:xfrm>
            <a:off x="831207" y="3200957"/>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19" name="Text Placeholder 13">
            <a:extLst>
              <a:ext uri="{FF2B5EF4-FFF2-40B4-BE49-F238E27FC236}">
                <a16:creationId xmlns:a16="http://schemas.microsoft.com/office/drawing/2014/main" id="{2B5A6023-58C3-E2D2-E85E-27A9A29D0B6E}"/>
              </a:ext>
            </a:extLst>
          </p:cNvPr>
          <p:cNvSpPr>
            <a:spLocks noGrp="1"/>
          </p:cNvSpPr>
          <p:nvPr>
            <p:ph type="body" sz="quarter" idx="20" hasCustomPrompt="1"/>
          </p:nvPr>
        </p:nvSpPr>
        <p:spPr>
          <a:xfrm>
            <a:off x="831207" y="3370532"/>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20" name="Text Placeholder 13">
            <a:extLst>
              <a:ext uri="{FF2B5EF4-FFF2-40B4-BE49-F238E27FC236}">
                <a16:creationId xmlns:a16="http://schemas.microsoft.com/office/drawing/2014/main" id="{FDE10C75-300A-1E36-001D-474670F7D62B}"/>
              </a:ext>
            </a:extLst>
          </p:cNvPr>
          <p:cNvSpPr>
            <a:spLocks noGrp="1"/>
          </p:cNvSpPr>
          <p:nvPr>
            <p:ph type="body" sz="quarter" idx="21" hasCustomPrompt="1"/>
          </p:nvPr>
        </p:nvSpPr>
        <p:spPr>
          <a:xfrm>
            <a:off x="831207" y="3529422"/>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[CTRL + K to hyperlink]</a:t>
            </a:r>
          </a:p>
        </p:txBody>
      </p:sp>
      <p:sp>
        <p:nvSpPr>
          <p:cNvPr id="22" name="Text Placeholder 13">
            <a:extLst>
              <a:ext uri="{FF2B5EF4-FFF2-40B4-BE49-F238E27FC236}">
                <a16:creationId xmlns:a16="http://schemas.microsoft.com/office/drawing/2014/main" id="{CE80932C-0724-28D0-7464-0CFEAFEA96D1}"/>
              </a:ext>
            </a:extLst>
          </p:cNvPr>
          <p:cNvSpPr>
            <a:spLocks noGrp="1"/>
          </p:cNvSpPr>
          <p:nvPr>
            <p:ph type="body" sz="quarter" idx="22" hasCustomPrompt="1"/>
          </p:nvPr>
        </p:nvSpPr>
        <p:spPr>
          <a:xfrm>
            <a:off x="831207" y="3682133"/>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23" name="Text Placeholder 13">
            <a:extLst>
              <a:ext uri="{FF2B5EF4-FFF2-40B4-BE49-F238E27FC236}">
                <a16:creationId xmlns:a16="http://schemas.microsoft.com/office/drawing/2014/main" id="{D745BDE8-C0E8-A2C5-ECB6-E4D1BCF1F4C4}"/>
              </a:ext>
            </a:extLst>
          </p:cNvPr>
          <p:cNvSpPr>
            <a:spLocks noGrp="1"/>
          </p:cNvSpPr>
          <p:nvPr>
            <p:ph type="body" sz="quarter" idx="23" hasCustomPrompt="1"/>
          </p:nvPr>
        </p:nvSpPr>
        <p:spPr>
          <a:xfrm>
            <a:off x="831207" y="3838113"/>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names@pillsburylaw.com</a:t>
            </a:r>
          </a:p>
        </p:txBody>
      </p:sp>
      <p:sp>
        <p:nvSpPr>
          <p:cNvPr id="28" name="Picture Placeholder 11">
            <a:extLst>
              <a:ext uri="{FF2B5EF4-FFF2-40B4-BE49-F238E27FC236}">
                <a16:creationId xmlns:a16="http://schemas.microsoft.com/office/drawing/2014/main" id="{44DADD44-C16A-4907-739F-82F1942D0A71}"/>
              </a:ext>
            </a:extLst>
          </p:cNvPr>
          <p:cNvSpPr>
            <a:spLocks noGrp="1"/>
          </p:cNvSpPr>
          <p:nvPr>
            <p:ph type="pic" sz="quarter" idx="69" hasCustomPrompt="1"/>
          </p:nvPr>
        </p:nvSpPr>
        <p:spPr>
          <a:xfrm>
            <a:off x="9284645"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8" name="Text Placeholder 13">
            <a:extLst>
              <a:ext uri="{FF2B5EF4-FFF2-40B4-BE49-F238E27FC236}">
                <a16:creationId xmlns:a16="http://schemas.microsoft.com/office/drawing/2014/main" id="{3E4758C0-82EE-E906-E982-568FDBAADEFC}"/>
              </a:ext>
            </a:extLst>
          </p:cNvPr>
          <p:cNvSpPr>
            <a:spLocks noGrp="1"/>
          </p:cNvSpPr>
          <p:nvPr>
            <p:ph type="body" sz="quarter" idx="107" hasCustomPrompt="1"/>
          </p:nvPr>
        </p:nvSpPr>
        <p:spPr>
          <a:xfrm>
            <a:off x="9285588" y="2682337"/>
            <a:ext cx="1899293" cy="512961"/>
          </a:xfrm>
          <a:prstGeom prst="rect">
            <a:avLst/>
          </a:prstGeom>
        </p:spPr>
        <p:txBody>
          <a:bodyPr wrap="square" lIns="0" tIns="0" rIns="0" bIns="0">
            <a:noAutofit/>
          </a:bodyPr>
          <a:lstStyle>
            <a:lvl1pPr marL="0" indent="0">
              <a:lnSpc>
                <a:spcPts val="2000"/>
              </a:lnSpc>
              <a:spcBef>
                <a:spcPts val="0"/>
              </a:spcBef>
              <a:buNone/>
              <a:defRPr sz="18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9" name="Text Placeholder 13">
            <a:extLst>
              <a:ext uri="{FF2B5EF4-FFF2-40B4-BE49-F238E27FC236}">
                <a16:creationId xmlns:a16="http://schemas.microsoft.com/office/drawing/2014/main" id="{498B60D9-DF28-171B-7FB1-F3BA770E58A1}"/>
              </a:ext>
            </a:extLst>
          </p:cNvPr>
          <p:cNvSpPr>
            <a:spLocks noGrp="1"/>
          </p:cNvSpPr>
          <p:nvPr>
            <p:ph type="body" sz="quarter" idx="108" hasCustomPrompt="1"/>
          </p:nvPr>
        </p:nvSpPr>
        <p:spPr>
          <a:xfrm>
            <a:off x="9285588" y="3200957"/>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11" name="Text Placeholder 13">
            <a:extLst>
              <a:ext uri="{FF2B5EF4-FFF2-40B4-BE49-F238E27FC236}">
                <a16:creationId xmlns:a16="http://schemas.microsoft.com/office/drawing/2014/main" id="{9DA464E4-0C8E-32C9-6ADF-AF7D7F5F3F74}"/>
              </a:ext>
            </a:extLst>
          </p:cNvPr>
          <p:cNvSpPr>
            <a:spLocks noGrp="1"/>
          </p:cNvSpPr>
          <p:nvPr>
            <p:ph type="body" sz="quarter" idx="109" hasCustomPrompt="1"/>
          </p:nvPr>
        </p:nvSpPr>
        <p:spPr>
          <a:xfrm>
            <a:off x="9285588" y="3370532"/>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13" name="Text Placeholder 13">
            <a:extLst>
              <a:ext uri="{FF2B5EF4-FFF2-40B4-BE49-F238E27FC236}">
                <a16:creationId xmlns:a16="http://schemas.microsoft.com/office/drawing/2014/main" id="{D932A3E8-E424-F2A1-49C5-E055EB74B06E}"/>
              </a:ext>
            </a:extLst>
          </p:cNvPr>
          <p:cNvSpPr>
            <a:spLocks noGrp="1"/>
          </p:cNvSpPr>
          <p:nvPr>
            <p:ph type="body" sz="quarter" idx="110" hasCustomPrompt="1"/>
          </p:nvPr>
        </p:nvSpPr>
        <p:spPr>
          <a:xfrm>
            <a:off x="9285588" y="3529422"/>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[CTRL + K to hyperlink]</a:t>
            </a:r>
          </a:p>
        </p:txBody>
      </p:sp>
      <p:sp>
        <p:nvSpPr>
          <p:cNvPr id="14" name="Text Placeholder 13">
            <a:extLst>
              <a:ext uri="{FF2B5EF4-FFF2-40B4-BE49-F238E27FC236}">
                <a16:creationId xmlns:a16="http://schemas.microsoft.com/office/drawing/2014/main" id="{9045CD00-0922-83BE-1133-11718D916F9A}"/>
              </a:ext>
            </a:extLst>
          </p:cNvPr>
          <p:cNvSpPr>
            <a:spLocks noGrp="1"/>
          </p:cNvSpPr>
          <p:nvPr>
            <p:ph type="body" sz="quarter" idx="111" hasCustomPrompt="1"/>
          </p:nvPr>
        </p:nvSpPr>
        <p:spPr>
          <a:xfrm>
            <a:off x="9285588" y="3682133"/>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15" name="Text Placeholder 13">
            <a:extLst>
              <a:ext uri="{FF2B5EF4-FFF2-40B4-BE49-F238E27FC236}">
                <a16:creationId xmlns:a16="http://schemas.microsoft.com/office/drawing/2014/main" id="{0B00880F-4366-7E22-BBA2-B61EE908A02E}"/>
              </a:ext>
            </a:extLst>
          </p:cNvPr>
          <p:cNvSpPr>
            <a:spLocks noGrp="1"/>
          </p:cNvSpPr>
          <p:nvPr>
            <p:ph type="body" sz="quarter" idx="112" hasCustomPrompt="1"/>
          </p:nvPr>
        </p:nvSpPr>
        <p:spPr>
          <a:xfrm>
            <a:off x="9285588" y="3838113"/>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names@pillsburylaw.com</a:t>
            </a:r>
          </a:p>
        </p:txBody>
      </p:sp>
      <p:sp>
        <p:nvSpPr>
          <p:cNvPr id="32" name="Picture Placeholder 11">
            <a:extLst>
              <a:ext uri="{FF2B5EF4-FFF2-40B4-BE49-F238E27FC236}">
                <a16:creationId xmlns:a16="http://schemas.microsoft.com/office/drawing/2014/main" id="{65831755-5024-AA1C-18D5-D71D3263C0FC}"/>
              </a:ext>
            </a:extLst>
          </p:cNvPr>
          <p:cNvSpPr>
            <a:spLocks noGrp="1"/>
          </p:cNvSpPr>
          <p:nvPr>
            <p:ph type="pic" sz="quarter" idx="113" hasCustomPrompt="1"/>
          </p:nvPr>
        </p:nvSpPr>
        <p:spPr>
          <a:xfrm>
            <a:off x="830264" y="4628587"/>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33" name="Text Placeholder 13">
            <a:extLst>
              <a:ext uri="{FF2B5EF4-FFF2-40B4-BE49-F238E27FC236}">
                <a16:creationId xmlns:a16="http://schemas.microsoft.com/office/drawing/2014/main" id="{BC00DCAC-580D-E363-20D7-34E385E8A224}"/>
              </a:ext>
            </a:extLst>
          </p:cNvPr>
          <p:cNvSpPr>
            <a:spLocks noGrp="1"/>
          </p:cNvSpPr>
          <p:nvPr>
            <p:ph type="body" sz="quarter" idx="114" hasCustomPrompt="1"/>
          </p:nvPr>
        </p:nvSpPr>
        <p:spPr>
          <a:xfrm>
            <a:off x="831207" y="6483836"/>
            <a:ext cx="1899293" cy="512961"/>
          </a:xfrm>
          <a:prstGeom prst="rect">
            <a:avLst/>
          </a:prstGeom>
        </p:spPr>
        <p:txBody>
          <a:bodyPr wrap="square" lIns="0" tIns="0" rIns="0" bIns="0">
            <a:noAutofit/>
          </a:bodyPr>
          <a:lstStyle>
            <a:lvl1pPr marL="0" indent="0">
              <a:lnSpc>
                <a:spcPts val="2000"/>
              </a:lnSpc>
              <a:spcBef>
                <a:spcPts val="0"/>
              </a:spcBef>
              <a:buNone/>
              <a:defRPr sz="18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34" name="Text Placeholder 13">
            <a:extLst>
              <a:ext uri="{FF2B5EF4-FFF2-40B4-BE49-F238E27FC236}">
                <a16:creationId xmlns:a16="http://schemas.microsoft.com/office/drawing/2014/main" id="{75414B08-C084-D069-5B7A-CC0D111D0E30}"/>
              </a:ext>
            </a:extLst>
          </p:cNvPr>
          <p:cNvSpPr>
            <a:spLocks noGrp="1"/>
          </p:cNvSpPr>
          <p:nvPr>
            <p:ph type="body" sz="quarter" idx="115" hasCustomPrompt="1"/>
          </p:nvPr>
        </p:nvSpPr>
        <p:spPr>
          <a:xfrm>
            <a:off x="831207" y="7002456"/>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35" name="Text Placeholder 13">
            <a:extLst>
              <a:ext uri="{FF2B5EF4-FFF2-40B4-BE49-F238E27FC236}">
                <a16:creationId xmlns:a16="http://schemas.microsoft.com/office/drawing/2014/main" id="{C3AB75BF-65B3-12EA-A9AA-CCBD97684353}"/>
              </a:ext>
            </a:extLst>
          </p:cNvPr>
          <p:cNvSpPr>
            <a:spLocks noGrp="1"/>
          </p:cNvSpPr>
          <p:nvPr>
            <p:ph type="body" sz="quarter" idx="116" hasCustomPrompt="1"/>
          </p:nvPr>
        </p:nvSpPr>
        <p:spPr>
          <a:xfrm>
            <a:off x="831207" y="7172031"/>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36" name="Text Placeholder 13">
            <a:extLst>
              <a:ext uri="{FF2B5EF4-FFF2-40B4-BE49-F238E27FC236}">
                <a16:creationId xmlns:a16="http://schemas.microsoft.com/office/drawing/2014/main" id="{2F5083F1-3E2E-E3D5-C9A3-52427F572911}"/>
              </a:ext>
            </a:extLst>
          </p:cNvPr>
          <p:cNvSpPr>
            <a:spLocks noGrp="1"/>
          </p:cNvSpPr>
          <p:nvPr>
            <p:ph type="body" sz="quarter" idx="117" hasCustomPrompt="1"/>
          </p:nvPr>
        </p:nvSpPr>
        <p:spPr>
          <a:xfrm>
            <a:off x="831207" y="7330921"/>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[CTRL + K to hyperlink]</a:t>
            </a:r>
          </a:p>
        </p:txBody>
      </p:sp>
      <p:sp>
        <p:nvSpPr>
          <p:cNvPr id="37" name="Text Placeholder 13">
            <a:extLst>
              <a:ext uri="{FF2B5EF4-FFF2-40B4-BE49-F238E27FC236}">
                <a16:creationId xmlns:a16="http://schemas.microsoft.com/office/drawing/2014/main" id="{AFC02B93-AE78-BFFE-355C-964A75EB057A}"/>
              </a:ext>
            </a:extLst>
          </p:cNvPr>
          <p:cNvSpPr>
            <a:spLocks noGrp="1"/>
          </p:cNvSpPr>
          <p:nvPr>
            <p:ph type="body" sz="quarter" idx="118" hasCustomPrompt="1"/>
          </p:nvPr>
        </p:nvSpPr>
        <p:spPr>
          <a:xfrm>
            <a:off x="831207" y="7483632"/>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38" name="Text Placeholder 13">
            <a:extLst>
              <a:ext uri="{FF2B5EF4-FFF2-40B4-BE49-F238E27FC236}">
                <a16:creationId xmlns:a16="http://schemas.microsoft.com/office/drawing/2014/main" id="{5D8A2E20-6992-3164-F152-3112140B1B9A}"/>
              </a:ext>
            </a:extLst>
          </p:cNvPr>
          <p:cNvSpPr>
            <a:spLocks noGrp="1"/>
          </p:cNvSpPr>
          <p:nvPr>
            <p:ph type="body" sz="quarter" idx="119" hasCustomPrompt="1"/>
          </p:nvPr>
        </p:nvSpPr>
        <p:spPr>
          <a:xfrm>
            <a:off x="831207" y="7639612"/>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names@pillsburylaw.com</a:t>
            </a:r>
          </a:p>
        </p:txBody>
      </p:sp>
      <p:sp>
        <p:nvSpPr>
          <p:cNvPr id="46" name="Picture Placeholder 11">
            <a:extLst>
              <a:ext uri="{FF2B5EF4-FFF2-40B4-BE49-F238E27FC236}">
                <a16:creationId xmlns:a16="http://schemas.microsoft.com/office/drawing/2014/main" id="{978B5733-0533-AAE8-EC73-37F350808A09}"/>
              </a:ext>
            </a:extLst>
          </p:cNvPr>
          <p:cNvSpPr>
            <a:spLocks noGrp="1"/>
          </p:cNvSpPr>
          <p:nvPr>
            <p:ph type="pic" sz="quarter" idx="120" hasCustomPrompt="1"/>
          </p:nvPr>
        </p:nvSpPr>
        <p:spPr>
          <a:xfrm>
            <a:off x="9277352" y="4628587"/>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47" name="Text Placeholder 13">
            <a:extLst>
              <a:ext uri="{FF2B5EF4-FFF2-40B4-BE49-F238E27FC236}">
                <a16:creationId xmlns:a16="http://schemas.microsoft.com/office/drawing/2014/main" id="{22D3883C-4260-EBEA-3680-16E42C8C99DF}"/>
              </a:ext>
            </a:extLst>
          </p:cNvPr>
          <p:cNvSpPr>
            <a:spLocks noGrp="1"/>
          </p:cNvSpPr>
          <p:nvPr>
            <p:ph type="body" sz="quarter" idx="121" hasCustomPrompt="1"/>
          </p:nvPr>
        </p:nvSpPr>
        <p:spPr>
          <a:xfrm>
            <a:off x="9278295" y="6483836"/>
            <a:ext cx="1899293" cy="512961"/>
          </a:xfrm>
          <a:prstGeom prst="rect">
            <a:avLst/>
          </a:prstGeom>
        </p:spPr>
        <p:txBody>
          <a:bodyPr wrap="square" lIns="0" tIns="0" rIns="0" bIns="0">
            <a:noAutofit/>
          </a:bodyPr>
          <a:lstStyle>
            <a:lvl1pPr marL="0" indent="0">
              <a:lnSpc>
                <a:spcPts val="2000"/>
              </a:lnSpc>
              <a:spcBef>
                <a:spcPts val="0"/>
              </a:spcBef>
              <a:buNone/>
              <a:defRPr sz="18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48" name="Text Placeholder 13">
            <a:extLst>
              <a:ext uri="{FF2B5EF4-FFF2-40B4-BE49-F238E27FC236}">
                <a16:creationId xmlns:a16="http://schemas.microsoft.com/office/drawing/2014/main" id="{A114D23B-CEA2-7176-823F-7EE3F79CF270}"/>
              </a:ext>
            </a:extLst>
          </p:cNvPr>
          <p:cNvSpPr>
            <a:spLocks noGrp="1"/>
          </p:cNvSpPr>
          <p:nvPr>
            <p:ph type="body" sz="quarter" idx="122" hasCustomPrompt="1"/>
          </p:nvPr>
        </p:nvSpPr>
        <p:spPr>
          <a:xfrm>
            <a:off x="9278295" y="7002456"/>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49" name="Text Placeholder 13">
            <a:extLst>
              <a:ext uri="{FF2B5EF4-FFF2-40B4-BE49-F238E27FC236}">
                <a16:creationId xmlns:a16="http://schemas.microsoft.com/office/drawing/2014/main" id="{FE69D081-4B36-616D-9249-149E412CBF68}"/>
              </a:ext>
            </a:extLst>
          </p:cNvPr>
          <p:cNvSpPr>
            <a:spLocks noGrp="1"/>
          </p:cNvSpPr>
          <p:nvPr>
            <p:ph type="body" sz="quarter" idx="123" hasCustomPrompt="1"/>
          </p:nvPr>
        </p:nvSpPr>
        <p:spPr>
          <a:xfrm>
            <a:off x="9278295" y="7172031"/>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50" name="Text Placeholder 13">
            <a:extLst>
              <a:ext uri="{FF2B5EF4-FFF2-40B4-BE49-F238E27FC236}">
                <a16:creationId xmlns:a16="http://schemas.microsoft.com/office/drawing/2014/main" id="{69E49B67-CD93-56EC-328F-CFFF365A9E87}"/>
              </a:ext>
            </a:extLst>
          </p:cNvPr>
          <p:cNvSpPr>
            <a:spLocks noGrp="1"/>
          </p:cNvSpPr>
          <p:nvPr>
            <p:ph type="body" sz="quarter" idx="124" hasCustomPrompt="1"/>
          </p:nvPr>
        </p:nvSpPr>
        <p:spPr>
          <a:xfrm>
            <a:off x="9278295" y="7330921"/>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[CTRL + K to hyperlink]</a:t>
            </a:r>
          </a:p>
        </p:txBody>
      </p:sp>
      <p:sp>
        <p:nvSpPr>
          <p:cNvPr id="51" name="Text Placeholder 13">
            <a:extLst>
              <a:ext uri="{FF2B5EF4-FFF2-40B4-BE49-F238E27FC236}">
                <a16:creationId xmlns:a16="http://schemas.microsoft.com/office/drawing/2014/main" id="{FA2E5320-F8F1-42E5-F7D8-8AD1A23FC8E2}"/>
              </a:ext>
            </a:extLst>
          </p:cNvPr>
          <p:cNvSpPr>
            <a:spLocks noGrp="1"/>
          </p:cNvSpPr>
          <p:nvPr>
            <p:ph type="body" sz="quarter" idx="125" hasCustomPrompt="1"/>
          </p:nvPr>
        </p:nvSpPr>
        <p:spPr>
          <a:xfrm>
            <a:off x="9278295" y="7483632"/>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52" name="Text Placeholder 13">
            <a:extLst>
              <a:ext uri="{FF2B5EF4-FFF2-40B4-BE49-F238E27FC236}">
                <a16:creationId xmlns:a16="http://schemas.microsoft.com/office/drawing/2014/main" id="{8311A39D-15FE-9637-DED6-DD741FAEC86A}"/>
              </a:ext>
            </a:extLst>
          </p:cNvPr>
          <p:cNvSpPr>
            <a:spLocks noGrp="1"/>
          </p:cNvSpPr>
          <p:nvPr>
            <p:ph type="body" sz="quarter" idx="126" hasCustomPrompt="1"/>
          </p:nvPr>
        </p:nvSpPr>
        <p:spPr>
          <a:xfrm>
            <a:off x="9278295" y="7639612"/>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names@pillsburylaw.com</a:t>
            </a:r>
          </a:p>
        </p:txBody>
      </p:sp>
    </p:spTree>
    <p:extLst>
      <p:ext uri="{BB962C8B-B14F-4D97-AF65-F5344CB8AC3E}">
        <p14:creationId xmlns:p14="http://schemas.microsoft.com/office/powerpoint/2010/main" val="252365382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05">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B92FA1-3F26-AF32-1777-FC1057E825A6}"/>
              </a:ext>
            </a:extLst>
          </p:cNvPr>
          <p:cNvPicPr>
            <a:picLocks noChangeAspect="1"/>
          </p:cNvPicPr>
          <p:nvPr userDrawn="1"/>
        </p:nvPicPr>
        <p:blipFill>
          <a:blip r:embed="rId2"/>
          <a:stretch>
            <a:fillRect/>
          </a:stretch>
        </p:blipFill>
        <p:spPr>
          <a:xfrm>
            <a:off x="794" y="0"/>
            <a:ext cx="16256000" cy="9144000"/>
          </a:xfrm>
          <a:prstGeom prst="rect">
            <a:avLst/>
          </a:prstGeom>
        </p:spPr>
      </p:pic>
      <p:sp>
        <p:nvSpPr>
          <p:cNvPr id="14" name="Text Placeholder 13">
            <a:extLst>
              <a:ext uri="{FF2B5EF4-FFF2-40B4-BE49-F238E27FC236}">
                <a16:creationId xmlns:a16="http://schemas.microsoft.com/office/drawing/2014/main" id="{CBFE716D-D0E9-DF29-5E37-21B5E206C2D8}"/>
              </a:ext>
            </a:extLst>
          </p:cNvPr>
          <p:cNvSpPr>
            <a:spLocks noGrp="1"/>
          </p:cNvSpPr>
          <p:nvPr>
            <p:ph type="body" sz="quarter" idx="11" hasCustomPrompt="1"/>
          </p:nvPr>
        </p:nvSpPr>
        <p:spPr>
          <a:xfrm>
            <a:off x="831207" y="4563761"/>
            <a:ext cx="6132512" cy="278794"/>
          </a:xfrm>
          <a:prstGeom prst="rect">
            <a:avLst/>
          </a:prstGeom>
        </p:spPr>
        <p:txBody>
          <a:bodyPr lIns="0" tIns="0" rIns="0" bIns="0">
            <a:spAutoFit/>
          </a:bodyPr>
          <a:lstStyle>
            <a:lvl1pPr marL="0" indent="0">
              <a:lnSpc>
                <a:spcPts val="2300"/>
              </a:lnSpc>
              <a:buNone/>
              <a:defRPr sz="1800" b="0" i="0" cap="all" spc="90" baseline="0">
                <a:solidFill>
                  <a:schemeClr val="bg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month 2023</a:t>
            </a:r>
          </a:p>
        </p:txBody>
      </p:sp>
      <p:sp>
        <p:nvSpPr>
          <p:cNvPr id="15" name="Text Placeholder 13">
            <a:extLst>
              <a:ext uri="{FF2B5EF4-FFF2-40B4-BE49-F238E27FC236}">
                <a16:creationId xmlns:a16="http://schemas.microsoft.com/office/drawing/2014/main" id="{2477338C-FC8A-BBCE-F09E-63440911FF69}"/>
              </a:ext>
            </a:extLst>
          </p:cNvPr>
          <p:cNvSpPr>
            <a:spLocks noGrp="1"/>
          </p:cNvSpPr>
          <p:nvPr>
            <p:ph type="body" sz="quarter" idx="12" hasCustomPrompt="1"/>
          </p:nvPr>
        </p:nvSpPr>
        <p:spPr>
          <a:xfrm>
            <a:off x="831207" y="5454409"/>
            <a:ext cx="6132512" cy="1937710"/>
          </a:xfrm>
          <a:prstGeom prst="rect">
            <a:avLst/>
          </a:prstGeom>
        </p:spPr>
        <p:txBody>
          <a:bodyPr lIns="0" tIns="0" rIns="0" bIns="0">
            <a:spAutoFit/>
          </a:bodyPr>
          <a:lstStyle>
            <a:lvl1pPr marL="0" indent="0">
              <a:lnSpc>
                <a:spcPts val="7400"/>
              </a:lnSpc>
              <a:spcBef>
                <a:spcPts val="0"/>
              </a:spcBef>
              <a:buNone/>
              <a:defRPr sz="7200" b="0" i="0" cap="none" spc="-260" baseline="0">
                <a:solidFill>
                  <a:schemeClr val="tx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Presentation</a:t>
            </a:r>
            <a:br>
              <a:rPr lang="en-US" dirty="0"/>
            </a:br>
            <a:r>
              <a:rPr lang="en-US" dirty="0"/>
              <a:t>Title Goes Here</a:t>
            </a:r>
          </a:p>
        </p:txBody>
      </p:sp>
      <p:sp>
        <p:nvSpPr>
          <p:cNvPr id="16" name="Text Placeholder 13">
            <a:extLst>
              <a:ext uri="{FF2B5EF4-FFF2-40B4-BE49-F238E27FC236}">
                <a16:creationId xmlns:a16="http://schemas.microsoft.com/office/drawing/2014/main" id="{232A7EC1-7221-2F31-94CA-22EE249CEBE6}"/>
              </a:ext>
            </a:extLst>
          </p:cNvPr>
          <p:cNvSpPr>
            <a:spLocks noGrp="1"/>
          </p:cNvSpPr>
          <p:nvPr>
            <p:ph type="body" sz="quarter" idx="13" hasCustomPrompt="1"/>
          </p:nvPr>
        </p:nvSpPr>
        <p:spPr>
          <a:xfrm>
            <a:off x="831207" y="7520717"/>
            <a:ext cx="4013843" cy="615553"/>
          </a:xfrm>
          <a:prstGeom prst="rect">
            <a:avLst/>
          </a:prstGeom>
        </p:spPr>
        <p:txBody>
          <a:bodyPr wrap="square" lIns="0" tIns="0" rIns="0" bIns="0">
            <a:spAutoFit/>
          </a:bodyPr>
          <a:lstStyle>
            <a:lvl1pPr marL="0" indent="0">
              <a:lnSpc>
                <a:spcPts val="1600"/>
              </a:lnSpc>
              <a:spcBef>
                <a:spcPts val="0"/>
              </a:spcBef>
              <a:buNone/>
              <a:defRPr sz="1400" b="0" i="0" cap="none" spc="0" baseline="0">
                <a:solidFill>
                  <a:schemeClr val="bg1"/>
                </a:solidFill>
                <a:latin typeface="Mercury Display Bold" pitchFamily="50"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Short description goes here sed </a:t>
            </a:r>
            <a:r>
              <a:rPr lang="en-US" dirty="0" err="1"/>
              <a:t>posuere</a:t>
            </a:r>
            <a:r>
              <a:rPr lang="en-US" dirty="0"/>
              <a:t> </a:t>
            </a:r>
            <a:r>
              <a:rPr lang="en-US" dirty="0" err="1"/>
              <a:t>consectetur</a:t>
            </a:r>
            <a:r>
              <a:rPr lang="en-US" dirty="0"/>
              <a:t> </a:t>
            </a:r>
            <a:br>
              <a:rPr lang="en-US" dirty="0"/>
            </a:br>
            <a:r>
              <a:rPr lang="en-US" dirty="0" err="1"/>
              <a:t>est</a:t>
            </a:r>
            <a:r>
              <a:rPr lang="en-US" dirty="0"/>
              <a:t> at </a:t>
            </a:r>
            <a:r>
              <a:rPr lang="en-US" dirty="0" err="1"/>
              <a:t>lobortis</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br>
              <a:rPr lang="en-US" dirty="0"/>
            </a:br>
            <a:r>
              <a:rPr lang="en-US" dirty="0" err="1"/>
              <a:t>ornare</a:t>
            </a:r>
            <a:r>
              <a:rPr lang="en-US" dirty="0"/>
              <a:t> vel </a:t>
            </a:r>
            <a:r>
              <a:rPr lang="en-US" dirty="0" err="1"/>
              <a:t>eu</a:t>
            </a:r>
            <a:r>
              <a:rPr lang="en-US" dirty="0"/>
              <a:t> </a:t>
            </a:r>
            <a:r>
              <a:rPr lang="en-US" dirty="0" err="1"/>
              <a:t>leo</a:t>
            </a:r>
            <a:r>
              <a:rPr lang="en-US" dirty="0"/>
              <a:t> ipsum.</a:t>
            </a:r>
          </a:p>
        </p:txBody>
      </p:sp>
      <p:pic>
        <p:nvPicPr>
          <p:cNvPr id="5" name="Picture 4">
            <a:extLst>
              <a:ext uri="{FF2B5EF4-FFF2-40B4-BE49-F238E27FC236}">
                <a16:creationId xmlns:a16="http://schemas.microsoft.com/office/drawing/2014/main" id="{393DA9D4-CAB5-D311-6DDF-15B2309B86A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24829" y="524107"/>
            <a:ext cx="1639230" cy="1059366"/>
          </a:xfrm>
          <a:prstGeom prst="rect">
            <a:avLst/>
          </a:prstGeom>
        </p:spPr>
      </p:pic>
    </p:spTree>
    <p:extLst>
      <p:ext uri="{BB962C8B-B14F-4D97-AF65-F5344CB8AC3E}">
        <p14:creationId xmlns:p14="http://schemas.microsoft.com/office/powerpoint/2010/main" val="340020203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ver 05">
    <p:bg>
      <p:bgPr>
        <a:solidFill>
          <a:schemeClr val="accent3"/>
        </a:solidFill>
        <a:effectLst/>
      </p:bgPr>
    </p:bg>
    <p:spTree>
      <p:nvGrpSpPr>
        <p:cNvPr id="1" name=""/>
        <p:cNvGrpSpPr/>
        <p:nvPr/>
      </p:nvGrpSpPr>
      <p:grpSpPr>
        <a:xfrm>
          <a:off x="0" y="0"/>
          <a:ext cx="0" cy="0"/>
          <a:chOff x="0" y="0"/>
          <a:chExt cx="0" cy="0"/>
        </a:xfrm>
      </p:grpSpPr>
      <p:pic>
        <p:nvPicPr>
          <p:cNvPr id="4" name="Picture 3" descr="A close up of a globe&#10;&#10;AI-generated content may be incorrect.">
            <a:extLst>
              <a:ext uri="{FF2B5EF4-FFF2-40B4-BE49-F238E27FC236}">
                <a16:creationId xmlns:a16="http://schemas.microsoft.com/office/drawing/2014/main" id="{9808E47C-12D5-CC19-D2AF-99F7C9F4000B}"/>
              </a:ext>
            </a:extLst>
          </p:cNvPr>
          <p:cNvPicPr>
            <a:picLocks noChangeAspect="1"/>
          </p:cNvPicPr>
          <p:nvPr userDrawn="1"/>
        </p:nvPicPr>
        <p:blipFill>
          <a:blip r:embed="rId2"/>
          <a:stretch>
            <a:fillRect/>
          </a:stretch>
        </p:blipFill>
        <p:spPr>
          <a:xfrm>
            <a:off x="794" y="0"/>
            <a:ext cx="16256000" cy="9144000"/>
          </a:xfrm>
          <a:prstGeom prst="rect">
            <a:avLst/>
          </a:prstGeom>
        </p:spPr>
      </p:pic>
      <p:sp>
        <p:nvSpPr>
          <p:cNvPr id="14" name="Text Placeholder 13">
            <a:extLst>
              <a:ext uri="{FF2B5EF4-FFF2-40B4-BE49-F238E27FC236}">
                <a16:creationId xmlns:a16="http://schemas.microsoft.com/office/drawing/2014/main" id="{CBFE716D-D0E9-DF29-5E37-21B5E206C2D8}"/>
              </a:ext>
            </a:extLst>
          </p:cNvPr>
          <p:cNvSpPr>
            <a:spLocks noGrp="1"/>
          </p:cNvSpPr>
          <p:nvPr>
            <p:ph type="body" sz="quarter" idx="11" hasCustomPrompt="1"/>
          </p:nvPr>
        </p:nvSpPr>
        <p:spPr>
          <a:xfrm>
            <a:off x="831207" y="4563761"/>
            <a:ext cx="6132512" cy="278794"/>
          </a:xfrm>
          <a:prstGeom prst="rect">
            <a:avLst/>
          </a:prstGeom>
        </p:spPr>
        <p:txBody>
          <a:bodyPr lIns="0" tIns="0" rIns="0" bIns="0">
            <a:spAutoFit/>
          </a:bodyPr>
          <a:lstStyle>
            <a:lvl1pPr marL="0" indent="0">
              <a:lnSpc>
                <a:spcPts val="2300"/>
              </a:lnSpc>
              <a:buNone/>
              <a:defRPr sz="1800" b="0" i="0" cap="all" spc="90" baseline="0">
                <a:solidFill>
                  <a:schemeClr val="bg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month 2023</a:t>
            </a:r>
          </a:p>
        </p:txBody>
      </p:sp>
      <p:sp>
        <p:nvSpPr>
          <p:cNvPr id="15" name="Text Placeholder 13">
            <a:extLst>
              <a:ext uri="{FF2B5EF4-FFF2-40B4-BE49-F238E27FC236}">
                <a16:creationId xmlns:a16="http://schemas.microsoft.com/office/drawing/2014/main" id="{2477338C-FC8A-BBCE-F09E-63440911FF69}"/>
              </a:ext>
            </a:extLst>
          </p:cNvPr>
          <p:cNvSpPr>
            <a:spLocks noGrp="1"/>
          </p:cNvSpPr>
          <p:nvPr>
            <p:ph type="body" sz="quarter" idx="12" hasCustomPrompt="1"/>
          </p:nvPr>
        </p:nvSpPr>
        <p:spPr>
          <a:xfrm>
            <a:off x="831207" y="5454409"/>
            <a:ext cx="6132512" cy="1937710"/>
          </a:xfrm>
          <a:prstGeom prst="rect">
            <a:avLst/>
          </a:prstGeom>
        </p:spPr>
        <p:txBody>
          <a:bodyPr lIns="0" tIns="0" rIns="0" bIns="0">
            <a:spAutoFit/>
          </a:bodyPr>
          <a:lstStyle>
            <a:lvl1pPr marL="0" indent="0">
              <a:lnSpc>
                <a:spcPts val="7400"/>
              </a:lnSpc>
              <a:spcBef>
                <a:spcPts val="0"/>
              </a:spcBef>
              <a:buNone/>
              <a:defRPr sz="7200" b="0" i="0" cap="none" spc="-260" baseline="0">
                <a:solidFill>
                  <a:schemeClr val="tx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Presentation</a:t>
            </a:r>
            <a:br>
              <a:rPr lang="en-US" dirty="0"/>
            </a:br>
            <a:r>
              <a:rPr lang="en-US" dirty="0"/>
              <a:t>Title Goes Here</a:t>
            </a:r>
          </a:p>
        </p:txBody>
      </p:sp>
      <p:sp>
        <p:nvSpPr>
          <p:cNvPr id="16" name="Text Placeholder 13">
            <a:extLst>
              <a:ext uri="{FF2B5EF4-FFF2-40B4-BE49-F238E27FC236}">
                <a16:creationId xmlns:a16="http://schemas.microsoft.com/office/drawing/2014/main" id="{232A7EC1-7221-2F31-94CA-22EE249CEBE6}"/>
              </a:ext>
            </a:extLst>
          </p:cNvPr>
          <p:cNvSpPr>
            <a:spLocks noGrp="1"/>
          </p:cNvSpPr>
          <p:nvPr>
            <p:ph type="body" sz="quarter" idx="13" hasCustomPrompt="1"/>
          </p:nvPr>
        </p:nvSpPr>
        <p:spPr>
          <a:xfrm>
            <a:off x="831207" y="7520717"/>
            <a:ext cx="4013843" cy="615553"/>
          </a:xfrm>
          <a:prstGeom prst="rect">
            <a:avLst/>
          </a:prstGeom>
        </p:spPr>
        <p:txBody>
          <a:bodyPr wrap="square" lIns="0" tIns="0" rIns="0" bIns="0">
            <a:spAutoFit/>
          </a:bodyPr>
          <a:lstStyle>
            <a:lvl1pPr marL="0" indent="0">
              <a:lnSpc>
                <a:spcPts val="1600"/>
              </a:lnSpc>
              <a:spcBef>
                <a:spcPts val="0"/>
              </a:spcBef>
              <a:buNone/>
              <a:defRPr sz="1400" b="0" i="0" cap="none" spc="0" baseline="0">
                <a:solidFill>
                  <a:schemeClr val="bg1"/>
                </a:solidFill>
                <a:latin typeface="Mercury Display Bold" pitchFamily="50"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Short description goes here sed </a:t>
            </a:r>
            <a:r>
              <a:rPr lang="en-US" dirty="0" err="1"/>
              <a:t>posuere</a:t>
            </a:r>
            <a:r>
              <a:rPr lang="en-US" dirty="0"/>
              <a:t> </a:t>
            </a:r>
            <a:r>
              <a:rPr lang="en-US" dirty="0" err="1"/>
              <a:t>consectetur</a:t>
            </a:r>
            <a:r>
              <a:rPr lang="en-US" dirty="0"/>
              <a:t> </a:t>
            </a:r>
            <a:br>
              <a:rPr lang="en-US" dirty="0"/>
            </a:br>
            <a:r>
              <a:rPr lang="en-US" dirty="0" err="1"/>
              <a:t>est</a:t>
            </a:r>
            <a:r>
              <a:rPr lang="en-US" dirty="0"/>
              <a:t> at </a:t>
            </a:r>
            <a:r>
              <a:rPr lang="en-US" dirty="0" err="1"/>
              <a:t>lobortis</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br>
              <a:rPr lang="en-US" dirty="0"/>
            </a:br>
            <a:r>
              <a:rPr lang="en-US" dirty="0" err="1"/>
              <a:t>ornare</a:t>
            </a:r>
            <a:r>
              <a:rPr lang="en-US" dirty="0"/>
              <a:t> vel </a:t>
            </a:r>
            <a:r>
              <a:rPr lang="en-US" dirty="0" err="1"/>
              <a:t>eu</a:t>
            </a:r>
            <a:r>
              <a:rPr lang="en-US" dirty="0"/>
              <a:t> </a:t>
            </a:r>
            <a:r>
              <a:rPr lang="en-US" dirty="0" err="1"/>
              <a:t>leo</a:t>
            </a:r>
            <a:r>
              <a:rPr lang="en-US" dirty="0"/>
              <a:t> ipsum.</a:t>
            </a:r>
          </a:p>
        </p:txBody>
      </p:sp>
      <p:pic>
        <p:nvPicPr>
          <p:cNvPr id="5" name="Picture 4">
            <a:extLst>
              <a:ext uri="{FF2B5EF4-FFF2-40B4-BE49-F238E27FC236}">
                <a16:creationId xmlns:a16="http://schemas.microsoft.com/office/drawing/2014/main" id="{393DA9D4-CAB5-D311-6DDF-15B2309B86A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24829" y="524107"/>
            <a:ext cx="1639230" cy="1059366"/>
          </a:xfrm>
          <a:prstGeom prst="rect">
            <a:avLst/>
          </a:prstGeom>
        </p:spPr>
      </p:pic>
    </p:spTree>
    <p:extLst>
      <p:ext uri="{BB962C8B-B14F-4D97-AF65-F5344CB8AC3E}">
        <p14:creationId xmlns:p14="http://schemas.microsoft.com/office/powerpoint/2010/main" val="11635328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Custom Content 01">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13D1F45-03FD-B756-E365-5F4BF494278A}"/>
              </a:ext>
            </a:extLst>
          </p:cNvPr>
          <p:cNvSpPr txBox="1"/>
          <p:nvPr userDrawn="1"/>
        </p:nvSpPr>
        <p:spPr>
          <a:xfrm>
            <a:off x="1084898" y="8386300"/>
            <a:ext cx="474989" cy="184666"/>
          </a:xfrm>
          <a:prstGeom prst="rect">
            <a:avLst/>
          </a:prstGeom>
          <a:noFill/>
        </p:spPr>
        <p:txBody>
          <a:bodyPr wrap="square" lIns="0" tIns="0" rIns="0" bIns="0" rtlCol="0">
            <a:spAutoFit/>
          </a:bodyPr>
          <a:lstStyle/>
          <a:p>
            <a:pPr algn="r"/>
            <a:fld id="{7F5266F7-522D-104B-AF79-360529E357A8}" type="slidenum">
              <a:rPr lang="en-US" sz="1200" b="0" i="0" smtClean="0">
                <a:solidFill>
                  <a:schemeClr val="tx1"/>
                </a:solidFill>
                <a:latin typeface="Univers LT Std 47 Cn Lt" panose="020B0406020202040204" pitchFamily="34" charset="0"/>
              </a:rPr>
              <a:pPr algn="r"/>
              <a:t>‹#›</a:t>
            </a:fld>
            <a:endParaRPr lang="en-US" sz="1200" b="0" i="0" dirty="0">
              <a:solidFill>
                <a:schemeClr val="tx1"/>
              </a:solidFill>
              <a:latin typeface="Univers LT Std 47 Cn Lt" panose="020B0406020202040204" pitchFamily="34" charset="0"/>
            </a:endParaRPr>
          </a:p>
        </p:txBody>
      </p:sp>
      <p:sp>
        <p:nvSpPr>
          <p:cNvPr id="16" name="TextBox 15">
            <a:extLst>
              <a:ext uri="{FF2B5EF4-FFF2-40B4-BE49-F238E27FC236}">
                <a16:creationId xmlns:a16="http://schemas.microsoft.com/office/drawing/2014/main" id="{FB98D1E4-730E-5202-4BD7-0ED637C1105D}"/>
              </a:ext>
            </a:extLst>
          </p:cNvPr>
          <p:cNvSpPr txBox="1"/>
          <p:nvPr userDrawn="1"/>
        </p:nvSpPr>
        <p:spPr>
          <a:xfrm>
            <a:off x="833438" y="8386300"/>
            <a:ext cx="548640" cy="184666"/>
          </a:xfrm>
          <a:prstGeom prst="rect">
            <a:avLst/>
          </a:prstGeom>
          <a:noFill/>
        </p:spPr>
        <p:txBody>
          <a:bodyPr wrap="square" lIns="0" tIns="0" rIns="0" bIns="0" rtlCol="0">
            <a:spAutoFit/>
          </a:bodyPr>
          <a:lstStyle/>
          <a:p>
            <a:r>
              <a:rPr lang="en-US" sz="1200" b="0" i="0" dirty="0">
                <a:latin typeface="Univers LT Std 47 Cn Lt" panose="020B0406020202040204" pitchFamily="34" charset="0"/>
              </a:rPr>
              <a:t>Pillsbury |</a:t>
            </a:r>
          </a:p>
        </p:txBody>
      </p:sp>
      <p:sp>
        <p:nvSpPr>
          <p:cNvPr id="3" name="Text Placeholder 13">
            <a:extLst>
              <a:ext uri="{FF2B5EF4-FFF2-40B4-BE49-F238E27FC236}">
                <a16:creationId xmlns:a16="http://schemas.microsoft.com/office/drawing/2014/main" id="{8F2E7632-0A86-4F3D-391F-27CF486D7F8D}"/>
              </a:ext>
            </a:extLst>
          </p:cNvPr>
          <p:cNvSpPr>
            <a:spLocks noGrp="1"/>
          </p:cNvSpPr>
          <p:nvPr>
            <p:ph type="body" sz="quarter" idx="11" hasCustomPrompt="1"/>
          </p:nvPr>
        </p:nvSpPr>
        <p:spPr>
          <a:xfrm>
            <a:off x="831207" y="797108"/>
            <a:ext cx="8247063" cy="628377"/>
          </a:xfrm>
          <a:prstGeom prst="rect">
            <a:avLst/>
          </a:prstGeom>
        </p:spPr>
        <p:txBody>
          <a:bodyPr wrap="square" lIns="0" tIns="0" rIns="0" bIns="0">
            <a:spAutoFit/>
          </a:bodyPr>
          <a:lstStyle>
            <a:lvl1pPr marL="0" indent="0">
              <a:lnSpc>
                <a:spcPts val="4900"/>
              </a:lnSpc>
              <a:spcBef>
                <a:spcPts val="0"/>
              </a:spcBef>
              <a:buNone/>
              <a:defRPr sz="4800" b="0" i="0" cap="none" spc="-16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Page Title Goes Here</a:t>
            </a:r>
          </a:p>
        </p:txBody>
      </p:sp>
      <p:sp>
        <p:nvSpPr>
          <p:cNvPr id="6" name="Text Placeholder 5">
            <a:extLst>
              <a:ext uri="{FF2B5EF4-FFF2-40B4-BE49-F238E27FC236}">
                <a16:creationId xmlns:a16="http://schemas.microsoft.com/office/drawing/2014/main" id="{CBAD0501-1559-D3FB-07AA-0F4341F81D00}"/>
              </a:ext>
            </a:extLst>
          </p:cNvPr>
          <p:cNvSpPr>
            <a:spLocks noGrp="1"/>
          </p:cNvSpPr>
          <p:nvPr>
            <p:ph type="body" sz="quarter" idx="12"/>
          </p:nvPr>
        </p:nvSpPr>
        <p:spPr>
          <a:xfrm>
            <a:off x="831206" y="2081434"/>
            <a:ext cx="13716000" cy="5989416"/>
          </a:xfrm>
          <a:prstGeom prst="rect">
            <a:avLst/>
          </a:prstGeom>
        </p:spPr>
        <p:txBody>
          <a:bodyPr/>
          <a:lstStyle>
            <a:lvl1pPr>
              <a:lnSpc>
                <a:spcPct val="100000"/>
              </a:lnSpc>
              <a:spcBef>
                <a:spcPts val="0"/>
              </a:spcBef>
              <a:spcAft>
                <a:spcPts val="1200"/>
              </a:spcAft>
              <a:buClr>
                <a:schemeClr val="accent1"/>
              </a:buClr>
              <a:defRPr sz="2800">
                <a:latin typeface="Mercury Display" pitchFamily="50" charset="0"/>
              </a:defRPr>
            </a:lvl1pPr>
            <a:lvl2pPr marL="914377" indent="-304792">
              <a:lnSpc>
                <a:spcPct val="100000"/>
              </a:lnSpc>
              <a:spcBef>
                <a:spcPts val="0"/>
              </a:spcBef>
              <a:spcAft>
                <a:spcPts val="1200"/>
              </a:spcAft>
              <a:buClr>
                <a:schemeClr val="accent1"/>
              </a:buClr>
              <a:buFont typeface="Courier New" panose="02070309020205020404" pitchFamily="49" charset="0"/>
              <a:buChar char="o"/>
              <a:defRPr sz="2000">
                <a:latin typeface="Mercury Display" pitchFamily="50" charset="0"/>
              </a:defRPr>
            </a:lvl2pPr>
            <a:lvl3pPr marL="1523962" indent="-304792">
              <a:lnSpc>
                <a:spcPct val="100000"/>
              </a:lnSpc>
              <a:spcBef>
                <a:spcPts val="0"/>
              </a:spcBef>
              <a:spcAft>
                <a:spcPts val="1200"/>
              </a:spcAft>
              <a:buClr>
                <a:schemeClr val="accent1"/>
              </a:buClr>
              <a:buFont typeface="Wingdings" panose="05000000000000000000" pitchFamily="2" charset="2"/>
              <a:buChar char="§"/>
              <a:defRPr sz="1800">
                <a:latin typeface="Mercury Display" pitchFamily="50" charset="0"/>
              </a:defRPr>
            </a:lvl3pPr>
            <a:lvl4pPr>
              <a:lnSpc>
                <a:spcPct val="100000"/>
              </a:lnSpc>
              <a:spcBef>
                <a:spcPts val="0"/>
              </a:spcBef>
              <a:spcAft>
                <a:spcPts val="1200"/>
              </a:spcAft>
              <a:buClr>
                <a:schemeClr val="accent1"/>
              </a:buClr>
              <a:defRPr sz="1600">
                <a:latin typeface="Mercury Display" pitchFamily="50" charset="0"/>
              </a:defRPr>
            </a:lvl4pPr>
            <a:lvl5pPr>
              <a:lnSpc>
                <a:spcPct val="100000"/>
              </a:lnSpc>
              <a:spcBef>
                <a:spcPts val="0"/>
              </a:spcBef>
              <a:spcAft>
                <a:spcPts val="1200"/>
              </a:spcAft>
              <a:buClr>
                <a:schemeClr val="accent1"/>
              </a:buClr>
              <a:defRPr sz="1600">
                <a:latin typeface="Mercury Display"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628786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Custom Content 01">
    <p:bg>
      <p:bgPr>
        <a:solidFill>
          <a:schemeClr val="tx2"/>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13D1F45-03FD-B756-E365-5F4BF494278A}"/>
              </a:ext>
            </a:extLst>
          </p:cNvPr>
          <p:cNvSpPr txBox="1"/>
          <p:nvPr userDrawn="1"/>
        </p:nvSpPr>
        <p:spPr>
          <a:xfrm>
            <a:off x="14944777" y="8390688"/>
            <a:ext cx="474989" cy="184666"/>
          </a:xfrm>
          <a:prstGeom prst="rect">
            <a:avLst/>
          </a:prstGeom>
          <a:noFill/>
        </p:spPr>
        <p:txBody>
          <a:bodyPr wrap="square" lIns="0" tIns="0" rIns="0" bIns="0" rtlCol="0">
            <a:spAutoFit/>
          </a:bodyPr>
          <a:lstStyle/>
          <a:p>
            <a:pPr algn="r"/>
            <a:fld id="{7F5266F7-522D-104B-AF79-360529E357A8}" type="slidenum">
              <a:rPr lang="en-US" sz="1200" b="0" i="0" smtClean="0">
                <a:solidFill>
                  <a:schemeClr val="tx1"/>
                </a:solidFill>
                <a:latin typeface="Univers LT Std 47 Cn Lt" panose="020B0406020202040204" pitchFamily="34" charset="0"/>
              </a:rPr>
              <a:pPr algn="r"/>
              <a:t>‹#›</a:t>
            </a:fld>
            <a:endParaRPr lang="en-US" sz="1200" b="0" i="0" dirty="0">
              <a:solidFill>
                <a:schemeClr val="tx1"/>
              </a:solidFill>
              <a:latin typeface="Univers LT Std 47 Cn Lt" panose="020B0406020202040204" pitchFamily="34" charset="0"/>
            </a:endParaRPr>
          </a:p>
        </p:txBody>
      </p:sp>
      <p:sp>
        <p:nvSpPr>
          <p:cNvPr id="2" name="Text Placeholder 13">
            <a:extLst>
              <a:ext uri="{FF2B5EF4-FFF2-40B4-BE49-F238E27FC236}">
                <a16:creationId xmlns:a16="http://schemas.microsoft.com/office/drawing/2014/main" id="{3BC38E55-6224-0B8E-BD2B-D2DE8D077E53}"/>
              </a:ext>
            </a:extLst>
          </p:cNvPr>
          <p:cNvSpPr>
            <a:spLocks noGrp="1"/>
          </p:cNvSpPr>
          <p:nvPr>
            <p:ph type="body" sz="quarter" idx="14" hasCustomPrompt="1"/>
          </p:nvPr>
        </p:nvSpPr>
        <p:spPr>
          <a:xfrm>
            <a:off x="837822" y="7991529"/>
            <a:ext cx="14581944" cy="153888"/>
          </a:xfrm>
          <a:prstGeom prst="rect">
            <a:avLst/>
          </a:prstGeom>
        </p:spPr>
        <p:txBody>
          <a:bodyPr wrap="square" lIns="0" tIns="0" rIns="0" bIns="0">
            <a:spAutoFit/>
          </a:bodyPr>
          <a:lstStyle>
            <a:lvl1pPr marL="0" indent="0" algn="ctr">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Short description goes here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Duis </a:t>
            </a:r>
            <a:r>
              <a:rPr lang="en-US" dirty="0" err="1"/>
              <a:t>mollis</a:t>
            </a:r>
            <a:r>
              <a:rPr lang="en-US" dirty="0"/>
              <a:t>, </a:t>
            </a:r>
            <a:r>
              <a:rPr lang="en-US" dirty="0" err="1"/>
              <a:t>est</a:t>
            </a:r>
            <a:r>
              <a:rPr lang="en-US" dirty="0"/>
              <a:t> non </a:t>
            </a:r>
            <a:r>
              <a:rPr lang="en-US" dirty="0" err="1"/>
              <a:t>commodo</a:t>
            </a:r>
            <a:r>
              <a:rPr lang="en-US" dirty="0"/>
              <a:t> </a:t>
            </a:r>
            <a:r>
              <a:rPr lang="en-US" dirty="0" err="1"/>
              <a:t>luctus</a:t>
            </a:r>
            <a:r>
              <a:rPr lang="en-US" dirty="0"/>
              <a:t>, nisi </a:t>
            </a:r>
            <a:r>
              <a:rPr lang="en-US" dirty="0" err="1"/>
              <a:t>erat</a:t>
            </a:r>
            <a:r>
              <a:rPr lang="en-US" dirty="0"/>
              <a:t> </a:t>
            </a:r>
            <a:r>
              <a:rPr lang="en-US" dirty="0" err="1"/>
              <a:t>porttitor</a:t>
            </a:r>
            <a:r>
              <a:rPr lang="en-US" dirty="0"/>
              <a:t> ligula, </a:t>
            </a:r>
            <a:r>
              <a:rPr lang="en-US" dirty="0" err="1"/>
              <a:t>eget</a:t>
            </a:r>
            <a:r>
              <a:rPr lang="en-US" dirty="0"/>
              <a:t> lacinia </a:t>
            </a:r>
            <a:r>
              <a:rPr lang="en-US" dirty="0" err="1"/>
              <a:t>odio</a:t>
            </a:r>
            <a:r>
              <a:rPr lang="en-US" dirty="0"/>
              <a:t> </a:t>
            </a:r>
            <a:r>
              <a:rPr lang="en-US" dirty="0" err="1"/>
              <a:t>sem</a:t>
            </a:r>
            <a:r>
              <a:rPr lang="en-US" dirty="0"/>
              <a:t> </a:t>
            </a:r>
            <a:r>
              <a:rPr lang="en-US" dirty="0" err="1"/>
              <a:t>nec</a:t>
            </a:r>
            <a:r>
              <a:rPr lang="en-US" dirty="0"/>
              <a:t> </a:t>
            </a:r>
            <a:r>
              <a:rPr lang="en-US" dirty="0" err="1"/>
              <a:t>elit</a:t>
            </a:r>
            <a:r>
              <a:rPr lang="en-US" dirty="0"/>
              <a:t>.</a:t>
            </a:r>
          </a:p>
        </p:txBody>
      </p:sp>
      <p:pic>
        <p:nvPicPr>
          <p:cNvPr id="10" name="Picture 9">
            <a:extLst>
              <a:ext uri="{FF2B5EF4-FFF2-40B4-BE49-F238E27FC236}">
                <a16:creationId xmlns:a16="http://schemas.microsoft.com/office/drawing/2014/main" id="{3FE2CD23-221A-7D1B-43F1-944B2ED8EDCC}"/>
              </a:ext>
            </a:extLst>
          </p:cNvPr>
          <p:cNvPicPr>
            <a:picLocks noChangeAspect="1"/>
          </p:cNvPicPr>
          <p:nvPr userDrawn="1"/>
        </p:nvPicPr>
        <p:blipFill>
          <a:blip r:embed="rId2"/>
          <a:stretch>
            <a:fillRect/>
          </a:stretch>
        </p:blipFill>
        <p:spPr>
          <a:xfrm>
            <a:off x="830775" y="699796"/>
            <a:ext cx="950022" cy="564878"/>
          </a:xfrm>
          <a:prstGeom prst="rect">
            <a:avLst/>
          </a:prstGeom>
        </p:spPr>
      </p:pic>
    </p:spTree>
    <p:extLst>
      <p:ext uri="{BB962C8B-B14F-4D97-AF65-F5344CB8AC3E}">
        <p14:creationId xmlns:p14="http://schemas.microsoft.com/office/powerpoint/2010/main" val="29279674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y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6F08-CE6B-6CDB-4706-667459709FF8}"/>
              </a:ext>
            </a:extLst>
          </p:cNvPr>
          <p:cNvSpPr/>
          <p:nvPr userDrawn="1"/>
        </p:nvSpPr>
        <p:spPr>
          <a:xfrm>
            <a:off x="0" y="0"/>
            <a:ext cx="5687568" cy="91440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13D1F45-03FD-B756-E365-5F4BF494278A}"/>
              </a:ext>
            </a:extLst>
          </p:cNvPr>
          <p:cNvSpPr txBox="1"/>
          <p:nvPr userDrawn="1"/>
        </p:nvSpPr>
        <p:spPr>
          <a:xfrm>
            <a:off x="14944777" y="8390688"/>
            <a:ext cx="474989" cy="184666"/>
          </a:xfrm>
          <a:prstGeom prst="rect">
            <a:avLst/>
          </a:prstGeom>
          <a:noFill/>
        </p:spPr>
        <p:txBody>
          <a:bodyPr wrap="square" lIns="0" tIns="0" rIns="0" bIns="0" rtlCol="0">
            <a:spAutoFit/>
          </a:bodyPr>
          <a:lstStyle/>
          <a:p>
            <a:pPr algn="r"/>
            <a:fld id="{7F5266F7-522D-104B-AF79-360529E357A8}" type="slidenum">
              <a:rPr lang="en-US" sz="1200" b="0" i="0" smtClean="0">
                <a:solidFill>
                  <a:schemeClr val="tx1"/>
                </a:solidFill>
                <a:latin typeface="Univers LT Std 47 Cn Lt" panose="020B0406020202040204" pitchFamily="34" charset="0"/>
              </a:rPr>
              <a:pPr algn="r"/>
              <a:t>‹#›</a:t>
            </a:fld>
            <a:endParaRPr lang="en-US" sz="1200" b="0" i="0" dirty="0">
              <a:solidFill>
                <a:schemeClr val="tx1"/>
              </a:solidFill>
              <a:latin typeface="Univers LT Std 47 Cn Lt" panose="020B0406020202040204" pitchFamily="34" charset="0"/>
            </a:endParaRPr>
          </a:p>
        </p:txBody>
      </p:sp>
      <p:sp>
        <p:nvSpPr>
          <p:cNvPr id="16" name="TextBox 15">
            <a:extLst>
              <a:ext uri="{FF2B5EF4-FFF2-40B4-BE49-F238E27FC236}">
                <a16:creationId xmlns:a16="http://schemas.microsoft.com/office/drawing/2014/main" id="{FB98D1E4-730E-5202-4BD7-0ED637C1105D}"/>
              </a:ext>
            </a:extLst>
          </p:cNvPr>
          <p:cNvSpPr txBox="1"/>
          <p:nvPr userDrawn="1"/>
        </p:nvSpPr>
        <p:spPr>
          <a:xfrm>
            <a:off x="833438" y="8386300"/>
            <a:ext cx="1903412" cy="184666"/>
          </a:xfrm>
          <a:prstGeom prst="rect">
            <a:avLst/>
          </a:prstGeom>
          <a:noFill/>
        </p:spPr>
        <p:txBody>
          <a:bodyPr wrap="square" lIns="0" tIns="0" rIns="0" bIns="0" rtlCol="0">
            <a:spAutoFit/>
          </a:bodyPr>
          <a:lstStyle/>
          <a:p>
            <a:r>
              <a:rPr lang="en-US" sz="1200" b="0" i="0" dirty="0">
                <a:solidFill>
                  <a:schemeClr val="bg1"/>
                </a:solidFill>
                <a:latin typeface="Univers LT Std 47 Cn Lt" panose="020B0406020202040204" pitchFamily="34" charset="0"/>
              </a:rPr>
              <a:t>Pillsbury</a:t>
            </a:r>
          </a:p>
        </p:txBody>
      </p:sp>
      <p:sp>
        <p:nvSpPr>
          <p:cNvPr id="12" name="Picture Placeholder 11">
            <a:extLst>
              <a:ext uri="{FF2B5EF4-FFF2-40B4-BE49-F238E27FC236}">
                <a16:creationId xmlns:a16="http://schemas.microsoft.com/office/drawing/2014/main" id="{3F692BF1-5EB3-241A-3A61-FB1F37A6ECB5}"/>
              </a:ext>
            </a:extLst>
          </p:cNvPr>
          <p:cNvSpPr>
            <a:spLocks noGrp="1"/>
          </p:cNvSpPr>
          <p:nvPr>
            <p:ph type="pic" sz="quarter" idx="18" hasCustomPrompt="1"/>
          </p:nvPr>
        </p:nvSpPr>
        <p:spPr>
          <a:xfrm>
            <a:off x="833438" y="827088"/>
            <a:ext cx="4023360" cy="3529584"/>
          </a:xfrm>
          <a:prstGeom prst="rect">
            <a:avLst/>
          </a:prstGeom>
          <a:solidFill>
            <a:schemeClr val="bg1"/>
          </a:solidFill>
        </p:spPr>
        <p:txBody>
          <a:bodyPr anchor="ctr"/>
          <a:lstStyle>
            <a:lvl1pPr marL="0" indent="0" algn="ctr">
              <a:buNone/>
              <a:defRPr sz="3600" b="0" i="0">
                <a:solidFill>
                  <a:srgbClr val="BFBFBF"/>
                </a:solidFill>
                <a:latin typeface="Univers LT Std 47 Cn Lt" panose="020B0406020202040204" pitchFamily="34" charset="0"/>
              </a:defRPr>
            </a:lvl1pPr>
          </a:lstStyle>
          <a:p>
            <a:r>
              <a:rPr lang="en-US" dirty="0"/>
              <a:t>Headshot</a:t>
            </a:r>
          </a:p>
        </p:txBody>
      </p:sp>
      <p:sp>
        <p:nvSpPr>
          <p:cNvPr id="6" name="Text Placeholder 13">
            <a:extLst>
              <a:ext uri="{FF2B5EF4-FFF2-40B4-BE49-F238E27FC236}">
                <a16:creationId xmlns:a16="http://schemas.microsoft.com/office/drawing/2014/main" id="{34537EEF-AF0E-C90A-F713-4AD8FB0A2B37}"/>
              </a:ext>
            </a:extLst>
          </p:cNvPr>
          <p:cNvSpPr>
            <a:spLocks noGrp="1"/>
          </p:cNvSpPr>
          <p:nvPr>
            <p:ph type="body" sz="quarter" idx="14" hasCustomPrompt="1"/>
          </p:nvPr>
        </p:nvSpPr>
        <p:spPr>
          <a:xfrm>
            <a:off x="831207" y="4669276"/>
            <a:ext cx="4013843" cy="923330"/>
          </a:xfrm>
          <a:prstGeom prst="rect">
            <a:avLst/>
          </a:prstGeom>
        </p:spPr>
        <p:txBody>
          <a:bodyPr wrap="square" lIns="0" tIns="0" rIns="0" bIns="0">
            <a:noAutofit/>
          </a:bodyPr>
          <a:lstStyle>
            <a:lvl1pPr marL="0" indent="0">
              <a:lnSpc>
                <a:spcPts val="3600"/>
              </a:lnSpc>
              <a:spcBef>
                <a:spcPts val="0"/>
              </a:spcBef>
              <a:buNone/>
              <a:defRPr sz="3600" b="0" i="0" cap="none" spc="-100" baseline="0">
                <a:solidFill>
                  <a:schemeClr val="tx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10" name="Text Placeholder 13">
            <a:extLst>
              <a:ext uri="{FF2B5EF4-FFF2-40B4-BE49-F238E27FC236}">
                <a16:creationId xmlns:a16="http://schemas.microsoft.com/office/drawing/2014/main" id="{5E0C6F82-D491-B934-1AC5-9D511CEC68AA}"/>
              </a:ext>
            </a:extLst>
          </p:cNvPr>
          <p:cNvSpPr>
            <a:spLocks noGrp="1"/>
          </p:cNvSpPr>
          <p:nvPr>
            <p:ph type="body" sz="quarter" idx="19" hasCustomPrompt="1"/>
          </p:nvPr>
        </p:nvSpPr>
        <p:spPr>
          <a:xfrm>
            <a:off x="831207" y="5592606"/>
            <a:ext cx="4013843" cy="207749"/>
          </a:xfrm>
          <a:prstGeom prst="rect">
            <a:avLst/>
          </a:prstGeom>
        </p:spPr>
        <p:txBody>
          <a:bodyPr wrap="square" lIns="0" tIns="0" rIns="0" bIns="0">
            <a:spAutoFit/>
          </a:bodyPr>
          <a:lstStyle>
            <a:lvl1pPr marL="0" indent="0">
              <a:lnSpc>
                <a:spcPts val="1600"/>
              </a:lnSpc>
              <a:spcBef>
                <a:spcPts val="0"/>
              </a:spcBef>
              <a:buNone/>
              <a:defRPr sz="1400" b="0" i="0" cap="none" spc="0" baseline="0">
                <a:solidFill>
                  <a:schemeClr val="bg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19" name="Text Placeholder 13">
            <a:extLst>
              <a:ext uri="{FF2B5EF4-FFF2-40B4-BE49-F238E27FC236}">
                <a16:creationId xmlns:a16="http://schemas.microsoft.com/office/drawing/2014/main" id="{2B5A6023-58C3-E2D2-E85E-27A9A29D0B6E}"/>
              </a:ext>
            </a:extLst>
          </p:cNvPr>
          <p:cNvSpPr>
            <a:spLocks noGrp="1"/>
          </p:cNvSpPr>
          <p:nvPr>
            <p:ph type="body" sz="quarter" idx="20" hasCustomPrompt="1"/>
          </p:nvPr>
        </p:nvSpPr>
        <p:spPr>
          <a:xfrm>
            <a:off x="831207" y="5802156"/>
            <a:ext cx="4013843" cy="207749"/>
          </a:xfrm>
          <a:prstGeom prst="rect">
            <a:avLst/>
          </a:prstGeom>
        </p:spPr>
        <p:txBody>
          <a:bodyPr wrap="square" lIns="0" tIns="0" rIns="0" bIns="0">
            <a:spAutoFit/>
          </a:bodyPr>
          <a:lstStyle>
            <a:lvl1pPr marL="0" indent="0">
              <a:lnSpc>
                <a:spcPts val="1600"/>
              </a:lnSpc>
              <a:spcBef>
                <a:spcPts val="0"/>
              </a:spcBef>
              <a:buNone/>
              <a:defRPr sz="1400" b="0" i="0" cap="none" spc="0" baseline="0">
                <a:solidFill>
                  <a:schemeClr val="bg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20" name="Text Placeholder 13">
            <a:extLst>
              <a:ext uri="{FF2B5EF4-FFF2-40B4-BE49-F238E27FC236}">
                <a16:creationId xmlns:a16="http://schemas.microsoft.com/office/drawing/2014/main" id="{FDE10C75-300A-1E36-001D-474670F7D62B}"/>
              </a:ext>
            </a:extLst>
          </p:cNvPr>
          <p:cNvSpPr>
            <a:spLocks noGrp="1"/>
          </p:cNvSpPr>
          <p:nvPr>
            <p:ph type="body" sz="quarter" idx="21" hasCustomPrompt="1"/>
          </p:nvPr>
        </p:nvSpPr>
        <p:spPr>
          <a:xfrm>
            <a:off x="831207" y="6005356"/>
            <a:ext cx="4013843" cy="205184"/>
          </a:xfrm>
          <a:prstGeom prst="rect">
            <a:avLst/>
          </a:prstGeom>
        </p:spPr>
        <p:txBody>
          <a:bodyPr wrap="square" lIns="0" tIns="0" rIns="0" bIns="0">
            <a:spAutoFit/>
          </a:bodyPr>
          <a:lstStyle>
            <a:lvl1pPr marL="0" indent="0">
              <a:lnSpc>
                <a:spcPts val="1600"/>
              </a:lnSpc>
              <a:spcBef>
                <a:spcPts val="0"/>
              </a:spcBef>
              <a:buNone/>
              <a:defRPr sz="1400" b="0" i="0" u="sng" cap="none" spc="0" baseline="0">
                <a:solidFill>
                  <a:schemeClr val="bg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marL="0" marR="0" lvl="0" indent="0" algn="l" defTabSz="1219170"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Full Biography [CTRL + K to hyperlink]</a:t>
            </a:r>
          </a:p>
        </p:txBody>
      </p:sp>
      <p:sp>
        <p:nvSpPr>
          <p:cNvPr id="22" name="Text Placeholder 13">
            <a:extLst>
              <a:ext uri="{FF2B5EF4-FFF2-40B4-BE49-F238E27FC236}">
                <a16:creationId xmlns:a16="http://schemas.microsoft.com/office/drawing/2014/main" id="{CE80932C-0724-28D0-7464-0CFEAFEA96D1}"/>
              </a:ext>
            </a:extLst>
          </p:cNvPr>
          <p:cNvSpPr>
            <a:spLocks noGrp="1"/>
          </p:cNvSpPr>
          <p:nvPr>
            <p:ph type="body" sz="quarter" idx="22" hasCustomPrompt="1"/>
          </p:nvPr>
        </p:nvSpPr>
        <p:spPr>
          <a:xfrm>
            <a:off x="831207" y="6214906"/>
            <a:ext cx="4013843" cy="205184"/>
          </a:xfrm>
          <a:prstGeom prst="rect">
            <a:avLst/>
          </a:prstGeom>
        </p:spPr>
        <p:txBody>
          <a:bodyPr wrap="square" lIns="0" tIns="0" rIns="0" bIns="0">
            <a:spAutoFit/>
          </a:bodyPr>
          <a:lstStyle>
            <a:lvl1pPr marL="0" indent="0">
              <a:lnSpc>
                <a:spcPts val="1600"/>
              </a:lnSpc>
              <a:spcBef>
                <a:spcPts val="0"/>
              </a:spcBef>
              <a:buNone/>
              <a:defRPr sz="1400" b="0" i="0" cap="none" spc="0" baseline="0">
                <a:solidFill>
                  <a:schemeClr val="bg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marL="0" marR="0" lvl="0" indent="0" algn="l" defTabSz="1219170"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+1.000.000.000</a:t>
            </a:r>
          </a:p>
        </p:txBody>
      </p:sp>
      <p:sp>
        <p:nvSpPr>
          <p:cNvPr id="23" name="Text Placeholder 13">
            <a:extLst>
              <a:ext uri="{FF2B5EF4-FFF2-40B4-BE49-F238E27FC236}">
                <a16:creationId xmlns:a16="http://schemas.microsoft.com/office/drawing/2014/main" id="{D745BDE8-C0E8-A2C5-ECB6-E4D1BCF1F4C4}"/>
              </a:ext>
            </a:extLst>
          </p:cNvPr>
          <p:cNvSpPr>
            <a:spLocks noGrp="1"/>
          </p:cNvSpPr>
          <p:nvPr>
            <p:ph type="body" sz="quarter" idx="23" hasCustomPrompt="1"/>
          </p:nvPr>
        </p:nvSpPr>
        <p:spPr>
          <a:xfrm>
            <a:off x="831207" y="6421281"/>
            <a:ext cx="4013843" cy="410369"/>
          </a:xfrm>
          <a:prstGeom prst="rect">
            <a:avLst/>
          </a:prstGeom>
        </p:spPr>
        <p:txBody>
          <a:bodyPr wrap="square" lIns="0" tIns="0" rIns="0" bIns="0">
            <a:noAutofit/>
          </a:bodyPr>
          <a:lstStyle>
            <a:lvl1pPr marL="0" indent="0">
              <a:lnSpc>
                <a:spcPts val="1600"/>
              </a:lnSpc>
              <a:spcBef>
                <a:spcPts val="0"/>
              </a:spcBef>
              <a:buNone/>
              <a:defRPr sz="1400" b="0" i="0" u="none" cap="none" spc="0" baseline="0">
                <a:solidFill>
                  <a:schemeClr val="bg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Names@pillsburylaw.com</a:t>
            </a:r>
          </a:p>
        </p:txBody>
      </p:sp>
    </p:spTree>
    <p:extLst>
      <p:ext uri="{BB962C8B-B14F-4D97-AF65-F5344CB8AC3E}">
        <p14:creationId xmlns:p14="http://schemas.microsoft.com/office/powerpoint/2010/main" val="91438185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ography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6F08-CE6B-6CDB-4706-667459709FF8}"/>
              </a:ext>
            </a:extLst>
          </p:cNvPr>
          <p:cNvSpPr/>
          <p:nvPr userDrawn="1"/>
        </p:nvSpPr>
        <p:spPr>
          <a:xfrm>
            <a:off x="0" y="0"/>
            <a:ext cx="5687568" cy="91440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176AD9A6-AF96-F84C-5633-EA024B8D13FD}"/>
              </a:ext>
            </a:extLst>
          </p:cNvPr>
          <p:cNvSpPr/>
          <p:nvPr userDrawn="1"/>
        </p:nvSpPr>
        <p:spPr>
          <a:xfrm>
            <a:off x="2938621" y="6993890"/>
            <a:ext cx="1899293" cy="1220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90B997-64E6-10D0-ABF8-5AED62A1D862}"/>
              </a:ext>
            </a:extLst>
          </p:cNvPr>
          <p:cNvSpPr/>
          <p:nvPr userDrawn="1"/>
        </p:nvSpPr>
        <p:spPr>
          <a:xfrm>
            <a:off x="827763" y="6993891"/>
            <a:ext cx="1899293" cy="122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13D1F45-03FD-B756-E365-5F4BF494278A}"/>
              </a:ext>
            </a:extLst>
          </p:cNvPr>
          <p:cNvSpPr txBox="1"/>
          <p:nvPr userDrawn="1"/>
        </p:nvSpPr>
        <p:spPr>
          <a:xfrm>
            <a:off x="14944777" y="8390688"/>
            <a:ext cx="474989" cy="184666"/>
          </a:xfrm>
          <a:prstGeom prst="rect">
            <a:avLst/>
          </a:prstGeom>
          <a:noFill/>
        </p:spPr>
        <p:txBody>
          <a:bodyPr wrap="square" lIns="0" tIns="0" rIns="0" bIns="0" rtlCol="0">
            <a:spAutoFit/>
          </a:bodyPr>
          <a:lstStyle/>
          <a:p>
            <a:pPr algn="r"/>
            <a:fld id="{7F5266F7-522D-104B-AF79-360529E357A8}" type="slidenum">
              <a:rPr lang="en-US" sz="1200" b="0" i="0" smtClean="0">
                <a:solidFill>
                  <a:schemeClr val="tx1"/>
                </a:solidFill>
                <a:latin typeface="Univers LT Std 47 Cn Lt" panose="020B0406020202040204" pitchFamily="34" charset="0"/>
              </a:rPr>
              <a:pPr algn="r"/>
              <a:t>‹#›</a:t>
            </a:fld>
            <a:endParaRPr lang="en-US" sz="1200" b="0" i="0" dirty="0">
              <a:solidFill>
                <a:schemeClr val="tx1"/>
              </a:solidFill>
              <a:latin typeface="Univers LT Std 47 Cn Lt" panose="020B0406020202040204" pitchFamily="34" charset="0"/>
            </a:endParaRPr>
          </a:p>
        </p:txBody>
      </p:sp>
      <p:sp>
        <p:nvSpPr>
          <p:cNvPr id="16" name="TextBox 15">
            <a:extLst>
              <a:ext uri="{FF2B5EF4-FFF2-40B4-BE49-F238E27FC236}">
                <a16:creationId xmlns:a16="http://schemas.microsoft.com/office/drawing/2014/main" id="{FB98D1E4-730E-5202-4BD7-0ED637C1105D}"/>
              </a:ext>
            </a:extLst>
          </p:cNvPr>
          <p:cNvSpPr txBox="1"/>
          <p:nvPr userDrawn="1"/>
        </p:nvSpPr>
        <p:spPr>
          <a:xfrm>
            <a:off x="833438" y="8386300"/>
            <a:ext cx="1903412" cy="184666"/>
          </a:xfrm>
          <a:prstGeom prst="rect">
            <a:avLst/>
          </a:prstGeom>
          <a:noFill/>
        </p:spPr>
        <p:txBody>
          <a:bodyPr wrap="square" lIns="0" tIns="0" rIns="0" bIns="0" rtlCol="0">
            <a:spAutoFit/>
          </a:bodyPr>
          <a:lstStyle/>
          <a:p>
            <a:r>
              <a:rPr lang="en-US" sz="1200" b="0" i="0" dirty="0">
                <a:solidFill>
                  <a:schemeClr val="bg1"/>
                </a:solidFill>
                <a:latin typeface="Univers LT Std 47 Cn Lt" panose="020B0406020202040204" pitchFamily="34" charset="0"/>
              </a:rPr>
              <a:t>Pillsbury</a:t>
            </a:r>
          </a:p>
        </p:txBody>
      </p:sp>
      <p:sp>
        <p:nvSpPr>
          <p:cNvPr id="12" name="Picture Placeholder 11">
            <a:extLst>
              <a:ext uri="{FF2B5EF4-FFF2-40B4-BE49-F238E27FC236}">
                <a16:creationId xmlns:a16="http://schemas.microsoft.com/office/drawing/2014/main" id="{3F692BF1-5EB3-241A-3A61-FB1F37A6ECB5}"/>
              </a:ext>
            </a:extLst>
          </p:cNvPr>
          <p:cNvSpPr>
            <a:spLocks noGrp="1"/>
          </p:cNvSpPr>
          <p:nvPr>
            <p:ph type="pic" sz="quarter" idx="18" hasCustomPrompt="1"/>
          </p:nvPr>
        </p:nvSpPr>
        <p:spPr>
          <a:xfrm>
            <a:off x="833438" y="827088"/>
            <a:ext cx="4023360" cy="3529584"/>
          </a:xfrm>
          <a:prstGeom prst="rect">
            <a:avLst/>
          </a:prstGeom>
          <a:solidFill>
            <a:schemeClr val="bg1"/>
          </a:solidFill>
        </p:spPr>
        <p:txBody>
          <a:bodyPr anchor="ctr"/>
          <a:lstStyle>
            <a:lvl1pPr marL="0" indent="0" algn="ctr">
              <a:buNone/>
              <a:defRPr sz="3600" b="0" i="0">
                <a:solidFill>
                  <a:srgbClr val="BFBFBF"/>
                </a:solidFill>
                <a:latin typeface="Univers LT Std 47 Cn Lt" panose="020B0406020202040204" pitchFamily="34" charset="0"/>
              </a:defRPr>
            </a:lvl1pPr>
          </a:lstStyle>
          <a:p>
            <a:r>
              <a:rPr lang="en-US" dirty="0"/>
              <a:t>Headshot</a:t>
            </a:r>
          </a:p>
        </p:txBody>
      </p:sp>
      <p:sp>
        <p:nvSpPr>
          <p:cNvPr id="47" name="Picture Placeholder 11">
            <a:extLst>
              <a:ext uri="{FF2B5EF4-FFF2-40B4-BE49-F238E27FC236}">
                <a16:creationId xmlns:a16="http://schemas.microsoft.com/office/drawing/2014/main" id="{6222E60E-90BC-8510-1B1C-1F6A43D9CB05}"/>
              </a:ext>
            </a:extLst>
          </p:cNvPr>
          <p:cNvSpPr>
            <a:spLocks noGrp="1"/>
          </p:cNvSpPr>
          <p:nvPr>
            <p:ph type="pic" sz="quarter" idx="103" hasCustomPrompt="1"/>
          </p:nvPr>
        </p:nvSpPr>
        <p:spPr>
          <a:xfrm>
            <a:off x="949878" y="7093045"/>
            <a:ext cx="1655065" cy="852138"/>
          </a:xfrm>
          <a:prstGeom prst="rect">
            <a:avLst/>
          </a:prstGeom>
          <a:solidFill>
            <a:schemeClr val="bg1"/>
          </a:solidFill>
        </p:spPr>
        <p:txBody>
          <a:bodyPr anchor="ctr"/>
          <a:lstStyle>
            <a:lvl1pPr marL="0" indent="0" algn="ctr">
              <a:buNone/>
              <a:defRPr sz="3600" b="0" i="0">
                <a:solidFill>
                  <a:srgbClr val="BFBFBF"/>
                </a:solidFill>
                <a:latin typeface="Univers LT Std 47 Cn Lt" panose="020B0406020202040204" pitchFamily="34" charset="0"/>
              </a:defRPr>
            </a:lvl1pPr>
          </a:lstStyle>
          <a:p>
            <a:r>
              <a:rPr lang="en-US" dirty="0"/>
              <a:t>Logo</a:t>
            </a:r>
          </a:p>
        </p:txBody>
      </p:sp>
      <p:sp>
        <p:nvSpPr>
          <p:cNvPr id="48" name="Picture Placeholder 11">
            <a:extLst>
              <a:ext uri="{FF2B5EF4-FFF2-40B4-BE49-F238E27FC236}">
                <a16:creationId xmlns:a16="http://schemas.microsoft.com/office/drawing/2014/main" id="{A43CFD19-E7AF-559D-D050-F36AB4F267EB}"/>
              </a:ext>
            </a:extLst>
          </p:cNvPr>
          <p:cNvSpPr>
            <a:spLocks noGrp="1"/>
          </p:cNvSpPr>
          <p:nvPr>
            <p:ph type="pic" sz="quarter" idx="104" hasCustomPrompt="1"/>
          </p:nvPr>
        </p:nvSpPr>
        <p:spPr>
          <a:xfrm>
            <a:off x="3065140" y="7093045"/>
            <a:ext cx="1655065" cy="852138"/>
          </a:xfrm>
          <a:prstGeom prst="rect">
            <a:avLst/>
          </a:prstGeom>
          <a:solidFill>
            <a:schemeClr val="bg1"/>
          </a:solidFill>
        </p:spPr>
        <p:txBody>
          <a:bodyPr anchor="ctr"/>
          <a:lstStyle>
            <a:lvl1pPr marL="0" indent="0" algn="ctr">
              <a:buNone/>
              <a:defRPr sz="3600" b="0" i="0">
                <a:solidFill>
                  <a:srgbClr val="BFBFBF"/>
                </a:solidFill>
                <a:latin typeface="Univers LT Std 47 Cn Lt" panose="020B0406020202040204" pitchFamily="34" charset="0"/>
              </a:defRPr>
            </a:lvl1pPr>
          </a:lstStyle>
          <a:p>
            <a:r>
              <a:rPr lang="en-US" dirty="0"/>
              <a:t>Logo</a:t>
            </a:r>
          </a:p>
        </p:txBody>
      </p:sp>
      <p:sp>
        <p:nvSpPr>
          <p:cNvPr id="2" name="Text Placeholder 13">
            <a:extLst>
              <a:ext uri="{FF2B5EF4-FFF2-40B4-BE49-F238E27FC236}">
                <a16:creationId xmlns:a16="http://schemas.microsoft.com/office/drawing/2014/main" id="{5A2A01AC-9A73-A036-9439-0A9FDD4FB395}"/>
              </a:ext>
            </a:extLst>
          </p:cNvPr>
          <p:cNvSpPr>
            <a:spLocks noGrp="1"/>
          </p:cNvSpPr>
          <p:nvPr>
            <p:ph type="body" sz="quarter" idx="14" hasCustomPrompt="1"/>
          </p:nvPr>
        </p:nvSpPr>
        <p:spPr>
          <a:xfrm>
            <a:off x="831207" y="4669276"/>
            <a:ext cx="4013843" cy="923330"/>
          </a:xfrm>
          <a:prstGeom prst="rect">
            <a:avLst/>
          </a:prstGeom>
        </p:spPr>
        <p:txBody>
          <a:bodyPr wrap="square" lIns="0" tIns="0" rIns="0" bIns="0">
            <a:noAutofit/>
          </a:bodyPr>
          <a:lstStyle>
            <a:lvl1pPr marL="0" indent="0">
              <a:lnSpc>
                <a:spcPts val="3600"/>
              </a:lnSpc>
              <a:spcBef>
                <a:spcPts val="0"/>
              </a:spcBef>
              <a:buNone/>
              <a:defRPr sz="3600" b="0" i="0" cap="none" spc="-100" baseline="0">
                <a:solidFill>
                  <a:schemeClr val="tx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3" name="Text Placeholder 13">
            <a:extLst>
              <a:ext uri="{FF2B5EF4-FFF2-40B4-BE49-F238E27FC236}">
                <a16:creationId xmlns:a16="http://schemas.microsoft.com/office/drawing/2014/main" id="{5C6B2BB3-7580-6D1B-07E6-0C87E0058F8E}"/>
              </a:ext>
            </a:extLst>
          </p:cNvPr>
          <p:cNvSpPr>
            <a:spLocks noGrp="1"/>
          </p:cNvSpPr>
          <p:nvPr>
            <p:ph type="body" sz="quarter" idx="19" hasCustomPrompt="1"/>
          </p:nvPr>
        </p:nvSpPr>
        <p:spPr>
          <a:xfrm>
            <a:off x="831207" y="5592606"/>
            <a:ext cx="4013843" cy="207749"/>
          </a:xfrm>
          <a:prstGeom prst="rect">
            <a:avLst/>
          </a:prstGeom>
        </p:spPr>
        <p:txBody>
          <a:bodyPr wrap="square" lIns="0" tIns="0" rIns="0" bIns="0">
            <a:spAutoFit/>
          </a:bodyPr>
          <a:lstStyle>
            <a:lvl1pPr marL="0" indent="0">
              <a:lnSpc>
                <a:spcPts val="1600"/>
              </a:lnSpc>
              <a:spcBef>
                <a:spcPts val="0"/>
              </a:spcBef>
              <a:buNone/>
              <a:defRPr sz="1400" b="0" i="0" cap="none" spc="0" baseline="0">
                <a:solidFill>
                  <a:schemeClr val="bg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5" name="Text Placeholder 13">
            <a:extLst>
              <a:ext uri="{FF2B5EF4-FFF2-40B4-BE49-F238E27FC236}">
                <a16:creationId xmlns:a16="http://schemas.microsoft.com/office/drawing/2014/main" id="{957CA6A3-48FE-FC3A-E34F-D0C195FCBE7A}"/>
              </a:ext>
            </a:extLst>
          </p:cNvPr>
          <p:cNvSpPr>
            <a:spLocks noGrp="1"/>
          </p:cNvSpPr>
          <p:nvPr>
            <p:ph type="body" sz="quarter" idx="20" hasCustomPrompt="1"/>
          </p:nvPr>
        </p:nvSpPr>
        <p:spPr>
          <a:xfrm>
            <a:off x="831207" y="5802156"/>
            <a:ext cx="4013843" cy="207749"/>
          </a:xfrm>
          <a:prstGeom prst="rect">
            <a:avLst/>
          </a:prstGeom>
        </p:spPr>
        <p:txBody>
          <a:bodyPr wrap="square" lIns="0" tIns="0" rIns="0" bIns="0">
            <a:spAutoFit/>
          </a:bodyPr>
          <a:lstStyle>
            <a:lvl1pPr marL="0" indent="0">
              <a:lnSpc>
                <a:spcPts val="1600"/>
              </a:lnSpc>
              <a:spcBef>
                <a:spcPts val="0"/>
              </a:spcBef>
              <a:buNone/>
              <a:defRPr sz="1400" b="0" i="0" cap="none" spc="0" baseline="0">
                <a:solidFill>
                  <a:schemeClr val="bg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7" name="Text Placeholder 13">
            <a:extLst>
              <a:ext uri="{FF2B5EF4-FFF2-40B4-BE49-F238E27FC236}">
                <a16:creationId xmlns:a16="http://schemas.microsoft.com/office/drawing/2014/main" id="{CED2D8D8-2029-C393-5DFB-35E107669287}"/>
              </a:ext>
            </a:extLst>
          </p:cNvPr>
          <p:cNvSpPr>
            <a:spLocks noGrp="1"/>
          </p:cNvSpPr>
          <p:nvPr>
            <p:ph type="body" sz="quarter" idx="21" hasCustomPrompt="1"/>
          </p:nvPr>
        </p:nvSpPr>
        <p:spPr>
          <a:xfrm>
            <a:off x="831207" y="6005356"/>
            <a:ext cx="4013843" cy="205184"/>
          </a:xfrm>
          <a:prstGeom prst="rect">
            <a:avLst/>
          </a:prstGeom>
        </p:spPr>
        <p:txBody>
          <a:bodyPr wrap="square" lIns="0" tIns="0" rIns="0" bIns="0">
            <a:spAutoFit/>
          </a:bodyPr>
          <a:lstStyle>
            <a:lvl1pPr marL="0" indent="0">
              <a:lnSpc>
                <a:spcPts val="1600"/>
              </a:lnSpc>
              <a:spcBef>
                <a:spcPts val="0"/>
              </a:spcBef>
              <a:buNone/>
              <a:defRPr sz="1400" b="0" i="0" u="sng" cap="none" spc="0" baseline="0">
                <a:solidFill>
                  <a:schemeClr val="bg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marL="0" marR="0" lvl="0" indent="0" algn="l" defTabSz="1219170"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Full Biography [CTRL + K to hyperlink]</a:t>
            </a:r>
          </a:p>
        </p:txBody>
      </p:sp>
      <p:sp>
        <p:nvSpPr>
          <p:cNvPr id="8" name="Text Placeholder 13">
            <a:extLst>
              <a:ext uri="{FF2B5EF4-FFF2-40B4-BE49-F238E27FC236}">
                <a16:creationId xmlns:a16="http://schemas.microsoft.com/office/drawing/2014/main" id="{CFA3319B-B74A-1277-A44E-21E9AFCEBF12}"/>
              </a:ext>
            </a:extLst>
          </p:cNvPr>
          <p:cNvSpPr>
            <a:spLocks noGrp="1"/>
          </p:cNvSpPr>
          <p:nvPr>
            <p:ph type="body" sz="quarter" idx="22" hasCustomPrompt="1"/>
          </p:nvPr>
        </p:nvSpPr>
        <p:spPr>
          <a:xfrm>
            <a:off x="831207" y="6214906"/>
            <a:ext cx="4013843" cy="205184"/>
          </a:xfrm>
          <a:prstGeom prst="rect">
            <a:avLst/>
          </a:prstGeom>
        </p:spPr>
        <p:txBody>
          <a:bodyPr wrap="square" lIns="0" tIns="0" rIns="0" bIns="0">
            <a:spAutoFit/>
          </a:bodyPr>
          <a:lstStyle>
            <a:lvl1pPr marL="0" indent="0">
              <a:lnSpc>
                <a:spcPts val="1600"/>
              </a:lnSpc>
              <a:spcBef>
                <a:spcPts val="0"/>
              </a:spcBef>
              <a:buNone/>
              <a:defRPr sz="1400" b="0" i="0" cap="none" spc="0" baseline="0">
                <a:solidFill>
                  <a:schemeClr val="bg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marL="0" marR="0" lvl="0" indent="0" algn="l" defTabSz="1219170"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+1.000.000.000</a:t>
            </a:r>
          </a:p>
        </p:txBody>
      </p:sp>
      <p:sp>
        <p:nvSpPr>
          <p:cNvPr id="9" name="Text Placeholder 13">
            <a:extLst>
              <a:ext uri="{FF2B5EF4-FFF2-40B4-BE49-F238E27FC236}">
                <a16:creationId xmlns:a16="http://schemas.microsoft.com/office/drawing/2014/main" id="{DB241695-4274-BF45-7BDE-7D73A8E3B15F}"/>
              </a:ext>
            </a:extLst>
          </p:cNvPr>
          <p:cNvSpPr>
            <a:spLocks noGrp="1"/>
          </p:cNvSpPr>
          <p:nvPr>
            <p:ph type="body" sz="quarter" idx="23" hasCustomPrompt="1"/>
          </p:nvPr>
        </p:nvSpPr>
        <p:spPr>
          <a:xfrm>
            <a:off x="831207" y="6421281"/>
            <a:ext cx="4013843" cy="410369"/>
          </a:xfrm>
          <a:prstGeom prst="rect">
            <a:avLst/>
          </a:prstGeom>
        </p:spPr>
        <p:txBody>
          <a:bodyPr wrap="square" lIns="0" tIns="0" rIns="0" bIns="0">
            <a:noAutofit/>
          </a:bodyPr>
          <a:lstStyle>
            <a:lvl1pPr marL="0" indent="0">
              <a:lnSpc>
                <a:spcPts val="1600"/>
              </a:lnSpc>
              <a:spcBef>
                <a:spcPts val="0"/>
              </a:spcBef>
              <a:buNone/>
              <a:defRPr sz="1400" b="0" i="0" u="none" cap="none" spc="0" baseline="0">
                <a:solidFill>
                  <a:schemeClr val="bg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Names@pillsburylaw.com</a:t>
            </a:r>
          </a:p>
        </p:txBody>
      </p:sp>
    </p:spTree>
    <p:extLst>
      <p:ext uri="{BB962C8B-B14F-4D97-AF65-F5344CB8AC3E}">
        <p14:creationId xmlns:p14="http://schemas.microsoft.com/office/powerpoint/2010/main" val="184006852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graphy 03">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13D1F45-03FD-B756-E365-5F4BF494278A}"/>
              </a:ext>
            </a:extLst>
          </p:cNvPr>
          <p:cNvSpPr txBox="1"/>
          <p:nvPr userDrawn="1"/>
        </p:nvSpPr>
        <p:spPr>
          <a:xfrm>
            <a:off x="14944777" y="8390688"/>
            <a:ext cx="474989" cy="184666"/>
          </a:xfrm>
          <a:prstGeom prst="rect">
            <a:avLst/>
          </a:prstGeom>
          <a:noFill/>
        </p:spPr>
        <p:txBody>
          <a:bodyPr wrap="square" lIns="0" tIns="0" rIns="0" bIns="0" rtlCol="0">
            <a:spAutoFit/>
          </a:bodyPr>
          <a:lstStyle/>
          <a:p>
            <a:pPr algn="r"/>
            <a:fld id="{7F5266F7-522D-104B-AF79-360529E357A8}" type="slidenum">
              <a:rPr lang="en-US" sz="1200" b="0" i="0" smtClean="0">
                <a:solidFill>
                  <a:schemeClr val="tx1"/>
                </a:solidFill>
                <a:latin typeface="Univers LT Std 47 Cn Lt" panose="020B0406020202040204" pitchFamily="34" charset="0"/>
              </a:rPr>
              <a:pPr algn="r"/>
              <a:t>‹#›</a:t>
            </a:fld>
            <a:endParaRPr lang="en-US" sz="1200" b="0" i="0" dirty="0">
              <a:solidFill>
                <a:schemeClr val="tx1"/>
              </a:solidFill>
              <a:latin typeface="Univers LT Std 47 Cn Lt" panose="020B0406020202040204" pitchFamily="34" charset="0"/>
            </a:endParaRPr>
          </a:p>
        </p:txBody>
      </p:sp>
      <p:sp>
        <p:nvSpPr>
          <p:cNvPr id="16" name="TextBox 15">
            <a:extLst>
              <a:ext uri="{FF2B5EF4-FFF2-40B4-BE49-F238E27FC236}">
                <a16:creationId xmlns:a16="http://schemas.microsoft.com/office/drawing/2014/main" id="{FB98D1E4-730E-5202-4BD7-0ED637C1105D}"/>
              </a:ext>
            </a:extLst>
          </p:cNvPr>
          <p:cNvSpPr txBox="1"/>
          <p:nvPr userDrawn="1"/>
        </p:nvSpPr>
        <p:spPr>
          <a:xfrm>
            <a:off x="833438" y="8386300"/>
            <a:ext cx="1903412" cy="184666"/>
          </a:xfrm>
          <a:prstGeom prst="rect">
            <a:avLst/>
          </a:prstGeom>
          <a:noFill/>
        </p:spPr>
        <p:txBody>
          <a:bodyPr wrap="square" lIns="0" tIns="0" rIns="0" bIns="0" rtlCol="0">
            <a:spAutoFit/>
          </a:bodyPr>
          <a:lstStyle/>
          <a:p>
            <a:r>
              <a:rPr lang="en-US" sz="1200" b="0" i="0" dirty="0">
                <a:solidFill>
                  <a:schemeClr val="tx1"/>
                </a:solidFill>
                <a:latin typeface="Univers LT Std 47 Cn Lt" panose="020B0406020202040204" pitchFamily="34" charset="0"/>
              </a:rPr>
              <a:t>Pillsbury</a:t>
            </a:r>
          </a:p>
        </p:txBody>
      </p:sp>
      <p:sp>
        <p:nvSpPr>
          <p:cNvPr id="12" name="Picture Placeholder 11">
            <a:extLst>
              <a:ext uri="{FF2B5EF4-FFF2-40B4-BE49-F238E27FC236}">
                <a16:creationId xmlns:a16="http://schemas.microsoft.com/office/drawing/2014/main" id="{3F692BF1-5EB3-241A-3A61-FB1F37A6ECB5}"/>
              </a:ext>
            </a:extLst>
          </p:cNvPr>
          <p:cNvSpPr>
            <a:spLocks noGrp="1"/>
          </p:cNvSpPr>
          <p:nvPr>
            <p:ph type="pic" sz="quarter" idx="18" hasCustomPrompt="1"/>
          </p:nvPr>
        </p:nvSpPr>
        <p:spPr>
          <a:xfrm>
            <a:off x="830264"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6" name="Text Placeholder 13">
            <a:extLst>
              <a:ext uri="{FF2B5EF4-FFF2-40B4-BE49-F238E27FC236}">
                <a16:creationId xmlns:a16="http://schemas.microsoft.com/office/drawing/2014/main" id="{34537EEF-AF0E-C90A-F713-4AD8FB0A2B37}"/>
              </a:ext>
            </a:extLst>
          </p:cNvPr>
          <p:cNvSpPr>
            <a:spLocks noGrp="1"/>
          </p:cNvSpPr>
          <p:nvPr>
            <p:ph type="body" sz="quarter" idx="14" hasCustomPrompt="1"/>
          </p:nvPr>
        </p:nvSpPr>
        <p:spPr>
          <a:xfrm>
            <a:off x="831207" y="2682337"/>
            <a:ext cx="1899293" cy="512961"/>
          </a:xfrm>
          <a:prstGeom prst="rect">
            <a:avLst/>
          </a:prstGeom>
        </p:spPr>
        <p:txBody>
          <a:bodyPr wrap="square" lIns="0" tIns="0" rIns="0" bIns="0">
            <a:noAutofit/>
          </a:bodyPr>
          <a:lstStyle>
            <a:lvl1pPr marL="0" indent="0">
              <a:lnSpc>
                <a:spcPts val="2000"/>
              </a:lnSpc>
              <a:spcBef>
                <a:spcPts val="0"/>
              </a:spcBef>
              <a:buNone/>
              <a:defRPr sz="18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10" name="Text Placeholder 13">
            <a:extLst>
              <a:ext uri="{FF2B5EF4-FFF2-40B4-BE49-F238E27FC236}">
                <a16:creationId xmlns:a16="http://schemas.microsoft.com/office/drawing/2014/main" id="{5E0C6F82-D491-B934-1AC5-9D511CEC68AA}"/>
              </a:ext>
            </a:extLst>
          </p:cNvPr>
          <p:cNvSpPr>
            <a:spLocks noGrp="1"/>
          </p:cNvSpPr>
          <p:nvPr>
            <p:ph type="body" sz="quarter" idx="19" hasCustomPrompt="1"/>
          </p:nvPr>
        </p:nvSpPr>
        <p:spPr>
          <a:xfrm>
            <a:off x="831207" y="3200957"/>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19" name="Text Placeholder 13">
            <a:extLst>
              <a:ext uri="{FF2B5EF4-FFF2-40B4-BE49-F238E27FC236}">
                <a16:creationId xmlns:a16="http://schemas.microsoft.com/office/drawing/2014/main" id="{2B5A6023-58C3-E2D2-E85E-27A9A29D0B6E}"/>
              </a:ext>
            </a:extLst>
          </p:cNvPr>
          <p:cNvSpPr>
            <a:spLocks noGrp="1"/>
          </p:cNvSpPr>
          <p:nvPr>
            <p:ph type="body" sz="quarter" idx="20" hasCustomPrompt="1"/>
          </p:nvPr>
        </p:nvSpPr>
        <p:spPr>
          <a:xfrm>
            <a:off x="831207" y="3370532"/>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20" name="Text Placeholder 13">
            <a:extLst>
              <a:ext uri="{FF2B5EF4-FFF2-40B4-BE49-F238E27FC236}">
                <a16:creationId xmlns:a16="http://schemas.microsoft.com/office/drawing/2014/main" id="{FDE10C75-300A-1E36-001D-474670F7D62B}"/>
              </a:ext>
            </a:extLst>
          </p:cNvPr>
          <p:cNvSpPr>
            <a:spLocks noGrp="1"/>
          </p:cNvSpPr>
          <p:nvPr>
            <p:ph type="body" sz="quarter" idx="21" hasCustomPrompt="1"/>
          </p:nvPr>
        </p:nvSpPr>
        <p:spPr>
          <a:xfrm>
            <a:off x="831207" y="3529422"/>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[CTRL + K to hyperlink]</a:t>
            </a:r>
          </a:p>
        </p:txBody>
      </p:sp>
      <p:sp>
        <p:nvSpPr>
          <p:cNvPr id="22" name="Text Placeholder 13">
            <a:extLst>
              <a:ext uri="{FF2B5EF4-FFF2-40B4-BE49-F238E27FC236}">
                <a16:creationId xmlns:a16="http://schemas.microsoft.com/office/drawing/2014/main" id="{CE80932C-0724-28D0-7464-0CFEAFEA96D1}"/>
              </a:ext>
            </a:extLst>
          </p:cNvPr>
          <p:cNvSpPr>
            <a:spLocks noGrp="1"/>
          </p:cNvSpPr>
          <p:nvPr>
            <p:ph type="body" sz="quarter" idx="22" hasCustomPrompt="1"/>
          </p:nvPr>
        </p:nvSpPr>
        <p:spPr>
          <a:xfrm>
            <a:off x="831207" y="3682133"/>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23" name="Text Placeholder 13">
            <a:extLst>
              <a:ext uri="{FF2B5EF4-FFF2-40B4-BE49-F238E27FC236}">
                <a16:creationId xmlns:a16="http://schemas.microsoft.com/office/drawing/2014/main" id="{D745BDE8-C0E8-A2C5-ECB6-E4D1BCF1F4C4}"/>
              </a:ext>
            </a:extLst>
          </p:cNvPr>
          <p:cNvSpPr>
            <a:spLocks noGrp="1"/>
          </p:cNvSpPr>
          <p:nvPr>
            <p:ph type="body" sz="quarter" idx="23" hasCustomPrompt="1"/>
          </p:nvPr>
        </p:nvSpPr>
        <p:spPr>
          <a:xfrm>
            <a:off x="831207" y="3838113"/>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names@pillsburylaw.com</a:t>
            </a:r>
          </a:p>
        </p:txBody>
      </p:sp>
      <p:cxnSp>
        <p:nvCxnSpPr>
          <p:cNvPr id="7" name="Straight Connector 6">
            <a:extLst>
              <a:ext uri="{FF2B5EF4-FFF2-40B4-BE49-F238E27FC236}">
                <a16:creationId xmlns:a16="http://schemas.microsoft.com/office/drawing/2014/main" id="{30ACC286-D897-616E-DE97-975F1B2F81A3}"/>
              </a:ext>
            </a:extLst>
          </p:cNvPr>
          <p:cNvCxnSpPr/>
          <p:nvPr userDrawn="1"/>
        </p:nvCxnSpPr>
        <p:spPr>
          <a:xfrm>
            <a:off x="830264" y="4575244"/>
            <a:ext cx="190658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4ECB8-DA4B-0695-B7E1-2035FEA69C1D}"/>
              </a:ext>
            </a:extLst>
          </p:cNvPr>
          <p:cNvCxnSpPr/>
          <p:nvPr userDrawn="1"/>
        </p:nvCxnSpPr>
        <p:spPr>
          <a:xfrm>
            <a:off x="830264" y="5949267"/>
            <a:ext cx="190658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Picture Placeholder 11">
            <a:extLst>
              <a:ext uri="{FF2B5EF4-FFF2-40B4-BE49-F238E27FC236}">
                <a16:creationId xmlns:a16="http://schemas.microsoft.com/office/drawing/2014/main" id="{44DADD44-C16A-4907-739F-82F1942D0A71}"/>
              </a:ext>
            </a:extLst>
          </p:cNvPr>
          <p:cNvSpPr>
            <a:spLocks noGrp="1"/>
          </p:cNvSpPr>
          <p:nvPr>
            <p:ph type="pic" sz="quarter" idx="69" hasCustomPrompt="1"/>
          </p:nvPr>
        </p:nvSpPr>
        <p:spPr>
          <a:xfrm>
            <a:off x="9284645"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cxnSp>
        <p:nvCxnSpPr>
          <p:cNvPr id="37" name="Straight Connector 36">
            <a:extLst>
              <a:ext uri="{FF2B5EF4-FFF2-40B4-BE49-F238E27FC236}">
                <a16:creationId xmlns:a16="http://schemas.microsoft.com/office/drawing/2014/main" id="{7E6CBDC5-2956-EF5B-ED26-658D2D125E11}"/>
              </a:ext>
            </a:extLst>
          </p:cNvPr>
          <p:cNvCxnSpPr/>
          <p:nvPr userDrawn="1"/>
        </p:nvCxnSpPr>
        <p:spPr>
          <a:xfrm>
            <a:off x="9284645" y="4575244"/>
            <a:ext cx="190658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0C50E2-2FEB-CAB2-EE7B-E40481D6A60E}"/>
              </a:ext>
            </a:extLst>
          </p:cNvPr>
          <p:cNvCxnSpPr/>
          <p:nvPr userDrawn="1"/>
        </p:nvCxnSpPr>
        <p:spPr>
          <a:xfrm>
            <a:off x="9284645" y="5949267"/>
            <a:ext cx="190658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Picture Placeholder 11">
            <a:extLst>
              <a:ext uri="{FF2B5EF4-FFF2-40B4-BE49-F238E27FC236}">
                <a16:creationId xmlns:a16="http://schemas.microsoft.com/office/drawing/2014/main" id="{DD399614-AAA4-5B49-7A1B-C8F8D8C6AF41}"/>
              </a:ext>
            </a:extLst>
          </p:cNvPr>
          <p:cNvSpPr>
            <a:spLocks noGrp="1"/>
          </p:cNvSpPr>
          <p:nvPr>
            <p:ph type="pic" sz="quarter" idx="103" hasCustomPrompt="1"/>
          </p:nvPr>
        </p:nvSpPr>
        <p:spPr>
          <a:xfrm>
            <a:off x="955103" y="6054703"/>
            <a:ext cx="1655065" cy="852138"/>
          </a:xfrm>
          <a:prstGeom prst="rect">
            <a:avLst/>
          </a:prstGeom>
          <a:solidFill>
            <a:schemeClr val="bg1"/>
          </a:solidFill>
        </p:spPr>
        <p:txBody>
          <a:bodyPr anchor="ctr"/>
          <a:lstStyle>
            <a:lvl1pPr marL="0" indent="0" algn="ctr">
              <a:buNone/>
              <a:defRPr sz="3600" b="0" i="0">
                <a:solidFill>
                  <a:srgbClr val="BFBFBF"/>
                </a:solidFill>
                <a:latin typeface="Univers LT Std 47 Cn Lt" panose="020B0406020202040204" pitchFamily="34" charset="0"/>
              </a:defRPr>
            </a:lvl1pPr>
          </a:lstStyle>
          <a:p>
            <a:r>
              <a:rPr lang="en-US" dirty="0"/>
              <a:t>Logo</a:t>
            </a:r>
          </a:p>
        </p:txBody>
      </p:sp>
      <p:sp>
        <p:nvSpPr>
          <p:cNvPr id="3" name="Picture Placeholder 11">
            <a:extLst>
              <a:ext uri="{FF2B5EF4-FFF2-40B4-BE49-F238E27FC236}">
                <a16:creationId xmlns:a16="http://schemas.microsoft.com/office/drawing/2014/main" id="{00F1523A-AB7B-F9CB-B0A2-C86A30EB1997}"/>
              </a:ext>
            </a:extLst>
          </p:cNvPr>
          <p:cNvSpPr>
            <a:spLocks noGrp="1"/>
          </p:cNvSpPr>
          <p:nvPr>
            <p:ph type="pic" sz="quarter" idx="104" hasCustomPrompt="1"/>
          </p:nvPr>
        </p:nvSpPr>
        <p:spPr>
          <a:xfrm>
            <a:off x="955103" y="4684700"/>
            <a:ext cx="1655065" cy="852138"/>
          </a:xfrm>
          <a:prstGeom prst="rect">
            <a:avLst/>
          </a:prstGeom>
          <a:solidFill>
            <a:schemeClr val="bg1"/>
          </a:solidFill>
        </p:spPr>
        <p:txBody>
          <a:bodyPr anchor="ctr"/>
          <a:lstStyle>
            <a:lvl1pPr marL="0" indent="0" algn="ctr">
              <a:buNone/>
              <a:defRPr sz="3600" b="0" i="0">
                <a:solidFill>
                  <a:srgbClr val="BFBFBF"/>
                </a:solidFill>
                <a:latin typeface="Univers LT Std 47 Cn Lt" panose="020B0406020202040204" pitchFamily="34" charset="0"/>
              </a:defRPr>
            </a:lvl1pPr>
          </a:lstStyle>
          <a:p>
            <a:r>
              <a:rPr lang="en-US" dirty="0"/>
              <a:t>Logo</a:t>
            </a:r>
          </a:p>
        </p:txBody>
      </p:sp>
      <p:sp>
        <p:nvSpPr>
          <p:cNvPr id="4" name="Picture Placeholder 11">
            <a:extLst>
              <a:ext uri="{FF2B5EF4-FFF2-40B4-BE49-F238E27FC236}">
                <a16:creationId xmlns:a16="http://schemas.microsoft.com/office/drawing/2014/main" id="{136DB8B9-DE5A-06F1-F80A-99C45740D838}"/>
              </a:ext>
            </a:extLst>
          </p:cNvPr>
          <p:cNvSpPr>
            <a:spLocks noGrp="1"/>
          </p:cNvSpPr>
          <p:nvPr>
            <p:ph type="pic" sz="quarter" idx="105" hasCustomPrompt="1"/>
          </p:nvPr>
        </p:nvSpPr>
        <p:spPr>
          <a:xfrm>
            <a:off x="9413302" y="6054703"/>
            <a:ext cx="1655065" cy="852138"/>
          </a:xfrm>
          <a:prstGeom prst="rect">
            <a:avLst/>
          </a:prstGeom>
          <a:solidFill>
            <a:schemeClr val="bg1"/>
          </a:solidFill>
        </p:spPr>
        <p:txBody>
          <a:bodyPr anchor="ctr"/>
          <a:lstStyle>
            <a:lvl1pPr marL="0" indent="0" algn="ctr">
              <a:buNone/>
              <a:defRPr sz="3600" b="0" i="0">
                <a:solidFill>
                  <a:srgbClr val="BFBFBF"/>
                </a:solidFill>
                <a:latin typeface="Univers LT Std 47 Cn Lt" panose="020B0406020202040204" pitchFamily="34" charset="0"/>
              </a:defRPr>
            </a:lvl1pPr>
          </a:lstStyle>
          <a:p>
            <a:r>
              <a:rPr lang="en-US" dirty="0"/>
              <a:t>Logo</a:t>
            </a:r>
          </a:p>
        </p:txBody>
      </p:sp>
      <p:sp>
        <p:nvSpPr>
          <p:cNvPr id="5" name="Picture Placeholder 11">
            <a:extLst>
              <a:ext uri="{FF2B5EF4-FFF2-40B4-BE49-F238E27FC236}">
                <a16:creationId xmlns:a16="http://schemas.microsoft.com/office/drawing/2014/main" id="{88EAFFE8-492E-7456-FD67-F7003491290E}"/>
              </a:ext>
            </a:extLst>
          </p:cNvPr>
          <p:cNvSpPr>
            <a:spLocks noGrp="1"/>
          </p:cNvSpPr>
          <p:nvPr>
            <p:ph type="pic" sz="quarter" idx="106" hasCustomPrompt="1"/>
          </p:nvPr>
        </p:nvSpPr>
        <p:spPr>
          <a:xfrm>
            <a:off x="9413302" y="4684700"/>
            <a:ext cx="1655065" cy="852138"/>
          </a:xfrm>
          <a:prstGeom prst="rect">
            <a:avLst/>
          </a:prstGeom>
          <a:solidFill>
            <a:schemeClr val="bg1"/>
          </a:solidFill>
        </p:spPr>
        <p:txBody>
          <a:bodyPr anchor="ctr"/>
          <a:lstStyle>
            <a:lvl1pPr marL="0" indent="0" algn="ctr">
              <a:buNone/>
              <a:defRPr sz="3600" b="0" i="0">
                <a:solidFill>
                  <a:srgbClr val="BFBFBF"/>
                </a:solidFill>
                <a:latin typeface="Univers LT Std 47 Cn Lt" panose="020B0406020202040204" pitchFamily="34" charset="0"/>
              </a:defRPr>
            </a:lvl1pPr>
          </a:lstStyle>
          <a:p>
            <a:r>
              <a:rPr lang="en-US" dirty="0"/>
              <a:t>Logo</a:t>
            </a:r>
          </a:p>
        </p:txBody>
      </p:sp>
      <p:sp>
        <p:nvSpPr>
          <p:cNvPr id="8" name="Text Placeholder 13">
            <a:extLst>
              <a:ext uri="{FF2B5EF4-FFF2-40B4-BE49-F238E27FC236}">
                <a16:creationId xmlns:a16="http://schemas.microsoft.com/office/drawing/2014/main" id="{3E4758C0-82EE-E906-E982-568FDBAADEFC}"/>
              </a:ext>
            </a:extLst>
          </p:cNvPr>
          <p:cNvSpPr>
            <a:spLocks noGrp="1"/>
          </p:cNvSpPr>
          <p:nvPr>
            <p:ph type="body" sz="quarter" idx="107" hasCustomPrompt="1"/>
          </p:nvPr>
        </p:nvSpPr>
        <p:spPr>
          <a:xfrm>
            <a:off x="9285588" y="2682337"/>
            <a:ext cx="1899293" cy="512961"/>
          </a:xfrm>
          <a:prstGeom prst="rect">
            <a:avLst/>
          </a:prstGeom>
        </p:spPr>
        <p:txBody>
          <a:bodyPr wrap="square" lIns="0" tIns="0" rIns="0" bIns="0">
            <a:noAutofit/>
          </a:bodyPr>
          <a:lstStyle>
            <a:lvl1pPr marL="0" indent="0">
              <a:lnSpc>
                <a:spcPts val="2000"/>
              </a:lnSpc>
              <a:spcBef>
                <a:spcPts val="0"/>
              </a:spcBef>
              <a:buNone/>
              <a:defRPr sz="18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9" name="Text Placeholder 13">
            <a:extLst>
              <a:ext uri="{FF2B5EF4-FFF2-40B4-BE49-F238E27FC236}">
                <a16:creationId xmlns:a16="http://schemas.microsoft.com/office/drawing/2014/main" id="{498B60D9-DF28-171B-7FB1-F3BA770E58A1}"/>
              </a:ext>
            </a:extLst>
          </p:cNvPr>
          <p:cNvSpPr>
            <a:spLocks noGrp="1"/>
          </p:cNvSpPr>
          <p:nvPr>
            <p:ph type="body" sz="quarter" idx="108" hasCustomPrompt="1"/>
          </p:nvPr>
        </p:nvSpPr>
        <p:spPr>
          <a:xfrm>
            <a:off x="9285588" y="3200957"/>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11" name="Text Placeholder 13">
            <a:extLst>
              <a:ext uri="{FF2B5EF4-FFF2-40B4-BE49-F238E27FC236}">
                <a16:creationId xmlns:a16="http://schemas.microsoft.com/office/drawing/2014/main" id="{9DA464E4-0C8E-32C9-6ADF-AF7D7F5F3F74}"/>
              </a:ext>
            </a:extLst>
          </p:cNvPr>
          <p:cNvSpPr>
            <a:spLocks noGrp="1"/>
          </p:cNvSpPr>
          <p:nvPr>
            <p:ph type="body" sz="quarter" idx="109" hasCustomPrompt="1"/>
          </p:nvPr>
        </p:nvSpPr>
        <p:spPr>
          <a:xfrm>
            <a:off x="9285588" y="3370532"/>
            <a:ext cx="1905643" cy="169277"/>
          </a:xfrm>
          <a:prstGeom prst="rect">
            <a:avLst/>
          </a:prstGeom>
        </p:spPr>
        <p:txBody>
          <a:bodyPr wrap="square" lIns="0" tIns="0" rIns="0" bIns="0">
            <a:spAutoFit/>
          </a:bodyPr>
          <a:lstStyle>
            <a:lvl1pPr marL="0" indent="0">
              <a:lnSpc>
                <a:spcPts val="1320"/>
              </a:lnSpc>
              <a:spcBef>
                <a:spcPts val="0"/>
              </a:spcBef>
              <a:buNone/>
              <a:defRPr sz="11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13" name="Text Placeholder 13">
            <a:extLst>
              <a:ext uri="{FF2B5EF4-FFF2-40B4-BE49-F238E27FC236}">
                <a16:creationId xmlns:a16="http://schemas.microsoft.com/office/drawing/2014/main" id="{D932A3E8-E424-F2A1-49C5-E055EB74B06E}"/>
              </a:ext>
            </a:extLst>
          </p:cNvPr>
          <p:cNvSpPr>
            <a:spLocks noGrp="1"/>
          </p:cNvSpPr>
          <p:nvPr>
            <p:ph type="body" sz="quarter" idx="110" hasCustomPrompt="1"/>
          </p:nvPr>
        </p:nvSpPr>
        <p:spPr>
          <a:xfrm>
            <a:off x="9285588" y="3529422"/>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[CTRL + K to hyperlink]</a:t>
            </a:r>
          </a:p>
        </p:txBody>
      </p:sp>
      <p:sp>
        <p:nvSpPr>
          <p:cNvPr id="14" name="Text Placeholder 13">
            <a:extLst>
              <a:ext uri="{FF2B5EF4-FFF2-40B4-BE49-F238E27FC236}">
                <a16:creationId xmlns:a16="http://schemas.microsoft.com/office/drawing/2014/main" id="{9045CD00-0922-83BE-1133-11718D916F9A}"/>
              </a:ext>
            </a:extLst>
          </p:cNvPr>
          <p:cNvSpPr>
            <a:spLocks noGrp="1"/>
          </p:cNvSpPr>
          <p:nvPr>
            <p:ph type="body" sz="quarter" idx="111" hasCustomPrompt="1"/>
          </p:nvPr>
        </p:nvSpPr>
        <p:spPr>
          <a:xfrm>
            <a:off x="9285588" y="3682133"/>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15" name="Text Placeholder 13">
            <a:extLst>
              <a:ext uri="{FF2B5EF4-FFF2-40B4-BE49-F238E27FC236}">
                <a16:creationId xmlns:a16="http://schemas.microsoft.com/office/drawing/2014/main" id="{0B00880F-4366-7E22-BBA2-B61EE908A02E}"/>
              </a:ext>
            </a:extLst>
          </p:cNvPr>
          <p:cNvSpPr>
            <a:spLocks noGrp="1"/>
          </p:cNvSpPr>
          <p:nvPr>
            <p:ph type="body" sz="quarter" idx="112" hasCustomPrompt="1"/>
          </p:nvPr>
        </p:nvSpPr>
        <p:spPr>
          <a:xfrm>
            <a:off x="9285588" y="3838113"/>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names@pillsburylaw.com</a:t>
            </a:r>
          </a:p>
        </p:txBody>
      </p:sp>
    </p:spTree>
    <p:extLst>
      <p:ext uri="{BB962C8B-B14F-4D97-AF65-F5344CB8AC3E}">
        <p14:creationId xmlns:p14="http://schemas.microsoft.com/office/powerpoint/2010/main" val="387681720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ography 04">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13D1F45-03FD-B756-E365-5F4BF494278A}"/>
              </a:ext>
            </a:extLst>
          </p:cNvPr>
          <p:cNvSpPr txBox="1"/>
          <p:nvPr userDrawn="1"/>
        </p:nvSpPr>
        <p:spPr>
          <a:xfrm>
            <a:off x="14944777" y="8390688"/>
            <a:ext cx="474989" cy="184666"/>
          </a:xfrm>
          <a:prstGeom prst="rect">
            <a:avLst/>
          </a:prstGeom>
          <a:noFill/>
        </p:spPr>
        <p:txBody>
          <a:bodyPr wrap="square" lIns="0" tIns="0" rIns="0" bIns="0" rtlCol="0">
            <a:spAutoFit/>
          </a:bodyPr>
          <a:lstStyle/>
          <a:p>
            <a:pPr algn="r"/>
            <a:fld id="{7F5266F7-522D-104B-AF79-360529E357A8}" type="slidenum">
              <a:rPr lang="en-US" sz="1200" b="0" i="0" smtClean="0">
                <a:solidFill>
                  <a:schemeClr val="tx1"/>
                </a:solidFill>
                <a:latin typeface="Univers LT Std 47 Cn Lt" panose="020B0406020202040204" pitchFamily="34" charset="0"/>
              </a:rPr>
              <a:pPr algn="r"/>
              <a:t>‹#›</a:t>
            </a:fld>
            <a:endParaRPr lang="en-US" sz="1200" b="0" i="0" dirty="0">
              <a:solidFill>
                <a:schemeClr val="tx1"/>
              </a:solidFill>
              <a:latin typeface="Univers LT Std 47 Cn Lt" panose="020B0406020202040204" pitchFamily="34" charset="0"/>
            </a:endParaRPr>
          </a:p>
        </p:txBody>
      </p:sp>
      <p:sp>
        <p:nvSpPr>
          <p:cNvPr id="16" name="TextBox 15">
            <a:extLst>
              <a:ext uri="{FF2B5EF4-FFF2-40B4-BE49-F238E27FC236}">
                <a16:creationId xmlns:a16="http://schemas.microsoft.com/office/drawing/2014/main" id="{FB98D1E4-730E-5202-4BD7-0ED637C1105D}"/>
              </a:ext>
            </a:extLst>
          </p:cNvPr>
          <p:cNvSpPr txBox="1"/>
          <p:nvPr userDrawn="1"/>
        </p:nvSpPr>
        <p:spPr>
          <a:xfrm>
            <a:off x="833438" y="8386300"/>
            <a:ext cx="1903412" cy="184666"/>
          </a:xfrm>
          <a:prstGeom prst="rect">
            <a:avLst/>
          </a:prstGeom>
          <a:noFill/>
        </p:spPr>
        <p:txBody>
          <a:bodyPr wrap="square" lIns="0" tIns="0" rIns="0" bIns="0" rtlCol="0">
            <a:spAutoFit/>
          </a:bodyPr>
          <a:lstStyle/>
          <a:p>
            <a:r>
              <a:rPr lang="en-US" sz="1200" b="0" i="0" dirty="0">
                <a:solidFill>
                  <a:schemeClr val="tx1"/>
                </a:solidFill>
                <a:latin typeface="Univers LT Std 47 Cn Lt" panose="020B0406020202040204" pitchFamily="34" charset="0"/>
              </a:rPr>
              <a:t>Pillsbury</a:t>
            </a:r>
          </a:p>
        </p:txBody>
      </p:sp>
      <p:sp>
        <p:nvSpPr>
          <p:cNvPr id="12" name="Picture Placeholder 11">
            <a:extLst>
              <a:ext uri="{FF2B5EF4-FFF2-40B4-BE49-F238E27FC236}">
                <a16:creationId xmlns:a16="http://schemas.microsoft.com/office/drawing/2014/main" id="{3F692BF1-5EB3-241A-3A61-FB1F37A6ECB5}"/>
              </a:ext>
            </a:extLst>
          </p:cNvPr>
          <p:cNvSpPr>
            <a:spLocks noGrp="1"/>
          </p:cNvSpPr>
          <p:nvPr>
            <p:ph type="pic" sz="quarter" idx="18" hasCustomPrompt="1"/>
          </p:nvPr>
        </p:nvSpPr>
        <p:spPr>
          <a:xfrm>
            <a:off x="2948511"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6" name="Text Placeholder 13">
            <a:extLst>
              <a:ext uri="{FF2B5EF4-FFF2-40B4-BE49-F238E27FC236}">
                <a16:creationId xmlns:a16="http://schemas.microsoft.com/office/drawing/2014/main" id="{34537EEF-AF0E-C90A-F713-4AD8FB0A2B37}"/>
              </a:ext>
            </a:extLst>
          </p:cNvPr>
          <p:cNvSpPr>
            <a:spLocks noGrp="1"/>
          </p:cNvSpPr>
          <p:nvPr>
            <p:ph type="body" sz="quarter" idx="14" hasCustomPrompt="1"/>
          </p:nvPr>
        </p:nvSpPr>
        <p:spPr>
          <a:xfrm>
            <a:off x="2943956" y="2682337"/>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10" name="Text Placeholder 13">
            <a:extLst>
              <a:ext uri="{FF2B5EF4-FFF2-40B4-BE49-F238E27FC236}">
                <a16:creationId xmlns:a16="http://schemas.microsoft.com/office/drawing/2014/main" id="{5E0C6F82-D491-B934-1AC5-9D511CEC68AA}"/>
              </a:ext>
            </a:extLst>
          </p:cNvPr>
          <p:cNvSpPr>
            <a:spLocks noGrp="1"/>
          </p:cNvSpPr>
          <p:nvPr>
            <p:ph type="body" sz="quarter" idx="19" hasCustomPrompt="1"/>
          </p:nvPr>
        </p:nvSpPr>
        <p:spPr>
          <a:xfrm>
            <a:off x="2946105" y="309926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19" name="Text Placeholder 13">
            <a:extLst>
              <a:ext uri="{FF2B5EF4-FFF2-40B4-BE49-F238E27FC236}">
                <a16:creationId xmlns:a16="http://schemas.microsoft.com/office/drawing/2014/main" id="{2B5A6023-58C3-E2D2-E85E-27A9A29D0B6E}"/>
              </a:ext>
            </a:extLst>
          </p:cNvPr>
          <p:cNvSpPr>
            <a:spLocks noGrp="1"/>
          </p:cNvSpPr>
          <p:nvPr>
            <p:ph type="body" sz="quarter" idx="20" hasCustomPrompt="1"/>
          </p:nvPr>
        </p:nvSpPr>
        <p:spPr>
          <a:xfrm>
            <a:off x="2946105" y="325209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20" name="Text Placeholder 13">
            <a:extLst>
              <a:ext uri="{FF2B5EF4-FFF2-40B4-BE49-F238E27FC236}">
                <a16:creationId xmlns:a16="http://schemas.microsoft.com/office/drawing/2014/main" id="{FDE10C75-300A-1E36-001D-474670F7D62B}"/>
              </a:ext>
            </a:extLst>
          </p:cNvPr>
          <p:cNvSpPr>
            <a:spLocks noGrp="1"/>
          </p:cNvSpPr>
          <p:nvPr>
            <p:ph type="body" sz="quarter" idx="21" hasCustomPrompt="1"/>
          </p:nvPr>
        </p:nvSpPr>
        <p:spPr>
          <a:xfrm>
            <a:off x="2946105" y="3400941"/>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22" name="Text Placeholder 13">
            <a:extLst>
              <a:ext uri="{FF2B5EF4-FFF2-40B4-BE49-F238E27FC236}">
                <a16:creationId xmlns:a16="http://schemas.microsoft.com/office/drawing/2014/main" id="{CE80932C-0724-28D0-7464-0CFEAFEA96D1}"/>
              </a:ext>
            </a:extLst>
          </p:cNvPr>
          <p:cNvSpPr>
            <a:spLocks noGrp="1"/>
          </p:cNvSpPr>
          <p:nvPr>
            <p:ph type="body" sz="quarter" idx="22" hasCustomPrompt="1"/>
          </p:nvPr>
        </p:nvSpPr>
        <p:spPr>
          <a:xfrm>
            <a:off x="2946105" y="3557001"/>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23" name="Text Placeholder 13">
            <a:extLst>
              <a:ext uri="{FF2B5EF4-FFF2-40B4-BE49-F238E27FC236}">
                <a16:creationId xmlns:a16="http://schemas.microsoft.com/office/drawing/2014/main" id="{D745BDE8-C0E8-A2C5-ECB6-E4D1BCF1F4C4}"/>
              </a:ext>
            </a:extLst>
          </p:cNvPr>
          <p:cNvSpPr>
            <a:spLocks noGrp="1"/>
          </p:cNvSpPr>
          <p:nvPr>
            <p:ph type="body" sz="quarter" idx="23" hasCustomPrompt="1"/>
          </p:nvPr>
        </p:nvSpPr>
        <p:spPr>
          <a:xfrm>
            <a:off x="2946105" y="3709632"/>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2" name="Picture Placeholder 11">
            <a:extLst>
              <a:ext uri="{FF2B5EF4-FFF2-40B4-BE49-F238E27FC236}">
                <a16:creationId xmlns:a16="http://schemas.microsoft.com/office/drawing/2014/main" id="{A8F15477-4E84-7A1B-D134-4CCAC46D9425}"/>
              </a:ext>
            </a:extLst>
          </p:cNvPr>
          <p:cNvSpPr>
            <a:spLocks noGrp="1"/>
          </p:cNvSpPr>
          <p:nvPr>
            <p:ph type="pic" sz="quarter" idx="24" hasCustomPrompt="1"/>
          </p:nvPr>
        </p:nvSpPr>
        <p:spPr>
          <a:xfrm>
            <a:off x="5060307"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17" name="Picture Placeholder 11">
            <a:extLst>
              <a:ext uri="{FF2B5EF4-FFF2-40B4-BE49-F238E27FC236}">
                <a16:creationId xmlns:a16="http://schemas.microsoft.com/office/drawing/2014/main" id="{7F72A06E-C678-B25B-AFC2-8F6476282F3B}"/>
              </a:ext>
            </a:extLst>
          </p:cNvPr>
          <p:cNvSpPr>
            <a:spLocks noGrp="1"/>
          </p:cNvSpPr>
          <p:nvPr>
            <p:ph type="pic" sz="quarter" idx="31" hasCustomPrompt="1"/>
          </p:nvPr>
        </p:nvSpPr>
        <p:spPr>
          <a:xfrm>
            <a:off x="7171900"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46" name="Picture Placeholder 11">
            <a:extLst>
              <a:ext uri="{FF2B5EF4-FFF2-40B4-BE49-F238E27FC236}">
                <a16:creationId xmlns:a16="http://schemas.microsoft.com/office/drawing/2014/main" id="{10AD663F-0C65-F454-10F6-79F234E1A2FA}"/>
              </a:ext>
            </a:extLst>
          </p:cNvPr>
          <p:cNvSpPr>
            <a:spLocks noGrp="1"/>
          </p:cNvSpPr>
          <p:nvPr>
            <p:ph type="pic" sz="quarter" idx="38" hasCustomPrompt="1"/>
          </p:nvPr>
        </p:nvSpPr>
        <p:spPr>
          <a:xfrm>
            <a:off x="9289623"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53" name="Picture Placeholder 11">
            <a:extLst>
              <a:ext uri="{FF2B5EF4-FFF2-40B4-BE49-F238E27FC236}">
                <a16:creationId xmlns:a16="http://schemas.microsoft.com/office/drawing/2014/main" id="{7ABEA974-0100-3499-620D-6F95A1F484F4}"/>
              </a:ext>
            </a:extLst>
          </p:cNvPr>
          <p:cNvSpPr>
            <a:spLocks noGrp="1"/>
          </p:cNvSpPr>
          <p:nvPr>
            <p:ph type="pic" sz="quarter" idx="45" hasCustomPrompt="1"/>
          </p:nvPr>
        </p:nvSpPr>
        <p:spPr>
          <a:xfrm>
            <a:off x="11398248"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60" name="Picture Placeholder 11">
            <a:extLst>
              <a:ext uri="{FF2B5EF4-FFF2-40B4-BE49-F238E27FC236}">
                <a16:creationId xmlns:a16="http://schemas.microsoft.com/office/drawing/2014/main" id="{C0FCDD36-18D5-DEED-F229-FE4EDA9D0B5B}"/>
              </a:ext>
            </a:extLst>
          </p:cNvPr>
          <p:cNvSpPr>
            <a:spLocks noGrp="1"/>
          </p:cNvSpPr>
          <p:nvPr>
            <p:ph type="pic" sz="quarter" idx="52" hasCustomPrompt="1"/>
          </p:nvPr>
        </p:nvSpPr>
        <p:spPr>
          <a:xfrm>
            <a:off x="13515971" y="827088"/>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67" name="Text Placeholder 13">
            <a:extLst>
              <a:ext uri="{FF2B5EF4-FFF2-40B4-BE49-F238E27FC236}">
                <a16:creationId xmlns:a16="http://schemas.microsoft.com/office/drawing/2014/main" id="{31219F8B-0728-F2EA-04BF-DF74F0C9A96E}"/>
              </a:ext>
            </a:extLst>
          </p:cNvPr>
          <p:cNvSpPr>
            <a:spLocks noGrp="1"/>
          </p:cNvSpPr>
          <p:nvPr>
            <p:ph type="body" sz="quarter" idx="11" hasCustomPrompt="1"/>
          </p:nvPr>
        </p:nvSpPr>
        <p:spPr>
          <a:xfrm>
            <a:off x="831207" y="816900"/>
            <a:ext cx="1899293" cy="1009251"/>
          </a:xfrm>
          <a:prstGeom prst="rect">
            <a:avLst/>
          </a:prstGeom>
        </p:spPr>
        <p:txBody>
          <a:bodyPr wrap="square" lIns="0" tIns="0" rIns="0" bIns="0">
            <a:spAutoFit/>
          </a:bodyPr>
          <a:lstStyle>
            <a:lvl1pPr marL="0" indent="0">
              <a:lnSpc>
                <a:spcPts val="2600"/>
              </a:lnSpc>
              <a:spcBef>
                <a:spcPts val="0"/>
              </a:spcBef>
              <a:buNone/>
              <a:defRPr sz="2400" b="0" i="0" cap="none" spc="-4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Our Team</a:t>
            </a:r>
            <a:br>
              <a:rPr lang="en-US" dirty="0"/>
            </a:br>
            <a:r>
              <a:rPr lang="en-US" dirty="0"/>
              <a:t>Lorem Ipsum</a:t>
            </a:r>
            <a:br>
              <a:rPr lang="en-US" dirty="0"/>
            </a:br>
            <a:r>
              <a:rPr lang="en-US" dirty="0"/>
              <a:t>Dolor </a:t>
            </a:r>
            <a:r>
              <a:rPr lang="en-US" dirty="0" err="1"/>
              <a:t>Inceptos</a:t>
            </a:r>
            <a:endParaRPr lang="en-US" dirty="0"/>
          </a:p>
        </p:txBody>
      </p:sp>
      <p:sp>
        <p:nvSpPr>
          <p:cNvPr id="70" name="Text Placeholder 13">
            <a:extLst>
              <a:ext uri="{FF2B5EF4-FFF2-40B4-BE49-F238E27FC236}">
                <a16:creationId xmlns:a16="http://schemas.microsoft.com/office/drawing/2014/main" id="{D1A8CAB8-FA43-4526-A648-397743D8B99F}"/>
              </a:ext>
            </a:extLst>
          </p:cNvPr>
          <p:cNvSpPr>
            <a:spLocks noGrp="1"/>
          </p:cNvSpPr>
          <p:nvPr>
            <p:ph type="body" sz="quarter" idx="54" hasCustomPrompt="1"/>
          </p:nvPr>
        </p:nvSpPr>
        <p:spPr>
          <a:xfrm>
            <a:off x="5060307" y="309926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71" name="Text Placeholder 13">
            <a:extLst>
              <a:ext uri="{FF2B5EF4-FFF2-40B4-BE49-F238E27FC236}">
                <a16:creationId xmlns:a16="http://schemas.microsoft.com/office/drawing/2014/main" id="{10F5D0DC-27E1-C305-0750-A2F2485373A7}"/>
              </a:ext>
            </a:extLst>
          </p:cNvPr>
          <p:cNvSpPr>
            <a:spLocks noGrp="1"/>
          </p:cNvSpPr>
          <p:nvPr>
            <p:ph type="body" sz="quarter" idx="55" hasCustomPrompt="1"/>
          </p:nvPr>
        </p:nvSpPr>
        <p:spPr>
          <a:xfrm>
            <a:off x="5060307" y="325209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75" name="Text Placeholder 13">
            <a:extLst>
              <a:ext uri="{FF2B5EF4-FFF2-40B4-BE49-F238E27FC236}">
                <a16:creationId xmlns:a16="http://schemas.microsoft.com/office/drawing/2014/main" id="{2EC86FD3-2828-0A02-C2AF-E62230F6D02D}"/>
              </a:ext>
            </a:extLst>
          </p:cNvPr>
          <p:cNvSpPr>
            <a:spLocks noGrp="1"/>
          </p:cNvSpPr>
          <p:nvPr>
            <p:ph type="body" sz="quarter" idx="59" hasCustomPrompt="1"/>
          </p:nvPr>
        </p:nvSpPr>
        <p:spPr>
          <a:xfrm>
            <a:off x="7175972" y="309926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76" name="Text Placeholder 13">
            <a:extLst>
              <a:ext uri="{FF2B5EF4-FFF2-40B4-BE49-F238E27FC236}">
                <a16:creationId xmlns:a16="http://schemas.microsoft.com/office/drawing/2014/main" id="{94B44AC2-CEF2-E4B9-CC9F-115B5382DC9F}"/>
              </a:ext>
            </a:extLst>
          </p:cNvPr>
          <p:cNvSpPr>
            <a:spLocks noGrp="1"/>
          </p:cNvSpPr>
          <p:nvPr>
            <p:ph type="body" sz="quarter" idx="60" hasCustomPrompt="1"/>
          </p:nvPr>
        </p:nvSpPr>
        <p:spPr>
          <a:xfrm>
            <a:off x="7175972" y="325209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80" name="Text Placeholder 13">
            <a:extLst>
              <a:ext uri="{FF2B5EF4-FFF2-40B4-BE49-F238E27FC236}">
                <a16:creationId xmlns:a16="http://schemas.microsoft.com/office/drawing/2014/main" id="{91496978-8D82-740D-5AAC-3E5C18BA0352}"/>
              </a:ext>
            </a:extLst>
          </p:cNvPr>
          <p:cNvSpPr>
            <a:spLocks noGrp="1"/>
          </p:cNvSpPr>
          <p:nvPr>
            <p:ph type="body" sz="quarter" idx="64" hasCustomPrompt="1"/>
          </p:nvPr>
        </p:nvSpPr>
        <p:spPr>
          <a:xfrm>
            <a:off x="9289623" y="309926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81" name="Text Placeholder 13">
            <a:extLst>
              <a:ext uri="{FF2B5EF4-FFF2-40B4-BE49-F238E27FC236}">
                <a16:creationId xmlns:a16="http://schemas.microsoft.com/office/drawing/2014/main" id="{BFCA4C0C-7156-0E24-E213-8455982186E6}"/>
              </a:ext>
            </a:extLst>
          </p:cNvPr>
          <p:cNvSpPr>
            <a:spLocks noGrp="1"/>
          </p:cNvSpPr>
          <p:nvPr>
            <p:ph type="body" sz="quarter" idx="65" hasCustomPrompt="1"/>
          </p:nvPr>
        </p:nvSpPr>
        <p:spPr>
          <a:xfrm>
            <a:off x="9289623" y="325209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85" name="Text Placeholder 13">
            <a:extLst>
              <a:ext uri="{FF2B5EF4-FFF2-40B4-BE49-F238E27FC236}">
                <a16:creationId xmlns:a16="http://schemas.microsoft.com/office/drawing/2014/main" id="{84CB68E0-10E8-1959-7C8E-A57B3A7AA89F}"/>
              </a:ext>
            </a:extLst>
          </p:cNvPr>
          <p:cNvSpPr>
            <a:spLocks noGrp="1"/>
          </p:cNvSpPr>
          <p:nvPr>
            <p:ph type="body" sz="quarter" idx="69" hasCustomPrompt="1"/>
          </p:nvPr>
        </p:nvSpPr>
        <p:spPr>
          <a:xfrm>
            <a:off x="11405840" y="309926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86" name="Text Placeholder 13">
            <a:extLst>
              <a:ext uri="{FF2B5EF4-FFF2-40B4-BE49-F238E27FC236}">
                <a16:creationId xmlns:a16="http://schemas.microsoft.com/office/drawing/2014/main" id="{F19D8D66-0C5F-8312-1CE6-B4427C30E8AC}"/>
              </a:ext>
            </a:extLst>
          </p:cNvPr>
          <p:cNvSpPr>
            <a:spLocks noGrp="1"/>
          </p:cNvSpPr>
          <p:nvPr>
            <p:ph type="body" sz="quarter" idx="70" hasCustomPrompt="1"/>
          </p:nvPr>
        </p:nvSpPr>
        <p:spPr>
          <a:xfrm>
            <a:off x="11405840" y="325209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90" name="Text Placeholder 13">
            <a:extLst>
              <a:ext uri="{FF2B5EF4-FFF2-40B4-BE49-F238E27FC236}">
                <a16:creationId xmlns:a16="http://schemas.microsoft.com/office/drawing/2014/main" id="{9B318037-2498-0747-E33E-0B34E4E49B09}"/>
              </a:ext>
            </a:extLst>
          </p:cNvPr>
          <p:cNvSpPr>
            <a:spLocks noGrp="1"/>
          </p:cNvSpPr>
          <p:nvPr>
            <p:ph type="body" sz="quarter" idx="74" hasCustomPrompt="1"/>
          </p:nvPr>
        </p:nvSpPr>
        <p:spPr>
          <a:xfrm>
            <a:off x="13515971" y="309926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91" name="Text Placeholder 13">
            <a:extLst>
              <a:ext uri="{FF2B5EF4-FFF2-40B4-BE49-F238E27FC236}">
                <a16:creationId xmlns:a16="http://schemas.microsoft.com/office/drawing/2014/main" id="{6E0ECB54-B44B-E482-74F8-C2B8CAC12DEA}"/>
              </a:ext>
            </a:extLst>
          </p:cNvPr>
          <p:cNvSpPr>
            <a:spLocks noGrp="1"/>
          </p:cNvSpPr>
          <p:nvPr>
            <p:ph type="body" sz="quarter" idx="75" hasCustomPrompt="1"/>
          </p:nvPr>
        </p:nvSpPr>
        <p:spPr>
          <a:xfrm>
            <a:off x="13515971" y="3252098"/>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95" name="Picture Placeholder 11">
            <a:extLst>
              <a:ext uri="{FF2B5EF4-FFF2-40B4-BE49-F238E27FC236}">
                <a16:creationId xmlns:a16="http://schemas.microsoft.com/office/drawing/2014/main" id="{79BFDB61-ECE4-AE01-EC87-3B1297290D7F}"/>
              </a:ext>
            </a:extLst>
          </p:cNvPr>
          <p:cNvSpPr>
            <a:spLocks noGrp="1"/>
          </p:cNvSpPr>
          <p:nvPr>
            <p:ph type="pic" sz="quarter" idx="79" hasCustomPrompt="1"/>
          </p:nvPr>
        </p:nvSpPr>
        <p:spPr>
          <a:xfrm>
            <a:off x="2948511" y="4572000"/>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102" name="Picture Placeholder 11">
            <a:extLst>
              <a:ext uri="{FF2B5EF4-FFF2-40B4-BE49-F238E27FC236}">
                <a16:creationId xmlns:a16="http://schemas.microsoft.com/office/drawing/2014/main" id="{0511F736-4F9F-7F70-56CF-8FE60C29724B}"/>
              </a:ext>
            </a:extLst>
          </p:cNvPr>
          <p:cNvSpPr>
            <a:spLocks noGrp="1"/>
          </p:cNvSpPr>
          <p:nvPr>
            <p:ph type="pic" sz="quarter" idx="86" hasCustomPrompt="1"/>
          </p:nvPr>
        </p:nvSpPr>
        <p:spPr>
          <a:xfrm>
            <a:off x="5060307" y="4572000"/>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104" name="Picture Placeholder 11">
            <a:extLst>
              <a:ext uri="{FF2B5EF4-FFF2-40B4-BE49-F238E27FC236}">
                <a16:creationId xmlns:a16="http://schemas.microsoft.com/office/drawing/2014/main" id="{F2E33C69-D877-E31D-15D6-48EDADBD2A5B}"/>
              </a:ext>
            </a:extLst>
          </p:cNvPr>
          <p:cNvSpPr>
            <a:spLocks noGrp="1"/>
          </p:cNvSpPr>
          <p:nvPr>
            <p:ph type="pic" sz="quarter" idx="88" hasCustomPrompt="1"/>
          </p:nvPr>
        </p:nvSpPr>
        <p:spPr>
          <a:xfrm>
            <a:off x="7171900" y="4572000"/>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106" name="Picture Placeholder 11">
            <a:extLst>
              <a:ext uri="{FF2B5EF4-FFF2-40B4-BE49-F238E27FC236}">
                <a16:creationId xmlns:a16="http://schemas.microsoft.com/office/drawing/2014/main" id="{52A32B9D-EC2A-1F2C-E7FB-01EABF1683BF}"/>
              </a:ext>
            </a:extLst>
          </p:cNvPr>
          <p:cNvSpPr>
            <a:spLocks noGrp="1"/>
          </p:cNvSpPr>
          <p:nvPr>
            <p:ph type="pic" sz="quarter" idx="90" hasCustomPrompt="1"/>
          </p:nvPr>
        </p:nvSpPr>
        <p:spPr>
          <a:xfrm>
            <a:off x="9289623" y="4572000"/>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108" name="Picture Placeholder 11">
            <a:extLst>
              <a:ext uri="{FF2B5EF4-FFF2-40B4-BE49-F238E27FC236}">
                <a16:creationId xmlns:a16="http://schemas.microsoft.com/office/drawing/2014/main" id="{133036CB-8C4F-96B4-58A1-3DE7FA9015CE}"/>
              </a:ext>
            </a:extLst>
          </p:cNvPr>
          <p:cNvSpPr>
            <a:spLocks noGrp="1"/>
          </p:cNvSpPr>
          <p:nvPr>
            <p:ph type="pic" sz="quarter" idx="92" hasCustomPrompt="1"/>
          </p:nvPr>
        </p:nvSpPr>
        <p:spPr>
          <a:xfrm>
            <a:off x="11398248" y="4572000"/>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110" name="Picture Placeholder 11">
            <a:extLst>
              <a:ext uri="{FF2B5EF4-FFF2-40B4-BE49-F238E27FC236}">
                <a16:creationId xmlns:a16="http://schemas.microsoft.com/office/drawing/2014/main" id="{76B4C50F-54F4-3BC3-A026-E57FF5B32377}"/>
              </a:ext>
            </a:extLst>
          </p:cNvPr>
          <p:cNvSpPr>
            <a:spLocks noGrp="1"/>
          </p:cNvSpPr>
          <p:nvPr>
            <p:ph type="pic" sz="quarter" idx="94" hasCustomPrompt="1"/>
          </p:nvPr>
        </p:nvSpPr>
        <p:spPr>
          <a:xfrm>
            <a:off x="13515971" y="4572000"/>
            <a:ext cx="1899293" cy="1664208"/>
          </a:xfrm>
          <a:prstGeom prst="rect">
            <a:avLst/>
          </a:prstGeom>
          <a:solidFill>
            <a:schemeClr val="bg1"/>
          </a:solidFill>
        </p:spPr>
        <p:txBody>
          <a:bodyPr anchor="ctr"/>
          <a:lstStyle>
            <a:lvl1pPr marL="0" indent="0" algn="ctr">
              <a:buNone/>
              <a:defRPr sz="2400" b="0" i="0">
                <a:solidFill>
                  <a:srgbClr val="BFBFBF"/>
                </a:solidFill>
                <a:latin typeface="Univers LT Std 47 Cn Lt" panose="020B0406020202040204" pitchFamily="34" charset="0"/>
              </a:defRPr>
            </a:lvl1pPr>
          </a:lstStyle>
          <a:p>
            <a:r>
              <a:rPr lang="en-US" dirty="0"/>
              <a:t>Headshot</a:t>
            </a:r>
          </a:p>
        </p:txBody>
      </p:sp>
      <p:sp>
        <p:nvSpPr>
          <p:cNvPr id="4" name="Text Placeholder 13">
            <a:extLst>
              <a:ext uri="{FF2B5EF4-FFF2-40B4-BE49-F238E27FC236}">
                <a16:creationId xmlns:a16="http://schemas.microsoft.com/office/drawing/2014/main" id="{48FCB22D-6687-AAD2-8CD4-930A540E59C4}"/>
              </a:ext>
            </a:extLst>
          </p:cNvPr>
          <p:cNvSpPr>
            <a:spLocks noGrp="1"/>
          </p:cNvSpPr>
          <p:nvPr>
            <p:ph type="body" sz="quarter" idx="121" hasCustomPrompt="1"/>
          </p:nvPr>
        </p:nvSpPr>
        <p:spPr>
          <a:xfrm>
            <a:off x="5060307" y="3400941"/>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5" name="Text Placeholder 13">
            <a:extLst>
              <a:ext uri="{FF2B5EF4-FFF2-40B4-BE49-F238E27FC236}">
                <a16:creationId xmlns:a16="http://schemas.microsoft.com/office/drawing/2014/main" id="{3A733416-D78E-6EE3-5B4C-5AA1CF929328}"/>
              </a:ext>
            </a:extLst>
          </p:cNvPr>
          <p:cNvSpPr>
            <a:spLocks noGrp="1"/>
          </p:cNvSpPr>
          <p:nvPr>
            <p:ph type="body" sz="quarter" idx="122" hasCustomPrompt="1"/>
          </p:nvPr>
        </p:nvSpPr>
        <p:spPr>
          <a:xfrm>
            <a:off x="5060307" y="3557001"/>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7" name="Text Placeholder 13">
            <a:extLst>
              <a:ext uri="{FF2B5EF4-FFF2-40B4-BE49-F238E27FC236}">
                <a16:creationId xmlns:a16="http://schemas.microsoft.com/office/drawing/2014/main" id="{6584C5AE-9B86-11A1-F851-35CB37EB5207}"/>
              </a:ext>
            </a:extLst>
          </p:cNvPr>
          <p:cNvSpPr>
            <a:spLocks noGrp="1"/>
          </p:cNvSpPr>
          <p:nvPr>
            <p:ph type="body" sz="quarter" idx="123" hasCustomPrompt="1"/>
          </p:nvPr>
        </p:nvSpPr>
        <p:spPr>
          <a:xfrm>
            <a:off x="5060307" y="3709632"/>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8" name="Text Placeholder 13">
            <a:extLst>
              <a:ext uri="{FF2B5EF4-FFF2-40B4-BE49-F238E27FC236}">
                <a16:creationId xmlns:a16="http://schemas.microsoft.com/office/drawing/2014/main" id="{DADE82DE-6861-812C-5B68-D70F58F7659A}"/>
              </a:ext>
            </a:extLst>
          </p:cNvPr>
          <p:cNvSpPr>
            <a:spLocks noGrp="1"/>
          </p:cNvSpPr>
          <p:nvPr>
            <p:ph type="body" sz="quarter" idx="124" hasCustomPrompt="1"/>
          </p:nvPr>
        </p:nvSpPr>
        <p:spPr>
          <a:xfrm>
            <a:off x="7175972" y="3400941"/>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9" name="Text Placeholder 13">
            <a:extLst>
              <a:ext uri="{FF2B5EF4-FFF2-40B4-BE49-F238E27FC236}">
                <a16:creationId xmlns:a16="http://schemas.microsoft.com/office/drawing/2014/main" id="{69DAA4FE-20E9-F95B-0504-5023892EAA91}"/>
              </a:ext>
            </a:extLst>
          </p:cNvPr>
          <p:cNvSpPr>
            <a:spLocks noGrp="1"/>
          </p:cNvSpPr>
          <p:nvPr>
            <p:ph type="body" sz="quarter" idx="125" hasCustomPrompt="1"/>
          </p:nvPr>
        </p:nvSpPr>
        <p:spPr>
          <a:xfrm>
            <a:off x="7175972" y="3557001"/>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11" name="Text Placeholder 13">
            <a:extLst>
              <a:ext uri="{FF2B5EF4-FFF2-40B4-BE49-F238E27FC236}">
                <a16:creationId xmlns:a16="http://schemas.microsoft.com/office/drawing/2014/main" id="{9046D469-76B5-236A-824A-6008EA52B2D8}"/>
              </a:ext>
            </a:extLst>
          </p:cNvPr>
          <p:cNvSpPr>
            <a:spLocks noGrp="1"/>
          </p:cNvSpPr>
          <p:nvPr>
            <p:ph type="body" sz="quarter" idx="126" hasCustomPrompt="1"/>
          </p:nvPr>
        </p:nvSpPr>
        <p:spPr>
          <a:xfrm>
            <a:off x="7175972" y="3709632"/>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13" name="Text Placeholder 13">
            <a:extLst>
              <a:ext uri="{FF2B5EF4-FFF2-40B4-BE49-F238E27FC236}">
                <a16:creationId xmlns:a16="http://schemas.microsoft.com/office/drawing/2014/main" id="{ADCE7A6D-65A0-C99C-8238-8405B71471B4}"/>
              </a:ext>
            </a:extLst>
          </p:cNvPr>
          <p:cNvSpPr>
            <a:spLocks noGrp="1"/>
          </p:cNvSpPr>
          <p:nvPr>
            <p:ph type="body" sz="quarter" idx="127" hasCustomPrompt="1"/>
          </p:nvPr>
        </p:nvSpPr>
        <p:spPr>
          <a:xfrm>
            <a:off x="9286103" y="3400941"/>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14" name="Text Placeholder 13">
            <a:extLst>
              <a:ext uri="{FF2B5EF4-FFF2-40B4-BE49-F238E27FC236}">
                <a16:creationId xmlns:a16="http://schemas.microsoft.com/office/drawing/2014/main" id="{B07AFABA-8308-C96F-3C1C-A7A3B50359C9}"/>
              </a:ext>
            </a:extLst>
          </p:cNvPr>
          <p:cNvSpPr>
            <a:spLocks noGrp="1"/>
          </p:cNvSpPr>
          <p:nvPr>
            <p:ph type="body" sz="quarter" idx="128" hasCustomPrompt="1"/>
          </p:nvPr>
        </p:nvSpPr>
        <p:spPr>
          <a:xfrm>
            <a:off x="9286103" y="3557001"/>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15" name="Text Placeholder 13">
            <a:extLst>
              <a:ext uri="{FF2B5EF4-FFF2-40B4-BE49-F238E27FC236}">
                <a16:creationId xmlns:a16="http://schemas.microsoft.com/office/drawing/2014/main" id="{04746349-FC0A-CA9A-BBC7-11DD7EB4105D}"/>
              </a:ext>
            </a:extLst>
          </p:cNvPr>
          <p:cNvSpPr>
            <a:spLocks noGrp="1"/>
          </p:cNvSpPr>
          <p:nvPr>
            <p:ph type="body" sz="quarter" idx="129" hasCustomPrompt="1"/>
          </p:nvPr>
        </p:nvSpPr>
        <p:spPr>
          <a:xfrm>
            <a:off x="9286103" y="3709632"/>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18" name="Text Placeholder 13">
            <a:extLst>
              <a:ext uri="{FF2B5EF4-FFF2-40B4-BE49-F238E27FC236}">
                <a16:creationId xmlns:a16="http://schemas.microsoft.com/office/drawing/2014/main" id="{8E6CFF49-10A9-294F-B930-DF90926F28E2}"/>
              </a:ext>
            </a:extLst>
          </p:cNvPr>
          <p:cNvSpPr>
            <a:spLocks noGrp="1"/>
          </p:cNvSpPr>
          <p:nvPr>
            <p:ph type="body" sz="quarter" idx="130" hasCustomPrompt="1"/>
          </p:nvPr>
        </p:nvSpPr>
        <p:spPr>
          <a:xfrm>
            <a:off x="11396234" y="3400941"/>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24" name="Text Placeholder 13">
            <a:extLst>
              <a:ext uri="{FF2B5EF4-FFF2-40B4-BE49-F238E27FC236}">
                <a16:creationId xmlns:a16="http://schemas.microsoft.com/office/drawing/2014/main" id="{2D797F9B-82E2-94CA-3B2A-08C58697DA25}"/>
              </a:ext>
            </a:extLst>
          </p:cNvPr>
          <p:cNvSpPr>
            <a:spLocks noGrp="1"/>
          </p:cNvSpPr>
          <p:nvPr>
            <p:ph type="body" sz="quarter" idx="131" hasCustomPrompt="1"/>
          </p:nvPr>
        </p:nvSpPr>
        <p:spPr>
          <a:xfrm>
            <a:off x="11396234" y="3557001"/>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26" name="Text Placeholder 13">
            <a:extLst>
              <a:ext uri="{FF2B5EF4-FFF2-40B4-BE49-F238E27FC236}">
                <a16:creationId xmlns:a16="http://schemas.microsoft.com/office/drawing/2014/main" id="{95E064D9-9354-9657-240A-3EAA4B43C555}"/>
              </a:ext>
            </a:extLst>
          </p:cNvPr>
          <p:cNvSpPr>
            <a:spLocks noGrp="1"/>
          </p:cNvSpPr>
          <p:nvPr>
            <p:ph type="body" sz="quarter" idx="132" hasCustomPrompt="1"/>
          </p:nvPr>
        </p:nvSpPr>
        <p:spPr>
          <a:xfrm>
            <a:off x="11396234" y="3709632"/>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27" name="Text Placeholder 13">
            <a:extLst>
              <a:ext uri="{FF2B5EF4-FFF2-40B4-BE49-F238E27FC236}">
                <a16:creationId xmlns:a16="http://schemas.microsoft.com/office/drawing/2014/main" id="{A05743FB-7CEC-9F00-0A9E-F336774DF7B7}"/>
              </a:ext>
            </a:extLst>
          </p:cNvPr>
          <p:cNvSpPr>
            <a:spLocks noGrp="1"/>
          </p:cNvSpPr>
          <p:nvPr>
            <p:ph type="body" sz="quarter" idx="133" hasCustomPrompt="1"/>
          </p:nvPr>
        </p:nvSpPr>
        <p:spPr>
          <a:xfrm>
            <a:off x="13509885" y="3400941"/>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28" name="Text Placeholder 13">
            <a:extLst>
              <a:ext uri="{FF2B5EF4-FFF2-40B4-BE49-F238E27FC236}">
                <a16:creationId xmlns:a16="http://schemas.microsoft.com/office/drawing/2014/main" id="{9787FC15-726E-4AF7-37A0-51C5724E5102}"/>
              </a:ext>
            </a:extLst>
          </p:cNvPr>
          <p:cNvSpPr>
            <a:spLocks noGrp="1"/>
          </p:cNvSpPr>
          <p:nvPr>
            <p:ph type="body" sz="quarter" idx="134" hasCustomPrompt="1"/>
          </p:nvPr>
        </p:nvSpPr>
        <p:spPr>
          <a:xfrm>
            <a:off x="13509885" y="3557001"/>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29" name="Text Placeholder 13">
            <a:extLst>
              <a:ext uri="{FF2B5EF4-FFF2-40B4-BE49-F238E27FC236}">
                <a16:creationId xmlns:a16="http://schemas.microsoft.com/office/drawing/2014/main" id="{EB6CAEBA-B2A6-F606-03B1-B1658729F266}"/>
              </a:ext>
            </a:extLst>
          </p:cNvPr>
          <p:cNvSpPr>
            <a:spLocks noGrp="1"/>
          </p:cNvSpPr>
          <p:nvPr>
            <p:ph type="body" sz="quarter" idx="135" hasCustomPrompt="1"/>
          </p:nvPr>
        </p:nvSpPr>
        <p:spPr>
          <a:xfrm>
            <a:off x="13509885" y="3709632"/>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30" name="Text Placeholder 13">
            <a:extLst>
              <a:ext uri="{FF2B5EF4-FFF2-40B4-BE49-F238E27FC236}">
                <a16:creationId xmlns:a16="http://schemas.microsoft.com/office/drawing/2014/main" id="{8839927C-7FC5-475D-C107-F7C422CD1AE9}"/>
              </a:ext>
            </a:extLst>
          </p:cNvPr>
          <p:cNvSpPr>
            <a:spLocks noGrp="1"/>
          </p:cNvSpPr>
          <p:nvPr>
            <p:ph type="body" sz="quarter" idx="136" hasCustomPrompt="1"/>
          </p:nvPr>
        </p:nvSpPr>
        <p:spPr>
          <a:xfrm>
            <a:off x="5060306" y="2682337"/>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31" name="Text Placeholder 13">
            <a:extLst>
              <a:ext uri="{FF2B5EF4-FFF2-40B4-BE49-F238E27FC236}">
                <a16:creationId xmlns:a16="http://schemas.microsoft.com/office/drawing/2014/main" id="{E2F43CD9-5483-DC06-B2B7-D665502FC44E}"/>
              </a:ext>
            </a:extLst>
          </p:cNvPr>
          <p:cNvSpPr>
            <a:spLocks noGrp="1"/>
          </p:cNvSpPr>
          <p:nvPr>
            <p:ph type="body" sz="quarter" idx="137" hasCustomPrompt="1"/>
          </p:nvPr>
        </p:nvSpPr>
        <p:spPr>
          <a:xfrm>
            <a:off x="7165917" y="2682337"/>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32" name="Text Placeholder 13">
            <a:extLst>
              <a:ext uri="{FF2B5EF4-FFF2-40B4-BE49-F238E27FC236}">
                <a16:creationId xmlns:a16="http://schemas.microsoft.com/office/drawing/2014/main" id="{7C739858-648D-0ADC-C41B-B48C94F3123E}"/>
              </a:ext>
            </a:extLst>
          </p:cNvPr>
          <p:cNvSpPr>
            <a:spLocks noGrp="1"/>
          </p:cNvSpPr>
          <p:nvPr>
            <p:ph type="body" sz="quarter" idx="138" hasCustomPrompt="1"/>
          </p:nvPr>
        </p:nvSpPr>
        <p:spPr>
          <a:xfrm>
            <a:off x="9295115" y="2675447"/>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33" name="Text Placeholder 13">
            <a:extLst>
              <a:ext uri="{FF2B5EF4-FFF2-40B4-BE49-F238E27FC236}">
                <a16:creationId xmlns:a16="http://schemas.microsoft.com/office/drawing/2014/main" id="{783E35B9-C0BD-EF82-9A32-791729665B92}"/>
              </a:ext>
            </a:extLst>
          </p:cNvPr>
          <p:cNvSpPr>
            <a:spLocks noGrp="1"/>
          </p:cNvSpPr>
          <p:nvPr>
            <p:ph type="body" sz="quarter" idx="139" hasCustomPrompt="1"/>
          </p:nvPr>
        </p:nvSpPr>
        <p:spPr>
          <a:xfrm>
            <a:off x="11400726" y="2682337"/>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34" name="Text Placeholder 13">
            <a:extLst>
              <a:ext uri="{FF2B5EF4-FFF2-40B4-BE49-F238E27FC236}">
                <a16:creationId xmlns:a16="http://schemas.microsoft.com/office/drawing/2014/main" id="{F5CED018-AEBA-39B6-138D-651883CF7491}"/>
              </a:ext>
            </a:extLst>
          </p:cNvPr>
          <p:cNvSpPr>
            <a:spLocks noGrp="1"/>
          </p:cNvSpPr>
          <p:nvPr>
            <p:ph type="body" sz="quarter" idx="140" hasCustomPrompt="1"/>
          </p:nvPr>
        </p:nvSpPr>
        <p:spPr>
          <a:xfrm>
            <a:off x="13515971" y="2682337"/>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35" name="Text Placeholder 13">
            <a:extLst>
              <a:ext uri="{FF2B5EF4-FFF2-40B4-BE49-F238E27FC236}">
                <a16:creationId xmlns:a16="http://schemas.microsoft.com/office/drawing/2014/main" id="{406B24CF-8DCD-97E6-14DE-17F1092A5F4F}"/>
              </a:ext>
            </a:extLst>
          </p:cNvPr>
          <p:cNvSpPr>
            <a:spLocks noGrp="1"/>
          </p:cNvSpPr>
          <p:nvPr>
            <p:ph type="body" sz="quarter" idx="141" hasCustomPrompt="1"/>
          </p:nvPr>
        </p:nvSpPr>
        <p:spPr>
          <a:xfrm>
            <a:off x="2943956" y="6422963"/>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36" name="Text Placeholder 13">
            <a:extLst>
              <a:ext uri="{FF2B5EF4-FFF2-40B4-BE49-F238E27FC236}">
                <a16:creationId xmlns:a16="http://schemas.microsoft.com/office/drawing/2014/main" id="{46874B69-5B75-038A-E0AB-E2130F02052A}"/>
              </a:ext>
            </a:extLst>
          </p:cNvPr>
          <p:cNvSpPr>
            <a:spLocks noGrp="1"/>
          </p:cNvSpPr>
          <p:nvPr>
            <p:ph type="body" sz="quarter" idx="142" hasCustomPrompt="1"/>
          </p:nvPr>
        </p:nvSpPr>
        <p:spPr>
          <a:xfrm>
            <a:off x="2946105" y="683989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37" name="Text Placeholder 13">
            <a:extLst>
              <a:ext uri="{FF2B5EF4-FFF2-40B4-BE49-F238E27FC236}">
                <a16:creationId xmlns:a16="http://schemas.microsoft.com/office/drawing/2014/main" id="{C52AE67C-A226-AE57-24C5-AA3A47FCFB13}"/>
              </a:ext>
            </a:extLst>
          </p:cNvPr>
          <p:cNvSpPr>
            <a:spLocks noGrp="1"/>
          </p:cNvSpPr>
          <p:nvPr>
            <p:ph type="body" sz="quarter" idx="143" hasCustomPrompt="1"/>
          </p:nvPr>
        </p:nvSpPr>
        <p:spPr>
          <a:xfrm>
            <a:off x="2946105" y="699272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38" name="Text Placeholder 13">
            <a:extLst>
              <a:ext uri="{FF2B5EF4-FFF2-40B4-BE49-F238E27FC236}">
                <a16:creationId xmlns:a16="http://schemas.microsoft.com/office/drawing/2014/main" id="{09923B60-2511-7855-3957-524DDD35454D}"/>
              </a:ext>
            </a:extLst>
          </p:cNvPr>
          <p:cNvSpPr>
            <a:spLocks noGrp="1"/>
          </p:cNvSpPr>
          <p:nvPr>
            <p:ph type="body" sz="quarter" idx="144" hasCustomPrompt="1"/>
          </p:nvPr>
        </p:nvSpPr>
        <p:spPr>
          <a:xfrm>
            <a:off x="2946105" y="7141567"/>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39" name="Text Placeholder 13">
            <a:extLst>
              <a:ext uri="{FF2B5EF4-FFF2-40B4-BE49-F238E27FC236}">
                <a16:creationId xmlns:a16="http://schemas.microsoft.com/office/drawing/2014/main" id="{569AF533-4660-7E2B-84BA-BE19102DE3A7}"/>
              </a:ext>
            </a:extLst>
          </p:cNvPr>
          <p:cNvSpPr>
            <a:spLocks noGrp="1"/>
          </p:cNvSpPr>
          <p:nvPr>
            <p:ph type="body" sz="quarter" idx="145" hasCustomPrompt="1"/>
          </p:nvPr>
        </p:nvSpPr>
        <p:spPr>
          <a:xfrm>
            <a:off x="2946105" y="7297627"/>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40" name="Text Placeholder 13">
            <a:extLst>
              <a:ext uri="{FF2B5EF4-FFF2-40B4-BE49-F238E27FC236}">
                <a16:creationId xmlns:a16="http://schemas.microsoft.com/office/drawing/2014/main" id="{5A228D7C-ADC8-9C43-9CA2-4D0CD57D638E}"/>
              </a:ext>
            </a:extLst>
          </p:cNvPr>
          <p:cNvSpPr>
            <a:spLocks noGrp="1"/>
          </p:cNvSpPr>
          <p:nvPr>
            <p:ph type="body" sz="quarter" idx="146" hasCustomPrompt="1"/>
          </p:nvPr>
        </p:nvSpPr>
        <p:spPr>
          <a:xfrm>
            <a:off x="2946105" y="7450258"/>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41" name="Text Placeholder 13">
            <a:extLst>
              <a:ext uri="{FF2B5EF4-FFF2-40B4-BE49-F238E27FC236}">
                <a16:creationId xmlns:a16="http://schemas.microsoft.com/office/drawing/2014/main" id="{7731F416-3742-9C06-5ECE-403AC0B7627F}"/>
              </a:ext>
            </a:extLst>
          </p:cNvPr>
          <p:cNvSpPr>
            <a:spLocks noGrp="1"/>
          </p:cNvSpPr>
          <p:nvPr>
            <p:ph type="body" sz="quarter" idx="147" hasCustomPrompt="1"/>
          </p:nvPr>
        </p:nvSpPr>
        <p:spPr>
          <a:xfrm>
            <a:off x="5060307" y="683989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42" name="Text Placeholder 13">
            <a:extLst>
              <a:ext uri="{FF2B5EF4-FFF2-40B4-BE49-F238E27FC236}">
                <a16:creationId xmlns:a16="http://schemas.microsoft.com/office/drawing/2014/main" id="{E8922D2C-82F2-C63C-FB03-98BCBCF35AFB}"/>
              </a:ext>
            </a:extLst>
          </p:cNvPr>
          <p:cNvSpPr>
            <a:spLocks noGrp="1"/>
          </p:cNvSpPr>
          <p:nvPr>
            <p:ph type="body" sz="quarter" idx="148" hasCustomPrompt="1"/>
          </p:nvPr>
        </p:nvSpPr>
        <p:spPr>
          <a:xfrm>
            <a:off x="5060307" y="699272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43" name="Text Placeholder 13">
            <a:extLst>
              <a:ext uri="{FF2B5EF4-FFF2-40B4-BE49-F238E27FC236}">
                <a16:creationId xmlns:a16="http://schemas.microsoft.com/office/drawing/2014/main" id="{0CE6A887-460E-35B4-A2EE-A4BB6C53719F}"/>
              </a:ext>
            </a:extLst>
          </p:cNvPr>
          <p:cNvSpPr>
            <a:spLocks noGrp="1"/>
          </p:cNvSpPr>
          <p:nvPr>
            <p:ph type="body" sz="quarter" idx="149" hasCustomPrompt="1"/>
          </p:nvPr>
        </p:nvSpPr>
        <p:spPr>
          <a:xfrm>
            <a:off x="7175972" y="683989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44" name="Text Placeholder 13">
            <a:extLst>
              <a:ext uri="{FF2B5EF4-FFF2-40B4-BE49-F238E27FC236}">
                <a16:creationId xmlns:a16="http://schemas.microsoft.com/office/drawing/2014/main" id="{CC0B7299-141A-1949-2094-314E41CC82A1}"/>
              </a:ext>
            </a:extLst>
          </p:cNvPr>
          <p:cNvSpPr>
            <a:spLocks noGrp="1"/>
          </p:cNvSpPr>
          <p:nvPr>
            <p:ph type="body" sz="quarter" idx="150" hasCustomPrompt="1"/>
          </p:nvPr>
        </p:nvSpPr>
        <p:spPr>
          <a:xfrm>
            <a:off x="7175972" y="699272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45" name="Text Placeholder 13">
            <a:extLst>
              <a:ext uri="{FF2B5EF4-FFF2-40B4-BE49-F238E27FC236}">
                <a16:creationId xmlns:a16="http://schemas.microsoft.com/office/drawing/2014/main" id="{516C570E-9713-A59D-D70B-6EB01E7C7C48}"/>
              </a:ext>
            </a:extLst>
          </p:cNvPr>
          <p:cNvSpPr>
            <a:spLocks noGrp="1"/>
          </p:cNvSpPr>
          <p:nvPr>
            <p:ph type="body" sz="quarter" idx="151" hasCustomPrompt="1"/>
          </p:nvPr>
        </p:nvSpPr>
        <p:spPr>
          <a:xfrm>
            <a:off x="9289623" y="683989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48" name="Text Placeholder 13">
            <a:extLst>
              <a:ext uri="{FF2B5EF4-FFF2-40B4-BE49-F238E27FC236}">
                <a16:creationId xmlns:a16="http://schemas.microsoft.com/office/drawing/2014/main" id="{5F3D9752-CBDB-DF70-F013-B8F4B213DBF4}"/>
              </a:ext>
            </a:extLst>
          </p:cNvPr>
          <p:cNvSpPr>
            <a:spLocks noGrp="1"/>
          </p:cNvSpPr>
          <p:nvPr>
            <p:ph type="body" sz="quarter" idx="152" hasCustomPrompt="1"/>
          </p:nvPr>
        </p:nvSpPr>
        <p:spPr>
          <a:xfrm>
            <a:off x="9289623" y="699272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49" name="Text Placeholder 13">
            <a:extLst>
              <a:ext uri="{FF2B5EF4-FFF2-40B4-BE49-F238E27FC236}">
                <a16:creationId xmlns:a16="http://schemas.microsoft.com/office/drawing/2014/main" id="{C79E13CF-AB05-7A95-F053-4B5967BFCFCB}"/>
              </a:ext>
            </a:extLst>
          </p:cNvPr>
          <p:cNvSpPr>
            <a:spLocks noGrp="1"/>
          </p:cNvSpPr>
          <p:nvPr>
            <p:ph type="body" sz="quarter" idx="153" hasCustomPrompt="1"/>
          </p:nvPr>
        </p:nvSpPr>
        <p:spPr>
          <a:xfrm>
            <a:off x="11405840" y="683989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50" name="Text Placeholder 13">
            <a:extLst>
              <a:ext uri="{FF2B5EF4-FFF2-40B4-BE49-F238E27FC236}">
                <a16:creationId xmlns:a16="http://schemas.microsoft.com/office/drawing/2014/main" id="{E483F5A3-9BF0-81B3-B28F-BCE873F44A55}"/>
              </a:ext>
            </a:extLst>
          </p:cNvPr>
          <p:cNvSpPr>
            <a:spLocks noGrp="1"/>
          </p:cNvSpPr>
          <p:nvPr>
            <p:ph type="body" sz="quarter" idx="154" hasCustomPrompt="1"/>
          </p:nvPr>
        </p:nvSpPr>
        <p:spPr>
          <a:xfrm>
            <a:off x="11405840" y="699272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51" name="Text Placeholder 13">
            <a:extLst>
              <a:ext uri="{FF2B5EF4-FFF2-40B4-BE49-F238E27FC236}">
                <a16:creationId xmlns:a16="http://schemas.microsoft.com/office/drawing/2014/main" id="{63F6E7E4-9669-A1E8-FAB0-48F445DBF323}"/>
              </a:ext>
            </a:extLst>
          </p:cNvPr>
          <p:cNvSpPr>
            <a:spLocks noGrp="1"/>
          </p:cNvSpPr>
          <p:nvPr>
            <p:ph type="body" sz="quarter" idx="155" hasCustomPrompt="1"/>
          </p:nvPr>
        </p:nvSpPr>
        <p:spPr>
          <a:xfrm>
            <a:off x="5060307" y="7141567"/>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52" name="Text Placeholder 13">
            <a:extLst>
              <a:ext uri="{FF2B5EF4-FFF2-40B4-BE49-F238E27FC236}">
                <a16:creationId xmlns:a16="http://schemas.microsoft.com/office/drawing/2014/main" id="{8AD98B80-4025-4F56-8BD6-D7E90EC3C0A3}"/>
              </a:ext>
            </a:extLst>
          </p:cNvPr>
          <p:cNvSpPr>
            <a:spLocks noGrp="1"/>
          </p:cNvSpPr>
          <p:nvPr>
            <p:ph type="body" sz="quarter" idx="156" hasCustomPrompt="1"/>
          </p:nvPr>
        </p:nvSpPr>
        <p:spPr>
          <a:xfrm>
            <a:off x="5060307" y="7297627"/>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55" name="Text Placeholder 13">
            <a:extLst>
              <a:ext uri="{FF2B5EF4-FFF2-40B4-BE49-F238E27FC236}">
                <a16:creationId xmlns:a16="http://schemas.microsoft.com/office/drawing/2014/main" id="{77DB04ED-3701-427D-2B30-AC9FC30B4991}"/>
              </a:ext>
            </a:extLst>
          </p:cNvPr>
          <p:cNvSpPr>
            <a:spLocks noGrp="1"/>
          </p:cNvSpPr>
          <p:nvPr>
            <p:ph type="body" sz="quarter" idx="157" hasCustomPrompt="1"/>
          </p:nvPr>
        </p:nvSpPr>
        <p:spPr>
          <a:xfrm>
            <a:off x="5060307" y="7450258"/>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56" name="Text Placeholder 13">
            <a:extLst>
              <a:ext uri="{FF2B5EF4-FFF2-40B4-BE49-F238E27FC236}">
                <a16:creationId xmlns:a16="http://schemas.microsoft.com/office/drawing/2014/main" id="{319E1AF1-E71D-A471-CEFE-F1BAB2A026D1}"/>
              </a:ext>
            </a:extLst>
          </p:cNvPr>
          <p:cNvSpPr>
            <a:spLocks noGrp="1"/>
          </p:cNvSpPr>
          <p:nvPr>
            <p:ph type="body" sz="quarter" idx="158" hasCustomPrompt="1"/>
          </p:nvPr>
        </p:nvSpPr>
        <p:spPr>
          <a:xfrm>
            <a:off x="7175972" y="7141567"/>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57" name="Text Placeholder 13">
            <a:extLst>
              <a:ext uri="{FF2B5EF4-FFF2-40B4-BE49-F238E27FC236}">
                <a16:creationId xmlns:a16="http://schemas.microsoft.com/office/drawing/2014/main" id="{91105582-8DF1-A855-7DBE-82DA5C977433}"/>
              </a:ext>
            </a:extLst>
          </p:cNvPr>
          <p:cNvSpPr>
            <a:spLocks noGrp="1"/>
          </p:cNvSpPr>
          <p:nvPr>
            <p:ph type="body" sz="quarter" idx="159" hasCustomPrompt="1"/>
          </p:nvPr>
        </p:nvSpPr>
        <p:spPr>
          <a:xfrm>
            <a:off x="7175972" y="7297627"/>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58" name="Text Placeholder 13">
            <a:extLst>
              <a:ext uri="{FF2B5EF4-FFF2-40B4-BE49-F238E27FC236}">
                <a16:creationId xmlns:a16="http://schemas.microsoft.com/office/drawing/2014/main" id="{A30EC296-2437-E803-753F-440CB792F509}"/>
              </a:ext>
            </a:extLst>
          </p:cNvPr>
          <p:cNvSpPr>
            <a:spLocks noGrp="1"/>
          </p:cNvSpPr>
          <p:nvPr>
            <p:ph type="body" sz="quarter" idx="160" hasCustomPrompt="1"/>
          </p:nvPr>
        </p:nvSpPr>
        <p:spPr>
          <a:xfrm>
            <a:off x="7175972" y="7450258"/>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59" name="Text Placeholder 13">
            <a:extLst>
              <a:ext uri="{FF2B5EF4-FFF2-40B4-BE49-F238E27FC236}">
                <a16:creationId xmlns:a16="http://schemas.microsoft.com/office/drawing/2014/main" id="{E950C8A8-DB73-8822-FCC3-C72100DBAFF9}"/>
              </a:ext>
            </a:extLst>
          </p:cNvPr>
          <p:cNvSpPr>
            <a:spLocks noGrp="1"/>
          </p:cNvSpPr>
          <p:nvPr>
            <p:ph type="body" sz="quarter" idx="161" hasCustomPrompt="1"/>
          </p:nvPr>
        </p:nvSpPr>
        <p:spPr>
          <a:xfrm>
            <a:off x="9286103" y="7141567"/>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62" name="Text Placeholder 13">
            <a:extLst>
              <a:ext uri="{FF2B5EF4-FFF2-40B4-BE49-F238E27FC236}">
                <a16:creationId xmlns:a16="http://schemas.microsoft.com/office/drawing/2014/main" id="{09C9EDDE-A5E1-2517-743C-0F047AAD0D06}"/>
              </a:ext>
            </a:extLst>
          </p:cNvPr>
          <p:cNvSpPr>
            <a:spLocks noGrp="1"/>
          </p:cNvSpPr>
          <p:nvPr>
            <p:ph type="body" sz="quarter" idx="162" hasCustomPrompt="1"/>
          </p:nvPr>
        </p:nvSpPr>
        <p:spPr>
          <a:xfrm>
            <a:off x="9286103" y="7297627"/>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63" name="Text Placeholder 13">
            <a:extLst>
              <a:ext uri="{FF2B5EF4-FFF2-40B4-BE49-F238E27FC236}">
                <a16:creationId xmlns:a16="http://schemas.microsoft.com/office/drawing/2014/main" id="{B172CF0B-AB0B-AB4A-E67B-53E728D3E889}"/>
              </a:ext>
            </a:extLst>
          </p:cNvPr>
          <p:cNvSpPr>
            <a:spLocks noGrp="1"/>
          </p:cNvSpPr>
          <p:nvPr>
            <p:ph type="body" sz="quarter" idx="163" hasCustomPrompt="1"/>
          </p:nvPr>
        </p:nvSpPr>
        <p:spPr>
          <a:xfrm>
            <a:off x="9286103" y="7450258"/>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64" name="Text Placeholder 13">
            <a:extLst>
              <a:ext uri="{FF2B5EF4-FFF2-40B4-BE49-F238E27FC236}">
                <a16:creationId xmlns:a16="http://schemas.microsoft.com/office/drawing/2014/main" id="{9351332A-6B3C-A185-C992-C378A3BF9FFB}"/>
              </a:ext>
            </a:extLst>
          </p:cNvPr>
          <p:cNvSpPr>
            <a:spLocks noGrp="1"/>
          </p:cNvSpPr>
          <p:nvPr>
            <p:ph type="body" sz="quarter" idx="164" hasCustomPrompt="1"/>
          </p:nvPr>
        </p:nvSpPr>
        <p:spPr>
          <a:xfrm>
            <a:off x="11396234" y="7141567"/>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65" name="Text Placeholder 13">
            <a:extLst>
              <a:ext uri="{FF2B5EF4-FFF2-40B4-BE49-F238E27FC236}">
                <a16:creationId xmlns:a16="http://schemas.microsoft.com/office/drawing/2014/main" id="{25AB05BA-54C2-C65B-3B02-96BC3A91A324}"/>
              </a:ext>
            </a:extLst>
          </p:cNvPr>
          <p:cNvSpPr>
            <a:spLocks noGrp="1"/>
          </p:cNvSpPr>
          <p:nvPr>
            <p:ph type="body" sz="quarter" idx="165" hasCustomPrompt="1"/>
          </p:nvPr>
        </p:nvSpPr>
        <p:spPr>
          <a:xfrm>
            <a:off x="11396234" y="7297627"/>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66" name="Text Placeholder 13">
            <a:extLst>
              <a:ext uri="{FF2B5EF4-FFF2-40B4-BE49-F238E27FC236}">
                <a16:creationId xmlns:a16="http://schemas.microsoft.com/office/drawing/2014/main" id="{643028C8-FE5B-C0B2-FF90-CBF8950BF7E5}"/>
              </a:ext>
            </a:extLst>
          </p:cNvPr>
          <p:cNvSpPr>
            <a:spLocks noGrp="1"/>
          </p:cNvSpPr>
          <p:nvPr>
            <p:ph type="body" sz="quarter" idx="166" hasCustomPrompt="1"/>
          </p:nvPr>
        </p:nvSpPr>
        <p:spPr>
          <a:xfrm>
            <a:off x="11396234" y="7450258"/>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68" name="Text Placeholder 13">
            <a:extLst>
              <a:ext uri="{FF2B5EF4-FFF2-40B4-BE49-F238E27FC236}">
                <a16:creationId xmlns:a16="http://schemas.microsoft.com/office/drawing/2014/main" id="{F106AC1D-1A4C-C3F9-D3F6-DA400E44795B}"/>
              </a:ext>
            </a:extLst>
          </p:cNvPr>
          <p:cNvSpPr>
            <a:spLocks noGrp="1"/>
          </p:cNvSpPr>
          <p:nvPr>
            <p:ph type="body" sz="quarter" idx="167" hasCustomPrompt="1"/>
          </p:nvPr>
        </p:nvSpPr>
        <p:spPr>
          <a:xfrm>
            <a:off x="5060306" y="6422963"/>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69" name="Text Placeholder 13">
            <a:extLst>
              <a:ext uri="{FF2B5EF4-FFF2-40B4-BE49-F238E27FC236}">
                <a16:creationId xmlns:a16="http://schemas.microsoft.com/office/drawing/2014/main" id="{2BC878FA-E93C-6D62-7952-C4DBFD78B785}"/>
              </a:ext>
            </a:extLst>
          </p:cNvPr>
          <p:cNvSpPr>
            <a:spLocks noGrp="1"/>
          </p:cNvSpPr>
          <p:nvPr>
            <p:ph type="body" sz="quarter" idx="168" hasCustomPrompt="1"/>
          </p:nvPr>
        </p:nvSpPr>
        <p:spPr>
          <a:xfrm>
            <a:off x="7165917" y="6422963"/>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137" name="Text Placeholder 13">
            <a:extLst>
              <a:ext uri="{FF2B5EF4-FFF2-40B4-BE49-F238E27FC236}">
                <a16:creationId xmlns:a16="http://schemas.microsoft.com/office/drawing/2014/main" id="{2C9CD22D-9C2D-CF02-3A60-43E90343FDD9}"/>
              </a:ext>
            </a:extLst>
          </p:cNvPr>
          <p:cNvSpPr>
            <a:spLocks noGrp="1"/>
          </p:cNvSpPr>
          <p:nvPr>
            <p:ph type="body" sz="quarter" idx="169" hasCustomPrompt="1"/>
          </p:nvPr>
        </p:nvSpPr>
        <p:spPr>
          <a:xfrm>
            <a:off x="9295115" y="6416073"/>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138" name="Text Placeholder 13">
            <a:extLst>
              <a:ext uri="{FF2B5EF4-FFF2-40B4-BE49-F238E27FC236}">
                <a16:creationId xmlns:a16="http://schemas.microsoft.com/office/drawing/2014/main" id="{6BA56AB8-C363-AD85-A039-C563C4CC3CD3}"/>
              </a:ext>
            </a:extLst>
          </p:cNvPr>
          <p:cNvSpPr>
            <a:spLocks noGrp="1"/>
          </p:cNvSpPr>
          <p:nvPr>
            <p:ph type="body" sz="quarter" idx="170" hasCustomPrompt="1"/>
          </p:nvPr>
        </p:nvSpPr>
        <p:spPr>
          <a:xfrm>
            <a:off x="11400726" y="6422963"/>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
        <p:nvSpPr>
          <p:cNvPr id="139" name="Text Placeholder 13">
            <a:extLst>
              <a:ext uri="{FF2B5EF4-FFF2-40B4-BE49-F238E27FC236}">
                <a16:creationId xmlns:a16="http://schemas.microsoft.com/office/drawing/2014/main" id="{98D64E9C-7015-D94B-F42D-58A826C3AA7D}"/>
              </a:ext>
            </a:extLst>
          </p:cNvPr>
          <p:cNvSpPr>
            <a:spLocks noGrp="1"/>
          </p:cNvSpPr>
          <p:nvPr>
            <p:ph type="body" sz="quarter" idx="171" hasCustomPrompt="1"/>
          </p:nvPr>
        </p:nvSpPr>
        <p:spPr>
          <a:xfrm>
            <a:off x="13515971" y="683989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Title</a:t>
            </a:r>
          </a:p>
        </p:txBody>
      </p:sp>
      <p:sp>
        <p:nvSpPr>
          <p:cNvPr id="140" name="Text Placeholder 13">
            <a:extLst>
              <a:ext uri="{FF2B5EF4-FFF2-40B4-BE49-F238E27FC236}">
                <a16:creationId xmlns:a16="http://schemas.microsoft.com/office/drawing/2014/main" id="{D543E016-FD0B-E7D3-353C-DB7846BD48BC}"/>
              </a:ext>
            </a:extLst>
          </p:cNvPr>
          <p:cNvSpPr>
            <a:spLocks noGrp="1"/>
          </p:cNvSpPr>
          <p:nvPr>
            <p:ph type="body" sz="quarter" idx="172" hasCustomPrompt="1"/>
          </p:nvPr>
        </p:nvSpPr>
        <p:spPr>
          <a:xfrm>
            <a:off x="13515971" y="6992724"/>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accent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Department</a:t>
            </a:r>
          </a:p>
        </p:txBody>
      </p:sp>
      <p:sp>
        <p:nvSpPr>
          <p:cNvPr id="141" name="Text Placeholder 13">
            <a:extLst>
              <a:ext uri="{FF2B5EF4-FFF2-40B4-BE49-F238E27FC236}">
                <a16:creationId xmlns:a16="http://schemas.microsoft.com/office/drawing/2014/main" id="{E015FD65-C098-8DB9-4457-193BEEBFCE0F}"/>
              </a:ext>
            </a:extLst>
          </p:cNvPr>
          <p:cNvSpPr>
            <a:spLocks noGrp="1"/>
          </p:cNvSpPr>
          <p:nvPr>
            <p:ph type="body" sz="quarter" idx="173" hasCustomPrompt="1"/>
          </p:nvPr>
        </p:nvSpPr>
        <p:spPr>
          <a:xfrm>
            <a:off x="13509885" y="7141567"/>
            <a:ext cx="1905643" cy="153888"/>
          </a:xfrm>
          <a:prstGeom prst="rect">
            <a:avLst/>
          </a:prstGeom>
        </p:spPr>
        <p:txBody>
          <a:bodyPr wrap="square" lIns="0" tIns="0" rIns="0" bIns="0">
            <a:sp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Full Biography </a:t>
            </a:r>
          </a:p>
        </p:txBody>
      </p:sp>
      <p:sp>
        <p:nvSpPr>
          <p:cNvPr id="142" name="Text Placeholder 13">
            <a:extLst>
              <a:ext uri="{FF2B5EF4-FFF2-40B4-BE49-F238E27FC236}">
                <a16:creationId xmlns:a16="http://schemas.microsoft.com/office/drawing/2014/main" id="{D9B26E22-5B37-59A8-0D69-875A9C15921B}"/>
              </a:ext>
            </a:extLst>
          </p:cNvPr>
          <p:cNvSpPr>
            <a:spLocks noGrp="1"/>
          </p:cNvSpPr>
          <p:nvPr>
            <p:ph type="body" sz="quarter" idx="174" hasCustomPrompt="1"/>
          </p:nvPr>
        </p:nvSpPr>
        <p:spPr>
          <a:xfrm>
            <a:off x="13509885" y="7297627"/>
            <a:ext cx="1905643" cy="153888"/>
          </a:xfrm>
          <a:prstGeom prst="rect">
            <a:avLst/>
          </a:prstGeom>
        </p:spPr>
        <p:txBody>
          <a:bodyPr wrap="square" lIns="0" tIns="0" rIns="0" bIns="0">
            <a:spAutoFit/>
          </a:bodyPr>
          <a:lstStyle>
            <a:lvl1pPr marL="0" indent="0">
              <a:lnSpc>
                <a:spcPts val="1200"/>
              </a:lnSpc>
              <a:spcBef>
                <a:spcPts val="0"/>
              </a:spcBef>
              <a:buNone/>
              <a:defRPr sz="1000" b="0" i="0"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+1.000.000.000</a:t>
            </a:r>
          </a:p>
        </p:txBody>
      </p:sp>
      <p:sp>
        <p:nvSpPr>
          <p:cNvPr id="143" name="Text Placeholder 13">
            <a:extLst>
              <a:ext uri="{FF2B5EF4-FFF2-40B4-BE49-F238E27FC236}">
                <a16:creationId xmlns:a16="http://schemas.microsoft.com/office/drawing/2014/main" id="{C4938904-4858-8665-3EAA-95C01746CC93}"/>
              </a:ext>
            </a:extLst>
          </p:cNvPr>
          <p:cNvSpPr>
            <a:spLocks noGrp="1"/>
          </p:cNvSpPr>
          <p:nvPr>
            <p:ph type="body" sz="quarter" idx="175" hasCustomPrompt="1"/>
          </p:nvPr>
        </p:nvSpPr>
        <p:spPr>
          <a:xfrm>
            <a:off x="13509885" y="7450258"/>
            <a:ext cx="1905643" cy="307777"/>
          </a:xfrm>
          <a:prstGeom prst="rect">
            <a:avLst/>
          </a:prstGeom>
        </p:spPr>
        <p:txBody>
          <a:bodyPr wrap="square" lIns="0" tIns="0" rIns="0" bIns="0">
            <a:noAutofit/>
          </a:bodyPr>
          <a:lstStyle>
            <a:lvl1pPr marL="0" indent="0">
              <a:lnSpc>
                <a:spcPts val="1200"/>
              </a:lnSpc>
              <a:spcBef>
                <a:spcPts val="0"/>
              </a:spcBef>
              <a:buNone/>
              <a:defRPr sz="1000" b="0" i="0" u="sng" cap="none" spc="0" baseline="0">
                <a:solidFill>
                  <a:schemeClr val="tx1"/>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name.surname@pillsburylaw.com</a:t>
            </a:r>
          </a:p>
          <a:p>
            <a:pPr lvl="0"/>
            <a:endParaRPr lang="en-US" dirty="0"/>
          </a:p>
        </p:txBody>
      </p:sp>
      <p:sp>
        <p:nvSpPr>
          <p:cNvPr id="144" name="Text Placeholder 13">
            <a:extLst>
              <a:ext uri="{FF2B5EF4-FFF2-40B4-BE49-F238E27FC236}">
                <a16:creationId xmlns:a16="http://schemas.microsoft.com/office/drawing/2014/main" id="{BC72D409-6985-0F29-F64D-CAA4139AD7B0}"/>
              </a:ext>
            </a:extLst>
          </p:cNvPr>
          <p:cNvSpPr>
            <a:spLocks noGrp="1"/>
          </p:cNvSpPr>
          <p:nvPr>
            <p:ph type="body" sz="quarter" idx="176" hasCustomPrompt="1"/>
          </p:nvPr>
        </p:nvSpPr>
        <p:spPr>
          <a:xfrm>
            <a:off x="13515971" y="6422963"/>
            <a:ext cx="1899293" cy="410369"/>
          </a:xfrm>
          <a:prstGeom prst="rect">
            <a:avLst/>
          </a:prstGeom>
        </p:spPr>
        <p:txBody>
          <a:bodyPr wrap="square" lIns="0" tIns="0" rIns="0" bIns="0">
            <a:noAutofit/>
          </a:bodyPr>
          <a:lstStyle>
            <a:lvl1pPr marL="0" indent="0">
              <a:lnSpc>
                <a:spcPts val="1600"/>
              </a:lnSpc>
              <a:spcBef>
                <a:spcPts val="0"/>
              </a:spcBef>
              <a:buNone/>
              <a:defRPr sz="1400" b="0" i="0" cap="none" spc="0" baseline="0">
                <a:solidFill>
                  <a:schemeClr val="accent2"/>
                </a:solidFill>
                <a:latin typeface="Univers LT Std 47 Cn Lt" panose="020B0406020202040204" pitchFamily="34" charset="0"/>
              </a:defRPr>
            </a:lvl1pPr>
            <a:lvl2pPr marL="609585" indent="0">
              <a:lnSpc>
                <a:spcPts val="2300"/>
              </a:lnSpc>
              <a:buNone/>
              <a:defRPr sz="1800" b="1" i="0">
                <a:latin typeface="Univers LT Std 47 Cn Lt" panose="020B0306020202040204" pitchFamily="34" charset="77"/>
              </a:defRPr>
            </a:lvl2pPr>
            <a:lvl3pPr marL="1219170" indent="0">
              <a:lnSpc>
                <a:spcPts val="2300"/>
              </a:lnSpc>
              <a:buNone/>
              <a:defRPr sz="1800" b="1" i="0">
                <a:latin typeface="Univers LT Std 47 Cn Lt" panose="020B0306020202040204" pitchFamily="34" charset="77"/>
              </a:defRPr>
            </a:lvl3pPr>
            <a:lvl4pPr marL="1828755" indent="0">
              <a:lnSpc>
                <a:spcPts val="2300"/>
              </a:lnSpc>
              <a:buNone/>
              <a:defRPr sz="1800" b="1" i="0">
                <a:latin typeface="Univers LT Std 47 Cn Lt" panose="020B0306020202040204" pitchFamily="34" charset="77"/>
              </a:defRPr>
            </a:lvl4pPr>
            <a:lvl5pPr marL="2438339" indent="0">
              <a:lnSpc>
                <a:spcPts val="2300"/>
              </a:lnSpc>
              <a:buNone/>
              <a:defRPr sz="1800" b="1" i="0">
                <a:latin typeface="Univers LT Std 47 Cn Lt" panose="020B0306020202040204" pitchFamily="34" charset="77"/>
              </a:defRPr>
            </a:lvl5pPr>
          </a:lstStyle>
          <a:p>
            <a:pPr lvl="0"/>
            <a:r>
              <a:rPr lang="en-US" dirty="0"/>
              <a:t>Name Surname</a:t>
            </a:r>
          </a:p>
        </p:txBody>
      </p:sp>
    </p:spTree>
    <p:extLst>
      <p:ext uri="{BB962C8B-B14F-4D97-AF65-F5344CB8AC3E}">
        <p14:creationId xmlns:p14="http://schemas.microsoft.com/office/powerpoint/2010/main" val="141087536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076135"/>
      </p:ext>
    </p:extLst>
  </p:cSld>
  <p:clrMap bg1="lt1" tx1="dk1" bg2="lt2" tx2="dk2" accent1="accent1" accent2="accent2" accent3="accent3" accent4="accent4" accent5="accent5" accent6="accent6" hlink="hlink" folHlink="folHlink"/>
  <p:sldLayoutIdLst>
    <p:sldLayoutId id="2147483672" r:id="rId1"/>
    <p:sldLayoutId id="2147483850" r:id="rId2"/>
    <p:sldLayoutId id="2147483851" r:id="rId3"/>
    <p:sldLayoutId id="2147483853" r:id="rId4"/>
    <p:sldLayoutId id="2147483852" r:id="rId5"/>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
          <p15:clr>
            <a:srgbClr val="F26B43"/>
          </p15:clr>
        </p15:guide>
        <p15:guide id="2" orient="horz" pos="5106">
          <p15:clr>
            <a:srgbClr val="F26B43"/>
          </p15:clr>
        </p15:guide>
        <p15:guide id="3" orient="horz" pos="521">
          <p15:clr>
            <a:srgbClr val="F26B43"/>
          </p15:clr>
        </p15:guide>
        <p15:guide id="4" pos="9709">
          <p15:clr>
            <a:srgbClr val="F26B43"/>
          </p15:clr>
        </p15:guide>
        <p15:guide id="5" pos="8510">
          <p15:clr>
            <a:srgbClr val="5ACBF0"/>
          </p15:clr>
        </p15:guide>
        <p15:guide id="6" pos="8377">
          <p15:clr>
            <a:srgbClr val="5ACBF0"/>
          </p15:clr>
        </p15:guide>
        <p15:guide id="7" pos="7178">
          <p15:clr>
            <a:srgbClr val="5ACBF0"/>
          </p15:clr>
        </p15:guide>
        <p15:guide id="8" pos="7045">
          <p15:clr>
            <a:srgbClr val="5ACBF0"/>
          </p15:clr>
        </p15:guide>
        <p15:guide id="9" pos="5846">
          <p15:clr>
            <a:srgbClr val="5ACBF0"/>
          </p15:clr>
        </p15:guide>
        <p15:guide id="10" pos="5713">
          <p15:clr>
            <a:srgbClr val="5ACBF0"/>
          </p15:clr>
        </p15:guide>
        <p15:guide id="11" pos="4514">
          <p15:clr>
            <a:srgbClr val="5ACBF0"/>
          </p15:clr>
        </p15:guide>
        <p15:guide id="12" pos="4384">
          <p15:clr>
            <a:srgbClr val="5ACBF0"/>
          </p15:clr>
        </p15:guide>
        <p15:guide id="13" pos="3185">
          <p15:clr>
            <a:srgbClr val="5ACBF0"/>
          </p15:clr>
        </p15:guide>
        <p15:guide id="14" pos="3052">
          <p15:clr>
            <a:srgbClr val="5ACBF0"/>
          </p15:clr>
        </p15:guide>
        <p15:guide id="15" pos="1855">
          <p15:clr>
            <a:srgbClr val="5ACBF0"/>
          </p15:clr>
        </p15:guide>
        <p15:guide id="16" pos="172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2351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
          <p15:clr>
            <a:srgbClr val="F26B43"/>
          </p15:clr>
        </p15:guide>
        <p15:guide id="2" orient="horz" pos="5106">
          <p15:clr>
            <a:srgbClr val="F26B43"/>
          </p15:clr>
        </p15:guide>
        <p15:guide id="3" orient="horz" pos="521">
          <p15:clr>
            <a:srgbClr val="F26B43"/>
          </p15:clr>
        </p15:guide>
        <p15:guide id="4" pos="9709">
          <p15:clr>
            <a:srgbClr val="F26B43"/>
          </p15:clr>
        </p15:guide>
        <p15:guide id="5" pos="8510">
          <p15:clr>
            <a:srgbClr val="5ACBF0"/>
          </p15:clr>
        </p15:guide>
        <p15:guide id="6" pos="8377">
          <p15:clr>
            <a:srgbClr val="5ACBF0"/>
          </p15:clr>
        </p15:guide>
        <p15:guide id="7" pos="7178">
          <p15:clr>
            <a:srgbClr val="5ACBF0"/>
          </p15:clr>
        </p15:guide>
        <p15:guide id="8" pos="7045">
          <p15:clr>
            <a:srgbClr val="5ACBF0"/>
          </p15:clr>
        </p15:guide>
        <p15:guide id="9" pos="5846">
          <p15:clr>
            <a:srgbClr val="5ACBF0"/>
          </p15:clr>
        </p15:guide>
        <p15:guide id="10" pos="5713">
          <p15:clr>
            <a:srgbClr val="5ACBF0"/>
          </p15:clr>
        </p15:guide>
        <p15:guide id="11" pos="4514">
          <p15:clr>
            <a:srgbClr val="5ACBF0"/>
          </p15:clr>
        </p15:guide>
        <p15:guide id="12" pos="4384">
          <p15:clr>
            <a:srgbClr val="5ACBF0"/>
          </p15:clr>
        </p15:guide>
        <p15:guide id="13" pos="3185">
          <p15:clr>
            <a:srgbClr val="5ACBF0"/>
          </p15:clr>
        </p15:guide>
        <p15:guide id="14" pos="3052">
          <p15:clr>
            <a:srgbClr val="5ACBF0"/>
          </p15:clr>
        </p15:guide>
        <p15:guide id="15" pos="1855">
          <p15:clr>
            <a:srgbClr val="5ACBF0"/>
          </p15:clr>
        </p15:guide>
        <p15:guide id="16" pos="1720">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reza.zarghamee@pillsburylaw.com" TargetMode="External"/><Relationship Id="rId2" Type="http://schemas.openxmlformats.org/officeDocument/2006/relationships/hyperlink" Target="https://www.pillsburylaw.com/en/lawyers/reza-zarghamee.html" TargetMode="Externa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FAB64D-0C4C-5AEA-DF37-C02461FD2388}"/>
              </a:ext>
            </a:extLst>
          </p:cNvPr>
          <p:cNvSpPr>
            <a:spLocks noGrp="1"/>
          </p:cNvSpPr>
          <p:nvPr>
            <p:ph type="body" sz="quarter" idx="11"/>
          </p:nvPr>
        </p:nvSpPr>
        <p:spPr>
          <a:xfrm>
            <a:off x="831207" y="3276382"/>
            <a:ext cx="6132512" cy="278794"/>
          </a:xfrm>
        </p:spPr>
        <p:txBody>
          <a:bodyPr/>
          <a:lstStyle/>
          <a:p>
            <a:r>
              <a:rPr lang="en-US" dirty="0"/>
              <a:t>AUGUST 2025</a:t>
            </a:r>
          </a:p>
        </p:txBody>
      </p:sp>
      <p:sp>
        <p:nvSpPr>
          <p:cNvPr id="3" name="Text Placeholder 2">
            <a:extLst>
              <a:ext uri="{FF2B5EF4-FFF2-40B4-BE49-F238E27FC236}">
                <a16:creationId xmlns:a16="http://schemas.microsoft.com/office/drawing/2014/main" id="{EE9F4AE8-1832-E691-9658-EC6AB83F049F}"/>
              </a:ext>
            </a:extLst>
          </p:cNvPr>
          <p:cNvSpPr>
            <a:spLocks noGrp="1"/>
          </p:cNvSpPr>
          <p:nvPr>
            <p:ph type="body" sz="quarter" idx="12"/>
          </p:nvPr>
        </p:nvSpPr>
        <p:spPr>
          <a:xfrm>
            <a:off x="831207" y="4167030"/>
            <a:ext cx="9431730" cy="2834640"/>
          </a:xfrm>
        </p:spPr>
        <p:txBody>
          <a:bodyPr/>
          <a:lstStyle/>
          <a:p>
            <a:r>
              <a:rPr lang="en-US" dirty="0"/>
              <a:t>Legal and Regulatory Update: Per- and Polyfluoroalkyl Substances (PFAS)</a:t>
            </a:r>
          </a:p>
          <a:p>
            <a:endParaRPr lang="en-US" dirty="0"/>
          </a:p>
        </p:txBody>
      </p:sp>
      <p:sp>
        <p:nvSpPr>
          <p:cNvPr id="4" name="Text Placeholder 3">
            <a:extLst>
              <a:ext uri="{FF2B5EF4-FFF2-40B4-BE49-F238E27FC236}">
                <a16:creationId xmlns:a16="http://schemas.microsoft.com/office/drawing/2014/main" id="{4014112D-EDF5-4245-C94F-1596B12B44F8}"/>
              </a:ext>
            </a:extLst>
          </p:cNvPr>
          <p:cNvSpPr>
            <a:spLocks noGrp="1"/>
          </p:cNvSpPr>
          <p:nvPr>
            <p:ph type="body" sz="quarter" idx="13"/>
          </p:nvPr>
        </p:nvSpPr>
        <p:spPr>
          <a:xfrm>
            <a:off x="831207" y="7613524"/>
            <a:ext cx="1828800" cy="209288"/>
          </a:xfrm>
        </p:spPr>
        <p:txBody>
          <a:bodyPr/>
          <a:lstStyle/>
          <a:p>
            <a:r>
              <a:rPr lang="en-US" sz="1800" b="1" dirty="0"/>
              <a:t>Presented by: </a:t>
            </a:r>
          </a:p>
        </p:txBody>
      </p:sp>
      <p:sp>
        <p:nvSpPr>
          <p:cNvPr id="5" name="Text Placeholder 3">
            <a:extLst>
              <a:ext uri="{FF2B5EF4-FFF2-40B4-BE49-F238E27FC236}">
                <a16:creationId xmlns:a16="http://schemas.microsoft.com/office/drawing/2014/main" id="{53BDD6FE-7FCE-8B79-ADFE-2BE8DA80BCAF}"/>
              </a:ext>
            </a:extLst>
          </p:cNvPr>
          <p:cNvSpPr txBox="1">
            <a:spLocks/>
          </p:cNvSpPr>
          <p:nvPr/>
        </p:nvSpPr>
        <p:spPr>
          <a:xfrm>
            <a:off x="2660007" y="7613524"/>
            <a:ext cx="4013843" cy="491417"/>
          </a:xfrm>
          <a:prstGeom prst="rect">
            <a:avLst/>
          </a:prstGeom>
        </p:spPr>
        <p:txBody>
          <a:bodyPr wrap="square" lIns="0" tIns="0" rIns="0" bIns="0">
            <a:spAutoFit/>
          </a:bodyPr>
          <a:lstStyle>
            <a:lvl1pPr marL="0" indent="0" algn="l" defTabSz="1219170" rtl="0" eaLnBrk="1" latinLnBrk="0" hangingPunct="1">
              <a:lnSpc>
                <a:spcPts val="1600"/>
              </a:lnSpc>
              <a:spcBef>
                <a:spcPts val="0"/>
              </a:spcBef>
              <a:buFont typeface="Arial" panose="020B0604020202020204" pitchFamily="34" charset="0"/>
              <a:buNone/>
              <a:defRPr sz="1400" b="0" i="0" kern="1200" cap="none" spc="0" baseline="0">
                <a:solidFill>
                  <a:schemeClr val="bg1"/>
                </a:solidFill>
                <a:latin typeface="Mercury Display Bold" pitchFamily="50" charset="0"/>
                <a:ea typeface="+mn-ea"/>
                <a:cs typeface="+mn-cs"/>
              </a:defRPr>
            </a:lvl1pPr>
            <a:lvl2pPr marL="609585" indent="0" algn="l" defTabSz="1219170" rtl="0" eaLnBrk="1" latinLnBrk="0" hangingPunct="1">
              <a:lnSpc>
                <a:spcPts val="2300"/>
              </a:lnSpc>
              <a:spcBef>
                <a:spcPts val="667"/>
              </a:spcBef>
              <a:buFont typeface="Arial" panose="020B0604020202020204" pitchFamily="34" charset="0"/>
              <a:buNone/>
              <a:defRPr sz="1800" b="1" i="0" kern="1200">
                <a:solidFill>
                  <a:schemeClr val="tx1"/>
                </a:solidFill>
                <a:latin typeface="Univers LT Std 47 Cn Lt" panose="020B0306020202040204" pitchFamily="34" charset="77"/>
                <a:ea typeface="+mn-ea"/>
                <a:cs typeface="+mn-cs"/>
              </a:defRPr>
            </a:lvl2pPr>
            <a:lvl3pPr marL="1219170" indent="0" algn="l" defTabSz="1219170" rtl="0" eaLnBrk="1" latinLnBrk="0" hangingPunct="1">
              <a:lnSpc>
                <a:spcPts val="2300"/>
              </a:lnSpc>
              <a:spcBef>
                <a:spcPts val="667"/>
              </a:spcBef>
              <a:buFont typeface="Arial" panose="020B0604020202020204" pitchFamily="34" charset="0"/>
              <a:buNone/>
              <a:defRPr sz="1800" b="1" i="0" kern="1200">
                <a:solidFill>
                  <a:schemeClr val="tx1"/>
                </a:solidFill>
                <a:latin typeface="Univers LT Std 47 Cn Lt" panose="020B0306020202040204" pitchFamily="34" charset="77"/>
                <a:ea typeface="+mn-ea"/>
                <a:cs typeface="+mn-cs"/>
              </a:defRPr>
            </a:lvl3pPr>
            <a:lvl4pPr marL="1828755" indent="0" algn="l" defTabSz="1219170" rtl="0" eaLnBrk="1" latinLnBrk="0" hangingPunct="1">
              <a:lnSpc>
                <a:spcPts val="2300"/>
              </a:lnSpc>
              <a:spcBef>
                <a:spcPts val="667"/>
              </a:spcBef>
              <a:buFont typeface="Arial" panose="020B0604020202020204" pitchFamily="34" charset="0"/>
              <a:buNone/>
              <a:defRPr sz="1800" b="1" i="0" kern="1200">
                <a:solidFill>
                  <a:schemeClr val="tx1"/>
                </a:solidFill>
                <a:latin typeface="Univers LT Std 47 Cn Lt" panose="020B0306020202040204" pitchFamily="34" charset="77"/>
                <a:ea typeface="+mn-ea"/>
                <a:cs typeface="+mn-cs"/>
              </a:defRPr>
            </a:lvl4pPr>
            <a:lvl5pPr marL="2438339" indent="0" algn="l" defTabSz="1219170" rtl="0" eaLnBrk="1" latinLnBrk="0" hangingPunct="1">
              <a:lnSpc>
                <a:spcPts val="2300"/>
              </a:lnSpc>
              <a:spcBef>
                <a:spcPts val="667"/>
              </a:spcBef>
              <a:buFont typeface="Arial" panose="020B0604020202020204" pitchFamily="34" charset="0"/>
              <a:buNone/>
              <a:defRPr sz="1800" b="1" i="0" kern="1200">
                <a:solidFill>
                  <a:schemeClr val="tx1"/>
                </a:solidFill>
                <a:latin typeface="Univers LT Std 47 Cn Lt" panose="020B0306020202040204" pitchFamily="34" charset="77"/>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spcAft>
                <a:spcPts val="600"/>
              </a:spcAft>
            </a:pPr>
            <a:r>
              <a:rPr lang="en-US" sz="1800" dirty="0"/>
              <a:t>Reza Zarghamee </a:t>
            </a:r>
          </a:p>
          <a:p>
            <a:pPr>
              <a:spcAft>
                <a:spcPts val="600"/>
              </a:spcAft>
            </a:pPr>
            <a:r>
              <a:rPr lang="en-US" sz="1800" dirty="0"/>
              <a:t>Shinya Akiyama</a:t>
            </a:r>
          </a:p>
        </p:txBody>
      </p:sp>
    </p:spTree>
    <p:extLst>
      <p:ext uri="{BB962C8B-B14F-4D97-AF65-F5344CB8AC3E}">
        <p14:creationId xmlns:p14="http://schemas.microsoft.com/office/powerpoint/2010/main" val="3207897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6290BB-11DE-A0AC-A1CD-FB1DDE6B174B}"/>
              </a:ext>
            </a:extLst>
          </p:cNvPr>
          <p:cNvSpPr>
            <a:spLocks noGrp="1"/>
          </p:cNvSpPr>
          <p:nvPr>
            <p:ph type="body" sz="quarter" idx="11"/>
          </p:nvPr>
        </p:nvSpPr>
        <p:spPr/>
        <p:txBody>
          <a:bodyPr/>
          <a:lstStyle/>
          <a:p>
            <a:r>
              <a:rPr lang="en-US" dirty="0"/>
              <a:t>EPA Major PFAS Actions</a:t>
            </a:r>
          </a:p>
        </p:txBody>
      </p:sp>
      <p:sp>
        <p:nvSpPr>
          <p:cNvPr id="3" name="Text Placeholder 2">
            <a:extLst>
              <a:ext uri="{FF2B5EF4-FFF2-40B4-BE49-F238E27FC236}">
                <a16:creationId xmlns:a16="http://schemas.microsoft.com/office/drawing/2014/main" id="{E3647C45-A3B6-E7B7-4E69-E1518BE8C24D}"/>
              </a:ext>
            </a:extLst>
          </p:cNvPr>
          <p:cNvSpPr>
            <a:spLocks noGrp="1"/>
          </p:cNvSpPr>
          <p:nvPr>
            <p:ph type="body" sz="quarter" idx="12"/>
          </p:nvPr>
        </p:nvSpPr>
        <p:spPr>
          <a:xfrm>
            <a:off x="831206" y="2081434"/>
            <a:ext cx="11658600" cy="5989416"/>
          </a:xfrm>
        </p:spPr>
        <p:txBody>
          <a:bodyPr/>
          <a:lstStyle/>
          <a:p>
            <a:r>
              <a:rPr lang="en-US" sz="2400" dirty="0"/>
              <a:t>Zeldin announced “Major PFAS Actions” in April 2025</a:t>
            </a:r>
          </a:p>
          <a:p>
            <a:r>
              <a:rPr lang="en-US" sz="2400" dirty="0"/>
              <a:t>Three areas:</a:t>
            </a:r>
          </a:p>
          <a:p>
            <a:pPr marL="1066785" lvl="1" indent="-457200">
              <a:buFont typeface="+mj-lt"/>
              <a:buAutoNum type="arabicPeriod"/>
            </a:pPr>
            <a:r>
              <a:rPr lang="en-US" sz="2400" dirty="0"/>
              <a:t>Strengthening the Science</a:t>
            </a:r>
          </a:p>
          <a:p>
            <a:pPr marL="1066785" lvl="1" indent="-457200">
              <a:buFont typeface="+mj-lt"/>
              <a:buAutoNum type="arabicPeriod"/>
            </a:pPr>
            <a:r>
              <a:rPr lang="en-US" sz="2400" dirty="0"/>
              <a:t>Fulfilling Statutory Obligations and Enhancing Communication</a:t>
            </a:r>
          </a:p>
          <a:p>
            <a:pPr marL="1066785" lvl="1" indent="-457200">
              <a:buFont typeface="+mj-lt"/>
              <a:buAutoNum type="arabicPeriod"/>
            </a:pPr>
            <a:r>
              <a:rPr lang="en-US" sz="2400" dirty="0"/>
              <a:t>Building Partnerships</a:t>
            </a:r>
          </a:p>
          <a:p>
            <a:r>
              <a:rPr lang="en-US" sz="2400" dirty="0"/>
              <a:t>Zeldin announces intent to eliminate </a:t>
            </a:r>
            <a:r>
              <a:rPr lang="en-US" sz="2400" dirty="0" err="1"/>
              <a:t>MCLs</a:t>
            </a:r>
            <a:r>
              <a:rPr lang="en-US" sz="2400" dirty="0"/>
              <a:t> for PFAS except PFOA and PFOS in May 2025</a:t>
            </a:r>
          </a:p>
        </p:txBody>
      </p:sp>
      <p:pic>
        <p:nvPicPr>
          <p:cNvPr id="6" name="Picture Placeholder 26">
            <a:extLst>
              <a:ext uri="{FF2B5EF4-FFF2-40B4-BE49-F238E27FC236}">
                <a16:creationId xmlns:a16="http://schemas.microsoft.com/office/drawing/2014/main" id="{48D2AEBD-47C5-D91B-BD57-C7B7F7DD6E0C}"/>
              </a:ext>
              <a:ext uri="{C183D7F6-B498-43B3-948B-1728B52AA6E4}">
                <adec:decorative xmlns:adec="http://schemas.microsoft.com/office/drawing/2017/decorative" val="1"/>
              </a:ext>
            </a:extLst>
          </p:cNvPr>
          <p:cNvPicPr>
            <a:picLocks noChangeAspect="1"/>
          </p:cNvPicPr>
          <p:nvPr/>
        </p:nvPicPr>
        <p:blipFill>
          <a:blip r:embed="rId2"/>
          <a:srcRect l="50560" t="-42" r="29428" b="42"/>
          <a:stretch/>
        </p:blipFill>
        <p:spPr>
          <a:xfrm>
            <a:off x="13509625" y="0"/>
            <a:ext cx="2747963" cy="9151619"/>
          </a:xfrm>
          <a:prstGeom prst="rect">
            <a:avLst/>
          </a:prstGeom>
        </p:spPr>
      </p:pic>
    </p:spTree>
    <p:extLst>
      <p:ext uri="{BB962C8B-B14F-4D97-AF65-F5344CB8AC3E}">
        <p14:creationId xmlns:p14="http://schemas.microsoft.com/office/powerpoint/2010/main" val="2125361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ED63B6-F6E3-653F-F29A-CECBBF91B031}"/>
              </a:ext>
            </a:extLst>
          </p:cNvPr>
          <p:cNvSpPr>
            <a:spLocks noGrp="1"/>
          </p:cNvSpPr>
          <p:nvPr>
            <p:ph type="body" sz="quarter" idx="11"/>
          </p:nvPr>
        </p:nvSpPr>
        <p:spPr/>
        <p:txBody>
          <a:bodyPr/>
          <a:lstStyle/>
          <a:p>
            <a:r>
              <a:rPr lang="en-US" dirty="0"/>
              <a:t>EPA Major PFAS Actions</a:t>
            </a:r>
          </a:p>
        </p:txBody>
      </p:sp>
      <p:sp>
        <p:nvSpPr>
          <p:cNvPr id="3" name="Text Placeholder 2">
            <a:extLst>
              <a:ext uri="{FF2B5EF4-FFF2-40B4-BE49-F238E27FC236}">
                <a16:creationId xmlns:a16="http://schemas.microsoft.com/office/drawing/2014/main" id="{2AB0F2B0-FAB7-39FA-0E5E-02A165BBA8EB}"/>
              </a:ext>
            </a:extLst>
          </p:cNvPr>
          <p:cNvSpPr>
            <a:spLocks noGrp="1"/>
          </p:cNvSpPr>
          <p:nvPr>
            <p:ph type="body" sz="quarter" idx="12"/>
          </p:nvPr>
        </p:nvSpPr>
        <p:spPr>
          <a:xfrm>
            <a:off x="831206" y="2081434"/>
            <a:ext cx="11658600" cy="5989416"/>
          </a:xfrm>
        </p:spPr>
        <p:txBody>
          <a:bodyPr/>
          <a:lstStyle/>
          <a:p>
            <a:r>
              <a:rPr lang="en-US" sz="2200" dirty="0"/>
              <a:t>Strengthening the Science</a:t>
            </a:r>
          </a:p>
          <a:p>
            <a:pPr lvl="1"/>
            <a:r>
              <a:rPr lang="en-US" sz="2200" dirty="0"/>
              <a:t>Designate an agency lead for PFAS to better align and manage PFAS efforts across agency programs  </a:t>
            </a:r>
          </a:p>
          <a:p>
            <a:pPr lvl="1"/>
            <a:r>
              <a:rPr lang="en-US" sz="2200" dirty="0"/>
              <a:t>Implement a PFAS testing strategy under Toxic Substances Control Act (TSCA) Section 4 to seek scientific information informed by hazard characteristics and exposure pathways   </a:t>
            </a:r>
          </a:p>
          <a:p>
            <a:pPr lvl="1"/>
            <a:r>
              <a:rPr lang="en-US" sz="2200" dirty="0"/>
              <a:t>Launch additional efforts on air related PFAS information collection and measurement techniques related to air emissions   </a:t>
            </a:r>
          </a:p>
          <a:p>
            <a:pPr lvl="1"/>
            <a:r>
              <a:rPr lang="en-US" sz="2200" dirty="0"/>
              <a:t>Identify and address available information gaps where not all PFAS can be measured and controlled  </a:t>
            </a:r>
          </a:p>
          <a:p>
            <a:pPr lvl="1"/>
            <a:r>
              <a:rPr lang="en-US" sz="2200" dirty="0"/>
              <a:t>Provide more frequent updates to the PFAS Destruction and Disposal Guidance—changing from every three years to annually—as EPA continues to assess the effectiveness of available treatment technologies  </a:t>
            </a:r>
          </a:p>
          <a:p>
            <a:pPr lvl="1"/>
            <a:r>
              <a:rPr lang="en-US" sz="2200" dirty="0"/>
              <a:t>Ramp up the development of testing methods to improve detection and strategies to address PFAS </a:t>
            </a:r>
          </a:p>
        </p:txBody>
      </p:sp>
      <p:pic>
        <p:nvPicPr>
          <p:cNvPr id="4" name="Picture Placeholder 19">
            <a:extLst>
              <a:ext uri="{FF2B5EF4-FFF2-40B4-BE49-F238E27FC236}">
                <a16:creationId xmlns:a16="http://schemas.microsoft.com/office/drawing/2014/main" id="{9DBB0E84-9C03-7E5F-3DFD-A3B40F1C0F0D}"/>
              </a:ext>
              <a:ext uri="{C183D7F6-B498-43B3-948B-1728B52AA6E4}">
                <adec:decorative xmlns:adec="http://schemas.microsoft.com/office/drawing/2017/decorative" val="1"/>
              </a:ext>
            </a:extLst>
          </p:cNvPr>
          <p:cNvPicPr>
            <a:picLocks noChangeAspect="1"/>
          </p:cNvPicPr>
          <p:nvPr/>
        </p:nvPicPr>
        <p:blipFill>
          <a:blip r:embed="rId2"/>
          <a:srcRect l="3901" t="83" r="41639" b="-83"/>
          <a:stretch/>
        </p:blipFill>
        <p:spPr>
          <a:xfrm>
            <a:off x="13509625" y="0"/>
            <a:ext cx="2747963" cy="9151619"/>
          </a:xfrm>
          <a:prstGeom prst="rect">
            <a:avLst/>
          </a:prstGeom>
        </p:spPr>
      </p:pic>
    </p:spTree>
    <p:extLst>
      <p:ext uri="{BB962C8B-B14F-4D97-AF65-F5344CB8AC3E}">
        <p14:creationId xmlns:p14="http://schemas.microsoft.com/office/powerpoint/2010/main" val="1691584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78186A-72D4-E4C9-F183-CA1BAC7DA73D}"/>
              </a:ext>
            </a:extLst>
          </p:cNvPr>
          <p:cNvSpPr>
            <a:spLocks noGrp="1"/>
          </p:cNvSpPr>
          <p:nvPr>
            <p:ph type="body" sz="quarter" idx="11"/>
          </p:nvPr>
        </p:nvSpPr>
        <p:spPr>
          <a:xfrm>
            <a:off x="831207" y="797108"/>
            <a:ext cx="8247063" cy="628377"/>
          </a:xfrm>
        </p:spPr>
        <p:txBody>
          <a:bodyPr/>
          <a:lstStyle/>
          <a:p>
            <a:r>
              <a:rPr lang="en-US" dirty="0"/>
              <a:t>EPA Major PFAS Actions (continued)</a:t>
            </a:r>
          </a:p>
        </p:txBody>
      </p:sp>
      <p:sp>
        <p:nvSpPr>
          <p:cNvPr id="3" name="Text Placeholder 2">
            <a:extLst>
              <a:ext uri="{FF2B5EF4-FFF2-40B4-BE49-F238E27FC236}">
                <a16:creationId xmlns:a16="http://schemas.microsoft.com/office/drawing/2014/main" id="{48DCB487-D0AE-3A90-5984-F8CC16ABA16A}"/>
              </a:ext>
            </a:extLst>
          </p:cNvPr>
          <p:cNvSpPr>
            <a:spLocks noGrp="1"/>
          </p:cNvSpPr>
          <p:nvPr>
            <p:ph type="body" sz="quarter" idx="12"/>
          </p:nvPr>
        </p:nvSpPr>
        <p:spPr>
          <a:xfrm>
            <a:off x="831206" y="2081434"/>
            <a:ext cx="11658600" cy="5989416"/>
          </a:xfrm>
        </p:spPr>
        <p:txBody>
          <a:bodyPr/>
          <a:lstStyle/>
          <a:p>
            <a:r>
              <a:rPr lang="en-US" sz="2200" dirty="0"/>
              <a:t>Fulfilling Statutory Obligations</a:t>
            </a:r>
          </a:p>
          <a:p>
            <a:pPr lvl="1"/>
            <a:r>
              <a:rPr lang="en-US" sz="2200" dirty="0"/>
              <a:t>Develop effluent limitations guidelines (</a:t>
            </a:r>
            <a:r>
              <a:rPr lang="en-US" sz="2200" dirty="0" err="1"/>
              <a:t>ELGs</a:t>
            </a:r>
            <a:r>
              <a:rPr lang="en-US" sz="2200" dirty="0"/>
              <a:t>) for PFAS manufacturers and metal finishers</a:t>
            </a:r>
          </a:p>
          <a:p>
            <a:pPr lvl="1"/>
            <a:r>
              <a:rPr lang="en-US" sz="2200" dirty="0"/>
              <a:t>Determine how to better use RCRA corrective action authority</a:t>
            </a:r>
          </a:p>
          <a:p>
            <a:pPr lvl="1"/>
            <a:r>
              <a:rPr lang="en-US" sz="2200" dirty="0"/>
              <a:t>Add PFAS to the Toxic Release Inventory (TRI)</a:t>
            </a:r>
          </a:p>
          <a:p>
            <a:pPr lvl="1"/>
            <a:r>
              <a:rPr lang="en-US" sz="2200" dirty="0"/>
              <a:t>Enforce Clean Water Act and TSCA limitations on PFAS use and release</a:t>
            </a:r>
          </a:p>
          <a:p>
            <a:pPr lvl="1"/>
            <a:r>
              <a:rPr lang="en-US" sz="2200" dirty="0"/>
              <a:t>Use Safe Drinking Water Act authority to investigate and address immediate endangerment  </a:t>
            </a:r>
          </a:p>
          <a:p>
            <a:pPr lvl="1"/>
            <a:r>
              <a:rPr lang="en-US" sz="2200" dirty="0"/>
              <a:t>Prioritizing risk-based review of new and existing PFAS chemicals  </a:t>
            </a:r>
          </a:p>
          <a:p>
            <a:pPr lvl="1"/>
            <a:r>
              <a:rPr lang="en-US" sz="2200" dirty="0"/>
              <a:t>Implement section 8(a)7 to smartly collect necessary information, as Congress envisioned and consistent with TSCA, without overburdening small businesses and article importers.  </a:t>
            </a:r>
          </a:p>
          <a:p>
            <a:pPr lvl="1"/>
            <a:r>
              <a:rPr lang="en-US" sz="2200" dirty="0"/>
              <a:t>Work with Congress and industry to establish a clear liability framework that operates on polluter pays and protects passive receivers  </a:t>
            </a:r>
          </a:p>
        </p:txBody>
      </p:sp>
      <p:pic>
        <p:nvPicPr>
          <p:cNvPr id="20" name="Picture Placeholder 19">
            <a:extLst>
              <a:ext uri="{FF2B5EF4-FFF2-40B4-BE49-F238E27FC236}">
                <a16:creationId xmlns:a16="http://schemas.microsoft.com/office/drawing/2014/main" id="{9B8257A1-3018-DAB4-B282-020DD3C1C772}"/>
              </a:ext>
              <a:ext uri="{C183D7F6-B498-43B3-948B-1728B52AA6E4}">
                <adec:decorative xmlns:adec="http://schemas.microsoft.com/office/drawing/2017/decorative" val="1"/>
              </a:ext>
            </a:extLst>
          </p:cNvPr>
          <p:cNvPicPr>
            <a:picLocks noChangeAspect="1"/>
          </p:cNvPicPr>
          <p:nvPr/>
        </p:nvPicPr>
        <p:blipFill>
          <a:blip r:embed="rId2"/>
          <a:srcRect l="3901" t="83" r="41639" b="-83"/>
          <a:stretch/>
        </p:blipFill>
        <p:spPr>
          <a:xfrm>
            <a:off x="13509625" y="0"/>
            <a:ext cx="2747963" cy="9151619"/>
          </a:xfrm>
          <a:prstGeom prst="rect">
            <a:avLst/>
          </a:prstGeom>
        </p:spPr>
      </p:pic>
    </p:spTree>
    <p:extLst>
      <p:ext uri="{BB962C8B-B14F-4D97-AF65-F5344CB8AC3E}">
        <p14:creationId xmlns:p14="http://schemas.microsoft.com/office/powerpoint/2010/main" val="423501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C7C40-100C-4C2A-D086-9E1435F936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F8CA29-EE8B-15DD-D3CF-C6E918B3E027}"/>
              </a:ext>
            </a:extLst>
          </p:cNvPr>
          <p:cNvSpPr>
            <a:spLocks noGrp="1"/>
          </p:cNvSpPr>
          <p:nvPr>
            <p:ph type="body" sz="quarter" idx="11"/>
          </p:nvPr>
        </p:nvSpPr>
        <p:spPr>
          <a:xfrm>
            <a:off x="831207" y="797108"/>
            <a:ext cx="8247063" cy="628377"/>
          </a:xfrm>
        </p:spPr>
        <p:txBody>
          <a:bodyPr/>
          <a:lstStyle/>
          <a:p>
            <a:r>
              <a:rPr lang="en-US" dirty="0"/>
              <a:t>EPA Major PFAS Actions (continued)</a:t>
            </a:r>
          </a:p>
        </p:txBody>
      </p:sp>
      <p:sp>
        <p:nvSpPr>
          <p:cNvPr id="3" name="Text Placeholder 2">
            <a:extLst>
              <a:ext uri="{FF2B5EF4-FFF2-40B4-BE49-F238E27FC236}">
                <a16:creationId xmlns:a16="http://schemas.microsoft.com/office/drawing/2014/main" id="{6840CD75-3647-906F-F75C-2F9729023372}"/>
              </a:ext>
            </a:extLst>
          </p:cNvPr>
          <p:cNvSpPr>
            <a:spLocks noGrp="1"/>
          </p:cNvSpPr>
          <p:nvPr>
            <p:ph type="body" sz="quarter" idx="12"/>
          </p:nvPr>
        </p:nvSpPr>
        <p:spPr>
          <a:xfrm>
            <a:off x="831206" y="2081434"/>
            <a:ext cx="11658600" cy="5989416"/>
          </a:xfrm>
        </p:spPr>
        <p:txBody>
          <a:bodyPr/>
          <a:lstStyle/>
          <a:p>
            <a:r>
              <a:rPr lang="en-US" sz="2400" dirty="0"/>
              <a:t>Building Partnerships   </a:t>
            </a:r>
          </a:p>
          <a:p>
            <a:pPr lvl="1"/>
            <a:r>
              <a:rPr lang="en-US" sz="2400" dirty="0"/>
              <a:t>Advance remediation and cleanup efforts where drinking water supplies are impacted by PFAS contamination  </a:t>
            </a:r>
          </a:p>
          <a:p>
            <a:pPr lvl="1"/>
            <a:r>
              <a:rPr lang="en-US" sz="2400" dirty="0"/>
              <a:t>Work with states to assess risks from PFAS contamination and the development of analytical and risk assessment tools  </a:t>
            </a:r>
          </a:p>
          <a:p>
            <a:pPr lvl="1"/>
            <a:r>
              <a:rPr lang="en-US" sz="2400" dirty="0"/>
              <a:t>Finish public comment period for biosolids risk assessment and determine path forward based on comments  </a:t>
            </a:r>
          </a:p>
          <a:p>
            <a:pPr lvl="1"/>
            <a:r>
              <a:rPr lang="en-US" sz="2400" dirty="0"/>
              <a:t>Assist states and tribes on enforcement efforts   </a:t>
            </a:r>
          </a:p>
          <a:p>
            <a:pPr lvl="1"/>
            <a:r>
              <a:rPr lang="en-US" sz="2400" dirty="0"/>
              <a:t>Review and evaluate any pending state air petitions   </a:t>
            </a:r>
          </a:p>
          <a:p>
            <a:pPr lvl="1"/>
            <a:r>
              <a:rPr lang="en-US" sz="2400" dirty="0"/>
              <a:t>Resource and support investigations into violations to hold polluters accountable   </a:t>
            </a:r>
          </a:p>
        </p:txBody>
      </p:sp>
      <p:pic>
        <p:nvPicPr>
          <p:cNvPr id="6" name="Picture Placeholder 19">
            <a:extLst>
              <a:ext uri="{FF2B5EF4-FFF2-40B4-BE49-F238E27FC236}">
                <a16:creationId xmlns:a16="http://schemas.microsoft.com/office/drawing/2014/main" id="{0A04F751-8F93-0626-A8D9-8A3ADC732B17}"/>
              </a:ext>
              <a:ext uri="{C183D7F6-B498-43B3-948B-1728B52AA6E4}">
                <adec:decorative xmlns:adec="http://schemas.microsoft.com/office/drawing/2017/decorative" val="1"/>
              </a:ext>
            </a:extLst>
          </p:cNvPr>
          <p:cNvPicPr>
            <a:picLocks noChangeAspect="1"/>
          </p:cNvPicPr>
          <p:nvPr/>
        </p:nvPicPr>
        <p:blipFill>
          <a:blip r:embed="rId2"/>
          <a:srcRect l="3901" t="83" r="41639" b="-83"/>
          <a:stretch/>
        </p:blipFill>
        <p:spPr>
          <a:xfrm>
            <a:off x="13509625" y="0"/>
            <a:ext cx="2747963" cy="9151619"/>
          </a:xfrm>
          <a:prstGeom prst="rect">
            <a:avLst/>
          </a:prstGeom>
        </p:spPr>
      </p:pic>
    </p:spTree>
    <p:extLst>
      <p:ext uri="{BB962C8B-B14F-4D97-AF65-F5344CB8AC3E}">
        <p14:creationId xmlns:p14="http://schemas.microsoft.com/office/powerpoint/2010/main" val="542226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07BD3C-12F5-C714-864B-34A9D4307FC3}"/>
              </a:ext>
            </a:extLst>
          </p:cNvPr>
          <p:cNvSpPr>
            <a:spLocks noGrp="1"/>
          </p:cNvSpPr>
          <p:nvPr>
            <p:ph type="body" sz="quarter" idx="11"/>
          </p:nvPr>
        </p:nvSpPr>
        <p:spPr/>
        <p:txBody>
          <a:bodyPr/>
          <a:lstStyle/>
          <a:p>
            <a:r>
              <a:rPr lang="en-US" dirty="0"/>
              <a:t>Takeaways</a:t>
            </a:r>
          </a:p>
        </p:txBody>
      </p:sp>
      <p:sp>
        <p:nvSpPr>
          <p:cNvPr id="3" name="Text Placeholder 2">
            <a:extLst>
              <a:ext uri="{FF2B5EF4-FFF2-40B4-BE49-F238E27FC236}">
                <a16:creationId xmlns:a16="http://schemas.microsoft.com/office/drawing/2014/main" id="{D531946E-C5C4-4767-20F8-F4F54FA34CAA}"/>
              </a:ext>
            </a:extLst>
          </p:cNvPr>
          <p:cNvSpPr>
            <a:spLocks noGrp="1"/>
          </p:cNvSpPr>
          <p:nvPr>
            <p:ph type="body" sz="quarter" idx="12"/>
          </p:nvPr>
        </p:nvSpPr>
        <p:spPr>
          <a:xfrm>
            <a:off x="831206" y="2081434"/>
            <a:ext cx="11658600" cy="5989416"/>
          </a:xfrm>
        </p:spPr>
        <p:txBody>
          <a:bodyPr/>
          <a:lstStyle/>
          <a:p>
            <a:r>
              <a:rPr lang="en-US" sz="2400" dirty="0"/>
              <a:t>Trump 2.0 Approach to PFAS</a:t>
            </a:r>
          </a:p>
          <a:p>
            <a:pPr lvl="1"/>
            <a:r>
              <a:rPr lang="en-US" sz="2400" dirty="0"/>
              <a:t>PFAS not going away</a:t>
            </a:r>
          </a:p>
          <a:p>
            <a:pPr lvl="1"/>
            <a:r>
              <a:rPr lang="en-US" sz="2400" dirty="0"/>
              <a:t>However, the administration may revisit issues related to:</a:t>
            </a:r>
          </a:p>
          <a:p>
            <a:pPr lvl="2"/>
            <a:r>
              <a:rPr lang="en-US" sz="2400" dirty="0"/>
              <a:t>CERCLA “hazardous substance” listing</a:t>
            </a:r>
          </a:p>
          <a:p>
            <a:pPr lvl="2"/>
            <a:r>
              <a:rPr lang="en-US" sz="2400" dirty="0" err="1"/>
              <a:t>SDWA</a:t>
            </a:r>
            <a:r>
              <a:rPr lang="en-US" sz="2400" dirty="0"/>
              <a:t> Maximum Contaminant Levels</a:t>
            </a:r>
          </a:p>
          <a:p>
            <a:pPr lvl="2"/>
            <a:r>
              <a:rPr lang="en-US" sz="2400" dirty="0"/>
              <a:t>TSCA PFAS Reporting Rule</a:t>
            </a:r>
          </a:p>
          <a:p>
            <a:pPr lvl="1"/>
            <a:r>
              <a:rPr lang="en-US" sz="2400" dirty="0"/>
              <a:t>EPA/Federal Government is more open to negotiation</a:t>
            </a:r>
          </a:p>
          <a:p>
            <a:pPr lvl="2"/>
            <a:r>
              <a:rPr lang="en-US" sz="2400" dirty="0"/>
              <a:t>Cost to consumers</a:t>
            </a:r>
          </a:p>
          <a:p>
            <a:pPr lvl="2"/>
            <a:r>
              <a:rPr lang="en-US" sz="2400" dirty="0"/>
              <a:t>Article importers</a:t>
            </a:r>
          </a:p>
          <a:p>
            <a:pPr lvl="2"/>
            <a:r>
              <a:rPr lang="en-US" sz="2400" dirty="0"/>
              <a:t>Passive receiver</a:t>
            </a:r>
          </a:p>
          <a:p>
            <a:pPr lvl="2"/>
            <a:r>
              <a:rPr lang="en-US" sz="2400" dirty="0"/>
              <a:t>Fluoropolymer distinction</a:t>
            </a:r>
          </a:p>
          <a:p>
            <a:r>
              <a:rPr lang="en-US" sz="2400" dirty="0"/>
              <a:t>Caveat: State regulation in absence of federal regulation</a:t>
            </a:r>
          </a:p>
        </p:txBody>
      </p:sp>
      <p:pic>
        <p:nvPicPr>
          <p:cNvPr id="8" name="Picture Placeholder 15">
            <a:extLst>
              <a:ext uri="{FF2B5EF4-FFF2-40B4-BE49-F238E27FC236}">
                <a16:creationId xmlns:a16="http://schemas.microsoft.com/office/drawing/2014/main" id="{185CAC0A-C8CA-B060-C2E9-15052538D810}"/>
              </a:ext>
              <a:ext uri="{C183D7F6-B498-43B3-948B-1728B52AA6E4}">
                <adec:decorative xmlns:adec="http://schemas.microsoft.com/office/drawing/2017/decorative" val="1"/>
              </a:ext>
            </a:extLst>
          </p:cNvPr>
          <p:cNvPicPr>
            <a:picLocks noChangeAspect="1"/>
          </p:cNvPicPr>
          <p:nvPr/>
        </p:nvPicPr>
        <p:blipFill>
          <a:blip r:embed="rId2"/>
          <a:srcRect l="40805" r="40805"/>
          <a:stretch>
            <a:fillRect/>
          </a:stretch>
        </p:blipFill>
        <p:spPr>
          <a:xfrm>
            <a:off x="13509625" y="0"/>
            <a:ext cx="2747963" cy="9151619"/>
          </a:xfrm>
          <a:prstGeom prst="rect">
            <a:avLst/>
          </a:prstGeom>
        </p:spPr>
      </p:pic>
    </p:spTree>
    <p:extLst>
      <p:ext uri="{BB962C8B-B14F-4D97-AF65-F5344CB8AC3E}">
        <p14:creationId xmlns:p14="http://schemas.microsoft.com/office/powerpoint/2010/main" val="2074365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59786321-466D-6959-D7D0-8C9C02FA8BC1}"/>
              </a:ext>
            </a:extLst>
          </p:cNvPr>
          <p:cNvSpPr>
            <a:spLocks noGrp="1" noRot="1" noMove="1" noResize="1" noEditPoints="1" noAdjustHandles="1" noChangeArrowheads="1" noChangeShapeType="1"/>
          </p:cNvSpPr>
          <p:nvPr>
            <p:ph type="body" sz="quarter" idx="14"/>
          </p:nvPr>
        </p:nvSpPr>
        <p:spPr/>
        <p:txBody>
          <a:bodyPr/>
          <a:lstStyle/>
          <a:p>
            <a:r>
              <a:rPr lang="en-US" dirty="0"/>
              <a:t>Reza Zarghamee</a:t>
            </a:r>
          </a:p>
        </p:txBody>
      </p:sp>
      <p:sp>
        <p:nvSpPr>
          <p:cNvPr id="42" name="Text Placeholder 41">
            <a:extLst>
              <a:ext uri="{FF2B5EF4-FFF2-40B4-BE49-F238E27FC236}">
                <a16:creationId xmlns:a16="http://schemas.microsoft.com/office/drawing/2014/main" id="{5D4F5FE5-0998-D4C2-8302-9E4FAB07F1CD}"/>
              </a:ext>
            </a:extLst>
          </p:cNvPr>
          <p:cNvSpPr>
            <a:spLocks noGrp="1" noRot="1" noMove="1" noResize="1" noEditPoints="1" noAdjustHandles="1" noChangeArrowheads="1" noChangeShapeType="1"/>
          </p:cNvSpPr>
          <p:nvPr>
            <p:ph type="body" sz="quarter" idx="19"/>
          </p:nvPr>
        </p:nvSpPr>
        <p:spPr/>
        <p:txBody>
          <a:bodyPr/>
          <a:lstStyle/>
          <a:p>
            <a:r>
              <a:rPr lang="en-US" sz="1600" dirty="0"/>
              <a:t>Partner</a:t>
            </a:r>
          </a:p>
        </p:txBody>
      </p:sp>
      <p:sp>
        <p:nvSpPr>
          <p:cNvPr id="43" name="Text Placeholder 42">
            <a:extLst>
              <a:ext uri="{FF2B5EF4-FFF2-40B4-BE49-F238E27FC236}">
                <a16:creationId xmlns:a16="http://schemas.microsoft.com/office/drawing/2014/main" id="{D7359BD8-8C20-5A55-81E8-A1A263BA93DC}"/>
              </a:ext>
            </a:extLst>
          </p:cNvPr>
          <p:cNvSpPr>
            <a:spLocks noGrp="1" noRot="1" noMove="1" noResize="1" noEditPoints="1" noAdjustHandles="1" noChangeArrowheads="1" noChangeShapeType="1"/>
          </p:cNvSpPr>
          <p:nvPr>
            <p:ph type="body" sz="quarter" idx="20"/>
          </p:nvPr>
        </p:nvSpPr>
        <p:spPr>
          <a:xfrm>
            <a:off x="831207" y="5802156"/>
            <a:ext cx="4013843" cy="205184"/>
          </a:xfrm>
        </p:spPr>
        <p:txBody>
          <a:bodyPr/>
          <a:lstStyle/>
          <a:p>
            <a:r>
              <a:rPr lang="en-US" sz="1600" dirty="0"/>
              <a:t>Environmental &amp; Natural Resources</a:t>
            </a:r>
          </a:p>
        </p:txBody>
      </p:sp>
      <p:sp>
        <p:nvSpPr>
          <p:cNvPr id="44" name="Text Placeholder 43">
            <a:extLst>
              <a:ext uri="{FF2B5EF4-FFF2-40B4-BE49-F238E27FC236}">
                <a16:creationId xmlns:a16="http://schemas.microsoft.com/office/drawing/2014/main" id="{46B486DE-E447-8B16-69F1-2466BE17BFE7}"/>
              </a:ext>
            </a:extLst>
          </p:cNvPr>
          <p:cNvSpPr>
            <a:spLocks noGrp="1" noRot="1" noMove="1" noResize="1" noEditPoints="1" noAdjustHandles="1" noChangeArrowheads="1" noChangeShapeType="1"/>
          </p:cNvSpPr>
          <p:nvPr>
            <p:ph type="body" sz="quarter" idx="21"/>
          </p:nvPr>
        </p:nvSpPr>
        <p:spPr/>
        <p:txBody>
          <a:bodyPr/>
          <a:lstStyle/>
          <a:p>
            <a:r>
              <a:rPr lang="en-US" sz="1600" dirty="0">
                <a:hlinkClick r:id="rId2">
                  <a:extLst>
                    <a:ext uri="{A12FA001-AC4F-418D-AE19-62706E023703}">
                      <ahyp:hlinkClr xmlns:ahyp="http://schemas.microsoft.com/office/drawing/2018/hyperlinkcolor" val="tx"/>
                    </a:ext>
                  </a:extLst>
                </a:hlinkClick>
              </a:rPr>
              <a:t>Full Biography</a:t>
            </a:r>
            <a:endParaRPr lang="en-US" sz="1600" dirty="0"/>
          </a:p>
        </p:txBody>
      </p:sp>
      <p:sp>
        <p:nvSpPr>
          <p:cNvPr id="45" name="Text Placeholder 44">
            <a:extLst>
              <a:ext uri="{FF2B5EF4-FFF2-40B4-BE49-F238E27FC236}">
                <a16:creationId xmlns:a16="http://schemas.microsoft.com/office/drawing/2014/main" id="{1A6AA0F6-A8C9-F8FB-AE7B-5858489D1E31}"/>
              </a:ext>
            </a:extLst>
          </p:cNvPr>
          <p:cNvSpPr>
            <a:spLocks noGrp="1" noRot="1" noMove="1" noResize="1" noEditPoints="1" noAdjustHandles="1" noChangeArrowheads="1" noChangeShapeType="1"/>
          </p:cNvSpPr>
          <p:nvPr>
            <p:ph type="body" sz="quarter" idx="22"/>
          </p:nvPr>
        </p:nvSpPr>
        <p:spPr/>
        <p:txBody>
          <a:bodyPr/>
          <a:lstStyle/>
          <a:p>
            <a:r>
              <a:rPr lang="en-US" sz="1600" dirty="0"/>
              <a:t>+1.202.663.8580</a:t>
            </a:r>
          </a:p>
        </p:txBody>
      </p:sp>
      <p:sp>
        <p:nvSpPr>
          <p:cNvPr id="46" name="Text Placeholder 45">
            <a:extLst>
              <a:ext uri="{FF2B5EF4-FFF2-40B4-BE49-F238E27FC236}">
                <a16:creationId xmlns:a16="http://schemas.microsoft.com/office/drawing/2014/main" id="{CA15D80E-F5D5-E99C-EDB8-5059480E8D4D}"/>
              </a:ext>
            </a:extLst>
          </p:cNvPr>
          <p:cNvSpPr>
            <a:spLocks noGrp="1" noRot="1" noMove="1" noResize="1" noEditPoints="1" noAdjustHandles="1" noChangeArrowheads="1" noChangeShapeType="1"/>
          </p:cNvSpPr>
          <p:nvPr>
            <p:ph type="body" sz="quarter" idx="23"/>
          </p:nvPr>
        </p:nvSpPr>
        <p:spPr/>
        <p:txBody>
          <a:bodyPr/>
          <a:lstStyle/>
          <a:p>
            <a:r>
              <a:rPr lang="en-US" sz="1600" dirty="0">
                <a:hlinkClick r:id="rId3">
                  <a:extLst>
                    <a:ext uri="{A12FA001-AC4F-418D-AE19-62706E023703}">
                      <ahyp:hlinkClr xmlns:ahyp="http://schemas.microsoft.com/office/drawing/2018/hyperlinkcolor" val="tx"/>
                    </a:ext>
                  </a:extLst>
                </a:hlinkClick>
              </a:rPr>
              <a:t>reza.zarghamee@pillsburylaw.com</a:t>
            </a:r>
            <a:r>
              <a:rPr lang="en-US" sz="1600" dirty="0"/>
              <a:t> </a:t>
            </a:r>
          </a:p>
        </p:txBody>
      </p:sp>
      <p:sp>
        <p:nvSpPr>
          <p:cNvPr id="47" name="Text Placeholder 24">
            <a:extLst>
              <a:ext uri="{FF2B5EF4-FFF2-40B4-BE49-F238E27FC236}">
                <a16:creationId xmlns:a16="http://schemas.microsoft.com/office/drawing/2014/main" id="{FABBA93D-4056-E531-E66F-B98B918B31BA}"/>
              </a:ext>
            </a:extLst>
          </p:cNvPr>
          <p:cNvSpPr txBox="1">
            <a:spLocks/>
          </p:cNvSpPr>
          <p:nvPr/>
        </p:nvSpPr>
        <p:spPr>
          <a:xfrm>
            <a:off x="7180414" y="877096"/>
            <a:ext cx="7546239" cy="7228679"/>
          </a:xfrm>
          <a:prstGeom prst="rect">
            <a:avLst/>
          </a:prstGeom>
        </p:spPr>
        <p:txBody>
          <a:bodyPr lIns="0" tIns="0" rIns="0" bIns="0" numCol="1" spcCol="228600">
            <a:noAutofit/>
          </a:bodyPr>
          <a:lstStyle>
            <a:lvl1pPr marL="0" indent="0" algn="l" defTabSz="1219170" rtl="0" eaLnBrk="1" latinLnBrk="0" hangingPunct="1">
              <a:lnSpc>
                <a:spcPts val="2000"/>
              </a:lnSpc>
              <a:spcBef>
                <a:spcPts val="0"/>
              </a:spcBef>
              <a:spcAft>
                <a:spcPts val="1300"/>
              </a:spcAft>
              <a:buFont typeface="Arial" panose="020B0604020202020204" pitchFamily="34" charset="0"/>
              <a:buNone/>
              <a:defRPr sz="1800" b="0" i="0" kern="1200">
                <a:solidFill>
                  <a:schemeClr val="accent1"/>
                </a:solidFill>
                <a:latin typeface="Univers LT Std 47 Cn Lt" panose="020B0406020202040204" pitchFamily="34" charset="0"/>
                <a:ea typeface="+mn-ea"/>
                <a:cs typeface="+mn-cs"/>
              </a:defRPr>
            </a:lvl1pPr>
            <a:lvl2pPr marL="219456" indent="-219456" algn="l" defTabSz="1219170" rtl="0" eaLnBrk="1" latinLnBrk="0" hangingPunct="1">
              <a:lnSpc>
                <a:spcPts val="1600"/>
              </a:lnSpc>
              <a:spcBef>
                <a:spcPts val="0"/>
              </a:spcBef>
              <a:spcAft>
                <a:spcPts val="1800"/>
              </a:spcAft>
              <a:buClr>
                <a:schemeClr val="accent1"/>
              </a:buClr>
              <a:buFont typeface="Arial" panose="020B0604020202020204" pitchFamily="34" charset="0"/>
              <a:buChar char="•"/>
              <a:defRPr sz="1200" b="0" i="0" kern="1200">
                <a:solidFill>
                  <a:schemeClr val="tx1"/>
                </a:solidFill>
                <a:latin typeface="Mercury Display Bold" pitchFamily="50"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ts val="2600"/>
              </a:lnSpc>
              <a:spcBef>
                <a:spcPts val="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65C9"/>
                </a:solidFill>
                <a:effectLst/>
                <a:uLnTx/>
                <a:uFillTx/>
                <a:latin typeface="Univers LT Std 47 Cn Lt" panose="020B0406020202040204" pitchFamily="34" charset="0"/>
                <a:ea typeface="+mn-ea"/>
                <a:cs typeface="+mn-cs"/>
              </a:rPr>
              <a:t>Reza Zarghamee advises U.S. and international clients on a vast array of environmental and sustainable finance matters, including the strategies for performing compliance audits, transactional due diligence, remediation, and SEC disclosures.</a:t>
            </a:r>
          </a:p>
          <a:p>
            <a:pPr marL="0" marR="0" lvl="1" indent="0" algn="l" defTabSz="1219170" rtl="0" eaLnBrk="1" fontAlgn="auto" latinLnBrk="0" hangingPunct="1">
              <a:lnSpc>
                <a:spcPts val="2000"/>
              </a:lnSpc>
              <a:spcBef>
                <a:spcPts val="0"/>
              </a:spcBef>
              <a:spcAft>
                <a:spcPts val="1800"/>
              </a:spcAft>
              <a:buClr>
                <a:srgbClr val="0065C9"/>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Mercury Display" pitchFamily="50" charset="0"/>
                <a:ea typeface="+mn-ea"/>
                <a:cs typeface="+mn-cs"/>
              </a:rPr>
              <a:t>Reza routinely advises corporations regarding state and federal Superfund liability and cleanup laws to implement effective and legally compliant remediation strategies. In the field of biotechnology and chemical regulation, Reza regularly helps clients obtain EPA and/or FDA approvals for their products.</a:t>
            </a:r>
          </a:p>
          <a:p>
            <a:pPr marL="0" marR="0" lvl="1" indent="0" algn="l" defTabSz="1219170" rtl="0" eaLnBrk="1" fontAlgn="auto" latinLnBrk="0" hangingPunct="1">
              <a:lnSpc>
                <a:spcPts val="2000"/>
              </a:lnSpc>
              <a:spcBef>
                <a:spcPts val="0"/>
              </a:spcBef>
              <a:spcAft>
                <a:spcPts val="1800"/>
              </a:spcAft>
              <a:buClr>
                <a:srgbClr val="0065C9"/>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Mercury Display" pitchFamily="50" charset="0"/>
                <a:ea typeface="+mn-ea"/>
                <a:cs typeface="+mn-cs"/>
              </a:rPr>
              <a:t>The co-chair of Pillsbury’s PFAS Task Force, Reza has worked on PFAS issues his entire career, including in connection with pre-market approvals, site remediation, enforcement defense, supply chain investigations, risk management in transactions, and insurance recovery.</a:t>
            </a:r>
            <a:endParaRPr kumimoji="0" lang="en-US" sz="1800" b="0" i="0" u="none" strike="noStrike" kern="1200" cap="none" spc="0" normalizeH="0" baseline="0" noProof="0" dirty="0">
              <a:ln>
                <a:noFill/>
              </a:ln>
              <a:solidFill>
                <a:srgbClr val="000000"/>
              </a:solidFill>
              <a:effectLst/>
              <a:uLnTx/>
              <a:uFillTx/>
              <a:latin typeface="Mercury Display" pitchFamily="50" charset="0"/>
              <a:ea typeface="+mn-ea"/>
              <a:cs typeface="+mn-cs"/>
            </a:endParaRPr>
          </a:p>
        </p:txBody>
      </p:sp>
      <p:pic>
        <p:nvPicPr>
          <p:cNvPr id="7" name="Picture Placeholder 6" descr="Reza Zarghamee">
            <a:extLst>
              <a:ext uri="{FF2B5EF4-FFF2-40B4-BE49-F238E27FC236}">
                <a16:creationId xmlns:a16="http://schemas.microsoft.com/office/drawing/2014/main" id="{F6AA422C-E76F-BF46-B8FD-B8772E4188E5}"/>
              </a:ext>
            </a:extLst>
          </p:cNvPr>
          <p:cNvPicPr>
            <a:picLocks noGrp="1" noChangeAspect="1"/>
          </p:cNvPicPr>
          <p:nvPr>
            <p:ph type="pic" sz="quarter" idx="18"/>
          </p:nvPr>
        </p:nvPicPr>
        <p:blipFill>
          <a:blip r:embed="rId4"/>
          <a:srcRect/>
          <a:stretch>
            <a:fillRect/>
          </a:stretch>
        </p:blipFill>
        <p:spPr/>
      </p:pic>
    </p:spTree>
    <p:extLst>
      <p:ext uri="{BB962C8B-B14F-4D97-AF65-F5344CB8AC3E}">
        <p14:creationId xmlns:p14="http://schemas.microsoft.com/office/powerpoint/2010/main" val="1485978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5E0A380-BA10-FF7C-2A8C-77D5F60280DC}"/>
              </a:ext>
            </a:extLst>
          </p:cNvPr>
          <p:cNvSpPr>
            <a:spLocks noGrp="1" noRot="1" noMove="1" noResize="1" noEditPoints="1" noAdjustHandles="1" noChangeArrowheads="1" noChangeShapeType="1"/>
          </p:cNvSpPr>
          <p:nvPr>
            <p:ph type="body" sz="quarter" idx="14"/>
          </p:nvPr>
        </p:nvSpPr>
        <p:spPr>
          <a:xfrm>
            <a:off x="838534" y="7991197"/>
            <a:ext cx="14580520" cy="397481"/>
          </a:xfrm>
        </p:spPr>
        <p:txBody>
          <a:bodyPr/>
          <a:lstStyle/>
          <a:p>
            <a:pPr>
              <a:lnSpc>
                <a:spcPts val="1600"/>
              </a:lnSpc>
            </a:pPr>
            <a:r>
              <a:rPr lang="en-US" sz="1200" b="1" dirty="0"/>
              <a:t>ATTORNEY ADVERTISING</a:t>
            </a:r>
            <a:r>
              <a:rPr lang="en-US" sz="1200" dirty="0"/>
              <a:t>. Results depend on a number of factors unique to each matter. Prior results do not guarantee a similar outcome.</a:t>
            </a:r>
          </a:p>
          <a:p>
            <a:pPr>
              <a:lnSpc>
                <a:spcPts val="1600"/>
              </a:lnSpc>
            </a:pPr>
            <a:r>
              <a:rPr lang="en-US" sz="1200" dirty="0"/>
              <a:t>pillsburylaw.com | © 2025 Pillsbury Winthrop Shaw Pittman LLP. All rights reserved. </a:t>
            </a:r>
          </a:p>
        </p:txBody>
      </p:sp>
    </p:spTree>
    <p:extLst>
      <p:ext uri="{BB962C8B-B14F-4D97-AF65-F5344CB8AC3E}">
        <p14:creationId xmlns:p14="http://schemas.microsoft.com/office/powerpoint/2010/main" val="313070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9D3E5-E0CA-85A9-87F0-8E72B30CCACA}"/>
              </a:ext>
            </a:extLst>
          </p:cNvPr>
          <p:cNvSpPr>
            <a:spLocks noGrp="1"/>
          </p:cNvSpPr>
          <p:nvPr>
            <p:ph type="body" sz="quarter" idx="11"/>
          </p:nvPr>
        </p:nvSpPr>
        <p:spPr/>
        <p:txBody>
          <a:bodyPr/>
          <a:lstStyle/>
          <a:p>
            <a:r>
              <a:rPr lang="en-US" dirty="0"/>
              <a:t>Background</a:t>
            </a:r>
          </a:p>
        </p:txBody>
      </p:sp>
      <p:sp>
        <p:nvSpPr>
          <p:cNvPr id="3" name="Text Placeholder 2">
            <a:extLst>
              <a:ext uri="{FF2B5EF4-FFF2-40B4-BE49-F238E27FC236}">
                <a16:creationId xmlns:a16="http://schemas.microsoft.com/office/drawing/2014/main" id="{83E4F3E8-47DF-E04A-9204-CB630083FC7A}"/>
              </a:ext>
            </a:extLst>
          </p:cNvPr>
          <p:cNvSpPr>
            <a:spLocks noGrp="1"/>
          </p:cNvSpPr>
          <p:nvPr>
            <p:ph type="body" sz="quarter" idx="12"/>
          </p:nvPr>
        </p:nvSpPr>
        <p:spPr>
          <a:xfrm>
            <a:off x="831206" y="2081434"/>
            <a:ext cx="11658600" cy="5989416"/>
          </a:xfrm>
        </p:spPr>
        <p:txBody>
          <a:bodyPr/>
          <a:lstStyle/>
          <a:p>
            <a:r>
              <a:rPr lang="en-US" sz="2400" dirty="0"/>
              <a:t>Persistent, </a:t>
            </a:r>
            <a:r>
              <a:rPr lang="en-US" sz="2400" dirty="0" err="1"/>
              <a:t>bioaccumulative</a:t>
            </a:r>
            <a:r>
              <a:rPr lang="en-US" sz="2400" dirty="0"/>
              <a:t>, and toxic (“</a:t>
            </a:r>
            <a:r>
              <a:rPr lang="en-US" sz="2400" dirty="0" err="1"/>
              <a:t>PBT</a:t>
            </a:r>
            <a:r>
              <a:rPr lang="en-US" sz="2400" dirty="0"/>
              <a:t>”)</a:t>
            </a:r>
          </a:p>
          <a:p>
            <a:pPr lvl="1"/>
            <a:r>
              <a:rPr lang="en-US" sz="2400" dirty="0"/>
              <a:t>Persistent = Does not readily biodegrade (“forever chemicals”)</a:t>
            </a:r>
          </a:p>
          <a:p>
            <a:pPr lvl="1"/>
            <a:r>
              <a:rPr lang="en-US" sz="2400" dirty="0" err="1"/>
              <a:t>Bioaccumulative</a:t>
            </a:r>
            <a:r>
              <a:rPr lang="en-US" sz="2400" dirty="0"/>
              <a:t> = Absorbed into tissue and moves up the food chain</a:t>
            </a:r>
          </a:p>
          <a:p>
            <a:pPr lvl="1"/>
            <a:r>
              <a:rPr lang="en-US" sz="2400" dirty="0"/>
              <a:t>Toxic = Some PFAS linked to endocrine disruption and cancer </a:t>
            </a:r>
            <a:br>
              <a:rPr lang="en-US" sz="2400" dirty="0"/>
            </a:br>
            <a:r>
              <a:rPr lang="en-US" sz="2400" dirty="0"/>
              <a:t>(but see below)</a:t>
            </a:r>
          </a:p>
          <a:p>
            <a:r>
              <a:rPr lang="en-US" sz="2400" dirty="0"/>
              <a:t>Science is evolving and subject to change</a:t>
            </a:r>
          </a:p>
          <a:p>
            <a:r>
              <a:rPr lang="en-US" sz="2400" dirty="0"/>
              <a:t>Currently, EPA estimates the class of PFAS to consist of ~18,000 chemicals</a:t>
            </a:r>
          </a:p>
          <a:p>
            <a:r>
              <a:rPr lang="en-US" sz="2400" dirty="0"/>
              <a:t>Not all PFAS are the same from a health and safety standpoint</a:t>
            </a:r>
          </a:p>
          <a:p>
            <a:pPr lvl="1"/>
            <a:r>
              <a:rPr lang="en-US" sz="2400" dirty="0"/>
              <a:t>Polymeric v. non-polymeric PFAS</a:t>
            </a:r>
          </a:p>
          <a:p>
            <a:pPr lvl="1"/>
            <a:r>
              <a:rPr lang="en-US" sz="2400" dirty="0"/>
              <a:t>Long-chain alkyl acid versus short-chain</a:t>
            </a:r>
          </a:p>
        </p:txBody>
      </p:sp>
      <p:pic>
        <p:nvPicPr>
          <p:cNvPr id="8" name="Picture Placeholder 4">
            <a:extLst>
              <a:ext uri="{FF2B5EF4-FFF2-40B4-BE49-F238E27FC236}">
                <a16:creationId xmlns:a16="http://schemas.microsoft.com/office/drawing/2014/main" id="{180A7715-762D-7C54-F747-E03075E3EA23}"/>
              </a:ext>
              <a:ext uri="{C183D7F6-B498-43B3-948B-1728B52AA6E4}">
                <adec:decorative xmlns:adec="http://schemas.microsoft.com/office/drawing/2017/decorative" val="1"/>
              </a:ext>
            </a:extLst>
          </p:cNvPr>
          <p:cNvPicPr>
            <a:picLocks noChangeAspect="1"/>
          </p:cNvPicPr>
          <p:nvPr/>
        </p:nvPicPr>
        <p:blipFill>
          <a:blip r:embed="rId2"/>
          <a:srcRect l="38740" r="38740"/>
          <a:stretch>
            <a:fillRect/>
          </a:stretch>
        </p:blipFill>
        <p:spPr>
          <a:xfrm>
            <a:off x="13509625" y="0"/>
            <a:ext cx="2747963" cy="9151619"/>
          </a:xfrm>
          <a:prstGeom prst="rect">
            <a:avLst/>
          </a:prstGeom>
        </p:spPr>
      </p:pic>
    </p:spTree>
    <p:extLst>
      <p:ext uri="{BB962C8B-B14F-4D97-AF65-F5344CB8AC3E}">
        <p14:creationId xmlns:p14="http://schemas.microsoft.com/office/powerpoint/2010/main" val="98983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2B6C50-23AD-BA7E-FF17-5B10F90C873F}"/>
              </a:ext>
            </a:extLst>
          </p:cNvPr>
          <p:cNvSpPr>
            <a:spLocks noGrp="1"/>
          </p:cNvSpPr>
          <p:nvPr>
            <p:ph type="body" sz="quarter" idx="11"/>
          </p:nvPr>
        </p:nvSpPr>
        <p:spPr/>
        <p:txBody>
          <a:bodyPr/>
          <a:lstStyle/>
          <a:p>
            <a:r>
              <a:rPr lang="en-US" dirty="0"/>
              <a:t>Brief Overview of PFAS Risks</a:t>
            </a:r>
          </a:p>
        </p:txBody>
      </p:sp>
      <p:sp>
        <p:nvSpPr>
          <p:cNvPr id="3" name="Text Placeholder 2">
            <a:extLst>
              <a:ext uri="{FF2B5EF4-FFF2-40B4-BE49-F238E27FC236}">
                <a16:creationId xmlns:a16="http://schemas.microsoft.com/office/drawing/2014/main" id="{737FB36A-DC41-21ED-758C-F2173834F530}"/>
              </a:ext>
            </a:extLst>
          </p:cNvPr>
          <p:cNvSpPr>
            <a:spLocks noGrp="1"/>
          </p:cNvSpPr>
          <p:nvPr>
            <p:ph type="body" sz="quarter" idx="12"/>
          </p:nvPr>
        </p:nvSpPr>
        <p:spPr>
          <a:xfrm>
            <a:off x="831206" y="2081434"/>
            <a:ext cx="11658600" cy="5989416"/>
          </a:xfrm>
        </p:spPr>
        <p:txBody>
          <a:bodyPr/>
          <a:lstStyle/>
          <a:p>
            <a:r>
              <a:rPr lang="en-US" sz="2400" dirty="0"/>
              <a:t>Remedial liability</a:t>
            </a:r>
          </a:p>
          <a:p>
            <a:r>
              <a:rPr lang="en-US" sz="2400" dirty="0"/>
              <a:t>Toxic tort and personal injury exposure</a:t>
            </a:r>
          </a:p>
          <a:p>
            <a:r>
              <a:rPr lang="en-US" sz="2400" dirty="0"/>
              <a:t>Statutory liability for violations of federal reporting laws </a:t>
            </a:r>
          </a:p>
          <a:p>
            <a:r>
              <a:rPr lang="en-US" sz="2400" dirty="0"/>
              <a:t>Statutory liability for violations of state “consumer protection laws”</a:t>
            </a:r>
          </a:p>
          <a:p>
            <a:r>
              <a:rPr lang="en-US" sz="2400" dirty="0"/>
              <a:t>“Retail (self-)regulation” </a:t>
            </a:r>
          </a:p>
          <a:p>
            <a:r>
              <a:rPr lang="en-US" sz="2400" dirty="0"/>
              <a:t>Business disruptions</a:t>
            </a:r>
          </a:p>
          <a:p>
            <a:r>
              <a:rPr lang="en-US" sz="2400" dirty="0"/>
              <a:t>Association with PFAS and, increasingly, stigma</a:t>
            </a:r>
          </a:p>
        </p:txBody>
      </p:sp>
      <p:pic>
        <p:nvPicPr>
          <p:cNvPr id="5" name="Picture Placeholder 32">
            <a:extLst>
              <a:ext uri="{FF2B5EF4-FFF2-40B4-BE49-F238E27FC236}">
                <a16:creationId xmlns:a16="http://schemas.microsoft.com/office/drawing/2014/main" id="{28ECA76F-09AC-23C9-BCE5-B2BC6A5036B5}"/>
              </a:ext>
              <a:ext uri="{C183D7F6-B498-43B3-948B-1728B52AA6E4}">
                <adec:decorative xmlns:adec="http://schemas.microsoft.com/office/drawing/2017/decorative" val="1"/>
              </a:ext>
            </a:extLst>
          </p:cNvPr>
          <p:cNvPicPr>
            <a:picLocks noChangeAspect="1"/>
          </p:cNvPicPr>
          <p:nvPr/>
        </p:nvPicPr>
        <p:blipFill>
          <a:blip r:embed="rId2"/>
          <a:srcRect l="429" t="83" r="44579" b="-83"/>
          <a:stretch/>
        </p:blipFill>
        <p:spPr>
          <a:xfrm>
            <a:off x="13509625" y="0"/>
            <a:ext cx="2747963" cy="9151619"/>
          </a:xfrm>
          <a:prstGeom prst="rect">
            <a:avLst/>
          </a:prstGeom>
        </p:spPr>
      </p:pic>
    </p:spTree>
    <p:extLst>
      <p:ext uri="{BB962C8B-B14F-4D97-AF65-F5344CB8AC3E}">
        <p14:creationId xmlns:p14="http://schemas.microsoft.com/office/powerpoint/2010/main" val="39304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EECFC-D67F-F91C-4A72-10035DE85D39}"/>
              </a:ext>
            </a:extLst>
          </p:cNvPr>
          <p:cNvSpPr>
            <a:spLocks noGrp="1"/>
          </p:cNvSpPr>
          <p:nvPr>
            <p:ph type="body" sz="quarter" idx="11"/>
          </p:nvPr>
        </p:nvSpPr>
        <p:spPr/>
        <p:txBody>
          <a:bodyPr/>
          <a:lstStyle/>
          <a:p>
            <a:r>
              <a:rPr lang="en-US" dirty="0"/>
              <a:t>Regulatory Background</a:t>
            </a:r>
          </a:p>
        </p:txBody>
      </p:sp>
      <p:sp>
        <p:nvSpPr>
          <p:cNvPr id="3" name="Text Placeholder 2">
            <a:extLst>
              <a:ext uri="{FF2B5EF4-FFF2-40B4-BE49-F238E27FC236}">
                <a16:creationId xmlns:a16="http://schemas.microsoft.com/office/drawing/2014/main" id="{4D49F4D7-FB33-BB4D-7407-333322517901}"/>
              </a:ext>
            </a:extLst>
          </p:cNvPr>
          <p:cNvSpPr>
            <a:spLocks noGrp="1"/>
          </p:cNvSpPr>
          <p:nvPr>
            <p:ph type="body" sz="quarter" idx="12"/>
          </p:nvPr>
        </p:nvSpPr>
        <p:spPr>
          <a:xfrm>
            <a:off x="831206" y="2081434"/>
            <a:ext cx="11658600" cy="5989416"/>
          </a:xfrm>
        </p:spPr>
        <p:txBody>
          <a:bodyPr/>
          <a:lstStyle/>
          <a:p>
            <a:r>
              <a:rPr lang="en-US" sz="2200" dirty="0"/>
              <a:t>PFAS regulation and litigation has been on an upswing since 2016</a:t>
            </a:r>
          </a:p>
          <a:p>
            <a:pPr lvl="1"/>
            <a:r>
              <a:rPr lang="en-US" sz="2200" dirty="0"/>
              <a:t>The major question is whether this will continue under the current administration</a:t>
            </a:r>
          </a:p>
          <a:p>
            <a:r>
              <a:rPr lang="en-US" sz="2200" dirty="0"/>
              <a:t>Certain states (e.g., New Jersey, New York, California) on the vanguard</a:t>
            </a:r>
          </a:p>
          <a:p>
            <a:pPr lvl="1"/>
            <a:r>
              <a:rPr lang="en-US" sz="2200" dirty="0"/>
              <a:t>Investigation and remediation orders</a:t>
            </a:r>
          </a:p>
          <a:p>
            <a:pPr lvl="1"/>
            <a:r>
              <a:rPr lang="en-US" sz="2200" dirty="0"/>
              <a:t>Cleanup levels</a:t>
            </a:r>
          </a:p>
          <a:p>
            <a:pPr lvl="1"/>
            <a:r>
              <a:rPr lang="en-US" sz="2200" dirty="0"/>
              <a:t>Product reporting and bans (e.g., Maine and Minnesota)</a:t>
            </a:r>
          </a:p>
          <a:p>
            <a:pPr lvl="1"/>
            <a:r>
              <a:rPr lang="en-US" sz="2200" dirty="0"/>
              <a:t>Subpoenas, investigations, questionnaires in permit applications (e.g., North Carolina)</a:t>
            </a:r>
          </a:p>
          <a:p>
            <a:r>
              <a:rPr lang="en-US" sz="2200" dirty="0"/>
              <a:t>Trump 1.0: EPA’s “PFAS Action Plan” (2019)</a:t>
            </a:r>
          </a:p>
          <a:p>
            <a:r>
              <a:rPr lang="en-US" sz="2200" dirty="0"/>
              <a:t>Biden: EPA’s “PFAS Strategic Roadmap” (2021)</a:t>
            </a:r>
          </a:p>
          <a:p>
            <a:pPr lvl="1"/>
            <a:r>
              <a:rPr lang="en-US" sz="2200" dirty="0"/>
              <a:t>Expansion and crystallization of issues identified in the PFAS Action Plan</a:t>
            </a:r>
          </a:p>
          <a:p>
            <a:pPr lvl="1"/>
            <a:r>
              <a:rPr lang="en-US" sz="2200" dirty="0"/>
              <a:t>All-of-agency approach to regulating PFAS</a:t>
            </a:r>
          </a:p>
          <a:p>
            <a:pPr lvl="1"/>
            <a:r>
              <a:rPr lang="en-US" sz="2200" dirty="0"/>
              <a:t>Establishing firm timelines for action items </a:t>
            </a:r>
          </a:p>
        </p:txBody>
      </p:sp>
      <p:pic>
        <p:nvPicPr>
          <p:cNvPr id="5" name="Picture Placeholder 67">
            <a:extLst>
              <a:ext uri="{FF2B5EF4-FFF2-40B4-BE49-F238E27FC236}">
                <a16:creationId xmlns:a16="http://schemas.microsoft.com/office/drawing/2014/main" id="{B72EFF79-0DA5-2A10-D5D1-1FA4AC02AD74}"/>
              </a:ext>
              <a:ext uri="{C183D7F6-B498-43B3-948B-1728B52AA6E4}">
                <adec:decorative xmlns:adec="http://schemas.microsoft.com/office/drawing/2017/decorative" val="1"/>
              </a:ext>
            </a:extLst>
          </p:cNvPr>
          <p:cNvPicPr>
            <a:picLocks noChangeAspect="1"/>
          </p:cNvPicPr>
          <p:nvPr/>
        </p:nvPicPr>
        <p:blipFill>
          <a:blip r:embed="rId2"/>
          <a:srcRect l="4960" r="50000"/>
          <a:stretch/>
        </p:blipFill>
        <p:spPr>
          <a:xfrm>
            <a:off x="13509625" y="-7619"/>
            <a:ext cx="2747963" cy="9151619"/>
          </a:xfrm>
          <a:prstGeom prst="rect">
            <a:avLst/>
          </a:prstGeom>
          <a:solidFill>
            <a:schemeClr val="tx2"/>
          </a:solidFill>
        </p:spPr>
      </p:pic>
    </p:spTree>
    <p:extLst>
      <p:ext uri="{BB962C8B-B14F-4D97-AF65-F5344CB8AC3E}">
        <p14:creationId xmlns:p14="http://schemas.microsoft.com/office/powerpoint/2010/main" val="679463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AE63C-DEA6-E74D-6BA4-B605899C3D0D}"/>
              </a:ext>
            </a:extLst>
          </p:cNvPr>
          <p:cNvSpPr>
            <a:spLocks noGrp="1"/>
          </p:cNvSpPr>
          <p:nvPr>
            <p:ph type="body" sz="quarter" idx="11"/>
          </p:nvPr>
        </p:nvSpPr>
        <p:spPr/>
        <p:txBody>
          <a:bodyPr/>
          <a:lstStyle/>
          <a:p>
            <a:r>
              <a:rPr lang="en-US" dirty="0"/>
              <a:t>Major Federal PFAS Developments</a:t>
            </a:r>
          </a:p>
        </p:txBody>
      </p:sp>
      <p:sp>
        <p:nvSpPr>
          <p:cNvPr id="3" name="Text Placeholder 2">
            <a:extLst>
              <a:ext uri="{FF2B5EF4-FFF2-40B4-BE49-F238E27FC236}">
                <a16:creationId xmlns:a16="http://schemas.microsoft.com/office/drawing/2014/main" id="{3E15243B-0EDD-3D9C-1A61-BE82F7B49E1D}"/>
              </a:ext>
            </a:extLst>
          </p:cNvPr>
          <p:cNvSpPr>
            <a:spLocks noGrp="1"/>
          </p:cNvSpPr>
          <p:nvPr>
            <p:ph type="body" sz="quarter" idx="12"/>
          </p:nvPr>
        </p:nvSpPr>
        <p:spPr>
          <a:xfrm>
            <a:off x="831206" y="2081434"/>
            <a:ext cx="11658600" cy="5989416"/>
          </a:xfrm>
        </p:spPr>
        <p:txBody>
          <a:bodyPr/>
          <a:lstStyle/>
          <a:p>
            <a:r>
              <a:rPr lang="en-US" sz="2400" dirty="0"/>
              <a:t>Site Remediation and Drinking Water</a:t>
            </a:r>
          </a:p>
          <a:p>
            <a:pPr lvl="1"/>
            <a:r>
              <a:rPr lang="en-US" sz="2400" dirty="0"/>
              <a:t>CERCLA “hazardous substance” listings</a:t>
            </a:r>
          </a:p>
          <a:p>
            <a:pPr lvl="2"/>
            <a:r>
              <a:rPr lang="en-US" sz="2400" dirty="0"/>
              <a:t>April 2024: PFOA and PFOS </a:t>
            </a:r>
          </a:p>
          <a:p>
            <a:pPr lvl="2"/>
            <a:r>
              <a:rPr lang="en-US" sz="2400" dirty="0"/>
              <a:t>April 2023: EPA proposed </a:t>
            </a:r>
            <a:r>
              <a:rPr lang="en-US" sz="2400" dirty="0" err="1"/>
              <a:t>PFBS</a:t>
            </a:r>
            <a:r>
              <a:rPr lang="en-US" sz="2400" dirty="0"/>
              <a:t>, </a:t>
            </a:r>
            <a:r>
              <a:rPr lang="en-US" sz="2400" dirty="0" err="1"/>
              <a:t>PFHxS</a:t>
            </a:r>
            <a:r>
              <a:rPr lang="en-US" sz="2400" dirty="0"/>
              <a:t>, </a:t>
            </a:r>
            <a:r>
              <a:rPr lang="en-US" sz="2400" dirty="0" err="1"/>
              <a:t>PFNA</a:t>
            </a:r>
            <a:r>
              <a:rPr lang="en-US" sz="2400" dirty="0"/>
              <a:t>, GenX, </a:t>
            </a:r>
            <a:r>
              <a:rPr lang="en-US" sz="2400" dirty="0" err="1"/>
              <a:t>PFBA</a:t>
            </a:r>
            <a:r>
              <a:rPr lang="en-US" sz="2400" dirty="0"/>
              <a:t>, </a:t>
            </a:r>
            <a:r>
              <a:rPr lang="en-US" sz="2400" dirty="0" err="1"/>
              <a:t>PFHxA</a:t>
            </a:r>
            <a:r>
              <a:rPr lang="en-US" sz="2400" dirty="0"/>
              <a:t>, </a:t>
            </a:r>
            <a:r>
              <a:rPr lang="en-US" sz="2400" dirty="0" err="1"/>
              <a:t>PFDA</a:t>
            </a:r>
            <a:r>
              <a:rPr lang="en-US" sz="2400" dirty="0"/>
              <a:t> </a:t>
            </a:r>
          </a:p>
          <a:p>
            <a:r>
              <a:rPr lang="en-US" sz="2400" dirty="0"/>
              <a:t>CERCLA Liability Structure</a:t>
            </a:r>
          </a:p>
          <a:p>
            <a:pPr lvl="1"/>
            <a:r>
              <a:rPr lang="en-US" sz="2400" dirty="0"/>
              <a:t>Strict, joint, and several</a:t>
            </a:r>
          </a:p>
          <a:p>
            <a:pPr lvl="1"/>
            <a:r>
              <a:rPr lang="en-US" sz="2400" dirty="0"/>
              <a:t>Primary manufacturers, secondary manufacturers, distributors, disposal companies, utilities, etc. </a:t>
            </a:r>
          </a:p>
          <a:p>
            <a:pPr lvl="1"/>
            <a:r>
              <a:rPr lang="en-US" sz="2400" dirty="0"/>
              <a:t>Enforcement policy on passive receivers</a:t>
            </a:r>
          </a:p>
        </p:txBody>
      </p:sp>
      <p:pic>
        <p:nvPicPr>
          <p:cNvPr id="5" name="Picture Placeholder 7">
            <a:extLst>
              <a:ext uri="{FF2B5EF4-FFF2-40B4-BE49-F238E27FC236}">
                <a16:creationId xmlns:a16="http://schemas.microsoft.com/office/drawing/2014/main" id="{EAA50299-B0D3-40C5-C293-99DB4D551134}"/>
              </a:ext>
              <a:ext uri="{C183D7F6-B498-43B3-948B-1728B52AA6E4}">
                <adec:decorative xmlns:adec="http://schemas.microsoft.com/office/drawing/2017/decorative" val="1"/>
              </a:ext>
            </a:extLst>
          </p:cNvPr>
          <p:cNvPicPr>
            <a:picLocks noChangeAspect="1"/>
          </p:cNvPicPr>
          <p:nvPr/>
        </p:nvPicPr>
        <p:blipFill>
          <a:blip r:embed="rId2"/>
          <a:srcRect l="39268" t="-42" r="40678" b="42"/>
          <a:stretch/>
        </p:blipFill>
        <p:spPr>
          <a:xfrm>
            <a:off x="13509625" y="0"/>
            <a:ext cx="2747963" cy="9151619"/>
          </a:xfrm>
          <a:prstGeom prst="rect">
            <a:avLst/>
          </a:prstGeom>
        </p:spPr>
      </p:pic>
    </p:spTree>
    <p:extLst>
      <p:ext uri="{BB962C8B-B14F-4D97-AF65-F5344CB8AC3E}">
        <p14:creationId xmlns:p14="http://schemas.microsoft.com/office/powerpoint/2010/main" val="260220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9566A3-4C80-8310-071D-813B891A2A02}"/>
              </a:ext>
            </a:extLst>
          </p:cNvPr>
          <p:cNvSpPr>
            <a:spLocks noGrp="1"/>
          </p:cNvSpPr>
          <p:nvPr>
            <p:ph type="body" sz="quarter" idx="11"/>
          </p:nvPr>
        </p:nvSpPr>
        <p:spPr/>
        <p:txBody>
          <a:bodyPr/>
          <a:lstStyle/>
          <a:p>
            <a:r>
              <a:rPr lang="en-US" dirty="0"/>
              <a:t>Major Federal PFAS Developments</a:t>
            </a:r>
          </a:p>
        </p:txBody>
      </p:sp>
      <p:sp>
        <p:nvSpPr>
          <p:cNvPr id="3" name="Text Placeholder 2">
            <a:extLst>
              <a:ext uri="{FF2B5EF4-FFF2-40B4-BE49-F238E27FC236}">
                <a16:creationId xmlns:a16="http://schemas.microsoft.com/office/drawing/2014/main" id="{FD60190F-DC95-97DC-E20D-EFEA330A1AA9}"/>
              </a:ext>
            </a:extLst>
          </p:cNvPr>
          <p:cNvSpPr>
            <a:spLocks noGrp="1"/>
          </p:cNvSpPr>
          <p:nvPr>
            <p:ph type="body" sz="quarter" idx="12"/>
          </p:nvPr>
        </p:nvSpPr>
        <p:spPr>
          <a:xfrm>
            <a:off x="831206" y="2081434"/>
            <a:ext cx="11658600" cy="5989416"/>
          </a:xfrm>
        </p:spPr>
        <p:txBody>
          <a:bodyPr/>
          <a:lstStyle/>
          <a:p>
            <a:r>
              <a:rPr lang="en-US" sz="2400" dirty="0" err="1"/>
              <a:t>SDWA</a:t>
            </a:r>
            <a:r>
              <a:rPr lang="en-US" sz="2400" dirty="0"/>
              <a:t> “Unregulated Contaminant Monitoring Rule 5”</a:t>
            </a:r>
          </a:p>
          <a:p>
            <a:pPr lvl="1"/>
            <a:r>
              <a:rPr lang="en-US" sz="2400" dirty="0"/>
              <a:t>Testing of </a:t>
            </a:r>
            <a:r>
              <a:rPr lang="en-US" sz="2400" dirty="0" err="1"/>
              <a:t>PWS</a:t>
            </a:r>
            <a:r>
              <a:rPr lang="en-US" sz="2400" dirty="0"/>
              <a:t> for 29 PFAS</a:t>
            </a:r>
          </a:p>
          <a:p>
            <a:pPr lvl="1"/>
            <a:r>
              <a:rPr lang="en-US" sz="2400" dirty="0"/>
              <a:t>Weighted estimate is that 8.5% of nationwide </a:t>
            </a:r>
            <a:r>
              <a:rPr lang="en-US" sz="2400" dirty="0" err="1"/>
              <a:t>PWS</a:t>
            </a:r>
            <a:r>
              <a:rPr lang="en-US" sz="2400" dirty="0"/>
              <a:t> have PFAS exceedances</a:t>
            </a:r>
          </a:p>
          <a:p>
            <a:r>
              <a:rPr lang="en-US" sz="2400" dirty="0" err="1"/>
              <a:t>SDWA</a:t>
            </a:r>
            <a:r>
              <a:rPr lang="en-US" sz="2400" dirty="0"/>
              <a:t> “Maximum Contaminant Levels”</a:t>
            </a:r>
          </a:p>
          <a:p>
            <a:pPr lvl="1"/>
            <a:r>
              <a:rPr lang="en-US" sz="2400" dirty="0"/>
              <a:t>April 2024: </a:t>
            </a:r>
            <a:r>
              <a:rPr lang="en-US" sz="2400" dirty="0" err="1"/>
              <a:t>MCLs</a:t>
            </a:r>
            <a:r>
              <a:rPr lang="en-US" sz="2400" dirty="0"/>
              <a:t> established for six PFAS (PFOA/PFOS: 4 ppt) </a:t>
            </a:r>
          </a:p>
          <a:p>
            <a:pPr lvl="1"/>
            <a:r>
              <a:rPr lang="en-US" sz="2400" dirty="0" err="1"/>
              <a:t>MCLs</a:t>
            </a:r>
            <a:r>
              <a:rPr lang="en-US" sz="2400" dirty="0"/>
              <a:t> serve as regulatory endpoints</a:t>
            </a:r>
          </a:p>
          <a:p>
            <a:r>
              <a:rPr lang="en-US" sz="2400" dirty="0"/>
              <a:t>TSCA One-Time PFAS Reporting Rule Under Section 8(a)(7)</a:t>
            </a:r>
          </a:p>
          <a:p>
            <a:pPr lvl="1"/>
            <a:r>
              <a:rPr lang="en-US" sz="2400" dirty="0"/>
              <a:t>Deadline pushed back to October 2026</a:t>
            </a:r>
          </a:p>
        </p:txBody>
      </p:sp>
      <p:pic>
        <p:nvPicPr>
          <p:cNvPr id="23" name="Picture Placeholder 72">
            <a:extLst>
              <a:ext uri="{FF2B5EF4-FFF2-40B4-BE49-F238E27FC236}">
                <a16:creationId xmlns:a16="http://schemas.microsoft.com/office/drawing/2014/main" id="{D74EB092-56ED-F38D-A3EF-BF70BABDE171}"/>
              </a:ext>
              <a:ext uri="{C183D7F6-B498-43B3-948B-1728B52AA6E4}">
                <adec:decorative xmlns:adec="http://schemas.microsoft.com/office/drawing/2017/decorative" val="1"/>
              </a:ext>
            </a:extLst>
          </p:cNvPr>
          <p:cNvPicPr>
            <a:picLocks noChangeAspect="1"/>
          </p:cNvPicPr>
          <p:nvPr/>
        </p:nvPicPr>
        <p:blipFill>
          <a:blip r:embed="rId2"/>
          <a:srcRect l="38679" t="83" r="38698" b="-83"/>
          <a:stretch/>
        </p:blipFill>
        <p:spPr>
          <a:xfrm>
            <a:off x="13149943" y="0"/>
            <a:ext cx="3107645" cy="9151619"/>
          </a:xfrm>
          <a:prstGeom prst="rect">
            <a:avLst/>
          </a:prstGeom>
        </p:spPr>
      </p:pic>
    </p:spTree>
    <p:extLst>
      <p:ext uri="{BB962C8B-B14F-4D97-AF65-F5344CB8AC3E}">
        <p14:creationId xmlns:p14="http://schemas.microsoft.com/office/powerpoint/2010/main" val="145246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A782B-9F17-75D2-5778-F4B471101827}"/>
              </a:ext>
            </a:extLst>
          </p:cNvPr>
          <p:cNvSpPr>
            <a:spLocks noGrp="1"/>
          </p:cNvSpPr>
          <p:nvPr>
            <p:ph type="body" sz="quarter" idx="11"/>
          </p:nvPr>
        </p:nvSpPr>
        <p:spPr/>
        <p:txBody>
          <a:bodyPr/>
          <a:lstStyle/>
          <a:p>
            <a:r>
              <a:rPr lang="en-US" dirty="0"/>
              <a:t>Trump 2.0 Approach to PFAS</a:t>
            </a:r>
          </a:p>
        </p:txBody>
      </p:sp>
      <p:sp>
        <p:nvSpPr>
          <p:cNvPr id="3" name="Text Placeholder 2">
            <a:extLst>
              <a:ext uri="{FF2B5EF4-FFF2-40B4-BE49-F238E27FC236}">
                <a16:creationId xmlns:a16="http://schemas.microsoft.com/office/drawing/2014/main" id="{DBD9E777-1BD9-560A-F8CE-89078A30FCF4}"/>
              </a:ext>
            </a:extLst>
          </p:cNvPr>
          <p:cNvSpPr>
            <a:spLocks noGrp="1"/>
          </p:cNvSpPr>
          <p:nvPr>
            <p:ph type="body" sz="quarter" idx="12"/>
          </p:nvPr>
        </p:nvSpPr>
        <p:spPr>
          <a:xfrm>
            <a:off x="831206" y="2081434"/>
            <a:ext cx="11658600" cy="5989416"/>
          </a:xfrm>
        </p:spPr>
        <p:txBody>
          <a:bodyPr/>
          <a:lstStyle/>
          <a:p>
            <a:r>
              <a:rPr lang="en-US" sz="2400" dirty="0"/>
              <a:t>General approach to environmental laws involves streamlining</a:t>
            </a:r>
          </a:p>
          <a:p>
            <a:pPr lvl="1"/>
            <a:r>
              <a:rPr lang="en-US" sz="2400" dirty="0"/>
              <a:t>Project 2025: Brief statement regarding the problems of CERCLA liability and “ubiquitous” chemicals</a:t>
            </a:r>
          </a:p>
          <a:p>
            <a:pPr lvl="1"/>
            <a:r>
              <a:rPr lang="en-US" sz="2400" dirty="0"/>
              <a:t>Executive orders, rulemakings, and public statements since January 2025</a:t>
            </a:r>
          </a:p>
          <a:p>
            <a:r>
              <a:rPr lang="en-US" sz="2400" dirty="0"/>
              <a:t>Primary aims of legal streamlining</a:t>
            </a:r>
          </a:p>
          <a:p>
            <a:pPr lvl="1"/>
            <a:r>
              <a:rPr lang="en-US" sz="2400" dirty="0"/>
              <a:t>Environmental laws related to climate change, oil and gas industry, and infrastructure development (NEPA)</a:t>
            </a:r>
          </a:p>
          <a:p>
            <a:r>
              <a:rPr lang="en-US" sz="2400" dirty="0"/>
              <a:t>Why PFAS is a secondary focus</a:t>
            </a:r>
          </a:p>
          <a:p>
            <a:pPr lvl="1"/>
            <a:r>
              <a:rPr lang="en-US" sz="2400" dirty="0"/>
              <a:t>Less direct nexus to energy and infrastructure development</a:t>
            </a:r>
          </a:p>
          <a:p>
            <a:pPr lvl="1"/>
            <a:r>
              <a:rPr lang="en-US" sz="2400" dirty="0"/>
              <a:t>Trump 2019 PFAS Action Plan</a:t>
            </a:r>
          </a:p>
          <a:p>
            <a:pPr lvl="1"/>
            <a:r>
              <a:rPr lang="en-US" sz="2400" dirty="0"/>
              <a:t>EPA Administrator Lee Zeldin’s past views and public statements regarding PFOA/PFOS in the water supply</a:t>
            </a:r>
          </a:p>
        </p:txBody>
      </p:sp>
      <p:pic>
        <p:nvPicPr>
          <p:cNvPr id="54" name="Picture Placeholder 50">
            <a:extLst>
              <a:ext uri="{FF2B5EF4-FFF2-40B4-BE49-F238E27FC236}">
                <a16:creationId xmlns:a16="http://schemas.microsoft.com/office/drawing/2014/main" id="{3A675EB3-1124-E758-CC0D-D222DC0C0003}"/>
              </a:ext>
              <a:ext uri="{C183D7F6-B498-43B3-948B-1728B52AA6E4}">
                <adec:decorative xmlns:adec="http://schemas.microsoft.com/office/drawing/2017/decorative" val="1"/>
              </a:ext>
            </a:extLst>
          </p:cNvPr>
          <p:cNvPicPr>
            <a:picLocks noChangeAspect="1"/>
          </p:cNvPicPr>
          <p:nvPr/>
        </p:nvPicPr>
        <p:blipFill>
          <a:blip r:embed="rId2"/>
          <a:srcRect l="22504" r="22504"/>
          <a:stretch>
            <a:fillRect/>
          </a:stretch>
        </p:blipFill>
        <p:spPr>
          <a:xfrm>
            <a:off x="13509625" y="-7619"/>
            <a:ext cx="2747963" cy="9151619"/>
          </a:xfrm>
          <a:prstGeom prst="rect">
            <a:avLst/>
          </a:prstGeom>
          <a:solidFill>
            <a:schemeClr val="tx2"/>
          </a:solidFill>
        </p:spPr>
      </p:pic>
    </p:spTree>
    <p:extLst>
      <p:ext uri="{BB962C8B-B14F-4D97-AF65-F5344CB8AC3E}">
        <p14:creationId xmlns:p14="http://schemas.microsoft.com/office/powerpoint/2010/main" val="3867439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66076-738B-706B-B758-38A7179F93DE}"/>
              </a:ext>
            </a:extLst>
          </p:cNvPr>
          <p:cNvSpPr>
            <a:spLocks noGrp="1"/>
          </p:cNvSpPr>
          <p:nvPr>
            <p:ph type="body" sz="quarter" idx="11"/>
          </p:nvPr>
        </p:nvSpPr>
        <p:spPr/>
        <p:txBody>
          <a:bodyPr/>
          <a:lstStyle/>
          <a:p>
            <a:r>
              <a:rPr lang="en-US" dirty="0"/>
              <a:t>Legal Challenges</a:t>
            </a:r>
          </a:p>
        </p:txBody>
      </p:sp>
      <p:sp>
        <p:nvSpPr>
          <p:cNvPr id="3" name="Text Placeholder 2">
            <a:extLst>
              <a:ext uri="{FF2B5EF4-FFF2-40B4-BE49-F238E27FC236}">
                <a16:creationId xmlns:a16="http://schemas.microsoft.com/office/drawing/2014/main" id="{F98945D7-F6EC-BB01-2E61-7C4B9ECC7854}"/>
              </a:ext>
            </a:extLst>
          </p:cNvPr>
          <p:cNvSpPr>
            <a:spLocks noGrp="1"/>
          </p:cNvSpPr>
          <p:nvPr>
            <p:ph type="body" sz="quarter" idx="12"/>
          </p:nvPr>
        </p:nvSpPr>
        <p:spPr>
          <a:xfrm>
            <a:off x="831206" y="2081434"/>
            <a:ext cx="11658600" cy="5989416"/>
          </a:xfrm>
        </p:spPr>
        <p:txBody>
          <a:bodyPr/>
          <a:lstStyle/>
          <a:p>
            <a:r>
              <a:rPr lang="en-US" sz="2400" dirty="0"/>
              <a:t>Pending challenges to recent PFAS rulemakings</a:t>
            </a:r>
          </a:p>
          <a:p>
            <a:r>
              <a:rPr lang="en-US" sz="2400" dirty="0"/>
              <a:t>CERCLA “Hazardous Substance” designation – regulatory impact analysis</a:t>
            </a:r>
          </a:p>
          <a:p>
            <a:pPr lvl="1"/>
            <a:r>
              <a:rPr lang="en-US" sz="2400" i="1" dirty="0"/>
              <a:t>Chamber of Commerce of the USA, et al, v. U.S. EPA, et al.</a:t>
            </a:r>
            <a:r>
              <a:rPr lang="en-US" sz="2400" dirty="0"/>
              <a:t>, No. 24-1193 (D.C. Cir.)</a:t>
            </a:r>
          </a:p>
          <a:p>
            <a:r>
              <a:rPr lang="en-US" sz="2400" dirty="0" err="1"/>
              <a:t>SDWA</a:t>
            </a:r>
            <a:r>
              <a:rPr lang="en-US" sz="2400" dirty="0"/>
              <a:t> </a:t>
            </a:r>
            <a:r>
              <a:rPr lang="en-US" sz="2400" dirty="0" err="1"/>
              <a:t>MCLs</a:t>
            </a:r>
            <a:r>
              <a:rPr lang="en-US" sz="2400" dirty="0"/>
              <a:t> – “best available science,” cost to consumers</a:t>
            </a:r>
          </a:p>
          <a:p>
            <a:pPr lvl="1"/>
            <a:r>
              <a:rPr lang="en-US" sz="2400" i="1" dirty="0" err="1"/>
              <a:t>Nat’l</a:t>
            </a:r>
            <a:r>
              <a:rPr lang="en-US" sz="2400" i="1" dirty="0"/>
              <a:t> Association of Manufacturers, et al. v. U.S. EPA, et al.</a:t>
            </a:r>
            <a:r>
              <a:rPr lang="en-US" sz="2400" dirty="0"/>
              <a:t>, No. 24-1191 </a:t>
            </a:r>
          </a:p>
          <a:p>
            <a:pPr lvl="1"/>
            <a:r>
              <a:rPr lang="en-US" sz="2400" i="1" dirty="0"/>
              <a:t>American Water Works Association, et al. v. U.S. EPA, et al.</a:t>
            </a:r>
            <a:r>
              <a:rPr lang="en-US" sz="2400" dirty="0"/>
              <a:t>, No. 24-1188 </a:t>
            </a:r>
          </a:p>
          <a:p>
            <a:pPr lvl="1"/>
            <a:r>
              <a:rPr lang="en-US" sz="2400" i="1" dirty="0"/>
              <a:t>Chemours Company FC, LLC v. U.S. EPA, et al.</a:t>
            </a:r>
            <a:r>
              <a:rPr lang="en-US" sz="2400" dirty="0"/>
              <a:t>, No. 24-1192 </a:t>
            </a:r>
          </a:p>
        </p:txBody>
      </p:sp>
      <p:pic>
        <p:nvPicPr>
          <p:cNvPr id="8" name="Picture Placeholder 87">
            <a:extLst>
              <a:ext uri="{FF2B5EF4-FFF2-40B4-BE49-F238E27FC236}">
                <a16:creationId xmlns:a16="http://schemas.microsoft.com/office/drawing/2014/main" id="{E8FD4609-57E9-588A-5884-C92727763E10}"/>
              </a:ext>
              <a:ext uri="{C183D7F6-B498-43B3-948B-1728B52AA6E4}">
                <adec:decorative xmlns:adec="http://schemas.microsoft.com/office/drawing/2017/decorative" val="1"/>
              </a:ext>
            </a:extLst>
          </p:cNvPr>
          <p:cNvPicPr>
            <a:picLocks noChangeAspect="1"/>
          </p:cNvPicPr>
          <p:nvPr/>
        </p:nvPicPr>
        <p:blipFill>
          <a:blip r:embed="rId2"/>
          <a:srcRect l="49717" t="83" r="30201" b="-83"/>
          <a:stretch/>
        </p:blipFill>
        <p:spPr>
          <a:xfrm>
            <a:off x="13509625" y="0"/>
            <a:ext cx="2747963" cy="9151619"/>
          </a:xfrm>
          <a:prstGeom prst="rect">
            <a:avLst/>
          </a:prstGeom>
        </p:spPr>
      </p:pic>
    </p:spTree>
    <p:extLst>
      <p:ext uri="{BB962C8B-B14F-4D97-AF65-F5344CB8AC3E}">
        <p14:creationId xmlns:p14="http://schemas.microsoft.com/office/powerpoint/2010/main" val="628944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217714-D9BC-ACA1-1E44-92F1B9B3BF69}"/>
              </a:ext>
            </a:extLst>
          </p:cNvPr>
          <p:cNvSpPr>
            <a:spLocks noGrp="1"/>
          </p:cNvSpPr>
          <p:nvPr>
            <p:ph type="body" sz="quarter" idx="11"/>
          </p:nvPr>
        </p:nvSpPr>
        <p:spPr/>
        <p:txBody>
          <a:bodyPr/>
          <a:lstStyle/>
          <a:p>
            <a:r>
              <a:rPr lang="en-US" dirty="0"/>
              <a:t>Legal Challenges (continued)</a:t>
            </a:r>
          </a:p>
        </p:txBody>
      </p:sp>
      <p:sp>
        <p:nvSpPr>
          <p:cNvPr id="3" name="Text Placeholder 2">
            <a:extLst>
              <a:ext uri="{FF2B5EF4-FFF2-40B4-BE49-F238E27FC236}">
                <a16:creationId xmlns:a16="http://schemas.microsoft.com/office/drawing/2014/main" id="{D3E9466D-B0C5-808C-5851-5C6488E9FA98}"/>
              </a:ext>
            </a:extLst>
          </p:cNvPr>
          <p:cNvSpPr>
            <a:spLocks noGrp="1"/>
          </p:cNvSpPr>
          <p:nvPr>
            <p:ph type="body" sz="quarter" idx="12"/>
          </p:nvPr>
        </p:nvSpPr>
        <p:spPr>
          <a:xfrm>
            <a:off x="831206" y="2081434"/>
            <a:ext cx="11658600" cy="5989416"/>
          </a:xfrm>
        </p:spPr>
        <p:txBody>
          <a:bodyPr/>
          <a:lstStyle/>
          <a:p>
            <a:r>
              <a:rPr lang="en-US" sz="2400" dirty="0"/>
              <a:t>CERCLA Rulemaking</a:t>
            </a:r>
          </a:p>
          <a:p>
            <a:pPr lvl="1"/>
            <a:r>
              <a:rPr lang="en-US" sz="2400" dirty="0"/>
              <a:t>Regulatory impact analysis for CERCLA rulemaking</a:t>
            </a:r>
          </a:p>
          <a:p>
            <a:pPr lvl="1"/>
            <a:r>
              <a:rPr lang="en-US" sz="2400" dirty="0"/>
              <a:t>Passive receivers</a:t>
            </a:r>
          </a:p>
          <a:p>
            <a:pPr lvl="1"/>
            <a:r>
              <a:rPr lang="en-US" sz="2400" dirty="0"/>
              <a:t>Skepticism of Republican members of the Environment and Public Works Committee</a:t>
            </a:r>
          </a:p>
          <a:p>
            <a:r>
              <a:rPr lang="en-US" sz="2400" dirty="0" err="1"/>
              <a:t>SDWA</a:t>
            </a:r>
            <a:r>
              <a:rPr lang="en-US" sz="2400" dirty="0"/>
              <a:t> Rulemaking</a:t>
            </a:r>
          </a:p>
          <a:p>
            <a:pPr lvl="1"/>
            <a:r>
              <a:rPr lang="en-US" sz="2400" dirty="0"/>
              <a:t>Significance of the ppt threshold of regulation</a:t>
            </a:r>
          </a:p>
          <a:p>
            <a:pPr lvl="1"/>
            <a:r>
              <a:rPr lang="en-US" sz="2400" dirty="0"/>
              <a:t>“Best available science” </a:t>
            </a:r>
          </a:p>
        </p:txBody>
      </p:sp>
      <p:pic>
        <p:nvPicPr>
          <p:cNvPr id="9" name="Picture Placeholder 87">
            <a:extLst>
              <a:ext uri="{FF2B5EF4-FFF2-40B4-BE49-F238E27FC236}">
                <a16:creationId xmlns:a16="http://schemas.microsoft.com/office/drawing/2014/main" id="{D18A26BB-76D0-5AC7-5736-5EE904F89187}"/>
              </a:ext>
              <a:ext uri="{C183D7F6-B498-43B3-948B-1728B52AA6E4}">
                <adec:decorative xmlns:adec="http://schemas.microsoft.com/office/drawing/2017/decorative" val="1"/>
              </a:ext>
            </a:extLst>
          </p:cNvPr>
          <p:cNvPicPr>
            <a:picLocks noChangeAspect="1"/>
          </p:cNvPicPr>
          <p:nvPr/>
        </p:nvPicPr>
        <p:blipFill>
          <a:blip r:embed="rId2"/>
          <a:srcRect l="49717" t="83" r="30201" b="-83"/>
          <a:stretch/>
        </p:blipFill>
        <p:spPr>
          <a:xfrm>
            <a:off x="13509625" y="0"/>
            <a:ext cx="2747963" cy="9151619"/>
          </a:xfrm>
          <a:prstGeom prst="rect">
            <a:avLst/>
          </a:prstGeom>
        </p:spPr>
      </p:pic>
    </p:spTree>
    <p:extLst>
      <p:ext uri="{BB962C8B-B14F-4D97-AF65-F5344CB8AC3E}">
        <p14:creationId xmlns:p14="http://schemas.microsoft.com/office/powerpoint/2010/main" val="318906537"/>
      </p:ext>
    </p:extLst>
  </p:cSld>
  <p:clrMapOvr>
    <a:masterClrMapping/>
  </p:clrMapOvr>
</p:sld>
</file>

<file path=ppt/theme/theme1.xml><?xml version="1.0" encoding="utf-8"?>
<a:theme xmlns:a="http://schemas.openxmlformats.org/drawingml/2006/main" name="Breakers">
  <a:themeElements>
    <a:clrScheme name="Pillsbury">
      <a:dk1>
        <a:srgbClr val="000000"/>
      </a:dk1>
      <a:lt1>
        <a:srgbClr val="FFFFFF"/>
      </a:lt1>
      <a:dk2>
        <a:srgbClr val="D2EBFF"/>
      </a:dk2>
      <a:lt2>
        <a:srgbClr val="6CB0F2"/>
      </a:lt2>
      <a:accent1>
        <a:srgbClr val="0065C9"/>
      </a:accent1>
      <a:accent2>
        <a:srgbClr val="123459"/>
      </a:accent2>
      <a:accent3>
        <a:srgbClr val="101926"/>
      </a:accent3>
      <a:accent4>
        <a:srgbClr val="2ED573"/>
      </a:accent4>
      <a:accent5>
        <a:srgbClr val="F93838"/>
      </a:accent5>
      <a:accent6>
        <a:srgbClr val="3E414B"/>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Biographies">
  <a:themeElements>
    <a:clrScheme name="Pillsbury">
      <a:dk1>
        <a:srgbClr val="000000"/>
      </a:dk1>
      <a:lt1>
        <a:srgbClr val="FFFFFF"/>
      </a:lt1>
      <a:dk2>
        <a:srgbClr val="D2EBFF"/>
      </a:dk2>
      <a:lt2>
        <a:srgbClr val="6CB0F2"/>
      </a:lt2>
      <a:accent1>
        <a:srgbClr val="0065C9"/>
      </a:accent1>
      <a:accent2>
        <a:srgbClr val="123459"/>
      </a:accent2>
      <a:accent3>
        <a:srgbClr val="101926"/>
      </a:accent3>
      <a:accent4>
        <a:srgbClr val="2ED573"/>
      </a:accent4>
      <a:accent5>
        <a:srgbClr val="F93838"/>
      </a:accent5>
      <a:accent6>
        <a:srgbClr val="3E414B"/>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4951</TotalTime>
  <Words>1310</Words>
  <Application>Microsoft Office PowerPoint</Application>
  <PresentationFormat>Custom</PresentationFormat>
  <Paragraphs>137</Paragraphs>
  <Slides>16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Mercury Display Bold</vt:lpstr>
      <vt:lpstr>Arial</vt:lpstr>
      <vt:lpstr>Calibri</vt:lpstr>
      <vt:lpstr>Courier New</vt:lpstr>
      <vt:lpstr>Mercury Display</vt:lpstr>
      <vt:lpstr>Univers LT Std 47 Cn Lt</vt:lpstr>
      <vt:lpstr>Wingdings</vt:lpstr>
      <vt:lpstr>Breakers</vt:lpstr>
      <vt:lpstr>Biographies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Petersen</dc:creator>
  <cp:lastModifiedBy>Zarghamee, Reza S.</cp:lastModifiedBy>
  <cp:revision>125</cp:revision>
  <dcterms:created xsi:type="dcterms:W3CDTF">2023-07-28T19:03:59Z</dcterms:created>
  <dcterms:modified xsi:type="dcterms:W3CDTF">2025-08-08T13:46:00Z</dcterms:modified>
</cp:coreProperties>
</file>