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sldIdLst>
    <p:sldId id="259" r:id="rId6"/>
    <p:sldId id="261" r:id="rId7"/>
    <p:sldId id="273" r:id="rId8"/>
    <p:sldId id="287" r:id="rId9"/>
    <p:sldId id="266" r:id="rId10"/>
    <p:sldId id="272" r:id="rId11"/>
    <p:sldId id="286" r:id="rId12"/>
    <p:sldId id="288" r:id="rId13"/>
    <p:sldId id="268" r:id="rId14"/>
    <p:sldId id="269" r:id="rId15"/>
    <p:sldId id="270" r:id="rId16"/>
    <p:sldId id="271" r:id="rId17"/>
    <p:sldId id="262" r:id="rId18"/>
    <p:sldId id="263" r:id="rId19"/>
    <p:sldId id="265" r:id="rId20"/>
    <p:sldId id="264" r:id="rId21"/>
    <p:sldId id="267" r:id="rId22"/>
    <p:sldId id="258" r:id="rId23"/>
  </p:sldIdLst>
  <p:sldSz cx="12192000" cy="685800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47" d="100"/>
          <a:sy n="47" d="100"/>
        </p:scale>
        <p:origin x="6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44AED-3F4C-4FCF-8D57-CB146957ED26}"/>
              </a:ext>
            </a:extLst>
          </p:cNvPr>
          <p:cNvSpPr/>
          <p:nvPr/>
        </p:nvSpPr>
        <p:spPr>
          <a:xfrm>
            <a:off x="609600" y="609600"/>
            <a:ext cx="11215283" cy="51473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sp>
        <p:nvSpPr>
          <p:cNvPr id="2" name="Title 1">
            <a:extLst>
              <a:ext uri="{FF2B5EF4-FFF2-40B4-BE49-F238E27FC236}">
                <a16:creationId xmlns:a16="http://schemas.microsoft.com/office/drawing/2014/main" id="{8DDB44FC-B2B6-4A5A-92ED-B2F47F6D255A}"/>
              </a:ext>
            </a:extLst>
          </p:cNvPr>
          <p:cNvSpPr>
            <a:spLocks noGrp="1"/>
          </p:cNvSpPr>
          <p:nvPr>
            <p:ph type="ctrTitle"/>
          </p:nvPr>
        </p:nvSpPr>
        <p:spPr>
          <a:xfrm>
            <a:off x="975360" y="1463040"/>
            <a:ext cx="8749665" cy="1584960"/>
          </a:xfrm>
        </p:spPr>
        <p:txBody>
          <a:bodyPr anchor="t"/>
          <a:lstStyle>
            <a:lvl1pPr algn="l">
              <a:lnSpc>
                <a:spcPct val="100000"/>
              </a:lnSpc>
              <a:defRPr sz="4400">
                <a:solidFill>
                  <a:schemeClr val="bg1"/>
                </a:solidFill>
              </a:defRPr>
            </a:lvl1pPr>
          </a:lstStyle>
          <a:p>
            <a:r>
              <a:rPr lang="en-US"/>
              <a:t>Click to edit Master title style</a:t>
            </a:r>
            <a:endParaRPr dirty="0"/>
          </a:p>
        </p:txBody>
      </p:sp>
      <p:sp>
        <p:nvSpPr>
          <p:cNvPr id="3" name="Subtitle 2">
            <a:extLst>
              <a:ext uri="{FF2B5EF4-FFF2-40B4-BE49-F238E27FC236}">
                <a16:creationId xmlns:a16="http://schemas.microsoft.com/office/drawing/2014/main" id="{C56F10D4-2079-454D-B9CC-44CE65E171E8}"/>
              </a:ext>
            </a:extLst>
          </p:cNvPr>
          <p:cNvSpPr>
            <a:spLocks noGrp="1"/>
          </p:cNvSpPr>
          <p:nvPr>
            <p:ph type="subTitle" idx="1"/>
          </p:nvPr>
        </p:nvSpPr>
        <p:spPr>
          <a:xfrm>
            <a:off x="975360" y="3840480"/>
            <a:ext cx="4998720" cy="731520"/>
          </a:xfrm>
        </p:spPr>
        <p:txBody>
          <a:bodyPr/>
          <a:lstStyle>
            <a:lvl1pPr marL="0" indent="0" algn="l">
              <a:lnSpc>
                <a:spcPct val="100000"/>
              </a:lnSpc>
              <a:spcBef>
                <a:spcPts val="0"/>
              </a:spcBef>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dirty="0"/>
          </a:p>
        </p:txBody>
      </p:sp>
      <p:sp>
        <p:nvSpPr>
          <p:cNvPr id="20" name="copyright">
            <a:extLst>
              <a:ext uri="{FF2B5EF4-FFF2-40B4-BE49-F238E27FC236}">
                <a16:creationId xmlns:a16="http://schemas.microsoft.com/office/drawing/2014/main" id="{B911577D-C707-4AAF-9F48-4264AC81EE9F}"/>
              </a:ext>
            </a:extLst>
          </p:cNvPr>
          <p:cNvSpPr/>
          <p:nvPr/>
        </p:nvSpPr>
        <p:spPr>
          <a:xfrm>
            <a:off x="9823451" y="6318365"/>
            <a:ext cx="1758949" cy="205184"/>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r"/>
            <a:r>
              <a:rPr sz="1200" dirty="0"/>
              <a:t>© </a:t>
            </a:r>
            <a:fld id="{92A9496F-C4F8-4EDA-AFA6-10B18EB3D79A}" type="datetimeyyyy">
              <a:rPr lang="en-US" sz="1200"/>
              <a:t>2025</a:t>
            </a:fld>
            <a:r>
              <a:rPr sz="1200" dirty="0"/>
              <a:t> Bracewell LLP</a:t>
            </a:r>
          </a:p>
        </p:txBody>
      </p:sp>
      <p:sp>
        <p:nvSpPr>
          <p:cNvPr id="8" name="Rectangle 7">
            <a:extLst>
              <a:ext uri="{FF2B5EF4-FFF2-40B4-BE49-F238E27FC236}">
                <a16:creationId xmlns:a16="http://schemas.microsoft.com/office/drawing/2014/main" id="{CDC37ACA-6419-40F0-AFA3-DDE55853DA62}"/>
              </a:ext>
            </a:extLst>
          </p:cNvPr>
          <p:cNvSpPr/>
          <p:nvPr/>
        </p:nvSpPr>
        <p:spPr>
          <a:xfrm>
            <a:off x="365760" y="367372"/>
            <a:ext cx="11215283" cy="51473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grpSp>
        <p:nvGrpSpPr>
          <p:cNvPr id="9" name="Group 8">
            <a:extLst>
              <a:ext uri="{FF2B5EF4-FFF2-40B4-BE49-F238E27FC236}">
                <a16:creationId xmlns:a16="http://schemas.microsoft.com/office/drawing/2014/main" id="{35281894-0B0B-4548-8829-067459E05D6A}"/>
              </a:ext>
            </a:extLst>
          </p:cNvPr>
          <p:cNvGrpSpPr/>
          <p:nvPr/>
        </p:nvGrpSpPr>
        <p:grpSpPr bwMode="gray">
          <a:xfrm>
            <a:off x="612142" y="6198003"/>
            <a:ext cx="2616199" cy="280956"/>
            <a:chOff x="247650" y="5429250"/>
            <a:chExt cx="9150351" cy="982663"/>
          </a:xfrm>
        </p:grpSpPr>
        <p:sp>
          <p:nvSpPr>
            <p:cNvPr id="10" name="Freeform 5">
              <a:extLst>
                <a:ext uri="{FF2B5EF4-FFF2-40B4-BE49-F238E27FC236}">
                  <a16:creationId xmlns:a16="http://schemas.microsoft.com/office/drawing/2014/main" id="{880CE77F-E87C-4E19-9EFB-A1D1C9DF14C2}"/>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1" name="Freeform 6">
              <a:extLst>
                <a:ext uri="{FF2B5EF4-FFF2-40B4-BE49-F238E27FC236}">
                  <a16:creationId xmlns:a16="http://schemas.microsoft.com/office/drawing/2014/main" id="{A42CB47B-6559-4ADB-992B-7BB5867C4020}"/>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2" name="Freeform 7">
              <a:extLst>
                <a:ext uri="{FF2B5EF4-FFF2-40B4-BE49-F238E27FC236}">
                  <a16:creationId xmlns:a16="http://schemas.microsoft.com/office/drawing/2014/main" id="{E00D5725-C65B-4CC1-969A-DCD385DBAB69}"/>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3" name="Freeform 8">
              <a:extLst>
                <a:ext uri="{FF2B5EF4-FFF2-40B4-BE49-F238E27FC236}">
                  <a16:creationId xmlns:a16="http://schemas.microsoft.com/office/drawing/2014/main" id="{39DCB648-5EC7-4F41-B3AB-7C8452F27ABB}"/>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4" name="Freeform 9">
              <a:extLst>
                <a:ext uri="{FF2B5EF4-FFF2-40B4-BE49-F238E27FC236}">
                  <a16:creationId xmlns:a16="http://schemas.microsoft.com/office/drawing/2014/main" id="{310C2360-C9BA-4491-BE26-7213D3200AC7}"/>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5" name="Freeform 10">
              <a:extLst>
                <a:ext uri="{FF2B5EF4-FFF2-40B4-BE49-F238E27FC236}">
                  <a16:creationId xmlns:a16="http://schemas.microsoft.com/office/drawing/2014/main" id="{CBCDA78B-65BB-4EB6-AD2E-509735927DC6}"/>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6" name="Freeform 11">
              <a:extLst>
                <a:ext uri="{FF2B5EF4-FFF2-40B4-BE49-F238E27FC236}">
                  <a16:creationId xmlns:a16="http://schemas.microsoft.com/office/drawing/2014/main" id="{AD83BDF9-F96E-4B64-A919-D16193F74B13}"/>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7" name="Freeform 12">
              <a:extLst>
                <a:ext uri="{FF2B5EF4-FFF2-40B4-BE49-F238E27FC236}">
                  <a16:creationId xmlns:a16="http://schemas.microsoft.com/office/drawing/2014/main" id="{2E370B4E-5CDD-45CB-94E2-85F9613073D2}"/>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8" name="Freeform 13">
              <a:extLst>
                <a:ext uri="{FF2B5EF4-FFF2-40B4-BE49-F238E27FC236}">
                  <a16:creationId xmlns:a16="http://schemas.microsoft.com/office/drawing/2014/main" id="{0502889B-CC19-45BD-8A52-06DF58DCBE33}"/>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9" name="Freeform 14">
              <a:extLst>
                <a:ext uri="{FF2B5EF4-FFF2-40B4-BE49-F238E27FC236}">
                  <a16:creationId xmlns:a16="http://schemas.microsoft.com/office/drawing/2014/main" id="{2B868E32-54D3-4C09-B5DD-BA1E52AB7BAF}"/>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grpSp>
    </p:spTree>
    <p:extLst>
      <p:ext uri="{BB962C8B-B14F-4D97-AF65-F5344CB8AC3E}">
        <p14:creationId xmlns:p14="http://schemas.microsoft.com/office/powerpoint/2010/main" val="789073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allout B">
    <p:spTree>
      <p:nvGrpSpPr>
        <p:cNvPr id="1" name=""/>
        <p:cNvGrpSpPr/>
        <p:nvPr/>
      </p:nvGrpSpPr>
      <p:grpSpPr>
        <a:xfrm>
          <a:off x="0" y="0"/>
          <a:ext cx="0" cy="0"/>
          <a:chOff x="0" y="0"/>
          <a:chExt cx="0" cy="0"/>
        </a:xfrm>
      </p:grpSpPr>
      <p:sp>
        <p:nvSpPr>
          <p:cNvPr id="20" name="Text Placeholder 17">
            <a:extLst>
              <a:ext uri="{FF2B5EF4-FFF2-40B4-BE49-F238E27FC236}">
                <a16:creationId xmlns:a16="http://schemas.microsoft.com/office/drawing/2014/main" id="{A06559A9-F5AD-45B4-B5FF-D8B8D0BDBAB5}"/>
              </a:ext>
            </a:extLst>
          </p:cNvPr>
          <p:cNvSpPr>
            <a:spLocks noGrp="1"/>
          </p:cNvSpPr>
          <p:nvPr>
            <p:ph type="body" sz="quarter" idx="15" hasCustomPrompt="1"/>
          </p:nvPr>
        </p:nvSpPr>
        <p:spPr>
          <a:xfrm>
            <a:off x="670561" y="1341120"/>
            <a:ext cx="11049775" cy="1426464"/>
          </a:xfrm>
          <a:solidFill>
            <a:schemeClr val="accent3"/>
          </a:solidFill>
        </p:spPr>
        <p:txBody>
          <a:bodyPr lIns="182880" tIns="320040" rIns="365760"/>
          <a:lstStyle>
            <a:lvl1pPr marL="0" indent="0">
              <a:lnSpc>
                <a:spcPct val="100000"/>
              </a:lnSpc>
              <a:spcBef>
                <a:spcPts val="0"/>
              </a:spcBef>
              <a:buNone/>
              <a:defRPr sz="2667">
                <a:solidFill>
                  <a:schemeClr val="accent2"/>
                </a:solidFill>
              </a:defRPr>
            </a:lvl1pPr>
            <a:lvl2pPr marL="0" indent="0">
              <a:lnSpc>
                <a:spcPct val="100000"/>
              </a:lnSpc>
              <a:spcBef>
                <a:spcPts val="0"/>
              </a:spcBef>
              <a:buNone/>
              <a:defRPr sz="2667">
                <a:solidFill>
                  <a:schemeClr val="tx1"/>
                </a:solidFill>
              </a:defRPr>
            </a:lvl2pPr>
            <a:lvl3pPr marL="0" indent="0">
              <a:lnSpc>
                <a:spcPct val="100000"/>
              </a:lnSpc>
              <a:spcBef>
                <a:spcPts val="0"/>
              </a:spcBef>
              <a:buNone/>
              <a:defRPr sz="2667">
                <a:solidFill>
                  <a:schemeClr val="tx1"/>
                </a:solidFill>
              </a:defRPr>
            </a:lvl3pPr>
            <a:lvl4pPr marL="0" indent="0">
              <a:lnSpc>
                <a:spcPct val="100000"/>
              </a:lnSpc>
              <a:spcBef>
                <a:spcPts val="0"/>
              </a:spcBef>
              <a:buNone/>
              <a:defRPr sz="2667">
                <a:solidFill>
                  <a:schemeClr val="tx1"/>
                </a:solidFill>
              </a:defRPr>
            </a:lvl4pPr>
            <a:lvl5pPr marL="0" indent="0">
              <a:lnSpc>
                <a:spcPct val="100000"/>
              </a:lnSpc>
              <a:spcBef>
                <a:spcPts val="0"/>
              </a:spcBef>
              <a:buNone/>
              <a:defRPr sz="2667">
                <a:solidFill>
                  <a:schemeClr val="tx1"/>
                </a:solidFill>
              </a:defRPr>
            </a:lvl5pPr>
          </a:lstStyle>
          <a:p>
            <a:pPr lvl="0"/>
            <a:r>
              <a:t> </a:t>
            </a:r>
          </a:p>
        </p:txBody>
      </p:sp>
      <p:sp>
        <p:nvSpPr>
          <p:cNvPr id="3" name="Do not remove" hidden="1">
            <a:extLst>
              <a:ext uri="{FF2B5EF4-FFF2-40B4-BE49-F238E27FC236}">
                <a16:creationId xmlns:a16="http://schemas.microsoft.com/office/drawing/2014/main" id="{12433328-E78A-45E1-855C-AFAA4DC7C99F}"/>
              </a:ext>
            </a:extLst>
          </p:cNvPr>
          <p:cNvSpPr/>
          <p:nvPr>
            <p:custDataLst>
              <p:tags r:id="rId1"/>
            </p:custDataLst>
          </p:nvPr>
        </p:nvSpPr>
        <p:spPr>
          <a:xfrm>
            <a:off x="0" y="0"/>
            <a:ext cx="16933" cy="16933"/>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sp>
        <p:nvSpPr>
          <p:cNvPr id="2" name="Title 1">
            <a:extLst>
              <a:ext uri="{FF2B5EF4-FFF2-40B4-BE49-F238E27FC236}">
                <a16:creationId xmlns:a16="http://schemas.microsoft.com/office/drawing/2014/main" id="{2C888D1E-CD51-494E-99ED-DB721E383A42}"/>
              </a:ext>
            </a:extLst>
          </p:cNvPr>
          <p:cNvSpPr>
            <a:spLocks noGrp="1"/>
          </p:cNvSpPr>
          <p:nvPr>
            <p:ph type="title"/>
          </p:nvPr>
        </p:nvSpPr>
        <p:spPr/>
        <p:txBody>
          <a:bodyPr/>
          <a:lstStyle/>
          <a:p>
            <a:r>
              <a:rPr lang="en-US"/>
              <a:t>Click to edit Master title style</a:t>
            </a:r>
            <a:endParaRPr dirty="0"/>
          </a:p>
        </p:txBody>
      </p:sp>
      <p:sp>
        <p:nvSpPr>
          <p:cNvPr id="4" name="Footer Placeholder 3">
            <a:extLst>
              <a:ext uri="{FF2B5EF4-FFF2-40B4-BE49-F238E27FC236}">
                <a16:creationId xmlns:a16="http://schemas.microsoft.com/office/drawing/2014/main" id="{F9336D51-2F2A-40E6-A302-A7494E1B65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68AB96D-103E-435E-924F-D11EDE7A035F}"/>
              </a:ext>
            </a:extLst>
          </p:cNvPr>
          <p:cNvSpPr>
            <a:spLocks noGrp="1"/>
          </p:cNvSpPr>
          <p:nvPr>
            <p:ph type="sldNum" sz="quarter" idx="12"/>
          </p:nvPr>
        </p:nvSpPr>
        <p:spPr/>
        <p:txBody>
          <a:bodyPr/>
          <a:lstStyle/>
          <a:p>
            <a:fld id="{64B0F75E-4675-4626-BF7B-BFD2F5047927}" type="slidenum">
              <a:rPr lang="en-US" smtClean="0"/>
              <a:t>‹#›</a:t>
            </a:fld>
            <a:endParaRPr lang="en-US" dirty="0"/>
          </a:p>
        </p:txBody>
      </p:sp>
      <p:grpSp>
        <p:nvGrpSpPr>
          <p:cNvPr id="6" name="Group 5">
            <a:extLst>
              <a:ext uri="{FF2B5EF4-FFF2-40B4-BE49-F238E27FC236}">
                <a16:creationId xmlns:a16="http://schemas.microsoft.com/office/drawing/2014/main" id="{74AB55AD-86BB-4AEA-8206-07554EA69FBE}"/>
              </a:ext>
            </a:extLst>
          </p:cNvPr>
          <p:cNvGrpSpPr/>
          <p:nvPr/>
        </p:nvGrpSpPr>
        <p:grpSpPr bwMode="gray">
          <a:xfrm>
            <a:off x="612142" y="6198003"/>
            <a:ext cx="2616199" cy="280956"/>
            <a:chOff x="247650" y="5429250"/>
            <a:chExt cx="9150351" cy="982663"/>
          </a:xfrm>
        </p:grpSpPr>
        <p:sp>
          <p:nvSpPr>
            <p:cNvPr id="7" name="Freeform 5">
              <a:extLst>
                <a:ext uri="{FF2B5EF4-FFF2-40B4-BE49-F238E27FC236}">
                  <a16:creationId xmlns:a16="http://schemas.microsoft.com/office/drawing/2014/main" id="{0B997B93-B80D-4596-953E-76B2C5F84ED1}"/>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8" name="Freeform 6">
              <a:extLst>
                <a:ext uri="{FF2B5EF4-FFF2-40B4-BE49-F238E27FC236}">
                  <a16:creationId xmlns:a16="http://schemas.microsoft.com/office/drawing/2014/main" id="{9D1D683C-95A7-4123-857C-5CD0B35F1F8D}"/>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9" name="Freeform 7">
              <a:extLst>
                <a:ext uri="{FF2B5EF4-FFF2-40B4-BE49-F238E27FC236}">
                  <a16:creationId xmlns:a16="http://schemas.microsoft.com/office/drawing/2014/main" id="{897DA624-1CE7-4906-BECE-33F29076C491}"/>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0" name="Freeform 8">
              <a:extLst>
                <a:ext uri="{FF2B5EF4-FFF2-40B4-BE49-F238E27FC236}">
                  <a16:creationId xmlns:a16="http://schemas.microsoft.com/office/drawing/2014/main" id="{B9EE4469-9A74-48DB-B940-673DE3C81B19}"/>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1" name="Freeform 9">
              <a:extLst>
                <a:ext uri="{FF2B5EF4-FFF2-40B4-BE49-F238E27FC236}">
                  <a16:creationId xmlns:a16="http://schemas.microsoft.com/office/drawing/2014/main" id="{F5AA40EF-A15F-4EEB-9820-9A101A12E782}"/>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2" name="Freeform 10">
              <a:extLst>
                <a:ext uri="{FF2B5EF4-FFF2-40B4-BE49-F238E27FC236}">
                  <a16:creationId xmlns:a16="http://schemas.microsoft.com/office/drawing/2014/main" id="{76FD9929-71E7-4455-9F98-E2501C3122B5}"/>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3" name="Freeform 11">
              <a:extLst>
                <a:ext uri="{FF2B5EF4-FFF2-40B4-BE49-F238E27FC236}">
                  <a16:creationId xmlns:a16="http://schemas.microsoft.com/office/drawing/2014/main" id="{7DDBE20B-FCD9-4817-BFC7-7BCDAAC5EA2B}"/>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4" name="Freeform 12">
              <a:extLst>
                <a:ext uri="{FF2B5EF4-FFF2-40B4-BE49-F238E27FC236}">
                  <a16:creationId xmlns:a16="http://schemas.microsoft.com/office/drawing/2014/main" id="{F3524526-2D43-418F-99E8-5E68E6C7941A}"/>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5" name="Freeform 13">
              <a:extLst>
                <a:ext uri="{FF2B5EF4-FFF2-40B4-BE49-F238E27FC236}">
                  <a16:creationId xmlns:a16="http://schemas.microsoft.com/office/drawing/2014/main" id="{3AF21AC3-195C-4984-8067-A9AEFA1DE1EE}"/>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6" name="Freeform 14">
              <a:extLst>
                <a:ext uri="{FF2B5EF4-FFF2-40B4-BE49-F238E27FC236}">
                  <a16:creationId xmlns:a16="http://schemas.microsoft.com/office/drawing/2014/main" id="{7A0339D7-F158-46B7-87B4-40B920AAC7ED}"/>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grpSp>
      <p:sp>
        <p:nvSpPr>
          <p:cNvPr id="17" name="Content Placeholder 2">
            <a:extLst>
              <a:ext uri="{FF2B5EF4-FFF2-40B4-BE49-F238E27FC236}">
                <a16:creationId xmlns:a16="http://schemas.microsoft.com/office/drawing/2014/main" id="{64304616-A070-4D2D-87CE-62BEE86B4B11}"/>
              </a:ext>
            </a:extLst>
          </p:cNvPr>
          <p:cNvSpPr>
            <a:spLocks noGrp="1"/>
          </p:cNvSpPr>
          <p:nvPr>
            <p:ph idx="1"/>
          </p:nvPr>
        </p:nvSpPr>
        <p:spPr>
          <a:xfrm>
            <a:off x="612884" y="3035808"/>
            <a:ext cx="10972800" cy="2804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3" name="Text Placeholder 19">
            <a:extLst>
              <a:ext uri="{FF2B5EF4-FFF2-40B4-BE49-F238E27FC236}">
                <a16:creationId xmlns:a16="http://schemas.microsoft.com/office/drawing/2014/main" id="{AEDFCC44-63E8-4712-9D0B-72D2F4C2AAAE}"/>
              </a:ext>
            </a:extLst>
          </p:cNvPr>
          <p:cNvSpPr>
            <a:spLocks noGrp="1"/>
          </p:cNvSpPr>
          <p:nvPr>
            <p:ph type="body" sz="quarter" idx="13"/>
          </p:nvPr>
        </p:nvSpPr>
        <p:spPr>
          <a:xfrm>
            <a:off x="426720" y="1097280"/>
            <a:ext cx="11058144" cy="1426464"/>
          </a:xfrm>
          <a:ln>
            <a:solidFill>
              <a:schemeClr val="tx1"/>
            </a:solidFill>
          </a:ln>
        </p:spPr>
        <p:txBody>
          <a:bodyPr lIns="365760" tIns="457200" rIns="182880" bIns="182880" anchor="ctr" anchorCtr="0"/>
          <a:lstStyle>
            <a:lvl1pPr marL="0" indent="0">
              <a:buNone/>
              <a:defRPr sz="28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250722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allout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8D1E-CD51-494E-99ED-DB721E383A42}"/>
              </a:ext>
            </a:extLst>
          </p:cNvPr>
          <p:cNvSpPr>
            <a:spLocks noGrp="1"/>
          </p:cNvSpPr>
          <p:nvPr>
            <p:ph type="title"/>
          </p:nvPr>
        </p:nvSpPr>
        <p:spPr/>
        <p:txBody>
          <a:bodyPr/>
          <a:lstStyle/>
          <a:p>
            <a:r>
              <a:rPr lang="en-US"/>
              <a:t>Click to edit Master title style</a:t>
            </a:r>
            <a:endParaRPr/>
          </a:p>
        </p:txBody>
      </p:sp>
      <p:sp>
        <p:nvSpPr>
          <p:cNvPr id="20" name="Text Placeholder 17">
            <a:extLst>
              <a:ext uri="{FF2B5EF4-FFF2-40B4-BE49-F238E27FC236}">
                <a16:creationId xmlns:a16="http://schemas.microsoft.com/office/drawing/2014/main" id="{A06559A9-F5AD-45B4-B5FF-D8B8D0BDBAB5}"/>
              </a:ext>
            </a:extLst>
          </p:cNvPr>
          <p:cNvSpPr>
            <a:spLocks noGrp="1"/>
          </p:cNvSpPr>
          <p:nvPr>
            <p:ph type="body" sz="quarter" idx="15" hasCustomPrompt="1"/>
          </p:nvPr>
        </p:nvSpPr>
        <p:spPr>
          <a:xfrm>
            <a:off x="670561" y="1341120"/>
            <a:ext cx="11049775" cy="1426464"/>
          </a:xfrm>
          <a:solidFill>
            <a:schemeClr val="accent4"/>
          </a:solidFill>
        </p:spPr>
        <p:txBody>
          <a:bodyPr lIns="182880" tIns="320040" rIns="365760"/>
          <a:lstStyle>
            <a:lvl1pPr marL="0" indent="0">
              <a:lnSpc>
                <a:spcPct val="100000"/>
              </a:lnSpc>
              <a:spcBef>
                <a:spcPts val="0"/>
              </a:spcBef>
              <a:buNone/>
              <a:defRPr sz="2667">
                <a:solidFill>
                  <a:schemeClr val="accent2"/>
                </a:solidFill>
              </a:defRPr>
            </a:lvl1pPr>
            <a:lvl2pPr marL="0" indent="0">
              <a:lnSpc>
                <a:spcPct val="100000"/>
              </a:lnSpc>
              <a:spcBef>
                <a:spcPts val="0"/>
              </a:spcBef>
              <a:buNone/>
              <a:defRPr sz="2667">
                <a:solidFill>
                  <a:schemeClr val="tx1"/>
                </a:solidFill>
              </a:defRPr>
            </a:lvl2pPr>
            <a:lvl3pPr marL="0" indent="0">
              <a:lnSpc>
                <a:spcPct val="100000"/>
              </a:lnSpc>
              <a:spcBef>
                <a:spcPts val="0"/>
              </a:spcBef>
              <a:buNone/>
              <a:defRPr sz="2667">
                <a:solidFill>
                  <a:schemeClr val="tx1"/>
                </a:solidFill>
              </a:defRPr>
            </a:lvl3pPr>
            <a:lvl4pPr marL="0" indent="0">
              <a:lnSpc>
                <a:spcPct val="100000"/>
              </a:lnSpc>
              <a:spcBef>
                <a:spcPts val="0"/>
              </a:spcBef>
              <a:buNone/>
              <a:defRPr sz="2667">
                <a:solidFill>
                  <a:schemeClr val="tx1"/>
                </a:solidFill>
              </a:defRPr>
            </a:lvl4pPr>
            <a:lvl5pPr marL="0" indent="0">
              <a:lnSpc>
                <a:spcPct val="100000"/>
              </a:lnSpc>
              <a:spcBef>
                <a:spcPts val="0"/>
              </a:spcBef>
              <a:buNone/>
              <a:defRPr sz="2667">
                <a:solidFill>
                  <a:schemeClr val="tx1"/>
                </a:solidFill>
              </a:defRPr>
            </a:lvl5pPr>
          </a:lstStyle>
          <a:p>
            <a:pPr lvl="0"/>
            <a:r>
              <a:t> </a:t>
            </a:r>
          </a:p>
        </p:txBody>
      </p:sp>
      <p:sp>
        <p:nvSpPr>
          <p:cNvPr id="4" name="Footer Placeholder 3">
            <a:extLst>
              <a:ext uri="{FF2B5EF4-FFF2-40B4-BE49-F238E27FC236}">
                <a16:creationId xmlns:a16="http://schemas.microsoft.com/office/drawing/2014/main" id="{F9336D51-2F2A-40E6-A302-A7494E1B65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68AB96D-103E-435E-924F-D11EDE7A035F}"/>
              </a:ext>
            </a:extLst>
          </p:cNvPr>
          <p:cNvSpPr>
            <a:spLocks noGrp="1"/>
          </p:cNvSpPr>
          <p:nvPr>
            <p:ph type="sldNum" sz="quarter" idx="12"/>
          </p:nvPr>
        </p:nvSpPr>
        <p:spPr/>
        <p:txBody>
          <a:bodyPr/>
          <a:lstStyle/>
          <a:p>
            <a:fld id="{64B0F75E-4675-4626-BF7B-BFD2F5047927}" type="slidenum">
              <a:rPr lang="en-US" smtClean="0"/>
              <a:t>‹#›</a:t>
            </a:fld>
            <a:endParaRPr lang="en-US" dirty="0"/>
          </a:p>
        </p:txBody>
      </p:sp>
      <p:grpSp>
        <p:nvGrpSpPr>
          <p:cNvPr id="6" name="Group 5">
            <a:extLst>
              <a:ext uri="{FF2B5EF4-FFF2-40B4-BE49-F238E27FC236}">
                <a16:creationId xmlns:a16="http://schemas.microsoft.com/office/drawing/2014/main" id="{74AB55AD-86BB-4AEA-8206-07554EA69FBE}"/>
              </a:ext>
            </a:extLst>
          </p:cNvPr>
          <p:cNvGrpSpPr/>
          <p:nvPr/>
        </p:nvGrpSpPr>
        <p:grpSpPr bwMode="gray">
          <a:xfrm>
            <a:off x="612142" y="6198003"/>
            <a:ext cx="2616199" cy="280956"/>
            <a:chOff x="247650" y="5429250"/>
            <a:chExt cx="9150351" cy="982663"/>
          </a:xfrm>
        </p:grpSpPr>
        <p:sp>
          <p:nvSpPr>
            <p:cNvPr id="7" name="Freeform 5">
              <a:extLst>
                <a:ext uri="{FF2B5EF4-FFF2-40B4-BE49-F238E27FC236}">
                  <a16:creationId xmlns:a16="http://schemas.microsoft.com/office/drawing/2014/main" id="{0B997B93-B80D-4596-953E-76B2C5F84ED1}"/>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8" name="Freeform 6">
              <a:extLst>
                <a:ext uri="{FF2B5EF4-FFF2-40B4-BE49-F238E27FC236}">
                  <a16:creationId xmlns:a16="http://schemas.microsoft.com/office/drawing/2014/main" id="{9D1D683C-95A7-4123-857C-5CD0B35F1F8D}"/>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9" name="Freeform 7">
              <a:extLst>
                <a:ext uri="{FF2B5EF4-FFF2-40B4-BE49-F238E27FC236}">
                  <a16:creationId xmlns:a16="http://schemas.microsoft.com/office/drawing/2014/main" id="{897DA624-1CE7-4906-BECE-33F29076C491}"/>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0" name="Freeform 8">
              <a:extLst>
                <a:ext uri="{FF2B5EF4-FFF2-40B4-BE49-F238E27FC236}">
                  <a16:creationId xmlns:a16="http://schemas.microsoft.com/office/drawing/2014/main" id="{B9EE4469-9A74-48DB-B940-673DE3C81B19}"/>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1" name="Freeform 9">
              <a:extLst>
                <a:ext uri="{FF2B5EF4-FFF2-40B4-BE49-F238E27FC236}">
                  <a16:creationId xmlns:a16="http://schemas.microsoft.com/office/drawing/2014/main" id="{F5AA40EF-A15F-4EEB-9820-9A101A12E782}"/>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2" name="Freeform 10">
              <a:extLst>
                <a:ext uri="{FF2B5EF4-FFF2-40B4-BE49-F238E27FC236}">
                  <a16:creationId xmlns:a16="http://schemas.microsoft.com/office/drawing/2014/main" id="{76FD9929-71E7-4455-9F98-E2501C3122B5}"/>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3" name="Freeform 11">
              <a:extLst>
                <a:ext uri="{FF2B5EF4-FFF2-40B4-BE49-F238E27FC236}">
                  <a16:creationId xmlns:a16="http://schemas.microsoft.com/office/drawing/2014/main" id="{7DDBE20B-FCD9-4817-BFC7-7BCDAAC5EA2B}"/>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4" name="Freeform 12">
              <a:extLst>
                <a:ext uri="{FF2B5EF4-FFF2-40B4-BE49-F238E27FC236}">
                  <a16:creationId xmlns:a16="http://schemas.microsoft.com/office/drawing/2014/main" id="{F3524526-2D43-418F-99E8-5E68E6C7941A}"/>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5" name="Freeform 13">
              <a:extLst>
                <a:ext uri="{FF2B5EF4-FFF2-40B4-BE49-F238E27FC236}">
                  <a16:creationId xmlns:a16="http://schemas.microsoft.com/office/drawing/2014/main" id="{3AF21AC3-195C-4984-8067-A9AEFA1DE1EE}"/>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6" name="Freeform 14">
              <a:extLst>
                <a:ext uri="{FF2B5EF4-FFF2-40B4-BE49-F238E27FC236}">
                  <a16:creationId xmlns:a16="http://schemas.microsoft.com/office/drawing/2014/main" id="{7A0339D7-F158-46B7-87B4-40B920AAC7ED}"/>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grpSp>
      <p:sp>
        <p:nvSpPr>
          <p:cNvPr id="17" name="Content Placeholder 2">
            <a:extLst>
              <a:ext uri="{FF2B5EF4-FFF2-40B4-BE49-F238E27FC236}">
                <a16:creationId xmlns:a16="http://schemas.microsoft.com/office/drawing/2014/main" id="{64304616-A070-4D2D-87CE-62BEE86B4B11}"/>
              </a:ext>
            </a:extLst>
          </p:cNvPr>
          <p:cNvSpPr>
            <a:spLocks noGrp="1"/>
          </p:cNvSpPr>
          <p:nvPr>
            <p:ph idx="1"/>
          </p:nvPr>
        </p:nvSpPr>
        <p:spPr>
          <a:xfrm>
            <a:off x="612884" y="3035808"/>
            <a:ext cx="10972800" cy="2804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3" name="Text Placeholder 19">
            <a:extLst>
              <a:ext uri="{FF2B5EF4-FFF2-40B4-BE49-F238E27FC236}">
                <a16:creationId xmlns:a16="http://schemas.microsoft.com/office/drawing/2014/main" id="{AEDFCC44-63E8-4712-9D0B-72D2F4C2AAAE}"/>
              </a:ext>
            </a:extLst>
          </p:cNvPr>
          <p:cNvSpPr>
            <a:spLocks noGrp="1"/>
          </p:cNvSpPr>
          <p:nvPr>
            <p:ph type="body" sz="quarter" idx="13"/>
          </p:nvPr>
        </p:nvSpPr>
        <p:spPr>
          <a:xfrm>
            <a:off x="426720" y="1097280"/>
            <a:ext cx="11058144" cy="1426464"/>
          </a:xfrm>
          <a:ln>
            <a:solidFill>
              <a:schemeClr val="tx1"/>
            </a:solidFill>
          </a:ln>
        </p:spPr>
        <p:txBody>
          <a:bodyPr lIns="365760" tIns="457200" rIns="182880" bIns="182880" anchor="ctr" anchorCtr="0"/>
          <a:lstStyle>
            <a:lvl1pPr marL="0" indent="0">
              <a:buNone/>
              <a:defRPr sz="28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862095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allout 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8D1E-CD51-494E-99ED-DB721E383A42}"/>
              </a:ext>
            </a:extLst>
          </p:cNvPr>
          <p:cNvSpPr>
            <a:spLocks noGrp="1"/>
          </p:cNvSpPr>
          <p:nvPr>
            <p:ph type="title"/>
          </p:nvPr>
        </p:nvSpPr>
        <p:spPr/>
        <p:txBody>
          <a:bodyPr/>
          <a:lstStyle/>
          <a:p>
            <a:r>
              <a:rPr lang="en-US"/>
              <a:t>Click to edit Master title style</a:t>
            </a:r>
            <a:endParaRPr/>
          </a:p>
        </p:txBody>
      </p:sp>
      <p:sp>
        <p:nvSpPr>
          <p:cNvPr id="20" name="Text Placeholder 17">
            <a:extLst>
              <a:ext uri="{FF2B5EF4-FFF2-40B4-BE49-F238E27FC236}">
                <a16:creationId xmlns:a16="http://schemas.microsoft.com/office/drawing/2014/main" id="{A06559A9-F5AD-45B4-B5FF-D8B8D0BDBAB5}"/>
              </a:ext>
            </a:extLst>
          </p:cNvPr>
          <p:cNvSpPr>
            <a:spLocks noGrp="1"/>
          </p:cNvSpPr>
          <p:nvPr>
            <p:ph type="body" sz="quarter" idx="15" hasCustomPrompt="1"/>
          </p:nvPr>
        </p:nvSpPr>
        <p:spPr>
          <a:xfrm>
            <a:off x="670561" y="1341120"/>
            <a:ext cx="11049775" cy="1426464"/>
          </a:xfrm>
          <a:solidFill>
            <a:schemeClr val="accent5"/>
          </a:solidFill>
        </p:spPr>
        <p:txBody>
          <a:bodyPr lIns="182880" tIns="320040" rIns="365760"/>
          <a:lstStyle>
            <a:lvl1pPr marL="0" indent="0">
              <a:lnSpc>
                <a:spcPct val="100000"/>
              </a:lnSpc>
              <a:spcBef>
                <a:spcPts val="0"/>
              </a:spcBef>
              <a:buNone/>
              <a:defRPr sz="2667">
                <a:solidFill>
                  <a:schemeClr val="accent2"/>
                </a:solidFill>
              </a:defRPr>
            </a:lvl1pPr>
            <a:lvl2pPr marL="0" indent="0">
              <a:lnSpc>
                <a:spcPct val="100000"/>
              </a:lnSpc>
              <a:spcBef>
                <a:spcPts val="0"/>
              </a:spcBef>
              <a:buNone/>
              <a:defRPr sz="2667">
                <a:solidFill>
                  <a:schemeClr val="tx1"/>
                </a:solidFill>
              </a:defRPr>
            </a:lvl2pPr>
            <a:lvl3pPr marL="0" indent="0">
              <a:lnSpc>
                <a:spcPct val="100000"/>
              </a:lnSpc>
              <a:spcBef>
                <a:spcPts val="0"/>
              </a:spcBef>
              <a:buNone/>
              <a:defRPr sz="2667">
                <a:solidFill>
                  <a:schemeClr val="tx1"/>
                </a:solidFill>
              </a:defRPr>
            </a:lvl3pPr>
            <a:lvl4pPr marL="0" indent="0">
              <a:lnSpc>
                <a:spcPct val="100000"/>
              </a:lnSpc>
              <a:spcBef>
                <a:spcPts val="0"/>
              </a:spcBef>
              <a:buNone/>
              <a:defRPr sz="2667">
                <a:solidFill>
                  <a:schemeClr val="tx1"/>
                </a:solidFill>
              </a:defRPr>
            </a:lvl4pPr>
            <a:lvl5pPr marL="0" indent="0">
              <a:lnSpc>
                <a:spcPct val="100000"/>
              </a:lnSpc>
              <a:spcBef>
                <a:spcPts val="0"/>
              </a:spcBef>
              <a:buNone/>
              <a:defRPr sz="2667">
                <a:solidFill>
                  <a:schemeClr val="tx1"/>
                </a:solidFill>
              </a:defRPr>
            </a:lvl5pPr>
          </a:lstStyle>
          <a:p>
            <a:pPr lvl="0"/>
            <a:r>
              <a:t> </a:t>
            </a:r>
          </a:p>
        </p:txBody>
      </p:sp>
      <p:sp>
        <p:nvSpPr>
          <p:cNvPr id="4" name="Footer Placeholder 3">
            <a:extLst>
              <a:ext uri="{FF2B5EF4-FFF2-40B4-BE49-F238E27FC236}">
                <a16:creationId xmlns:a16="http://schemas.microsoft.com/office/drawing/2014/main" id="{F9336D51-2F2A-40E6-A302-A7494E1B65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68AB96D-103E-435E-924F-D11EDE7A035F}"/>
              </a:ext>
            </a:extLst>
          </p:cNvPr>
          <p:cNvSpPr>
            <a:spLocks noGrp="1"/>
          </p:cNvSpPr>
          <p:nvPr>
            <p:ph type="sldNum" sz="quarter" idx="12"/>
          </p:nvPr>
        </p:nvSpPr>
        <p:spPr/>
        <p:txBody>
          <a:bodyPr/>
          <a:lstStyle/>
          <a:p>
            <a:fld id="{64B0F75E-4675-4626-BF7B-BFD2F5047927}" type="slidenum">
              <a:rPr lang="en-US" smtClean="0"/>
              <a:t>‹#›</a:t>
            </a:fld>
            <a:endParaRPr lang="en-US" dirty="0"/>
          </a:p>
        </p:txBody>
      </p:sp>
      <p:grpSp>
        <p:nvGrpSpPr>
          <p:cNvPr id="6" name="Group 5">
            <a:extLst>
              <a:ext uri="{FF2B5EF4-FFF2-40B4-BE49-F238E27FC236}">
                <a16:creationId xmlns:a16="http://schemas.microsoft.com/office/drawing/2014/main" id="{74AB55AD-86BB-4AEA-8206-07554EA69FBE}"/>
              </a:ext>
            </a:extLst>
          </p:cNvPr>
          <p:cNvGrpSpPr/>
          <p:nvPr/>
        </p:nvGrpSpPr>
        <p:grpSpPr bwMode="gray">
          <a:xfrm>
            <a:off x="612142" y="6198003"/>
            <a:ext cx="2616199" cy="280956"/>
            <a:chOff x="247650" y="5429250"/>
            <a:chExt cx="9150351" cy="982663"/>
          </a:xfrm>
        </p:grpSpPr>
        <p:sp>
          <p:nvSpPr>
            <p:cNvPr id="7" name="Freeform 5">
              <a:extLst>
                <a:ext uri="{FF2B5EF4-FFF2-40B4-BE49-F238E27FC236}">
                  <a16:creationId xmlns:a16="http://schemas.microsoft.com/office/drawing/2014/main" id="{0B997B93-B80D-4596-953E-76B2C5F84ED1}"/>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8" name="Freeform 6">
              <a:extLst>
                <a:ext uri="{FF2B5EF4-FFF2-40B4-BE49-F238E27FC236}">
                  <a16:creationId xmlns:a16="http://schemas.microsoft.com/office/drawing/2014/main" id="{9D1D683C-95A7-4123-857C-5CD0B35F1F8D}"/>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9" name="Freeform 7">
              <a:extLst>
                <a:ext uri="{FF2B5EF4-FFF2-40B4-BE49-F238E27FC236}">
                  <a16:creationId xmlns:a16="http://schemas.microsoft.com/office/drawing/2014/main" id="{897DA624-1CE7-4906-BECE-33F29076C491}"/>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0" name="Freeform 8">
              <a:extLst>
                <a:ext uri="{FF2B5EF4-FFF2-40B4-BE49-F238E27FC236}">
                  <a16:creationId xmlns:a16="http://schemas.microsoft.com/office/drawing/2014/main" id="{B9EE4469-9A74-48DB-B940-673DE3C81B19}"/>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1" name="Freeform 9">
              <a:extLst>
                <a:ext uri="{FF2B5EF4-FFF2-40B4-BE49-F238E27FC236}">
                  <a16:creationId xmlns:a16="http://schemas.microsoft.com/office/drawing/2014/main" id="{F5AA40EF-A15F-4EEB-9820-9A101A12E782}"/>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2" name="Freeform 10">
              <a:extLst>
                <a:ext uri="{FF2B5EF4-FFF2-40B4-BE49-F238E27FC236}">
                  <a16:creationId xmlns:a16="http://schemas.microsoft.com/office/drawing/2014/main" id="{76FD9929-71E7-4455-9F98-E2501C3122B5}"/>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3" name="Freeform 11">
              <a:extLst>
                <a:ext uri="{FF2B5EF4-FFF2-40B4-BE49-F238E27FC236}">
                  <a16:creationId xmlns:a16="http://schemas.microsoft.com/office/drawing/2014/main" id="{7DDBE20B-FCD9-4817-BFC7-7BCDAAC5EA2B}"/>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4" name="Freeform 12">
              <a:extLst>
                <a:ext uri="{FF2B5EF4-FFF2-40B4-BE49-F238E27FC236}">
                  <a16:creationId xmlns:a16="http://schemas.microsoft.com/office/drawing/2014/main" id="{F3524526-2D43-418F-99E8-5E68E6C7941A}"/>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5" name="Freeform 13">
              <a:extLst>
                <a:ext uri="{FF2B5EF4-FFF2-40B4-BE49-F238E27FC236}">
                  <a16:creationId xmlns:a16="http://schemas.microsoft.com/office/drawing/2014/main" id="{3AF21AC3-195C-4984-8067-A9AEFA1DE1EE}"/>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6" name="Freeform 14">
              <a:extLst>
                <a:ext uri="{FF2B5EF4-FFF2-40B4-BE49-F238E27FC236}">
                  <a16:creationId xmlns:a16="http://schemas.microsoft.com/office/drawing/2014/main" id="{7A0339D7-F158-46B7-87B4-40B920AAC7ED}"/>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grpSp>
      <p:sp>
        <p:nvSpPr>
          <p:cNvPr id="17" name="Content Placeholder 2">
            <a:extLst>
              <a:ext uri="{FF2B5EF4-FFF2-40B4-BE49-F238E27FC236}">
                <a16:creationId xmlns:a16="http://schemas.microsoft.com/office/drawing/2014/main" id="{64304616-A070-4D2D-87CE-62BEE86B4B11}"/>
              </a:ext>
            </a:extLst>
          </p:cNvPr>
          <p:cNvSpPr>
            <a:spLocks noGrp="1"/>
          </p:cNvSpPr>
          <p:nvPr>
            <p:ph idx="1"/>
          </p:nvPr>
        </p:nvSpPr>
        <p:spPr>
          <a:xfrm>
            <a:off x="612884" y="3035808"/>
            <a:ext cx="10972800" cy="2804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3" name="Text Placeholder 19">
            <a:extLst>
              <a:ext uri="{FF2B5EF4-FFF2-40B4-BE49-F238E27FC236}">
                <a16:creationId xmlns:a16="http://schemas.microsoft.com/office/drawing/2014/main" id="{AEDFCC44-63E8-4712-9D0B-72D2F4C2AAAE}"/>
              </a:ext>
            </a:extLst>
          </p:cNvPr>
          <p:cNvSpPr>
            <a:spLocks noGrp="1"/>
          </p:cNvSpPr>
          <p:nvPr>
            <p:ph type="body" sz="quarter" idx="13"/>
          </p:nvPr>
        </p:nvSpPr>
        <p:spPr>
          <a:xfrm>
            <a:off x="426720" y="1097280"/>
            <a:ext cx="11058144" cy="1426464"/>
          </a:xfrm>
          <a:ln>
            <a:solidFill>
              <a:schemeClr val="tx1"/>
            </a:solidFill>
          </a:ln>
        </p:spPr>
        <p:txBody>
          <a:bodyPr lIns="365760" tIns="457200" rIns="182880" bIns="182880" anchor="ctr" anchorCtr="0"/>
          <a:lstStyle>
            <a:lvl1pPr marL="0" indent="0">
              <a:buNone/>
              <a:defRPr sz="28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471048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6C3CA7-3B15-4E34-AEB0-328D3246D46A}"/>
              </a:ext>
            </a:extLst>
          </p:cNvPr>
          <p:cNvSpPr>
            <a:spLocks noGrp="1"/>
          </p:cNvSpPr>
          <p:nvPr>
            <p:ph type="title"/>
          </p:nvPr>
        </p:nvSpPr>
        <p:spPr/>
        <p:txBody>
          <a:bodyPr/>
          <a:lstStyle/>
          <a:p>
            <a:r>
              <a:rPr lang="en-US"/>
              <a:t>Click to edit Master title style</a:t>
            </a:r>
            <a:endParaRPr dirty="0"/>
          </a:p>
        </p:txBody>
      </p:sp>
      <p:sp>
        <p:nvSpPr>
          <p:cNvPr id="8" name="Text Placeholder 2"/>
          <p:cNvSpPr>
            <a:spLocks noGrp="1"/>
          </p:cNvSpPr>
          <p:nvPr>
            <p:ph idx="12"/>
          </p:nvPr>
        </p:nvSpPr>
        <p:spPr>
          <a:xfrm>
            <a:off x="6096000" y="1369484"/>
            <a:ext cx="5181600" cy="4650317"/>
          </a:xfrm>
          <a:prstGeom prst="rect">
            <a:avLst/>
          </a:prstGeom>
        </p:spPr>
        <p:txBody>
          <a:bodyPr vert="horz" lIns="0" tIns="0" rIns="0" bIns="0" rtlCol="0">
            <a:no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Text Placeholder 2"/>
          <p:cNvSpPr>
            <a:spLocks noGrp="1"/>
          </p:cNvSpPr>
          <p:nvPr>
            <p:ph idx="11"/>
          </p:nvPr>
        </p:nvSpPr>
        <p:spPr>
          <a:xfrm>
            <a:off x="623045" y="1369484"/>
            <a:ext cx="5181600" cy="4650317"/>
          </a:xfrm>
          <a:prstGeom prst="rect">
            <a:avLst/>
          </a:prstGeom>
        </p:spPr>
        <p:txBody>
          <a:bodyPr vert="horz" lIns="0" tIns="0" rIns="0" bIns="0" rtlCol="0">
            <a:no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Footer Placeholder 3">
            <a:extLst>
              <a:ext uri="{FF2B5EF4-FFF2-40B4-BE49-F238E27FC236}">
                <a16:creationId xmlns:a16="http://schemas.microsoft.com/office/drawing/2014/main" id="{5ADF6B1A-7ECD-48DE-8517-1CC421E8FF67}"/>
              </a:ext>
            </a:extLst>
          </p:cNvPr>
          <p:cNvSpPr>
            <a:spLocks noGrp="1"/>
          </p:cNvSpPr>
          <p:nvPr>
            <p:ph type="ftr" sz="quarter" idx="13"/>
          </p:nvPr>
        </p:nvSpPr>
        <p:spPr/>
        <p:txBody>
          <a:bodyPr/>
          <a:lstStyle/>
          <a:p>
            <a:endParaRPr lang="en-US" dirty="0"/>
          </a:p>
        </p:txBody>
      </p:sp>
      <p:sp>
        <p:nvSpPr>
          <p:cNvPr id="5" name="Slide Number Placeholder 4">
            <a:extLst>
              <a:ext uri="{FF2B5EF4-FFF2-40B4-BE49-F238E27FC236}">
                <a16:creationId xmlns:a16="http://schemas.microsoft.com/office/drawing/2014/main" id="{0C7503C4-00D6-460C-9BD1-4628649FCA3A}"/>
              </a:ext>
            </a:extLst>
          </p:cNvPr>
          <p:cNvSpPr>
            <a:spLocks noGrp="1"/>
          </p:cNvSpPr>
          <p:nvPr>
            <p:ph type="sldNum" sz="quarter" idx="14"/>
          </p:nvPr>
        </p:nvSpPr>
        <p:spPr/>
        <p:txBody>
          <a:bodyPr/>
          <a:lstStyle/>
          <a:p>
            <a:fld id="{64B0F75E-4675-4626-BF7B-BFD2F5047927}" type="slidenum">
              <a:rPr lang="en-US" smtClean="0"/>
              <a:t>‹#›</a:t>
            </a:fld>
            <a:endParaRPr lang="en-US" dirty="0"/>
          </a:p>
        </p:txBody>
      </p:sp>
    </p:spTree>
    <p:extLst>
      <p:ext uri="{BB962C8B-B14F-4D97-AF65-F5344CB8AC3E}">
        <p14:creationId xmlns:p14="http://schemas.microsoft.com/office/powerpoint/2010/main" val="2101384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92FEC4-C910-484D-B975-C09849B7BF2D}"/>
              </a:ext>
            </a:extLst>
          </p:cNvPr>
          <p:cNvSpPr>
            <a:spLocks noGrp="1"/>
          </p:cNvSpPr>
          <p:nvPr>
            <p:ph type="title"/>
          </p:nvPr>
        </p:nvSpPr>
        <p:spPr/>
        <p:txBody>
          <a:bodyPr/>
          <a:lstStyle/>
          <a:p>
            <a:r>
              <a:rPr lang="en-US"/>
              <a:t>Click to edit Master title style</a:t>
            </a:r>
            <a:endParaRPr dirty="0"/>
          </a:p>
        </p:txBody>
      </p:sp>
      <p:sp>
        <p:nvSpPr>
          <p:cNvPr id="10" name="Text Placeholder 2"/>
          <p:cNvSpPr>
            <a:spLocks noGrp="1"/>
          </p:cNvSpPr>
          <p:nvPr>
            <p:ph idx="14"/>
          </p:nvPr>
        </p:nvSpPr>
        <p:spPr>
          <a:xfrm>
            <a:off x="6096000" y="1951355"/>
            <a:ext cx="5181600" cy="4032560"/>
          </a:xfrm>
          <a:prstGeom prst="rect">
            <a:avLst/>
          </a:prstGeom>
        </p:spPr>
        <p:txBody>
          <a:bodyPr vert="horz" lIns="0" tIns="0" rIns="0" bIns="0" rtlCol="0">
            <a:no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Text Placeholder 2"/>
          <p:cNvSpPr>
            <a:spLocks noGrp="1"/>
          </p:cNvSpPr>
          <p:nvPr>
            <p:ph idx="13"/>
          </p:nvPr>
        </p:nvSpPr>
        <p:spPr>
          <a:xfrm>
            <a:off x="623045" y="1951355"/>
            <a:ext cx="5181600" cy="4032560"/>
          </a:xfrm>
          <a:prstGeom prst="rect">
            <a:avLst/>
          </a:prstGeom>
        </p:spPr>
        <p:txBody>
          <a:bodyPr vert="horz" lIns="0" tIns="0" rIns="0" bIns="0" rtlCol="0">
            <a:no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Text Placeholder 7"/>
          <p:cNvSpPr>
            <a:spLocks noGrp="1"/>
          </p:cNvSpPr>
          <p:nvPr>
            <p:ph type="body" sz="quarter" idx="11"/>
          </p:nvPr>
        </p:nvSpPr>
        <p:spPr>
          <a:xfrm>
            <a:off x="623045" y="1183640"/>
            <a:ext cx="5157787" cy="554355"/>
          </a:xfrm>
          <a:prstGeom prst="rect">
            <a:avLst/>
          </a:prstGeom>
        </p:spPr>
        <p:txBody>
          <a:bodyPr anchor="b"/>
          <a:lstStyle>
            <a:lvl1pPr marL="0" indent="0">
              <a:buNone/>
              <a:defRPr sz="2800" b="1">
                <a:solidFill>
                  <a:schemeClr val="tx1"/>
                </a:solidFill>
              </a:defRPr>
            </a:lvl1pPr>
          </a:lstStyle>
          <a:p>
            <a:pPr lvl="0"/>
            <a:r>
              <a:rPr lang="en-US"/>
              <a:t>Click to edit Master text styles</a:t>
            </a:r>
          </a:p>
        </p:txBody>
      </p:sp>
      <p:sp>
        <p:nvSpPr>
          <p:cNvPr id="13" name="Text Placeholder 10"/>
          <p:cNvSpPr>
            <a:spLocks noGrp="1"/>
          </p:cNvSpPr>
          <p:nvPr>
            <p:ph type="body" sz="quarter" idx="12"/>
          </p:nvPr>
        </p:nvSpPr>
        <p:spPr>
          <a:xfrm>
            <a:off x="6096001" y="1183640"/>
            <a:ext cx="5183188" cy="554355"/>
          </a:xfrm>
          <a:prstGeom prst="rect">
            <a:avLst/>
          </a:prstGeom>
        </p:spPr>
        <p:txBody>
          <a:bodyPr anchor="b"/>
          <a:lstStyle>
            <a:lvl1pPr marL="0" indent="0">
              <a:buNone/>
              <a:defRPr sz="2800" b="1">
                <a:solidFill>
                  <a:schemeClr val="tx1"/>
                </a:solidFill>
              </a:defRPr>
            </a:lvl1pPr>
            <a:lvl2pPr marL="1588" indent="0">
              <a:buNone/>
              <a:defRPr b="1"/>
            </a:lvl2pPr>
            <a:lvl3pPr marL="339717" indent="0">
              <a:buNone/>
              <a:defRPr b="1"/>
            </a:lvl3pPr>
            <a:lvl4pPr marL="682608" indent="0">
              <a:buNone/>
              <a:defRPr b="1"/>
            </a:lvl4pPr>
            <a:lvl5pPr marL="1025500" indent="0">
              <a:buNone/>
              <a:defRPr b="1"/>
            </a:lvl5pPr>
          </a:lstStyle>
          <a:p>
            <a:pPr lvl="0"/>
            <a:r>
              <a:rPr lang="en-US"/>
              <a:t>Click to edit Master text styles</a:t>
            </a:r>
          </a:p>
        </p:txBody>
      </p:sp>
      <p:sp>
        <p:nvSpPr>
          <p:cNvPr id="4" name="Footer Placeholder 3">
            <a:extLst>
              <a:ext uri="{FF2B5EF4-FFF2-40B4-BE49-F238E27FC236}">
                <a16:creationId xmlns:a16="http://schemas.microsoft.com/office/drawing/2014/main" id="{85944810-149C-4D86-A9BF-14FDD8D39C13}"/>
              </a:ext>
            </a:extLst>
          </p:cNvPr>
          <p:cNvSpPr>
            <a:spLocks noGrp="1"/>
          </p:cNvSpPr>
          <p:nvPr>
            <p:ph type="ftr" sz="quarter" idx="15"/>
          </p:nvPr>
        </p:nvSpPr>
        <p:spPr/>
        <p:txBody>
          <a:bodyPr/>
          <a:lstStyle/>
          <a:p>
            <a:endParaRPr lang="en-US" dirty="0"/>
          </a:p>
        </p:txBody>
      </p:sp>
      <p:sp>
        <p:nvSpPr>
          <p:cNvPr id="5" name="Slide Number Placeholder 4">
            <a:extLst>
              <a:ext uri="{FF2B5EF4-FFF2-40B4-BE49-F238E27FC236}">
                <a16:creationId xmlns:a16="http://schemas.microsoft.com/office/drawing/2014/main" id="{B9AC37B1-0867-464B-91C9-8A28E18840E0}"/>
              </a:ext>
            </a:extLst>
          </p:cNvPr>
          <p:cNvSpPr>
            <a:spLocks noGrp="1"/>
          </p:cNvSpPr>
          <p:nvPr>
            <p:ph type="sldNum" sz="quarter" idx="16"/>
          </p:nvPr>
        </p:nvSpPr>
        <p:spPr/>
        <p:txBody>
          <a:bodyPr/>
          <a:lstStyle/>
          <a:p>
            <a:fld id="{64B0F75E-4675-4626-BF7B-BFD2F5047927}" type="slidenum">
              <a:rPr lang="en-US" smtClean="0"/>
              <a:t>‹#›</a:t>
            </a:fld>
            <a:endParaRPr lang="en-US" dirty="0"/>
          </a:p>
        </p:txBody>
      </p:sp>
    </p:spTree>
    <p:extLst>
      <p:ext uri="{BB962C8B-B14F-4D97-AF65-F5344CB8AC3E}">
        <p14:creationId xmlns:p14="http://schemas.microsoft.com/office/powerpoint/2010/main" val="900328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Left_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B2F60-4321-4FE2-8E2C-010A9580BE34}"/>
              </a:ext>
            </a:extLst>
          </p:cNvPr>
          <p:cNvSpPr>
            <a:spLocks noGrp="1"/>
          </p:cNvSpPr>
          <p:nvPr>
            <p:ph type="title"/>
          </p:nvPr>
        </p:nvSpPr>
        <p:spPr/>
        <p:txBody>
          <a:bodyPr/>
          <a:lstStyle/>
          <a:p>
            <a:r>
              <a:rPr lang="en-US"/>
              <a:t>Click to edit Master title style</a:t>
            </a:r>
            <a:endParaRPr dirty="0"/>
          </a:p>
        </p:txBody>
      </p:sp>
      <p:sp>
        <p:nvSpPr>
          <p:cNvPr id="8" name="Footer Placeholder 7">
            <a:extLst>
              <a:ext uri="{FF2B5EF4-FFF2-40B4-BE49-F238E27FC236}">
                <a16:creationId xmlns:a16="http://schemas.microsoft.com/office/drawing/2014/main" id="{191B355F-55C1-4ED5-BA59-B9EEDCCE2DE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53281D7-5CDB-4A57-91D8-ED5A35E70B6C}"/>
              </a:ext>
            </a:extLst>
          </p:cNvPr>
          <p:cNvSpPr>
            <a:spLocks noGrp="1"/>
          </p:cNvSpPr>
          <p:nvPr>
            <p:ph type="sldNum" sz="quarter" idx="12"/>
          </p:nvPr>
        </p:nvSpPr>
        <p:spPr/>
        <p:txBody>
          <a:bodyPr/>
          <a:lstStyle/>
          <a:p>
            <a:fld id="{64B0F75E-4675-4626-BF7B-BFD2F5047927}" type="slidenum">
              <a:rPr lang="en-US" smtClean="0"/>
              <a:t>‹#›</a:t>
            </a:fld>
            <a:endParaRPr lang="en-US" dirty="0"/>
          </a:p>
        </p:txBody>
      </p:sp>
      <p:sp>
        <p:nvSpPr>
          <p:cNvPr id="14" name="Content Placeholder 2">
            <a:extLst>
              <a:ext uri="{FF2B5EF4-FFF2-40B4-BE49-F238E27FC236}">
                <a16:creationId xmlns:a16="http://schemas.microsoft.com/office/drawing/2014/main" id="{212B7D94-A9CA-4240-844C-A5A1DD43B40D}"/>
              </a:ext>
            </a:extLst>
          </p:cNvPr>
          <p:cNvSpPr>
            <a:spLocks noGrp="1"/>
          </p:cNvSpPr>
          <p:nvPr>
            <p:ph sz="half" idx="13"/>
          </p:nvPr>
        </p:nvSpPr>
        <p:spPr>
          <a:xfrm>
            <a:off x="623045" y="1369485"/>
            <a:ext cx="6829315" cy="4614431"/>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Picture Placeholder 6">
            <a:extLst>
              <a:ext uri="{FF2B5EF4-FFF2-40B4-BE49-F238E27FC236}">
                <a16:creationId xmlns:a16="http://schemas.microsoft.com/office/drawing/2014/main" id="{8CA4A205-D627-4FBC-AE64-303C8A41E550}"/>
              </a:ext>
            </a:extLst>
          </p:cNvPr>
          <p:cNvSpPr>
            <a:spLocks noGrp="1"/>
          </p:cNvSpPr>
          <p:nvPr>
            <p:ph type="pic" sz="quarter" idx="14"/>
          </p:nvPr>
        </p:nvSpPr>
        <p:spPr>
          <a:xfrm>
            <a:off x="8305800" y="1447800"/>
            <a:ext cx="3276600" cy="4038600"/>
          </a:xfrm>
          <a:solidFill>
            <a:schemeClr val="bg1">
              <a:lumMod val="85000"/>
            </a:schemeClr>
          </a:solidFill>
        </p:spPr>
        <p:txBody>
          <a:bodyPr/>
          <a:lstStyle>
            <a:lvl1pPr marL="0" indent="0" algn="ctr">
              <a:buNone/>
              <a:defRPr/>
            </a:lvl1pPr>
          </a:lstStyle>
          <a:p>
            <a:r>
              <a:rPr lang="en-US" dirty="0"/>
              <a:t>Click icon to add picture</a:t>
            </a:r>
            <a:endParaRPr dirty="0"/>
          </a:p>
        </p:txBody>
      </p:sp>
    </p:spTree>
    <p:extLst>
      <p:ext uri="{BB962C8B-B14F-4D97-AF65-F5344CB8AC3E}">
        <p14:creationId xmlns:p14="http://schemas.microsoft.com/office/powerpoint/2010/main" val="1088118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8D1E-CD51-494E-99ED-DB721E383A42}"/>
              </a:ext>
            </a:extLst>
          </p:cNvPr>
          <p:cNvSpPr>
            <a:spLocks noGrp="1"/>
          </p:cNvSpPr>
          <p:nvPr>
            <p:ph type="title"/>
          </p:nvPr>
        </p:nvSpPr>
        <p:spPr/>
        <p:txBody>
          <a:bodyPr/>
          <a:lstStyle/>
          <a:p>
            <a:r>
              <a:rPr lang="en-US"/>
              <a:t>Click to edit Master title style</a:t>
            </a:r>
            <a:endParaRPr dirty="0"/>
          </a:p>
        </p:txBody>
      </p:sp>
      <p:sp>
        <p:nvSpPr>
          <p:cNvPr id="4" name="Footer Placeholder 3">
            <a:extLst>
              <a:ext uri="{FF2B5EF4-FFF2-40B4-BE49-F238E27FC236}">
                <a16:creationId xmlns:a16="http://schemas.microsoft.com/office/drawing/2014/main" id="{F9336D51-2F2A-40E6-A302-A7494E1B65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68AB96D-103E-435E-924F-D11EDE7A035F}"/>
              </a:ext>
            </a:extLst>
          </p:cNvPr>
          <p:cNvSpPr>
            <a:spLocks noGrp="1"/>
          </p:cNvSpPr>
          <p:nvPr>
            <p:ph type="sldNum" sz="quarter" idx="12"/>
          </p:nvPr>
        </p:nvSpPr>
        <p:spPr/>
        <p:txBody>
          <a:bodyPr/>
          <a:lstStyle/>
          <a:p>
            <a:fld id="{64B0F75E-4675-4626-BF7B-BFD2F5047927}" type="slidenum">
              <a:rPr lang="en-US" smtClean="0"/>
              <a:t>‹#›</a:t>
            </a:fld>
            <a:endParaRPr lang="en-US" dirty="0"/>
          </a:p>
        </p:txBody>
      </p:sp>
    </p:spTree>
    <p:extLst>
      <p:ext uri="{BB962C8B-B14F-4D97-AF65-F5344CB8AC3E}">
        <p14:creationId xmlns:p14="http://schemas.microsoft.com/office/powerpoint/2010/main" val="4209046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No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8D1E-CD51-494E-99ED-DB721E383A42}"/>
              </a:ext>
            </a:extLst>
          </p:cNvPr>
          <p:cNvSpPr>
            <a:spLocks noGrp="1"/>
          </p:cNvSpPr>
          <p:nvPr>
            <p:ph type="title"/>
          </p:nvPr>
        </p:nvSpPr>
        <p:spPr/>
        <p:txBody>
          <a:bodyPr/>
          <a:lstStyle/>
          <a:p>
            <a:r>
              <a:rPr lang="en-US"/>
              <a:t>Click to edit Master title style</a:t>
            </a:r>
            <a:endParaRPr dirty="0"/>
          </a:p>
        </p:txBody>
      </p:sp>
      <p:sp>
        <p:nvSpPr>
          <p:cNvPr id="4" name="Footer Placeholder 3">
            <a:extLst>
              <a:ext uri="{FF2B5EF4-FFF2-40B4-BE49-F238E27FC236}">
                <a16:creationId xmlns:a16="http://schemas.microsoft.com/office/drawing/2014/main" id="{F9336D51-2F2A-40E6-A302-A7494E1B65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68AB96D-103E-435E-924F-D11EDE7A035F}"/>
              </a:ext>
            </a:extLst>
          </p:cNvPr>
          <p:cNvSpPr>
            <a:spLocks noGrp="1"/>
          </p:cNvSpPr>
          <p:nvPr>
            <p:ph type="sldNum" sz="quarter" idx="12"/>
          </p:nvPr>
        </p:nvSpPr>
        <p:spPr/>
        <p:txBody>
          <a:bodyPr/>
          <a:lstStyle/>
          <a:p>
            <a:fld id="{64B0F75E-4675-4626-BF7B-BFD2F5047927}" type="slidenum">
              <a:rPr lang="en-US" smtClean="0"/>
              <a:t>‹#›</a:t>
            </a:fld>
            <a:endParaRPr lang="en-US" dirty="0"/>
          </a:p>
        </p:txBody>
      </p:sp>
      <p:grpSp>
        <p:nvGrpSpPr>
          <p:cNvPr id="6" name="Group 5">
            <a:extLst>
              <a:ext uri="{FF2B5EF4-FFF2-40B4-BE49-F238E27FC236}">
                <a16:creationId xmlns:a16="http://schemas.microsoft.com/office/drawing/2014/main" id="{74AB55AD-86BB-4AEA-8206-07554EA69FBE}"/>
              </a:ext>
            </a:extLst>
          </p:cNvPr>
          <p:cNvGrpSpPr/>
          <p:nvPr/>
        </p:nvGrpSpPr>
        <p:grpSpPr bwMode="gray">
          <a:xfrm>
            <a:off x="612142" y="6198003"/>
            <a:ext cx="2616199" cy="280956"/>
            <a:chOff x="247650" y="5429250"/>
            <a:chExt cx="9150351" cy="982663"/>
          </a:xfrm>
        </p:grpSpPr>
        <p:sp>
          <p:nvSpPr>
            <p:cNvPr id="7" name="Freeform 5">
              <a:extLst>
                <a:ext uri="{FF2B5EF4-FFF2-40B4-BE49-F238E27FC236}">
                  <a16:creationId xmlns:a16="http://schemas.microsoft.com/office/drawing/2014/main" id="{0B997B93-B80D-4596-953E-76B2C5F84ED1}"/>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8" name="Freeform 6">
              <a:extLst>
                <a:ext uri="{FF2B5EF4-FFF2-40B4-BE49-F238E27FC236}">
                  <a16:creationId xmlns:a16="http://schemas.microsoft.com/office/drawing/2014/main" id="{9D1D683C-95A7-4123-857C-5CD0B35F1F8D}"/>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9" name="Freeform 7">
              <a:extLst>
                <a:ext uri="{FF2B5EF4-FFF2-40B4-BE49-F238E27FC236}">
                  <a16:creationId xmlns:a16="http://schemas.microsoft.com/office/drawing/2014/main" id="{897DA624-1CE7-4906-BECE-33F29076C491}"/>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0" name="Freeform 8">
              <a:extLst>
                <a:ext uri="{FF2B5EF4-FFF2-40B4-BE49-F238E27FC236}">
                  <a16:creationId xmlns:a16="http://schemas.microsoft.com/office/drawing/2014/main" id="{B9EE4469-9A74-48DB-B940-673DE3C81B19}"/>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1" name="Freeform 9">
              <a:extLst>
                <a:ext uri="{FF2B5EF4-FFF2-40B4-BE49-F238E27FC236}">
                  <a16:creationId xmlns:a16="http://schemas.microsoft.com/office/drawing/2014/main" id="{F5AA40EF-A15F-4EEB-9820-9A101A12E782}"/>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2" name="Freeform 10">
              <a:extLst>
                <a:ext uri="{FF2B5EF4-FFF2-40B4-BE49-F238E27FC236}">
                  <a16:creationId xmlns:a16="http://schemas.microsoft.com/office/drawing/2014/main" id="{76FD9929-71E7-4455-9F98-E2501C3122B5}"/>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3" name="Freeform 11">
              <a:extLst>
                <a:ext uri="{FF2B5EF4-FFF2-40B4-BE49-F238E27FC236}">
                  <a16:creationId xmlns:a16="http://schemas.microsoft.com/office/drawing/2014/main" id="{7DDBE20B-FCD9-4817-BFC7-7BCDAAC5EA2B}"/>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4" name="Freeform 12">
              <a:extLst>
                <a:ext uri="{FF2B5EF4-FFF2-40B4-BE49-F238E27FC236}">
                  <a16:creationId xmlns:a16="http://schemas.microsoft.com/office/drawing/2014/main" id="{F3524526-2D43-418F-99E8-5E68E6C7941A}"/>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5" name="Freeform 13">
              <a:extLst>
                <a:ext uri="{FF2B5EF4-FFF2-40B4-BE49-F238E27FC236}">
                  <a16:creationId xmlns:a16="http://schemas.microsoft.com/office/drawing/2014/main" id="{3AF21AC3-195C-4984-8067-A9AEFA1DE1EE}"/>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6" name="Freeform 14">
              <a:extLst>
                <a:ext uri="{FF2B5EF4-FFF2-40B4-BE49-F238E27FC236}">
                  <a16:creationId xmlns:a16="http://schemas.microsoft.com/office/drawing/2014/main" id="{7A0339D7-F158-46B7-87B4-40B920AAC7ED}"/>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grpSp>
    </p:spTree>
    <p:extLst>
      <p:ext uri="{BB962C8B-B14F-4D97-AF65-F5344CB8AC3E}">
        <p14:creationId xmlns:p14="http://schemas.microsoft.com/office/powerpoint/2010/main" val="1660529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ttorney - Sing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FC6AA8-F7FF-49E2-B9A6-904E9C2B70B0}"/>
              </a:ext>
            </a:extLst>
          </p:cNvPr>
          <p:cNvSpPr>
            <a:spLocks noGrp="1"/>
          </p:cNvSpPr>
          <p:nvPr>
            <p:ph type="title"/>
          </p:nvPr>
        </p:nvSpPr>
        <p:spPr/>
        <p:txBody>
          <a:bodyPr/>
          <a:lstStyle/>
          <a:p>
            <a:r>
              <a:rPr lang="en-US"/>
              <a:t>Click to edit Master title style</a:t>
            </a:r>
            <a:endParaRPr dirty="0"/>
          </a:p>
        </p:txBody>
      </p:sp>
      <p:sp>
        <p:nvSpPr>
          <p:cNvPr id="16" name="Rectangle 15"/>
          <p:cNvSpPr/>
          <p:nvPr/>
        </p:nvSpPr>
        <p:spPr>
          <a:xfrm>
            <a:off x="1812916" y="1986193"/>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dirty="0">
                <a:solidFill>
                  <a:schemeClr val="tx1"/>
                </a:solidFill>
              </a:rPr>
              <a:t>T:</a:t>
            </a:r>
          </a:p>
        </p:txBody>
      </p:sp>
      <p:sp>
        <p:nvSpPr>
          <p:cNvPr id="17" name="Rectangle 16"/>
          <p:cNvSpPr/>
          <p:nvPr/>
        </p:nvSpPr>
        <p:spPr>
          <a:xfrm>
            <a:off x="1812916" y="2211388"/>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dirty="0">
                <a:solidFill>
                  <a:schemeClr val="tx1"/>
                </a:solidFill>
              </a:rPr>
              <a:t>E:</a:t>
            </a:r>
          </a:p>
        </p:txBody>
      </p:sp>
      <p:sp>
        <p:nvSpPr>
          <p:cNvPr id="6" name="Picture Placeholder 3"/>
          <p:cNvSpPr>
            <a:spLocks noGrp="1"/>
          </p:cNvSpPr>
          <p:nvPr>
            <p:ph type="pic" sz="quarter" idx="10"/>
          </p:nvPr>
        </p:nvSpPr>
        <p:spPr>
          <a:xfrm>
            <a:off x="681031" y="1392241"/>
            <a:ext cx="969264" cy="1362456"/>
          </a:xfrm>
          <a:prstGeom prst="rect">
            <a:avLst/>
          </a:prstGeom>
        </p:spPr>
        <p:txBody>
          <a:bodyPr/>
          <a:lstStyle>
            <a:lvl1pPr marL="0" indent="0">
              <a:buNone/>
              <a:defRPr sz="900"/>
            </a:lvl1pPr>
          </a:lstStyle>
          <a:p>
            <a:pPr lvl="0"/>
            <a:r>
              <a:rPr lang="en-US" dirty="0"/>
              <a:t>Click icon to add picture</a:t>
            </a:r>
            <a:endParaRPr dirty="0"/>
          </a:p>
        </p:txBody>
      </p:sp>
      <p:sp>
        <p:nvSpPr>
          <p:cNvPr id="7" name="Text Placeholder 5"/>
          <p:cNvSpPr>
            <a:spLocks noGrp="1"/>
          </p:cNvSpPr>
          <p:nvPr>
            <p:ph type="body" sz="quarter" idx="11"/>
          </p:nvPr>
        </p:nvSpPr>
        <p:spPr>
          <a:xfrm>
            <a:off x="683383" y="3268667"/>
            <a:ext cx="10712751" cy="2548109"/>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8" name="Content Placeholder 7"/>
          <p:cNvSpPr>
            <a:spLocks noGrp="1"/>
          </p:cNvSpPr>
          <p:nvPr>
            <p:ph sz="quarter" idx="12"/>
          </p:nvPr>
        </p:nvSpPr>
        <p:spPr>
          <a:xfrm>
            <a:off x="683383" y="2887667"/>
            <a:ext cx="10712751" cy="304800"/>
          </a:xfrm>
          <a:prstGeom prst="rect">
            <a:avLst/>
          </a:prstGeom>
        </p:spPr>
        <p:txBody>
          <a:bodyPr lIns="0" tIns="0" rIns="0" bIns="0" anchor="ctr"/>
          <a:lstStyle>
            <a:lvl1pPr marL="0" indent="0">
              <a:spcBef>
                <a:spcPts val="0"/>
              </a:spcBef>
              <a:spcAft>
                <a:spcPts val="0"/>
              </a:spcAft>
              <a:buNone/>
              <a:defRPr sz="2000" baseline="0">
                <a:solidFill>
                  <a:schemeClr val="accent1"/>
                </a:solidFill>
              </a:defRPr>
            </a:lvl1pPr>
          </a:lstStyle>
          <a:p>
            <a:pPr lvl="0"/>
            <a:r>
              <a:rPr lang="en-US"/>
              <a:t>Click to edit Master text styles</a:t>
            </a:r>
          </a:p>
        </p:txBody>
      </p:sp>
      <p:sp>
        <p:nvSpPr>
          <p:cNvPr id="9" name="Content Placeholder 7"/>
          <p:cNvSpPr>
            <a:spLocks noGrp="1"/>
          </p:cNvSpPr>
          <p:nvPr>
            <p:ph sz="quarter" idx="13"/>
          </p:nvPr>
        </p:nvSpPr>
        <p:spPr>
          <a:xfrm>
            <a:off x="1874793" y="1409371"/>
            <a:ext cx="9521339" cy="316679"/>
          </a:xfrm>
          <a:prstGeom prst="rect">
            <a:avLst/>
          </a:prstGeom>
        </p:spPr>
        <p:txBody>
          <a:bodyPr lIns="0" tIns="0" rIns="0" bIns="0" anchor="ctr"/>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0" name="Content Placeholder 7"/>
          <p:cNvSpPr>
            <a:spLocks noGrp="1"/>
          </p:cNvSpPr>
          <p:nvPr>
            <p:ph sz="quarter" idx="14"/>
          </p:nvPr>
        </p:nvSpPr>
        <p:spPr>
          <a:xfrm>
            <a:off x="1874793" y="1693867"/>
            <a:ext cx="9521339" cy="258759"/>
          </a:xfrm>
          <a:prstGeom prst="rect">
            <a:avLst/>
          </a:prstGeom>
        </p:spPr>
        <p:txBody>
          <a:bodyPr lIns="0" tIns="0" rIns="0" bIns="0" anchor="ctr"/>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1" name="Content Placeholder 7"/>
          <p:cNvSpPr>
            <a:spLocks noGrp="1"/>
          </p:cNvSpPr>
          <p:nvPr>
            <p:ph sz="quarter" idx="15"/>
          </p:nvPr>
        </p:nvSpPr>
        <p:spPr>
          <a:xfrm>
            <a:off x="2144012" y="1986193"/>
            <a:ext cx="9252120" cy="225195"/>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2" name="Content Placeholder 7"/>
          <p:cNvSpPr>
            <a:spLocks noGrp="1"/>
          </p:cNvSpPr>
          <p:nvPr>
            <p:ph sz="quarter" idx="16"/>
          </p:nvPr>
        </p:nvSpPr>
        <p:spPr>
          <a:xfrm>
            <a:off x="2144012" y="2211388"/>
            <a:ext cx="92521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3" name="Content Placeholder 7"/>
          <p:cNvSpPr>
            <a:spLocks noGrp="1"/>
          </p:cNvSpPr>
          <p:nvPr>
            <p:ph sz="quarter" idx="17"/>
          </p:nvPr>
        </p:nvSpPr>
        <p:spPr>
          <a:xfrm>
            <a:off x="1874793" y="2528852"/>
            <a:ext cx="9521339" cy="225845"/>
          </a:xfrm>
          <a:prstGeom prst="rect">
            <a:avLst/>
          </a:prstGeom>
        </p:spPr>
        <p:txBody>
          <a:bodyPr lIns="0" tIns="0" rIns="0" bIns="0"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4" name="Footer Placeholder 3">
            <a:extLst>
              <a:ext uri="{FF2B5EF4-FFF2-40B4-BE49-F238E27FC236}">
                <a16:creationId xmlns:a16="http://schemas.microsoft.com/office/drawing/2014/main" id="{17B08108-EDE8-4508-A9F3-1FCB9612690F}"/>
              </a:ext>
            </a:extLst>
          </p:cNvPr>
          <p:cNvSpPr>
            <a:spLocks noGrp="1"/>
          </p:cNvSpPr>
          <p:nvPr>
            <p:ph type="ftr" sz="quarter" idx="18"/>
          </p:nvPr>
        </p:nvSpPr>
        <p:spPr/>
        <p:txBody>
          <a:bodyPr/>
          <a:lstStyle/>
          <a:p>
            <a:endParaRPr lang="en-US" dirty="0"/>
          </a:p>
        </p:txBody>
      </p:sp>
      <p:sp>
        <p:nvSpPr>
          <p:cNvPr id="5" name="Slide Number Placeholder 4">
            <a:extLst>
              <a:ext uri="{FF2B5EF4-FFF2-40B4-BE49-F238E27FC236}">
                <a16:creationId xmlns:a16="http://schemas.microsoft.com/office/drawing/2014/main" id="{103C346C-DF75-4408-8660-30531A520D49}"/>
              </a:ext>
            </a:extLst>
          </p:cNvPr>
          <p:cNvSpPr>
            <a:spLocks noGrp="1"/>
          </p:cNvSpPr>
          <p:nvPr>
            <p:ph type="sldNum" sz="quarter" idx="19"/>
          </p:nvPr>
        </p:nvSpPr>
        <p:spPr/>
        <p:txBody>
          <a:bodyPr/>
          <a:lstStyle/>
          <a:p>
            <a:fld id="{64B0F75E-4675-4626-BF7B-BFD2F5047927}" type="slidenum">
              <a:rPr lang="en-US" smtClean="0"/>
              <a:t>‹#›</a:t>
            </a:fld>
            <a:endParaRPr lang="en-US" dirty="0"/>
          </a:p>
        </p:txBody>
      </p:sp>
    </p:spTree>
    <p:extLst>
      <p:ext uri="{BB962C8B-B14F-4D97-AF65-F5344CB8AC3E}">
        <p14:creationId xmlns:p14="http://schemas.microsoft.com/office/powerpoint/2010/main" val="1454732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ttorney - Doub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12D35A-BC9E-4CF6-A60E-B658DAC5C4DF}"/>
              </a:ext>
            </a:extLst>
          </p:cNvPr>
          <p:cNvSpPr>
            <a:spLocks noGrp="1"/>
          </p:cNvSpPr>
          <p:nvPr>
            <p:ph type="title"/>
          </p:nvPr>
        </p:nvSpPr>
        <p:spPr/>
        <p:txBody>
          <a:bodyPr/>
          <a:lstStyle/>
          <a:p>
            <a:r>
              <a:rPr lang="en-US"/>
              <a:t>Click to edit Master title style</a:t>
            </a:r>
            <a:endParaRPr dirty="0"/>
          </a:p>
        </p:txBody>
      </p:sp>
      <p:sp>
        <p:nvSpPr>
          <p:cNvPr id="16" name="Rectangle 15"/>
          <p:cNvSpPr/>
          <p:nvPr/>
        </p:nvSpPr>
        <p:spPr>
          <a:xfrm>
            <a:off x="1812916" y="1987551"/>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dirty="0">
                <a:solidFill>
                  <a:schemeClr val="tx1"/>
                </a:solidFill>
              </a:rPr>
              <a:t>T:</a:t>
            </a:r>
          </a:p>
        </p:txBody>
      </p:sp>
      <p:sp>
        <p:nvSpPr>
          <p:cNvPr id="17" name="Rectangle 16"/>
          <p:cNvSpPr/>
          <p:nvPr/>
        </p:nvSpPr>
        <p:spPr>
          <a:xfrm>
            <a:off x="1812916" y="2211388"/>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dirty="0">
                <a:solidFill>
                  <a:schemeClr val="tx1"/>
                </a:solidFill>
              </a:rPr>
              <a:t>E:</a:t>
            </a:r>
          </a:p>
        </p:txBody>
      </p:sp>
      <p:sp>
        <p:nvSpPr>
          <p:cNvPr id="6" name="Picture Placeholder 3"/>
          <p:cNvSpPr>
            <a:spLocks noGrp="1"/>
          </p:cNvSpPr>
          <p:nvPr>
            <p:ph type="pic" sz="quarter" idx="10"/>
          </p:nvPr>
        </p:nvSpPr>
        <p:spPr>
          <a:xfrm>
            <a:off x="681031" y="1392241"/>
            <a:ext cx="969264" cy="1362456"/>
          </a:xfrm>
          <a:prstGeom prst="rect">
            <a:avLst/>
          </a:prstGeom>
        </p:spPr>
        <p:txBody>
          <a:bodyPr/>
          <a:lstStyle>
            <a:lvl1pPr marL="0" indent="0">
              <a:buNone/>
              <a:defRPr sz="900"/>
            </a:lvl1pPr>
          </a:lstStyle>
          <a:p>
            <a:pPr lvl="0"/>
            <a:r>
              <a:rPr lang="en-US" dirty="0"/>
              <a:t>Click icon to add picture</a:t>
            </a:r>
            <a:endParaRPr dirty="0"/>
          </a:p>
        </p:txBody>
      </p:sp>
      <p:sp>
        <p:nvSpPr>
          <p:cNvPr id="7" name="Text Placeholder 5"/>
          <p:cNvSpPr>
            <a:spLocks noGrp="1"/>
          </p:cNvSpPr>
          <p:nvPr>
            <p:ph type="body" sz="quarter" idx="11"/>
          </p:nvPr>
        </p:nvSpPr>
        <p:spPr>
          <a:xfrm>
            <a:off x="6122346" y="1797686"/>
            <a:ext cx="5273788" cy="1501703"/>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8" name="Content Placeholder 7"/>
          <p:cNvSpPr>
            <a:spLocks noGrp="1"/>
          </p:cNvSpPr>
          <p:nvPr>
            <p:ph sz="quarter" idx="12"/>
          </p:nvPr>
        </p:nvSpPr>
        <p:spPr>
          <a:xfrm>
            <a:off x="6122346" y="1416683"/>
            <a:ext cx="5273788" cy="304800"/>
          </a:xfrm>
          <a:prstGeom prst="rect">
            <a:avLst/>
          </a:prstGeom>
        </p:spPr>
        <p:txBody>
          <a:bodyPr lIns="0" tIns="0" rIns="0" bIns="0"/>
          <a:lstStyle>
            <a:lvl1pPr marL="0" indent="0">
              <a:buNone/>
              <a:defRPr sz="2000" baseline="0">
                <a:solidFill>
                  <a:schemeClr val="accent1"/>
                </a:solidFill>
              </a:defRPr>
            </a:lvl1pPr>
          </a:lstStyle>
          <a:p>
            <a:pPr lvl="0"/>
            <a:r>
              <a:rPr lang="en-US"/>
              <a:t>Click to edit Master text styles</a:t>
            </a:r>
          </a:p>
        </p:txBody>
      </p:sp>
      <p:sp>
        <p:nvSpPr>
          <p:cNvPr id="9" name="Content Placeholder 7"/>
          <p:cNvSpPr>
            <a:spLocks noGrp="1"/>
          </p:cNvSpPr>
          <p:nvPr>
            <p:ph sz="quarter" idx="13"/>
          </p:nvPr>
        </p:nvSpPr>
        <p:spPr>
          <a:xfrm>
            <a:off x="1874795" y="1409371"/>
            <a:ext cx="3890997" cy="316679"/>
          </a:xfrm>
          <a:prstGeom prst="rect">
            <a:avLst/>
          </a:prstGeom>
        </p:spPr>
        <p:txBody>
          <a:bodyPr lIns="0" tIns="0" rIns="0" bIns="0"/>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0" name="Content Placeholder 7"/>
          <p:cNvSpPr>
            <a:spLocks noGrp="1"/>
          </p:cNvSpPr>
          <p:nvPr>
            <p:ph sz="quarter" idx="14"/>
          </p:nvPr>
        </p:nvSpPr>
        <p:spPr>
          <a:xfrm>
            <a:off x="1874795" y="1689472"/>
            <a:ext cx="3890997" cy="248989"/>
          </a:xfrm>
          <a:prstGeom prst="rect">
            <a:avLst/>
          </a:prstGeom>
        </p:spPr>
        <p:txBody>
          <a:bodyPr lIns="0" tIns="0" rIns="0" bIns="0" anchor="b"/>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1" name="Content Placeholder 7"/>
          <p:cNvSpPr>
            <a:spLocks noGrp="1"/>
          </p:cNvSpPr>
          <p:nvPr>
            <p:ph sz="quarter" idx="15"/>
          </p:nvPr>
        </p:nvSpPr>
        <p:spPr>
          <a:xfrm>
            <a:off x="2144010" y="1987551"/>
            <a:ext cx="3634999"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2" name="Content Placeholder 7"/>
          <p:cNvSpPr>
            <a:spLocks noGrp="1"/>
          </p:cNvSpPr>
          <p:nvPr>
            <p:ph sz="quarter" idx="16"/>
          </p:nvPr>
        </p:nvSpPr>
        <p:spPr>
          <a:xfrm>
            <a:off x="2144010" y="2211388"/>
            <a:ext cx="3634999"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3" name="Content Placeholder 7"/>
          <p:cNvSpPr>
            <a:spLocks noGrp="1"/>
          </p:cNvSpPr>
          <p:nvPr>
            <p:ph sz="quarter" idx="17"/>
          </p:nvPr>
        </p:nvSpPr>
        <p:spPr>
          <a:xfrm>
            <a:off x="1874795" y="2528853"/>
            <a:ext cx="3890997" cy="214348"/>
          </a:xfrm>
          <a:prstGeom prst="rect">
            <a:avLst/>
          </a:prstGeom>
        </p:spPr>
        <p:txBody>
          <a:bodyPr lIns="0" tIns="0" rIns="0" bIns="0"/>
          <a:lstStyle>
            <a:lvl1pPr marL="0" indent="0">
              <a:spcBef>
                <a:spcPts val="0"/>
              </a:spcBef>
              <a:spcAft>
                <a:spcPts val="0"/>
              </a:spcAft>
              <a:buNone/>
              <a:defRPr sz="12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1" name="Rectangle 20"/>
          <p:cNvSpPr/>
          <p:nvPr/>
        </p:nvSpPr>
        <p:spPr>
          <a:xfrm>
            <a:off x="1812916" y="4092395"/>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dirty="0">
                <a:solidFill>
                  <a:schemeClr val="tx1"/>
                </a:solidFill>
              </a:rPr>
              <a:t>T:</a:t>
            </a:r>
          </a:p>
        </p:txBody>
      </p:sp>
      <p:sp>
        <p:nvSpPr>
          <p:cNvPr id="22" name="Rectangle 21"/>
          <p:cNvSpPr/>
          <p:nvPr/>
        </p:nvSpPr>
        <p:spPr>
          <a:xfrm>
            <a:off x="1812916" y="4316233"/>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dirty="0">
                <a:solidFill>
                  <a:schemeClr val="tx1"/>
                </a:solidFill>
              </a:rPr>
              <a:t>E:</a:t>
            </a:r>
          </a:p>
        </p:txBody>
      </p:sp>
      <p:sp>
        <p:nvSpPr>
          <p:cNvPr id="23" name="Picture Placeholder 3"/>
          <p:cNvSpPr>
            <a:spLocks noGrp="1"/>
          </p:cNvSpPr>
          <p:nvPr>
            <p:ph type="pic" sz="quarter" idx="18"/>
          </p:nvPr>
        </p:nvSpPr>
        <p:spPr>
          <a:xfrm>
            <a:off x="681031" y="3497087"/>
            <a:ext cx="969264" cy="1362456"/>
          </a:xfrm>
          <a:prstGeom prst="rect">
            <a:avLst/>
          </a:prstGeom>
        </p:spPr>
        <p:txBody>
          <a:bodyPr/>
          <a:lstStyle>
            <a:lvl1pPr marL="0" indent="0">
              <a:buNone/>
              <a:defRPr sz="900"/>
            </a:lvl1pPr>
          </a:lstStyle>
          <a:p>
            <a:pPr lvl="0"/>
            <a:r>
              <a:rPr lang="en-US" dirty="0"/>
              <a:t>Click icon to add picture</a:t>
            </a:r>
            <a:endParaRPr dirty="0"/>
          </a:p>
        </p:txBody>
      </p:sp>
      <p:sp>
        <p:nvSpPr>
          <p:cNvPr id="24" name="Text Placeholder 5"/>
          <p:cNvSpPr>
            <a:spLocks noGrp="1"/>
          </p:cNvSpPr>
          <p:nvPr>
            <p:ph type="body" sz="quarter" idx="19"/>
          </p:nvPr>
        </p:nvSpPr>
        <p:spPr>
          <a:xfrm>
            <a:off x="6122346" y="3902533"/>
            <a:ext cx="5273788" cy="1501703"/>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25" name="Content Placeholder 7"/>
          <p:cNvSpPr>
            <a:spLocks noGrp="1"/>
          </p:cNvSpPr>
          <p:nvPr>
            <p:ph sz="quarter" idx="20"/>
          </p:nvPr>
        </p:nvSpPr>
        <p:spPr>
          <a:xfrm>
            <a:off x="6122346" y="3521528"/>
            <a:ext cx="5273788" cy="304800"/>
          </a:xfrm>
          <a:prstGeom prst="rect">
            <a:avLst/>
          </a:prstGeom>
        </p:spPr>
        <p:txBody>
          <a:bodyPr lIns="0" tIns="0" rIns="0" bIns="0"/>
          <a:lstStyle>
            <a:lvl1pPr marL="0" indent="0">
              <a:buNone/>
              <a:defRPr sz="2000" baseline="0">
                <a:solidFill>
                  <a:schemeClr val="accent1"/>
                </a:solidFill>
              </a:defRPr>
            </a:lvl1pPr>
          </a:lstStyle>
          <a:p>
            <a:pPr lvl="0"/>
            <a:r>
              <a:rPr lang="en-US"/>
              <a:t>Click to edit Master text styles</a:t>
            </a:r>
          </a:p>
        </p:txBody>
      </p:sp>
      <p:sp>
        <p:nvSpPr>
          <p:cNvPr id="26" name="Content Placeholder 7"/>
          <p:cNvSpPr>
            <a:spLocks noGrp="1"/>
          </p:cNvSpPr>
          <p:nvPr>
            <p:ph sz="quarter" idx="21"/>
          </p:nvPr>
        </p:nvSpPr>
        <p:spPr>
          <a:xfrm>
            <a:off x="1874795" y="3514210"/>
            <a:ext cx="3890997" cy="316679"/>
          </a:xfrm>
          <a:prstGeom prst="rect">
            <a:avLst/>
          </a:prstGeom>
        </p:spPr>
        <p:txBody>
          <a:bodyPr lIns="0" tIns="0" rIns="0" bIns="0"/>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7" name="Content Placeholder 7"/>
          <p:cNvSpPr>
            <a:spLocks noGrp="1"/>
          </p:cNvSpPr>
          <p:nvPr>
            <p:ph sz="quarter" idx="22"/>
          </p:nvPr>
        </p:nvSpPr>
        <p:spPr>
          <a:xfrm>
            <a:off x="1874795" y="3794318"/>
            <a:ext cx="3890997" cy="263332"/>
          </a:xfrm>
          <a:prstGeom prst="rect">
            <a:avLst/>
          </a:prstGeom>
        </p:spPr>
        <p:txBody>
          <a:bodyPr lIns="0" tIns="0" rIns="0" bIns="0" anchor="b"/>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8" name="Content Placeholder 7"/>
          <p:cNvSpPr>
            <a:spLocks noGrp="1"/>
          </p:cNvSpPr>
          <p:nvPr>
            <p:ph sz="quarter" idx="23"/>
          </p:nvPr>
        </p:nvSpPr>
        <p:spPr>
          <a:xfrm>
            <a:off x="2144010" y="4092395"/>
            <a:ext cx="3634999"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9" name="Content Placeholder 7"/>
          <p:cNvSpPr>
            <a:spLocks noGrp="1"/>
          </p:cNvSpPr>
          <p:nvPr>
            <p:ph sz="quarter" idx="24"/>
          </p:nvPr>
        </p:nvSpPr>
        <p:spPr>
          <a:xfrm>
            <a:off x="2144010" y="4316233"/>
            <a:ext cx="3634999"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30" name="Content Placeholder 7"/>
          <p:cNvSpPr>
            <a:spLocks noGrp="1"/>
          </p:cNvSpPr>
          <p:nvPr>
            <p:ph sz="quarter" idx="25"/>
          </p:nvPr>
        </p:nvSpPr>
        <p:spPr>
          <a:xfrm>
            <a:off x="1874795" y="4633698"/>
            <a:ext cx="3890997" cy="214348"/>
          </a:xfrm>
          <a:prstGeom prst="rect">
            <a:avLst/>
          </a:prstGeom>
        </p:spPr>
        <p:txBody>
          <a:bodyPr lIns="0" tIns="0" rIns="0" bIns="0"/>
          <a:lstStyle>
            <a:lvl1pPr marL="0" indent="0">
              <a:spcBef>
                <a:spcPts val="0"/>
              </a:spcBef>
              <a:spcAft>
                <a:spcPts val="0"/>
              </a:spcAft>
              <a:buNone/>
              <a:defRPr sz="12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4" name="Footer Placeholder 3">
            <a:extLst>
              <a:ext uri="{FF2B5EF4-FFF2-40B4-BE49-F238E27FC236}">
                <a16:creationId xmlns:a16="http://schemas.microsoft.com/office/drawing/2014/main" id="{90100DD6-BCF9-4DA2-AEE1-2A6B54750345}"/>
              </a:ext>
            </a:extLst>
          </p:cNvPr>
          <p:cNvSpPr>
            <a:spLocks noGrp="1"/>
          </p:cNvSpPr>
          <p:nvPr>
            <p:ph type="ftr" sz="quarter" idx="26"/>
          </p:nvPr>
        </p:nvSpPr>
        <p:spPr/>
        <p:txBody>
          <a:bodyPr/>
          <a:lstStyle/>
          <a:p>
            <a:endParaRPr lang="en-US" dirty="0"/>
          </a:p>
        </p:txBody>
      </p:sp>
      <p:sp>
        <p:nvSpPr>
          <p:cNvPr id="5" name="Slide Number Placeholder 4">
            <a:extLst>
              <a:ext uri="{FF2B5EF4-FFF2-40B4-BE49-F238E27FC236}">
                <a16:creationId xmlns:a16="http://schemas.microsoft.com/office/drawing/2014/main" id="{058A1905-1015-4C00-A5D6-389F898FB7DC}"/>
              </a:ext>
            </a:extLst>
          </p:cNvPr>
          <p:cNvSpPr>
            <a:spLocks noGrp="1"/>
          </p:cNvSpPr>
          <p:nvPr>
            <p:ph type="sldNum" sz="quarter" idx="27"/>
          </p:nvPr>
        </p:nvSpPr>
        <p:spPr/>
        <p:txBody>
          <a:bodyPr/>
          <a:lstStyle/>
          <a:p>
            <a:fld id="{64B0F75E-4675-4626-BF7B-BFD2F5047927}" type="slidenum">
              <a:rPr lang="en-US" smtClean="0"/>
              <a:t>‹#›</a:t>
            </a:fld>
            <a:endParaRPr lang="en-US" dirty="0"/>
          </a:p>
        </p:txBody>
      </p:sp>
    </p:spTree>
    <p:extLst>
      <p:ext uri="{BB962C8B-B14F-4D97-AF65-F5344CB8AC3E}">
        <p14:creationId xmlns:p14="http://schemas.microsoft.com/office/powerpoint/2010/main" val="306828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B">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E03B64A3-F600-4514-9DCE-972F4067B7A7}"/>
              </a:ext>
            </a:extLst>
          </p:cNvPr>
          <p:cNvSpPr>
            <a:spLocks noGrp="1"/>
          </p:cNvSpPr>
          <p:nvPr>
            <p:ph type="body" sz="quarter" idx="16" hasCustomPrompt="1"/>
          </p:nvPr>
        </p:nvSpPr>
        <p:spPr>
          <a:xfrm>
            <a:off x="609600" y="609600"/>
            <a:ext cx="11215283" cy="5147381"/>
          </a:xfrm>
          <a:solidFill>
            <a:schemeClr val="bg2"/>
          </a:solidFill>
        </p:spPr>
        <p:txBody>
          <a:bodyPr lIns="274320" tIns="640080" rIns="457200" bIns="457200"/>
          <a:lstStyle>
            <a:lvl1pPr marL="0" indent="0">
              <a:lnSpc>
                <a:spcPct val="100000"/>
              </a:lnSpc>
              <a:spcBef>
                <a:spcPts val="0"/>
              </a:spcBef>
              <a:buNone/>
              <a:defRPr sz="4267">
                <a:solidFill>
                  <a:schemeClr val="bg1"/>
                </a:solidFill>
              </a:defRPr>
            </a:lvl1pPr>
            <a:lvl2pPr marL="0" indent="0">
              <a:lnSpc>
                <a:spcPct val="100000"/>
              </a:lnSpc>
              <a:spcBef>
                <a:spcPts val="0"/>
              </a:spcBef>
              <a:buNone/>
              <a:defRPr sz="4267">
                <a:solidFill>
                  <a:schemeClr val="bg2"/>
                </a:solidFill>
              </a:defRPr>
            </a:lvl2pPr>
            <a:lvl3pPr marL="0" indent="0">
              <a:lnSpc>
                <a:spcPct val="100000"/>
              </a:lnSpc>
              <a:spcBef>
                <a:spcPts val="0"/>
              </a:spcBef>
              <a:buNone/>
              <a:defRPr sz="4267">
                <a:solidFill>
                  <a:schemeClr val="bg2"/>
                </a:solidFill>
              </a:defRPr>
            </a:lvl3pPr>
            <a:lvl4pPr marL="0" indent="0">
              <a:lnSpc>
                <a:spcPct val="100000"/>
              </a:lnSpc>
              <a:spcBef>
                <a:spcPts val="0"/>
              </a:spcBef>
              <a:buNone/>
              <a:defRPr sz="4267">
                <a:solidFill>
                  <a:schemeClr val="bg2"/>
                </a:solidFill>
              </a:defRPr>
            </a:lvl4pPr>
            <a:lvl5pPr marL="0" indent="0">
              <a:lnSpc>
                <a:spcPct val="100000"/>
              </a:lnSpc>
              <a:spcBef>
                <a:spcPts val="0"/>
              </a:spcBef>
              <a:buNone/>
              <a:defRPr sz="4267">
                <a:solidFill>
                  <a:schemeClr val="bg2"/>
                </a:solidFill>
              </a:defRPr>
            </a:lvl5pPr>
            <a:lvl6pPr marL="0" indent="0">
              <a:lnSpc>
                <a:spcPct val="100000"/>
              </a:lnSpc>
              <a:spcBef>
                <a:spcPts val="0"/>
              </a:spcBef>
              <a:buNone/>
              <a:defRPr sz="4267">
                <a:solidFill>
                  <a:schemeClr val="bg2"/>
                </a:solidFill>
              </a:defRPr>
            </a:lvl6pPr>
            <a:lvl7pPr marL="0" indent="0">
              <a:lnSpc>
                <a:spcPct val="100000"/>
              </a:lnSpc>
              <a:spcBef>
                <a:spcPts val="0"/>
              </a:spcBef>
              <a:buNone/>
              <a:defRPr sz="4267">
                <a:solidFill>
                  <a:schemeClr val="bg2"/>
                </a:solidFill>
              </a:defRPr>
            </a:lvl7pPr>
            <a:lvl8pPr marL="0" indent="0">
              <a:lnSpc>
                <a:spcPct val="100000"/>
              </a:lnSpc>
              <a:spcBef>
                <a:spcPts val="0"/>
              </a:spcBef>
              <a:buNone/>
              <a:defRPr sz="4267">
                <a:solidFill>
                  <a:schemeClr val="bg2"/>
                </a:solidFill>
              </a:defRPr>
            </a:lvl8pPr>
            <a:lvl9pPr marL="0" indent="0">
              <a:lnSpc>
                <a:spcPct val="100000"/>
              </a:lnSpc>
              <a:spcBef>
                <a:spcPts val="0"/>
              </a:spcBef>
              <a:buNone/>
              <a:defRPr sz="4267">
                <a:solidFill>
                  <a:schemeClr val="bg2"/>
                </a:solidFill>
              </a:defRPr>
            </a:lvl9pPr>
          </a:lstStyle>
          <a:p>
            <a:pPr lvl="0"/>
            <a:r>
              <a:t> </a:t>
            </a:r>
          </a:p>
        </p:txBody>
      </p:sp>
      <p:sp>
        <p:nvSpPr>
          <p:cNvPr id="2" name="Title 1">
            <a:extLst>
              <a:ext uri="{FF2B5EF4-FFF2-40B4-BE49-F238E27FC236}">
                <a16:creationId xmlns:a16="http://schemas.microsoft.com/office/drawing/2014/main" id="{5801EC69-FA70-496B-A963-0C229FF99E4E}"/>
              </a:ext>
            </a:extLst>
          </p:cNvPr>
          <p:cNvSpPr>
            <a:spLocks noGrp="1"/>
          </p:cNvSpPr>
          <p:nvPr>
            <p:ph type="title" hasCustomPrompt="1"/>
          </p:nvPr>
        </p:nvSpPr>
        <p:spPr>
          <a:xfrm>
            <a:off x="365760" y="367372"/>
            <a:ext cx="11215283" cy="5147381"/>
          </a:xfrm>
          <a:ln w="12700">
            <a:solidFill>
              <a:srgbClr val="000000"/>
            </a:solidFill>
          </a:ln>
        </p:spPr>
        <p:txBody>
          <a:bodyPr lIns="548640" tIns="1005840" anchor="t" anchorCtr="0"/>
          <a:lstStyle>
            <a:lvl1pPr>
              <a:lnSpc>
                <a:spcPct val="100000"/>
              </a:lnSpc>
              <a:defRPr sz="4400">
                <a:solidFill>
                  <a:schemeClr val="bg1"/>
                </a:solidFill>
              </a:defRPr>
            </a:lvl1pPr>
          </a:lstStyle>
          <a:p>
            <a:r>
              <a:rPr dirty="0"/>
              <a:t>Select frame and color block, then move or resize together.</a:t>
            </a:r>
          </a:p>
        </p:txBody>
      </p:sp>
      <p:grpSp>
        <p:nvGrpSpPr>
          <p:cNvPr id="5" name="Group 4">
            <a:extLst>
              <a:ext uri="{FF2B5EF4-FFF2-40B4-BE49-F238E27FC236}">
                <a16:creationId xmlns:a16="http://schemas.microsoft.com/office/drawing/2014/main" id="{D3B38702-338C-429E-84EC-DD3A7F025AD3}"/>
              </a:ext>
            </a:extLst>
          </p:cNvPr>
          <p:cNvGrpSpPr/>
          <p:nvPr/>
        </p:nvGrpSpPr>
        <p:grpSpPr bwMode="gray">
          <a:xfrm>
            <a:off x="612142" y="6198003"/>
            <a:ext cx="2616199" cy="280956"/>
            <a:chOff x="247650" y="5429250"/>
            <a:chExt cx="9150351" cy="982663"/>
          </a:xfrm>
        </p:grpSpPr>
        <p:sp>
          <p:nvSpPr>
            <p:cNvPr id="6" name="Freeform 5">
              <a:extLst>
                <a:ext uri="{FF2B5EF4-FFF2-40B4-BE49-F238E27FC236}">
                  <a16:creationId xmlns:a16="http://schemas.microsoft.com/office/drawing/2014/main" id="{C5A229EB-721A-4624-BBA4-1F0D56798B29}"/>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7" name="Freeform 6">
              <a:extLst>
                <a:ext uri="{FF2B5EF4-FFF2-40B4-BE49-F238E27FC236}">
                  <a16:creationId xmlns:a16="http://schemas.microsoft.com/office/drawing/2014/main" id="{3F9B564A-5D85-4392-9059-C776107381BF}"/>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8" name="Freeform 7">
              <a:extLst>
                <a:ext uri="{FF2B5EF4-FFF2-40B4-BE49-F238E27FC236}">
                  <a16:creationId xmlns:a16="http://schemas.microsoft.com/office/drawing/2014/main" id="{ACC08A5D-BCF9-421D-9C46-81B2376A6382}"/>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9" name="Freeform 8">
              <a:extLst>
                <a:ext uri="{FF2B5EF4-FFF2-40B4-BE49-F238E27FC236}">
                  <a16:creationId xmlns:a16="http://schemas.microsoft.com/office/drawing/2014/main" id="{DE9386CA-63D7-4A07-9A2A-760026B2B287}"/>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0" name="Freeform 9">
              <a:extLst>
                <a:ext uri="{FF2B5EF4-FFF2-40B4-BE49-F238E27FC236}">
                  <a16:creationId xmlns:a16="http://schemas.microsoft.com/office/drawing/2014/main" id="{BD139036-6A0E-4F5A-B0C9-D99821F52AC1}"/>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1" name="Freeform 10">
              <a:extLst>
                <a:ext uri="{FF2B5EF4-FFF2-40B4-BE49-F238E27FC236}">
                  <a16:creationId xmlns:a16="http://schemas.microsoft.com/office/drawing/2014/main" id="{9C34FB57-AA18-4DFF-BD79-0D69747D4B86}"/>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2" name="Freeform 11">
              <a:extLst>
                <a:ext uri="{FF2B5EF4-FFF2-40B4-BE49-F238E27FC236}">
                  <a16:creationId xmlns:a16="http://schemas.microsoft.com/office/drawing/2014/main" id="{E0DE42EE-5C49-43AA-9B6D-9F83C14DCED9}"/>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3" name="Freeform 12">
              <a:extLst>
                <a:ext uri="{FF2B5EF4-FFF2-40B4-BE49-F238E27FC236}">
                  <a16:creationId xmlns:a16="http://schemas.microsoft.com/office/drawing/2014/main" id="{A8593CE1-FA94-4BA0-9C06-3B17D68C4ED8}"/>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4" name="Freeform 13">
              <a:extLst>
                <a:ext uri="{FF2B5EF4-FFF2-40B4-BE49-F238E27FC236}">
                  <a16:creationId xmlns:a16="http://schemas.microsoft.com/office/drawing/2014/main" id="{3182124F-BFA1-4A0E-BEB2-12AE3D8F24E6}"/>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5" name="Freeform 14">
              <a:extLst>
                <a:ext uri="{FF2B5EF4-FFF2-40B4-BE49-F238E27FC236}">
                  <a16:creationId xmlns:a16="http://schemas.microsoft.com/office/drawing/2014/main" id="{2757F32B-294B-42A2-8936-1DBCC01B5B92}"/>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grpSp>
      <p:sp>
        <p:nvSpPr>
          <p:cNvPr id="20" name="Text Placeholder 18">
            <a:extLst>
              <a:ext uri="{FF2B5EF4-FFF2-40B4-BE49-F238E27FC236}">
                <a16:creationId xmlns:a16="http://schemas.microsoft.com/office/drawing/2014/main" id="{9D901DAB-3B49-4397-A8B6-0FBD7D173922}"/>
              </a:ext>
            </a:extLst>
          </p:cNvPr>
          <p:cNvSpPr>
            <a:spLocks noGrp="1"/>
          </p:cNvSpPr>
          <p:nvPr>
            <p:ph type="body" sz="quarter" idx="13" hasCustomPrompt="1"/>
          </p:nvPr>
        </p:nvSpPr>
        <p:spPr>
          <a:xfrm>
            <a:off x="914400" y="644825"/>
            <a:ext cx="5486400" cy="696304"/>
          </a:xfrm>
        </p:spPr>
        <p:txBody>
          <a:bodyPr anchor="b"/>
          <a:lstStyle>
            <a:lvl1pPr marL="0" indent="0">
              <a:spcBef>
                <a:spcPts val="0"/>
              </a:spcBef>
              <a:buNone/>
              <a:defRPr sz="2400" b="1">
                <a:solidFill>
                  <a:schemeClr val="bg1"/>
                </a:solidFill>
              </a:defRPr>
            </a:lvl1pPr>
            <a:lvl2pPr marL="0" indent="0">
              <a:spcBef>
                <a:spcPts val="0"/>
              </a:spcBef>
              <a:buNone/>
              <a:defRPr sz="2133" b="1"/>
            </a:lvl2pPr>
            <a:lvl3pPr marL="0" indent="0">
              <a:spcBef>
                <a:spcPts val="0"/>
              </a:spcBef>
              <a:buNone/>
              <a:defRPr sz="2133" b="1"/>
            </a:lvl3pPr>
            <a:lvl4pPr marL="0" indent="0">
              <a:spcBef>
                <a:spcPts val="0"/>
              </a:spcBef>
              <a:buNone/>
              <a:defRPr sz="2133" b="1"/>
            </a:lvl4pPr>
            <a:lvl5pPr marL="0" indent="0">
              <a:spcBef>
                <a:spcPts val="0"/>
              </a:spcBef>
              <a:buNone/>
              <a:defRPr sz="2133" b="1"/>
            </a:lvl5pPr>
            <a:lvl6pPr marL="0" indent="0">
              <a:spcBef>
                <a:spcPts val="0"/>
              </a:spcBef>
              <a:buNone/>
              <a:defRPr sz="2133" b="1"/>
            </a:lvl6pPr>
            <a:lvl7pPr marL="0" indent="0">
              <a:spcBef>
                <a:spcPts val="0"/>
              </a:spcBef>
              <a:buNone/>
              <a:defRPr sz="2133" b="1"/>
            </a:lvl7pPr>
            <a:lvl8pPr marL="0" indent="0">
              <a:spcBef>
                <a:spcPts val="0"/>
              </a:spcBef>
              <a:buNone/>
              <a:defRPr sz="2133" b="1"/>
            </a:lvl8pPr>
            <a:lvl9pPr marL="0" indent="0">
              <a:spcBef>
                <a:spcPts val="0"/>
              </a:spcBef>
              <a:buNone/>
              <a:defRPr sz="2133" b="1"/>
            </a:lvl9pPr>
          </a:lstStyle>
          <a:p>
            <a:pPr lvl="0"/>
            <a:r>
              <a:rPr dirty="0"/>
              <a:t>Optional Subtitle</a:t>
            </a:r>
          </a:p>
        </p:txBody>
      </p:sp>
      <p:sp>
        <p:nvSpPr>
          <p:cNvPr id="21" name="Subtitle 2">
            <a:extLst>
              <a:ext uri="{FF2B5EF4-FFF2-40B4-BE49-F238E27FC236}">
                <a16:creationId xmlns:a16="http://schemas.microsoft.com/office/drawing/2014/main" id="{5FB87555-22E4-47AE-92E3-D158377EA311}"/>
              </a:ext>
            </a:extLst>
          </p:cNvPr>
          <p:cNvSpPr>
            <a:spLocks noGrp="1"/>
          </p:cNvSpPr>
          <p:nvPr>
            <p:ph type="subTitle" idx="1" hasCustomPrompt="1"/>
          </p:nvPr>
        </p:nvSpPr>
        <p:spPr>
          <a:xfrm>
            <a:off x="914400" y="3840480"/>
            <a:ext cx="4998720" cy="731520"/>
          </a:xfrm>
        </p:spPr>
        <p:txBody>
          <a:bodyPr>
            <a:noAutofit/>
          </a:bodyPr>
          <a:lstStyle>
            <a:lvl1pPr marL="0" indent="0" algn="l">
              <a:lnSpc>
                <a:spcPct val="100000"/>
              </a:lnSpc>
              <a:spcBef>
                <a:spcPts val="0"/>
              </a:spcBef>
              <a:buNone/>
              <a:defRPr sz="2400"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White text on dark background (i.e. dark blue and red color blocks)</a:t>
            </a:r>
          </a:p>
        </p:txBody>
      </p:sp>
      <p:sp>
        <p:nvSpPr>
          <p:cNvPr id="25" name="copyright">
            <a:extLst>
              <a:ext uri="{FF2B5EF4-FFF2-40B4-BE49-F238E27FC236}">
                <a16:creationId xmlns:a16="http://schemas.microsoft.com/office/drawing/2014/main" id="{01BF092D-AAAD-4F46-BD6E-8635EE9F2CEA}"/>
              </a:ext>
            </a:extLst>
          </p:cNvPr>
          <p:cNvSpPr/>
          <p:nvPr/>
        </p:nvSpPr>
        <p:spPr>
          <a:xfrm>
            <a:off x="9823451" y="6318365"/>
            <a:ext cx="1758949" cy="205184"/>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r"/>
            <a:r>
              <a:rPr sz="1200" dirty="0"/>
              <a:t>© </a:t>
            </a:r>
            <a:fld id="{92A9496F-C4F8-4EDA-AFA6-10B18EB3D79A}" type="datetimeyyyy">
              <a:rPr lang="en-US" sz="1200"/>
              <a:t>2025</a:t>
            </a:fld>
            <a:r>
              <a:rPr sz="1200" dirty="0"/>
              <a:t> Bracewell LLP</a:t>
            </a:r>
          </a:p>
        </p:txBody>
      </p:sp>
    </p:spTree>
    <p:extLst>
      <p:ext uri="{BB962C8B-B14F-4D97-AF65-F5344CB8AC3E}">
        <p14:creationId xmlns:p14="http://schemas.microsoft.com/office/powerpoint/2010/main" val="1088321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ttorney - Double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EE71B9-344F-49E5-87C1-9C8A3DA6D066}"/>
              </a:ext>
            </a:extLst>
          </p:cNvPr>
          <p:cNvSpPr>
            <a:spLocks noGrp="1"/>
          </p:cNvSpPr>
          <p:nvPr>
            <p:ph type="title"/>
          </p:nvPr>
        </p:nvSpPr>
        <p:spPr/>
        <p:txBody>
          <a:bodyPr/>
          <a:lstStyle/>
          <a:p>
            <a:r>
              <a:rPr lang="en-US"/>
              <a:t>Click to edit Master title style</a:t>
            </a:r>
            <a:endParaRPr/>
          </a:p>
        </p:txBody>
      </p:sp>
      <p:sp>
        <p:nvSpPr>
          <p:cNvPr id="16" name="Rectangle 15"/>
          <p:cNvSpPr/>
          <p:nvPr/>
        </p:nvSpPr>
        <p:spPr>
          <a:xfrm>
            <a:off x="1812916" y="1970427"/>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dirty="0">
                <a:solidFill>
                  <a:schemeClr val="tx1"/>
                </a:solidFill>
              </a:rPr>
              <a:t>T:</a:t>
            </a:r>
          </a:p>
        </p:txBody>
      </p:sp>
      <p:sp>
        <p:nvSpPr>
          <p:cNvPr id="17" name="Rectangle 16"/>
          <p:cNvSpPr/>
          <p:nvPr/>
        </p:nvSpPr>
        <p:spPr>
          <a:xfrm>
            <a:off x="1812916" y="2194265"/>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dirty="0">
                <a:solidFill>
                  <a:schemeClr val="tx1"/>
                </a:solidFill>
              </a:rPr>
              <a:t>E:</a:t>
            </a:r>
          </a:p>
        </p:txBody>
      </p:sp>
      <p:sp>
        <p:nvSpPr>
          <p:cNvPr id="6" name="Picture Placeholder 3"/>
          <p:cNvSpPr>
            <a:spLocks noGrp="1"/>
          </p:cNvSpPr>
          <p:nvPr>
            <p:ph type="pic" sz="quarter" idx="10"/>
          </p:nvPr>
        </p:nvSpPr>
        <p:spPr>
          <a:xfrm>
            <a:off x="681031" y="1392241"/>
            <a:ext cx="969264" cy="1362456"/>
          </a:xfrm>
          <a:prstGeom prst="rect">
            <a:avLst/>
          </a:prstGeom>
        </p:spPr>
        <p:txBody>
          <a:bodyPr/>
          <a:lstStyle>
            <a:lvl1pPr marL="0" indent="0">
              <a:buNone/>
              <a:defRPr sz="900"/>
            </a:lvl1pPr>
          </a:lstStyle>
          <a:p>
            <a:pPr lvl="0"/>
            <a:r>
              <a:rPr lang="en-US" dirty="0"/>
              <a:t>Click icon to add picture</a:t>
            </a:r>
            <a:endParaRPr dirty="0"/>
          </a:p>
        </p:txBody>
      </p:sp>
      <p:sp>
        <p:nvSpPr>
          <p:cNvPr id="7" name="Text Placeholder 5"/>
          <p:cNvSpPr>
            <a:spLocks noGrp="1"/>
          </p:cNvSpPr>
          <p:nvPr>
            <p:ph type="body" sz="quarter" idx="11"/>
          </p:nvPr>
        </p:nvSpPr>
        <p:spPr>
          <a:xfrm>
            <a:off x="675029" y="3270349"/>
            <a:ext cx="5273788" cy="2557715"/>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8" name="Content Placeholder 7"/>
          <p:cNvSpPr>
            <a:spLocks noGrp="1"/>
          </p:cNvSpPr>
          <p:nvPr>
            <p:ph sz="quarter" idx="12"/>
          </p:nvPr>
        </p:nvSpPr>
        <p:spPr>
          <a:xfrm>
            <a:off x="675029" y="2889347"/>
            <a:ext cx="5273788" cy="304800"/>
          </a:xfrm>
          <a:prstGeom prst="rect">
            <a:avLst/>
          </a:prstGeom>
        </p:spPr>
        <p:txBody>
          <a:bodyPr lIns="0" tIns="0" rIns="0" bIns="0"/>
          <a:lstStyle>
            <a:lvl1pPr marL="0" indent="0">
              <a:buNone/>
              <a:defRPr sz="2000" baseline="0">
                <a:solidFill>
                  <a:schemeClr val="accent1"/>
                </a:solidFill>
              </a:defRPr>
            </a:lvl1pPr>
          </a:lstStyle>
          <a:p>
            <a:pPr lvl="0"/>
            <a:r>
              <a:rPr lang="en-US"/>
              <a:t>Click to edit Master text styles</a:t>
            </a:r>
          </a:p>
        </p:txBody>
      </p:sp>
      <p:sp>
        <p:nvSpPr>
          <p:cNvPr id="9" name="Content Placeholder 7"/>
          <p:cNvSpPr>
            <a:spLocks noGrp="1"/>
          </p:cNvSpPr>
          <p:nvPr>
            <p:ph sz="quarter" idx="13"/>
          </p:nvPr>
        </p:nvSpPr>
        <p:spPr>
          <a:xfrm>
            <a:off x="1874795" y="1409371"/>
            <a:ext cx="3890997" cy="316679"/>
          </a:xfrm>
          <a:prstGeom prst="rect">
            <a:avLst/>
          </a:prstGeom>
        </p:spPr>
        <p:txBody>
          <a:bodyPr lIns="0" tIns="0" rIns="0" bIns="0"/>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0" name="Content Placeholder 7"/>
          <p:cNvSpPr>
            <a:spLocks noGrp="1"/>
          </p:cNvSpPr>
          <p:nvPr>
            <p:ph sz="quarter" idx="14"/>
          </p:nvPr>
        </p:nvSpPr>
        <p:spPr>
          <a:xfrm>
            <a:off x="1874795" y="1689472"/>
            <a:ext cx="3890997" cy="248989"/>
          </a:xfrm>
          <a:prstGeom prst="rect">
            <a:avLst/>
          </a:prstGeom>
        </p:spPr>
        <p:txBody>
          <a:bodyPr lIns="0" tIns="0" rIns="0" bIns="0" anchor="b"/>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1" name="Content Placeholder 7"/>
          <p:cNvSpPr>
            <a:spLocks noGrp="1"/>
          </p:cNvSpPr>
          <p:nvPr>
            <p:ph sz="quarter" idx="15"/>
          </p:nvPr>
        </p:nvSpPr>
        <p:spPr>
          <a:xfrm>
            <a:off x="2144010" y="1970427"/>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2" name="Content Placeholder 7"/>
          <p:cNvSpPr>
            <a:spLocks noGrp="1"/>
          </p:cNvSpPr>
          <p:nvPr>
            <p:ph sz="quarter" idx="16"/>
          </p:nvPr>
        </p:nvSpPr>
        <p:spPr>
          <a:xfrm>
            <a:off x="2144010" y="2194265"/>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3" name="Content Placeholder 7"/>
          <p:cNvSpPr>
            <a:spLocks noGrp="1"/>
          </p:cNvSpPr>
          <p:nvPr>
            <p:ph sz="quarter" idx="17"/>
          </p:nvPr>
        </p:nvSpPr>
        <p:spPr>
          <a:xfrm>
            <a:off x="1874795" y="2528853"/>
            <a:ext cx="3890997" cy="214348"/>
          </a:xfrm>
          <a:prstGeom prst="rect">
            <a:avLst/>
          </a:prstGeom>
        </p:spPr>
        <p:txBody>
          <a:bodyPr lIns="0" tIns="0" rIns="0" bIns="0"/>
          <a:lstStyle>
            <a:lvl1pPr marL="0" indent="0">
              <a:spcBef>
                <a:spcPts val="0"/>
              </a:spcBef>
              <a:spcAft>
                <a:spcPts val="0"/>
              </a:spcAft>
              <a:buNone/>
              <a:defRPr sz="12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1" name="Rectangle 20"/>
          <p:cNvSpPr/>
          <p:nvPr/>
        </p:nvSpPr>
        <p:spPr>
          <a:xfrm>
            <a:off x="7254231" y="1970427"/>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dirty="0">
                <a:solidFill>
                  <a:schemeClr val="tx1"/>
                </a:solidFill>
              </a:rPr>
              <a:t>T:</a:t>
            </a:r>
          </a:p>
        </p:txBody>
      </p:sp>
      <p:sp>
        <p:nvSpPr>
          <p:cNvPr id="22" name="Rectangle 21"/>
          <p:cNvSpPr/>
          <p:nvPr/>
        </p:nvSpPr>
        <p:spPr>
          <a:xfrm>
            <a:off x="7254231" y="2194265"/>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dirty="0">
                <a:solidFill>
                  <a:schemeClr val="tx1"/>
                </a:solidFill>
              </a:rPr>
              <a:t>E:</a:t>
            </a:r>
          </a:p>
        </p:txBody>
      </p:sp>
      <p:sp>
        <p:nvSpPr>
          <p:cNvPr id="23" name="Picture Placeholder 3"/>
          <p:cNvSpPr>
            <a:spLocks noGrp="1"/>
          </p:cNvSpPr>
          <p:nvPr>
            <p:ph type="pic" sz="quarter" idx="18"/>
          </p:nvPr>
        </p:nvSpPr>
        <p:spPr>
          <a:xfrm>
            <a:off x="6122345" y="1375119"/>
            <a:ext cx="969264" cy="1362456"/>
          </a:xfrm>
          <a:prstGeom prst="rect">
            <a:avLst/>
          </a:prstGeom>
        </p:spPr>
        <p:txBody>
          <a:bodyPr/>
          <a:lstStyle>
            <a:lvl1pPr marL="0" indent="0">
              <a:buNone/>
              <a:defRPr sz="900"/>
            </a:lvl1pPr>
          </a:lstStyle>
          <a:p>
            <a:pPr lvl="0"/>
            <a:r>
              <a:rPr lang="en-US" dirty="0"/>
              <a:t>Click icon to add picture</a:t>
            </a:r>
            <a:endParaRPr dirty="0"/>
          </a:p>
        </p:txBody>
      </p:sp>
      <p:sp>
        <p:nvSpPr>
          <p:cNvPr id="24" name="Text Placeholder 5"/>
          <p:cNvSpPr>
            <a:spLocks noGrp="1"/>
          </p:cNvSpPr>
          <p:nvPr>
            <p:ph type="body" sz="quarter" idx="19"/>
          </p:nvPr>
        </p:nvSpPr>
        <p:spPr>
          <a:xfrm>
            <a:off x="6122346" y="3270349"/>
            <a:ext cx="5273788" cy="2557715"/>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25" name="Content Placeholder 7"/>
          <p:cNvSpPr>
            <a:spLocks noGrp="1"/>
          </p:cNvSpPr>
          <p:nvPr>
            <p:ph sz="quarter" idx="20"/>
          </p:nvPr>
        </p:nvSpPr>
        <p:spPr>
          <a:xfrm>
            <a:off x="6122346" y="2889347"/>
            <a:ext cx="5273788" cy="304800"/>
          </a:xfrm>
          <a:prstGeom prst="rect">
            <a:avLst/>
          </a:prstGeom>
        </p:spPr>
        <p:txBody>
          <a:bodyPr lIns="0" tIns="0" rIns="0" bIns="0"/>
          <a:lstStyle>
            <a:lvl1pPr marL="0" indent="0">
              <a:buNone/>
              <a:defRPr sz="2000" baseline="0">
                <a:solidFill>
                  <a:schemeClr val="accent1"/>
                </a:solidFill>
              </a:defRPr>
            </a:lvl1pPr>
          </a:lstStyle>
          <a:p>
            <a:pPr lvl="0"/>
            <a:r>
              <a:rPr lang="en-US"/>
              <a:t>Click to edit Master text styles</a:t>
            </a:r>
          </a:p>
        </p:txBody>
      </p:sp>
      <p:sp>
        <p:nvSpPr>
          <p:cNvPr id="26" name="Content Placeholder 7"/>
          <p:cNvSpPr>
            <a:spLocks noGrp="1"/>
          </p:cNvSpPr>
          <p:nvPr>
            <p:ph sz="quarter" idx="21"/>
          </p:nvPr>
        </p:nvSpPr>
        <p:spPr>
          <a:xfrm>
            <a:off x="7316111" y="1392242"/>
            <a:ext cx="3890997" cy="316679"/>
          </a:xfrm>
          <a:prstGeom prst="rect">
            <a:avLst/>
          </a:prstGeom>
        </p:spPr>
        <p:txBody>
          <a:bodyPr lIns="0" tIns="0" rIns="0" bIns="0"/>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7" name="Content Placeholder 7"/>
          <p:cNvSpPr>
            <a:spLocks noGrp="1"/>
          </p:cNvSpPr>
          <p:nvPr>
            <p:ph sz="quarter" idx="22"/>
          </p:nvPr>
        </p:nvSpPr>
        <p:spPr>
          <a:xfrm>
            <a:off x="7316111" y="1672351"/>
            <a:ext cx="3890997" cy="263332"/>
          </a:xfrm>
          <a:prstGeom prst="rect">
            <a:avLst/>
          </a:prstGeom>
        </p:spPr>
        <p:txBody>
          <a:bodyPr lIns="0" tIns="0" rIns="0" bIns="0" anchor="b"/>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8" name="Content Placeholder 7"/>
          <p:cNvSpPr>
            <a:spLocks noGrp="1"/>
          </p:cNvSpPr>
          <p:nvPr>
            <p:ph sz="quarter" idx="23"/>
          </p:nvPr>
        </p:nvSpPr>
        <p:spPr>
          <a:xfrm>
            <a:off x="7585325" y="1970427"/>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9" name="Content Placeholder 7"/>
          <p:cNvSpPr>
            <a:spLocks noGrp="1"/>
          </p:cNvSpPr>
          <p:nvPr>
            <p:ph sz="quarter" idx="24"/>
          </p:nvPr>
        </p:nvSpPr>
        <p:spPr>
          <a:xfrm>
            <a:off x="7585325" y="2194265"/>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30" name="Content Placeholder 7"/>
          <p:cNvSpPr>
            <a:spLocks noGrp="1"/>
          </p:cNvSpPr>
          <p:nvPr>
            <p:ph sz="quarter" idx="25"/>
          </p:nvPr>
        </p:nvSpPr>
        <p:spPr>
          <a:xfrm>
            <a:off x="7316111" y="2511730"/>
            <a:ext cx="3890997" cy="214348"/>
          </a:xfrm>
          <a:prstGeom prst="rect">
            <a:avLst/>
          </a:prstGeom>
        </p:spPr>
        <p:txBody>
          <a:bodyPr lIns="0" tIns="0" rIns="0" bIns="0"/>
          <a:lstStyle>
            <a:lvl1pPr marL="0" indent="0">
              <a:spcBef>
                <a:spcPts val="0"/>
              </a:spcBef>
              <a:spcAft>
                <a:spcPts val="0"/>
              </a:spcAft>
              <a:buNone/>
              <a:defRPr sz="12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4" name="Footer Placeholder 3">
            <a:extLst>
              <a:ext uri="{FF2B5EF4-FFF2-40B4-BE49-F238E27FC236}">
                <a16:creationId xmlns:a16="http://schemas.microsoft.com/office/drawing/2014/main" id="{FD4209CD-475A-421C-980F-20D443B39C9D}"/>
              </a:ext>
            </a:extLst>
          </p:cNvPr>
          <p:cNvSpPr>
            <a:spLocks noGrp="1"/>
          </p:cNvSpPr>
          <p:nvPr>
            <p:ph type="ftr" sz="quarter" idx="26"/>
          </p:nvPr>
        </p:nvSpPr>
        <p:spPr/>
        <p:txBody>
          <a:bodyPr/>
          <a:lstStyle/>
          <a:p>
            <a:endParaRPr lang="en-US" dirty="0"/>
          </a:p>
        </p:txBody>
      </p:sp>
      <p:sp>
        <p:nvSpPr>
          <p:cNvPr id="5" name="Slide Number Placeholder 4">
            <a:extLst>
              <a:ext uri="{FF2B5EF4-FFF2-40B4-BE49-F238E27FC236}">
                <a16:creationId xmlns:a16="http://schemas.microsoft.com/office/drawing/2014/main" id="{0CA98B42-820A-4319-9DB4-DE3B4DACCA4C}"/>
              </a:ext>
            </a:extLst>
          </p:cNvPr>
          <p:cNvSpPr>
            <a:spLocks noGrp="1"/>
          </p:cNvSpPr>
          <p:nvPr>
            <p:ph type="sldNum" sz="quarter" idx="27"/>
          </p:nvPr>
        </p:nvSpPr>
        <p:spPr/>
        <p:txBody>
          <a:bodyPr/>
          <a:lstStyle/>
          <a:p>
            <a:fld id="{64B0F75E-4675-4626-BF7B-BFD2F5047927}" type="slidenum">
              <a:rPr lang="en-US" smtClean="0"/>
              <a:t>‹#›</a:t>
            </a:fld>
            <a:endParaRPr lang="en-US" dirty="0"/>
          </a:p>
        </p:txBody>
      </p:sp>
    </p:spTree>
    <p:extLst>
      <p:ext uri="{BB962C8B-B14F-4D97-AF65-F5344CB8AC3E}">
        <p14:creationId xmlns:p14="http://schemas.microsoft.com/office/powerpoint/2010/main" val="907746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ttorney - Triple">
    <p:spTree>
      <p:nvGrpSpPr>
        <p:cNvPr id="1" name=""/>
        <p:cNvGrpSpPr/>
        <p:nvPr/>
      </p:nvGrpSpPr>
      <p:grpSpPr>
        <a:xfrm>
          <a:off x="0" y="0"/>
          <a:ext cx="0" cy="0"/>
          <a:chOff x="0" y="0"/>
          <a:chExt cx="0" cy="0"/>
        </a:xfrm>
      </p:grpSpPr>
      <p:sp>
        <p:nvSpPr>
          <p:cNvPr id="16" name="Rectangle 15"/>
          <p:cNvSpPr/>
          <p:nvPr/>
        </p:nvSpPr>
        <p:spPr>
          <a:xfrm>
            <a:off x="1812916" y="1987551"/>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dirty="0">
                <a:solidFill>
                  <a:schemeClr val="tx1"/>
                </a:solidFill>
              </a:rPr>
              <a:t>T:</a:t>
            </a:r>
          </a:p>
        </p:txBody>
      </p:sp>
      <p:sp>
        <p:nvSpPr>
          <p:cNvPr id="17" name="Rectangle 16"/>
          <p:cNvSpPr/>
          <p:nvPr/>
        </p:nvSpPr>
        <p:spPr>
          <a:xfrm>
            <a:off x="1812916" y="2211388"/>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dirty="0">
                <a:solidFill>
                  <a:schemeClr val="tx1"/>
                </a:solidFill>
              </a:rPr>
              <a:t>E:</a:t>
            </a:r>
          </a:p>
        </p:txBody>
      </p:sp>
      <p:sp>
        <p:nvSpPr>
          <p:cNvPr id="6" name="Picture Placeholder 3"/>
          <p:cNvSpPr>
            <a:spLocks noGrp="1"/>
          </p:cNvSpPr>
          <p:nvPr>
            <p:ph type="pic" sz="quarter" idx="10"/>
          </p:nvPr>
        </p:nvSpPr>
        <p:spPr>
          <a:xfrm>
            <a:off x="681031" y="1392241"/>
            <a:ext cx="969264" cy="1362456"/>
          </a:xfrm>
          <a:prstGeom prst="rect">
            <a:avLst/>
          </a:prstGeom>
        </p:spPr>
        <p:txBody>
          <a:bodyPr/>
          <a:lstStyle>
            <a:lvl1pPr marL="0" indent="0">
              <a:buNone/>
              <a:defRPr sz="900"/>
            </a:lvl1pPr>
          </a:lstStyle>
          <a:p>
            <a:pPr lvl="0"/>
            <a:r>
              <a:rPr lang="en-US" dirty="0"/>
              <a:t>Click icon to add picture</a:t>
            </a:r>
            <a:endParaRPr dirty="0"/>
          </a:p>
        </p:txBody>
      </p:sp>
      <p:sp>
        <p:nvSpPr>
          <p:cNvPr id="7" name="Text Placeholder 5"/>
          <p:cNvSpPr>
            <a:spLocks noGrp="1"/>
          </p:cNvSpPr>
          <p:nvPr>
            <p:ph type="body" sz="quarter" idx="11"/>
          </p:nvPr>
        </p:nvSpPr>
        <p:spPr>
          <a:xfrm>
            <a:off x="6122346" y="1797684"/>
            <a:ext cx="5282255" cy="974272"/>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8" name="Content Placeholder 7"/>
          <p:cNvSpPr>
            <a:spLocks noGrp="1"/>
          </p:cNvSpPr>
          <p:nvPr>
            <p:ph sz="quarter" idx="12"/>
          </p:nvPr>
        </p:nvSpPr>
        <p:spPr>
          <a:xfrm>
            <a:off x="6122346" y="1416683"/>
            <a:ext cx="5282255" cy="304800"/>
          </a:xfrm>
          <a:prstGeom prst="rect">
            <a:avLst/>
          </a:prstGeom>
        </p:spPr>
        <p:txBody>
          <a:bodyPr lIns="0" tIns="0" rIns="0" bIns="0"/>
          <a:lstStyle>
            <a:lvl1pPr marL="0" indent="0">
              <a:buNone/>
              <a:defRPr sz="2000" baseline="0">
                <a:solidFill>
                  <a:schemeClr val="accent1"/>
                </a:solidFill>
              </a:defRPr>
            </a:lvl1pPr>
          </a:lstStyle>
          <a:p>
            <a:pPr lvl="0"/>
            <a:r>
              <a:rPr lang="en-US"/>
              <a:t>Click to edit Master text styles</a:t>
            </a:r>
          </a:p>
        </p:txBody>
      </p:sp>
      <p:sp>
        <p:nvSpPr>
          <p:cNvPr id="9" name="Content Placeholder 7"/>
          <p:cNvSpPr>
            <a:spLocks noGrp="1"/>
          </p:cNvSpPr>
          <p:nvPr>
            <p:ph sz="quarter" idx="13"/>
          </p:nvPr>
        </p:nvSpPr>
        <p:spPr>
          <a:xfrm>
            <a:off x="1874795" y="1409371"/>
            <a:ext cx="3890997" cy="316679"/>
          </a:xfrm>
          <a:prstGeom prst="rect">
            <a:avLst/>
          </a:prstGeom>
        </p:spPr>
        <p:txBody>
          <a:bodyPr lIns="0" tIns="0" rIns="0" bIns="0"/>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0" name="Content Placeholder 7"/>
          <p:cNvSpPr>
            <a:spLocks noGrp="1"/>
          </p:cNvSpPr>
          <p:nvPr>
            <p:ph sz="quarter" idx="14"/>
          </p:nvPr>
        </p:nvSpPr>
        <p:spPr>
          <a:xfrm>
            <a:off x="1874795" y="1689472"/>
            <a:ext cx="3890997" cy="271107"/>
          </a:xfrm>
          <a:prstGeom prst="rect">
            <a:avLst/>
          </a:prstGeom>
        </p:spPr>
        <p:txBody>
          <a:bodyPr lIns="0" tIns="0" rIns="0" bIns="0" anchor="b"/>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1" name="Content Placeholder 7"/>
          <p:cNvSpPr>
            <a:spLocks noGrp="1"/>
          </p:cNvSpPr>
          <p:nvPr>
            <p:ph sz="quarter" idx="15"/>
          </p:nvPr>
        </p:nvSpPr>
        <p:spPr>
          <a:xfrm>
            <a:off x="2144010" y="1987551"/>
            <a:ext cx="3625855"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2" name="Content Placeholder 7"/>
          <p:cNvSpPr>
            <a:spLocks noGrp="1"/>
          </p:cNvSpPr>
          <p:nvPr>
            <p:ph sz="quarter" idx="16"/>
          </p:nvPr>
        </p:nvSpPr>
        <p:spPr>
          <a:xfrm>
            <a:off x="2144010" y="2211388"/>
            <a:ext cx="3625855"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13" name="Content Placeholder 7"/>
          <p:cNvSpPr>
            <a:spLocks noGrp="1"/>
          </p:cNvSpPr>
          <p:nvPr>
            <p:ph sz="quarter" idx="17"/>
          </p:nvPr>
        </p:nvSpPr>
        <p:spPr>
          <a:xfrm>
            <a:off x="1874795" y="2528853"/>
            <a:ext cx="3890997" cy="214348"/>
          </a:xfrm>
          <a:prstGeom prst="rect">
            <a:avLst/>
          </a:prstGeom>
        </p:spPr>
        <p:txBody>
          <a:bodyPr lIns="0" tIns="0" rIns="0" bIns="0"/>
          <a:lstStyle>
            <a:lvl1pPr marL="0" indent="0">
              <a:spcBef>
                <a:spcPts val="0"/>
              </a:spcBef>
              <a:spcAft>
                <a:spcPts val="0"/>
              </a:spcAft>
              <a:buNone/>
              <a:defRPr sz="12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1" name="Rectangle 20"/>
          <p:cNvSpPr/>
          <p:nvPr/>
        </p:nvSpPr>
        <p:spPr>
          <a:xfrm>
            <a:off x="1812916" y="3500047"/>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dirty="0">
                <a:solidFill>
                  <a:schemeClr val="tx1"/>
                </a:solidFill>
              </a:rPr>
              <a:t>T:</a:t>
            </a:r>
          </a:p>
        </p:txBody>
      </p:sp>
      <p:sp>
        <p:nvSpPr>
          <p:cNvPr id="22" name="Rectangle 21"/>
          <p:cNvSpPr/>
          <p:nvPr/>
        </p:nvSpPr>
        <p:spPr>
          <a:xfrm>
            <a:off x="1812916" y="3723884"/>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dirty="0">
                <a:solidFill>
                  <a:schemeClr val="tx1"/>
                </a:solidFill>
              </a:rPr>
              <a:t>E:</a:t>
            </a:r>
          </a:p>
        </p:txBody>
      </p:sp>
      <p:sp>
        <p:nvSpPr>
          <p:cNvPr id="23" name="Picture Placeholder 3"/>
          <p:cNvSpPr>
            <a:spLocks noGrp="1"/>
          </p:cNvSpPr>
          <p:nvPr>
            <p:ph type="pic" sz="quarter" idx="18"/>
          </p:nvPr>
        </p:nvSpPr>
        <p:spPr>
          <a:xfrm>
            <a:off x="681031" y="2904737"/>
            <a:ext cx="969264" cy="1362456"/>
          </a:xfrm>
          <a:prstGeom prst="rect">
            <a:avLst/>
          </a:prstGeom>
        </p:spPr>
        <p:txBody>
          <a:bodyPr/>
          <a:lstStyle>
            <a:lvl1pPr marL="0" indent="0">
              <a:buNone/>
              <a:defRPr sz="900"/>
            </a:lvl1pPr>
          </a:lstStyle>
          <a:p>
            <a:pPr lvl="0"/>
            <a:r>
              <a:rPr lang="en-US" dirty="0"/>
              <a:t>Click icon to add picture</a:t>
            </a:r>
            <a:endParaRPr dirty="0"/>
          </a:p>
        </p:txBody>
      </p:sp>
      <p:sp>
        <p:nvSpPr>
          <p:cNvPr id="24" name="Text Placeholder 5"/>
          <p:cNvSpPr>
            <a:spLocks noGrp="1"/>
          </p:cNvSpPr>
          <p:nvPr>
            <p:ph type="body" sz="quarter" idx="19"/>
          </p:nvPr>
        </p:nvSpPr>
        <p:spPr>
          <a:xfrm>
            <a:off x="6122346" y="3310180"/>
            <a:ext cx="5282255" cy="974272"/>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25" name="Content Placeholder 7"/>
          <p:cNvSpPr>
            <a:spLocks noGrp="1"/>
          </p:cNvSpPr>
          <p:nvPr>
            <p:ph sz="quarter" idx="20"/>
          </p:nvPr>
        </p:nvSpPr>
        <p:spPr>
          <a:xfrm>
            <a:off x="6122346" y="2929179"/>
            <a:ext cx="5282255" cy="304800"/>
          </a:xfrm>
          <a:prstGeom prst="rect">
            <a:avLst/>
          </a:prstGeom>
        </p:spPr>
        <p:txBody>
          <a:bodyPr lIns="0" tIns="0" rIns="0" bIns="0"/>
          <a:lstStyle>
            <a:lvl1pPr marL="0" indent="0">
              <a:buNone/>
              <a:defRPr sz="2000" baseline="0">
                <a:solidFill>
                  <a:schemeClr val="accent1"/>
                </a:solidFill>
              </a:defRPr>
            </a:lvl1pPr>
          </a:lstStyle>
          <a:p>
            <a:pPr lvl="0"/>
            <a:r>
              <a:rPr lang="en-US"/>
              <a:t>Click to edit Master text styles</a:t>
            </a:r>
          </a:p>
        </p:txBody>
      </p:sp>
      <p:sp>
        <p:nvSpPr>
          <p:cNvPr id="26" name="Content Placeholder 7"/>
          <p:cNvSpPr>
            <a:spLocks noGrp="1"/>
          </p:cNvSpPr>
          <p:nvPr>
            <p:ph sz="quarter" idx="21"/>
          </p:nvPr>
        </p:nvSpPr>
        <p:spPr>
          <a:xfrm>
            <a:off x="1874795" y="2921867"/>
            <a:ext cx="3890997" cy="316679"/>
          </a:xfrm>
          <a:prstGeom prst="rect">
            <a:avLst/>
          </a:prstGeom>
        </p:spPr>
        <p:txBody>
          <a:bodyPr lIns="0" tIns="0" rIns="0" bIns="0"/>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7" name="Content Placeholder 7"/>
          <p:cNvSpPr>
            <a:spLocks noGrp="1"/>
          </p:cNvSpPr>
          <p:nvPr>
            <p:ph sz="quarter" idx="22"/>
          </p:nvPr>
        </p:nvSpPr>
        <p:spPr>
          <a:xfrm>
            <a:off x="1874795" y="3201973"/>
            <a:ext cx="3890997" cy="271107"/>
          </a:xfrm>
          <a:prstGeom prst="rect">
            <a:avLst/>
          </a:prstGeom>
        </p:spPr>
        <p:txBody>
          <a:bodyPr lIns="0" tIns="0" rIns="0" bIns="0" anchor="b"/>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8" name="Content Placeholder 7"/>
          <p:cNvSpPr>
            <a:spLocks noGrp="1"/>
          </p:cNvSpPr>
          <p:nvPr>
            <p:ph sz="quarter" idx="23"/>
          </p:nvPr>
        </p:nvSpPr>
        <p:spPr>
          <a:xfrm>
            <a:off x="2144010" y="3500047"/>
            <a:ext cx="3625855"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29" name="Content Placeholder 7"/>
          <p:cNvSpPr>
            <a:spLocks noGrp="1"/>
          </p:cNvSpPr>
          <p:nvPr>
            <p:ph sz="quarter" idx="24"/>
          </p:nvPr>
        </p:nvSpPr>
        <p:spPr>
          <a:xfrm>
            <a:off x="2144010" y="3723884"/>
            <a:ext cx="3625855"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30" name="Content Placeholder 7"/>
          <p:cNvSpPr>
            <a:spLocks noGrp="1"/>
          </p:cNvSpPr>
          <p:nvPr>
            <p:ph sz="quarter" idx="25"/>
          </p:nvPr>
        </p:nvSpPr>
        <p:spPr>
          <a:xfrm>
            <a:off x="1874795" y="4041349"/>
            <a:ext cx="3890997" cy="214348"/>
          </a:xfrm>
          <a:prstGeom prst="rect">
            <a:avLst/>
          </a:prstGeom>
        </p:spPr>
        <p:txBody>
          <a:bodyPr lIns="0" tIns="0" rIns="0" bIns="0"/>
          <a:lstStyle>
            <a:lvl1pPr marL="0" indent="0">
              <a:spcBef>
                <a:spcPts val="0"/>
              </a:spcBef>
              <a:spcAft>
                <a:spcPts val="0"/>
              </a:spcAft>
              <a:buNone/>
              <a:defRPr sz="12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34" name="Rectangle 33"/>
          <p:cNvSpPr/>
          <p:nvPr/>
        </p:nvSpPr>
        <p:spPr>
          <a:xfrm>
            <a:off x="1812916" y="5037116"/>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dirty="0">
                <a:solidFill>
                  <a:schemeClr val="tx1"/>
                </a:solidFill>
              </a:rPr>
              <a:t>T:</a:t>
            </a:r>
          </a:p>
        </p:txBody>
      </p:sp>
      <p:sp>
        <p:nvSpPr>
          <p:cNvPr id="35" name="Rectangle 34"/>
          <p:cNvSpPr/>
          <p:nvPr/>
        </p:nvSpPr>
        <p:spPr>
          <a:xfrm>
            <a:off x="1812916" y="5260955"/>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dirty="0">
                <a:solidFill>
                  <a:schemeClr val="tx1"/>
                </a:solidFill>
              </a:rPr>
              <a:t>E:</a:t>
            </a:r>
          </a:p>
        </p:txBody>
      </p:sp>
      <p:sp>
        <p:nvSpPr>
          <p:cNvPr id="36" name="Picture Placeholder 3"/>
          <p:cNvSpPr>
            <a:spLocks noGrp="1"/>
          </p:cNvSpPr>
          <p:nvPr>
            <p:ph type="pic" sz="quarter" idx="26"/>
          </p:nvPr>
        </p:nvSpPr>
        <p:spPr>
          <a:xfrm>
            <a:off x="681031" y="4441807"/>
            <a:ext cx="969264" cy="1362456"/>
          </a:xfrm>
          <a:prstGeom prst="rect">
            <a:avLst/>
          </a:prstGeom>
        </p:spPr>
        <p:txBody>
          <a:bodyPr/>
          <a:lstStyle>
            <a:lvl1pPr marL="0" indent="0">
              <a:buNone/>
              <a:defRPr sz="900"/>
            </a:lvl1pPr>
          </a:lstStyle>
          <a:p>
            <a:pPr lvl="0"/>
            <a:r>
              <a:rPr lang="en-US" dirty="0"/>
              <a:t>Click icon to add picture</a:t>
            </a:r>
            <a:endParaRPr dirty="0"/>
          </a:p>
        </p:txBody>
      </p:sp>
      <p:sp>
        <p:nvSpPr>
          <p:cNvPr id="37" name="Text Placeholder 5"/>
          <p:cNvSpPr>
            <a:spLocks noGrp="1"/>
          </p:cNvSpPr>
          <p:nvPr>
            <p:ph type="body" sz="quarter" idx="27"/>
          </p:nvPr>
        </p:nvSpPr>
        <p:spPr>
          <a:xfrm>
            <a:off x="6122346" y="4847251"/>
            <a:ext cx="5282255" cy="974272"/>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38" name="Content Placeholder 7"/>
          <p:cNvSpPr>
            <a:spLocks noGrp="1"/>
          </p:cNvSpPr>
          <p:nvPr>
            <p:ph sz="quarter" idx="28"/>
          </p:nvPr>
        </p:nvSpPr>
        <p:spPr>
          <a:xfrm>
            <a:off x="6122346" y="4466249"/>
            <a:ext cx="5282255" cy="304800"/>
          </a:xfrm>
          <a:prstGeom prst="rect">
            <a:avLst/>
          </a:prstGeom>
        </p:spPr>
        <p:txBody>
          <a:bodyPr lIns="0" tIns="0" rIns="0" bIns="0"/>
          <a:lstStyle>
            <a:lvl1pPr marL="0" indent="0">
              <a:buNone/>
              <a:defRPr sz="2000" baseline="0">
                <a:solidFill>
                  <a:schemeClr val="accent1"/>
                </a:solidFill>
              </a:defRPr>
            </a:lvl1pPr>
          </a:lstStyle>
          <a:p>
            <a:pPr lvl="0"/>
            <a:r>
              <a:rPr lang="en-US"/>
              <a:t>Click to edit Master text styles</a:t>
            </a:r>
          </a:p>
        </p:txBody>
      </p:sp>
      <p:sp>
        <p:nvSpPr>
          <p:cNvPr id="39" name="Content Placeholder 7"/>
          <p:cNvSpPr>
            <a:spLocks noGrp="1"/>
          </p:cNvSpPr>
          <p:nvPr>
            <p:ph sz="quarter" idx="29"/>
          </p:nvPr>
        </p:nvSpPr>
        <p:spPr>
          <a:xfrm>
            <a:off x="1874795" y="4458938"/>
            <a:ext cx="3890997" cy="316679"/>
          </a:xfrm>
          <a:prstGeom prst="rect">
            <a:avLst/>
          </a:prstGeom>
        </p:spPr>
        <p:txBody>
          <a:bodyPr lIns="0" tIns="0" rIns="0" bIns="0"/>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40" name="Content Placeholder 7"/>
          <p:cNvSpPr>
            <a:spLocks noGrp="1"/>
          </p:cNvSpPr>
          <p:nvPr>
            <p:ph sz="quarter" idx="30"/>
          </p:nvPr>
        </p:nvSpPr>
        <p:spPr>
          <a:xfrm>
            <a:off x="1874795" y="4739044"/>
            <a:ext cx="3890997" cy="271107"/>
          </a:xfrm>
          <a:prstGeom prst="rect">
            <a:avLst/>
          </a:prstGeom>
        </p:spPr>
        <p:txBody>
          <a:bodyPr lIns="0" tIns="0" rIns="0" bIns="0" anchor="b"/>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41" name="Content Placeholder 7"/>
          <p:cNvSpPr>
            <a:spLocks noGrp="1"/>
          </p:cNvSpPr>
          <p:nvPr>
            <p:ph sz="quarter" idx="31"/>
          </p:nvPr>
        </p:nvSpPr>
        <p:spPr>
          <a:xfrm>
            <a:off x="2144010" y="5037116"/>
            <a:ext cx="3625855"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42" name="Content Placeholder 7"/>
          <p:cNvSpPr>
            <a:spLocks noGrp="1"/>
          </p:cNvSpPr>
          <p:nvPr>
            <p:ph sz="quarter" idx="32"/>
          </p:nvPr>
        </p:nvSpPr>
        <p:spPr>
          <a:xfrm>
            <a:off x="2144010" y="5260955"/>
            <a:ext cx="3625855"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43" name="Content Placeholder 7"/>
          <p:cNvSpPr>
            <a:spLocks noGrp="1"/>
          </p:cNvSpPr>
          <p:nvPr>
            <p:ph sz="quarter" idx="33"/>
          </p:nvPr>
        </p:nvSpPr>
        <p:spPr>
          <a:xfrm>
            <a:off x="1874795" y="5578419"/>
            <a:ext cx="3890997" cy="214348"/>
          </a:xfrm>
          <a:prstGeom prst="rect">
            <a:avLst/>
          </a:prstGeom>
        </p:spPr>
        <p:txBody>
          <a:bodyPr lIns="0" tIns="0" rIns="0" bIns="0"/>
          <a:lstStyle>
            <a:lvl1pPr marL="0" indent="0">
              <a:spcBef>
                <a:spcPts val="0"/>
              </a:spcBef>
              <a:spcAft>
                <a:spcPts val="0"/>
              </a:spcAft>
              <a:buNone/>
              <a:defRPr sz="12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3" name="Title 2">
            <a:extLst>
              <a:ext uri="{FF2B5EF4-FFF2-40B4-BE49-F238E27FC236}">
                <a16:creationId xmlns:a16="http://schemas.microsoft.com/office/drawing/2014/main" id="{FD55AFE8-DB36-4661-8F1B-62192E415B5D}"/>
              </a:ext>
            </a:extLst>
          </p:cNvPr>
          <p:cNvSpPr>
            <a:spLocks noGrp="1"/>
          </p:cNvSpPr>
          <p:nvPr>
            <p:ph type="title"/>
          </p:nvPr>
        </p:nvSpPr>
        <p:spPr/>
        <p:txBody>
          <a:bodyPr/>
          <a:lstStyle/>
          <a:p>
            <a:r>
              <a:rPr lang="en-US"/>
              <a:t>Click to edit Master title style</a:t>
            </a:r>
            <a:endParaRPr/>
          </a:p>
        </p:txBody>
      </p:sp>
      <p:sp>
        <p:nvSpPr>
          <p:cNvPr id="4" name="Footer Placeholder 3">
            <a:extLst>
              <a:ext uri="{FF2B5EF4-FFF2-40B4-BE49-F238E27FC236}">
                <a16:creationId xmlns:a16="http://schemas.microsoft.com/office/drawing/2014/main" id="{DD10D282-0B0D-40B1-BF5A-206F00D85AA0}"/>
              </a:ext>
            </a:extLst>
          </p:cNvPr>
          <p:cNvSpPr>
            <a:spLocks noGrp="1"/>
          </p:cNvSpPr>
          <p:nvPr>
            <p:ph type="ftr" sz="quarter" idx="34"/>
          </p:nvPr>
        </p:nvSpPr>
        <p:spPr/>
        <p:txBody>
          <a:bodyPr/>
          <a:lstStyle/>
          <a:p>
            <a:endParaRPr lang="en-US" dirty="0"/>
          </a:p>
        </p:txBody>
      </p:sp>
      <p:sp>
        <p:nvSpPr>
          <p:cNvPr id="5" name="Slide Number Placeholder 4">
            <a:extLst>
              <a:ext uri="{FF2B5EF4-FFF2-40B4-BE49-F238E27FC236}">
                <a16:creationId xmlns:a16="http://schemas.microsoft.com/office/drawing/2014/main" id="{F1901DAC-359A-4C72-8D24-6FEF22C2F628}"/>
              </a:ext>
            </a:extLst>
          </p:cNvPr>
          <p:cNvSpPr>
            <a:spLocks noGrp="1"/>
          </p:cNvSpPr>
          <p:nvPr>
            <p:ph type="sldNum" sz="quarter" idx="35"/>
          </p:nvPr>
        </p:nvSpPr>
        <p:spPr/>
        <p:txBody>
          <a:bodyPr/>
          <a:lstStyle/>
          <a:p>
            <a:fld id="{64B0F75E-4675-4626-BF7B-BFD2F5047927}" type="slidenum">
              <a:rPr lang="en-US" smtClean="0"/>
              <a:t>‹#›</a:t>
            </a:fld>
            <a:endParaRPr lang="en-US" dirty="0"/>
          </a:p>
        </p:txBody>
      </p:sp>
    </p:spTree>
    <p:extLst>
      <p:ext uri="{BB962C8B-B14F-4D97-AF65-F5344CB8AC3E}">
        <p14:creationId xmlns:p14="http://schemas.microsoft.com/office/powerpoint/2010/main" val="3738001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ttorney - Quad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8D1E-CD51-494E-99ED-DB721E383A42}"/>
              </a:ext>
            </a:extLst>
          </p:cNvPr>
          <p:cNvSpPr>
            <a:spLocks noGrp="1"/>
          </p:cNvSpPr>
          <p:nvPr>
            <p:ph type="title"/>
          </p:nvPr>
        </p:nvSpPr>
        <p:spPr/>
        <p:txBody>
          <a:bodyPr/>
          <a:lstStyle>
            <a:lvl1pPr marL="0" indent="0">
              <a:defRPr/>
            </a:lvl1pPr>
          </a:lstStyle>
          <a:p>
            <a:r>
              <a:rPr lang="en-US"/>
              <a:t>Click to edit Master title style</a:t>
            </a:r>
            <a:endParaRPr dirty="0"/>
          </a:p>
        </p:txBody>
      </p:sp>
      <p:sp>
        <p:nvSpPr>
          <p:cNvPr id="4" name="Footer Placeholder 3">
            <a:extLst>
              <a:ext uri="{FF2B5EF4-FFF2-40B4-BE49-F238E27FC236}">
                <a16:creationId xmlns:a16="http://schemas.microsoft.com/office/drawing/2014/main" id="{F9336D51-2F2A-40E6-A302-A7494E1B65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68AB96D-103E-435E-924F-D11EDE7A035F}"/>
              </a:ext>
            </a:extLst>
          </p:cNvPr>
          <p:cNvSpPr>
            <a:spLocks noGrp="1"/>
          </p:cNvSpPr>
          <p:nvPr>
            <p:ph type="sldNum" sz="quarter" idx="12"/>
          </p:nvPr>
        </p:nvSpPr>
        <p:spPr/>
        <p:txBody>
          <a:bodyPr/>
          <a:lstStyle/>
          <a:p>
            <a:fld id="{64B0F75E-4675-4626-BF7B-BFD2F5047927}" type="slidenum">
              <a:rPr lang="en-US" smtClean="0"/>
              <a:t>‹#›</a:t>
            </a:fld>
            <a:endParaRPr lang="en-US" dirty="0"/>
          </a:p>
        </p:txBody>
      </p:sp>
      <p:sp>
        <p:nvSpPr>
          <p:cNvPr id="37" name="Rectangle 36"/>
          <p:cNvSpPr/>
          <p:nvPr/>
        </p:nvSpPr>
        <p:spPr>
          <a:xfrm>
            <a:off x="1812916" y="1946911"/>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sz="1400" dirty="0">
              <a:solidFill>
                <a:schemeClr val="accent1"/>
              </a:solidFill>
            </a:endParaRPr>
          </a:p>
        </p:txBody>
      </p:sp>
      <p:sp>
        <p:nvSpPr>
          <p:cNvPr id="38" name="Rectangle 37"/>
          <p:cNvSpPr/>
          <p:nvPr/>
        </p:nvSpPr>
        <p:spPr>
          <a:xfrm>
            <a:off x="1812916" y="2170748"/>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sz="1400" dirty="0">
              <a:solidFill>
                <a:schemeClr val="accent1"/>
              </a:solidFill>
            </a:endParaRPr>
          </a:p>
        </p:txBody>
      </p:sp>
      <p:sp>
        <p:nvSpPr>
          <p:cNvPr id="39" name="Picture Placeholder 3"/>
          <p:cNvSpPr>
            <a:spLocks noGrp="1"/>
          </p:cNvSpPr>
          <p:nvPr>
            <p:ph type="pic" sz="quarter" idx="10"/>
          </p:nvPr>
        </p:nvSpPr>
        <p:spPr>
          <a:xfrm>
            <a:off x="681031" y="1351601"/>
            <a:ext cx="969264" cy="1362456"/>
          </a:xfrm>
          <a:prstGeom prst="rect">
            <a:avLst/>
          </a:prstGeom>
        </p:spPr>
        <p:txBody>
          <a:bodyPr/>
          <a:lstStyle>
            <a:lvl1pPr marL="0" indent="0">
              <a:buNone/>
              <a:defRPr sz="900"/>
            </a:lvl1pPr>
          </a:lstStyle>
          <a:p>
            <a:pPr lvl="0"/>
            <a:r>
              <a:rPr lang="en-US" dirty="0"/>
              <a:t>Click icon to add picture</a:t>
            </a:r>
            <a:endParaRPr dirty="0"/>
          </a:p>
        </p:txBody>
      </p:sp>
      <p:sp>
        <p:nvSpPr>
          <p:cNvPr id="40" name="Text Placeholder 5"/>
          <p:cNvSpPr>
            <a:spLocks noGrp="1"/>
          </p:cNvSpPr>
          <p:nvPr>
            <p:ph type="body" sz="quarter" idx="13"/>
          </p:nvPr>
        </p:nvSpPr>
        <p:spPr>
          <a:xfrm>
            <a:off x="675029" y="2848707"/>
            <a:ext cx="5273788" cy="609600"/>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42" name="Content Placeholder 7"/>
          <p:cNvSpPr>
            <a:spLocks noGrp="1"/>
          </p:cNvSpPr>
          <p:nvPr>
            <p:ph sz="quarter" idx="15"/>
          </p:nvPr>
        </p:nvSpPr>
        <p:spPr>
          <a:xfrm>
            <a:off x="1874795" y="1368731"/>
            <a:ext cx="3890997" cy="316679"/>
          </a:xfrm>
          <a:prstGeom prst="rect">
            <a:avLst/>
          </a:prstGeom>
        </p:spPr>
        <p:txBody>
          <a:bodyPr lIns="0" tIns="0" rIns="0" bIns="0"/>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43" name="Content Placeholder 7"/>
          <p:cNvSpPr>
            <a:spLocks noGrp="1"/>
          </p:cNvSpPr>
          <p:nvPr>
            <p:ph sz="quarter" idx="16"/>
          </p:nvPr>
        </p:nvSpPr>
        <p:spPr>
          <a:xfrm>
            <a:off x="1874795" y="1648832"/>
            <a:ext cx="3890997" cy="248989"/>
          </a:xfrm>
          <a:prstGeom prst="rect">
            <a:avLst/>
          </a:prstGeom>
        </p:spPr>
        <p:txBody>
          <a:bodyPr lIns="0" tIns="0" rIns="0" bIns="0" anchor="b"/>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44" name="Content Placeholder 7"/>
          <p:cNvSpPr>
            <a:spLocks noGrp="1"/>
          </p:cNvSpPr>
          <p:nvPr>
            <p:ph sz="quarter" idx="17"/>
          </p:nvPr>
        </p:nvSpPr>
        <p:spPr>
          <a:xfrm>
            <a:off x="2144010" y="1984503"/>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45" name="Content Placeholder 7"/>
          <p:cNvSpPr>
            <a:spLocks noGrp="1"/>
          </p:cNvSpPr>
          <p:nvPr>
            <p:ph sz="quarter" idx="18"/>
          </p:nvPr>
        </p:nvSpPr>
        <p:spPr>
          <a:xfrm>
            <a:off x="2144010" y="2211388"/>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46" name="Content Placeholder 7"/>
          <p:cNvSpPr>
            <a:spLocks noGrp="1"/>
          </p:cNvSpPr>
          <p:nvPr>
            <p:ph sz="quarter" idx="19"/>
          </p:nvPr>
        </p:nvSpPr>
        <p:spPr>
          <a:xfrm>
            <a:off x="1874795" y="2488213"/>
            <a:ext cx="3890997" cy="214348"/>
          </a:xfrm>
          <a:prstGeom prst="rect">
            <a:avLst/>
          </a:prstGeom>
        </p:spPr>
        <p:txBody>
          <a:bodyPr lIns="0" tIns="0" rIns="0" bIns="0"/>
          <a:lstStyle>
            <a:lvl1pPr marL="0" indent="0">
              <a:spcBef>
                <a:spcPts val="0"/>
              </a:spcBef>
              <a:spcAft>
                <a:spcPts val="0"/>
              </a:spcAft>
              <a:buNone/>
              <a:defRPr sz="12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56" name="Rectangle 55"/>
          <p:cNvSpPr/>
          <p:nvPr/>
        </p:nvSpPr>
        <p:spPr>
          <a:xfrm>
            <a:off x="7254231" y="1929787"/>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sz="1400" dirty="0">
              <a:solidFill>
                <a:schemeClr val="accent1"/>
              </a:solidFill>
            </a:endParaRPr>
          </a:p>
        </p:txBody>
      </p:sp>
      <p:sp>
        <p:nvSpPr>
          <p:cNvPr id="57" name="Rectangle 56"/>
          <p:cNvSpPr/>
          <p:nvPr/>
        </p:nvSpPr>
        <p:spPr>
          <a:xfrm>
            <a:off x="7254231" y="2153625"/>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sz="1400" dirty="0">
              <a:solidFill>
                <a:schemeClr val="accent1"/>
              </a:solidFill>
            </a:endParaRPr>
          </a:p>
        </p:txBody>
      </p:sp>
      <p:sp>
        <p:nvSpPr>
          <p:cNvPr id="58" name="Picture Placeholder 3"/>
          <p:cNvSpPr>
            <a:spLocks noGrp="1"/>
          </p:cNvSpPr>
          <p:nvPr>
            <p:ph type="pic" sz="quarter" idx="20"/>
          </p:nvPr>
        </p:nvSpPr>
        <p:spPr>
          <a:xfrm>
            <a:off x="6122345" y="1334479"/>
            <a:ext cx="969264" cy="1362456"/>
          </a:xfrm>
          <a:prstGeom prst="rect">
            <a:avLst/>
          </a:prstGeom>
        </p:spPr>
        <p:txBody>
          <a:bodyPr/>
          <a:lstStyle>
            <a:lvl1pPr marL="0" indent="0">
              <a:buNone/>
              <a:defRPr sz="900"/>
            </a:lvl1pPr>
          </a:lstStyle>
          <a:p>
            <a:pPr lvl="0"/>
            <a:r>
              <a:rPr lang="en-US" dirty="0"/>
              <a:t>Click icon to add picture</a:t>
            </a:r>
            <a:endParaRPr dirty="0"/>
          </a:p>
        </p:txBody>
      </p:sp>
      <p:sp>
        <p:nvSpPr>
          <p:cNvPr id="59" name="Text Placeholder 5"/>
          <p:cNvSpPr>
            <a:spLocks noGrp="1"/>
          </p:cNvSpPr>
          <p:nvPr>
            <p:ph type="body" sz="quarter" idx="21"/>
          </p:nvPr>
        </p:nvSpPr>
        <p:spPr>
          <a:xfrm>
            <a:off x="6122346" y="2848707"/>
            <a:ext cx="5273788" cy="609600"/>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61" name="Content Placeholder 7"/>
          <p:cNvSpPr>
            <a:spLocks noGrp="1"/>
          </p:cNvSpPr>
          <p:nvPr>
            <p:ph sz="quarter" idx="23"/>
          </p:nvPr>
        </p:nvSpPr>
        <p:spPr>
          <a:xfrm>
            <a:off x="7316111" y="1351602"/>
            <a:ext cx="3890997" cy="316679"/>
          </a:xfrm>
          <a:prstGeom prst="rect">
            <a:avLst/>
          </a:prstGeom>
        </p:spPr>
        <p:txBody>
          <a:bodyPr lIns="0" tIns="0" rIns="0" bIns="0"/>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62" name="Content Placeholder 7"/>
          <p:cNvSpPr>
            <a:spLocks noGrp="1"/>
          </p:cNvSpPr>
          <p:nvPr>
            <p:ph sz="quarter" idx="24"/>
          </p:nvPr>
        </p:nvSpPr>
        <p:spPr>
          <a:xfrm>
            <a:off x="7316111" y="1631711"/>
            <a:ext cx="3890997" cy="263332"/>
          </a:xfrm>
          <a:prstGeom prst="rect">
            <a:avLst/>
          </a:prstGeom>
        </p:spPr>
        <p:txBody>
          <a:bodyPr lIns="0" tIns="0" rIns="0" bIns="0" anchor="b"/>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63" name="Content Placeholder 7"/>
          <p:cNvSpPr>
            <a:spLocks noGrp="1"/>
          </p:cNvSpPr>
          <p:nvPr>
            <p:ph sz="quarter" idx="25"/>
          </p:nvPr>
        </p:nvSpPr>
        <p:spPr>
          <a:xfrm>
            <a:off x="7585325" y="1984503"/>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64" name="Content Placeholder 7"/>
          <p:cNvSpPr>
            <a:spLocks noGrp="1"/>
          </p:cNvSpPr>
          <p:nvPr>
            <p:ph sz="quarter" idx="26"/>
          </p:nvPr>
        </p:nvSpPr>
        <p:spPr>
          <a:xfrm>
            <a:off x="7585325" y="2211388"/>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65" name="Content Placeholder 7"/>
          <p:cNvSpPr>
            <a:spLocks noGrp="1"/>
          </p:cNvSpPr>
          <p:nvPr>
            <p:ph sz="quarter" idx="27"/>
          </p:nvPr>
        </p:nvSpPr>
        <p:spPr>
          <a:xfrm>
            <a:off x="7316111" y="2471090"/>
            <a:ext cx="3890997" cy="214348"/>
          </a:xfrm>
          <a:prstGeom prst="rect">
            <a:avLst/>
          </a:prstGeom>
        </p:spPr>
        <p:txBody>
          <a:bodyPr lIns="0" tIns="0" rIns="0" bIns="0"/>
          <a:lstStyle>
            <a:lvl1pPr marL="0" indent="0">
              <a:spcBef>
                <a:spcPts val="0"/>
              </a:spcBef>
              <a:spcAft>
                <a:spcPts val="0"/>
              </a:spcAft>
              <a:buNone/>
              <a:defRPr sz="12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36" name="Rectangle 35"/>
          <p:cNvSpPr/>
          <p:nvPr/>
        </p:nvSpPr>
        <p:spPr>
          <a:xfrm>
            <a:off x="1812916" y="4716667"/>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sz="1400" dirty="0">
              <a:solidFill>
                <a:schemeClr val="accent1"/>
              </a:solidFill>
            </a:endParaRPr>
          </a:p>
        </p:txBody>
      </p:sp>
      <p:sp>
        <p:nvSpPr>
          <p:cNvPr id="47" name="Rectangle 46"/>
          <p:cNvSpPr/>
          <p:nvPr/>
        </p:nvSpPr>
        <p:spPr>
          <a:xfrm>
            <a:off x="1812916" y="4940504"/>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sz="1400" dirty="0">
              <a:solidFill>
                <a:schemeClr val="accent1"/>
              </a:solidFill>
            </a:endParaRPr>
          </a:p>
        </p:txBody>
      </p:sp>
      <p:sp>
        <p:nvSpPr>
          <p:cNvPr id="48" name="Picture Placeholder 3"/>
          <p:cNvSpPr>
            <a:spLocks noGrp="1"/>
          </p:cNvSpPr>
          <p:nvPr>
            <p:ph type="pic" sz="quarter" idx="28"/>
          </p:nvPr>
        </p:nvSpPr>
        <p:spPr>
          <a:xfrm>
            <a:off x="681031" y="3796357"/>
            <a:ext cx="969264" cy="1362456"/>
          </a:xfrm>
          <a:prstGeom prst="rect">
            <a:avLst/>
          </a:prstGeom>
        </p:spPr>
        <p:txBody>
          <a:bodyPr/>
          <a:lstStyle>
            <a:lvl1pPr marL="0" indent="0">
              <a:buNone/>
              <a:defRPr sz="900"/>
            </a:lvl1pPr>
          </a:lstStyle>
          <a:p>
            <a:pPr lvl="0"/>
            <a:r>
              <a:rPr lang="en-US" dirty="0"/>
              <a:t>Click icon to add picture</a:t>
            </a:r>
            <a:endParaRPr dirty="0"/>
          </a:p>
        </p:txBody>
      </p:sp>
      <p:sp>
        <p:nvSpPr>
          <p:cNvPr id="49" name="Text Placeholder 5"/>
          <p:cNvSpPr>
            <a:spLocks noGrp="1"/>
          </p:cNvSpPr>
          <p:nvPr>
            <p:ph type="body" sz="quarter" idx="29"/>
          </p:nvPr>
        </p:nvSpPr>
        <p:spPr>
          <a:xfrm>
            <a:off x="675029" y="5293463"/>
            <a:ext cx="5273788" cy="609600"/>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50" name="Content Placeholder 7"/>
          <p:cNvSpPr>
            <a:spLocks noGrp="1"/>
          </p:cNvSpPr>
          <p:nvPr>
            <p:ph sz="quarter" idx="30"/>
          </p:nvPr>
        </p:nvSpPr>
        <p:spPr>
          <a:xfrm>
            <a:off x="1874795" y="3813487"/>
            <a:ext cx="3890997" cy="316679"/>
          </a:xfrm>
          <a:prstGeom prst="rect">
            <a:avLst/>
          </a:prstGeom>
        </p:spPr>
        <p:txBody>
          <a:bodyPr lIns="0" tIns="0" rIns="0" bIns="0"/>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51" name="Content Placeholder 7"/>
          <p:cNvSpPr>
            <a:spLocks noGrp="1"/>
          </p:cNvSpPr>
          <p:nvPr>
            <p:ph sz="quarter" idx="31"/>
          </p:nvPr>
        </p:nvSpPr>
        <p:spPr>
          <a:xfrm>
            <a:off x="1874795" y="4093588"/>
            <a:ext cx="3890997" cy="248989"/>
          </a:xfrm>
          <a:prstGeom prst="rect">
            <a:avLst/>
          </a:prstGeom>
        </p:spPr>
        <p:txBody>
          <a:bodyPr lIns="0" tIns="0" rIns="0" bIns="0" anchor="b"/>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52" name="Content Placeholder 7"/>
          <p:cNvSpPr>
            <a:spLocks noGrp="1"/>
          </p:cNvSpPr>
          <p:nvPr>
            <p:ph sz="quarter" idx="32"/>
          </p:nvPr>
        </p:nvSpPr>
        <p:spPr>
          <a:xfrm>
            <a:off x="2144010" y="4414347"/>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53" name="Content Placeholder 7"/>
          <p:cNvSpPr>
            <a:spLocks noGrp="1"/>
          </p:cNvSpPr>
          <p:nvPr>
            <p:ph sz="quarter" idx="33"/>
          </p:nvPr>
        </p:nvSpPr>
        <p:spPr>
          <a:xfrm>
            <a:off x="2144010" y="4661293"/>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54" name="Content Placeholder 7"/>
          <p:cNvSpPr>
            <a:spLocks noGrp="1"/>
          </p:cNvSpPr>
          <p:nvPr>
            <p:ph sz="quarter" idx="34"/>
          </p:nvPr>
        </p:nvSpPr>
        <p:spPr>
          <a:xfrm>
            <a:off x="1874795" y="4932969"/>
            <a:ext cx="3890997" cy="214348"/>
          </a:xfrm>
          <a:prstGeom prst="rect">
            <a:avLst/>
          </a:prstGeom>
        </p:spPr>
        <p:txBody>
          <a:bodyPr lIns="0" tIns="0" rIns="0" bIns="0"/>
          <a:lstStyle>
            <a:lvl1pPr marL="0" indent="0">
              <a:spcBef>
                <a:spcPts val="0"/>
              </a:spcBef>
              <a:spcAft>
                <a:spcPts val="0"/>
              </a:spcAft>
              <a:buNone/>
              <a:defRPr sz="12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55" name="Rectangle 54"/>
          <p:cNvSpPr/>
          <p:nvPr/>
        </p:nvSpPr>
        <p:spPr>
          <a:xfrm>
            <a:off x="7254231" y="4374543"/>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sz="1400" dirty="0">
              <a:solidFill>
                <a:schemeClr val="accent1"/>
              </a:solidFill>
            </a:endParaRPr>
          </a:p>
        </p:txBody>
      </p:sp>
      <p:sp>
        <p:nvSpPr>
          <p:cNvPr id="66" name="Rectangle 65"/>
          <p:cNvSpPr/>
          <p:nvPr/>
        </p:nvSpPr>
        <p:spPr>
          <a:xfrm>
            <a:off x="7254231" y="4598381"/>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sz="1400" dirty="0">
              <a:solidFill>
                <a:schemeClr val="accent1"/>
              </a:solidFill>
            </a:endParaRPr>
          </a:p>
        </p:txBody>
      </p:sp>
      <p:sp>
        <p:nvSpPr>
          <p:cNvPr id="67" name="Picture Placeholder 3"/>
          <p:cNvSpPr>
            <a:spLocks noGrp="1"/>
          </p:cNvSpPr>
          <p:nvPr>
            <p:ph type="pic" sz="quarter" idx="35"/>
          </p:nvPr>
        </p:nvSpPr>
        <p:spPr>
          <a:xfrm>
            <a:off x="6122345" y="3779235"/>
            <a:ext cx="969264" cy="1362456"/>
          </a:xfrm>
          <a:prstGeom prst="rect">
            <a:avLst/>
          </a:prstGeom>
        </p:spPr>
        <p:txBody>
          <a:bodyPr/>
          <a:lstStyle>
            <a:lvl1pPr marL="0" indent="0">
              <a:buNone/>
              <a:defRPr sz="900"/>
            </a:lvl1pPr>
          </a:lstStyle>
          <a:p>
            <a:pPr lvl="0"/>
            <a:r>
              <a:rPr lang="en-US" dirty="0"/>
              <a:t>Click icon to add picture</a:t>
            </a:r>
            <a:endParaRPr dirty="0"/>
          </a:p>
        </p:txBody>
      </p:sp>
      <p:sp>
        <p:nvSpPr>
          <p:cNvPr id="68" name="Text Placeholder 5"/>
          <p:cNvSpPr>
            <a:spLocks noGrp="1"/>
          </p:cNvSpPr>
          <p:nvPr>
            <p:ph type="body" sz="quarter" idx="36"/>
          </p:nvPr>
        </p:nvSpPr>
        <p:spPr>
          <a:xfrm>
            <a:off x="6122346" y="5293463"/>
            <a:ext cx="5273788" cy="609600"/>
          </a:xfrm>
          <a:prstGeom prst="rect">
            <a:avLst/>
          </a:prstGeom>
        </p:spPr>
        <p:txBody>
          <a:bodyPr/>
          <a:lstStyle>
            <a:lvl1pPr marL="2381" indent="0">
              <a:buNone/>
              <a:defRPr sz="1800"/>
            </a:lvl1pPr>
            <a:lvl2pPr marL="347654" indent="-171446">
              <a:defRPr sz="825"/>
            </a:lvl2pPr>
            <a:lvl3pPr marL="513147" indent="-171446">
              <a:defRPr sz="825"/>
            </a:lvl3pPr>
            <a:lvl4pPr marL="688164" indent="-171446">
              <a:defRPr sz="825"/>
            </a:lvl4pPr>
            <a:lvl5pPr marL="859609" indent="-171446">
              <a:defRPr sz="825"/>
            </a:lvl5pPr>
          </a:lstStyle>
          <a:p>
            <a:pPr lvl="0"/>
            <a:r>
              <a:rPr lang="en-US"/>
              <a:t>Click to edit Master text styles</a:t>
            </a:r>
          </a:p>
        </p:txBody>
      </p:sp>
      <p:sp>
        <p:nvSpPr>
          <p:cNvPr id="69" name="Content Placeholder 7"/>
          <p:cNvSpPr>
            <a:spLocks noGrp="1"/>
          </p:cNvSpPr>
          <p:nvPr>
            <p:ph sz="quarter" idx="37"/>
          </p:nvPr>
        </p:nvSpPr>
        <p:spPr>
          <a:xfrm>
            <a:off x="7316111" y="3796358"/>
            <a:ext cx="3890997" cy="316679"/>
          </a:xfrm>
          <a:prstGeom prst="rect">
            <a:avLst/>
          </a:prstGeom>
        </p:spPr>
        <p:txBody>
          <a:bodyPr lIns="0" tIns="0" rIns="0" bIns="0"/>
          <a:lstStyle>
            <a:lvl1pPr marL="0" indent="0">
              <a:spcBef>
                <a:spcPts val="0"/>
              </a:spcBef>
              <a:spcAft>
                <a:spcPts val="0"/>
              </a:spcAft>
              <a:buNone/>
              <a:defRPr sz="20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70" name="Content Placeholder 7"/>
          <p:cNvSpPr>
            <a:spLocks noGrp="1"/>
          </p:cNvSpPr>
          <p:nvPr>
            <p:ph sz="quarter" idx="38"/>
          </p:nvPr>
        </p:nvSpPr>
        <p:spPr>
          <a:xfrm>
            <a:off x="7316111" y="4076467"/>
            <a:ext cx="3890997" cy="263332"/>
          </a:xfrm>
          <a:prstGeom prst="rect">
            <a:avLst/>
          </a:prstGeom>
        </p:spPr>
        <p:txBody>
          <a:bodyPr lIns="0" tIns="0" rIns="0" bIns="0" anchor="b"/>
          <a:lstStyle>
            <a:lvl1pPr marL="0" indent="0">
              <a:spcBef>
                <a:spcPts val="0"/>
              </a:spcBef>
              <a:spcAft>
                <a:spcPts val="0"/>
              </a:spcAft>
              <a:buNone/>
              <a:defRPr sz="16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71" name="Content Placeholder 7"/>
          <p:cNvSpPr>
            <a:spLocks noGrp="1"/>
          </p:cNvSpPr>
          <p:nvPr>
            <p:ph sz="quarter" idx="39"/>
          </p:nvPr>
        </p:nvSpPr>
        <p:spPr>
          <a:xfrm>
            <a:off x="7585325" y="4414347"/>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72" name="Content Placeholder 7"/>
          <p:cNvSpPr>
            <a:spLocks noGrp="1"/>
          </p:cNvSpPr>
          <p:nvPr>
            <p:ph sz="quarter" idx="40"/>
          </p:nvPr>
        </p:nvSpPr>
        <p:spPr>
          <a:xfrm>
            <a:off x="7585325" y="4661293"/>
            <a:ext cx="3625220" cy="231648"/>
          </a:xfrm>
          <a:prstGeom prst="rect">
            <a:avLst/>
          </a:prstGeom>
        </p:spPr>
        <p:txBody>
          <a:bodyPr anchor="ctr"/>
          <a:lstStyle>
            <a:lvl1pPr marL="0" indent="0">
              <a:spcBef>
                <a:spcPts val="0"/>
              </a:spcBef>
              <a:spcAft>
                <a:spcPts val="0"/>
              </a:spcAft>
              <a:buNone/>
              <a:defRPr sz="14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73" name="Content Placeholder 7"/>
          <p:cNvSpPr>
            <a:spLocks noGrp="1"/>
          </p:cNvSpPr>
          <p:nvPr>
            <p:ph sz="quarter" idx="41"/>
          </p:nvPr>
        </p:nvSpPr>
        <p:spPr>
          <a:xfrm>
            <a:off x="7316111" y="4915846"/>
            <a:ext cx="3890997" cy="214348"/>
          </a:xfrm>
          <a:prstGeom prst="rect">
            <a:avLst/>
          </a:prstGeom>
        </p:spPr>
        <p:txBody>
          <a:bodyPr lIns="0" tIns="0" rIns="0" bIns="0"/>
          <a:lstStyle>
            <a:lvl1pPr marL="0" indent="0">
              <a:spcBef>
                <a:spcPts val="0"/>
              </a:spcBef>
              <a:spcAft>
                <a:spcPts val="0"/>
              </a:spcAft>
              <a:buNone/>
              <a:defRPr sz="1200" b="0"/>
            </a:lvl1pPr>
            <a:lvl2pPr marL="260740" indent="0">
              <a:buNone/>
              <a:defRPr sz="900"/>
            </a:lvl2pPr>
            <a:lvl3pPr marL="514338" indent="0">
              <a:buNone/>
              <a:defRPr sz="900"/>
            </a:lvl3pPr>
            <a:lvl4pPr marL="775078" indent="0">
              <a:buNone/>
              <a:defRPr sz="900"/>
            </a:lvl4pPr>
            <a:lvl5pPr marL="1028674" indent="0">
              <a:buNone/>
              <a:defRPr sz="900"/>
            </a:lvl5pPr>
          </a:lstStyle>
          <a:p>
            <a:pPr lvl="0"/>
            <a:r>
              <a:rPr lang="en-US"/>
              <a:t>Click to edit Master text styles</a:t>
            </a:r>
          </a:p>
        </p:txBody>
      </p:sp>
      <p:sp>
        <p:nvSpPr>
          <p:cNvPr id="74" name="Rectangle 73">
            <a:extLst>
              <a:ext uri="{FF2B5EF4-FFF2-40B4-BE49-F238E27FC236}">
                <a16:creationId xmlns:a16="http://schemas.microsoft.com/office/drawing/2014/main" id="{DFCB44C6-ED47-43DD-B881-FFF352A385C7}"/>
              </a:ext>
            </a:extLst>
          </p:cNvPr>
          <p:cNvSpPr/>
          <p:nvPr/>
        </p:nvSpPr>
        <p:spPr>
          <a:xfrm>
            <a:off x="1812916" y="1987551"/>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dirty="0">
                <a:solidFill>
                  <a:schemeClr val="tx1"/>
                </a:solidFill>
              </a:rPr>
              <a:t>T:</a:t>
            </a:r>
          </a:p>
        </p:txBody>
      </p:sp>
      <p:sp>
        <p:nvSpPr>
          <p:cNvPr id="75" name="Rectangle 74">
            <a:extLst>
              <a:ext uri="{FF2B5EF4-FFF2-40B4-BE49-F238E27FC236}">
                <a16:creationId xmlns:a16="http://schemas.microsoft.com/office/drawing/2014/main" id="{4D72EC26-FD5C-4981-B303-ED198CDBF5C0}"/>
              </a:ext>
            </a:extLst>
          </p:cNvPr>
          <p:cNvSpPr/>
          <p:nvPr/>
        </p:nvSpPr>
        <p:spPr>
          <a:xfrm>
            <a:off x="1812916" y="2214436"/>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dirty="0">
                <a:solidFill>
                  <a:schemeClr val="tx1"/>
                </a:solidFill>
              </a:rPr>
              <a:t>E:</a:t>
            </a:r>
          </a:p>
        </p:txBody>
      </p:sp>
      <p:sp>
        <p:nvSpPr>
          <p:cNvPr id="76" name="Rectangle 75">
            <a:extLst>
              <a:ext uri="{FF2B5EF4-FFF2-40B4-BE49-F238E27FC236}">
                <a16:creationId xmlns:a16="http://schemas.microsoft.com/office/drawing/2014/main" id="{ED45710B-A4DD-4816-9A04-B2DD948A84AB}"/>
              </a:ext>
            </a:extLst>
          </p:cNvPr>
          <p:cNvSpPr/>
          <p:nvPr/>
        </p:nvSpPr>
        <p:spPr>
          <a:xfrm>
            <a:off x="1812916" y="4417395"/>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dirty="0">
                <a:solidFill>
                  <a:schemeClr val="tx1"/>
                </a:solidFill>
              </a:rPr>
              <a:t>T:</a:t>
            </a:r>
          </a:p>
        </p:txBody>
      </p:sp>
      <p:sp>
        <p:nvSpPr>
          <p:cNvPr id="77" name="Rectangle 76">
            <a:extLst>
              <a:ext uri="{FF2B5EF4-FFF2-40B4-BE49-F238E27FC236}">
                <a16:creationId xmlns:a16="http://schemas.microsoft.com/office/drawing/2014/main" id="{9F49F203-5301-4D46-A606-BAE6A6075145}"/>
              </a:ext>
            </a:extLst>
          </p:cNvPr>
          <p:cNvSpPr/>
          <p:nvPr/>
        </p:nvSpPr>
        <p:spPr>
          <a:xfrm>
            <a:off x="1812916" y="4664341"/>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dirty="0">
                <a:solidFill>
                  <a:schemeClr val="tx1"/>
                </a:solidFill>
              </a:rPr>
              <a:t>E:</a:t>
            </a:r>
          </a:p>
        </p:txBody>
      </p:sp>
      <p:sp>
        <p:nvSpPr>
          <p:cNvPr id="78" name="Rectangle 77">
            <a:extLst>
              <a:ext uri="{FF2B5EF4-FFF2-40B4-BE49-F238E27FC236}">
                <a16:creationId xmlns:a16="http://schemas.microsoft.com/office/drawing/2014/main" id="{4F0FB2AF-51DC-4080-AF4B-2DECDA951208}"/>
              </a:ext>
            </a:extLst>
          </p:cNvPr>
          <p:cNvSpPr/>
          <p:nvPr/>
        </p:nvSpPr>
        <p:spPr>
          <a:xfrm>
            <a:off x="7254231" y="1987551"/>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dirty="0">
                <a:solidFill>
                  <a:schemeClr val="tx1"/>
                </a:solidFill>
              </a:rPr>
              <a:t>T:</a:t>
            </a:r>
          </a:p>
        </p:txBody>
      </p:sp>
      <p:sp>
        <p:nvSpPr>
          <p:cNvPr id="79" name="Rectangle 78">
            <a:extLst>
              <a:ext uri="{FF2B5EF4-FFF2-40B4-BE49-F238E27FC236}">
                <a16:creationId xmlns:a16="http://schemas.microsoft.com/office/drawing/2014/main" id="{DA21DCAE-24B9-4F63-8959-8605BE3D6D1A}"/>
              </a:ext>
            </a:extLst>
          </p:cNvPr>
          <p:cNvSpPr/>
          <p:nvPr/>
        </p:nvSpPr>
        <p:spPr>
          <a:xfrm>
            <a:off x="7254231" y="2214436"/>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dirty="0">
                <a:solidFill>
                  <a:schemeClr val="tx1"/>
                </a:solidFill>
              </a:rPr>
              <a:t>E:</a:t>
            </a:r>
          </a:p>
        </p:txBody>
      </p:sp>
      <p:sp>
        <p:nvSpPr>
          <p:cNvPr id="80" name="Rectangle 79">
            <a:extLst>
              <a:ext uri="{FF2B5EF4-FFF2-40B4-BE49-F238E27FC236}">
                <a16:creationId xmlns:a16="http://schemas.microsoft.com/office/drawing/2014/main" id="{610082C7-3A6D-494E-B436-2A5A1B3D290C}"/>
              </a:ext>
            </a:extLst>
          </p:cNvPr>
          <p:cNvSpPr/>
          <p:nvPr/>
        </p:nvSpPr>
        <p:spPr>
          <a:xfrm>
            <a:off x="7254231" y="4417395"/>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dirty="0">
                <a:solidFill>
                  <a:schemeClr val="tx1"/>
                </a:solidFill>
              </a:rPr>
              <a:t>T:</a:t>
            </a:r>
          </a:p>
        </p:txBody>
      </p:sp>
      <p:sp>
        <p:nvSpPr>
          <p:cNvPr id="81" name="Rectangle 80">
            <a:extLst>
              <a:ext uri="{FF2B5EF4-FFF2-40B4-BE49-F238E27FC236}">
                <a16:creationId xmlns:a16="http://schemas.microsoft.com/office/drawing/2014/main" id="{A96B3E5E-FABA-4D84-A1E1-75B1D43721DC}"/>
              </a:ext>
            </a:extLst>
          </p:cNvPr>
          <p:cNvSpPr/>
          <p:nvPr/>
        </p:nvSpPr>
        <p:spPr>
          <a:xfrm>
            <a:off x="7254231" y="4664341"/>
            <a:ext cx="304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sz="1400" dirty="0">
                <a:solidFill>
                  <a:schemeClr val="tx1"/>
                </a:solidFill>
              </a:rPr>
              <a:t>E:</a:t>
            </a:r>
          </a:p>
        </p:txBody>
      </p:sp>
    </p:spTree>
    <p:extLst>
      <p:ext uri="{BB962C8B-B14F-4D97-AF65-F5344CB8AC3E}">
        <p14:creationId xmlns:p14="http://schemas.microsoft.com/office/powerpoint/2010/main" val="4146176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67DDDE3-57BD-4553-9E50-1257FA48E6D9}"/>
              </a:ext>
            </a:extLst>
          </p:cNvPr>
          <p:cNvSpPr/>
          <p:nvPr/>
        </p:nvSpPr>
        <p:spPr bwMode="ltGray">
          <a:xfrm>
            <a:off x="853440" y="1219201"/>
            <a:ext cx="10654949" cy="417260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sp>
        <p:nvSpPr>
          <p:cNvPr id="2" name="Title 1"/>
          <p:cNvSpPr>
            <a:spLocks noGrp="1"/>
          </p:cNvSpPr>
          <p:nvPr>
            <p:ph type="title"/>
          </p:nvPr>
        </p:nvSpPr>
        <p:spPr>
          <a:xfrm>
            <a:off x="1219200" y="2276158"/>
            <a:ext cx="9597280" cy="1702685"/>
          </a:xfrm>
        </p:spPr>
        <p:txBody>
          <a:bodyPr anchor="ctr">
            <a:noAutofit/>
          </a:bodyPr>
          <a:lstStyle>
            <a:lvl1pPr>
              <a:lnSpc>
                <a:spcPct val="100000"/>
              </a:lnSpc>
              <a:defRPr sz="3600">
                <a:solidFill>
                  <a:schemeClr val="tx1"/>
                </a:solidFill>
              </a:defRPr>
            </a:lvl1pPr>
          </a:lstStyle>
          <a:p>
            <a:r>
              <a:rPr lang="en-US"/>
              <a:t>Click to edit Master title style</a:t>
            </a:r>
            <a:endParaRPr dirty="0"/>
          </a:p>
        </p:txBody>
      </p:sp>
      <p:sp>
        <p:nvSpPr>
          <p:cNvPr id="3" name="Text Placeholder 2"/>
          <p:cNvSpPr>
            <a:spLocks noGrp="1"/>
          </p:cNvSpPr>
          <p:nvPr>
            <p:ph type="body" idx="1" hasCustomPrompt="1"/>
          </p:nvPr>
        </p:nvSpPr>
        <p:spPr>
          <a:xfrm>
            <a:off x="1219200" y="3978844"/>
            <a:ext cx="9597280" cy="870857"/>
          </a:xfrm>
        </p:spPr>
        <p:txBody>
          <a:bodyPr>
            <a:noAutofit/>
          </a:bodyPr>
          <a:lstStyle>
            <a:lvl1pPr marL="0" indent="0">
              <a:buNone/>
              <a:defRPr sz="2000" b="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dirty="0"/>
              <a:t>Optional subtitle</a:t>
            </a:r>
          </a:p>
        </p:txBody>
      </p:sp>
      <p:sp>
        <p:nvSpPr>
          <p:cNvPr id="12" name="Rectangle 11">
            <a:extLst>
              <a:ext uri="{FF2B5EF4-FFF2-40B4-BE49-F238E27FC236}">
                <a16:creationId xmlns:a16="http://schemas.microsoft.com/office/drawing/2014/main" id="{A4294698-94BD-4F96-9B8F-6B937DC0F2D3}"/>
              </a:ext>
            </a:extLst>
          </p:cNvPr>
          <p:cNvSpPr/>
          <p:nvPr/>
        </p:nvSpPr>
        <p:spPr>
          <a:xfrm>
            <a:off x="612140" y="975360"/>
            <a:ext cx="10654949" cy="40885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pic>
        <p:nvPicPr>
          <p:cNvPr id="14" name="Picture 13">
            <a:extLst>
              <a:ext uri="{FF2B5EF4-FFF2-40B4-BE49-F238E27FC236}">
                <a16:creationId xmlns:a16="http://schemas.microsoft.com/office/drawing/2014/main" id="{FD2C7751-0432-4602-BB80-D12B6212F3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6116647"/>
            <a:ext cx="2804756" cy="451104"/>
          </a:xfrm>
          <a:prstGeom prst="rect">
            <a:avLst/>
          </a:prstGeom>
        </p:spPr>
      </p:pic>
    </p:spTree>
    <p:extLst>
      <p:ext uri="{BB962C8B-B14F-4D97-AF65-F5344CB8AC3E}">
        <p14:creationId xmlns:p14="http://schemas.microsoft.com/office/powerpoint/2010/main" val="2241979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4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bg>
      <p:bgRef idx="1001">
        <a:schemeClr val="bg2"/>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67DDDE3-57BD-4553-9E50-1257FA48E6D9}"/>
              </a:ext>
            </a:extLst>
          </p:cNvPr>
          <p:cNvSpPr/>
          <p:nvPr/>
        </p:nvSpPr>
        <p:spPr bwMode="ltGray">
          <a:xfrm>
            <a:off x="853440" y="1219201"/>
            <a:ext cx="10654949" cy="417260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sp>
        <p:nvSpPr>
          <p:cNvPr id="2" name="Title 1"/>
          <p:cNvSpPr>
            <a:spLocks noGrp="1"/>
          </p:cNvSpPr>
          <p:nvPr>
            <p:ph type="title"/>
          </p:nvPr>
        </p:nvSpPr>
        <p:spPr>
          <a:xfrm>
            <a:off x="1219200" y="2276158"/>
            <a:ext cx="9597280" cy="1702685"/>
          </a:xfrm>
        </p:spPr>
        <p:txBody>
          <a:bodyPr anchor="ctr">
            <a:noAutofit/>
          </a:bodyPr>
          <a:lstStyle>
            <a:lvl1pPr>
              <a:lnSpc>
                <a:spcPct val="100000"/>
              </a:lnSpc>
              <a:defRPr sz="3600">
                <a:solidFill>
                  <a:schemeClr val="bg1"/>
                </a:solidFill>
              </a:defRPr>
            </a:lvl1pPr>
          </a:lstStyle>
          <a:p>
            <a:r>
              <a:rPr lang="en-US"/>
              <a:t>Click to edit Master title style</a:t>
            </a:r>
            <a:endParaRPr dirty="0"/>
          </a:p>
        </p:txBody>
      </p:sp>
      <p:sp>
        <p:nvSpPr>
          <p:cNvPr id="3" name="Text Placeholder 2"/>
          <p:cNvSpPr>
            <a:spLocks noGrp="1"/>
          </p:cNvSpPr>
          <p:nvPr>
            <p:ph type="body" idx="1" hasCustomPrompt="1"/>
          </p:nvPr>
        </p:nvSpPr>
        <p:spPr>
          <a:xfrm>
            <a:off x="1219200" y="3978844"/>
            <a:ext cx="9597280" cy="870857"/>
          </a:xfrm>
        </p:spPr>
        <p:txBody>
          <a:bodyPr>
            <a:noAutofit/>
          </a:bodyPr>
          <a:lstStyle>
            <a:lvl1pPr marL="0" indent="0">
              <a:buNone/>
              <a:defRPr sz="2000" b="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dirty="0"/>
              <a:t>Optional subtitle</a:t>
            </a:r>
          </a:p>
        </p:txBody>
      </p:sp>
      <p:sp>
        <p:nvSpPr>
          <p:cNvPr id="12" name="Rectangle 11">
            <a:extLst>
              <a:ext uri="{FF2B5EF4-FFF2-40B4-BE49-F238E27FC236}">
                <a16:creationId xmlns:a16="http://schemas.microsoft.com/office/drawing/2014/main" id="{A4294698-94BD-4F96-9B8F-6B937DC0F2D3}"/>
              </a:ext>
            </a:extLst>
          </p:cNvPr>
          <p:cNvSpPr/>
          <p:nvPr/>
        </p:nvSpPr>
        <p:spPr>
          <a:xfrm>
            <a:off x="612140" y="975360"/>
            <a:ext cx="10654949" cy="40885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pic>
        <p:nvPicPr>
          <p:cNvPr id="14" name="Picture 13">
            <a:extLst>
              <a:ext uri="{FF2B5EF4-FFF2-40B4-BE49-F238E27FC236}">
                <a16:creationId xmlns:a16="http://schemas.microsoft.com/office/drawing/2014/main" id="{FD2C7751-0432-4602-BB80-D12B6212F3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6116647"/>
            <a:ext cx="2804756" cy="451104"/>
          </a:xfrm>
          <a:prstGeom prst="rect">
            <a:avLst/>
          </a:prstGeom>
        </p:spPr>
      </p:pic>
    </p:spTree>
    <p:extLst>
      <p:ext uri="{BB962C8B-B14F-4D97-AF65-F5344CB8AC3E}">
        <p14:creationId xmlns:p14="http://schemas.microsoft.com/office/powerpoint/2010/main" val="64386776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4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bg>
      <p:bgRef idx="1001">
        <a:schemeClr val="bg2"/>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67DDDE3-57BD-4553-9E50-1257FA48E6D9}"/>
              </a:ext>
            </a:extLst>
          </p:cNvPr>
          <p:cNvSpPr/>
          <p:nvPr/>
        </p:nvSpPr>
        <p:spPr bwMode="ltGray">
          <a:xfrm>
            <a:off x="853440" y="1219201"/>
            <a:ext cx="10654949" cy="417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sp>
        <p:nvSpPr>
          <p:cNvPr id="2" name="Title 1"/>
          <p:cNvSpPr>
            <a:spLocks noGrp="1"/>
          </p:cNvSpPr>
          <p:nvPr>
            <p:ph type="title"/>
          </p:nvPr>
        </p:nvSpPr>
        <p:spPr>
          <a:xfrm>
            <a:off x="1219200" y="2276158"/>
            <a:ext cx="9597280" cy="1702685"/>
          </a:xfrm>
        </p:spPr>
        <p:txBody>
          <a:bodyPr anchor="ctr">
            <a:noAutofit/>
          </a:bodyPr>
          <a:lstStyle>
            <a:lvl1pPr>
              <a:lnSpc>
                <a:spcPct val="100000"/>
              </a:lnSpc>
              <a:defRPr sz="3600">
                <a:solidFill>
                  <a:schemeClr val="bg1"/>
                </a:solidFill>
              </a:defRPr>
            </a:lvl1pPr>
          </a:lstStyle>
          <a:p>
            <a:r>
              <a:rPr lang="en-US"/>
              <a:t>Click to edit Master title style</a:t>
            </a:r>
            <a:endParaRPr dirty="0"/>
          </a:p>
        </p:txBody>
      </p:sp>
      <p:sp>
        <p:nvSpPr>
          <p:cNvPr id="3" name="Text Placeholder 2"/>
          <p:cNvSpPr>
            <a:spLocks noGrp="1"/>
          </p:cNvSpPr>
          <p:nvPr>
            <p:ph type="body" idx="1" hasCustomPrompt="1"/>
          </p:nvPr>
        </p:nvSpPr>
        <p:spPr>
          <a:xfrm>
            <a:off x="1219200" y="3978844"/>
            <a:ext cx="9597280" cy="870857"/>
          </a:xfrm>
        </p:spPr>
        <p:txBody>
          <a:bodyPr>
            <a:noAutofit/>
          </a:bodyPr>
          <a:lstStyle>
            <a:lvl1pPr marL="0" indent="0">
              <a:buNone/>
              <a:defRPr sz="2000" b="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dirty="0"/>
              <a:t>Optional subtitle</a:t>
            </a:r>
          </a:p>
        </p:txBody>
      </p:sp>
      <p:sp>
        <p:nvSpPr>
          <p:cNvPr id="12" name="Rectangle 11">
            <a:extLst>
              <a:ext uri="{FF2B5EF4-FFF2-40B4-BE49-F238E27FC236}">
                <a16:creationId xmlns:a16="http://schemas.microsoft.com/office/drawing/2014/main" id="{A4294698-94BD-4F96-9B8F-6B937DC0F2D3}"/>
              </a:ext>
            </a:extLst>
          </p:cNvPr>
          <p:cNvSpPr/>
          <p:nvPr/>
        </p:nvSpPr>
        <p:spPr>
          <a:xfrm>
            <a:off x="612140" y="975360"/>
            <a:ext cx="10654949" cy="40885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pic>
        <p:nvPicPr>
          <p:cNvPr id="14" name="Picture 13">
            <a:extLst>
              <a:ext uri="{FF2B5EF4-FFF2-40B4-BE49-F238E27FC236}">
                <a16:creationId xmlns:a16="http://schemas.microsoft.com/office/drawing/2014/main" id="{FD2C7751-0432-4602-BB80-D12B6212F3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6116647"/>
            <a:ext cx="2804756" cy="451104"/>
          </a:xfrm>
          <a:prstGeom prst="rect">
            <a:avLst/>
          </a:prstGeom>
        </p:spPr>
      </p:pic>
    </p:spTree>
    <p:extLst>
      <p:ext uri="{BB962C8B-B14F-4D97-AF65-F5344CB8AC3E}">
        <p14:creationId xmlns:p14="http://schemas.microsoft.com/office/powerpoint/2010/main" val="9029967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4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D">
    <p:bg>
      <p:bgRef idx="1001">
        <a:schemeClr val="bg2"/>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67DDDE3-57BD-4553-9E50-1257FA48E6D9}"/>
              </a:ext>
            </a:extLst>
          </p:cNvPr>
          <p:cNvSpPr/>
          <p:nvPr/>
        </p:nvSpPr>
        <p:spPr bwMode="ltGray">
          <a:xfrm>
            <a:off x="853440" y="1219201"/>
            <a:ext cx="10654949" cy="417260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sp>
        <p:nvSpPr>
          <p:cNvPr id="2" name="Title 1"/>
          <p:cNvSpPr>
            <a:spLocks noGrp="1"/>
          </p:cNvSpPr>
          <p:nvPr>
            <p:ph type="title"/>
          </p:nvPr>
        </p:nvSpPr>
        <p:spPr>
          <a:xfrm>
            <a:off x="1219200" y="2276158"/>
            <a:ext cx="9597280" cy="1702685"/>
          </a:xfrm>
        </p:spPr>
        <p:txBody>
          <a:bodyPr anchor="ctr">
            <a:noAutofit/>
          </a:bodyPr>
          <a:lstStyle>
            <a:lvl1pPr>
              <a:lnSpc>
                <a:spcPct val="100000"/>
              </a:lnSpc>
              <a:defRPr sz="3600">
                <a:solidFill>
                  <a:schemeClr val="bg1"/>
                </a:solidFill>
              </a:defRPr>
            </a:lvl1pPr>
          </a:lstStyle>
          <a:p>
            <a:r>
              <a:rPr lang="en-US"/>
              <a:t>Click to edit Master title style</a:t>
            </a:r>
            <a:endParaRPr/>
          </a:p>
        </p:txBody>
      </p:sp>
      <p:sp>
        <p:nvSpPr>
          <p:cNvPr id="3" name="Text Placeholder 2"/>
          <p:cNvSpPr>
            <a:spLocks noGrp="1"/>
          </p:cNvSpPr>
          <p:nvPr>
            <p:ph type="body" idx="1" hasCustomPrompt="1"/>
          </p:nvPr>
        </p:nvSpPr>
        <p:spPr>
          <a:xfrm>
            <a:off x="1219200" y="3978844"/>
            <a:ext cx="9597280" cy="870857"/>
          </a:xfrm>
        </p:spPr>
        <p:txBody>
          <a:bodyPr>
            <a:noAutofit/>
          </a:bodyPr>
          <a:lstStyle>
            <a:lvl1pPr marL="0" indent="0">
              <a:buNone/>
              <a:defRPr sz="2000" b="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dirty="0"/>
              <a:t>Optional subtitle</a:t>
            </a:r>
          </a:p>
        </p:txBody>
      </p:sp>
      <p:sp>
        <p:nvSpPr>
          <p:cNvPr id="12" name="Rectangle 11">
            <a:extLst>
              <a:ext uri="{FF2B5EF4-FFF2-40B4-BE49-F238E27FC236}">
                <a16:creationId xmlns:a16="http://schemas.microsoft.com/office/drawing/2014/main" id="{A4294698-94BD-4F96-9B8F-6B937DC0F2D3}"/>
              </a:ext>
            </a:extLst>
          </p:cNvPr>
          <p:cNvSpPr/>
          <p:nvPr/>
        </p:nvSpPr>
        <p:spPr>
          <a:xfrm>
            <a:off x="612140" y="975360"/>
            <a:ext cx="10654949" cy="40885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pic>
        <p:nvPicPr>
          <p:cNvPr id="14" name="Picture 13">
            <a:extLst>
              <a:ext uri="{FF2B5EF4-FFF2-40B4-BE49-F238E27FC236}">
                <a16:creationId xmlns:a16="http://schemas.microsoft.com/office/drawing/2014/main" id="{FD2C7751-0432-4602-BB80-D12B6212F3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6116647"/>
            <a:ext cx="2804756" cy="451104"/>
          </a:xfrm>
          <a:prstGeom prst="rect">
            <a:avLst/>
          </a:prstGeom>
        </p:spPr>
      </p:pic>
    </p:spTree>
    <p:extLst>
      <p:ext uri="{BB962C8B-B14F-4D97-AF65-F5344CB8AC3E}">
        <p14:creationId xmlns:p14="http://schemas.microsoft.com/office/powerpoint/2010/main" val="31062864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54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Disclaimer">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634711-F00C-4037-B254-07CA83F897C9}"/>
              </a:ext>
            </a:extLst>
          </p:cNvPr>
          <p:cNvSpPr/>
          <p:nvPr/>
        </p:nvSpPr>
        <p:spPr bwMode="ltGray">
          <a:xfrm>
            <a:off x="853440" y="1219201"/>
            <a:ext cx="10654949" cy="417260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sp>
        <p:nvSpPr>
          <p:cNvPr id="5" name="Footer Placeholder 4">
            <a:extLst>
              <a:ext uri="{FF2B5EF4-FFF2-40B4-BE49-F238E27FC236}">
                <a16:creationId xmlns:a16="http://schemas.microsoft.com/office/drawing/2014/main" id="{23890853-3C06-4C1F-82AC-ACF66371DEE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519FF2C1-564C-4DCE-9784-B936B73E8EAA}"/>
              </a:ext>
            </a:extLst>
          </p:cNvPr>
          <p:cNvSpPr>
            <a:spLocks noGrp="1"/>
          </p:cNvSpPr>
          <p:nvPr>
            <p:ph type="sldNum" sz="quarter" idx="12"/>
          </p:nvPr>
        </p:nvSpPr>
        <p:spPr/>
        <p:txBody>
          <a:bodyPr/>
          <a:lstStyle>
            <a:lvl1pPr>
              <a:defRPr>
                <a:solidFill>
                  <a:schemeClr val="bg1"/>
                </a:solidFill>
              </a:defRPr>
            </a:lvl1pPr>
          </a:lstStyle>
          <a:p>
            <a:fld id="{64B0F75E-4675-4626-BF7B-BFD2F5047927}" type="slidenum">
              <a:rPr lang="en-US" smtClean="0"/>
              <a:t>‹#›</a:t>
            </a:fld>
            <a:endParaRPr lang="en-US" dirty="0"/>
          </a:p>
        </p:txBody>
      </p:sp>
      <p:sp>
        <p:nvSpPr>
          <p:cNvPr id="9" name="Rectangle 8">
            <a:extLst>
              <a:ext uri="{FF2B5EF4-FFF2-40B4-BE49-F238E27FC236}">
                <a16:creationId xmlns:a16="http://schemas.microsoft.com/office/drawing/2014/main" id="{140D9D0F-B67D-4B3B-A253-07A08A23E232}"/>
              </a:ext>
            </a:extLst>
          </p:cNvPr>
          <p:cNvSpPr/>
          <p:nvPr/>
        </p:nvSpPr>
        <p:spPr>
          <a:xfrm>
            <a:off x="612140" y="975360"/>
            <a:ext cx="10654949" cy="408852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sp>
        <p:nvSpPr>
          <p:cNvPr id="3" name="TextBox 2"/>
          <p:cNvSpPr txBox="1"/>
          <p:nvPr/>
        </p:nvSpPr>
        <p:spPr>
          <a:xfrm>
            <a:off x="1243584" y="1999488"/>
            <a:ext cx="9601200" cy="2231136"/>
          </a:xfrm>
          <a:prstGeom prst="rect">
            <a:avLst/>
          </a:prstGeom>
          <a:noFill/>
        </p:spPr>
        <p:txBody>
          <a:bodyPr wrap="square" rtlCol="0" anchor="ctr" anchorCtr="0">
            <a:noAutofit/>
          </a:bodyPr>
          <a:lstStyle/>
          <a:p>
            <a:r>
              <a:rPr sz="1800" i="1" dirty="0">
                <a:solidFill>
                  <a:schemeClr val="bg1"/>
                </a:solidFill>
              </a:rPr>
              <a:t>This presentation is provided for informational purposes only and should not be considered specific legal advice on any subject matter. You should contact your attorney to obtain advice with respect to any particular issue or problem. The content of  this presentation contains general information and may not reflect current legal developments, verdicts or settlements. Use of and access to this presentation does not create an attorney-client relationship between you and Bracewell.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6116647"/>
            <a:ext cx="2804756" cy="451104"/>
          </a:xfrm>
          <a:prstGeom prst="rect">
            <a:avLst/>
          </a:prstGeom>
        </p:spPr>
      </p:pic>
    </p:spTree>
    <p:extLst>
      <p:ext uri="{BB962C8B-B14F-4D97-AF65-F5344CB8AC3E}">
        <p14:creationId xmlns:p14="http://schemas.microsoft.com/office/powerpoint/2010/main" val="4051537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Disclaimer  B">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634711-F00C-4037-B254-07CA83F897C9}"/>
              </a:ext>
            </a:extLst>
          </p:cNvPr>
          <p:cNvSpPr/>
          <p:nvPr/>
        </p:nvSpPr>
        <p:spPr bwMode="ltGray">
          <a:xfrm>
            <a:off x="853440" y="1219201"/>
            <a:ext cx="10654949" cy="417260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sp>
        <p:nvSpPr>
          <p:cNvPr id="5" name="Footer Placeholder 4">
            <a:extLst>
              <a:ext uri="{FF2B5EF4-FFF2-40B4-BE49-F238E27FC236}">
                <a16:creationId xmlns:a16="http://schemas.microsoft.com/office/drawing/2014/main" id="{23890853-3C06-4C1F-82AC-ACF66371DEE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519FF2C1-564C-4DCE-9784-B936B73E8EAA}"/>
              </a:ext>
            </a:extLst>
          </p:cNvPr>
          <p:cNvSpPr>
            <a:spLocks noGrp="1"/>
          </p:cNvSpPr>
          <p:nvPr>
            <p:ph type="sldNum" sz="quarter" idx="12"/>
          </p:nvPr>
        </p:nvSpPr>
        <p:spPr/>
        <p:txBody>
          <a:bodyPr/>
          <a:lstStyle>
            <a:lvl1pPr>
              <a:defRPr>
                <a:solidFill>
                  <a:schemeClr val="bg1"/>
                </a:solidFill>
              </a:defRPr>
            </a:lvl1pPr>
          </a:lstStyle>
          <a:p>
            <a:fld id="{64B0F75E-4675-4626-BF7B-BFD2F5047927}" type="slidenum">
              <a:rPr lang="en-US" smtClean="0"/>
              <a:t>‹#›</a:t>
            </a:fld>
            <a:endParaRPr lang="en-US" dirty="0"/>
          </a:p>
        </p:txBody>
      </p:sp>
      <p:sp>
        <p:nvSpPr>
          <p:cNvPr id="9" name="Rectangle 8">
            <a:extLst>
              <a:ext uri="{FF2B5EF4-FFF2-40B4-BE49-F238E27FC236}">
                <a16:creationId xmlns:a16="http://schemas.microsoft.com/office/drawing/2014/main" id="{140D9D0F-B67D-4B3B-A253-07A08A23E232}"/>
              </a:ext>
            </a:extLst>
          </p:cNvPr>
          <p:cNvSpPr/>
          <p:nvPr/>
        </p:nvSpPr>
        <p:spPr>
          <a:xfrm>
            <a:off x="612140" y="975360"/>
            <a:ext cx="10654949" cy="408852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sp>
        <p:nvSpPr>
          <p:cNvPr id="7" name="TextBox 6"/>
          <p:cNvSpPr txBox="1"/>
          <p:nvPr/>
        </p:nvSpPr>
        <p:spPr>
          <a:xfrm>
            <a:off x="1243584" y="1999488"/>
            <a:ext cx="9601200" cy="2231136"/>
          </a:xfrm>
          <a:prstGeom prst="rect">
            <a:avLst/>
          </a:prstGeom>
          <a:noFill/>
        </p:spPr>
        <p:txBody>
          <a:bodyPr wrap="square" rtlCol="0" anchor="ctr" anchorCtr="0">
            <a:noAutofit/>
          </a:bodyPr>
          <a:lstStyle/>
          <a:p>
            <a:r>
              <a:rPr sz="1800" i="1" dirty="0">
                <a:solidFill>
                  <a:schemeClr val="tx1"/>
                </a:solidFill>
              </a:rPr>
              <a:t>This presentation is provided for informational purposes only and should not be considered specific legal advice on any subject matter. You should contact your attorney to obtain advice with respect to any particular issue or problem. The content of  this presentation contains general information and may not reflect current legal developments, verdicts or settlements. Use of and access to this presentation does not create an attorney-client relationship between you and Bracewell.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6116647"/>
            <a:ext cx="2804756" cy="451104"/>
          </a:xfrm>
          <a:prstGeom prst="rect">
            <a:avLst/>
          </a:prstGeom>
        </p:spPr>
      </p:pic>
    </p:spTree>
    <p:extLst>
      <p:ext uri="{BB962C8B-B14F-4D97-AF65-F5344CB8AC3E}">
        <p14:creationId xmlns:p14="http://schemas.microsoft.com/office/powerpoint/2010/main" val="42164689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Disclaimer C">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634711-F00C-4037-B254-07CA83F897C9}"/>
              </a:ext>
            </a:extLst>
          </p:cNvPr>
          <p:cNvSpPr/>
          <p:nvPr/>
        </p:nvSpPr>
        <p:spPr bwMode="ltGray">
          <a:xfrm>
            <a:off x="853440" y="1219201"/>
            <a:ext cx="10654949" cy="417260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sp>
        <p:nvSpPr>
          <p:cNvPr id="5" name="Footer Placeholder 4">
            <a:extLst>
              <a:ext uri="{FF2B5EF4-FFF2-40B4-BE49-F238E27FC236}">
                <a16:creationId xmlns:a16="http://schemas.microsoft.com/office/drawing/2014/main" id="{23890853-3C06-4C1F-82AC-ACF66371DEE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519FF2C1-564C-4DCE-9784-B936B73E8EAA}"/>
              </a:ext>
            </a:extLst>
          </p:cNvPr>
          <p:cNvSpPr>
            <a:spLocks noGrp="1"/>
          </p:cNvSpPr>
          <p:nvPr>
            <p:ph type="sldNum" sz="quarter" idx="12"/>
          </p:nvPr>
        </p:nvSpPr>
        <p:spPr/>
        <p:txBody>
          <a:bodyPr/>
          <a:lstStyle>
            <a:lvl1pPr>
              <a:defRPr>
                <a:solidFill>
                  <a:schemeClr val="bg1"/>
                </a:solidFill>
              </a:defRPr>
            </a:lvl1pPr>
          </a:lstStyle>
          <a:p>
            <a:fld id="{64B0F75E-4675-4626-BF7B-BFD2F5047927}" type="slidenum">
              <a:rPr lang="en-US" smtClean="0"/>
              <a:t>‹#›</a:t>
            </a:fld>
            <a:endParaRPr lang="en-US" dirty="0"/>
          </a:p>
        </p:txBody>
      </p:sp>
      <p:sp>
        <p:nvSpPr>
          <p:cNvPr id="9" name="Rectangle 8">
            <a:extLst>
              <a:ext uri="{FF2B5EF4-FFF2-40B4-BE49-F238E27FC236}">
                <a16:creationId xmlns:a16="http://schemas.microsoft.com/office/drawing/2014/main" id="{140D9D0F-B67D-4B3B-A253-07A08A23E232}"/>
              </a:ext>
            </a:extLst>
          </p:cNvPr>
          <p:cNvSpPr/>
          <p:nvPr/>
        </p:nvSpPr>
        <p:spPr>
          <a:xfrm>
            <a:off x="612140" y="975360"/>
            <a:ext cx="10654949" cy="408852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sp>
        <p:nvSpPr>
          <p:cNvPr id="7" name="TextBox 6"/>
          <p:cNvSpPr txBox="1"/>
          <p:nvPr/>
        </p:nvSpPr>
        <p:spPr>
          <a:xfrm>
            <a:off x="1243584" y="1999488"/>
            <a:ext cx="9601200" cy="2231136"/>
          </a:xfrm>
          <a:prstGeom prst="rect">
            <a:avLst/>
          </a:prstGeom>
          <a:noFill/>
        </p:spPr>
        <p:txBody>
          <a:bodyPr wrap="square" rtlCol="0" anchor="ctr" anchorCtr="0">
            <a:noAutofit/>
          </a:bodyPr>
          <a:lstStyle/>
          <a:p>
            <a:r>
              <a:rPr sz="1800" i="1" dirty="0">
                <a:solidFill>
                  <a:schemeClr val="tx1"/>
                </a:solidFill>
              </a:rPr>
              <a:t>This presentation is provided for informational purposes only and should not be considered specific legal advice on any subject matter. You should contact your attorney to obtain advice with respect to any particular issue or problem. The content of  this presentation contains general information and may not reflect current legal developments, verdicts or settlements. Use of and access to this presentation does not create an attorney-client relationship between you and Bracewell.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6116647"/>
            <a:ext cx="2804756" cy="451104"/>
          </a:xfrm>
          <a:prstGeom prst="rect">
            <a:avLst/>
          </a:prstGeom>
        </p:spPr>
      </p:pic>
    </p:spTree>
    <p:extLst>
      <p:ext uri="{BB962C8B-B14F-4D97-AF65-F5344CB8AC3E}">
        <p14:creationId xmlns:p14="http://schemas.microsoft.com/office/powerpoint/2010/main" val="2842174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C">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E03B64A3-F600-4514-9DCE-972F4067B7A7}"/>
              </a:ext>
            </a:extLst>
          </p:cNvPr>
          <p:cNvSpPr>
            <a:spLocks noGrp="1"/>
          </p:cNvSpPr>
          <p:nvPr>
            <p:ph type="body" sz="quarter" idx="16" hasCustomPrompt="1"/>
          </p:nvPr>
        </p:nvSpPr>
        <p:spPr>
          <a:xfrm>
            <a:off x="609600" y="609600"/>
            <a:ext cx="11215283" cy="5147381"/>
          </a:xfrm>
          <a:solidFill>
            <a:schemeClr val="accent5"/>
          </a:solidFill>
        </p:spPr>
        <p:txBody>
          <a:bodyPr lIns="274320" tIns="640080" rIns="457200" bIns="457200"/>
          <a:lstStyle>
            <a:lvl1pPr marL="0" indent="0">
              <a:lnSpc>
                <a:spcPct val="100000"/>
              </a:lnSpc>
              <a:spcBef>
                <a:spcPts val="0"/>
              </a:spcBef>
              <a:buNone/>
              <a:defRPr sz="4267">
                <a:solidFill>
                  <a:schemeClr val="bg1"/>
                </a:solidFill>
              </a:defRPr>
            </a:lvl1pPr>
            <a:lvl2pPr marL="0" indent="0">
              <a:lnSpc>
                <a:spcPct val="100000"/>
              </a:lnSpc>
              <a:spcBef>
                <a:spcPts val="0"/>
              </a:spcBef>
              <a:buNone/>
              <a:defRPr sz="4267">
                <a:solidFill>
                  <a:schemeClr val="bg2"/>
                </a:solidFill>
              </a:defRPr>
            </a:lvl2pPr>
            <a:lvl3pPr marL="0" indent="0">
              <a:lnSpc>
                <a:spcPct val="100000"/>
              </a:lnSpc>
              <a:spcBef>
                <a:spcPts val="0"/>
              </a:spcBef>
              <a:buNone/>
              <a:defRPr sz="4267">
                <a:solidFill>
                  <a:schemeClr val="bg2"/>
                </a:solidFill>
              </a:defRPr>
            </a:lvl3pPr>
            <a:lvl4pPr marL="0" indent="0">
              <a:lnSpc>
                <a:spcPct val="100000"/>
              </a:lnSpc>
              <a:spcBef>
                <a:spcPts val="0"/>
              </a:spcBef>
              <a:buNone/>
              <a:defRPr sz="4267">
                <a:solidFill>
                  <a:schemeClr val="bg2"/>
                </a:solidFill>
              </a:defRPr>
            </a:lvl4pPr>
            <a:lvl5pPr marL="0" indent="0">
              <a:lnSpc>
                <a:spcPct val="100000"/>
              </a:lnSpc>
              <a:spcBef>
                <a:spcPts val="0"/>
              </a:spcBef>
              <a:buNone/>
              <a:defRPr sz="4267">
                <a:solidFill>
                  <a:schemeClr val="bg2"/>
                </a:solidFill>
              </a:defRPr>
            </a:lvl5pPr>
            <a:lvl6pPr marL="0" indent="0">
              <a:lnSpc>
                <a:spcPct val="100000"/>
              </a:lnSpc>
              <a:spcBef>
                <a:spcPts val="0"/>
              </a:spcBef>
              <a:buNone/>
              <a:defRPr sz="4267">
                <a:solidFill>
                  <a:schemeClr val="bg2"/>
                </a:solidFill>
              </a:defRPr>
            </a:lvl6pPr>
            <a:lvl7pPr marL="0" indent="0">
              <a:lnSpc>
                <a:spcPct val="100000"/>
              </a:lnSpc>
              <a:spcBef>
                <a:spcPts val="0"/>
              </a:spcBef>
              <a:buNone/>
              <a:defRPr sz="4267">
                <a:solidFill>
                  <a:schemeClr val="bg2"/>
                </a:solidFill>
              </a:defRPr>
            </a:lvl7pPr>
            <a:lvl8pPr marL="0" indent="0">
              <a:lnSpc>
                <a:spcPct val="100000"/>
              </a:lnSpc>
              <a:spcBef>
                <a:spcPts val="0"/>
              </a:spcBef>
              <a:buNone/>
              <a:defRPr sz="4267">
                <a:solidFill>
                  <a:schemeClr val="bg2"/>
                </a:solidFill>
              </a:defRPr>
            </a:lvl8pPr>
            <a:lvl9pPr marL="0" indent="0">
              <a:lnSpc>
                <a:spcPct val="100000"/>
              </a:lnSpc>
              <a:spcBef>
                <a:spcPts val="0"/>
              </a:spcBef>
              <a:buNone/>
              <a:defRPr sz="4267">
                <a:solidFill>
                  <a:schemeClr val="bg2"/>
                </a:solidFill>
              </a:defRPr>
            </a:lvl9pPr>
          </a:lstStyle>
          <a:p>
            <a:pPr lvl="0"/>
            <a:r>
              <a:t> </a:t>
            </a:r>
          </a:p>
        </p:txBody>
      </p:sp>
      <p:sp>
        <p:nvSpPr>
          <p:cNvPr id="2" name="Title 1">
            <a:extLst>
              <a:ext uri="{FF2B5EF4-FFF2-40B4-BE49-F238E27FC236}">
                <a16:creationId xmlns:a16="http://schemas.microsoft.com/office/drawing/2014/main" id="{5801EC69-FA70-496B-A963-0C229FF99E4E}"/>
              </a:ext>
            </a:extLst>
          </p:cNvPr>
          <p:cNvSpPr>
            <a:spLocks noGrp="1"/>
          </p:cNvSpPr>
          <p:nvPr>
            <p:ph type="title" hasCustomPrompt="1"/>
          </p:nvPr>
        </p:nvSpPr>
        <p:spPr>
          <a:xfrm>
            <a:off x="365760" y="367372"/>
            <a:ext cx="11215283" cy="5147381"/>
          </a:xfrm>
          <a:ln w="12700">
            <a:solidFill>
              <a:srgbClr val="000000"/>
            </a:solidFill>
          </a:ln>
        </p:spPr>
        <p:txBody>
          <a:bodyPr lIns="548640" tIns="914400" anchor="t" anchorCtr="0"/>
          <a:lstStyle>
            <a:lvl1pPr>
              <a:lnSpc>
                <a:spcPct val="100000"/>
              </a:lnSpc>
              <a:defRPr sz="4400">
                <a:solidFill>
                  <a:schemeClr val="tx1"/>
                </a:solidFill>
              </a:defRPr>
            </a:lvl1pPr>
          </a:lstStyle>
          <a:p>
            <a:r>
              <a:rPr dirty="0"/>
              <a:t>Select frame and color block, then move or resize together.</a:t>
            </a:r>
          </a:p>
        </p:txBody>
      </p:sp>
      <p:grpSp>
        <p:nvGrpSpPr>
          <p:cNvPr id="5" name="Group 4">
            <a:extLst>
              <a:ext uri="{FF2B5EF4-FFF2-40B4-BE49-F238E27FC236}">
                <a16:creationId xmlns:a16="http://schemas.microsoft.com/office/drawing/2014/main" id="{D3B38702-338C-429E-84EC-DD3A7F025AD3}"/>
              </a:ext>
            </a:extLst>
          </p:cNvPr>
          <p:cNvGrpSpPr/>
          <p:nvPr/>
        </p:nvGrpSpPr>
        <p:grpSpPr bwMode="gray">
          <a:xfrm>
            <a:off x="612142" y="6198003"/>
            <a:ext cx="2616199" cy="280956"/>
            <a:chOff x="247650" y="5429250"/>
            <a:chExt cx="9150351" cy="982663"/>
          </a:xfrm>
        </p:grpSpPr>
        <p:sp>
          <p:nvSpPr>
            <p:cNvPr id="6" name="Freeform 5">
              <a:extLst>
                <a:ext uri="{FF2B5EF4-FFF2-40B4-BE49-F238E27FC236}">
                  <a16:creationId xmlns:a16="http://schemas.microsoft.com/office/drawing/2014/main" id="{C5A229EB-721A-4624-BBA4-1F0D56798B29}"/>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7" name="Freeform 6">
              <a:extLst>
                <a:ext uri="{FF2B5EF4-FFF2-40B4-BE49-F238E27FC236}">
                  <a16:creationId xmlns:a16="http://schemas.microsoft.com/office/drawing/2014/main" id="{3F9B564A-5D85-4392-9059-C776107381BF}"/>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8" name="Freeform 7">
              <a:extLst>
                <a:ext uri="{FF2B5EF4-FFF2-40B4-BE49-F238E27FC236}">
                  <a16:creationId xmlns:a16="http://schemas.microsoft.com/office/drawing/2014/main" id="{ACC08A5D-BCF9-421D-9C46-81B2376A6382}"/>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9" name="Freeform 8">
              <a:extLst>
                <a:ext uri="{FF2B5EF4-FFF2-40B4-BE49-F238E27FC236}">
                  <a16:creationId xmlns:a16="http://schemas.microsoft.com/office/drawing/2014/main" id="{DE9386CA-63D7-4A07-9A2A-760026B2B287}"/>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0" name="Freeform 9">
              <a:extLst>
                <a:ext uri="{FF2B5EF4-FFF2-40B4-BE49-F238E27FC236}">
                  <a16:creationId xmlns:a16="http://schemas.microsoft.com/office/drawing/2014/main" id="{BD139036-6A0E-4F5A-B0C9-D99821F52AC1}"/>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1" name="Freeform 10">
              <a:extLst>
                <a:ext uri="{FF2B5EF4-FFF2-40B4-BE49-F238E27FC236}">
                  <a16:creationId xmlns:a16="http://schemas.microsoft.com/office/drawing/2014/main" id="{9C34FB57-AA18-4DFF-BD79-0D69747D4B86}"/>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2" name="Freeform 11">
              <a:extLst>
                <a:ext uri="{FF2B5EF4-FFF2-40B4-BE49-F238E27FC236}">
                  <a16:creationId xmlns:a16="http://schemas.microsoft.com/office/drawing/2014/main" id="{E0DE42EE-5C49-43AA-9B6D-9F83C14DCED9}"/>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3" name="Freeform 12">
              <a:extLst>
                <a:ext uri="{FF2B5EF4-FFF2-40B4-BE49-F238E27FC236}">
                  <a16:creationId xmlns:a16="http://schemas.microsoft.com/office/drawing/2014/main" id="{A8593CE1-FA94-4BA0-9C06-3B17D68C4ED8}"/>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4" name="Freeform 13">
              <a:extLst>
                <a:ext uri="{FF2B5EF4-FFF2-40B4-BE49-F238E27FC236}">
                  <a16:creationId xmlns:a16="http://schemas.microsoft.com/office/drawing/2014/main" id="{3182124F-BFA1-4A0E-BEB2-12AE3D8F24E6}"/>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5" name="Freeform 14">
              <a:extLst>
                <a:ext uri="{FF2B5EF4-FFF2-40B4-BE49-F238E27FC236}">
                  <a16:creationId xmlns:a16="http://schemas.microsoft.com/office/drawing/2014/main" id="{2757F32B-294B-42A2-8936-1DBCC01B5B92}"/>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grpSp>
      <p:sp>
        <p:nvSpPr>
          <p:cNvPr id="20" name="Text Placeholder 18">
            <a:extLst>
              <a:ext uri="{FF2B5EF4-FFF2-40B4-BE49-F238E27FC236}">
                <a16:creationId xmlns:a16="http://schemas.microsoft.com/office/drawing/2014/main" id="{9D901DAB-3B49-4397-A8B6-0FBD7D173922}"/>
              </a:ext>
            </a:extLst>
          </p:cNvPr>
          <p:cNvSpPr>
            <a:spLocks noGrp="1"/>
          </p:cNvSpPr>
          <p:nvPr>
            <p:ph type="body" sz="quarter" idx="13" hasCustomPrompt="1"/>
          </p:nvPr>
        </p:nvSpPr>
        <p:spPr>
          <a:xfrm>
            <a:off x="914400" y="644825"/>
            <a:ext cx="5486400" cy="696304"/>
          </a:xfrm>
        </p:spPr>
        <p:txBody>
          <a:bodyPr anchor="b"/>
          <a:lstStyle>
            <a:lvl1pPr marL="0" indent="0">
              <a:spcBef>
                <a:spcPts val="0"/>
              </a:spcBef>
              <a:buNone/>
              <a:defRPr sz="2400" b="1">
                <a:solidFill>
                  <a:schemeClr val="tx1"/>
                </a:solidFill>
              </a:defRPr>
            </a:lvl1pPr>
            <a:lvl2pPr marL="0" indent="0">
              <a:spcBef>
                <a:spcPts val="0"/>
              </a:spcBef>
              <a:buNone/>
              <a:defRPr sz="2133" b="1"/>
            </a:lvl2pPr>
            <a:lvl3pPr marL="0" indent="0">
              <a:spcBef>
                <a:spcPts val="0"/>
              </a:spcBef>
              <a:buNone/>
              <a:defRPr sz="2133" b="1"/>
            </a:lvl3pPr>
            <a:lvl4pPr marL="0" indent="0">
              <a:spcBef>
                <a:spcPts val="0"/>
              </a:spcBef>
              <a:buNone/>
              <a:defRPr sz="2133" b="1"/>
            </a:lvl4pPr>
            <a:lvl5pPr marL="0" indent="0">
              <a:spcBef>
                <a:spcPts val="0"/>
              </a:spcBef>
              <a:buNone/>
              <a:defRPr sz="2133" b="1"/>
            </a:lvl5pPr>
            <a:lvl6pPr marL="0" indent="0">
              <a:spcBef>
                <a:spcPts val="0"/>
              </a:spcBef>
              <a:buNone/>
              <a:defRPr sz="2133" b="1"/>
            </a:lvl6pPr>
            <a:lvl7pPr marL="0" indent="0">
              <a:spcBef>
                <a:spcPts val="0"/>
              </a:spcBef>
              <a:buNone/>
              <a:defRPr sz="2133" b="1"/>
            </a:lvl7pPr>
            <a:lvl8pPr marL="0" indent="0">
              <a:spcBef>
                <a:spcPts val="0"/>
              </a:spcBef>
              <a:buNone/>
              <a:defRPr sz="2133" b="1"/>
            </a:lvl8pPr>
            <a:lvl9pPr marL="0" indent="0">
              <a:spcBef>
                <a:spcPts val="0"/>
              </a:spcBef>
              <a:buNone/>
              <a:defRPr sz="2133" b="1"/>
            </a:lvl9pPr>
          </a:lstStyle>
          <a:p>
            <a:pPr lvl="0"/>
            <a:r>
              <a:rPr dirty="0"/>
              <a:t>Optional Subtitle</a:t>
            </a:r>
          </a:p>
        </p:txBody>
      </p:sp>
      <p:sp>
        <p:nvSpPr>
          <p:cNvPr id="21" name="Subtitle 2">
            <a:extLst>
              <a:ext uri="{FF2B5EF4-FFF2-40B4-BE49-F238E27FC236}">
                <a16:creationId xmlns:a16="http://schemas.microsoft.com/office/drawing/2014/main" id="{5FB87555-22E4-47AE-92E3-D158377EA311}"/>
              </a:ext>
            </a:extLst>
          </p:cNvPr>
          <p:cNvSpPr>
            <a:spLocks noGrp="1"/>
          </p:cNvSpPr>
          <p:nvPr>
            <p:ph type="subTitle" idx="1" hasCustomPrompt="1"/>
          </p:nvPr>
        </p:nvSpPr>
        <p:spPr>
          <a:xfrm>
            <a:off x="914400" y="3840480"/>
            <a:ext cx="4998720" cy="731520"/>
          </a:xfrm>
        </p:spPr>
        <p:txBody>
          <a:bodyPr>
            <a:noAutofit/>
          </a:bodyPr>
          <a:lstStyle>
            <a:lvl1pPr marL="0" indent="0" algn="l">
              <a:lnSpc>
                <a:spcPct val="100000"/>
              </a:lnSpc>
              <a:spcBef>
                <a:spcPts val="0"/>
              </a:spcBef>
              <a:buNone/>
              <a:defRPr sz="2400" b="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Black text on light background (i.e. yellow, light blue or green color blocks)</a:t>
            </a:r>
          </a:p>
        </p:txBody>
      </p:sp>
      <p:sp>
        <p:nvSpPr>
          <p:cNvPr id="25" name="copyright">
            <a:extLst>
              <a:ext uri="{FF2B5EF4-FFF2-40B4-BE49-F238E27FC236}">
                <a16:creationId xmlns:a16="http://schemas.microsoft.com/office/drawing/2014/main" id="{01BF092D-AAAD-4F46-BD6E-8635EE9F2CEA}"/>
              </a:ext>
            </a:extLst>
          </p:cNvPr>
          <p:cNvSpPr/>
          <p:nvPr/>
        </p:nvSpPr>
        <p:spPr>
          <a:xfrm>
            <a:off x="9823451" y="6318365"/>
            <a:ext cx="1758949" cy="205184"/>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r"/>
            <a:r>
              <a:rPr sz="1200" dirty="0"/>
              <a:t>© </a:t>
            </a:r>
            <a:fld id="{92A9496F-C4F8-4EDA-AFA6-10B18EB3D79A}" type="datetimeyyyy">
              <a:rPr lang="en-US" sz="1200"/>
              <a:t>2025</a:t>
            </a:fld>
            <a:r>
              <a:rPr sz="1200" dirty="0"/>
              <a:t> Bracewell LLP</a:t>
            </a:r>
          </a:p>
        </p:txBody>
      </p:sp>
    </p:spTree>
    <p:extLst>
      <p:ext uri="{BB962C8B-B14F-4D97-AF65-F5344CB8AC3E}">
        <p14:creationId xmlns:p14="http://schemas.microsoft.com/office/powerpoint/2010/main" val="7107912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Disclaimer D">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A634711-F00C-4037-B254-07CA83F897C9}"/>
              </a:ext>
            </a:extLst>
          </p:cNvPr>
          <p:cNvSpPr/>
          <p:nvPr/>
        </p:nvSpPr>
        <p:spPr bwMode="ltGray">
          <a:xfrm>
            <a:off x="853440" y="1219201"/>
            <a:ext cx="10654949" cy="417260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sp>
        <p:nvSpPr>
          <p:cNvPr id="5" name="Footer Placeholder 4">
            <a:extLst>
              <a:ext uri="{FF2B5EF4-FFF2-40B4-BE49-F238E27FC236}">
                <a16:creationId xmlns:a16="http://schemas.microsoft.com/office/drawing/2014/main" id="{23890853-3C06-4C1F-82AC-ACF66371DEE9}"/>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519FF2C1-564C-4DCE-9784-B936B73E8EAA}"/>
              </a:ext>
            </a:extLst>
          </p:cNvPr>
          <p:cNvSpPr>
            <a:spLocks noGrp="1"/>
          </p:cNvSpPr>
          <p:nvPr>
            <p:ph type="sldNum" sz="quarter" idx="12"/>
          </p:nvPr>
        </p:nvSpPr>
        <p:spPr/>
        <p:txBody>
          <a:bodyPr/>
          <a:lstStyle>
            <a:lvl1pPr>
              <a:defRPr>
                <a:solidFill>
                  <a:schemeClr val="bg1"/>
                </a:solidFill>
              </a:defRPr>
            </a:lvl1pPr>
          </a:lstStyle>
          <a:p>
            <a:fld id="{64B0F75E-4675-4626-BF7B-BFD2F5047927}" type="slidenum">
              <a:rPr lang="en-US" smtClean="0"/>
              <a:t>‹#›</a:t>
            </a:fld>
            <a:endParaRPr lang="en-US" dirty="0"/>
          </a:p>
        </p:txBody>
      </p:sp>
      <p:sp>
        <p:nvSpPr>
          <p:cNvPr id="9" name="Rectangle 8">
            <a:extLst>
              <a:ext uri="{FF2B5EF4-FFF2-40B4-BE49-F238E27FC236}">
                <a16:creationId xmlns:a16="http://schemas.microsoft.com/office/drawing/2014/main" id="{140D9D0F-B67D-4B3B-A253-07A08A23E232}"/>
              </a:ext>
            </a:extLst>
          </p:cNvPr>
          <p:cNvSpPr/>
          <p:nvPr/>
        </p:nvSpPr>
        <p:spPr>
          <a:xfrm>
            <a:off x="612140" y="975360"/>
            <a:ext cx="10654949" cy="408852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2400" dirty="0"/>
          </a:p>
        </p:txBody>
      </p:sp>
      <p:sp>
        <p:nvSpPr>
          <p:cNvPr id="7" name="TextBox 6"/>
          <p:cNvSpPr txBox="1"/>
          <p:nvPr/>
        </p:nvSpPr>
        <p:spPr>
          <a:xfrm>
            <a:off x="1243584" y="1999488"/>
            <a:ext cx="9601200" cy="2231136"/>
          </a:xfrm>
          <a:prstGeom prst="rect">
            <a:avLst/>
          </a:prstGeom>
          <a:noFill/>
        </p:spPr>
        <p:txBody>
          <a:bodyPr wrap="square" rtlCol="0" anchor="ctr" anchorCtr="0">
            <a:noAutofit/>
          </a:bodyPr>
          <a:lstStyle/>
          <a:p>
            <a:r>
              <a:rPr sz="1800" i="1" dirty="0">
                <a:solidFill>
                  <a:schemeClr val="tx1"/>
                </a:solidFill>
              </a:rPr>
              <a:t>This presentation is provided for informational purposes only and should not be considered specific legal advice on any subject matter. You should contact your attorney to obtain advice with respect to any particular issue or problem. The content of  this presentation contains general information and may not reflect current legal developments, verdicts or settlements. Use of and access to this presentation does not create an attorney-client relationship between you and Bracewell.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1" y="6116647"/>
            <a:ext cx="2804756" cy="451104"/>
          </a:xfrm>
          <a:prstGeom prst="rect">
            <a:avLst/>
          </a:prstGeom>
        </p:spPr>
      </p:pic>
    </p:spTree>
    <p:extLst>
      <p:ext uri="{BB962C8B-B14F-4D97-AF65-F5344CB8AC3E}">
        <p14:creationId xmlns:p14="http://schemas.microsoft.com/office/powerpoint/2010/main" val="270505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1315543-95B8-46B7-B46E-D73296EE9E9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22B2C99-A0E2-4957-9DCC-05522A38B695}"/>
              </a:ext>
            </a:extLst>
          </p:cNvPr>
          <p:cNvSpPr>
            <a:spLocks noGrp="1"/>
          </p:cNvSpPr>
          <p:nvPr>
            <p:ph type="sldNum" sz="quarter" idx="12"/>
          </p:nvPr>
        </p:nvSpPr>
        <p:spPr/>
        <p:txBody>
          <a:bodyPr/>
          <a:lstStyle/>
          <a:p>
            <a:fld id="{64B0F75E-4675-4626-BF7B-BFD2F5047927}" type="slidenum">
              <a:rPr lang="en-US" smtClean="0"/>
              <a:t>‹#›</a:t>
            </a:fld>
            <a:endParaRPr lang="en-US" dirty="0"/>
          </a:p>
        </p:txBody>
      </p:sp>
      <p:grpSp>
        <p:nvGrpSpPr>
          <p:cNvPr id="7" name="Group 6">
            <a:extLst>
              <a:ext uri="{FF2B5EF4-FFF2-40B4-BE49-F238E27FC236}">
                <a16:creationId xmlns:a16="http://schemas.microsoft.com/office/drawing/2014/main" id="{4AA3253B-A056-4388-95BE-D5BF6AA98721}"/>
              </a:ext>
            </a:extLst>
          </p:cNvPr>
          <p:cNvGrpSpPr/>
          <p:nvPr/>
        </p:nvGrpSpPr>
        <p:grpSpPr bwMode="gray">
          <a:xfrm>
            <a:off x="612142" y="6198003"/>
            <a:ext cx="2616199" cy="280956"/>
            <a:chOff x="247650" y="5429250"/>
            <a:chExt cx="9150351" cy="982663"/>
          </a:xfrm>
        </p:grpSpPr>
        <p:sp>
          <p:nvSpPr>
            <p:cNvPr id="8" name="Freeform 5">
              <a:extLst>
                <a:ext uri="{FF2B5EF4-FFF2-40B4-BE49-F238E27FC236}">
                  <a16:creationId xmlns:a16="http://schemas.microsoft.com/office/drawing/2014/main" id="{30925EE3-912F-4402-8F96-C1E6080386EE}"/>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9" name="Freeform 6">
              <a:extLst>
                <a:ext uri="{FF2B5EF4-FFF2-40B4-BE49-F238E27FC236}">
                  <a16:creationId xmlns:a16="http://schemas.microsoft.com/office/drawing/2014/main" id="{795171EF-AFFF-4986-801A-6670C4924285}"/>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0" name="Freeform 7">
              <a:extLst>
                <a:ext uri="{FF2B5EF4-FFF2-40B4-BE49-F238E27FC236}">
                  <a16:creationId xmlns:a16="http://schemas.microsoft.com/office/drawing/2014/main" id="{4EAFC388-B9E9-4F66-B5BF-1B177ED47B7B}"/>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1" name="Freeform 8">
              <a:extLst>
                <a:ext uri="{FF2B5EF4-FFF2-40B4-BE49-F238E27FC236}">
                  <a16:creationId xmlns:a16="http://schemas.microsoft.com/office/drawing/2014/main" id="{BA494555-F9AC-434A-B1E1-48FA11189503}"/>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2" name="Freeform 9">
              <a:extLst>
                <a:ext uri="{FF2B5EF4-FFF2-40B4-BE49-F238E27FC236}">
                  <a16:creationId xmlns:a16="http://schemas.microsoft.com/office/drawing/2014/main" id="{2F45EAAF-5E34-4A66-8AD5-EDB1BD717BF3}"/>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3" name="Freeform 10">
              <a:extLst>
                <a:ext uri="{FF2B5EF4-FFF2-40B4-BE49-F238E27FC236}">
                  <a16:creationId xmlns:a16="http://schemas.microsoft.com/office/drawing/2014/main" id="{79317DCD-E2EB-4E1E-9089-E56614A3D842}"/>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4" name="Freeform 11">
              <a:extLst>
                <a:ext uri="{FF2B5EF4-FFF2-40B4-BE49-F238E27FC236}">
                  <a16:creationId xmlns:a16="http://schemas.microsoft.com/office/drawing/2014/main" id="{76D1F0D6-6BD9-42B0-83D9-0748EC2095A8}"/>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5" name="Freeform 12">
              <a:extLst>
                <a:ext uri="{FF2B5EF4-FFF2-40B4-BE49-F238E27FC236}">
                  <a16:creationId xmlns:a16="http://schemas.microsoft.com/office/drawing/2014/main" id="{F2274CBC-3A99-4003-A516-785A21B49D6C}"/>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6" name="Freeform 13">
              <a:extLst>
                <a:ext uri="{FF2B5EF4-FFF2-40B4-BE49-F238E27FC236}">
                  <a16:creationId xmlns:a16="http://schemas.microsoft.com/office/drawing/2014/main" id="{0116DBDE-C16C-4B2A-9DDE-E3916C97B4C4}"/>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7" name="Freeform 14">
              <a:extLst>
                <a:ext uri="{FF2B5EF4-FFF2-40B4-BE49-F238E27FC236}">
                  <a16:creationId xmlns:a16="http://schemas.microsoft.com/office/drawing/2014/main" id="{104C1AB8-A47C-4CA2-9803-4D617B6AEAA3}"/>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grpSp>
    </p:spTree>
    <p:extLst>
      <p:ext uri="{BB962C8B-B14F-4D97-AF65-F5344CB8AC3E}">
        <p14:creationId xmlns:p14="http://schemas.microsoft.com/office/powerpoint/2010/main" val="28862199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4" name="Text Placeholder 6"/>
          <p:cNvSpPr>
            <a:spLocks noGrp="1"/>
          </p:cNvSpPr>
          <p:nvPr>
            <p:ph type="body" sz="quarter" idx="10"/>
          </p:nvPr>
        </p:nvSpPr>
        <p:spPr>
          <a:xfrm>
            <a:off x="675029" y="2687639"/>
            <a:ext cx="10721105" cy="609600"/>
          </a:xfrm>
          <a:prstGeom prst="rect">
            <a:avLst/>
          </a:prstGeom>
        </p:spPr>
        <p:txBody>
          <a:bodyPr/>
          <a:lstStyle>
            <a:lvl1pPr marL="0" indent="0" algn="ctr">
              <a:buNone/>
              <a:defRPr sz="2800" cap="all" baseline="0">
                <a:solidFill>
                  <a:schemeClr val="accent1"/>
                </a:solidFill>
              </a:defRPr>
            </a:lvl1pPr>
          </a:lstStyle>
          <a:p>
            <a:pPr lvl="0"/>
            <a:r>
              <a:rPr lang="en-US"/>
              <a:t>Click to edit Master text styles</a:t>
            </a:r>
          </a:p>
        </p:txBody>
      </p:sp>
      <p:grpSp>
        <p:nvGrpSpPr>
          <p:cNvPr id="7" name="Group 6">
            <a:extLst>
              <a:ext uri="{FF2B5EF4-FFF2-40B4-BE49-F238E27FC236}">
                <a16:creationId xmlns:a16="http://schemas.microsoft.com/office/drawing/2014/main" id="{063C0F46-58EE-48E3-A3E4-ADE94590E65D}"/>
              </a:ext>
            </a:extLst>
          </p:cNvPr>
          <p:cNvGrpSpPr/>
          <p:nvPr/>
        </p:nvGrpSpPr>
        <p:grpSpPr bwMode="gray">
          <a:xfrm>
            <a:off x="612142" y="6198003"/>
            <a:ext cx="2616199" cy="280956"/>
            <a:chOff x="247650" y="5429250"/>
            <a:chExt cx="9150351" cy="982663"/>
          </a:xfrm>
        </p:grpSpPr>
        <p:sp>
          <p:nvSpPr>
            <p:cNvPr id="8" name="Freeform 5">
              <a:extLst>
                <a:ext uri="{FF2B5EF4-FFF2-40B4-BE49-F238E27FC236}">
                  <a16:creationId xmlns:a16="http://schemas.microsoft.com/office/drawing/2014/main" id="{DB4E2400-5698-4264-B12A-D266B2A7ED31}"/>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9" name="Freeform 6">
              <a:extLst>
                <a:ext uri="{FF2B5EF4-FFF2-40B4-BE49-F238E27FC236}">
                  <a16:creationId xmlns:a16="http://schemas.microsoft.com/office/drawing/2014/main" id="{FD62917D-5FD6-4269-8896-B3EF088B4C5A}"/>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0" name="Freeform 7">
              <a:extLst>
                <a:ext uri="{FF2B5EF4-FFF2-40B4-BE49-F238E27FC236}">
                  <a16:creationId xmlns:a16="http://schemas.microsoft.com/office/drawing/2014/main" id="{90F8559A-ED32-4A65-96EE-3B0C6AF6B552}"/>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1" name="Freeform 8">
              <a:extLst>
                <a:ext uri="{FF2B5EF4-FFF2-40B4-BE49-F238E27FC236}">
                  <a16:creationId xmlns:a16="http://schemas.microsoft.com/office/drawing/2014/main" id="{10C31B0B-1E53-48B2-B999-174751E36F40}"/>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2" name="Freeform 9">
              <a:extLst>
                <a:ext uri="{FF2B5EF4-FFF2-40B4-BE49-F238E27FC236}">
                  <a16:creationId xmlns:a16="http://schemas.microsoft.com/office/drawing/2014/main" id="{F7A57BAF-CE72-4FE8-9FE0-88464747391A}"/>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3" name="Freeform 10">
              <a:extLst>
                <a:ext uri="{FF2B5EF4-FFF2-40B4-BE49-F238E27FC236}">
                  <a16:creationId xmlns:a16="http://schemas.microsoft.com/office/drawing/2014/main" id="{2CF9AE6B-B868-4EEA-B84C-12855AF0AF94}"/>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4" name="Freeform 11">
              <a:extLst>
                <a:ext uri="{FF2B5EF4-FFF2-40B4-BE49-F238E27FC236}">
                  <a16:creationId xmlns:a16="http://schemas.microsoft.com/office/drawing/2014/main" id="{2A39015D-14B9-4E3B-906F-AADD81044364}"/>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5" name="Freeform 12">
              <a:extLst>
                <a:ext uri="{FF2B5EF4-FFF2-40B4-BE49-F238E27FC236}">
                  <a16:creationId xmlns:a16="http://schemas.microsoft.com/office/drawing/2014/main" id="{EE99448D-4B41-4D90-9353-0F2BDE5C3D06}"/>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6" name="Freeform 13">
              <a:extLst>
                <a:ext uri="{FF2B5EF4-FFF2-40B4-BE49-F238E27FC236}">
                  <a16:creationId xmlns:a16="http://schemas.microsoft.com/office/drawing/2014/main" id="{BB9DACCD-878F-41BC-8F77-0F95C9957E00}"/>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7" name="Freeform 14">
              <a:extLst>
                <a:ext uri="{FF2B5EF4-FFF2-40B4-BE49-F238E27FC236}">
                  <a16:creationId xmlns:a16="http://schemas.microsoft.com/office/drawing/2014/main" id="{03E18099-363D-461E-A95F-E3DFCF9B569F}"/>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grpSp>
      <p:sp>
        <p:nvSpPr>
          <p:cNvPr id="3" name="TextBox 2">
            <a:extLst>
              <a:ext uri="{FF2B5EF4-FFF2-40B4-BE49-F238E27FC236}">
                <a16:creationId xmlns:a16="http://schemas.microsoft.com/office/drawing/2014/main" id="{20BDA733-02C8-1CB7-3915-8F6CAA186B4A}"/>
              </a:ext>
            </a:extLst>
          </p:cNvPr>
          <p:cNvSpPr txBox="1"/>
          <p:nvPr userDrawn="1"/>
        </p:nvSpPr>
        <p:spPr>
          <a:xfrm>
            <a:off x="3748135" y="6143349"/>
            <a:ext cx="7919598" cy="338554"/>
          </a:xfrm>
          <a:prstGeom prst="rect">
            <a:avLst/>
          </a:prstGeom>
          <a:noFill/>
        </p:spPr>
        <p:txBody>
          <a:bodyPr wrap="square" rtlCol="0">
            <a:spAutoFit/>
          </a:bodyPr>
          <a:lstStyle/>
          <a:p>
            <a:pPr algn="r"/>
            <a:r>
              <a:rPr lang="en-US" sz="800" spc="151" dirty="0"/>
              <a:t>AUSTIN</a:t>
            </a:r>
            <a:r>
              <a:rPr sz="800" spc="151" dirty="0"/>
              <a:t> | </a:t>
            </a:r>
            <a:r>
              <a:rPr lang="en-US" sz="800" spc="151" dirty="0"/>
              <a:t>DALLAS | DUBAI | HOUSTON | LONDON | </a:t>
            </a:r>
            <a:r>
              <a:rPr sz="800" spc="151" dirty="0"/>
              <a:t>NEW</a:t>
            </a:r>
            <a:r>
              <a:rPr sz="800" spc="151" baseline="0" dirty="0"/>
              <a:t> YORK | </a:t>
            </a:r>
            <a:r>
              <a:rPr lang="en-US" sz="800" spc="151" baseline="0" dirty="0"/>
              <a:t>PARIS</a:t>
            </a:r>
            <a:r>
              <a:rPr lang="en-US" sz="800" spc="151" dirty="0"/>
              <a:t> | SAN ANTONIO | SEATTLE | </a:t>
            </a:r>
            <a:r>
              <a:rPr sz="800" spc="151" baseline="0" dirty="0"/>
              <a:t>WASHINGTON, DC</a:t>
            </a:r>
          </a:p>
          <a:p>
            <a:pPr algn="r"/>
            <a:r>
              <a:rPr sz="800" b="1" spc="151" baseline="0" dirty="0"/>
              <a:t>bracewell.com</a:t>
            </a:r>
            <a:endParaRPr sz="800" b="1" spc="151" dirty="0"/>
          </a:p>
        </p:txBody>
      </p:sp>
    </p:spTree>
    <p:extLst>
      <p:ext uri="{BB962C8B-B14F-4D97-AF65-F5344CB8AC3E}">
        <p14:creationId xmlns:p14="http://schemas.microsoft.com/office/powerpoint/2010/main" val="42118561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losing Slide - We Know Energ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grpSp>
        <p:nvGrpSpPr>
          <p:cNvPr id="8" name="Group 7">
            <a:extLst>
              <a:ext uri="{FF2B5EF4-FFF2-40B4-BE49-F238E27FC236}">
                <a16:creationId xmlns:a16="http://schemas.microsoft.com/office/drawing/2014/main" id="{6AEBD2E7-A9E1-4734-820E-B40AECD7DAAC}"/>
              </a:ext>
            </a:extLst>
          </p:cNvPr>
          <p:cNvGrpSpPr/>
          <p:nvPr/>
        </p:nvGrpSpPr>
        <p:grpSpPr bwMode="gray">
          <a:xfrm>
            <a:off x="612142" y="6198003"/>
            <a:ext cx="2616199" cy="280956"/>
            <a:chOff x="247650" y="5429250"/>
            <a:chExt cx="9150351" cy="982663"/>
          </a:xfrm>
        </p:grpSpPr>
        <p:sp>
          <p:nvSpPr>
            <p:cNvPr id="9" name="Freeform 5">
              <a:extLst>
                <a:ext uri="{FF2B5EF4-FFF2-40B4-BE49-F238E27FC236}">
                  <a16:creationId xmlns:a16="http://schemas.microsoft.com/office/drawing/2014/main" id="{33AC9D60-D661-4EEE-A6FD-85FF30E6B3E4}"/>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0" name="Freeform 6">
              <a:extLst>
                <a:ext uri="{FF2B5EF4-FFF2-40B4-BE49-F238E27FC236}">
                  <a16:creationId xmlns:a16="http://schemas.microsoft.com/office/drawing/2014/main" id="{8DF0CCE0-D84D-468D-A3DC-CF3593B23003}"/>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1" name="Freeform 7">
              <a:extLst>
                <a:ext uri="{FF2B5EF4-FFF2-40B4-BE49-F238E27FC236}">
                  <a16:creationId xmlns:a16="http://schemas.microsoft.com/office/drawing/2014/main" id="{CEA3E629-7BFD-40E4-B91F-2E9199D9F0AA}"/>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2" name="Freeform 8">
              <a:extLst>
                <a:ext uri="{FF2B5EF4-FFF2-40B4-BE49-F238E27FC236}">
                  <a16:creationId xmlns:a16="http://schemas.microsoft.com/office/drawing/2014/main" id="{D528DA61-F6BF-4CA3-81DB-D07EFB69EFFE}"/>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3" name="Freeform 9">
              <a:extLst>
                <a:ext uri="{FF2B5EF4-FFF2-40B4-BE49-F238E27FC236}">
                  <a16:creationId xmlns:a16="http://schemas.microsoft.com/office/drawing/2014/main" id="{DFDADA79-F402-4476-A3E6-994923C3E422}"/>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4" name="Freeform 10">
              <a:extLst>
                <a:ext uri="{FF2B5EF4-FFF2-40B4-BE49-F238E27FC236}">
                  <a16:creationId xmlns:a16="http://schemas.microsoft.com/office/drawing/2014/main" id="{C15728F0-F72F-4A5A-BF26-4B73566B8C0E}"/>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5" name="Freeform 11">
              <a:extLst>
                <a:ext uri="{FF2B5EF4-FFF2-40B4-BE49-F238E27FC236}">
                  <a16:creationId xmlns:a16="http://schemas.microsoft.com/office/drawing/2014/main" id="{DD607C20-08C7-4559-8428-8DD33EA8E1DD}"/>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6" name="Freeform 12">
              <a:extLst>
                <a:ext uri="{FF2B5EF4-FFF2-40B4-BE49-F238E27FC236}">
                  <a16:creationId xmlns:a16="http://schemas.microsoft.com/office/drawing/2014/main" id="{D8ECEC09-A598-4FBA-A257-A84CDFEB611B}"/>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7" name="Freeform 13">
              <a:extLst>
                <a:ext uri="{FF2B5EF4-FFF2-40B4-BE49-F238E27FC236}">
                  <a16:creationId xmlns:a16="http://schemas.microsoft.com/office/drawing/2014/main" id="{5D32E7ED-A167-4CA0-9F0F-22D22F3C63BE}"/>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8" name="Freeform 14">
              <a:extLst>
                <a:ext uri="{FF2B5EF4-FFF2-40B4-BE49-F238E27FC236}">
                  <a16:creationId xmlns:a16="http://schemas.microsoft.com/office/drawing/2014/main" id="{44A10531-D196-497D-BF0B-CEAA41C75EA5}"/>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grpSp>
      <p:cxnSp>
        <p:nvCxnSpPr>
          <p:cNvPr id="20" name="Straight Connector 19">
            <a:extLst>
              <a:ext uri="{FF2B5EF4-FFF2-40B4-BE49-F238E27FC236}">
                <a16:creationId xmlns:a16="http://schemas.microsoft.com/office/drawing/2014/main" id="{1B9B3C66-03DB-4576-B614-1E4E17C898D0}"/>
              </a:ext>
            </a:extLst>
          </p:cNvPr>
          <p:cNvCxnSpPr/>
          <p:nvPr/>
        </p:nvCxnSpPr>
        <p:spPr>
          <a:xfrm>
            <a:off x="3657600" y="3200400"/>
            <a:ext cx="48768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D4A4F61-2083-493D-BD48-296D50BEC0C4}"/>
              </a:ext>
            </a:extLst>
          </p:cNvPr>
          <p:cNvSpPr txBox="1"/>
          <p:nvPr/>
        </p:nvSpPr>
        <p:spPr>
          <a:xfrm>
            <a:off x="3657600" y="2665680"/>
            <a:ext cx="4876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0" marR="0" lvl="0" indent="0" algn="ctr" defTabSz="890588" eaLnBrk="1" latinLnBrk="0" hangingPunct="1">
              <a:lnSpc>
                <a:spcPct val="100000"/>
              </a:lnSpc>
              <a:spcAft>
                <a:spcPts val="300"/>
              </a:spcAft>
              <a:buClrTx/>
              <a:buSzTx/>
              <a:buFont typeface="Arial" panose="020B0604020202020204" pitchFamily="34" charset="0"/>
              <a:buNone/>
              <a:tabLst/>
              <a:defRPr sz="2400" cap="all" baseline="0">
                <a:solidFill>
                  <a:schemeClr val="accent1"/>
                </a:solidFill>
                <a:latin typeface="+mn-lt"/>
              </a:defRPr>
            </a:lvl1pPr>
            <a:lvl2pPr marL="344488" indent="-342900" defTabSz="890588">
              <a:buFont typeface="Arial" panose="020B0604020202020204" pitchFamily="34" charset="0"/>
              <a:buChar char="•"/>
              <a:defRPr sz="2000">
                <a:latin typeface="+mn-lt"/>
              </a:defRPr>
            </a:lvl2pPr>
            <a:lvl3pPr marL="685800" indent="-346075" defTabSz="890588">
              <a:spcAft>
                <a:spcPts val="300"/>
              </a:spcAft>
              <a:buFont typeface="Calibri" panose="020F0502020204030204" pitchFamily="34" charset="0"/>
              <a:buChar char="─"/>
              <a:defRPr>
                <a:latin typeface="+mn-lt"/>
              </a:defRPr>
            </a:lvl3pPr>
            <a:lvl4pPr marL="1028700" indent="-346075" defTabSz="890588">
              <a:spcAft>
                <a:spcPts val="300"/>
              </a:spcAft>
              <a:buFont typeface="Courier New" panose="02070309020205020404" pitchFamily="49" charset="0"/>
              <a:buChar char="o"/>
              <a:defRPr sz="1600">
                <a:latin typeface="+mn-lt"/>
              </a:defRPr>
            </a:lvl4pPr>
            <a:lvl5pPr marL="1371600" indent="-346075" defTabSz="890588">
              <a:spcAft>
                <a:spcPts val="300"/>
              </a:spcAft>
              <a:buFont typeface="Arial" panose="020B0604020202020204" pitchFamily="34" charset="0"/>
              <a:buChar char="»"/>
              <a:defRPr sz="1400">
                <a:latin typeface="+mn-lt"/>
              </a:defRPr>
            </a:lvl5pPr>
            <a:lvl6pPr marL="1714500" indent="-346075" defTabSz="891917">
              <a:spcBef>
                <a:spcPts val="0"/>
              </a:spcBef>
              <a:spcAft>
                <a:spcPts val="300"/>
              </a:spcAft>
              <a:buFont typeface="Arial" pitchFamily="34" charset="0"/>
              <a:buChar char="•"/>
              <a:tabLst/>
              <a:defRPr sz="1200">
                <a:latin typeface="+mn-lt"/>
              </a:defRPr>
            </a:lvl6pPr>
            <a:lvl7pPr marL="2898731" indent="-222979" defTabSz="891917">
              <a:spcBef>
                <a:spcPct val="20000"/>
              </a:spcBef>
              <a:buFont typeface="Arial" pitchFamily="34" charset="0"/>
              <a:buChar char="•"/>
              <a:defRPr sz="1967">
                <a:latin typeface="+mn-lt"/>
              </a:defRPr>
            </a:lvl7pPr>
            <a:lvl8pPr marL="3344689" indent="-222979" defTabSz="891917">
              <a:spcBef>
                <a:spcPct val="20000"/>
              </a:spcBef>
              <a:buFont typeface="Arial" pitchFamily="34" charset="0"/>
              <a:buChar char="•"/>
              <a:defRPr sz="1967">
                <a:latin typeface="+mn-lt"/>
              </a:defRPr>
            </a:lvl8pPr>
            <a:lvl9pPr marL="3790648" indent="-222979" defTabSz="891917">
              <a:spcBef>
                <a:spcPct val="20000"/>
              </a:spcBef>
              <a:buFont typeface="Arial" pitchFamily="34" charset="0"/>
              <a:buChar char="•"/>
              <a:defRPr sz="1967">
                <a:latin typeface="+mn-lt"/>
              </a:defRPr>
            </a:lvl9pPr>
          </a:lstStyle>
          <a:p>
            <a:pPr>
              <a:defRPr/>
            </a:pPr>
            <a:r>
              <a:rPr sz="2933" dirty="0">
                <a:solidFill>
                  <a:schemeClr val="tx1"/>
                </a:solidFill>
                <a:latin typeface="+mn-lt"/>
              </a:rPr>
              <a:t>WE KNOW ENERGY®</a:t>
            </a:r>
          </a:p>
        </p:txBody>
      </p:sp>
      <p:sp>
        <p:nvSpPr>
          <p:cNvPr id="3" name="TextBox 2">
            <a:extLst>
              <a:ext uri="{FF2B5EF4-FFF2-40B4-BE49-F238E27FC236}">
                <a16:creationId xmlns:a16="http://schemas.microsoft.com/office/drawing/2014/main" id="{B73282EB-4913-FC12-7F4A-FE58A370AA47}"/>
              </a:ext>
            </a:extLst>
          </p:cNvPr>
          <p:cNvSpPr txBox="1"/>
          <p:nvPr userDrawn="1"/>
        </p:nvSpPr>
        <p:spPr>
          <a:xfrm>
            <a:off x="3748135" y="6143349"/>
            <a:ext cx="7919598" cy="338554"/>
          </a:xfrm>
          <a:prstGeom prst="rect">
            <a:avLst/>
          </a:prstGeom>
          <a:noFill/>
        </p:spPr>
        <p:txBody>
          <a:bodyPr wrap="square" rtlCol="0">
            <a:spAutoFit/>
          </a:bodyPr>
          <a:lstStyle/>
          <a:p>
            <a:pPr algn="r"/>
            <a:r>
              <a:rPr lang="en-US" sz="800" spc="151" dirty="0"/>
              <a:t>AUSTIN</a:t>
            </a:r>
            <a:r>
              <a:rPr sz="800" spc="151" dirty="0"/>
              <a:t> | </a:t>
            </a:r>
            <a:r>
              <a:rPr lang="en-US" sz="800" spc="151" dirty="0"/>
              <a:t>DALLAS | DUBAI | HOUSTON | LONDON | </a:t>
            </a:r>
            <a:r>
              <a:rPr sz="800" spc="151" dirty="0"/>
              <a:t>NEW</a:t>
            </a:r>
            <a:r>
              <a:rPr sz="800" spc="151" baseline="0" dirty="0"/>
              <a:t> YORK | </a:t>
            </a:r>
            <a:r>
              <a:rPr lang="en-US" sz="800" spc="151" baseline="0" dirty="0"/>
              <a:t>PARIS</a:t>
            </a:r>
            <a:r>
              <a:rPr lang="en-US" sz="800" spc="151" dirty="0"/>
              <a:t> | SAN ANTONIO | SEATTLE | </a:t>
            </a:r>
            <a:r>
              <a:rPr sz="800" spc="151" baseline="0" dirty="0"/>
              <a:t>WASHINGTON, DC</a:t>
            </a:r>
          </a:p>
          <a:p>
            <a:pPr algn="r"/>
            <a:r>
              <a:rPr sz="800" b="1" spc="151" baseline="0" dirty="0"/>
              <a:t>bracewell.com</a:t>
            </a:r>
            <a:endParaRPr sz="800" b="1" spc="151" dirty="0"/>
          </a:p>
        </p:txBody>
      </p:sp>
    </p:spTree>
    <p:extLst>
      <p:ext uri="{BB962C8B-B14F-4D97-AF65-F5344CB8AC3E}">
        <p14:creationId xmlns:p14="http://schemas.microsoft.com/office/powerpoint/2010/main" val="7919452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losing Slide - Attorney - Sing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0B370B-026A-4869-A8DD-58F42BBFF9BB}"/>
              </a:ext>
            </a:extLst>
          </p:cNvPr>
          <p:cNvSpPr>
            <a:spLocks noGrp="1"/>
          </p:cNvSpPr>
          <p:nvPr>
            <p:ph type="title"/>
          </p:nvPr>
        </p:nvSpPr>
        <p:spPr/>
        <p:txBody>
          <a:bodyPr/>
          <a:lstStyle/>
          <a:p>
            <a:r>
              <a:rPr lang="en-US"/>
              <a:t>Click to edit Master title style</a:t>
            </a:r>
            <a:endParaRPr dirty="0"/>
          </a:p>
        </p:txBody>
      </p:sp>
      <p:sp>
        <p:nvSpPr>
          <p:cNvPr id="5" name="Picture Placeholder 3"/>
          <p:cNvSpPr>
            <a:spLocks noGrp="1"/>
          </p:cNvSpPr>
          <p:nvPr>
            <p:ph type="pic" sz="quarter" idx="11"/>
          </p:nvPr>
        </p:nvSpPr>
        <p:spPr>
          <a:xfrm>
            <a:off x="5192714" y="1568981"/>
            <a:ext cx="1806575" cy="2536825"/>
          </a:xfrm>
        </p:spPr>
        <p:txBody>
          <a:bodyPr/>
          <a:lstStyle>
            <a:lvl1pPr marL="0" indent="0">
              <a:buNone/>
              <a:defRPr sz="1400"/>
            </a:lvl1pPr>
          </a:lstStyle>
          <a:p>
            <a:r>
              <a:rPr lang="en-US" dirty="0"/>
              <a:t>Click icon to add picture</a:t>
            </a:r>
            <a:endParaRPr dirty="0"/>
          </a:p>
        </p:txBody>
      </p:sp>
      <p:sp>
        <p:nvSpPr>
          <p:cNvPr id="6" name="Text Placeholder 6"/>
          <p:cNvSpPr>
            <a:spLocks noGrp="1"/>
          </p:cNvSpPr>
          <p:nvPr>
            <p:ph type="body" sz="quarter" idx="10" hasCustomPrompt="1"/>
          </p:nvPr>
        </p:nvSpPr>
        <p:spPr>
          <a:xfrm>
            <a:off x="2857500" y="4177095"/>
            <a:ext cx="6477000" cy="391171"/>
          </a:xfrm>
          <a:prstGeom prst="rect">
            <a:avLst/>
          </a:prstGeom>
        </p:spPr>
        <p:txBody>
          <a:bodyPr anchor="ctr" anchorCtr="1"/>
          <a:lstStyle>
            <a:lvl1pPr marL="0" indent="0" algn="ctr">
              <a:lnSpc>
                <a:spcPct val="100000"/>
              </a:lnSpc>
              <a:spcBef>
                <a:spcPts val="0"/>
              </a:spcBef>
              <a:spcAft>
                <a:spcPts val="0"/>
              </a:spcAft>
              <a:buNone/>
              <a:defRPr sz="1800" b="0" cap="all" baseline="0">
                <a:solidFill>
                  <a:schemeClr val="accent1"/>
                </a:solidFill>
              </a:defRPr>
            </a:lvl1pPr>
          </a:lstStyle>
          <a:p>
            <a:pPr lvl="0"/>
            <a:r>
              <a:rPr dirty="0"/>
              <a:t>Click to edit Attorney name</a:t>
            </a:r>
          </a:p>
        </p:txBody>
      </p:sp>
      <p:sp>
        <p:nvSpPr>
          <p:cNvPr id="7" name="Text Placeholder 10"/>
          <p:cNvSpPr>
            <a:spLocks noGrp="1"/>
          </p:cNvSpPr>
          <p:nvPr>
            <p:ph type="body" sz="quarter" idx="12" hasCustomPrompt="1"/>
          </p:nvPr>
        </p:nvSpPr>
        <p:spPr>
          <a:xfrm>
            <a:off x="2857502" y="4576203"/>
            <a:ext cx="6476999" cy="1241124"/>
          </a:xfrm>
        </p:spPr>
        <p:txBody>
          <a:bodyPr/>
          <a:lstStyle>
            <a:lvl1pPr marL="0" indent="0" algn="ctr">
              <a:lnSpc>
                <a:spcPct val="100000"/>
              </a:lnSpc>
              <a:spcBef>
                <a:spcPts val="0"/>
              </a:spcBef>
              <a:spcAft>
                <a:spcPts val="0"/>
              </a:spcAft>
              <a:buNone/>
              <a:defRPr sz="1600"/>
            </a:lvl1pPr>
            <a:lvl2pPr marL="339717" indent="0">
              <a:buNone/>
              <a:defRPr/>
            </a:lvl2pPr>
            <a:lvl3pPr marL="682608" indent="0">
              <a:buNone/>
              <a:defRPr/>
            </a:lvl3pPr>
            <a:lvl4pPr marL="1025500" indent="0">
              <a:buNone/>
              <a:defRPr/>
            </a:lvl4pPr>
            <a:lvl5pPr marL="1373154" indent="0">
              <a:buNone/>
              <a:defRPr/>
            </a:lvl5pPr>
          </a:lstStyle>
          <a:p>
            <a:pPr lvl="0"/>
            <a:r>
              <a:rPr dirty="0"/>
              <a:t>Click to edit attorney contact details</a:t>
            </a:r>
          </a:p>
        </p:txBody>
      </p:sp>
      <p:grpSp>
        <p:nvGrpSpPr>
          <p:cNvPr id="9" name="Group 8">
            <a:extLst>
              <a:ext uri="{FF2B5EF4-FFF2-40B4-BE49-F238E27FC236}">
                <a16:creationId xmlns:a16="http://schemas.microsoft.com/office/drawing/2014/main" id="{3CCD3D81-3B7C-475B-9BE6-DEAD4098E004}"/>
              </a:ext>
            </a:extLst>
          </p:cNvPr>
          <p:cNvGrpSpPr/>
          <p:nvPr/>
        </p:nvGrpSpPr>
        <p:grpSpPr bwMode="gray">
          <a:xfrm>
            <a:off x="612142" y="6198003"/>
            <a:ext cx="2616199" cy="280956"/>
            <a:chOff x="247650" y="5429250"/>
            <a:chExt cx="9150351" cy="982663"/>
          </a:xfrm>
        </p:grpSpPr>
        <p:sp>
          <p:nvSpPr>
            <p:cNvPr id="10" name="Freeform 5">
              <a:extLst>
                <a:ext uri="{FF2B5EF4-FFF2-40B4-BE49-F238E27FC236}">
                  <a16:creationId xmlns:a16="http://schemas.microsoft.com/office/drawing/2014/main" id="{C8025CE2-A717-45F9-89C3-4F646C1BCADF}"/>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1" name="Freeform 6">
              <a:extLst>
                <a:ext uri="{FF2B5EF4-FFF2-40B4-BE49-F238E27FC236}">
                  <a16:creationId xmlns:a16="http://schemas.microsoft.com/office/drawing/2014/main" id="{E4454F93-37CE-4975-A67A-6EE016BB9BF7}"/>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2" name="Freeform 7">
              <a:extLst>
                <a:ext uri="{FF2B5EF4-FFF2-40B4-BE49-F238E27FC236}">
                  <a16:creationId xmlns:a16="http://schemas.microsoft.com/office/drawing/2014/main" id="{6E60A351-216E-4F94-ABDA-ECCA9BE89E5C}"/>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3" name="Freeform 8">
              <a:extLst>
                <a:ext uri="{FF2B5EF4-FFF2-40B4-BE49-F238E27FC236}">
                  <a16:creationId xmlns:a16="http://schemas.microsoft.com/office/drawing/2014/main" id="{33172DD2-C1F1-4FF7-8320-F72B85360710}"/>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4" name="Freeform 9">
              <a:extLst>
                <a:ext uri="{FF2B5EF4-FFF2-40B4-BE49-F238E27FC236}">
                  <a16:creationId xmlns:a16="http://schemas.microsoft.com/office/drawing/2014/main" id="{2288D490-E9FA-424D-B5BD-0DA0A54C54DA}"/>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5" name="Freeform 10">
              <a:extLst>
                <a:ext uri="{FF2B5EF4-FFF2-40B4-BE49-F238E27FC236}">
                  <a16:creationId xmlns:a16="http://schemas.microsoft.com/office/drawing/2014/main" id="{9902765F-F0C3-4357-A23E-A4342F7CC1A2}"/>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6" name="Freeform 11">
              <a:extLst>
                <a:ext uri="{FF2B5EF4-FFF2-40B4-BE49-F238E27FC236}">
                  <a16:creationId xmlns:a16="http://schemas.microsoft.com/office/drawing/2014/main" id="{7E65DD32-EAC8-40F7-BCC8-18CB607FD52D}"/>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7" name="Freeform 12">
              <a:extLst>
                <a:ext uri="{FF2B5EF4-FFF2-40B4-BE49-F238E27FC236}">
                  <a16:creationId xmlns:a16="http://schemas.microsoft.com/office/drawing/2014/main" id="{DF6730B3-E63D-4BCF-9585-FE86BD97E2ED}"/>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8" name="Freeform 13">
              <a:extLst>
                <a:ext uri="{FF2B5EF4-FFF2-40B4-BE49-F238E27FC236}">
                  <a16:creationId xmlns:a16="http://schemas.microsoft.com/office/drawing/2014/main" id="{4C6B7367-8EE7-4E97-A806-F6E5A4260203}"/>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9" name="Freeform 14">
              <a:extLst>
                <a:ext uri="{FF2B5EF4-FFF2-40B4-BE49-F238E27FC236}">
                  <a16:creationId xmlns:a16="http://schemas.microsoft.com/office/drawing/2014/main" id="{BD6D0374-38E9-4122-BF88-075552924959}"/>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grpSp>
      <p:sp>
        <p:nvSpPr>
          <p:cNvPr id="2" name="TextBox 1">
            <a:extLst>
              <a:ext uri="{FF2B5EF4-FFF2-40B4-BE49-F238E27FC236}">
                <a16:creationId xmlns:a16="http://schemas.microsoft.com/office/drawing/2014/main" id="{BE0B0312-19CF-5239-AE44-1C5563483CF0}"/>
              </a:ext>
            </a:extLst>
          </p:cNvPr>
          <p:cNvSpPr txBox="1"/>
          <p:nvPr userDrawn="1"/>
        </p:nvSpPr>
        <p:spPr>
          <a:xfrm>
            <a:off x="3748135" y="6143349"/>
            <a:ext cx="7919598" cy="338554"/>
          </a:xfrm>
          <a:prstGeom prst="rect">
            <a:avLst/>
          </a:prstGeom>
          <a:noFill/>
        </p:spPr>
        <p:txBody>
          <a:bodyPr wrap="square" rtlCol="0">
            <a:spAutoFit/>
          </a:bodyPr>
          <a:lstStyle/>
          <a:p>
            <a:pPr algn="r"/>
            <a:r>
              <a:rPr lang="en-US" sz="800" spc="151" dirty="0"/>
              <a:t>AUSTIN</a:t>
            </a:r>
            <a:r>
              <a:rPr sz="800" spc="151" dirty="0"/>
              <a:t> | </a:t>
            </a:r>
            <a:r>
              <a:rPr lang="en-US" sz="800" spc="151" dirty="0"/>
              <a:t>DALLAS | DUBAI | HOUSTON | LONDON | </a:t>
            </a:r>
            <a:r>
              <a:rPr sz="800" spc="151" dirty="0"/>
              <a:t>NEW</a:t>
            </a:r>
            <a:r>
              <a:rPr sz="800" spc="151" baseline="0" dirty="0"/>
              <a:t> YORK | </a:t>
            </a:r>
            <a:r>
              <a:rPr lang="en-US" sz="800" spc="151" baseline="0" dirty="0"/>
              <a:t>PARIS</a:t>
            </a:r>
            <a:r>
              <a:rPr lang="en-US" sz="800" spc="151" dirty="0"/>
              <a:t> | SAN ANTONIO | SEATTLE | </a:t>
            </a:r>
            <a:r>
              <a:rPr sz="800" spc="151" baseline="0" dirty="0"/>
              <a:t>WASHINGTON, DC</a:t>
            </a:r>
          </a:p>
          <a:p>
            <a:pPr algn="r"/>
            <a:r>
              <a:rPr sz="800" b="1" spc="151" baseline="0" dirty="0"/>
              <a:t>bracewell.com</a:t>
            </a:r>
            <a:endParaRPr sz="800" b="1" spc="151" dirty="0"/>
          </a:p>
        </p:txBody>
      </p:sp>
    </p:spTree>
    <p:extLst>
      <p:ext uri="{BB962C8B-B14F-4D97-AF65-F5344CB8AC3E}">
        <p14:creationId xmlns:p14="http://schemas.microsoft.com/office/powerpoint/2010/main" val="1508563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losing Slide - Attorney - Doub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DCC704-6D06-4798-9AFA-0E35E61E6D9C}"/>
              </a:ext>
            </a:extLst>
          </p:cNvPr>
          <p:cNvSpPr>
            <a:spLocks noGrp="1"/>
          </p:cNvSpPr>
          <p:nvPr>
            <p:ph type="title"/>
          </p:nvPr>
        </p:nvSpPr>
        <p:spPr/>
        <p:txBody>
          <a:bodyPr/>
          <a:lstStyle/>
          <a:p>
            <a:r>
              <a:rPr lang="en-US"/>
              <a:t>Click to edit Master title style</a:t>
            </a:r>
            <a:endParaRPr/>
          </a:p>
        </p:txBody>
      </p:sp>
      <p:sp>
        <p:nvSpPr>
          <p:cNvPr id="8" name="Picture Placeholder 3"/>
          <p:cNvSpPr>
            <a:spLocks noGrp="1"/>
          </p:cNvSpPr>
          <p:nvPr>
            <p:ph type="pic" sz="quarter" idx="11"/>
          </p:nvPr>
        </p:nvSpPr>
        <p:spPr>
          <a:xfrm>
            <a:off x="2630610" y="1568981"/>
            <a:ext cx="1806575" cy="2536825"/>
          </a:xfrm>
        </p:spPr>
        <p:txBody>
          <a:bodyPr/>
          <a:lstStyle>
            <a:lvl1pPr marL="0" indent="0">
              <a:buNone/>
              <a:defRPr sz="1400"/>
            </a:lvl1pPr>
          </a:lstStyle>
          <a:p>
            <a:r>
              <a:rPr lang="en-US" dirty="0"/>
              <a:t>Click icon to add picture</a:t>
            </a:r>
            <a:endParaRPr dirty="0"/>
          </a:p>
        </p:txBody>
      </p:sp>
      <p:sp>
        <p:nvSpPr>
          <p:cNvPr id="9" name="Text Placeholder 6"/>
          <p:cNvSpPr>
            <a:spLocks noGrp="1"/>
          </p:cNvSpPr>
          <p:nvPr>
            <p:ph type="body" sz="quarter" idx="10" hasCustomPrompt="1"/>
          </p:nvPr>
        </p:nvSpPr>
        <p:spPr>
          <a:xfrm>
            <a:off x="1217415" y="4177095"/>
            <a:ext cx="4632960" cy="391171"/>
          </a:xfrm>
          <a:prstGeom prst="rect">
            <a:avLst/>
          </a:prstGeom>
        </p:spPr>
        <p:txBody>
          <a:bodyPr anchor="ctr" anchorCtr="1"/>
          <a:lstStyle>
            <a:lvl1pPr marL="0" indent="0" algn="ctr">
              <a:lnSpc>
                <a:spcPct val="100000"/>
              </a:lnSpc>
              <a:spcBef>
                <a:spcPts val="0"/>
              </a:spcBef>
              <a:spcAft>
                <a:spcPts val="0"/>
              </a:spcAft>
              <a:buNone/>
              <a:defRPr sz="1800" b="0" cap="all" baseline="0">
                <a:solidFill>
                  <a:schemeClr val="accent1"/>
                </a:solidFill>
              </a:defRPr>
            </a:lvl1pPr>
          </a:lstStyle>
          <a:p>
            <a:pPr lvl="0"/>
            <a:r>
              <a:rPr dirty="0"/>
              <a:t>Click to edit Attorney name</a:t>
            </a:r>
          </a:p>
        </p:txBody>
      </p:sp>
      <p:sp>
        <p:nvSpPr>
          <p:cNvPr id="10" name="Text Placeholder 10"/>
          <p:cNvSpPr>
            <a:spLocks noGrp="1"/>
          </p:cNvSpPr>
          <p:nvPr>
            <p:ph type="body" sz="quarter" idx="12" hasCustomPrompt="1"/>
          </p:nvPr>
        </p:nvSpPr>
        <p:spPr>
          <a:xfrm>
            <a:off x="1217415" y="4576203"/>
            <a:ext cx="4632960" cy="1241124"/>
          </a:xfrm>
        </p:spPr>
        <p:txBody>
          <a:bodyPr/>
          <a:lstStyle>
            <a:lvl1pPr marL="0" indent="0" algn="ctr">
              <a:lnSpc>
                <a:spcPct val="100000"/>
              </a:lnSpc>
              <a:spcBef>
                <a:spcPts val="0"/>
              </a:spcBef>
              <a:spcAft>
                <a:spcPts val="0"/>
              </a:spcAft>
              <a:buNone/>
              <a:defRPr sz="1600"/>
            </a:lvl1pPr>
            <a:lvl2pPr marL="339717" indent="0">
              <a:buNone/>
              <a:defRPr/>
            </a:lvl2pPr>
            <a:lvl3pPr marL="682608" indent="0">
              <a:buNone/>
              <a:defRPr/>
            </a:lvl3pPr>
            <a:lvl4pPr marL="1025500" indent="0">
              <a:buNone/>
              <a:defRPr/>
            </a:lvl4pPr>
            <a:lvl5pPr marL="1373154" indent="0">
              <a:buNone/>
              <a:defRPr/>
            </a:lvl5pPr>
          </a:lstStyle>
          <a:p>
            <a:pPr lvl="0"/>
            <a:r>
              <a:rPr dirty="0"/>
              <a:t>Click to edit attorney contact details</a:t>
            </a:r>
          </a:p>
        </p:txBody>
      </p:sp>
      <p:sp>
        <p:nvSpPr>
          <p:cNvPr id="11" name="Picture Placeholder 3"/>
          <p:cNvSpPr>
            <a:spLocks noGrp="1"/>
          </p:cNvSpPr>
          <p:nvPr>
            <p:ph type="pic" sz="quarter" idx="13"/>
          </p:nvPr>
        </p:nvSpPr>
        <p:spPr>
          <a:xfrm>
            <a:off x="7755973" y="1568981"/>
            <a:ext cx="1806575" cy="2536825"/>
          </a:xfrm>
        </p:spPr>
        <p:txBody>
          <a:bodyPr/>
          <a:lstStyle>
            <a:lvl1pPr marL="0" indent="0">
              <a:buNone/>
              <a:defRPr sz="1400"/>
            </a:lvl1pPr>
          </a:lstStyle>
          <a:p>
            <a:r>
              <a:rPr lang="en-US" dirty="0"/>
              <a:t>Click icon to add picture</a:t>
            </a:r>
            <a:endParaRPr dirty="0"/>
          </a:p>
        </p:txBody>
      </p:sp>
      <p:sp>
        <p:nvSpPr>
          <p:cNvPr id="12" name="Text Placeholder 6"/>
          <p:cNvSpPr>
            <a:spLocks noGrp="1"/>
          </p:cNvSpPr>
          <p:nvPr>
            <p:ph type="body" sz="quarter" idx="14" hasCustomPrompt="1"/>
          </p:nvPr>
        </p:nvSpPr>
        <p:spPr>
          <a:xfrm>
            <a:off x="6342777" y="4177095"/>
            <a:ext cx="4632960" cy="391171"/>
          </a:xfrm>
          <a:prstGeom prst="rect">
            <a:avLst/>
          </a:prstGeom>
        </p:spPr>
        <p:txBody>
          <a:bodyPr anchor="ctr" anchorCtr="1"/>
          <a:lstStyle>
            <a:lvl1pPr marL="0" indent="0" algn="ctr">
              <a:lnSpc>
                <a:spcPct val="100000"/>
              </a:lnSpc>
              <a:spcBef>
                <a:spcPts val="0"/>
              </a:spcBef>
              <a:spcAft>
                <a:spcPts val="0"/>
              </a:spcAft>
              <a:buNone/>
              <a:defRPr sz="1800" b="0" cap="all" baseline="0">
                <a:solidFill>
                  <a:schemeClr val="accent1"/>
                </a:solidFill>
              </a:defRPr>
            </a:lvl1pPr>
          </a:lstStyle>
          <a:p>
            <a:pPr lvl="0"/>
            <a:r>
              <a:rPr dirty="0"/>
              <a:t>Click to edit Attorney name</a:t>
            </a:r>
          </a:p>
        </p:txBody>
      </p:sp>
      <p:sp>
        <p:nvSpPr>
          <p:cNvPr id="13" name="Text Placeholder 10"/>
          <p:cNvSpPr>
            <a:spLocks noGrp="1"/>
          </p:cNvSpPr>
          <p:nvPr>
            <p:ph type="body" sz="quarter" idx="15" hasCustomPrompt="1"/>
          </p:nvPr>
        </p:nvSpPr>
        <p:spPr>
          <a:xfrm>
            <a:off x="6342777" y="4576203"/>
            <a:ext cx="4632960" cy="1241124"/>
          </a:xfrm>
        </p:spPr>
        <p:txBody>
          <a:bodyPr/>
          <a:lstStyle>
            <a:lvl1pPr marL="0" indent="0" algn="ctr">
              <a:lnSpc>
                <a:spcPct val="100000"/>
              </a:lnSpc>
              <a:spcBef>
                <a:spcPts val="0"/>
              </a:spcBef>
              <a:spcAft>
                <a:spcPts val="0"/>
              </a:spcAft>
              <a:buNone/>
              <a:defRPr sz="1600"/>
            </a:lvl1pPr>
            <a:lvl2pPr marL="339717" indent="0">
              <a:buNone/>
              <a:defRPr/>
            </a:lvl2pPr>
            <a:lvl3pPr marL="682608" indent="0">
              <a:buNone/>
              <a:defRPr/>
            </a:lvl3pPr>
            <a:lvl4pPr marL="1025500" indent="0">
              <a:buNone/>
              <a:defRPr/>
            </a:lvl4pPr>
            <a:lvl5pPr marL="1373154" indent="0">
              <a:buNone/>
              <a:defRPr/>
            </a:lvl5pPr>
          </a:lstStyle>
          <a:p>
            <a:pPr lvl="0"/>
            <a:r>
              <a:rPr dirty="0"/>
              <a:t>Click to edit attorney contact details</a:t>
            </a:r>
          </a:p>
        </p:txBody>
      </p:sp>
      <p:grpSp>
        <p:nvGrpSpPr>
          <p:cNvPr id="15" name="Group 14">
            <a:extLst>
              <a:ext uri="{FF2B5EF4-FFF2-40B4-BE49-F238E27FC236}">
                <a16:creationId xmlns:a16="http://schemas.microsoft.com/office/drawing/2014/main" id="{62968B49-7D3F-46ED-8E35-2B641D75C891}"/>
              </a:ext>
            </a:extLst>
          </p:cNvPr>
          <p:cNvGrpSpPr/>
          <p:nvPr/>
        </p:nvGrpSpPr>
        <p:grpSpPr bwMode="gray">
          <a:xfrm>
            <a:off x="612142" y="6198003"/>
            <a:ext cx="2616199" cy="280956"/>
            <a:chOff x="247650" y="5429250"/>
            <a:chExt cx="9150351" cy="982663"/>
          </a:xfrm>
        </p:grpSpPr>
        <p:sp>
          <p:nvSpPr>
            <p:cNvPr id="16" name="Freeform 5">
              <a:extLst>
                <a:ext uri="{FF2B5EF4-FFF2-40B4-BE49-F238E27FC236}">
                  <a16:creationId xmlns:a16="http://schemas.microsoft.com/office/drawing/2014/main" id="{EC732D56-96E9-4449-9916-67015871002F}"/>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7" name="Freeform 6">
              <a:extLst>
                <a:ext uri="{FF2B5EF4-FFF2-40B4-BE49-F238E27FC236}">
                  <a16:creationId xmlns:a16="http://schemas.microsoft.com/office/drawing/2014/main" id="{2AF2CAD5-F064-44C8-A4A3-CDC24134C401}"/>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8" name="Freeform 7">
              <a:extLst>
                <a:ext uri="{FF2B5EF4-FFF2-40B4-BE49-F238E27FC236}">
                  <a16:creationId xmlns:a16="http://schemas.microsoft.com/office/drawing/2014/main" id="{3BB32117-8CBA-4C01-9B3D-244B7A34C31E}"/>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9" name="Freeform 8">
              <a:extLst>
                <a:ext uri="{FF2B5EF4-FFF2-40B4-BE49-F238E27FC236}">
                  <a16:creationId xmlns:a16="http://schemas.microsoft.com/office/drawing/2014/main" id="{1EF240A1-BD85-4C9F-89E1-4A4E6143EE65}"/>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20" name="Freeform 9">
              <a:extLst>
                <a:ext uri="{FF2B5EF4-FFF2-40B4-BE49-F238E27FC236}">
                  <a16:creationId xmlns:a16="http://schemas.microsoft.com/office/drawing/2014/main" id="{700F0904-1E6D-47DE-9A0C-060F65E14F3D}"/>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21" name="Freeform 10">
              <a:extLst>
                <a:ext uri="{FF2B5EF4-FFF2-40B4-BE49-F238E27FC236}">
                  <a16:creationId xmlns:a16="http://schemas.microsoft.com/office/drawing/2014/main" id="{5EA8F8DA-413E-4BCA-A8A3-77D7826BFB8B}"/>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22" name="Freeform 11">
              <a:extLst>
                <a:ext uri="{FF2B5EF4-FFF2-40B4-BE49-F238E27FC236}">
                  <a16:creationId xmlns:a16="http://schemas.microsoft.com/office/drawing/2014/main" id="{8EC84C01-6E73-407C-A3F6-218961775E9E}"/>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23" name="Freeform 12">
              <a:extLst>
                <a:ext uri="{FF2B5EF4-FFF2-40B4-BE49-F238E27FC236}">
                  <a16:creationId xmlns:a16="http://schemas.microsoft.com/office/drawing/2014/main" id="{316A83BC-A6F2-465E-ACAC-F14FF7C82119}"/>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24" name="Freeform 13">
              <a:extLst>
                <a:ext uri="{FF2B5EF4-FFF2-40B4-BE49-F238E27FC236}">
                  <a16:creationId xmlns:a16="http://schemas.microsoft.com/office/drawing/2014/main" id="{83DB44FE-ECBA-4AEE-834B-E2C3C54793B5}"/>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25" name="Freeform 14">
              <a:extLst>
                <a:ext uri="{FF2B5EF4-FFF2-40B4-BE49-F238E27FC236}">
                  <a16:creationId xmlns:a16="http://schemas.microsoft.com/office/drawing/2014/main" id="{DB1B8D72-C331-4108-AD1A-687ACBC89DBE}"/>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grpSp>
      <p:sp>
        <p:nvSpPr>
          <p:cNvPr id="2" name="TextBox 1">
            <a:extLst>
              <a:ext uri="{FF2B5EF4-FFF2-40B4-BE49-F238E27FC236}">
                <a16:creationId xmlns:a16="http://schemas.microsoft.com/office/drawing/2014/main" id="{182DFD34-749A-1BD8-200E-1E45D60F5B5D}"/>
              </a:ext>
            </a:extLst>
          </p:cNvPr>
          <p:cNvSpPr txBox="1"/>
          <p:nvPr userDrawn="1"/>
        </p:nvSpPr>
        <p:spPr>
          <a:xfrm>
            <a:off x="3748135" y="6143349"/>
            <a:ext cx="7919598" cy="338554"/>
          </a:xfrm>
          <a:prstGeom prst="rect">
            <a:avLst/>
          </a:prstGeom>
          <a:noFill/>
        </p:spPr>
        <p:txBody>
          <a:bodyPr wrap="square" rtlCol="0">
            <a:spAutoFit/>
          </a:bodyPr>
          <a:lstStyle/>
          <a:p>
            <a:pPr algn="r"/>
            <a:r>
              <a:rPr lang="en-US" sz="800" spc="151" dirty="0"/>
              <a:t>AUSTIN</a:t>
            </a:r>
            <a:r>
              <a:rPr sz="800" spc="151" dirty="0"/>
              <a:t> | </a:t>
            </a:r>
            <a:r>
              <a:rPr lang="en-US" sz="800" spc="151" dirty="0"/>
              <a:t>DALLAS | DUBAI | HOUSTON | LONDON | </a:t>
            </a:r>
            <a:r>
              <a:rPr sz="800" spc="151" dirty="0"/>
              <a:t>NEW</a:t>
            </a:r>
            <a:r>
              <a:rPr sz="800" spc="151" baseline="0" dirty="0"/>
              <a:t> YORK | </a:t>
            </a:r>
            <a:r>
              <a:rPr lang="en-US" sz="800" spc="151" baseline="0" dirty="0"/>
              <a:t>PARIS</a:t>
            </a:r>
            <a:r>
              <a:rPr lang="en-US" sz="800" spc="151" dirty="0"/>
              <a:t> | SAN ANTONIO | SEATTLE | </a:t>
            </a:r>
            <a:r>
              <a:rPr sz="800" spc="151" baseline="0" dirty="0"/>
              <a:t>WASHINGTON, DC</a:t>
            </a:r>
          </a:p>
          <a:p>
            <a:pPr algn="r"/>
            <a:r>
              <a:rPr sz="800" b="1" spc="151" baseline="0" dirty="0"/>
              <a:t>bracewell.com</a:t>
            </a:r>
            <a:endParaRPr sz="800" b="1" spc="151" dirty="0"/>
          </a:p>
        </p:txBody>
      </p:sp>
    </p:spTree>
    <p:extLst>
      <p:ext uri="{BB962C8B-B14F-4D97-AF65-F5344CB8AC3E}">
        <p14:creationId xmlns:p14="http://schemas.microsoft.com/office/powerpoint/2010/main" val="14123261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losing Slide - Attorney - Tri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8" name="Picture Placeholder 3"/>
          <p:cNvSpPr>
            <a:spLocks noGrp="1"/>
          </p:cNvSpPr>
          <p:nvPr>
            <p:ph type="pic" sz="quarter" idx="11"/>
          </p:nvPr>
        </p:nvSpPr>
        <p:spPr>
          <a:xfrm>
            <a:off x="1198321" y="1568981"/>
            <a:ext cx="1806575" cy="2536825"/>
          </a:xfrm>
        </p:spPr>
        <p:txBody>
          <a:bodyPr/>
          <a:lstStyle>
            <a:lvl1pPr marL="0" indent="0">
              <a:buNone/>
              <a:defRPr sz="1400"/>
            </a:lvl1pPr>
          </a:lstStyle>
          <a:p>
            <a:r>
              <a:rPr lang="en-US" dirty="0"/>
              <a:t>Click icon to add picture</a:t>
            </a:r>
            <a:endParaRPr dirty="0"/>
          </a:p>
        </p:txBody>
      </p:sp>
      <p:sp>
        <p:nvSpPr>
          <p:cNvPr id="9" name="Text Placeholder 6"/>
          <p:cNvSpPr>
            <a:spLocks noGrp="1"/>
          </p:cNvSpPr>
          <p:nvPr>
            <p:ph type="body" sz="quarter" idx="10" hasCustomPrompt="1"/>
          </p:nvPr>
        </p:nvSpPr>
        <p:spPr>
          <a:xfrm>
            <a:off x="272807" y="4177095"/>
            <a:ext cx="3657600" cy="391171"/>
          </a:xfrm>
          <a:prstGeom prst="rect">
            <a:avLst/>
          </a:prstGeom>
        </p:spPr>
        <p:txBody>
          <a:bodyPr anchor="ctr" anchorCtr="1"/>
          <a:lstStyle>
            <a:lvl1pPr marL="0" indent="0" algn="ctr">
              <a:lnSpc>
                <a:spcPct val="100000"/>
              </a:lnSpc>
              <a:spcBef>
                <a:spcPts val="0"/>
              </a:spcBef>
              <a:spcAft>
                <a:spcPts val="0"/>
              </a:spcAft>
              <a:buNone/>
              <a:defRPr sz="1800" b="0" cap="all" baseline="0">
                <a:solidFill>
                  <a:schemeClr val="accent1"/>
                </a:solidFill>
              </a:defRPr>
            </a:lvl1pPr>
          </a:lstStyle>
          <a:p>
            <a:pPr lvl="0"/>
            <a:r>
              <a:rPr dirty="0"/>
              <a:t>Click to edit Attorney name</a:t>
            </a:r>
          </a:p>
        </p:txBody>
      </p:sp>
      <p:sp>
        <p:nvSpPr>
          <p:cNvPr id="10" name="Text Placeholder 10"/>
          <p:cNvSpPr>
            <a:spLocks noGrp="1"/>
          </p:cNvSpPr>
          <p:nvPr>
            <p:ph type="body" sz="quarter" idx="12" hasCustomPrompt="1"/>
          </p:nvPr>
        </p:nvSpPr>
        <p:spPr>
          <a:xfrm>
            <a:off x="272807" y="4576203"/>
            <a:ext cx="3657600" cy="1241124"/>
          </a:xfrm>
        </p:spPr>
        <p:txBody>
          <a:bodyPr/>
          <a:lstStyle>
            <a:lvl1pPr marL="0" indent="0" algn="ctr">
              <a:lnSpc>
                <a:spcPct val="100000"/>
              </a:lnSpc>
              <a:spcBef>
                <a:spcPts val="0"/>
              </a:spcBef>
              <a:spcAft>
                <a:spcPts val="0"/>
              </a:spcAft>
              <a:buNone/>
              <a:defRPr sz="1600"/>
            </a:lvl1pPr>
            <a:lvl2pPr marL="339717" indent="0">
              <a:buNone/>
              <a:defRPr/>
            </a:lvl2pPr>
            <a:lvl3pPr marL="682608" indent="0">
              <a:buNone/>
              <a:defRPr/>
            </a:lvl3pPr>
            <a:lvl4pPr marL="1025500" indent="0">
              <a:buNone/>
              <a:defRPr/>
            </a:lvl4pPr>
            <a:lvl5pPr marL="1373154" indent="0">
              <a:buNone/>
              <a:defRPr/>
            </a:lvl5pPr>
          </a:lstStyle>
          <a:p>
            <a:pPr lvl="0"/>
            <a:r>
              <a:rPr dirty="0"/>
              <a:t>Click to edit attorney contact details</a:t>
            </a:r>
          </a:p>
        </p:txBody>
      </p:sp>
      <p:sp>
        <p:nvSpPr>
          <p:cNvPr id="11" name="Picture Placeholder 3"/>
          <p:cNvSpPr>
            <a:spLocks noGrp="1"/>
          </p:cNvSpPr>
          <p:nvPr>
            <p:ph type="pic" sz="quarter" idx="13"/>
          </p:nvPr>
        </p:nvSpPr>
        <p:spPr>
          <a:xfrm>
            <a:off x="5192714" y="1568981"/>
            <a:ext cx="1806575" cy="2536825"/>
          </a:xfrm>
        </p:spPr>
        <p:txBody>
          <a:bodyPr/>
          <a:lstStyle>
            <a:lvl1pPr marL="0" indent="0">
              <a:buNone/>
              <a:defRPr sz="1400"/>
            </a:lvl1pPr>
          </a:lstStyle>
          <a:p>
            <a:r>
              <a:rPr lang="en-US" dirty="0"/>
              <a:t>Click icon to add picture</a:t>
            </a:r>
            <a:endParaRPr dirty="0"/>
          </a:p>
        </p:txBody>
      </p:sp>
      <p:sp>
        <p:nvSpPr>
          <p:cNvPr id="12" name="Text Placeholder 6"/>
          <p:cNvSpPr>
            <a:spLocks noGrp="1"/>
          </p:cNvSpPr>
          <p:nvPr>
            <p:ph type="body" sz="quarter" idx="14" hasCustomPrompt="1"/>
          </p:nvPr>
        </p:nvSpPr>
        <p:spPr>
          <a:xfrm>
            <a:off x="4267200" y="4177095"/>
            <a:ext cx="3657600" cy="391171"/>
          </a:xfrm>
          <a:prstGeom prst="rect">
            <a:avLst/>
          </a:prstGeom>
        </p:spPr>
        <p:txBody>
          <a:bodyPr anchor="ctr" anchorCtr="1"/>
          <a:lstStyle>
            <a:lvl1pPr marL="0" indent="0" algn="ctr">
              <a:lnSpc>
                <a:spcPct val="100000"/>
              </a:lnSpc>
              <a:spcBef>
                <a:spcPts val="0"/>
              </a:spcBef>
              <a:spcAft>
                <a:spcPts val="0"/>
              </a:spcAft>
              <a:buNone/>
              <a:defRPr sz="1800" b="0" cap="all" baseline="0">
                <a:solidFill>
                  <a:schemeClr val="accent1"/>
                </a:solidFill>
              </a:defRPr>
            </a:lvl1pPr>
          </a:lstStyle>
          <a:p>
            <a:pPr lvl="0"/>
            <a:r>
              <a:rPr dirty="0"/>
              <a:t>Click to edit Attorney name</a:t>
            </a:r>
          </a:p>
        </p:txBody>
      </p:sp>
      <p:sp>
        <p:nvSpPr>
          <p:cNvPr id="13" name="Text Placeholder 10"/>
          <p:cNvSpPr>
            <a:spLocks noGrp="1"/>
          </p:cNvSpPr>
          <p:nvPr>
            <p:ph type="body" sz="quarter" idx="15" hasCustomPrompt="1"/>
          </p:nvPr>
        </p:nvSpPr>
        <p:spPr>
          <a:xfrm>
            <a:off x="4267200" y="4576203"/>
            <a:ext cx="3657600" cy="1241124"/>
          </a:xfrm>
        </p:spPr>
        <p:txBody>
          <a:bodyPr/>
          <a:lstStyle>
            <a:lvl1pPr marL="0" indent="0" algn="ctr">
              <a:lnSpc>
                <a:spcPct val="100000"/>
              </a:lnSpc>
              <a:spcBef>
                <a:spcPts val="0"/>
              </a:spcBef>
              <a:spcAft>
                <a:spcPts val="0"/>
              </a:spcAft>
              <a:buNone/>
              <a:defRPr sz="1600"/>
            </a:lvl1pPr>
            <a:lvl2pPr marL="339717" indent="0">
              <a:buNone/>
              <a:defRPr/>
            </a:lvl2pPr>
            <a:lvl3pPr marL="682608" indent="0">
              <a:buNone/>
              <a:defRPr/>
            </a:lvl3pPr>
            <a:lvl4pPr marL="1025500" indent="0">
              <a:buNone/>
              <a:defRPr/>
            </a:lvl4pPr>
            <a:lvl5pPr marL="1373154" indent="0">
              <a:buNone/>
              <a:defRPr/>
            </a:lvl5pPr>
          </a:lstStyle>
          <a:p>
            <a:pPr lvl="0"/>
            <a:r>
              <a:rPr dirty="0"/>
              <a:t>Click to edit attorney contact details</a:t>
            </a:r>
          </a:p>
        </p:txBody>
      </p:sp>
      <p:sp>
        <p:nvSpPr>
          <p:cNvPr id="14" name="Picture Placeholder 3"/>
          <p:cNvSpPr>
            <a:spLocks noGrp="1"/>
          </p:cNvSpPr>
          <p:nvPr>
            <p:ph type="pic" sz="quarter" idx="16"/>
          </p:nvPr>
        </p:nvSpPr>
        <p:spPr>
          <a:xfrm>
            <a:off x="9180313" y="1568981"/>
            <a:ext cx="1806575" cy="2536825"/>
          </a:xfrm>
        </p:spPr>
        <p:txBody>
          <a:bodyPr/>
          <a:lstStyle>
            <a:lvl1pPr marL="0" indent="0">
              <a:buNone/>
              <a:defRPr sz="1400"/>
            </a:lvl1pPr>
          </a:lstStyle>
          <a:p>
            <a:r>
              <a:rPr lang="en-US" dirty="0"/>
              <a:t>Click icon to add picture</a:t>
            </a:r>
            <a:endParaRPr dirty="0"/>
          </a:p>
        </p:txBody>
      </p:sp>
      <p:sp>
        <p:nvSpPr>
          <p:cNvPr id="15" name="Text Placeholder 6"/>
          <p:cNvSpPr>
            <a:spLocks noGrp="1"/>
          </p:cNvSpPr>
          <p:nvPr>
            <p:ph type="body" sz="quarter" idx="17" hasCustomPrompt="1"/>
          </p:nvPr>
        </p:nvSpPr>
        <p:spPr>
          <a:xfrm>
            <a:off x="8254799" y="4177095"/>
            <a:ext cx="3657600" cy="391171"/>
          </a:xfrm>
          <a:prstGeom prst="rect">
            <a:avLst/>
          </a:prstGeom>
        </p:spPr>
        <p:txBody>
          <a:bodyPr anchor="ctr" anchorCtr="1"/>
          <a:lstStyle>
            <a:lvl1pPr marL="0" indent="0" algn="ctr">
              <a:lnSpc>
                <a:spcPct val="100000"/>
              </a:lnSpc>
              <a:spcBef>
                <a:spcPts val="0"/>
              </a:spcBef>
              <a:spcAft>
                <a:spcPts val="0"/>
              </a:spcAft>
              <a:buNone/>
              <a:defRPr sz="1800" b="0" cap="all" baseline="0">
                <a:solidFill>
                  <a:schemeClr val="accent1"/>
                </a:solidFill>
              </a:defRPr>
            </a:lvl1pPr>
          </a:lstStyle>
          <a:p>
            <a:pPr lvl="0"/>
            <a:r>
              <a:rPr dirty="0"/>
              <a:t>Click to edit Attorney name</a:t>
            </a:r>
          </a:p>
        </p:txBody>
      </p:sp>
      <p:sp>
        <p:nvSpPr>
          <p:cNvPr id="16" name="Text Placeholder 10"/>
          <p:cNvSpPr>
            <a:spLocks noGrp="1"/>
          </p:cNvSpPr>
          <p:nvPr>
            <p:ph type="body" sz="quarter" idx="18" hasCustomPrompt="1"/>
          </p:nvPr>
        </p:nvSpPr>
        <p:spPr>
          <a:xfrm>
            <a:off x="8254799" y="4576203"/>
            <a:ext cx="3657600" cy="1241124"/>
          </a:xfrm>
        </p:spPr>
        <p:txBody>
          <a:bodyPr/>
          <a:lstStyle>
            <a:lvl1pPr marL="0" indent="0" algn="ctr">
              <a:lnSpc>
                <a:spcPct val="100000"/>
              </a:lnSpc>
              <a:spcBef>
                <a:spcPts val="0"/>
              </a:spcBef>
              <a:spcAft>
                <a:spcPts val="0"/>
              </a:spcAft>
              <a:buNone/>
              <a:defRPr sz="1600"/>
            </a:lvl1pPr>
            <a:lvl2pPr marL="339717" indent="0">
              <a:buNone/>
              <a:defRPr/>
            </a:lvl2pPr>
            <a:lvl3pPr marL="682608" indent="0">
              <a:buNone/>
              <a:defRPr/>
            </a:lvl3pPr>
            <a:lvl4pPr marL="1025500" indent="0">
              <a:buNone/>
              <a:defRPr/>
            </a:lvl4pPr>
            <a:lvl5pPr marL="1373154" indent="0">
              <a:buNone/>
              <a:defRPr/>
            </a:lvl5pPr>
          </a:lstStyle>
          <a:p>
            <a:pPr lvl="0"/>
            <a:r>
              <a:rPr dirty="0"/>
              <a:t>Click to edit attorney contact details</a:t>
            </a:r>
          </a:p>
        </p:txBody>
      </p:sp>
      <p:grpSp>
        <p:nvGrpSpPr>
          <p:cNvPr id="18" name="Group 17">
            <a:extLst>
              <a:ext uri="{FF2B5EF4-FFF2-40B4-BE49-F238E27FC236}">
                <a16:creationId xmlns:a16="http://schemas.microsoft.com/office/drawing/2014/main" id="{59C05FAE-0DA1-412F-92B7-F1B679693289}"/>
              </a:ext>
            </a:extLst>
          </p:cNvPr>
          <p:cNvGrpSpPr/>
          <p:nvPr/>
        </p:nvGrpSpPr>
        <p:grpSpPr bwMode="gray">
          <a:xfrm>
            <a:off x="612142" y="6198003"/>
            <a:ext cx="2616199" cy="280956"/>
            <a:chOff x="247650" y="5429250"/>
            <a:chExt cx="9150351" cy="982663"/>
          </a:xfrm>
        </p:grpSpPr>
        <p:sp>
          <p:nvSpPr>
            <p:cNvPr id="19" name="Freeform 5">
              <a:extLst>
                <a:ext uri="{FF2B5EF4-FFF2-40B4-BE49-F238E27FC236}">
                  <a16:creationId xmlns:a16="http://schemas.microsoft.com/office/drawing/2014/main" id="{31CA3C25-1B42-4E8D-B37E-15946169D3EB}"/>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20" name="Freeform 6">
              <a:extLst>
                <a:ext uri="{FF2B5EF4-FFF2-40B4-BE49-F238E27FC236}">
                  <a16:creationId xmlns:a16="http://schemas.microsoft.com/office/drawing/2014/main" id="{340A612F-B376-4E65-AE52-6D4CC9402D55}"/>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21" name="Freeform 7">
              <a:extLst>
                <a:ext uri="{FF2B5EF4-FFF2-40B4-BE49-F238E27FC236}">
                  <a16:creationId xmlns:a16="http://schemas.microsoft.com/office/drawing/2014/main" id="{50B2B351-F1AC-4E64-A265-46D764A420E3}"/>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22" name="Freeform 8">
              <a:extLst>
                <a:ext uri="{FF2B5EF4-FFF2-40B4-BE49-F238E27FC236}">
                  <a16:creationId xmlns:a16="http://schemas.microsoft.com/office/drawing/2014/main" id="{B48083BA-B5DB-484F-BA9A-6A9369C82F17}"/>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23" name="Freeform 9">
              <a:extLst>
                <a:ext uri="{FF2B5EF4-FFF2-40B4-BE49-F238E27FC236}">
                  <a16:creationId xmlns:a16="http://schemas.microsoft.com/office/drawing/2014/main" id="{B6596FFE-D0DB-4DAB-B8E3-4A8EE691582C}"/>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24" name="Freeform 10">
              <a:extLst>
                <a:ext uri="{FF2B5EF4-FFF2-40B4-BE49-F238E27FC236}">
                  <a16:creationId xmlns:a16="http://schemas.microsoft.com/office/drawing/2014/main" id="{106A7025-5AEC-4A73-AADE-6D8775743D15}"/>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25" name="Freeform 11">
              <a:extLst>
                <a:ext uri="{FF2B5EF4-FFF2-40B4-BE49-F238E27FC236}">
                  <a16:creationId xmlns:a16="http://schemas.microsoft.com/office/drawing/2014/main" id="{351B7EA7-189F-4466-93B4-36F00FCC525F}"/>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26" name="Freeform 12">
              <a:extLst>
                <a:ext uri="{FF2B5EF4-FFF2-40B4-BE49-F238E27FC236}">
                  <a16:creationId xmlns:a16="http://schemas.microsoft.com/office/drawing/2014/main" id="{C173C60F-6108-4A71-9C65-9CA731B88305}"/>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27" name="Freeform 13">
              <a:extLst>
                <a:ext uri="{FF2B5EF4-FFF2-40B4-BE49-F238E27FC236}">
                  <a16:creationId xmlns:a16="http://schemas.microsoft.com/office/drawing/2014/main" id="{974E6262-74ED-4B28-AF30-8C323D9D5EA9}"/>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28" name="Freeform 14">
              <a:extLst>
                <a:ext uri="{FF2B5EF4-FFF2-40B4-BE49-F238E27FC236}">
                  <a16:creationId xmlns:a16="http://schemas.microsoft.com/office/drawing/2014/main" id="{8046C002-BEAF-45AE-AD69-FD56986F3002}"/>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grpSp>
      <p:sp>
        <p:nvSpPr>
          <p:cNvPr id="29" name="TextBox 28">
            <a:extLst>
              <a:ext uri="{FF2B5EF4-FFF2-40B4-BE49-F238E27FC236}">
                <a16:creationId xmlns:a16="http://schemas.microsoft.com/office/drawing/2014/main" id="{6093C077-3FB6-4614-B59F-59443388F21E}"/>
              </a:ext>
            </a:extLst>
          </p:cNvPr>
          <p:cNvSpPr txBox="1"/>
          <p:nvPr/>
        </p:nvSpPr>
        <p:spPr>
          <a:xfrm>
            <a:off x="3748135" y="6143349"/>
            <a:ext cx="7919598" cy="338554"/>
          </a:xfrm>
          <a:prstGeom prst="rect">
            <a:avLst/>
          </a:prstGeom>
          <a:noFill/>
        </p:spPr>
        <p:txBody>
          <a:bodyPr wrap="square" rtlCol="0">
            <a:spAutoFit/>
          </a:bodyPr>
          <a:lstStyle/>
          <a:p>
            <a:pPr algn="r"/>
            <a:r>
              <a:rPr lang="en-US" sz="800" spc="151" dirty="0"/>
              <a:t>AUSTIN</a:t>
            </a:r>
            <a:r>
              <a:rPr sz="800" spc="151" dirty="0"/>
              <a:t> | </a:t>
            </a:r>
            <a:r>
              <a:rPr lang="en-US" sz="800" spc="151" dirty="0"/>
              <a:t>DALLAS | DUBAI | HOUSTON | LONDON | </a:t>
            </a:r>
            <a:r>
              <a:rPr sz="800" spc="151" dirty="0"/>
              <a:t>NEW</a:t>
            </a:r>
            <a:r>
              <a:rPr sz="800" spc="151" baseline="0" dirty="0"/>
              <a:t> YORK | </a:t>
            </a:r>
            <a:r>
              <a:rPr lang="en-US" sz="800" spc="151" baseline="0" dirty="0"/>
              <a:t>PARIS</a:t>
            </a:r>
            <a:r>
              <a:rPr lang="en-US" sz="800" spc="151" dirty="0"/>
              <a:t> | SAN ANTONIO | SEATTLE | </a:t>
            </a:r>
            <a:r>
              <a:rPr sz="800" spc="151" baseline="0" dirty="0"/>
              <a:t>WASHINGTON, DC</a:t>
            </a:r>
          </a:p>
          <a:p>
            <a:pPr algn="r"/>
            <a:r>
              <a:rPr sz="800" b="1" spc="151" baseline="0" dirty="0"/>
              <a:t>bracewell.com</a:t>
            </a:r>
            <a:endParaRPr sz="800" b="1" spc="151" dirty="0"/>
          </a:p>
        </p:txBody>
      </p:sp>
    </p:spTree>
    <p:extLst>
      <p:ext uri="{BB962C8B-B14F-4D97-AF65-F5344CB8AC3E}">
        <p14:creationId xmlns:p14="http://schemas.microsoft.com/office/powerpoint/2010/main" val="3227162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Branded layouts end here">
    <p:bg>
      <p:bgPr>
        <a:solidFill>
          <a:schemeClr val="bg1">
            <a:lumMod val="6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AE2612-2ECF-4844-9890-6B7631E4E030}"/>
              </a:ext>
            </a:extLst>
          </p:cNvPr>
          <p:cNvSpPr txBox="1"/>
          <p:nvPr/>
        </p:nvSpPr>
        <p:spPr>
          <a:xfrm>
            <a:off x="610871" y="758532"/>
            <a:ext cx="10970259" cy="5755230"/>
          </a:xfrm>
          <a:prstGeom prst="rect">
            <a:avLst/>
          </a:prstGeom>
          <a:noFill/>
        </p:spPr>
        <p:txBody>
          <a:bodyPr wrap="square" rtlCol="0">
            <a:spAutoFit/>
          </a:bodyPr>
          <a:lstStyle/>
          <a:p>
            <a:pPr algn="ctr">
              <a:lnSpc>
                <a:spcPct val="80000"/>
              </a:lnSpc>
            </a:pPr>
            <a:r>
              <a:rPr sz="15333" dirty="0"/>
              <a:t>Branded layouts</a:t>
            </a:r>
            <a:br>
              <a:rPr sz="15333" dirty="0"/>
            </a:br>
            <a:r>
              <a:rPr sz="15333" dirty="0"/>
              <a:t>end here.</a:t>
            </a:r>
          </a:p>
        </p:txBody>
      </p:sp>
    </p:spTree>
    <p:extLst>
      <p:ext uri="{BB962C8B-B14F-4D97-AF65-F5344CB8AC3E}">
        <p14:creationId xmlns:p14="http://schemas.microsoft.com/office/powerpoint/2010/main" val="285729423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Picture A">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0F237202-1DE4-4814-BAB2-FB6D9250C440}"/>
              </a:ext>
            </a:extLst>
          </p:cNvPr>
          <p:cNvSpPr>
            <a:spLocks noGrp="1"/>
          </p:cNvSpPr>
          <p:nvPr>
            <p:ph type="pic" sz="quarter" idx="16" hasCustomPrompt="1"/>
          </p:nvPr>
        </p:nvSpPr>
        <p:spPr>
          <a:xfrm>
            <a:off x="0" y="1"/>
            <a:ext cx="12192000" cy="5793740"/>
          </a:xfrm>
          <a:solidFill>
            <a:schemeClr val="bg1">
              <a:lumMod val="75000"/>
            </a:schemeClr>
          </a:solidFill>
        </p:spPr>
        <p:txBody>
          <a:bodyPr lIns="365760" rIns="6949440" anchor="ctr" anchorCtr="0"/>
          <a:lstStyle>
            <a:lvl1pPr marL="0" indent="0">
              <a:spcBef>
                <a:spcPts val="800"/>
              </a:spcBef>
              <a:buAutoNum type="arabicParenBoth"/>
              <a:defRPr/>
            </a:lvl1pPr>
          </a:lstStyle>
          <a:p>
            <a:r>
              <a:rPr lang="en-US" dirty="0"/>
              <a:t> First, find the licensed picture you intend to use and copy it.</a:t>
            </a:r>
            <a:br>
              <a:rPr lang="en-US" dirty="0"/>
            </a:br>
            <a:r>
              <a:rPr lang="en-US" dirty="0"/>
              <a:t> Then, select the grey picture placeholder and paste as picture, so the picture sits behind the color block with frame.</a:t>
            </a:r>
            <a:br>
              <a:rPr lang="en-US" dirty="0"/>
            </a:br>
            <a:r>
              <a:rPr lang="en-US" dirty="0"/>
              <a:t> Access Approved Images at K:\Approved_Images. If you need immediate assistance contact the Help Desk. </a:t>
            </a:r>
          </a:p>
        </p:txBody>
      </p:sp>
      <p:sp>
        <p:nvSpPr>
          <p:cNvPr id="19" name="Text Placeholder 18">
            <a:extLst>
              <a:ext uri="{FF2B5EF4-FFF2-40B4-BE49-F238E27FC236}">
                <a16:creationId xmlns:a16="http://schemas.microsoft.com/office/drawing/2014/main" id="{55882FE2-90D8-4FC9-9C07-1A061C80C389}"/>
              </a:ext>
            </a:extLst>
          </p:cNvPr>
          <p:cNvSpPr>
            <a:spLocks noGrp="1"/>
          </p:cNvSpPr>
          <p:nvPr>
            <p:ph type="body" sz="quarter" idx="17" hasCustomPrompt="1"/>
          </p:nvPr>
        </p:nvSpPr>
        <p:spPr>
          <a:xfrm>
            <a:off x="5730240" y="731520"/>
            <a:ext cx="5852160" cy="4149747"/>
          </a:xfrm>
          <a:solidFill>
            <a:schemeClr val="accent1">
              <a:alpha val="90000"/>
            </a:schemeClr>
          </a:solidFill>
        </p:spPr>
        <p:txBody>
          <a:bodyPr lIns="274320" tIns="502920" rIns="274320"/>
          <a:lstStyle>
            <a:lvl1pPr marL="0" indent="0">
              <a:lnSpc>
                <a:spcPct val="100000"/>
              </a:lnSpc>
              <a:spcBef>
                <a:spcPts val="0"/>
              </a:spcBef>
              <a:buNone/>
              <a:defRPr sz="3467">
                <a:solidFill>
                  <a:schemeClr val="bg2"/>
                </a:solidFill>
              </a:defRPr>
            </a:lvl1pPr>
            <a:lvl2pPr marL="0" indent="0">
              <a:lnSpc>
                <a:spcPct val="100000"/>
              </a:lnSpc>
              <a:spcBef>
                <a:spcPts val="0"/>
              </a:spcBef>
              <a:buNone/>
              <a:defRPr sz="3467">
                <a:solidFill>
                  <a:schemeClr val="bg1"/>
                </a:solidFill>
              </a:defRPr>
            </a:lvl2pPr>
            <a:lvl3pPr marL="0" indent="0">
              <a:lnSpc>
                <a:spcPct val="100000"/>
              </a:lnSpc>
              <a:spcBef>
                <a:spcPts val="0"/>
              </a:spcBef>
              <a:buNone/>
              <a:defRPr sz="3467">
                <a:solidFill>
                  <a:schemeClr val="bg1"/>
                </a:solidFill>
              </a:defRPr>
            </a:lvl3pPr>
            <a:lvl4pPr marL="0" indent="0">
              <a:lnSpc>
                <a:spcPct val="100000"/>
              </a:lnSpc>
              <a:spcBef>
                <a:spcPts val="0"/>
              </a:spcBef>
              <a:buNone/>
              <a:defRPr sz="3467">
                <a:solidFill>
                  <a:schemeClr val="bg1"/>
                </a:solidFill>
              </a:defRPr>
            </a:lvl4pPr>
            <a:lvl5pPr marL="0" indent="0">
              <a:lnSpc>
                <a:spcPct val="100000"/>
              </a:lnSpc>
              <a:spcBef>
                <a:spcPts val="0"/>
              </a:spcBef>
              <a:buNone/>
              <a:defRPr sz="3467">
                <a:solidFill>
                  <a:schemeClr val="bg1"/>
                </a:solidFill>
              </a:defRPr>
            </a:lvl5pPr>
          </a:lstStyle>
          <a:p>
            <a:pPr lvl="0"/>
            <a:r>
              <a:t> </a:t>
            </a:r>
          </a:p>
        </p:txBody>
      </p:sp>
      <p:sp>
        <p:nvSpPr>
          <p:cNvPr id="2" name="Title 1">
            <a:extLst>
              <a:ext uri="{FF2B5EF4-FFF2-40B4-BE49-F238E27FC236}">
                <a16:creationId xmlns:a16="http://schemas.microsoft.com/office/drawing/2014/main" id="{5801EC69-FA70-496B-A963-0C229FF99E4E}"/>
              </a:ext>
            </a:extLst>
          </p:cNvPr>
          <p:cNvSpPr>
            <a:spLocks noGrp="1"/>
          </p:cNvSpPr>
          <p:nvPr>
            <p:ph type="title" hasCustomPrompt="1"/>
          </p:nvPr>
        </p:nvSpPr>
        <p:spPr>
          <a:xfrm>
            <a:off x="5486400" y="487681"/>
            <a:ext cx="5852160" cy="4141076"/>
          </a:xfrm>
          <a:ln w="12700">
            <a:solidFill>
              <a:schemeClr val="bg1"/>
            </a:solidFill>
          </a:ln>
        </p:spPr>
        <p:txBody>
          <a:bodyPr lIns="612648" tIns="731520" rIns="274320" bIns="457200" anchor="t" anchorCtr="0"/>
          <a:lstStyle>
            <a:lvl1pPr>
              <a:lnSpc>
                <a:spcPct val="100000"/>
              </a:lnSpc>
              <a:defRPr sz="3200">
                <a:solidFill>
                  <a:schemeClr val="bg1"/>
                </a:solidFill>
              </a:defRPr>
            </a:lvl1pPr>
          </a:lstStyle>
          <a:p>
            <a:r>
              <a:rPr dirty="0"/>
              <a:t>Select frame and color block, then move or resize together.</a:t>
            </a:r>
          </a:p>
        </p:txBody>
      </p:sp>
      <p:grpSp>
        <p:nvGrpSpPr>
          <p:cNvPr id="5" name="Group 4">
            <a:extLst>
              <a:ext uri="{FF2B5EF4-FFF2-40B4-BE49-F238E27FC236}">
                <a16:creationId xmlns:a16="http://schemas.microsoft.com/office/drawing/2014/main" id="{D3B38702-338C-429E-84EC-DD3A7F025AD3}"/>
              </a:ext>
            </a:extLst>
          </p:cNvPr>
          <p:cNvGrpSpPr/>
          <p:nvPr/>
        </p:nvGrpSpPr>
        <p:grpSpPr bwMode="gray">
          <a:xfrm>
            <a:off x="612142" y="6198003"/>
            <a:ext cx="2616199" cy="280956"/>
            <a:chOff x="247650" y="5429250"/>
            <a:chExt cx="9150351" cy="982663"/>
          </a:xfrm>
        </p:grpSpPr>
        <p:sp>
          <p:nvSpPr>
            <p:cNvPr id="6" name="Freeform 5">
              <a:extLst>
                <a:ext uri="{FF2B5EF4-FFF2-40B4-BE49-F238E27FC236}">
                  <a16:creationId xmlns:a16="http://schemas.microsoft.com/office/drawing/2014/main" id="{C5A229EB-721A-4624-BBA4-1F0D56798B29}"/>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7" name="Freeform 6">
              <a:extLst>
                <a:ext uri="{FF2B5EF4-FFF2-40B4-BE49-F238E27FC236}">
                  <a16:creationId xmlns:a16="http://schemas.microsoft.com/office/drawing/2014/main" id="{3F9B564A-5D85-4392-9059-C776107381BF}"/>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8" name="Freeform 7">
              <a:extLst>
                <a:ext uri="{FF2B5EF4-FFF2-40B4-BE49-F238E27FC236}">
                  <a16:creationId xmlns:a16="http://schemas.microsoft.com/office/drawing/2014/main" id="{ACC08A5D-BCF9-421D-9C46-81B2376A6382}"/>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9" name="Freeform 8">
              <a:extLst>
                <a:ext uri="{FF2B5EF4-FFF2-40B4-BE49-F238E27FC236}">
                  <a16:creationId xmlns:a16="http://schemas.microsoft.com/office/drawing/2014/main" id="{DE9386CA-63D7-4A07-9A2A-760026B2B287}"/>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0" name="Freeform 9">
              <a:extLst>
                <a:ext uri="{FF2B5EF4-FFF2-40B4-BE49-F238E27FC236}">
                  <a16:creationId xmlns:a16="http://schemas.microsoft.com/office/drawing/2014/main" id="{BD139036-6A0E-4F5A-B0C9-D99821F52AC1}"/>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1" name="Freeform 10">
              <a:extLst>
                <a:ext uri="{FF2B5EF4-FFF2-40B4-BE49-F238E27FC236}">
                  <a16:creationId xmlns:a16="http://schemas.microsoft.com/office/drawing/2014/main" id="{9C34FB57-AA18-4DFF-BD79-0D69747D4B86}"/>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2" name="Freeform 11">
              <a:extLst>
                <a:ext uri="{FF2B5EF4-FFF2-40B4-BE49-F238E27FC236}">
                  <a16:creationId xmlns:a16="http://schemas.microsoft.com/office/drawing/2014/main" id="{E0DE42EE-5C49-43AA-9B6D-9F83C14DCED9}"/>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3" name="Freeform 12">
              <a:extLst>
                <a:ext uri="{FF2B5EF4-FFF2-40B4-BE49-F238E27FC236}">
                  <a16:creationId xmlns:a16="http://schemas.microsoft.com/office/drawing/2014/main" id="{A8593CE1-FA94-4BA0-9C06-3B17D68C4ED8}"/>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4" name="Freeform 13">
              <a:extLst>
                <a:ext uri="{FF2B5EF4-FFF2-40B4-BE49-F238E27FC236}">
                  <a16:creationId xmlns:a16="http://schemas.microsoft.com/office/drawing/2014/main" id="{3182124F-BFA1-4A0E-BEB2-12AE3D8F24E6}"/>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5" name="Freeform 14">
              <a:extLst>
                <a:ext uri="{FF2B5EF4-FFF2-40B4-BE49-F238E27FC236}">
                  <a16:creationId xmlns:a16="http://schemas.microsoft.com/office/drawing/2014/main" id="{2757F32B-294B-42A2-8936-1DBCC01B5B92}"/>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grpSp>
      <p:sp>
        <p:nvSpPr>
          <p:cNvPr id="21" name="Subtitle 2">
            <a:extLst>
              <a:ext uri="{FF2B5EF4-FFF2-40B4-BE49-F238E27FC236}">
                <a16:creationId xmlns:a16="http://schemas.microsoft.com/office/drawing/2014/main" id="{5FB87555-22E4-47AE-92E3-D158377EA311}"/>
              </a:ext>
            </a:extLst>
          </p:cNvPr>
          <p:cNvSpPr>
            <a:spLocks noGrp="1"/>
          </p:cNvSpPr>
          <p:nvPr>
            <p:ph type="subTitle" idx="1" hasCustomPrompt="1"/>
          </p:nvPr>
        </p:nvSpPr>
        <p:spPr>
          <a:xfrm>
            <a:off x="6095999" y="3307426"/>
            <a:ext cx="4876799" cy="995633"/>
          </a:xfrm>
        </p:spPr>
        <p:txBody>
          <a:bodyPr>
            <a:noAutofit/>
          </a:bodyPr>
          <a:lstStyle>
            <a:lvl1pPr marL="0" indent="0" algn="l">
              <a:lnSpc>
                <a:spcPct val="100000"/>
              </a:lnSpc>
              <a:spcBef>
                <a:spcPts val="0"/>
              </a:spcBef>
              <a:buNone/>
              <a:defRPr sz="1600" b="0">
                <a:solidFill>
                  <a:schemeClr val="bg1"/>
                </a:solidFill>
              </a:defRPr>
            </a:lvl1pPr>
            <a:lvl2pPr marL="0" indent="0" algn="l">
              <a:lnSpc>
                <a:spcPct val="100000"/>
              </a:lnSpc>
              <a:spcBef>
                <a:spcPts val="800"/>
              </a:spcBef>
              <a:buNone/>
              <a:defRPr sz="1600">
                <a:solidFill>
                  <a:schemeClr val="bg1"/>
                </a:solidFill>
              </a:defRPr>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dirty="0"/>
              <a:t>White text on dark background (</a:t>
            </a:r>
            <a:r>
              <a:rPr lang="en-US" dirty="0"/>
              <a:t>i.e. </a:t>
            </a:r>
            <a:r>
              <a:rPr dirty="0"/>
              <a:t>dark blue and red</a:t>
            </a:r>
            <a:r>
              <a:rPr lang="en-US" dirty="0"/>
              <a:t> color blocks</a:t>
            </a:r>
            <a:r>
              <a:rPr dirty="0"/>
              <a:t>)</a:t>
            </a:r>
          </a:p>
        </p:txBody>
      </p:sp>
      <p:sp>
        <p:nvSpPr>
          <p:cNvPr id="25" name="Text Placeholder 18">
            <a:extLst>
              <a:ext uri="{FF2B5EF4-FFF2-40B4-BE49-F238E27FC236}">
                <a16:creationId xmlns:a16="http://schemas.microsoft.com/office/drawing/2014/main" id="{11E339AA-DDFD-4176-BFB7-6D100EF8705D}"/>
              </a:ext>
            </a:extLst>
          </p:cNvPr>
          <p:cNvSpPr>
            <a:spLocks noGrp="1"/>
          </p:cNvSpPr>
          <p:nvPr>
            <p:ph type="body" sz="quarter" idx="13" hasCustomPrompt="1"/>
          </p:nvPr>
        </p:nvSpPr>
        <p:spPr>
          <a:xfrm>
            <a:off x="6096000" y="731520"/>
            <a:ext cx="4876800" cy="479355"/>
          </a:xfrm>
        </p:spPr>
        <p:txBody>
          <a:bodyPr anchor="b"/>
          <a:lstStyle>
            <a:lvl1pPr marL="0" indent="0">
              <a:spcBef>
                <a:spcPts val="0"/>
              </a:spcBef>
              <a:buNone/>
              <a:defRPr sz="1600" b="1" cap="all" spc="133" baseline="0">
                <a:solidFill>
                  <a:schemeClr val="bg1"/>
                </a:solidFill>
              </a:defRPr>
            </a:lvl1pPr>
            <a:lvl2pPr marL="0" indent="0">
              <a:spcBef>
                <a:spcPts val="0"/>
              </a:spcBef>
              <a:buNone/>
              <a:defRPr sz="2133" b="1"/>
            </a:lvl2pPr>
            <a:lvl3pPr marL="0" indent="0">
              <a:spcBef>
                <a:spcPts val="0"/>
              </a:spcBef>
              <a:buNone/>
              <a:defRPr sz="2133" b="1"/>
            </a:lvl3pPr>
            <a:lvl4pPr marL="0" indent="0">
              <a:spcBef>
                <a:spcPts val="0"/>
              </a:spcBef>
              <a:buNone/>
              <a:defRPr sz="2133" b="1"/>
            </a:lvl4pPr>
            <a:lvl5pPr marL="0" indent="0">
              <a:spcBef>
                <a:spcPts val="0"/>
              </a:spcBef>
              <a:buNone/>
              <a:defRPr sz="2133" b="1"/>
            </a:lvl5pPr>
            <a:lvl6pPr marL="0" indent="0">
              <a:spcBef>
                <a:spcPts val="0"/>
              </a:spcBef>
              <a:buNone/>
              <a:defRPr sz="2133" b="1"/>
            </a:lvl6pPr>
            <a:lvl7pPr marL="0" indent="0">
              <a:spcBef>
                <a:spcPts val="0"/>
              </a:spcBef>
              <a:buNone/>
              <a:defRPr sz="2133" b="1"/>
            </a:lvl7pPr>
            <a:lvl8pPr marL="0" indent="0">
              <a:spcBef>
                <a:spcPts val="0"/>
              </a:spcBef>
              <a:buNone/>
              <a:defRPr sz="2133" b="1"/>
            </a:lvl8pPr>
            <a:lvl9pPr marL="0" indent="0">
              <a:spcBef>
                <a:spcPts val="0"/>
              </a:spcBef>
              <a:buNone/>
              <a:defRPr sz="2133" b="1"/>
            </a:lvl9pPr>
          </a:lstStyle>
          <a:p>
            <a:pPr lvl="0"/>
            <a:r>
              <a:rPr dirty="0"/>
              <a:t>Optional Subtitle</a:t>
            </a:r>
          </a:p>
        </p:txBody>
      </p:sp>
      <p:sp>
        <p:nvSpPr>
          <p:cNvPr id="27" name="copyright">
            <a:extLst>
              <a:ext uri="{FF2B5EF4-FFF2-40B4-BE49-F238E27FC236}">
                <a16:creationId xmlns:a16="http://schemas.microsoft.com/office/drawing/2014/main" id="{DB3ED9CC-ADDE-42A7-BE84-5417EA4D733A}"/>
              </a:ext>
            </a:extLst>
          </p:cNvPr>
          <p:cNvSpPr/>
          <p:nvPr/>
        </p:nvSpPr>
        <p:spPr>
          <a:xfrm>
            <a:off x="9823451" y="6318365"/>
            <a:ext cx="1758949" cy="205184"/>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r"/>
            <a:r>
              <a:rPr sz="1200" dirty="0"/>
              <a:t>© </a:t>
            </a:r>
            <a:fld id="{92A9496F-C4F8-4EDA-AFA6-10B18EB3D79A}" type="datetimeyyyy">
              <a:rPr lang="en-US" sz="1200"/>
              <a:t>2025</a:t>
            </a:fld>
            <a:r>
              <a:rPr sz="1200" dirty="0"/>
              <a:t> Bracewell LLP</a:t>
            </a:r>
          </a:p>
        </p:txBody>
      </p:sp>
    </p:spTree>
    <p:extLst>
      <p:ext uri="{BB962C8B-B14F-4D97-AF65-F5344CB8AC3E}">
        <p14:creationId xmlns:p14="http://schemas.microsoft.com/office/powerpoint/2010/main" val="3673176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icture B">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0F237202-1DE4-4814-BAB2-FB6D9250C440}"/>
              </a:ext>
            </a:extLst>
          </p:cNvPr>
          <p:cNvSpPr>
            <a:spLocks noGrp="1"/>
          </p:cNvSpPr>
          <p:nvPr>
            <p:ph type="pic" sz="quarter" idx="16" hasCustomPrompt="1"/>
          </p:nvPr>
        </p:nvSpPr>
        <p:spPr>
          <a:xfrm>
            <a:off x="0" y="1"/>
            <a:ext cx="12192000" cy="5793740"/>
          </a:xfrm>
          <a:solidFill>
            <a:schemeClr val="bg1">
              <a:lumMod val="75000"/>
            </a:schemeClr>
          </a:solidFill>
        </p:spPr>
        <p:txBody>
          <a:bodyPr lIns="365760" rIns="6949440" anchor="ctr" anchorCtr="0"/>
          <a:lstStyle>
            <a:lvl1pPr marL="0" indent="0">
              <a:spcBef>
                <a:spcPts val="800"/>
              </a:spcBef>
              <a:buAutoNum type="arabicParenBoth"/>
              <a:defRPr/>
            </a:lvl1pPr>
          </a:lstStyle>
          <a:p>
            <a:r>
              <a:rPr lang="en-US" dirty="0"/>
              <a:t> First, find the licensed picture you intend to use and copy it.</a:t>
            </a:r>
            <a:br>
              <a:rPr lang="en-US" dirty="0"/>
            </a:br>
            <a:r>
              <a:rPr lang="en-US" dirty="0"/>
              <a:t> Then, select the grey picture placeholder and paste as picture, so the picture sits behind the color block with frame.</a:t>
            </a:r>
            <a:br>
              <a:rPr lang="en-US" dirty="0"/>
            </a:br>
            <a:r>
              <a:rPr lang="en-US" dirty="0"/>
              <a:t> Access Approved Images at K:\Approved_Images. If you need immediate assistance contact the Help Desk. </a:t>
            </a:r>
          </a:p>
        </p:txBody>
      </p:sp>
      <p:sp>
        <p:nvSpPr>
          <p:cNvPr id="19" name="Text Placeholder 18">
            <a:extLst>
              <a:ext uri="{FF2B5EF4-FFF2-40B4-BE49-F238E27FC236}">
                <a16:creationId xmlns:a16="http://schemas.microsoft.com/office/drawing/2014/main" id="{55882FE2-90D8-4FC9-9C07-1A061C80C389}"/>
              </a:ext>
            </a:extLst>
          </p:cNvPr>
          <p:cNvSpPr>
            <a:spLocks noGrp="1"/>
          </p:cNvSpPr>
          <p:nvPr>
            <p:ph type="body" sz="quarter" idx="17" hasCustomPrompt="1"/>
          </p:nvPr>
        </p:nvSpPr>
        <p:spPr>
          <a:xfrm>
            <a:off x="5730240" y="731520"/>
            <a:ext cx="5852160" cy="4149747"/>
          </a:xfrm>
          <a:solidFill>
            <a:schemeClr val="accent5">
              <a:alpha val="90000"/>
            </a:schemeClr>
          </a:solidFill>
        </p:spPr>
        <p:txBody>
          <a:bodyPr lIns="274320" tIns="502920" rIns="274320"/>
          <a:lstStyle>
            <a:lvl1pPr marL="0" indent="0">
              <a:lnSpc>
                <a:spcPct val="100000"/>
              </a:lnSpc>
              <a:spcBef>
                <a:spcPts val="0"/>
              </a:spcBef>
              <a:buNone/>
              <a:defRPr sz="3467">
                <a:solidFill>
                  <a:schemeClr val="bg2"/>
                </a:solidFill>
              </a:defRPr>
            </a:lvl1pPr>
            <a:lvl2pPr marL="0" indent="0">
              <a:lnSpc>
                <a:spcPct val="100000"/>
              </a:lnSpc>
              <a:spcBef>
                <a:spcPts val="0"/>
              </a:spcBef>
              <a:buNone/>
              <a:defRPr sz="3467">
                <a:solidFill>
                  <a:schemeClr val="bg1"/>
                </a:solidFill>
              </a:defRPr>
            </a:lvl2pPr>
            <a:lvl3pPr marL="0" indent="0">
              <a:lnSpc>
                <a:spcPct val="100000"/>
              </a:lnSpc>
              <a:spcBef>
                <a:spcPts val="0"/>
              </a:spcBef>
              <a:buNone/>
              <a:defRPr sz="3467">
                <a:solidFill>
                  <a:schemeClr val="bg1"/>
                </a:solidFill>
              </a:defRPr>
            </a:lvl3pPr>
            <a:lvl4pPr marL="0" indent="0">
              <a:lnSpc>
                <a:spcPct val="100000"/>
              </a:lnSpc>
              <a:spcBef>
                <a:spcPts val="0"/>
              </a:spcBef>
              <a:buNone/>
              <a:defRPr sz="3467">
                <a:solidFill>
                  <a:schemeClr val="bg1"/>
                </a:solidFill>
              </a:defRPr>
            </a:lvl4pPr>
            <a:lvl5pPr marL="0" indent="0">
              <a:lnSpc>
                <a:spcPct val="100000"/>
              </a:lnSpc>
              <a:spcBef>
                <a:spcPts val="0"/>
              </a:spcBef>
              <a:buNone/>
              <a:defRPr sz="3467">
                <a:solidFill>
                  <a:schemeClr val="bg1"/>
                </a:solidFill>
              </a:defRPr>
            </a:lvl5pPr>
          </a:lstStyle>
          <a:p>
            <a:pPr lvl="0"/>
            <a:r>
              <a:t> </a:t>
            </a:r>
          </a:p>
        </p:txBody>
      </p:sp>
      <p:sp>
        <p:nvSpPr>
          <p:cNvPr id="2" name="Title 1">
            <a:extLst>
              <a:ext uri="{FF2B5EF4-FFF2-40B4-BE49-F238E27FC236}">
                <a16:creationId xmlns:a16="http://schemas.microsoft.com/office/drawing/2014/main" id="{5801EC69-FA70-496B-A963-0C229FF99E4E}"/>
              </a:ext>
            </a:extLst>
          </p:cNvPr>
          <p:cNvSpPr>
            <a:spLocks noGrp="1"/>
          </p:cNvSpPr>
          <p:nvPr>
            <p:ph type="title" hasCustomPrompt="1"/>
          </p:nvPr>
        </p:nvSpPr>
        <p:spPr>
          <a:xfrm>
            <a:off x="5486400" y="487681"/>
            <a:ext cx="5852160" cy="4141076"/>
          </a:xfrm>
          <a:ln w="12700">
            <a:solidFill>
              <a:schemeClr val="bg1"/>
            </a:solidFill>
          </a:ln>
        </p:spPr>
        <p:txBody>
          <a:bodyPr lIns="612648" tIns="731520" rIns="274320" bIns="457200" anchor="t" anchorCtr="0"/>
          <a:lstStyle>
            <a:lvl1pPr>
              <a:lnSpc>
                <a:spcPct val="100000"/>
              </a:lnSpc>
              <a:defRPr sz="3200">
                <a:solidFill>
                  <a:schemeClr val="tx1"/>
                </a:solidFill>
              </a:defRPr>
            </a:lvl1pPr>
          </a:lstStyle>
          <a:p>
            <a:r>
              <a:rPr dirty="0"/>
              <a:t>Select frame and color block, then move or resize together.</a:t>
            </a:r>
          </a:p>
        </p:txBody>
      </p:sp>
      <p:grpSp>
        <p:nvGrpSpPr>
          <p:cNvPr id="5" name="Group 4">
            <a:extLst>
              <a:ext uri="{FF2B5EF4-FFF2-40B4-BE49-F238E27FC236}">
                <a16:creationId xmlns:a16="http://schemas.microsoft.com/office/drawing/2014/main" id="{D3B38702-338C-429E-84EC-DD3A7F025AD3}"/>
              </a:ext>
            </a:extLst>
          </p:cNvPr>
          <p:cNvGrpSpPr/>
          <p:nvPr/>
        </p:nvGrpSpPr>
        <p:grpSpPr bwMode="gray">
          <a:xfrm>
            <a:off x="612142" y="6198003"/>
            <a:ext cx="2616199" cy="280956"/>
            <a:chOff x="247650" y="5429250"/>
            <a:chExt cx="9150351" cy="982663"/>
          </a:xfrm>
        </p:grpSpPr>
        <p:sp>
          <p:nvSpPr>
            <p:cNvPr id="6" name="Freeform 5">
              <a:extLst>
                <a:ext uri="{FF2B5EF4-FFF2-40B4-BE49-F238E27FC236}">
                  <a16:creationId xmlns:a16="http://schemas.microsoft.com/office/drawing/2014/main" id="{C5A229EB-721A-4624-BBA4-1F0D56798B29}"/>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7" name="Freeform 6">
              <a:extLst>
                <a:ext uri="{FF2B5EF4-FFF2-40B4-BE49-F238E27FC236}">
                  <a16:creationId xmlns:a16="http://schemas.microsoft.com/office/drawing/2014/main" id="{3F9B564A-5D85-4392-9059-C776107381BF}"/>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8" name="Freeform 7">
              <a:extLst>
                <a:ext uri="{FF2B5EF4-FFF2-40B4-BE49-F238E27FC236}">
                  <a16:creationId xmlns:a16="http://schemas.microsoft.com/office/drawing/2014/main" id="{ACC08A5D-BCF9-421D-9C46-81B2376A6382}"/>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9" name="Freeform 8">
              <a:extLst>
                <a:ext uri="{FF2B5EF4-FFF2-40B4-BE49-F238E27FC236}">
                  <a16:creationId xmlns:a16="http://schemas.microsoft.com/office/drawing/2014/main" id="{DE9386CA-63D7-4A07-9A2A-760026B2B287}"/>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0" name="Freeform 9">
              <a:extLst>
                <a:ext uri="{FF2B5EF4-FFF2-40B4-BE49-F238E27FC236}">
                  <a16:creationId xmlns:a16="http://schemas.microsoft.com/office/drawing/2014/main" id="{BD139036-6A0E-4F5A-B0C9-D99821F52AC1}"/>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1" name="Freeform 10">
              <a:extLst>
                <a:ext uri="{FF2B5EF4-FFF2-40B4-BE49-F238E27FC236}">
                  <a16:creationId xmlns:a16="http://schemas.microsoft.com/office/drawing/2014/main" id="{9C34FB57-AA18-4DFF-BD79-0D69747D4B86}"/>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2" name="Freeform 11">
              <a:extLst>
                <a:ext uri="{FF2B5EF4-FFF2-40B4-BE49-F238E27FC236}">
                  <a16:creationId xmlns:a16="http://schemas.microsoft.com/office/drawing/2014/main" id="{E0DE42EE-5C49-43AA-9B6D-9F83C14DCED9}"/>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3" name="Freeform 12">
              <a:extLst>
                <a:ext uri="{FF2B5EF4-FFF2-40B4-BE49-F238E27FC236}">
                  <a16:creationId xmlns:a16="http://schemas.microsoft.com/office/drawing/2014/main" id="{A8593CE1-FA94-4BA0-9C06-3B17D68C4ED8}"/>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4" name="Freeform 13">
              <a:extLst>
                <a:ext uri="{FF2B5EF4-FFF2-40B4-BE49-F238E27FC236}">
                  <a16:creationId xmlns:a16="http://schemas.microsoft.com/office/drawing/2014/main" id="{3182124F-BFA1-4A0E-BEB2-12AE3D8F24E6}"/>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5" name="Freeform 14">
              <a:extLst>
                <a:ext uri="{FF2B5EF4-FFF2-40B4-BE49-F238E27FC236}">
                  <a16:creationId xmlns:a16="http://schemas.microsoft.com/office/drawing/2014/main" id="{2757F32B-294B-42A2-8936-1DBCC01B5B92}"/>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grpSp>
      <p:sp>
        <p:nvSpPr>
          <p:cNvPr id="21" name="Subtitle 2">
            <a:extLst>
              <a:ext uri="{FF2B5EF4-FFF2-40B4-BE49-F238E27FC236}">
                <a16:creationId xmlns:a16="http://schemas.microsoft.com/office/drawing/2014/main" id="{5FB87555-22E4-47AE-92E3-D158377EA311}"/>
              </a:ext>
            </a:extLst>
          </p:cNvPr>
          <p:cNvSpPr>
            <a:spLocks noGrp="1"/>
          </p:cNvSpPr>
          <p:nvPr>
            <p:ph type="subTitle" idx="1" hasCustomPrompt="1"/>
          </p:nvPr>
        </p:nvSpPr>
        <p:spPr>
          <a:xfrm>
            <a:off x="6095999" y="3307426"/>
            <a:ext cx="4876799" cy="995633"/>
          </a:xfrm>
        </p:spPr>
        <p:txBody>
          <a:bodyPr>
            <a:noAutofit/>
          </a:bodyPr>
          <a:lstStyle>
            <a:lvl1pPr marL="0" indent="0" algn="l">
              <a:lnSpc>
                <a:spcPct val="100000"/>
              </a:lnSpc>
              <a:spcBef>
                <a:spcPts val="0"/>
              </a:spcBef>
              <a:buNone/>
              <a:defRPr sz="1600" b="0">
                <a:solidFill>
                  <a:schemeClr val="tx1"/>
                </a:solidFill>
              </a:defRPr>
            </a:lvl1pPr>
            <a:lvl2pPr marL="0" indent="0" algn="l">
              <a:lnSpc>
                <a:spcPct val="100000"/>
              </a:lnSpc>
              <a:spcBef>
                <a:spcPts val="800"/>
              </a:spcBef>
              <a:buNone/>
              <a:defRPr sz="1600">
                <a:solidFill>
                  <a:schemeClr val="bg1"/>
                </a:solidFill>
              </a:defRPr>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dirty="0"/>
              <a:t>Black text on light background </a:t>
            </a:r>
            <a:r>
              <a:rPr lang="en-US" dirty="0"/>
              <a:t>(i.e. </a:t>
            </a:r>
            <a:r>
              <a:rPr dirty="0"/>
              <a:t>yellow, light blue or green</a:t>
            </a:r>
            <a:r>
              <a:rPr lang="en-US" dirty="0"/>
              <a:t> color blocks)</a:t>
            </a:r>
            <a:endParaRPr dirty="0"/>
          </a:p>
        </p:txBody>
      </p:sp>
      <p:sp>
        <p:nvSpPr>
          <p:cNvPr id="25" name="Text Placeholder 18">
            <a:extLst>
              <a:ext uri="{FF2B5EF4-FFF2-40B4-BE49-F238E27FC236}">
                <a16:creationId xmlns:a16="http://schemas.microsoft.com/office/drawing/2014/main" id="{11E339AA-DDFD-4176-BFB7-6D100EF8705D}"/>
              </a:ext>
            </a:extLst>
          </p:cNvPr>
          <p:cNvSpPr>
            <a:spLocks noGrp="1"/>
          </p:cNvSpPr>
          <p:nvPr>
            <p:ph type="body" sz="quarter" idx="13" hasCustomPrompt="1"/>
          </p:nvPr>
        </p:nvSpPr>
        <p:spPr>
          <a:xfrm>
            <a:off x="6096000" y="731520"/>
            <a:ext cx="4876800" cy="479355"/>
          </a:xfrm>
        </p:spPr>
        <p:txBody>
          <a:bodyPr anchor="b"/>
          <a:lstStyle>
            <a:lvl1pPr marL="0" indent="0">
              <a:spcBef>
                <a:spcPts val="0"/>
              </a:spcBef>
              <a:buNone/>
              <a:defRPr sz="1600" b="1" cap="all" spc="133" baseline="0">
                <a:solidFill>
                  <a:schemeClr val="tx1"/>
                </a:solidFill>
              </a:defRPr>
            </a:lvl1pPr>
            <a:lvl2pPr marL="0" indent="0">
              <a:spcBef>
                <a:spcPts val="0"/>
              </a:spcBef>
              <a:buNone/>
              <a:defRPr sz="2133" b="1"/>
            </a:lvl2pPr>
            <a:lvl3pPr marL="0" indent="0">
              <a:spcBef>
                <a:spcPts val="0"/>
              </a:spcBef>
              <a:buNone/>
              <a:defRPr sz="2133" b="1"/>
            </a:lvl3pPr>
            <a:lvl4pPr marL="0" indent="0">
              <a:spcBef>
                <a:spcPts val="0"/>
              </a:spcBef>
              <a:buNone/>
              <a:defRPr sz="2133" b="1"/>
            </a:lvl4pPr>
            <a:lvl5pPr marL="0" indent="0">
              <a:spcBef>
                <a:spcPts val="0"/>
              </a:spcBef>
              <a:buNone/>
              <a:defRPr sz="2133" b="1"/>
            </a:lvl5pPr>
            <a:lvl6pPr marL="0" indent="0">
              <a:spcBef>
                <a:spcPts val="0"/>
              </a:spcBef>
              <a:buNone/>
              <a:defRPr sz="2133" b="1"/>
            </a:lvl6pPr>
            <a:lvl7pPr marL="0" indent="0">
              <a:spcBef>
                <a:spcPts val="0"/>
              </a:spcBef>
              <a:buNone/>
              <a:defRPr sz="2133" b="1"/>
            </a:lvl7pPr>
            <a:lvl8pPr marL="0" indent="0">
              <a:spcBef>
                <a:spcPts val="0"/>
              </a:spcBef>
              <a:buNone/>
              <a:defRPr sz="2133" b="1"/>
            </a:lvl8pPr>
            <a:lvl9pPr marL="0" indent="0">
              <a:spcBef>
                <a:spcPts val="0"/>
              </a:spcBef>
              <a:buNone/>
              <a:defRPr sz="2133" b="1"/>
            </a:lvl9pPr>
          </a:lstStyle>
          <a:p>
            <a:pPr lvl="0"/>
            <a:r>
              <a:rPr dirty="0"/>
              <a:t>Optional Subtitle</a:t>
            </a:r>
          </a:p>
        </p:txBody>
      </p:sp>
      <p:sp>
        <p:nvSpPr>
          <p:cNvPr id="27" name="copyright">
            <a:extLst>
              <a:ext uri="{FF2B5EF4-FFF2-40B4-BE49-F238E27FC236}">
                <a16:creationId xmlns:a16="http://schemas.microsoft.com/office/drawing/2014/main" id="{DB3ED9CC-ADDE-42A7-BE84-5417EA4D733A}"/>
              </a:ext>
            </a:extLst>
          </p:cNvPr>
          <p:cNvSpPr/>
          <p:nvPr/>
        </p:nvSpPr>
        <p:spPr>
          <a:xfrm>
            <a:off x="9823451" y="6318365"/>
            <a:ext cx="1758949" cy="205184"/>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r"/>
            <a:r>
              <a:rPr sz="1200" dirty="0"/>
              <a:t>© </a:t>
            </a:r>
            <a:fld id="{92A9496F-C4F8-4EDA-AFA6-10B18EB3D79A}" type="datetimeyyyy">
              <a:rPr lang="en-US" sz="1200"/>
              <a:t>2025</a:t>
            </a:fld>
            <a:r>
              <a:rPr sz="1200" dirty="0"/>
              <a:t> Bracewell LLP</a:t>
            </a:r>
          </a:p>
        </p:txBody>
      </p:sp>
    </p:spTree>
    <p:extLst>
      <p:ext uri="{BB962C8B-B14F-4D97-AF65-F5344CB8AC3E}">
        <p14:creationId xmlns:p14="http://schemas.microsoft.com/office/powerpoint/2010/main" val="104695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Picture C">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0F237202-1DE4-4814-BAB2-FB6D9250C440}"/>
              </a:ext>
            </a:extLst>
          </p:cNvPr>
          <p:cNvSpPr>
            <a:spLocks noGrp="1"/>
          </p:cNvSpPr>
          <p:nvPr>
            <p:ph type="pic" sz="quarter" idx="16" hasCustomPrompt="1"/>
          </p:nvPr>
        </p:nvSpPr>
        <p:spPr>
          <a:xfrm>
            <a:off x="0" y="1"/>
            <a:ext cx="12192000" cy="5793740"/>
          </a:xfrm>
          <a:solidFill>
            <a:schemeClr val="bg1">
              <a:lumMod val="75000"/>
            </a:schemeClr>
          </a:solidFill>
        </p:spPr>
        <p:txBody>
          <a:bodyPr lIns="6949440" rIns="457200" anchor="ctr" anchorCtr="0"/>
          <a:lstStyle>
            <a:lvl1pPr marL="0" indent="0">
              <a:spcBef>
                <a:spcPts val="800"/>
              </a:spcBef>
              <a:buAutoNum type="arabicParenBoth"/>
              <a:defRPr/>
            </a:lvl1pPr>
          </a:lstStyle>
          <a:p>
            <a:r>
              <a:rPr lang="en-US" dirty="0"/>
              <a:t> First, find the licensed picture you intend to use and copy it.</a:t>
            </a:r>
            <a:br>
              <a:rPr lang="en-US" dirty="0"/>
            </a:br>
            <a:r>
              <a:rPr lang="en-US" dirty="0"/>
              <a:t> Then, select the grey picture placeholder and paste as picture, so the picture sits behind the color block with frame.</a:t>
            </a:r>
            <a:br>
              <a:rPr lang="en-US" dirty="0"/>
            </a:br>
            <a:r>
              <a:rPr lang="en-US" dirty="0"/>
              <a:t> Access Approved Images at K:\Approved_Images. If you need immediate assistance contact the Help Desk. </a:t>
            </a:r>
          </a:p>
        </p:txBody>
      </p:sp>
      <p:sp>
        <p:nvSpPr>
          <p:cNvPr id="22" name="Text Placeholder 18">
            <a:extLst>
              <a:ext uri="{FF2B5EF4-FFF2-40B4-BE49-F238E27FC236}">
                <a16:creationId xmlns:a16="http://schemas.microsoft.com/office/drawing/2014/main" id="{A205E328-E238-4830-99CA-94E4472CCAE3}"/>
              </a:ext>
            </a:extLst>
          </p:cNvPr>
          <p:cNvSpPr>
            <a:spLocks noGrp="1"/>
          </p:cNvSpPr>
          <p:nvPr>
            <p:ph type="body" sz="quarter" idx="17" hasCustomPrompt="1"/>
          </p:nvPr>
        </p:nvSpPr>
        <p:spPr>
          <a:xfrm>
            <a:off x="853440" y="731520"/>
            <a:ext cx="5852160" cy="4149747"/>
          </a:xfrm>
          <a:solidFill>
            <a:schemeClr val="accent1">
              <a:alpha val="90000"/>
            </a:schemeClr>
          </a:solidFill>
        </p:spPr>
        <p:txBody>
          <a:bodyPr lIns="274320" tIns="502920" rIns="274320"/>
          <a:lstStyle>
            <a:lvl1pPr marL="0" indent="0">
              <a:lnSpc>
                <a:spcPct val="100000"/>
              </a:lnSpc>
              <a:spcBef>
                <a:spcPts val="0"/>
              </a:spcBef>
              <a:buNone/>
              <a:defRPr sz="3467">
                <a:solidFill>
                  <a:schemeClr val="bg2"/>
                </a:solidFill>
              </a:defRPr>
            </a:lvl1pPr>
            <a:lvl2pPr marL="0" indent="0">
              <a:lnSpc>
                <a:spcPct val="100000"/>
              </a:lnSpc>
              <a:spcBef>
                <a:spcPts val="0"/>
              </a:spcBef>
              <a:buNone/>
              <a:defRPr sz="3467">
                <a:solidFill>
                  <a:schemeClr val="bg1"/>
                </a:solidFill>
              </a:defRPr>
            </a:lvl2pPr>
            <a:lvl3pPr marL="0" indent="0">
              <a:lnSpc>
                <a:spcPct val="100000"/>
              </a:lnSpc>
              <a:spcBef>
                <a:spcPts val="0"/>
              </a:spcBef>
              <a:buNone/>
              <a:defRPr sz="3467">
                <a:solidFill>
                  <a:schemeClr val="bg1"/>
                </a:solidFill>
              </a:defRPr>
            </a:lvl3pPr>
            <a:lvl4pPr marL="0" indent="0">
              <a:lnSpc>
                <a:spcPct val="100000"/>
              </a:lnSpc>
              <a:spcBef>
                <a:spcPts val="0"/>
              </a:spcBef>
              <a:buNone/>
              <a:defRPr sz="3467">
                <a:solidFill>
                  <a:schemeClr val="bg1"/>
                </a:solidFill>
              </a:defRPr>
            </a:lvl4pPr>
            <a:lvl5pPr marL="0" indent="0">
              <a:lnSpc>
                <a:spcPct val="100000"/>
              </a:lnSpc>
              <a:spcBef>
                <a:spcPts val="0"/>
              </a:spcBef>
              <a:buNone/>
              <a:defRPr sz="3467">
                <a:solidFill>
                  <a:schemeClr val="bg1"/>
                </a:solidFill>
              </a:defRPr>
            </a:lvl5pPr>
          </a:lstStyle>
          <a:p>
            <a:pPr lvl="0"/>
            <a:r>
              <a:t> </a:t>
            </a:r>
          </a:p>
        </p:txBody>
      </p:sp>
      <p:sp>
        <p:nvSpPr>
          <p:cNvPr id="2" name="Title 1">
            <a:extLst>
              <a:ext uri="{FF2B5EF4-FFF2-40B4-BE49-F238E27FC236}">
                <a16:creationId xmlns:a16="http://schemas.microsoft.com/office/drawing/2014/main" id="{5801EC69-FA70-496B-A963-0C229FF99E4E}"/>
              </a:ext>
            </a:extLst>
          </p:cNvPr>
          <p:cNvSpPr>
            <a:spLocks noGrp="1"/>
          </p:cNvSpPr>
          <p:nvPr>
            <p:ph type="title" hasCustomPrompt="1"/>
          </p:nvPr>
        </p:nvSpPr>
        <p:spPr>
          <a:xfrm>
            <a:off x="609600" y="487681"/>
            <a:ext cx="5852160" cy="4141076"/>
          </a:xfrm>
          <a:ln w="12700">
            <a:solidFill>
              <a:schemeClr val="bg1"/>
            </a:solidFill>
          </a:ln>
        </p:spPr>
        <p:txBody>
          <a:bodyPr lIns="612648" tIns="731520" rIns="274320" bIns="457200" anchor="t" anchorCtr="0"/>
          <a:lstStyle>
            <a:lvl1pPr>
              <a:lnSpc>
                <a:spcPct val="100000"/>
              </a:lnSpc>
              <a:defRPr sz="3200">
                <a:solidFill>
                  <a:schemeClr val="bg1"/>
                </a:solidFill>
              </a:defRPr>
            </a:lvl1pPr>
          </a:lstStyle>
          <a:p>
            <a:r>
              <a:rPr dirty="0"/>
              <a:t>Select frame and color block, then move or resize together.</a:t>
            </a:r>
          </a:p>
        </p:txBody>
      </p:sp>
      <p:grpSp>
        <p:nvGrpSpPr>
          <p:cNvPr id="5" name="Group 4">
            <a:extLst>
              <a:ext uri="{FF2B5EF4-FFF2-40B4-BE49-F238E27FC236}">
                <a16:creationId xmlns:a16="http://schemas.microsoft.com/office/drawing/2014/main" id="{D3B38702-338C-429E-84EC-DD3A7F025AD3}"/>
              </a:ext>
            </a:extLst>
          </p:cNvPr>
          <p:cNvGrpSpPr/>
          <p:nvPr/>
        </p:nvGrpSpPr>
        <p:grpSpPr bwMode="gray">
          <a:xfrm>
            <a:off x="612142" y="6198003"/>
            <a:ext cx="2616199" cy="280956"/>
            <a:chOff x="247650" y="5429250"/>
            <a:chExt cx="9150351" cy="982663"/>
          </a:xfrm>
        </p:grpSpPr>
        <p:sp>
          <p:nvSpPr>
            <p:cNvPr id="6" name="Freeform 5">
              <a:extLst>
                <a:ext uri="{FF2B5EF4-FFF2-40B4-BE49-F238E27FC236}">
                  <a16:creationId xmlns:a16="http://schemas.microsoft.com/office/drawing/2014/main" id="{C5A229EB-721A-4624-BBA4-1F0D56798B29}"/>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7" name="Freeform 6">
              <a:extLst>
                <a:ext uri="{FF2B5EF4-FFF2-40B4-BE49-F238E27FC236}">
                  <a16:creationId xmlns:a16="http://schemas.microsoft.com/office/drawing/2014/main" id="{3F9B564A-5D85-4392-9059-C776107381BF}"/>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8" name="Freeform 7">
              <a:extLst>
                <a:ext uri="{FF2B5EF4-FFF2-40B4-BE49-F238E27FC236}">
                  <a16:creationId xmlns:a16="http://schemas.microsoft.com/office/drawing/2014/main" id="{ACC08A5D-BCF9-421D-9C46-81B2376A6382}"/>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9" name="Freeform 8">
              <a:extLst>
                <a:ext uri="{FF2B5EF4-FFF2-40B4-BE49-F238E27FC236}">
                  <a16:creationId xmlns:a16="http://schemas.microsoft.com/office/drawing/2014/main" id="{DE9386CA-63D7-4A07-9A2A-760026B2B287}"/>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0" name="Freeform 9">
              <a:extLst>
                <a:ext uri="{FF2B5EF4-FFF2-40B4-BE49-F238E27FC236}">
                  <a16:creationId xmlns:a16="http://schemas.microsoft.com/office/drawing/2014/main" id="{BD139036-6A0E-4F5A-B0C9-D99821F52AC1}"/>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1" name="Freeform 10">
              <a:extLst>
                <a:ext uri="{FF2B5EF4-FFF2-40B4-BE49-F238E27FC236}">
                  <a16:creationId xmlns:a16="http://schemas.microsoft.com/office/drawing/2014/main" id="{9C34FB57-AA18-4DFF-BD79-0D69747D4B86}"/>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2" name="Freeform 11">
              <a:extLst>
                <a:ext uri="{FF2B5EF4-FFF2-40B4-BE49-F238E27FC236}">
                  <a16:creationId xmlns:a16="http://schemas.microsoft.com/office/drawing/2014/main" id="{E0DE42EE-5C49-43AA-9B6D-9F83C14DCED9}"/>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3" name="Freeform 12">
              <a:extLst>
                <a:ext uri="{FF2B5EF4-FFF2-40B4-BE49-F238E27FC236}">
                  <a16:creationId xmlns:a16="http://schemas.microsoft.com/office/drawing/2014/main" id="{A8593CE1-FA94-4BA0-9C06-3B17D68C4ED8}"/>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4" name="Freeform 13">
              <a:extLst>
                <a:ext uri="{FF2B5EF4-FFF2-40B4-BE49-F238E27FC236}">
                  <a16:creationId xmlns:a16="http://schemas.microsoft.com/office/drawing/2014/main" id="{3182124F-BFA1-4A0E-BEB2-12AE3D8F24E6}"/>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5" name="Freeform 14">
              <a:extLst>
                <a:ext uri="{FF2B5EF4-FFF2-40B4-BE49-F238E27FC236}">
                  <a16:creationId xmlns:a16="http://schemas.microsoft.com/office/drawing/2014/main" id="{2757F32B-294B-42A2-8936-1DBCC01B5B92}"/>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grpSp>
      <p:sp>
        <p:nvSpPr>
          <p:cNvPr id="21" name="Subtitle 2">
            <a:extLst>
              <a:ext uri="{FF2B5EF4-FFF2-40B4-BE49-F238E27FC236}">
                <a16:creationId xmlns:a16="http://schemas.microsoft.com/office/drawing/2014/main" id="{5FB87555-22E4-47AE-92E3-D158377EA311}"/>
              </a:ext>
            </a:extLst>
          </p:cNvPr>
          <p:cNvSpPr>
            <a:spLocks noGrp="1"/>
          </p:cNvSpPr>
          <p:nvPr>
            <p:ph type="subTitle" idx="1" hasCustomPrompt="1"/>
          </p:nvPr>
        </p:nvSpPr>
        <p:spPr>
          <a:xfrm>
            <a:off x="1219201" y="3307426"/>
            <a:ext cx="4876799" cy="995633"/>
          </a:xfrm>
        </p:spPr>
        <p:txBody>
          <a:bodyPr>
            <a:noAutofit/>
          </a:bodyPr>
          <a:lstStyle>
            <a:lvl1pPr marL="0" indent="0" algn="l">
              <a:lnSpc>
                <a:spcPct val="100000"/>
              </a:lnSpc>
              <a:spcBef>
                <a:spcPts val="0"/>
              </a:spcBef>
              <a:buNone/>
              <a:defRPr sz="1600"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dirty="0"/>
              <a:t>White text on dark background </a:t>
            </a:r>
            <a:r>
              <a:rPr lang="en-US" dirty="0"/>
              <a:t>(i.e. dark blue and red color blocks)</a:t>
            </a:r>
            <a:endParaRPr dirty="0"/>
          </a:p>
        </p:txBody>
      </p:sp>
      <p:sp>
        <p:nvSpPr>
          <p:cNvPr id="25" name="Text Placeholder 18">
            <a:extLst>
              <a:ext uri="{FF2B5EF4-FFF2-40B4-BE49-F238E27FC236}">
                <a16:creationId xmlns:a16="http://schemas.microsoft.com/office/drawing/2014/main" id="{11E339AA-DDFD-4176-BFB7-6D100EF8705D}"/>
              </a:ext>
            </a:extLst>
          </p:cNvPr>
          <p:cNvSpPr>
            <a:spLocks noGrp="1"/>
          </p:cNvSpPr>
          <p:nvPr>
            <p:ph type="body" sz="quarter" idx="13" hasCustomPrompt="1"/>
          </p:nvPr>
        </p:nvSpPr>
        <p:spPr>
          <a:xfrm>
            <a:off x="1219200" y="731520"/>
            <a:ext cx="4876800" cy="479355"/>
          </a:xfrm>
        </p:spPr>
        <p:txBody>
          <a:bodyPr anchor="b"/>
          <a:lstStyle>
            <a:lvl1pPr marL="0" indent="0">
              <a:spcBef>
                <a:spcPts val="0"/>
              </a:spcBef>
              <a:buNone/>
              <a:defRPr sz="1600" b="1" cap="all" spc="133" baseline="0">
                <a:solidFill>
                  <a:schemeClr val="bg1"/>
                </a:solidFill>
              </a:defRPr>
            </a:lvl1pPr>
            <a:lvl2pPr marL="0" indent="0">
              <a:spcBef>
                <a:spcPts val="0"/>
              </a:spcBef>
              <a:buNone/>
              <a:defRPr sz="2133" b="1"/>
            </a:lvl2pPr>
            <a:lvl3pPr marL="0" indent="0">
              <a:spcBef>
                <a:spcPts val="0"/>
              </a:spcBef>
              <a:buNone/>
              <a:defRPr sz="2133" b="1"/>
            </a:lvl3pPr>
            <a:lvl4pPr marL="0" indent="0">
              <a:spcBef>
                <a:spcPts val="0"/>
              </a:spcBef>
              <a:buNone/>
              <a:defRPr sz="2133" b="1"/>
            </a:lvl4pPr>
            <a:lvl5pPr marL="0" indent="0">
              <a:spcBef>
                <a:spcPts val="0"/>
              </a:spcBef>
              <a:buNone/>
              <a:defRPr sz="2133" b="1"/>
            </a:lvl5pPr>
            <a:lvl6pPr marL="0" indent="0">
              <a:spcBef>
                <a:spcPts val="0"/>
              </a:spcBef>
              <a:buNone/>
              <a:defRPr sz="2133" b="1"/>
            </a:lvl6pPr>
            <a:lvl7pPr marL="0" indent="0">
              <a:spcBef>
                <a:spcPts val="0"/>
              </a:spcBef>
              <a:buNone/>
              <a:defRPr sz="2133" b="1"/>
            </a:lvl7pPr>
            <a:lvl8pPr marL="0" indent="0">
              <a:spcBef>
                <a:spcPts val="0"/>
              </a:spcBef>
              <a:buNone/>
              <a:defRPr sz="2133" b="1"/>
            </a:lvl8pPr>
            <a:lvl9pPr marL="0" indent="0">
              <a:spcBef>
                <a:spcPts val="0"/>
              </a:spcBef>
              <a:buNone/>
              <a:defRPr sz="2133" b="1"/>
            </a:lvl9pPr>
          </a:lstStyle>
          <a:p>
            <a:pPr lvl="0"/>
            <a:r>
              <a:rPr dirty="0"/>
              <a:t>Optional Subtitle</a:t>
            </a:r>
          </a:p>
        </p:txBody>
      </p:sp>
      <p:sp>
        <p:nvSpPr>
          <p:cNvPr id="23" name="copyright">
            <a:extLst>
              <a:ext uri="{FF2B5EF4-FFF2-40B4-BE49-F238E27FC236}">
                <a16:creationId xmlns:a16="http://schemas.microsoft.com/office/drawing/2014/main" id="{B8EB2B6F-D452-4950-B8FA-57202FE26FA3}"/>
              </a:ext>
            </a:extLst>
          </p:cNvPr>
          <p:cNvSpPr/>
          <p:nvPr/>
        </p:nvSpPr>
        <p:spPr>
          <a:xfrm>
            <a:off x="9823451" y="6318365"/>
            <a:ext cx="1758949" cy="205184"/>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r"/>
            <a:r>
              <a:rPr sz="1200" dirty="0"/>
              <a:t>© </a:t>
            </a:r>
            <a:fld id="{92A9496F-C4F8-4EDA-AFA6-10B18EB3D79A}" type="datetimeyyyy">
              <a:rPr lang="en-US" sz="1200"/>
              <a:t>2025</a:t>
            </a:fld>
            <a:r>
              <a:rPr sz="1200" dirty="0"/>
              <a:t> Bracewell LLP</a:t>
            </a:r>
          </a:p>
        </p:txBody>
      </p:sp>
    </p:spTree>
    <p:extLst>
      <p:ext uri="{BB962C8B-B14F-4D97-AF65-F5344CB8AC3E}">
        <p14:creationId xmlns:p14="http://schemas.microsoft.com/office/powerpoint/2010/main" val="3486528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Picture D">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0F237202-1DE4-4814-BAB2-FB6D9250C440}"/>
              </a:ext>
            </a:extLst>
          </p:cNvPr>
          <p:cNvSpPr>
            <a:spLocks noGrp="1"/>
          </p:cNvSpPr>
          <p:nvPr>
            <p:ph type="pic" sz="quarter" idx="16" hasCustomPrompt="1"/>
          </p:nvPr>
        </p:nvSpPr>
        <p:spPr>
          <a:xfrm>
            <a:off x="0" y="1"/>
            <a:ext cx="12192000" cy="5793740"/>
          </a:xfrm>
          <a:solidFill>
            <a:schemeClr val="bg1">
              <a:lumMod val="75000"/>
            </a:schemeClr>
          </a:solidFill>
        </p:spPr>
        <p:txBody>
          <a:bodyPr lIns="6949440" rIns="457200" anchor="ctr" anchorCtr="0"/>
          <a:lstStyle>
            <a:lvl1pPr marL="0" indent="0">
              <a:spcBef>
                <a:spcPts val="800"/>
              </a:spcBef>
              <a:buAutoNum type="arabicParenBoth"/>
              <a:defRPr/>
            </a:lvl1pPr>
          </a:lstStyle>
          <a:p>
            <a:r>
              <a:rPr lang="en-US" dirty="0"/>
              <a:t> First, find the licensed picture you intend to use and copy it.</a:t>
            </a:r>
            <a:br>
              <a:rPr lang="en-US" dirty="0"/>
            </a:br>
            <a:r>
              <a:rPr lang="en-US" dirty="0"/>
              <a:t> Then, select the grey picture placeholder and paste as picture, so the picture sits behind the color block with frame.</a:t>
            </a:r>
            <a:br>
              <a:rPr lang="en-US" dirty="0"/>
            </a:br>
            <a:r>
              <a:rPr lang="en-US" dirty="0"/>
              <a:t> Access Approved Images at K:\Approved_Images. If you need immediate assistance contact the Help Desk. </a:t>
            </a:r>
          </a:p>
        </p:txBody>
      </p:sp>
      <p:sp>
        <p:nvSpPr>
          <p:cNvPr id="22" name="Text Placeholder 18">
            <a:extLst>
              <a:ext uri="{FF2B5EF4-FFF2-40B4-BE49-F238E27FC236}">
                <a16:creationId xmlns:a16="http://schemas.microsoft.com/office/drawing/2014/main" id="{A205E328-E238-4830-99CA-94E4472CCAE3}"/>
              </a:ext>
            </a:extLst>
          </p:cNvPr>
          <p:cNvSpPr>
            <a:spLocks noGrp="1"/>
          </p:cNvSpPr>
          <p:nvPr>
            <p:ph type="body" sz="quarter" idx="17" hasCustomPrompt="1"/>
          </p:nvPr>
        </p:nvSpPr>
        <p:spPr>
          <a:xfrm>
            <a:off x="853440" y="731520"/>
            <a:ext cx="5852160" cy="4149747"/>
          </a:xfrm>
          <a:solidFill>
            <a:schemeClr val="accent5">
              <a:alpha val="90000"/>
            </a:schemeClr>
          </a:solidFill>
        </p:spPr>
        <p:txBody>
          <a:bodyPr lIns="274320" tIns="502920" rIns="274320"/>
          <a:lstStyle>
            <a:lvl1pPr marL="0" indent="0">
              <a:lnSpc>
                <a:spcPct val="100000"/>
              </a:lnSpc>
              <a:spcBef>
                <a:spcPts val="0"/>
              </a:spcBef>
              <a:buNone/>
              <a:defRPr sz="3467">
                <a:solidFill>
                  <a:schemeClr val="bg2"/>
                </a:solidFill>
              </a:defRPr>
            </a:lvl1pPr>
            <a:lvl2pPr marL="0" indent="0">
              <a:lnSpc>
                <a:spcPct val="100000"/>
              </a:lnSpc>
              <a:spcBef>
                <a:spcPts val="0"/>
              </a:spcBef>
              <a:buNone/>
              <a:defRPr sz="3467">
                <a:solidFill>
                  <a:schemeClr val="bg1"/>
                </a:solidFill>
              </a:defRPr>
            </a:lvl2pPr>
            <a:lvl3pPr marL="0" indent="0">
              <a:lnSpc>
                <a:spcPct val="100000"/>
              </a:lnSpc>
              <a:spcBef>
                <a:spcPts val="0"/>
              </a:spcBef>
              <a:buNone/>
              <a:defRPr sz="3467">
                <a:solidFill>
                  <a:schemeClr val="bg1"/>
                </a:solidFill>
              </a:defRPr>
            </a:lvl3pPr>
            <a:lvl4pPr marL="0" indent="0">
              <a:lnSpc>
                <a:spcPct val="100000"/>
              </a:lnSpc>
              <a:spcBef>
                <a:spcPts val="0"/>
              </a:spcBef>
              <a:buNone/>
              <a:defRPr sz="3467">
                <a:solidFill>
                  <a:schemeClr val="bg1"/>
                </a:solidFill>
              </a:defRPr>
            </a:lvl4pPr>
            <a:lvl5pPr marL="0" indent="0">
              <a:lnSpc>
                <a:spcPct val="100000"/>
              </a:lnSpc>
              <a:spcBef>
                <a:spcPts val="0"/>
              </a:spcBef>
              <a:buNone/>
              <a:defRPr sz="3467">
                <a:solidFill>
                  <a:schemeClr val="bg1"/>
                </a:solidFill>
              </a:defRPr>
            </a:lvl5pPr>
          </a:lstStyle>
          <a:p>
            <a:pPr lvl="0"/>
            <a:r>
              <a:t> </a:t>
            </a:r>
          </a:p>
        </p:txBody>
      </p:sp>
      <p:sp>
        <p:nvSpPr>
          <p:cNvPr id="2" name="Title 1">
            <a:extLst>
              <a:ext uri="{FF2B5EF4-FFF2-40B4-BE49-F238E27FC236}">
                <a16:creationId xmlns:a16="http://schemas.microsoft.com/office/drawing/2014/main" id="{5801EC69-FA70-496B-A963-0C229FF99E4E}"/>
              </a:ext>
            </a:extLst>
          </p:cNvPr>
          <p:cNvSpPr>
            <a:spLocks noGrp="1"/>
          </p:cNvSpPr>
          <p:nvPr>
            <p:ph type="title" hasCustomPrompt="1"/>
          </p:nvPr>
        </p:nvSpPr>
        <p:spPr>
          <a:xfrm>
            <a:off x="609600" y="487681"/>
            <a:ext cx="5852160" cy="4141076"/>
          </a:xfrm>
          <a:ln w="12700">
            <a:solidFill>
              <a:schemeClr val="bg1"/>
            </a:solidFill>
          </a:ln>
        </p:spPr>
        <p:txBody>
          <a:bodyPr lIns="612648" tIns="731520" rIns="274320" bIns="457200" anchor="t" anchorCtr="0"/>
          <a:lstStyle>
            <a:lvl1pPr>
              <a:lnSpc>
                <a:spcPct val="100000"/>
              </a:lnSpc>
              <a:defRPr sz="3467">
                <a:solidFill>
                  <a:schemeClr val="tx1"/>
                </a:solidFill>
              </a:defRPr>
            </a:lvl1pPr>
          </a:lstStyle>
          <a:p>
            <a:r>
              <a:rPr dirty="0"/>
              <a:t>Select frame and color block, then move or resize together.</a:t>
            </a:r>
          </a:p>
        </p:txBody>
      </p:sp>
      <p:grpSp>
        <p:nvGrpSpPr>
          <p:cNvPr id="5" name="Group 4">
            <a:extLst>
              <a:ext uri="{FF2B5EF4-FFF2-40B4-BE49-F238E27FC236}">
                <a16:creationId xmlns:a16="http://schemas.microsoft.com/office/drawing/2014/main" id="{D3B38702-338C-429E-84EC-DD3A7F025AD3}"/>
              </a:ext>
            </a:extLst>
          </p:cNvPr>
          <p:cNvGrpSpPr/>
          <p:nvPr/>
        </p:nvGrpSpPr>
        <p:grpSpPr bwMode="gray">
          <a:xfrm>
            <a:off x="612142" y="6198003"/>
            <a:ext cx="2616199" cy="280956"/>
            <a:chOff x="247650" y="5429250"/>
            <a:chExt cx="9150351" cy="982663"/>
          </a:xfrm>
        </p:grpSpPr>
        <p:sp>
          <p:nvSpPr>
            <p:cNvPr id="6" name="Freeform 5">
              <a:extLst>
                <a:ext uri="{FF2B5EF4-FFF2-40B4-BE49-F238E27FC236}">
                  <a16:creationId xmlns:a16="http://schemas.microsoft.com/office/drawing/2014/main" id="{C5A229EB-721A-4624-BBA4-1F0D56798B29}"/>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7" name="Freeform 6">
              <a:extLst>
                <a:ext uri="{FF2B5EF4-FFF2-40B4-BE49-F238E27FC236}">
                  <a16:creationId xmlns:a16="http://schemas.microsoft.com/office/drawing/2014/main" id="{3F9B564A-5D85-4392-9059-C776107381BF}"/>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8" name="Freeform 7">
              <a:extLst>
                <a:ext uri="{FF2B5EF4-FFF2-40B4-BE49-F238E27FC236}">
                  <a16:creationId xmlns:a16="http://schemas.microsoft.com/office/drawing/2014/main" id="{ACC08A5D-BCF9-421D-9C46-81B2376A6382}"/>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9" name="Freeform 8">
              <a:extLst>
                <a:ext uri="{FF2B5EF4-FFF2-40B4-BE49-F238E27FC236}">
                  <a16:creationId xmlns:a16="http://schemas.microsoft.com/office/drawing/2014/main" id="{DE9386CA-63D7-4A07-9A2A-760026B2B287}"/>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0" name="Freeform 9">
              <a:extLst>
                <a:ext uri="{FF2B5EF4-FFF2-40B4-BE49-F238E27FC236}">
                  <a16:creationId xmlns:a16="http://schemas.microsoft.com/office/drawing/2014/main" id="{BD139036-6A0E-4F5A-B0C9-D99821F52AC1}"/>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1" name="Freeform 10">
              <a:extLst>
                <a:ext uri="{FF2B5EF4-FFF2-40B4-BE49-F238E27FC236}">
                  <a16:creationId xmlns:a16="http://schemas.microsoft.com/office/drawing/2014/main" id="{9C34FB57-AA18-4DFF-BD79-0D69747D4B86}"/>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2" name="Freeform 11">
              <a:extLst>
                <a:ext uri="{FF2B5EF4-FFF2-40B4-BE49-F238E27FC236}">
                  <a16:creationId xmlns:a16="http://schemas.microsoft.com/office/drawing/2014/main" id="{E0DE42EE-5C49-43AA-9B6D-9F83C14DCED9}"/>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3" name="Freeform 12">
              <a:extLst>
                <a:ext uri="{FF2B5EF4-FFF2-40B4-BE49-F238E27FC236}">
                  <a16:creationId xmlns:a16="http://schemas.microsoft.com/office/drawing/2014/main" id="{A8593CE1-FA94-4BA0-9C06-3B17D68C4ED8}"/>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4" name="Freeform 13">
              <a:extLst>
                <a:ext uri="{FF2B5EF4-FFF2-40B4-BE49-F238E27FC236}">
                  <a16:creationId xmlns:a16="http://schemas.microsoft.com/office/drawing/2014/main" id="{3182124F-BFA1-4A0E-BEB2-12AE3D8F24E6}"/>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5" name="Freeform 14">
              <a:extLst>
                <a:ext uri="{FF2B5EF4-FFF2-40B4-BE49-F238E27FC236}">
                  <a16:creationId xmlns:a16="http://schemas.microsoft.com/office/drawing/2014/main" id="{2757F32B-294B-42A2-8936-1DBCC01B5B92}"/>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grpSp>
      <p:sp>
        <p:nvSpPr>
          <p:cNvPr id="21" name="Subtitle 2">
            <a:extLst>
              <a:ext uri="{FF2B5EF4-FFF2-40B4-BE49-F238E27FC236}">
                <a16:creationId xmlns:a16="http://schemas.microsoft.com/office/drawing/2014/main" id="{5FB87555-22E4-47AE-92E3-D158377EA311}"/>
              </a:ext>
            </a:extLst>
          </p:cNvPr>
          <p:cNvSpPr>
            <a:spLocks noGrp="1"/>
          </p:cNvSpPr>
          <p:nvPr>
            <p:ph type="subTitle" idx="1" hasCustomPrompt="1"/>
          </p:nvPr>
        </p:nvSpPr>
        <p:spPr>
          <a:xfrm>
            <a:off x="1219201" y="3307426"/>
            <a:ext cx="4876799" cy="995633"/>
          </a:xfrm>
        </p:spPr>
        <p:txBody>
          <a:bodyPr>
            <a:noAutofit/>
          </a:bodyPr>
          <a:lstStyle>
            <a:lvl1pPr marL="0" indent="0" algn="l">
              <a:lnSpc>
                <a:spcPct val="100000"/>
              </a:lnSpc>
              <a:spcBef>
                <a:spcPts val="0"/>
              </a:spcBef>
              <a:buNone/>
              <a:defRPr sz="1600" b="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dirty="0"/>
              <a:t>Black text on light background </a:t>
            </a:r>
            <a:r>
              <a:rPr lang="en-US" dirty="0"/>
              <a:t>(i.e. yellow, light blue or green color blocks)</a:t>
            </a:r>
            <a:endParaRPr dirty="0"/>
          </a:p>
        </p:txBody>
      </p:sp>
      <p:sp>
        <p:nvSpPr>
          <p:cNvPr id="25" name="Text Placeholder 18">
            <a:extLst>
              <a:ext uri="{FF2B5EF4-FFF2-40B4-BE49-F238E27FC236}">
                <a16:creationId xmlns:a16="http://schemas.microsoft.com/office/drawing/2014/main" id="{11E339AA-DDFD-4176-BFB7-6D100EF8705D}"/>
              </a:ext>
            </a:extLst>
          </p:cNvPr>
          <p:cNvSpPr>
            <a:spLocks noGrp="1"/>
          </p:cNvSpPr>
          <p:nvPr>
            <p:ph type="body" sz="quarter" idx="13" hasCustomPrompt="1"/>
          </p:nvPr>
        </p:nvSpPr>
        <p:spPr>
          <a:xfrm>
            <a:off x="1219200" y="731520"/>
            <a:ext cx="4876800" cy="479355"/>
          </a:xfrm>
        </p:spPr>
        <p:txBody>
          <a:bodyPr anchor="b"/>
          <a:lstStyle>
            <a:lvl1pPr marL="0" indent="0">
              <a:spcBef>
                <a:spcPts val="0"/>
              </a:spcBef>
              <a:buNone/>
              <a:defRPr sz="1600" b="1" cap="all" spc="133" baseline="0">
                <a:solidFill>
                  <a:schemeClr val="tx1"/>
                </a:solidFill>
              </a:defRPr>
            </a:lvl1pPr>
            <a:lvl2pPr marL="0" indent="0">
              <a:spcBef>
                <a:spcPts val="0"/>
              </a:spcBef>
              <a:buNone/>
              <a:defRPr sz="2133" b="1"/>
            </a:lvl2pPr>
            <a:lvl3pPr marL="0" indent="0">
              <a:spcBef>
                <a:spcPts val="0"/>
              </a:spcBef>
              <a:buNone/>
              <a:defRPr sz="2133" b="1"/>
            </a:lvl3pPr>
            <a:lvl4pPr marL="0" indent="0">
              <a:spcBef>
                <a:spcPts val="0"/>
              </a:spcBef>
              <a:buNone/>
              <a:defRPr sz="2133" b="1"/>
            </a:lvl4pPr>
            <a:lvl5pPr marL="0" indent="0">
              <a:spcBef>
                <a:spcPts val="0"/>
              </a:spcBef>
              <a:buNone/>
              <a:defRPr sz="2133" b="1"/>
            </a:lvl5pPr>
            <a:lvl6pPr marL="0" indent="0">
              <a:spcBef>
                <a:spcPts val="0"/>
              </a:spcBef>
              <a:buNone/>
              <a:defRPr sz="2133" b="1"/>
            </a:lvl6pPr>
            <a:lvl7pPr marL="0" indent="0">
              <a:spcBef>
                <a:spcPts val="0"/>
              </a:spcBef>
              <a:buNone/>
              <a:defRPr sz="2133" b="1"/>
            </a:lvl7pPr>
            <a:lvl8pPr marL="0" indent="0">
              <a:spcBef>
                <a:spcPts val="0"/>
              </a:spcBef>
              <a:buNone/>
              <a:defRPr sz="2133" b="1"/>
            </a:lvl8pPr>
            <a:lvl9pPr marL="0" indent="0">
              <a:spcBef>
                <a:spcPts val="0"/>
              </a:spcBef>
              <a:buNone/>
              <a:defRPr sz="2133" b="1"/>
            </a:lvl9pPr>
          </a:lstStyle>
          <a:p>
            <a:pPr lvl="0"/>
            <a:r>
              <a:rPr dirty="0"/>
              <a:t>Optional Subtitle</a:t>
            </a:r>
          </a:p>
        </p:txBody>
      </p:sp>
      <p:sp>
        <p:nvSpPr>
          <p:cNvPr id="23" name="copyright">
            <a:extLst>
              <a:ext uri="{FF2B5EF4-FFF2-40B4-BE49-F238E27FC236}">
                <a16:creationId xmlns:a16="http://schemas.microsoft.com/office/drawing/2014/main" id="{B8EB2B6F-D452-4950-B8FA-57202FE26FA3}"/>
              </a:ext>
            </a:extLst>
          </p:cNvPr>
          <p:cNvSpPr/>
          <p:nvPr/>
        </p:nvSpPr>
        <p:spPr>
          <a:xfrm>
            <a:off x="9823451" y="6318365"/>
            <a:ext cx="1758949" cy="205184"/>
          </a:xfrm>
          <a:prstGeom prst="rect">
            <a:avLst/>
          </a:prstGeom>
          <a:no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r"/>
            <a:r>
              <a:rPr sz="1200" dirty="0"/>
              <a:t>© </a:t>
            </a:r>
            <a:fld id="{92A9496F-C4F8-4EDA-AFA6-10B18EB3D79A}" type="datetimeyyyy">
              <a:rPr lang="en-US" sz="1200"/>
              <a:t>2025</a:t>
            </a:fld>
            <a:r>
              <a:rPr sz="1200" dirty="0"/>
              <a:t> Bracewell LLP</a:t>
            </a:r>
          </a:p>
        </p:txBody>
      </p:sp>
    </p:spTree>
    <p:extLst>
      <p:ext uri="{BB962C8B-B14F-4D97-AF65-F5344CB8AC3E}">
        <p14:creationId xmlns:p14="http://schemas.microsoft.com/office/powerpoint/2010/main" val="3616722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10C0F-255F-4B21-A0DA-E781F981CD02}"/>
              </a:ext>
            </a:extLst>
          </p:cNvPr>
          <p:cNvSpPr>
            <a:spLocks noGrp="1"/>
          </p:cNvSpPr>
          <p:nvPr>
            <p:ph type="title"/>
          </p:nvPr>
        </p:nvSpPr>
        <p:spPr/>
        <p:txBody>
          <a:bodyPr/>
          <a:lstStyle/>
          <a:p>
            <a:r>
              <a:rPr lang="en-US"/>
              <a:t>Click to edit Master title style</a:t>
            </a:r>
            <a:endParaRPr dirty="0"/>
          </a:p>
        </p:txBody>
      </p:sp>
      <p:sp>
        <p:nvSpPr>
          <p:cNvPr id="3" name="Content Placeholder 2">
            <a:extLst>
              <a:ext uri="{FF2B5EF4-FFF2-40B4-BE49-F238E27FC236}">
                <a16:creationId xmlns:a16="http://schemas.microsoft.com/office/drawing/2014/main" id="{64304616-A070-4D2D-87CE-62BEE86B4B11}"/>
              </a:ext>
            </a:extLst>
          </p:cNvPr>
          <p:cNvSpPr>
            <a:spLocks noGrp="1"/>
          </p:cNvSpPr>
          <p:nvPr>
            <p:ph idx="1"/>
          </p:nvPr>
        </p:nvSpPr>
        <p:spPr>
          <a:xfrm>
            <a:off x="612886" y="1371405"/>
            <a:ext cx="10969513" cy="46483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a:extLst>
              <a:ext uri="{FF2B5EF4-FFF2-40B4-BE49-F238E27FC236}">
                <a16:creationId xmlns:a16="http://schemas.microsoft.com/office/drawing/2014/main" id="{94E73F73-691B-4B0F-AB66-1881C95E1F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1D8630-7B08-451B-AEBB-049416474BF7}"/>
              </a:ext>
            </a:extLst>
          </p:cNvPr>
          <p:cNvSpPr>
            <a:spLocks noGrp="1"/>
          </p:cNvSpPr>
          <p:nvPr>
            <p:ph type="sldNum" sz="quarter" idx="12"/>
          </p:nvPr>
        </p:nvSpPr>
        <p:spPr/>
        <p:txBody>
          <a:bodyPr/>
          <a:lstStyle/>
          <a:p>
            <a:fld id="{64B0F75E-4675-4626-BF7B-BFD2F5047927}" type="slidenum">
              <a:rPr lang="en-US" smtClean="0"/>
              <a:t>‹#›</a:t>
            </a:fld>
            <a:endParaRPr lang="en-US" dirty="0"/>
          </a:p>
        </p:txBody>
      </p:sp>
    </p:spTree>
    <p:extLst>
      <p:ext uri="{BB962C8B-B14F-4D97-AF65-F5344CB8AC3E}">
        <p14:creationId xmlns:p14="http://schemas.microsoft.com/office/powerpoint/2010/main" val="3036062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allout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8D1E-CD51-494E-99ED-DB721E383A42}"/>
              </a:ext>
            </a:extLst>
          </p:cNvPr>
          <p:cNvSpPr>
            <a:spLocks noGrp="1"/>
          </p:cNvSpPr>
          <p:nvPr>
            <p:ph type="title"/>
          </p:nvPr>
        </p:nvSpPr>
        <p:spPr/>
        <p:txBody>
          <a:bodyPr/>
          <a:lstStyle/>
          <a:p>
            <a:r>
              <a:rPr lang="en-US"/>
              <a:t>Click to edit Master title style</a:t>
            </a:r>
            <a:endParaRPr dirty="0"/>
          </a:p>
        </p:txBody>
      </p:sp>
      <p:sp>
        <p:nvSpPr>
          <p:cNvPr id="18" name="Text Placeholder 17">
            <a:extLst>
              <a:ext uri="{FF2B5EF4-FFF2-40B4-BE49-F238E27FC236}">
                <a16:creationId xmlns:a16="http://schemas.microsoft.com/office/drawing/2014/main" id="{6DA0A993-97DA-44A6-9F43-727B01E91F0F}"/>
              </a:ext>
            </a:extLst>
          </p:cNvPr>
          <p:cNvSpPr>
            <a:spLocks noGrp="1"/>
          </p:cNvSpPr>
          <p:nvPr>
            <p:ph type="body" sz="quarter" idx="15" hasCustomPrompt="1"/>
          </p:nvPr>
        </p:nvSpPr>
        <p:spPr>
          <a:xfrm>
            <a:off x="670561" y="1341120"/>
            <a:ext cx="11049775" cy="1426464"/>
          </a:xfrm>
          <a:solidFill>
            <a:schemeClr val="bg2"/>
          </a:solidFill>
        </p:spPr>
        <p:txBody>
          <a:bodyPr lIns="182880" tIns="320040" rIns="365760"/>
          <a:lstStyle>
            <a:lvl1pPr marL="0" indent="0">
              <a:lnSpc>
                <a:spcPct val="100000"/>
              </a:lnSpc>
              <a:spcBef>
                <a:spcPts val="0"/>
              </a:spcBef>
              <a:buNone/>
              <a:defRPr sz="2667">
                <a:solidFill>
                  <a:schemeClr val="tx1"/>
                </a:solidFill>
              </a:defRPr>
            </a:lvl1pPr>
            <a:lvl2pPr marL="0" indent="0">
              <a:lnSpc>
                <a:spcPct val="100000"/>
              </a:lnSpc>
              <a:spcBef>
                <a:spcPts val="0"/>
              </a:spcBef>
              <a:buNone/>
              <a:defRPr sz="2667">
                <a:solidFill>
                  <a:schemeClr val="tx1"/>
                </a:solidFill>
              </a:defRPr>
            </a:lvl2pPr>
            <a:lvl3pPr marL="0" indent="0">
              <a:lnSpc>
                <a:spcPct val="100000"/>
              </a:lnSpc>
              <a:spcBef>
                <a:spcPts val="0"/>
              </a:spcBef>
              <a:buNone/>
              <a:defRPr sz="2667">
                <a:solidFill>
                  <a:schemeClr val="tx1"/>
                </a:solidFill>
              </a:defRPr>
            </a:lvl3pPr>
            <a:lvl4pPr marL="0" indent="0">
              <a:lnSpc>
                <a:spcPct val="100000"/>
              </a:lnSpc>
              <a:spcBef>
                <a:spcPts val="0"/>
              </a:spcBef>
              <a:buNone/>
              <a:defRPr sz="2667">
                <a:solidFill>
                  <a:schemeClr val="tx1"/>
                </a:solidFill>
              </a:defRPr>
            </a:lvl4pPr>
            <a:lvl5pPr marL="0" indent="0">
              <a:lnSpc>
                <a:spcPct val="100000"/>
              </a:lnSpc>
              <a:spcBef>
                <a:spcPts val="0"/>
              </a:spcBef>
              <a:buNone/>
              <a:defRPr sz="2667">
                <a:solidFill>
                  <a:schemeClr val="tx1"/>
                </a:solidFill>
              </a:defRPr>
            </a:lvl5pPr>
          </a:lstStyle>
          <a:p>
            <a:pPr lvl="0"/>
            <a:r>
              <a:t> </a:t>
            </a:r>
          </a:p>
        </p:txBody>
      </p:sp>
      <p:sp>
        <p:nvSpPr>
          <p:cNvPr id="4" name="Footer Placeholder 3">
            <a:extLst>
              <a:ext uri="{FF2B5EF4-FFF2-40B4-BE49-F238E27FC236}">
                <a16:creationId xmlns:a16="http://schemas.microsoft.com/office/drawing/2014/main" id="{F9336D51-2F2A-40E6-A302-A7494E1B65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68AB96D-103E-435E-924F-D11EDE7A035F}"/>
              </a:ext>
            </a:extLst>
          </p:cNvPr>
          <p:cNvSpPr>
            <a:spLocks noGrp="1"/>
          </p:cNvSpPr>
          <p:nvPr>
            <p:ph type="sldNum" sz="quarter" idx="12"/>
          </p:nvPr>
        </p:nvSpPr>
        <p:spPr/>
        <p:txBody>
          <a:bodyPr/>
          <a:lstStyle/>
          <a:p>
            <a:fld id="{64B0F75E-4675-4626-BF7B-BFD2F5047927}" type="slidenum">
              <a:rPr lang="en-US" smtClean="0"/>
              <a:t>‹#›</a:t>
            </a:fld>
            <a:endParaRPr lang="en-US" dirty="0"/>
          </a:p>
        </p:txBody>
      </p:sp>
      <p:grpSp>
        <p:nvGrpSpPr>
          <p:cNvPr id="6" name="Group 5">
            <a:extLst>
              <a:ext uri="{FF2B5EF4-FFF2-40B4-BE49-F238E27FC236}">
                <a16:creationId xmlns:a16="http://schemas.microsoft.com/office/drawing/2014/main" id="{74AB55AD-86BB-4AEA-8206-07554EA69FBE}"/>
              </a:ext>
            </a:extLst>
          </p:cNvPr>
          <p:cNvGrpSpPr/>
          <p:nvPr/>
        </p:nvGrpSpPr>
        <p:grpSpPr bwMode="gray">
          <a:xfrm>
            <a:off x="612142" y="6198003"/>
            <a:ext cx="2616199" cy="280956"/>
            <a:chOff x="247650" y="5429250"/>
            <a:chExt cx="9150351" cy="982663"/>
          </a:xfrm>
        </p:grpSpPr>
        <p:sp>
          <p:nvSpPr>
            <p:cNvPr id="7" name="Freeform 5">
              <a:extLst>
                <a:ext uri="{FF2B5EF4-FFF2-40B4-BE49-F238E27FC236}">
                  <a16:creationId xmlns:a16="http://schemas.microsoft.com/office/drawing/2014/main" id="{0B997B93-B80D-4596-953E-76B2C5F84ED1}"/>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8" name="Freeform 6">
              <a:extLst>
                <a:ext uri="{FF2B5EF4-FFF2-40B4-BE49-F238E27FC236}">
                  <a16:creationId xmlns:a16="http://schemas.microsoft.com/office/drawing/2014/main" id="{9D1D683C-95A7-4123-857C-5CD0B35F1F8D}"/>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9" name="Freeform 7">
              <a:extLst>
                <a:ext uri="{FF2B5EF4-FFF2-40B4-BE49-F238E27FC236}">
                  <a16:creationId xmlns:a16="http://schemas.microsoft.com/office/drawing/2014/main" id="{897DA624-1CE7-4906-BECE-33F29076C491}"/>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0" name="Freeform 8">
              <a:extLst>
                <a:ext uri="{FF2B5EF4-FFF2-40B4-BE49-F238E27FC236}">
                  <a16:creationId xmlns:a16="http://schemas.microsoft.com/office/drawing/2014/main" id="{B9EE4469-9A74-48DB-B940-673DE3C81B19}"/>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1" name="Freeform 9">
              <a:extLst>
                <a:ext uri="{FF2B5EF4-FFF2-40B4-BE49-F238E27FC236}">
                  <a16:creationId xmlns:a16="http://schemas.microsoft.com/office/drawing/2014/main" id="{F5AA40EF-A15F-4EEB-9820-9A101A12E782}"/>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2" name="Freeform 10">
              <a:extLst>
                <a:ext uri="{FF2B5EF4-FFF2-40B4-BE49-F238E27FC236}">
                  <a16:creationId xmlns:a16="http://schemas.microsoft.com/office/drawing/2014/main" id="{76FD9929-71E7-4455-9F98-E2501C3122B5}"/>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3" name="Freeform 11">
              <a:extLst>
                <a:ext uri="{FF2B5EF4-FFF2-40B4-BE49-F238E27FC236}">
                  <a16:creationId xmlns:a16="http://schemas.microsoft.com/office/drawing/2014/main" id="{7DDBE20B-FCD9-4817-BFC7-7BCDAAC5EA2B}"/>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4" name="Freeform 12">
              <a:extLst>
                <a:ext uri="{FF2B5EF4-FFF2-40B4-BE49-F238E27FC236}">
                  <a16:creationId xmlns:a16="http://schemas.microsoft.com/office/drawing/2014/main" id="{F3524526-2D43-418F-99E8-5E68E6C7941A}"/>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5" name="Freeform 13">
              <a:extLst>
                <a:ext uri="{FF2B5EF4-FFF2-40B4-BE49-F238E27FC236}">
                  <a16:creationId xmlns:a16="http://schemas.microsoft.com/office/drawing/2014/main" id="{3AF21AC3-195C-4984-8067-A9AEFA1DE1EE}"/>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6" name="Freeform 14">
              <a:extLst>
                <a:ext uri="{FF2B5EF4-FFF2-40B4-BE49-F238E27FC236}">
                  <a16:creationId xmlns:a16="http://schemas.microsoft.com/office/drawing/2014/main" id="{7A0339D7-F158-46B7-87B4-40B920AAC7ED}"/>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grpSp>
      <p:sp>
        <p:nvSpPr>
          <p:cNvPr id="17" name="Content Placeholder 2">
            <a:extLst>
              <a:ext uri="{FF2B5EF4-FFF2-40B4-BE49-F238E27FC236}">
                <a16:creationId xmlns:a16="http://schemas.microsoft.com/office/drawing/2014/main" id="{64304616-A070-4D2D-87CE-62BEE86B4B11}"/>
              </a:ext>
            </a:extLst>
          </p:cNvPr>
          <p:cNvSpPr>
            <a:spLocks noGrp="1"/>
          </p:cNvSpPr>
          <p:nvPr>
            <p:ph idx="1"/>
          </p:nvPr>
        </p:nvSpPr>
        <p:spPr>
          <a:xfrm>
            <a:off x="612884" y="3035808"/>
            <a:ext cx="10972800" cy="2804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0" name="Text Placeholder 19"/>
          <p:cNvSpPr>
            <a:spLocks noGrp="1"/>
          </p:cNvSpPr>
          <p:nvPr>
            <p:ph type="body" sz="quarter" idx="13"/>
          </p:nvPr>
        </p:nvSpPr>
        <p:spPr>
          <a:xfrm>
            <a:off x="426720" y="1097280"/>
            <a:ext cx="11058144" cy="1426464"/>
          </a:xfrm>
          <a:ln>
            <a:solidFill>
              <a:schemeClr val="tx1"/>
            </a:solidFill>
          </a:ln>
        </p:spPr>
        <p:txBody>
          <a:bodyPr lIns="365760" tIns="457200" rIns="182880" bIns="182880" anchor="ctr" anchorCtr="0"/>
          <a:lstStyle>
            <a:lvl1pPr marL="0" indent="0">
              <a:buNone/>
              <a:defRPr sz="2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11042244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8AEA1E-D2D8-4737-818E-91E20888A060}"/>
              </a:ext>
            </a:extLst>
          </p:cNvPr>
          <p:cNvSpPr>
            <a:spLocks noGrp="1"/>
          </p:cNvSpPr>
          <p:nvPr>
            <p:ph type="title"/>
          </p:nvPr>
        </p:nvSpPr>
        <p:spPr>
          <a:xfrm>
            <a:off x="612885" y="421803"/>
            <a:ext cx="10969515" cy="443199"/>
          </a:xfrm>
          <a:prstGeom prst="rect">
            <a:avLst/>
          </a:prstGeom>
        </p:spPr>
        <p:txBody>
          <a:bodyPr vert="horz" lIns="0" tIns="0" rIns="0" bIns="0" rtlCol="0" anchor="ctr">
            <a:noAutofit/>
          </a:bodyPr>
          <a:lstStyle/>
          <a:p>
            <a:r>
              <a:rPr lang="en-US"/>
              <a:t>Click to edit Master title style</a:t>
            </a:r>
            <a:endParaRPr dirty="0"/>
          </a:p>
        </p:txBody>
      </p:sp>
      <p:sp>
        <p:nvSpPr>
          <p:cNvPr id="3" name="Text Placeholder 2">
            <a:extLst>
              <a:ext uri="{FF2B5EF4-FFF2-40B4-BE49-F238E27FC236}">
                <a16:creationId xmlns:a16="http://schemas.microsoft.com/office/drawing/2014/main" id="{F56E6CE2-9610-4760-89EB-A97BF00A6F6D}"/>
              </a:ext>
            </a:extLst>
          </p:cNvPr>
          <p:cNvSpPr>
            <a:spLocks noGrp="1"/>
          </p:cNvSpPr>
          <p:nvPr>
            <p:ph type="body" idx="1"/>
          </p:nvPr>
        </p:nvSpPr>
        <p:spPr>
          <a:xfrm>
            <a:off x="612886" y="1371406"/>
            <a:ext cx="10969513" cy="439439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a:extLst>
              <a:ext uri="{FF2B5EF4-FFF2-40B4-BE49-F238E27FC236}">
                <a16:creationId xmlns:a16="http://schemas.microsoft.com/office/drawing/2014/main" id="{E037CEF1-EE50-4F8E-A9D7-B1233001179D}"/>
              </a:ext>
            </a:extLst>
          </p:cNvPr>
          <p:cNvSpPr>
            <a:spLocks noGrp="1"/>
          </p:cNvSpPr>
          <p:nvPr>
            <p:ph type="ftr" sz="quarter" idx="3"/>
          </p:nvPr>
        </p:nvSpPr>
        <p:spPr>
          <a:xfrm>
            <a:off x="7014837" y="6318365"/>
            <a:ext cx="4114800" cy="205184"/>
          </a:xfrm>
          <a:prstGeom prst="rect">
            <a:avLst/>
          </a:prstGeom>
        </p:spPr>
        <p:txBody>
          <a:bodyPr vert="horz" lIns="0" tIns="0" rIns="0" bIns="0" rtlCol="0" anchor="ctr">
            <a:noAutofit/>
          </a:bodyPr>
          <a:lstStyle>
            <a:lvl1pPr algn="r">
              <a:defRPr sz="12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AF8391CE-231A-4040-8036-ABB03CB710CB}"/>
              </a:ext>
            </a:extLst>
          </p:cNvPr>
          <p:cNvSpPr>
            <a:spLocks noGrp="1"/>
          </p:cNvSpPr>
          <p:nvPr>
            <p:ph type="sldNum" sz="quarter" idx="4"/>
          </p:nvPr>
        </p:nvSpPr>
        <p:spPr>
          <a:xfrm>
            <a:off x="11175999" y="6318365"/>
            <a:ext cx="403860" cy="205184"/>
          </a:xfrm>
          <a:prstGeom prst="rect">
            <a:avLst/>
          </a:prstGeom>
        </p:spPr>
        <p:txBody>
          <a:bodyPr vert="horz" lIns="0" tIns="0" rIns="0" bIns="0" rtlCol="0" anchor="ctr">
            <a:noAutofit/>
          </a:bodyPr>
          <a:lstStyle>
            <a:lvl1pPr algn="r">
              <a:defRPr sz="1200"/>
            </a:lvl1pPr>
          </a:lstStyle>
          <a:p>
            <a:fld id="{64B0F75E-4675-4626-BF7B-BFD2F5047927}" type="slidenum">
              <a:rPr lang="en-US" smtClean="0"/>
              <a:t>‹#›</a:t>
            </a:fld>
            <a:endParaRPr lang="en-US" dirty="0"/>
          </a:p>
        </p:txBody>
      </p:sp>
      <p:cxnSp>
        <p:nvCxnSpPr>
          <p:cNvPr id="9" name="Straight Connector 8">
            <a:extLst>
              <a:ext uri="{FF2B5EF4-FFF2-40B4-BE49-F238E27FC236}">
                <a16:creationId xmlns:a16="http://schemas.microsoft.com/office/drawing/2014/main" id="{B204F682-3829-4FF4-9C8A-16838ED4710A}"/>
              </a:ext>
            </a:extLst>
          </p:cNvPr>
          <p:cNvCxnSpPr>
            <a:cxnSpLocks/>
          </p:cNvCxnSpPr>
          <p:nvPr/>
        </p:nvCxnSpPr>
        <p:spPr>
          <a:xfrm>
            <a:off x="615315" y="1110184"/>
            <a:ext cx="109670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74AB55AD-86BB-4AEA-8206-07554EA69FBE}"/>
              </a:ext>
            </a:extLst>
          </p:cNvPr>
          <p:cNvGrpSpPr/>
          <p:nvPr/>
        </p:nvGrpSpPr>
        <p:grpSpPr bwMode="gray">
          <a:xfrm>
            <a:off x="612142" y="6198003"/>
            <a:ext cx="2616199" cy="280956"/>
            <a:chOff x="247650" y="5429250"/>
            <a:chExt cx="9150351" cy="982663"/>
          </a:xfrm>
        </p:grpSpPr>
        <p:sp>
          <p:nvSpPr>
            <p:cNvPr id="8" name="Freeform 5">
              <a:extLst>
                <a:ext uri="{FF2B5EF4-FFF2-40B4-BE49-F238E27FC236}">
                  <a16:creationId xmlns:a16="http://schemas.microsoft.com/office/drawing/2014/main" id="{0B997B93-B80D-4596-953E-76B2C5F84ED1}"/>
                </a:ext>
              </a:extLst>
            </p:cNvPr>
            <p:cNvSpPr>
              <a:spLocks noEditPoints="1"/>
            </p:cNvSpPr>
            <p:nvPr/>
          </p:nvSpPr>
          <p:spPr bwMode="gray">
            <a:xfrm>
              <a:off x="247650" y="5445125"/>
              <a:ext cx="749300" cy="950913"/>
            </a:xfrm>
            <a:custGeom>
              <a:avLst/>
              <a:gdLst>
                <a:gd name="T0" fmla="*/ 0 w 202"/>
                <a:gd name="T1" fmla="*/ 0 h 254"/>
                <a:gd name="T2" fmla="*/ 106 w 202"/>
                <a:gd name="T3" fmla="*/ 0 h 254"/>
                <a:gd name="T4" fmla="*/ 172 w 202"/>
                <a:gd name="T5" fmla="*/ 22 h 254"/>
                <a:gd name="T6" fmla="*/ 188 w 202"/>
                <a:gd name="T7" fmla="*/ 63 h 254"/>
                <a:gd name="T8" fmla="*/ 188 w 202"/>
                <a:gd name="T9" fmla="*/ 64 h 254"/>
                <a:gd name="T10" fmla="*/ 148 w 202"/>
                <a:gd name="T11" fmla="*/ 122 h 254"/>
                <a:gd name="T12" fmla="*/ 202 w 202"/>
                <a:gd name="T13" fmla="*/ 184 h 254"/>
                <a:gd name="T14" fmla="*/ 202 w 202"/>
                <a:gd name="T15" fmla="*/ 184 h 254"/>
                <a:gd name="T16" fmla="*/ 111 w 202"/>
                <a:gd name="T17" fmla="*/ 254 h 254"/>
                <a:gd name="T18" fmla="*/ 0 w 202"/>
                <a:gd name="T19" fmla="*/ 254 h 254"/>
                <a:gd name="T20" fmla="*/ 0 w 202"/>
                <a:gd name="T21" fmla="*/ 0 h 254"/>
                <a:gd name="T22" fmla="*/ 102 w 202"/>
                <a:gd name="T23" fmla="*/ 113 h 254"/>
                <a:gd name="T24" fmla="*/ 159 w 202"/>
                <a:gd name="T25" fmla="*/ 68 h 254"/>
                <a:gd name="T26" fmla="*/ 159 w 202"/>
                <a:gd name="T27" fmla="*/ 67 h 254"/>
                <a:gd name="T28" fmla="*/ 104 w 202"/>
                <a:gd name="T29" fmla="*/ 26 h 254"/>
                <a:gd name="T30" fmla="*/ 28 w 202"/>
                <a:gd name="T31" fmla="*/ 26 h 254"/>
                <a:gd name="T32" fmla="*/ 28 w 202"/>
                <a:gd name="T33" fmla="*/ 113 h 254"/>
                <a:gd name="T34" fmla="*/ 102 w 202"/>
                <a:gd name="T35" fmla="*/ 113 h 254"/>
                <a:gd name="T36" fmla="*/ 112 w 202"/>
                <a:gd name="T37" fmla="*/ 228 h 254"/>
                <a:gd name="T38" fmla="*/ 173 w 202"/>
                <a:gd name="T39" fmla="*/ 183 h 254"/>
                <a:gd name="T40" fmla="*/ 173 w 202"/>
                <a:gd name="T41" fmla="*/ 182 h 254"/>
                <a:gd name="T42" fmla="*/ 107 w 202"/>
                <a:gd name="T43" fmla="*/ 138 h 254"/>
                <a:gd name="T44" fmla="*/ 28 w 202"/>
                <a:gd name="T45" fmla="*/ 138 h 254"/>
                <a:gd name="T46" fmla="*/ 28 w 202"/>
                <a:gd name="T47" fmla="*/ 228 h 254"/>
                <a:gd name="T48" fmla="*/ 112 w 202"/>
                <a:gd name="T49" fmla="*/ 2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254">
                  <a:moveTo>
                    <a:pt x="0" y="0"/>
                  </a:moveTo>
                  <a:cubicBezTo>
                    <a:pt x="106" y="0"/>
                    <a:pt x="106" y="0"/>
                    <a:pt x="106" y="0"/>
                  </a:cubicBezTo>
                  <a:cubicBezTo>
                    <a:pt x="135" y="0"/>
                    <a:pt x="158" y="8"/>
                    <a:pt x="172" y="22"/>
                  </a:cubicBezTo>
                  <a:cubicBezTo>
                    <a:pt x="182" y="33"/>
                    <a:pt x="188" y="47"/>
                    <a:pt x="188" y="63"/>
                  </a:cubicBezTo>
                  <a:cubicBezTo>
                    <a:pt x="188" y="64"/>
                    <a:pt x="188" y="64"/>
                    <a:pt x="188" y="64"/>
                  </a:cubicBezTo>
                  <a:cubicBezTo>
                    <a:pt x="188" y="97"/>
                    <a:pt x="168" y="114"/>
                    <a:pt x="148" y="122"/>
                  </a:cubicBezTo>
                  <a:cubicBezTo>
                    <a:pt x="178" y="132"/>
                    <a:pt x="202" y="149"/>
                    <a:pt x="202" y="184"/>
                  </a:cubicBezTo>
                  <a:cubicBezTo>
                    <a:pt x="202" y="184"/>
                    <a:pt x="202" y="184"/>
                    <a:pt x="202" y="184"/>
                  </a:cubicBezTo>
                  <a:cubicBezTo>
                    <a:pt x="202" y="228"/>
                    <a:pt x="166" y="254"/>
                    <a:pt x="111" y="254"/>
                  </a:cubicBezTo>
                  <a:cubicBezTo>
                    <a:pt x="0" y="254"/>
                    <a:pt x="0" y="254"/>
                    <a:pt x="0" y="254"/>
                  </a:cubicBezTo>
                  <a:lnTo>
                    <a:pt x="0" y="0"/>
                  </a:lnTo>
                  <a:close/>
                  <a:moveTo>
                    <a:pt x="102" y="113"/>
                  </a:moveTo>
                  <a:cubicBezTo>
                    <a:pt x="136" y="113"/>
                    <a:pt x="159" y="97"/>
                    <a:pt x="159" y="68"/>
                  </a:cubicBezTo>
                  <a:cubicBezTo>
                    <a:pt x="159" y="67"/>
                    <a:pt x="159" y="67"/>
                    <a:pt x="159" y="67"/>
                  </a:cubicBezTo>
                  <a:cubicBezTo>
                    <a:pt x="159" y="42"/>
                    <a:pt x="140" y="26"/>
                    <a:pt x="104" y="26"/>
                  </a:cubicBezTo>
                  <a:cubicBezTo>
                    <a:pt x="28" y="26"/>
                    <a:pt x="28" y="26"/>
                    <a:pt x="28" y="26"/>
                  </a:cubicBezTo>
                  <a:cubicBezTo>
                    <a:pt x="28" y="113"/>
                    <a:pt x="28" y="113"/>
                    <a:pt x="28" y="113"/>
                  </a:cubicBezTo>
                  <a:lnTo>
                    <a:pt x="102" y="113"/>
                  </a:lnTo>
                  <a:close/>
                  <a:moveTo>
                    <a:pt x="112" y="228"/>
                  </a:moveTo>
                  <a:cubicBezTo>
                    <a:pt x="150" y="228"/>
                    <a:pt x="173" y="211"/>
                    <a:pt x="173" y="183"/>
                  </a:cubicBezTo>
                  <a:cubicBezTo>
                    <a:pt x="173" y="182"/>
                    <a:pt x="173" y="182"/>
                    <a:pt x="173" y="182"/>
                  </a:cubicBezTo>
                  <a:cubicBezTo>
                    <a:pt x="173" y="154"/>
                    <a:pt x="150" y="138"/>
                    <a:pt x="107" y="138"/>
                  </a:cubicBezTo>
                  <a:cubicBezTo>
                    <a:pt x="28" y="138"/>
                    <a:pt x="28" y="138"/>
                    <a:pt x="28" y="138"/>
                  </a:cubicBezTo>
                  <a:cubicBezTo>
                    <a:pt x="28" y="228"/>
                    <a:pt x="28" y="228"/>
                    <a:pt x="28" y="228"/>
                  </a:cubicBezTo>
                  <a:lnTo>
                    <a:pt x="112" y="228"/>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0" name="Freeform 6">
              <a:extLst>
                <a:ext uri="{FF2B5EF4-FFF2-40B4-BE49-F238E27FC236}">
                  <a16:creationId xmlns:a16="http://schemas.microsoft.com/office/drawing/2014/main" id="{9D1D683C-95A7-4123-857C-5CD0B35F1F8D}"/>
                </a:ext>
              </a:extLst>
            </p:cNvPr>
            <p:cNvSpPr>
              <a:spLocks noEditPoints="1"/>
            </p:cNvSpPr>
            <p:nvPr/>
          </p:nvSpPr>
          <p:spPr bwMode="gray">
            <a:xfrm>
              <a:off x="1271588" y="5445125"/>
              <a:ext cx="768350" cy="950913"/>
            </a:xfrm>
            <a:custGeom>
              <a:avLst/>
              <a:gdLst>
                <a:gd name="T0" fmla="*/ 0 w 207"/>
                <a:gd name="T1" fmla="*/ 0 h 254"/>
                <a:gd name="T2" fmla="*/ 108 w 207"/>
                <a:gd name="T3" fmla="*/ 0 h 254"/>
                <a:gd name="T4" fmla="*/ 179 w 207"/>
                <a:gd name="T5" fmla="*/ 25 h 254"/>
                <a:gd name="T6" fmla="*/ 198 w 207"/>
                <a:gd name="T7" fmla="*/ 75 h 254"/>
                <a:gd name="T8" fmla="*/ 198 w 207"/>
                <a:gd name="T9" fmla="*/ 76 h 254"/>
                <a:gd name="T10" fmla="*/ 130 w 207"/>
                <a:gd name="T11" fmla="*/ 150 h 254"/>
                <a:gd name="T12" fmla="*/ 207 w 207"/>
                <a:gd name="T13" fmla="*/ 254 h 254"/>
                <a:gd name="T14" fmla="*/ 173 w 207"/>
                <a:gd name="T15" fmla="*/ 254 h 254"/>
                <a:gd name="T16" fmla="*/ 100 w 207"/>
                <a:gd name="T17" fmla="*/ 155 h 254"/>
                <a:gd name="T18" fmla="*/ 28 w 207"/>
                <a:gd name="T19" fmla="*/ 155 h 254"/>
                <a:gd name="T20" fmla="*/ 28 w 207"/>
                <a:gd name="T21" fmla="*/ 254 h 254"/>
                <a:gd name="T22" fmla="*/ 0 w 207"/>
                <a:gd name="T23" fmla="*/ 254 h 254"/>
                <a:gd name="T24" fmla="*/ 0 w 207"/>
                <a:gd name="T25" fmla="*/ 0 h 254"/>
                <a:gd name="T26" fmla="*/ 105 w 207"/>
                <a:gd name="T27" fmla="*/ 129 h 254"/>
                <a:gd name="T28" fmla="*/ 170 w 207"/>
                <a:gd name="T29" fmla="*/ 77 h 254"/>
                <a:gd name="T30" fmla="*/ 170 w 207"/>
                <a:gd name="T31" fmla="*/ 76 h 254"/>
                <a:gd name="T32" fmla="*/ 106 w 207"/>
                <a:gd name="T33" fmla="*/ 26 h 254"/>
                <a:gd name="T34" fmla="*/ 28 w 207"/>
                <a:gd name="T35" fmla="*/ 26 h 254"/>
                <a:gd name="T36" fmla="*/ 28 w 207"/>
                <a:gd name="T37" fmla="*/ 129 h 254"/>
                <a:gd name="T38" fmla="*/ 105 w 207"/>
                <a:gd name="T39" fmla="*/ 12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7" h="254">
                  <a:moveTo>
                    <a:pt x="0" y="0"/>
                  </a:moveTo>
                  <a:cubicBezTo>
                    <a:pt x="108" y="0"/>
                    <a:pt x="108" y="0"/>
                    <a:pt x="108" y="0"/>
                  </a:cubicBezTo>
                  <a:cubicBezTo>
                    <a:pt x="139" y="0"/>
                    <a:pt x="163" y="9"/>
                    <a:pt x="179" y="25"/>
                  </a:cubicBezTo>
                  <a:cubicBezTo>
                    <a:pt x="191" y="38"/>
                    <a:pt x="198" y="55"/>
                    <a:pt x="198" y="75"/>
                  </a:cubicBezTo>
                  <a:cubicBezTo>
                    <a:pt x="198" y="76"/>
                    <a:pt x="198" y="76"/>
                    <a:pt x="198" y="76"/>
                  </a:cubicBezTo>
                  <a:cubicBezTo>
                    <a:pt x="198" y="118"/>
                    <a:pt x="170" y="143"/>
                    <a:pt x="130" y="150"/>
                  </a:cubicBezTo>
                  <a:cubicBezTo>
                    <a:pt x="207" y="254"/>
                    <a:pt x="207" y="254"/>
                    <a:pt x="207" y="254"/>
                  </a:cubicBezTo>
                  <a:cubicBezTo>
                    <a:pt x="173" y="254"/>
                    <a:pt x="173" y="254"/>
                    <a:pt x="173" y="254"/>
                  </a:cubicBezTo>
                  <a:cubicBezTo>
                    <a:pt x="100" y="155"/>
                    <a:pt x="100" y="155"/>
                    <a:pt x="100" y="155"/>
                  </a:cubicBezTo>
                  <a:cubicBezTo>
                    <a:pt x="28" y="155"/>
                    <a:pt x="28" y="155"/>
                    <a:pt x="28" y="155"/>
                  </a:cubicBezTo>
                  <a:cubicBezTo>
                    <a:pt x="28" y="254"/>
                    <a:pt x="28" y="254"/>
                    <a:pt x="28" y="254"/>
                  </a:cubicBezTo>
                  <a:cubicBezTo>
                    <a:pt x="0" y="254"/>
                    <a:pt x="0" y="254"/>
                    <a:pt x="0" y="254"/>
                  </a:cubicBezTo>
                  <a:lnTo>
                    <a:pt x="0" y="0"/>
                  </a:lnTo>
                  <a:close/>
                  <a:moveTo>
                    <a:pt x="105" y="129"/>
                  </a:moveTo>
                  <a:cubicBezTo>
                    <a:pt x="143" y="129"/>
                    <a:pt x="170" y="110"/>
                    <a:pt x="170" y="77"/>
                  </a:cubicBezTo>
                  <a:cubicBezTo>
                    <a:pt x="170" y="76"/>
                    <a:pt x="170" y="76"/>
                    <a:pt x="170" y="76"/>
                  </a:cubicBezTo>
                  <a:cubicBezTo>
                    <a:pt x="170" y="45"/>
                    <a:pt x="146" y="26"/>
                    <a:pt x="106" y="26"/>
                  </a:cubicBezTo>
                  <a:cubicBezTo>
                    <a:pt x="28" y="26"/>
                    <a:pt x="28" y="26"/>
                    <a:pt x="28" y="26"/>
                  </a:cubicBezTo>
                  <a:cubicBezTo>
                    <a:pt x="28" y="129"/>
                    <a:pt x="28" y="129"/>
                    <a:pt x="28" y="129"/>
                  </a:cubicBezTo>
                  <a:lnTo>
                    <a:pt x="105" y="129"/>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1" name="Freeform 7">
              <a:extLst>
                <a:ext uri="{FF2B5EF4-FFF2-40B4-BE49-F238E27FC236}">
                  <a16:creationId xmlns:a16="http://schemas.microsoft.com/office/drawing/2014/main" id="{897DA624-1CE7-4906-BECE-33F29076C491}"/>
                </a:ext>
              </a:extLst>
            </p:cNvPr>
            <p:cNvSpPr>
              <a:spLocks noEditPoints="1"/>
            </p:cNvSpPr>
            <p:nvPr/>
          </p:nvSpPr>
          <p:spPr bwMode="gray">
            <a:xfrm>
              <a:off x="2219325" y="5437188"/>
              <a:ext cx="946150" cy="958850"/>
            </a:xfrm>
            <a:custGeom>
              <a:avLst/>
              <a:gdLst>
                <a:gd name="T0" fmla="*/ 299 w 596"/>
                <a:gd name="T1" fmla="*/ 80 h 604"/>
                <a:gd name="T2" fmla="*/ 430 w 596"/>
                <a:gd name="T3" fmla="*/ 385 h 604"/>
                <a:gd name="T4" fmla="*/ 163 w 596"/>
                <a:gd name="T5" fmla="*/ 385 h 604"/>
                <a:gd name="T6" fmla="*/ 299 w 596"/>
                <a:gd name="T7" fmla="*/ 80 h 604"/>
                <a:gd name="T8" fmla="*/ 268 w 596"/>
                <a:gd name="T9" fmla="*/ 0 h 604"/>
                <a:gd name="T10" fmla="*/ 0 w 596"/>
                <a:gd name="T11" fmla="*/ 604 h 604"/>
                <a:gd name="T12" fmla="*/ 67 w 596"/>
                <a:gd name="T13" fmla="*/ 604 h 604"/>
                <a:gd name="T14" fmla="*/ 137 w 596"/>
                <a:gd name="T15" fmla="*/ 446 h 604"/>
                <a:gd name="T16" fmla="*/ 458 w 596"/>
                <a:gd name="T17" fmla="*/ 446 h 604"/>
                <a:gd name="T18" fmla="*/ 526 w 596"/>
                <a:gd name="T19" fmla="*/ 604 h 604"/>
                <a:gd name="T20" fmla="*/ 596 w 596"/>
                <a:gd name="T21" fmla="*/ 604 h 604"/>
                <a:gd name="T22" fmla="*/ 329 w 596"/>
                <a:gd name="T23" fmla="*/ 0 h 604"/>
                <a:gd name="T24" fmla="*/ 268 w 596"/>
                <a:gd name="T2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6" h="604">
                  <a:moveTo>
                    <a:pt x="299" y="80"/>
                  </a:moveTo>
                  <a:lnTo>
                    <a:pt x="430" y="385"/>
                  </a:lnTo>
                  <a:lnTo>
                    <a:pt x="163" y="385"/>
                  </a:lnTo>
                  <a:lnTo>
                    <a:pt x="299" y="80"/>
                  </a:lnTo>
                  <a:close/>
                  <a:moveTo>
                    <a:pt x="268" y="0"/>
                  </a:moveTo>
                  <a:lnTo>
                    <a:pt x="0" y="604"/>
                  </a:lnTo>
                  <a:lnTo>
                    <a:pt x="67" y="604"/>
                  </a:lnTo>
                  <a:lnTo>
                    <a:pt x="137" y="446"/>
                  </a:lnTo>
                  <a:lnTo>
                    <a:pt x="458" y="446"/>
                  </a:lnTo>
                  <a:lnTo>
                    <a:pt x="526" y="604"/>
                  </a:lnTo>
                  <a:lnTo>
                    <a:pt x="596" y="604"/>
                  </a:lnTo>
                  <a:lnTo>
                    <a:pt x="329" y="0"/>
                  </a:lnTo>
                  <a:lnTo>
                    <a:pt x="268"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2" name="Freeform 8">
              <a:extLst>
                <a:ext uri="{FF2B5EF4-FFF2-40B4-BE49-F238E27FC236}">
                  <a16:creationId xmlns:a16="http://schemas.microsoft.com/office/drawing/2014/main" id="{B9EE4469-9A74-48DB-B940-673DE3C81B19}"/>
                </a:ext>
              </a:extLst>
            </p:cNvPr>
            <p:cNvSpPr>
              <a:spLocks/>
            </p:cNvSpPr>
            <p:nvPr/>
          </p:nvSpPr>
          <p:spPr bwMode="gray">
            <a:xfrm>
              <a:off x="3321050" y="5429250"/>
              <a:ext cx="839788" cy="982663"/>
            </a:xfrm>
            <a:custGeom>
              <a:avLst/>
              <a:gdLst>
                <a:gd name="T0" fmla="*/ 0 w 226"/>
                <a:gd name="T1" fmla="*/ 132 h 262"/>
                <a:gd name="T2" fmla="*/ 0 w 226"/>
                <a:gd name="T3" fmla="*/ 131 h 262"/>
                <a:gd name="T4" fmla="*/ 127 w 226"/>
                <a:gd name="T5" fmla="*/ 0 h 262"/>
                <a:gd name="T6" fmla="*/ 224 w 226"/>
                <a:gd name="T7" fmla="*/ 40 h 262"/>
                <a:gd name="T8" fmla="*/ 205 w 226"/>
                <a:gd name="T9" fmla="*/ 61 h 262"/>
                <a:gd name="T10" fmla="*/ 126 w 226"/>
                <a:gd name="T11" fmla="*/ 26 h 262"/>
                <a:gd name="T12" fmla="*/ 29 w 226"/>
                <a:gd name="T13" fmla="*/ 130 h 262"/>
                <a:gd name="T14" fmla="*/ 29 w 226"/>
                <a:gd name="T15" fmla="*/ 131 h 262"/>
                <a:gd name="T16" fmla="*/ 126 w 226"/>
                <a:gd name="T17" fmla="*/ 236 h 262"/>
                <a:gd name="T18" fmla="*/ 207 w 226"/>
                <a:gd name="T19" fmla="*/ 199 h 262"/>
                <a:gd name="T20" fmla="*/ 226 w 226"/>
                <a:gd name="T21" fmla="*/ 217 h 262"/>
                <a:gd name="T22" fmla="*/ 126 w 226"/>
                <a:gd name="T23" fmla="*/ 262 h 262"/>
                <a:gd name="T24" fmla="*/ 0 w 226"/>
                <a:gd name="T25" fmla="*/ 13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262">
                  <a:moveTo>
                    <a:pt x="0" y="132"/>
                  </a:moveTo>
                  <a:cubicBezTo>
                    <a:pt x="0" y="131"/>
                    <a:pt x="0" y="131"/>
                    <a:pt x="0" y="131"/>
                  </a:cubicBezTo>
                  <a:cubicBezTo>
                    <a:pt x="0" y="59"/>
                    <a:pt x="53" y="0"/>
                    <a:pt x="127" y="0"/>
                  </a:cubicBezTo>
                  <a:cubicBezTo>
                    <a:pt x="172" y="0"/>
                    <a:pt x="199" y="16"/>
                    <a:pt x="224" y="40"/>
                  </a:cubicBezTo>
                  <a:cubicBezTo>
                    <a:pt x="205" y="61"/>
                    <a:pt x="205" y="61"/>
                    <a:pt x="205" y="61"/>
                  </a:cubicBezTo>
                  <a:cubicBezTo>
                    <a:pt x="184" y="41"/>
                    <a:pt x="160" y="26"/>
                    <a:pt x="126" y="26"/>
                  </a:cubicBezTo>
                  <a:cubicBezTo>
                    <a:pt x="71" y="26"/>
                    <a:pt x="29" y="72"/>
                    <a:pt x="29" y="130"/>
                  </a:cubicBezTo>
                  <a:cubicBezTo>
                    <a:pt x="29" y="131"/>
                    <a:pt x="29" y="131"/>
                    <a:pt x="29" y="131"/>
                  </a:cubicBezTo>
                  <a:cubicBezTo>
                    <a:pt x="29" y="190"/>
                    <a:pt x="71" y="236"/>
                    <a:pt x="126" y="236"/>
                  </a:cubicBezTo>
                  <a:cubicBezTo>
                    <a:pt x="161" y="236"/>
                    <a:pt x="183" y="222"/>
                    <a:pt x="207" y="199"/>
                  </a:cubicBezTo>
                  <a:cubicBezTo>
                    <a:pt x="226" y="217"/>
                    <a:pt x="226" y="217"/>
                    <a:pt x="226" y="217"/>
                  </a:cubicBezTo>
                  <a:cubicBezTo>
                    <a:pt x="200" y="244"/>
                    <a:pt x="171" y="262"/>
                    <a:pt x="126" y="262"/>
                  </a:cubicBezTo>
                  <a:cubicBezTo>
                    <a:pt x="53" y="262"/>
                    <a:pt x="0" y="204"/>
                    <a:pt x="0" y="132"/>
                  </a:cubicBezTo>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3" name="Freeform 9">
              <a:extLst>
                <a:ext uri="{FF2B5EF4-FFF2-40B4-BE49-F238E27FC236}">
                  <a16:creationId xmlns:a16="http://schemas.microsoft.com/office/drawing/2014/main" id="{F5AA40EF-A15F-4EEB-9820-9A101A12E782}"/>
                </a:ext>
              </a:extLst>
            </p:cNvPr>
            <p:cNvSpPr>
              <a:spLocks/>
            </p:cNvSpPr>
            <p:nvPr/>
          </p:nvSpPr>
          <p:spPr bwMode="gray">
            <a:xfrm>
              <a:off x="446405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4" name="Freeform 10">
              <a:extLst>
                <a:ext uri="{FF2B5EF4-FFF2-40B4-BE49-F238E27FC236}">
                  <a16:creationId xmlns:a16="http://schemas.microsoft.com/office/drawing/2014/main" id="{76FD9929-71E7-4455-9F98-E2501C3122B5}"/>
                </a:ext>
              </a:extLst>
            </p:cNvPr>
            <p:cNvSpPr>
              <a:spLocks/>
            </p:cNvSpPr>
            <p:nvPr/>
          </p:nvSpPr>
          <p:spPr bwMode="gray">
            <a:xfrm>
              <a:off x="5340350" y="5445125"/>
              <a:ext cx="895350" cy="955675"/>
            </a:xfrm>
            <a:custGeom>
              <a:avLst/>
              <a:gdLst>
                <a:gd name="T0" fmla="*/ 491 w 564"/>
                <a:gd name="T1" fmla="*/ 0 h 602"/>
                <a:gd name="T2" fmla="*/ 283 w 564"/>
                <a:gd name="T3" fmla="*/ 517 h 602"/>
                <a:gd name="T4" fmla="*/ 73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3"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5" name="Freeform 11">
              <a:extLst>
                <a:ext uri="{FF2B5EF4-FFF2-40B4-BE49-F238E27FC236}">
                  <a16:creationId xmlns:a16="http://schemas.microsoft.com/office/drawing/2014/main" id="{7DDBE20B-FCD9-4817-BFC7-7BCDAAC5EA2B}"/>
                </a:ext>
              </a:extLst>
            </p:cNvPr>
            <p:cNvSpPr>
              <a:spLocks/>
            </p:cNvSpPr>
            <p:nvPr/>
          </p:nvSpPr>
          <p:spPr bwMode="gray">
            <a:xfrm>
              <a:off x="5778500" y="5445125"/>
              <a:ext cx="895350" cy="955675"/>
            </a:xfrm>
            <a:custGeom>
              <a:avLst/>
              <a:gdLst>
                <a:gd name="T0" fmla="*/ 491 w 564"/>
                <a:gd name="T1" fmla="*/ 0 h 602"/>
                <a:gd name="T2" fmla="*/ 283 w 564"/>
                <a:gd name="T3" fmla="*/ 517 h 602"/>
                <a:gd name="T4" fmla="*/ 75 w 564"/>
                <a:gd name="T5" fmla="*/ 0 h 602"/>
                <a:gd name="T6" fmla="*/ 0 w 564"/>
                <a:gd name="T7" fmla="*/ 0 h 602"/>
                <a:gd name="T8" fmla="*/ 253 w 564"/>
                <a:gd name="T9" fmla="*/ 602 h 602"/>
                <a:gd name="T10" fmla="*/ 311 w 564"/>
                <a:gd name="T11" fmla="*/ 602 h 602"/>
                <a:gd name="T12" fmla="*/ 564 w 564"/>
                <a:gd name="T13" fmla="*/ 0 h 602"/>
                <a:gd name="T14" fmla="*/ 491 w 56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4" h="602">
                  <a:moveTo>
                    <a:pt x="491" y="0"/>
                  </a:moveTo>
                  <a:lnTo>
                    <a:pt x="283" y="517"/>
                  </a:lnTo>
                  <a:lnTo>
                    <a:pt x="75" y="0"/>
                  </a:lnTo>
                  <a:lnTo>
                    <a:pt x="0" y="0"/>
                  </a:lnTo>
                  <a:lnTo>
                    <a:pt x="253" y="602"/>
                  </a:lnTo>
                  <a:lnTo>
                    <a:pt x="311" y="602"/>
                  </a:lnTo>
                  <a:lnTo>
                    <a:pt x="564" y="0"/>
                  </a:lnTo>
                  <a:lnTo>
                    <a:pt x="491"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6" name="Freeform 12">
              <a:extLst>
                <a:ext uri="{FF2B5EF4-FFF2-40B4-BE49-F238E27FC236}">
                  <a16:creationId xmlns:a16="http://schemas.microsoft.com/office/drawing/2014/main" id="{F3524526-2D43-418F-99E8-5E68E6C7941A}"/>
                </a:ext>
              </a:extLst>
            </p:cNvPr>
            <p:cNvSpPr>
              <a:spLocks/>
            </p:cNvSpPr>
            <p:nvPr/>
          </p:nvSpPr>
          <p:spPr bwMode="gray">
            <a:xfrm>
              <a:off x="6921500" y="5445125"/>
              <a:ext cx="679450" cy="950913"/>
            </a:xfrm>
            <a:custGeom>
              <a:avLst/>
              <a:gdLst>
                <a:gd name="T0" fmla="*/ 0 w 428"/>
                <a:gd name="T1" fmla="*/ 0 h 599"/>
                <a:gd name="T2" fmla="*/ 0 w 428"/>
                <a:gd name="T3" fmla="*/ 599 h 599"/>
                <a:gd name="T4" fmla="*/ 428 w 428"/>
                <a:gd name="T5" fmla="*/ 599 h 599"/>
                <a:gd name="T6" fmla="*/ 428 w 428"/>
                <a:gd name="T7" fmla="*/ 538 h 599"/>
                <a:gd name="T8" fmla="*/ 66 w 428"/>
                <a:gd name="T9" fmla="*/ 538 h 599"/>
                <a:gd name="T10" fmla="*/ 66 w 428"/>
                <a:gd name="T11" fmla="*/ 328 h 599"/>
                <a:gd name="T12" fmla="*/ 386 w 428"/>
                <a:gd name="T13" fmla="*/ 328 h 599"/>
                <a:gd name="T14" fmla="*/ 386 w 428"/>
                <a:gd name="T15" fmla="*/ 266 h 599"/>
                <a:gd name="T16" fmla="*/ 66 w 428"/>
                <a:gd name="T17" fmla="*/ 266 h 599"/>
                <a:gd name="T18" fmla="*/ 66 w 428"/>
                <a:gd name="T19" fmla="*/ 61 h 599"/>
                <a:gd name="T20" fmla="*/ 424 w 428"/>
                <a:gd name="T21" fmla="*/ 61 h 599"/>
                <a:gd name="T22" fmla="*/ 424 w 428"/>
                <a:gd name="T23" fmla="*/ 0 h 599"/>
                <a:gd name="T24" fmla="*/ 0 w 428"/>
                <a:gd name="T25"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99">
                  <a:moveTo>
                    <a:pt x="0" y="0"/>
                  </a:moveTo>
                  <a:lnTo>
                    <a:pt x="0" y="599"/>
                  </a:lnTo>
                  <a:lnTo>
                    <a:pt x="428" y="599"/>
                  </a:lnTo>
                  <a:lnTo>
                    <a:pt x="428" y="538"/>
                  </a:lnTo>
                  <a:lnTo>
                    <a:pt x="66" y="538"/>
                  </a:lnTo>
                  <a:lnTo>
                    <a:pt x="66" y="328"/>
                  </a:lnTo>
                  <a:lnTo>
                    <a:pt x="386" y="328"/>
                  </a:lnTo>
                  <a:lnTo>
                    <a:pt x="386" y="266"/>
                  </a:lnTo>
                  <a:lnTo>
                    <a:pt x="66" y="266"/>
                  </a:lnTo>
                  <a:lnTo>
                    <a:pt x="66" y="61"/>
                  </a:lnTo>
                  <a:lnTo>
                    <a:pt x="424" y="61"/>
                  </a:lnTo>
                  <a:lnTo>
                    <a:pt x="424"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7" name="Freeform 13">
              <a:extLst>
                <a:ext uri="{FF2B5EF4-FFF2-40B4-BE49-F238E27FC236}">
                  <a16:creationId xmlns:a16="http://schemas.microsoft.com/office/drawing/2014/main" id="{3AF21AC3-195C-4984-8067-A9AEFA1DE1EE}"/>
                </a:ext>
              </a:extLst>
            </p:cNvPr>
            <p:cNvSpPr>
              <a:spLocks/>
            </p:cNvSpPr>
            <p:nvPr/>
          </p:nvSpPr>
          <p:spPr bwMode="gray">
            <a:xfrm>
              <a:off x="7880350" y="5445125"/>
              <a:ext cx="627063" cy="950913"/>
            </a:xfrm>
            <a:custGeom>
              <a:avLst/>
              <a:gdLst>
                <a:gd name="T0" fmla="*/ 0 w 395"/>
                <a:gd name="T1" fmla="*/ 0 h 599"/>
                <a:gd name="T2" fmla="*/ 0 w 395"/>
                <a:gd name="T3" fmla="*/ 599 h 599"/>
                <a:gd name="T4" fmla="*/ 395 w 395"/>
                <a:gd name="T5" fmla="*/ 599 h 599"/>
                <a:gd name="T6" fmla="*/ 395 w 395"/>
                <a:gd name="T7" fmla="*/ 535 h 599"/>
                <a:gd name="T8" fmla="*/ 65 w 395"/>
                <a:gd name="T9" fmla="*/ 535 h 599"/>
                <a:gd name="T10" fmla="*/ 65 w 395"/>
                <a:gd name="T11" fmla="*/ 0 h 599"/>
                <a:gd name="T12" fmla="*/ 0 w 395"/>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5" h="599">
                  <a:moveTo>
                    <a:pt x="0" y="0"/>
                  </a:moveTo>
                  <a:lnTo>
                    <a:pt x="0" y="599"/>
                  </a:lnTo>
                  <a:lnTo>
                    <a:pt x="395" y="599"/>
                  </a:lnTo>
                  <a:lnTo>
                    <a:pt x="395" y="535"/>
                  </a:lnTo>
                  <a:lnTo>
                    <a:pt x="65" y="535"/>
                  </a:lnTo>
                  <a:lnTo>
                    <a:pt x="65"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sp>
          <p:nvSpPr>
            <p:cNvPr id="18" name="Freeform 14">
              <a:extLst>
                <a:ext uri="{FF2B5EF4-FFF2-40B4-BE49-F238E27FC236}">
                  <a16:creationId xmlns:a16="http://schemas.microsoft.com/office/drawing/2014/main" id="{7A0339D7-F158-46B7-87B4-40B920AAC7ED}"/>
                </a:ext>
              </a:extLst>
            </p:cNvPr>
            <p:cNvSpPr>
              <a:spLocks/>
            </p:cNvSpPr>
            <p:nvPr/>
          </p:nvSpPr>
          <p:spPr bwMode="gray">
            <a:xfrm>
              <a:off x="8767763" y="5445125"/>
              <a:ext cx="630238" cy="950913"/>
            </a:xfrm>
            <a:custGeom>
              <a:avLst/>
              <a:gdLst>
                <a:gd name="T0" fmla="*/ 0 w 397"/>
                <a:gd name="T1" fmla="*/ 0 h 599"/>
                <a:gd name="T2" fmla="*/ 0 w 397"/>
                <a:gd name="T3" fmla="*/ 599 h 599"/>
                <a:gd name="T4" fmla="*/ 397 w 397"/>
                <a:gd name="T5" fmla="*/ 599 h 599"/>
                <a:gd name="T6" fmla="*/ 397 w 397"/>
                <a:gd name="T7" fmla="*/ 535 h 599"/>
                <a:gd name="T8" fmla="*/ 68 w 397"/>
                <a:gd name="T9" fmla="*/ 535 h 599"/>
                <a:gd name="T10" fmla="*/ 68 w 397"/>
                <a:gd name="T11" fmla="*/ 0 h 599"/>
                <a:gd name="T12" fmla="*/ 0 w 397"/>
                <a:gd name="T13" fmla="*/ 0 h 599"/>
              </a:gdLst>
              <a:ahLst/>
              <a:cxnLst>
                <a:cxn ang="0">
                  <a:pos x="T0" y="T1"/>
                </a:cxn>
                <a:cxn ang="0">
                  <a:pos x="T2" y="T3"/>
                </a:cxn>
                <a:cxn ang="0">
                  <a:pos x="T4" y="T5"/>
                </a:cxn>
                <a:cxn ang="0">
                  <a:pos x="T6" y="T7"/>
                </a:cxn>
                <a:cxn ang="0">
                  <a:pos x="T8" y="T9"/>
                </a:cxn>
                <a:cxn ang="0">
                  <a:pos x="T10" y="T11"/>
                </a:cxn>
                <a:cxn ang="0">
                  <a:pos x="T12" y="T13"/>
                </a:cxn>
              </a:cxnLst>
              <a:rect l="0" t="0" r="r" b="b"/>
              <a:pathLst>
                <a:path w="397" h="599">
                  <a:moveTo>
                    <a:pt x="0" y="0"/>
                  </a:moveTo>
                  <a:lnTo>
                    <a:pt x="0" y="599"/>
                  </a:lnTo>
                  <a:lnTo>
                    <a:pt x="397" y="599"/>
                  </a:lnTo>
                  <a:lnTo>
                    <a:pt x="397" y="535"/>
                  </a:lnTo>
                  <a:lnTo>
                    <a:pt x="68" y="535"/>
                  </a:lnTo>
                  <a:lnTo>
                    <a:pt x="68" y="0"/>
                  </a:lnTo>
                  <a:lnTo>
                    <a:pt x="0" y="0"/>
                  </a:lnTo>
                  <a:close/>
                </a:path>
              </a:pathLst>
            </a:custGeom>
            <a:solidFill>
              <a:srgbClr val="0028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sz="2400" dirty="0"/>
            </a:p>
          </p:txBody>
        </p:sp>
      </p:grpSp>
    </p:spTree>
    <p:extLst>
      <p:ext uri="{BB962C8B-B14F-4D97-AF65-F5344CB8AC3E}">
        <p14:creationId xmlns:p14="http://schemas.microsoft.com/office/powerpoint/2010/main" val="4024890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txStyles>
    <p:titleStyle>
      <a:lvl1pPr algn="l" defTabSz="914377" rtl="0" eaLnBrk="1" latinLnBrk="0" hangingPunct="1">
        <a:lnSpc>
          <a:spcPct val="90000"/>
        </a:lnSpc>
        <a:spcBef>
          <a:spcPct val="0"/>
        </a:spcBef>
        <a:buNone/>
        <a:defRPr sz="3200" kern="1200">
          <a:solidFill>
            <a:schemeClr val="bg2"/>
          </a:solidFill>
          <a:latin typeface="+mj-lt"/>
          <a:ea typeface="+mj-ea"/>
          <a:cs typeface="+mj-cs"/>
        </a:defRPr>
      </a:lvl1pPr>
    </p:titleStyle>
    <p:bodyStyle>
      <a:lvl1pPr marL="304792" indent="-304792" algn="l" defTabSz="914377"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1pPr>
      <a:lvl2pPr marL="687900" indent="-383108" algn="l" defTabSz="914377" rtl="0" eaLnBrk="1" latinLnBrk="0" hangingPunct="1">
        <a:lnSpc>
          <a:spcPct val="100000"/>
        </a:lnSpc>
        <a:spcBef>
          <a:spcPts val="400"/>
        </a:spcBef>
        <a:buFont typeface="Arial" panose="020B0604020202020204" pitchFamily="34" charset="0"/>
        <a:buChar char="–"/>
        <a:defRPr sz="2000" kern="1200">
          <a:solidFill>
            <a:schemeClr val="tx1"/>
          </a:solidFill>
          <a:latin typeface="+mn-lt"/>
          <a:ea typeface="+mn-ea"/>
          <a:cs typeface="+mn-cs"/>
        </a:defRPr>
      </a:lvl2pPr>
      <a:lvl3pPr marL="992693" indent="-226478"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3pPr>
      <a:lvl4pPr marL="1219170" indent="-226478"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4pPr>
      <a:lvl5pPr marL="1445648" indent="-226478" algn="l" defTabSz="914377" rtl="0" eaLnBrk="1" latinLnBrk="0" hangingPunct="1">
        <a:lnSpc>
          <a:spcPct val="100000"/>
        </a:lnSpc>
        <a:spcBef>
          <a:spcPts val="3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47">
          <p15:clr>
            <a:srgbClr val="F26B43"/>
          </p15:clr>
        </p15:guide>
        <p15:guide id="2" pos="2880">
          <p15:clr>
            <a:srgbClr val="F26B43"/>
          </p15:clr>
        </p15:guide>
        <p15:guide id="3" pos="288">
          <p15:clr>
            <a:srgbClr val="F26B43"/>
          </p15:clr>
        </p15:guide>
        <p15:guide id="4" pos="5472">
          <p15:clr>
            <a:srgbClr val="F26B43"/>
          </p15:clr>
        </p15:guide>
        <p15:guide id="5" orient="horz" pos="284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mailto:brittany.pemberton@bracewell.com" TargetMode="External"/><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descr="A glass globe in the forest&#10;&#10;AI-generated content may be incorrect.">
            <a:extLst>
              <a:ext uri="{FF2B5EF4-FFF2-40B4-BE49-F238E27FC236}">
                <a16:creationId xmlns:a16="http://schemas.microsoft.com/office/drawing/2014/main" id="{FBD2B19E-1CD1-4399-A599-49A264D9526D}"/>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34149" b="2278"/>
          <a:stretch>
            <a:fillRect/>
          </a:stretch>
        </p:blipFill>
        <p:spPr>
          <a:xfrm>
            <a:off x="20" y="1"/>
            <a:ext cx="12191980" cy="5793740"/>
          </a:xfrm>
          <a:noFill/>
        </p:spPr>
      </p:pic>
      <p:sp>
        <p:nvSpPr>
          <p:cNvPr id="13" name="Text Placeholder 2">
            <a:extLst>
              <a:ext uri="{FF2B5EF4-FFF2-40B4-BE49-F238E27FC236}">
                <a16:creationId xmlns:a16="http://schemas.microsoft.com/office/drawing/2014/main" id="{C8DFB706-6C2A-F096-70C8-1D8357D86835}"/>
              </a:ext>
            </a:extLst>
          </p:cNvPr>
          <p:cNvSpPr>
            <a:spLocks noGrp="1"/>
          </p:cNvSpPr>
          <p:nvPr>
            <p:ph type="body" sz="quarter" idx="17"/>
          </p:nvPr>
        </p:nvSpPr>
        <p:spPr>
          <a:xfrm>
            <a:off x="853440" y="731520"/>
            <a:ext cx="5852160" cy="4149747"/>
          </a:xfrm>
          <a:solidFill>
            <a:schemeClr val="accent4">
              <a:lumMod val="75000"/>
              <a:alpha val="90000"/>
            </a:schemeClr>
          </a:solidFill>
        </p:spPr>
        <p:txBody>
          <a:bodyPr/>
          <a:lstStyle/>
          <a:p>
            <a:endParaRPr lang="en-US" dirty="0"/>
          </a:p>
        </p:txBody>
      </p:sp>
      <p:sp>
        <p:nvSpPr>
          <p:cNvPr id="4" name="Title 3">
            <a:extLst>
              <a:ext uri="{FF2B5EF4-FFF2-40B4-BE49-F238E27FC236}">
                <a16:creationId xmlns:a16="http://schemas.microsoft.com/office/drawing/2014/main" id="{B5DA4CF6-3F41-4181-8120-3C6E975CC7CF}"/>
              </a:ext>
            </a:extLst>
          </p:cNvPr>
          <p:cNvSpPr>
            <a:spLocks noGrp="1"/>
          </p:cNvSpPr>
          <p:nvPr>
            <p:ph type="title"/>
          </p:nvPr>
        </p:nvSpPr>
        <p:spPr>
          <a:xfrm>
            <a:off x="609600" y="487681"/>
            <a:ext cx="5852160" cy="4141076"/>
          </a:xfrm>
        </p:spPr>
        <p:txBody>
          <a:bodyPr anchor="t">
            <a:normAutofit/>
          </a:bodyPr>
          <a:lstStyle/>
          <a:p>
            <a:r>
              <a:rPr lang="en-US" b="1" dirty="0"/>
              <a:t>EPA’s Clean Air Act Deregulatory Agenda</a:t>
            </a:r>
          </a:p>
        </p:txBody>
      </p:sp>
      <p:sp>
        <p:nvSpPr>
          <p:cNvPr id="15" name="Subtitle 4">
            <a:extLst>
              <a:ext uri="{FF2B5EF4-FFF2-40B4-BE49-F238E27FC236}">
                <a16:creationId xmlns:a16="http://schemas.microsoft.com/office/drawing/2014/main" id="{D0256E26-DF4B-A783-D845-43E7C2037C4D}"/>
              </a:ext>
            </a:extLst>
          </p:cNvPr>
          <p:cNvSpPr>
            <a:spLocks noGrp="1"/>
          </p:cNvSpPr>
          <p:nvPr>
            <p:ph type="subTitle" idx="1"/>
          </p:nvPr>
        </p:nvSpPr>
        <p:spPr>
          <a:xfrm>
            <a:off x="1219201" y="3307426"/>
            <a:ext cx="4876799" cy="995633"/>
          </a:xfrm>
        </p:spPr>
        <p:txBody>
          <a:bodyPr/>
          <a:lstStyle/>
          <a:p>
            <a:r>
              <a:rPr lang="en-US" dirty="0"/>
              <a:t>2025 State Bar of Texas </a:t>
            </a:r>
          </a:p>
          <a:p>
            <a:r>
              <a:rPr lang="en-US" dirty="0"/>
              <a:t>Environmental Superconference</a:t>
            </a:r>
          </a:p>
          <a:p>
            <a:endParaRPr lang="en-US" dirty="0"/>
          </a:p>
          <a:p>
            <a:r>
              <a:rPr lang="en-US" dirty="0"/>
              <a:t>August 7, 2025</a:t>
            </a:r>
          </a:p>
        </p:txBody>
      </p:sp>
      <p:sp>
        <p:nvSpPr>
          <p:cNvPr id="17" name="Text Placeholder 5">
            <a:extLst>
              <a:ext uri="{FF2B5EF4-FFF2-40B4-BE49-F238E27FC236}">
                <a16:creationId xmlns:a16="http://schemas.microsoft.com/office/drawing/2014/main" id="{7AEA107B-E8CD-AB4F-4BF7-17A1C290BA3D}"/>
              </a:ext>
            </a:extLst>
          </p:cNvPr>
          <p:cNvSpPr>
            <a:spLocks noGrp="1"/>
          </p:cNvSpPr>
          <p:nvPr>
            <p:ph type="body" sz="quarter" idx="13"/>
          </p:nvPr>
        </p:nvSpPr>
        <p:spPr>
          <a:xfrm>
            <a:off x="1219200" y="731520"/>
            <a:ext cx="4876800" cy="479355"/>
          </a:xfrm>
        </p:spPr>
        <p:txBody>
          <a:bodyPr/>
          <a:lstStyle/>
          <a:p>
            <a:endParaRPr lang="en-US" i="1" dirty="0"/>
          </a:p>
        </p:txBody>
      </p:sp>
    </p:spTree>
    <p:extLst>
      <p:ext uri="{BB962C8B-B14F-4D97-AF65-F5344CB8AC3E}">
        <p14:creationId xmlns:p14="http://schemas.microsoft.com/office/powerpoint/2010/main" val="1997294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96142-BE98-3314-43FD-CBC57FC73124}"/>
              </a:ext>
            </a:extLst>
          </p:cNvPr>
          <p:cNvSpPr>
            <a:spLocks noGrp="1"/>
          </p:cNvSpPr>
          <p:nvPr>
            <p:ph type="title"/>
          </p:nvPr>
        </p:nvSpPr>
        <p:spPr/>
        <p:txBody>
          <a:bodyPr/>
          <a:lstStyle/>
          <a:p>
            <a:r>
              <a:rPr lang="en-US" dirty="0"/>
              <a:t>The Endangerment Finding – EPA Press Release</a:t>
            </a:r>
          </a:p>
        </p:txBody>
      </p:sp>
      <p:sp>
        <p:nvSpPr>
          <p:cNvPr id="3" name="Content Placeholder 2">
            <a:extLst>
              <a:ext uri="{FF2B5EF4-FFF2-40B4-BE49-F238E27FC236}">
                <a16:creationId xmlns:a16="http://schemas.microsoft.com/office/drawing/2014/main" id="{9F05596E-D50F-D681-FD19-C4ECB85194D1}"/>
              </a:ext>
            </a:extLst>
          </p:cNvPr>
          <p:cNvSpPr>
            <a:spLocks noGrp="1"/>
          </p:cNvSpPr>
          <p:nvPr>
            <p:ph idx="1"/>
          </p:nvPr>
        </p:nvSpPr>
        <p:spPr/>
        <p:txBody>
          <a:bodyPr/>
          <a:lstStyle/>
          <a:p>
            <a:pPr marL="0" indent="0">
              <a:buNone/>
            </a:pPr>
            <a:r>
              <a:rPr lang="en-US" sz="2800" dirty="0"/>
              <a:t>“Since 2009, I’ve consistently argued that the endangerment finding required a consideration of downstream costs imposed on both mobile sources like cars and stationary sources like factories. Under the enlightened leadership of President Trump and Administrator Zeldin, the time for fresh thought has finally arrived.” </a:t>
            </a:r>
          </a:p>
          <a:p>
            <a:pPr marL="0" indent="0">
              <a:buNone/>
            </a:pPr>
            <a:r>
              <a:rPr lang="en-US" sz="2800" i="1" dirty="0"/>
              <a:t>	- Jeff Clark, Office of Information and Regulatory Affairs 	Administrator</a:t>
            </a:r>
          </a:p>
          <a:p>
            <a:endParaRPr lang="en-US" dirty="0"/>
          </a:p>
        </p:txBody>
      </p:sp>
    </p:spTree>
    <p:extLst>
      <p:ext uri="{BB962C8B-B14F-4D97-AF65-F5344CB8AC3E}">
        <p14:creationId xmlns:p14="http://schemas.microsoft.com/office/powerpoint/2010/main" val="1865605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C570F-37FD-4135-7FF2-98BD4ED63E14}"/>
              </a:ext>
            </a:extLst>
          </p:cNvPr>
          <p:cNvSpPr>
            <a:spLocks noGrp="1"/>
          </p:cNvSpPr>
          <p:nvPr>
            <p:ph type="title"/>
          </p:nvPr>
        </p:nvSpPr>
        <p:spPr/>
        <p:txBody>
          <a:bodyPr/>
          <a:lstStyle/>
          <a:p>
            <a:r>
              <a:rPr lang="en-US" dirty="0"/>
              <a:t>Endangerment Finding – Statutory Language</a:t>
            </a:r>
          </a:p>
        </p:txBody>
      </p:sp>
      <p:sp>
        <p:nvSpPr>
          <p:cNvPr id="3" name="Content Placeholder 2">
            <a:extLst>
              <a:ext uri="{FF2B5EF4-FFF2-40B4-BE49-F238E27FC236}">
                <a16:creationId xmlns:a16="http://schemas.microsoft.com/office/drawing/2014/main" id="{FD022D14-3B80-21AF-4892-089F071D69DF}"/>
              </a:ext>
            </a:extLst>
          </p:cNvPr>
          <p:cNvSpPr>
            <a:spLocks noGrp="1"/>
          </p:cNvSpPr>
          <p:nvPr>
            <p:ph idx="1"/>
          </p:nvPr>
        </p:nvSpPr>
        <p:spPr/>
        <p:txBody>
          <a:bodyPr/>
          <a:lstStyle/>
          <a:p>
            <a:pPr marL="0" indent="0">
              <a:spcBef>
                <a:spcPts val="2200"/>
              </a:spcBef>
              <a:buNone/>
            </a:pPr>
            <a:r>
              <a:rPr lang="en-US" sz="2800" u="sng" dirty="0"/>
              <a:t>Section 202(a)(1) </a:t>
            </a:r>
          </a:p>
          <a:p>
            <a:pPr marL="0" indent="0">
              <a:spcBef>
                <a:spcPts val="2200"/>
              </a:spcBef>
              <a:buNone/>
            </a:pPr>
            <a:r>
              <a:rPr lang="en-US" sz="2800" dirty="0"/>
              <a:t>The Administrator shall by regulation prescribe (and from time to time revise) in accordance with the provisions of this section, standards applicable to the emission of </a:t>
            </a:r>
            <a:r>
              <a:rPr lang="en-US" sz="2800" b="1" dirty="0"/>
              <a:t>any air pollutant from </a:t>
            </a:r>
            <a:r>
              <a:rPr lang="en-US" sz="2800" dirty="0"/>
              <a:t>any class or classes of new motor vehicles or </a:t>
            </a:r>
            <a:r>
              <a:rPr lang="en-US" sz="2800" b="1" dirty="0"/>
              <a:t>new motor vehicle engines, which in his judgment cause, or contribute to, air pollution which may reasonably be anticipated to endanger public health or welfare</a:t>
            </a:r>
            <a:r>
              <a:rPr lang="en-US" sz="2800" dirty="0"/>
              <a:t>. </a:t>
            </a:r>
          </a:p>
          <a:p>
            <a:endParaRPr lang="en-US" dirty="0"/>
          </a:p>
        </p:txBody>
      </p:sp>
    </p:spTree>
    <p:extLst>
      <p:ext uri="{BB962C8B-B14F-4D97-AF65-F5344CB8AC3E}">
        <p14:creationId xmlns:p14="http://schemas.microsoft.com/office/powerpoint/2010/main" val="585352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5F737-F3D8-4105-32CE-32BBAE3F4619}"/>
              </a:ext>
            </a:extLst>
          </p:cNvPr>
          <p:cNvSpPr>
            <a:spLocks noGrp="1"/>
          </p:cNvSpPr>
          <p:nvPr>
            <p:ph type="title"/>
          </p:nvPr>
        </p:nvSpPr>
        <p:spPr/>
        <p:txBody>
          <a:bodyPr/>
          <a:lstStyle/>
          <a:p>
            <a:r>
              <a:rPr lang="en-US" dirty="0"/>
              <a:t>Endangerment Finding – Statutory Language</a:t>
            </a:r>
          </a:p>
        </p:txBody>
      </p:sp>
      <p:sp>
        <p:nvSpPr>
          <p:cNvPr id="3" name="Content Placeholder 2">
            <a:extLst>
              <a:ext uri="{FF2B5EF4-FFF2-40B4-BE49-F238E27FC236}">
                <a16:creationId xmlns:a16="http://schemas.microsoft.com/office/drawing/2014/main" id="{36E925E9-0916-CD84-E0E0-958B2CB78EF2}"/>
              </a:ext>
            </a:extLst>
          </p:cNvPr>
          <p:cNvSpPr>
            <a:spLocks noGrp="1"/>
          </p:cNvSpPr>
          <p:nvPr>
            <p:ph idx="1"/>
          </p:nvPr>
        </p:nvSpPr>
        <p:spPr/>
        <p:txBody>
          <a:bodyPr/>
          <a:lstStyle/>
          <a:p>
            <a:pPr marL="0" indent="0">
              <a:spcBef>
                <a:spcPts val="3000"/>
              </a:spcBef>
              <a:buNone/>
            </a:pPr>
            <a:r>
              <a:rPr lang="en-US" sz="2800" u="sng" dirty="0"/>
              <a:t>Section 111(b)(1)(A) </a:t>
            </a:r>
          </a:p>
          <a:p>
            <a:pPr marL="0" indent="0">
              <a:spcBef>
                <a:spcPts val="2200"/>
              </a:spcBef>
              <a:buNone/>
            </a:pPr>
            <a:r>
              <a:rPr lang="en-US" sz="2800" dirty="0"/>
              <a:t>[The Administrator] shall include a category of sources in such list </a:t>
            </a:r>
            <a:r>
              <a:rPr lang="en-US" sz="2800" b="1" dirty="0"/>
              <a:t>if in his judgment it causes, or contributes </a:t>
            </a:r>
            <a:r>
              <a:rPr lang="en-US" sz="2800" b="1" u="sng" dirty="0"/>
              <a:t>significantly</a:t>
            </a:r>
            <a:r>
              <a:rPr lang="en-US" sz="2800" b="1" dirty="0"/>
              <a:t> to, air pollution which may reasonably be anticipated to endanger public health or welfare</a:t>
            </a:r>
            <a:r>
              <a:rPr lang="en-US" sz="2800" dirty="0"/>
              <a:t>.</a:t>
            </a:r>
          </a:p>
          <a:p>
            <a:pPr marL="0" indent="0">
              <a:buNone/>
            </a:pPr>
            <a:endParaRPr lang="en-US" dirty="0"/>
          </a:p>
        </p:txBody>
      </p:sp>
    </p:spTree>
    <p:extLst>
      <p:ext uri="{BB962C8B-B14F-4D97-AF65-F5344CB8AC3E}">
        <p14:creationId xmlns:p14="http://schemas.microsoft.com/office/powerpoint/2010/main" val="1563305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0E0C1-027E-CAC6-1E10-870344B3CCAF}"/>
              </a:ext>
            </a:extLst>
          </p:cNvPr>
          <p:cNvSpPr>
            <a:spLocks noGrp="1"/>
          </p:cNvSpPr>
          <p:nvPr>
            <p:ph type="title"/>
          </p:nvPr>
        </p:nvSpPr>
        <p:spPr/>
        <p:txBody>
          <a:bodyPr/>
          <a:lstStyle/>
          <a:p>
            <a:r>
              <a:rPr lang="en-US" dirty="0"/>
              <a:t>Proposed Repeal of Power Plant GHG Standards </a:t>
            </a:r>
          </a:p>
        </p:txBody>
      </p:sp>
      <p:sp>
        <p:nvSpPr>
          <p:cNvPr id="3" name="Content Placeholder 2">
            <a:extLst>
              <a:ext uri="{FF2B5EF4-FFF2-40B4-BE49-F238E27FC236}">
                <a16:creationId xmlns:a16="http://schemas.microsoft.com/office/drawing/2014/main" id="{0809E094-C895-D41D-337A-39A62D5E4CEE}"/>
              </a:ext>
            </a:extLst>
          </p:cNvPr>
          <p:cNvSpPr>
            <a:spLocks noGrp="1"/>
          </p:cNvSpPr>
          <p:nvPr>
            <p:ph idx="1"/>
          </p:nvPr>
        </p:nvSpPr>
        <p:spPr/>
        <p:txBody>
          <a:bodyPr/>
          <a:lstStyle/>
          <a:p>
            <a:r>
              <a:rPr lang="en-US" sz="2800" dirty="0"/>
              <a:t>June 11, 2025: EPA issues proposed repeal</a:t>
            </a:r>
          </a:p>
          <a:p>
            <a:r>
              <a:rPr lang="en-US" sz="2800" dirty="0"/>
              <a:t>August 7, 2025: comments due </a:t>
            </a:r>
          </a:p>
          <a:p>
            <a:r>
              <a:rPr lang="en-US" sz="2800" dirty="0"/>
              <a:t>Primary proposal: </a:t>
            </a:r>
          </a:p>
          <a:p>
            <a:pPr lvl="1"/>
            <a:r>
              <a:rPr lang="en-US" sz="2400" dirty="0"/>
              <a:t>Repeal all current Section 111 GHG standards (2015 Obama NSPS and 2024 Biden Carbon Pollution Standards) because GHG emissions from fossil fuel-fired power plants do not significantly contribute</a:t>
            </a:r>
          </a:p>
          <a:p>
            <a:r>
              <a:rPr lang="en-US" sz="2800" dirty="0"/>
              <a:t>Alternative proposal: </a:t>
            </a:r>
          </a:p>
          <a:p>
            <a:pPr lvl="1"/>
            <a:r>
              <a:rPr lang="en-US" sz="2400"/>
              <a:t>Repeal most burdensome parts of 2024 rule (chiefly, CCS with 90% capture and co-firing 40% natural gas) based on what is “achievable”, “adequately demonstrated”, and cost-effective, and what meets “energy requirements”</a:t>
            </a:r>
            <a:endParaRPr lang="en-US" sz="2400" dirty="0"/>
          </a:p>
        </p:txBody>
      </p:sp>
    </p:spTree>
    <p:extLst>
      <p:ext uri="{BB962C8B-B14F-4D97-AF65-F5344CB8AC3E}">
        <p14:creationId xmlns:p14="http://schemas.microsoft.com/office/powerpoint/2010/main" val="1244158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F734A-B16A-A08B-189E-47283450C6E6}"/>
              </a:ext>
            </a:extLst>
          </p:cNvPr>
          <p:cNvSpPr>
            <a:spLocks noGrp="1"/>
          </p:cNvSpPr>
          <p:nvPr>
            <p:ph type="title"/>
          </p:nvPr>
        </p:nvSpPr>
        <p:spPr/>
        <p:txBody>
          <a:bodyPr/>
          <a:lstStyle/>
          <a:p>
            <a:r>
              <a:rPr lang="en-US" dirty="0"/>
              <a:t>Power Plant GHG Standards – Primary Proposal</a:t>
            </a:r>
          </a:p>
        </p:txBody>
      </p:sp>
      <p:sp>
        <p:nvSpPr>
          <p:cNvPr id="3" name="Content Placeholder 2">
            <a:extLst>
              <a:ext uri="{FF2B5EF4-FFF2-40B4-BE49-F238E27FC236}">
                <a16:creationId xmlns:a16="http://schemas.microsoft.com/office/drawing/2014/main" id="{564F1FDF-AE13-FDE2-C8F1-277BCA65DA36}"/>
              </a:ext>
            </a:extLst>
          </p:cNvPr>
          <p:cNvSpPr>
            <a:spLocks noGrp="1"/>
          </p:cNvSpPr>
          <p:nvPr>
            <p:ph idx="1"/>
          </p:nvPr>
        </p:nvSpPr>
        <p:spPr/>
        <p:txBody>
          <a:bodyPr/>
          <a:lstStyle/>
          <a:p>
            <a:r>
              <a:rPr lang="en-US" sz="2200" dirty="0"/>
              <a:t>Finding of no significant contribution requires interpretive shifts from prior administrations </a:t>
            </a:r>
          </a:p>
          <a:p>
            <a:r>
              <a:rPr lang="en-US" sz="2200" dirty="0"/>
              <a:t>Section 111(b)(1)(A): [The Administrator] shall include a category of sources in such list </a:t>
            </a:r>
            <a:r>
              <a:rPr lang="en-US" sz="2200" b="1" dirty="0"/>
              <a:t>if in his judgment it causes, or contributes significantly to, air pollution which may reasonably be anticipated to endanger public health or welfare</a:t>
            </a:r>
          </a:p>
          <a:p>
            <a:r>
              <a:rPr lang="en-US" sz="2200" dirty="0"/>
              <a:t>Proposed: whether to regulate under Section 111(b) is a matter of EPA’s “judgment” that turns on several factors:</a:t>
            </a:r>
          </a:p>
          <a:p>
            <a:pPr lvl="1"/>
            <a:r>
              <a:rPr lang="en-US" dirty="0">
                <a:effectLst/>
                <a:ea typeface="Calibri" panose="020F0502020204030204" pitchFamily="34" charset="0"/>
              </a:rPr>
              <a:t>availability of achievable, cost-effective controls; </a:t>
            </a:r>
          </a:p>
          <a:p>
            <a:pPr lvl="1"/>
            <a:r>
              <a:rPr lang="en-US" dirty="0">
                <a:effectLst/>
                <a:ea typeface="Calibri" panose="020F0502020204030204" pitchFamily="34" charset="0"/>
              </a:rPr>
              <a:t>the public health and welfare impacts attributed to the air pollution; </a:t>
            </a:r>
          </a:p>
          <a:p>
            <a:pPr lvl="1"/>
            <a:r>
              <a:rPr lang="en-US" dirty="0">
                <a:effectLst/>
                <a:ea typeface="Calibri" panose="020F0502020204030204" pitchFamily="34" charset="0"/>
              </a:rPr>
              <a:t>whether imposing controls would be effective on the targeted air pollution; and </a:t>
            </a:r>
          </a:p>
          <a:p>
            <a:pPr lvl="1"/>
            <a:r>
              <a:rPr lang="en-US" dirty="0">
                <a:effectLst/>
                <a:ea typeface="Calibri" panose="020F0502020204030204" pitchFamily="34" charset="0"/>
              </a:rPr>
              <a:t>the administration’s policy priorities</a:t>
            </a:r>
            <a:endParaRPr lang="en-US" dirty="0"/>
          </a:p>
          <a:p>
            <a:pPr lvl="1"/>
            <a:endParaRPr lang="en-US" dirty="0"/>
          </a:p>
          <a:p>
            <a:endParaRPr lang="en-US" dirty="0"/>
          </a:p>
        </p:txBody>
      </p:sp>
    </p:spTree>
    <p:extLst>
      <p:ext uri="{BB962C8B-B14F-4D97-AF65-F5344CB8AC3E}">
        <p14:creationId xmlns:p14="http://schemas.microsoft.com/office/powerpoint/2010/main" val="2446772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CC624-878E-96DA-CC32-C71721DCDA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590A1C-F422-B269-9632-96B277738A0E}"/>
              </a:ext>
            </a:extLst>
          </p:cNvPr>
          <p:cNvSpPr>
            <a:spLocks noGrp="1"/>
          </p:cNvSpPr>
          <p:nvPr>
            <p:ph type="title"/>
          </p:nvPr>
        </p:nvSpPr>
        <p:spPr/>
        <p:txBody>
          <a:bodyPr/>
          <a:lstStyle/>
          <a:p>
            <a:r>
              <a:rPr lang="en-US" sz="2800" dirty="0"/>
              <a:t>Power Plant GHG Standards – Key Rationale for Primary Proposal</a:t>
            </a:r>
          </a:p>
        </p:txBody>
      </p:sp>
      <p:sp>
        <p:nvSpPr>
          <p:cNvPr id="3" name="Content Placeholder 2">
            <a:extLst>
              <a:ext uri="{FF2B5EF4-FFF2-40B4-BE49-F238E27FC236}">
                <a16:creationId xmlns:a16="http://schemas.microsoft.com/office/drawing/2014/main" id="{C8B179F0-3C4D-D44D-E8F7-820CCBEF11BC}"/>
              </a:ext>
            </a:extLst>
          </p:cNvPr>
          <p:cNvSpPr>
            <a:spLocks noGrp="1"/>
          </p:cNvSpPr>
          <p:nvPr>
            <p:ph idx="1"/>
          </p:nvPr>
        </p:nvSpPr>
        <p:spPr/>
        <p:txBody>
          <a:bodyPr/>
          <a:lstStyle/>
          <a:p>
            <a:r>
              <a:rPr lang="en-US" dirty="0"/>
              <a:t>Power plants are a small and decreasing part of global GHG emissions</a:t>
            </a:r>
          </a:p>
          <a:p>
            <a:r>
              <a:rPr lang="en-US" dirty="0"/>
              <a:t>Cost-effective control measures are not reasonably available</a:t>
            </a:r>
          </a:p>
          <a:p>
            <a:r>
              <a:rPr lang="en-US" dirty="0"/>
              <a:t>Energy production, dominance, and security are essential to public health and welfare</a:t>
            </a:r>
          </a:p>
          <a:p>
            <a:r>
              <a:rPr lang="en-US" dirty="0"/>
              <a:t>Congress issued Section 111 against the backdrop of the well-established legal principles of causation and proximate cause: 2015 significant contribution finding depends on global impact analysis and an attenuated chain of causation</a:t>
            </a:r>
          </a:p>
          <a:p>
            <a:pPr lvl="1"/>
            <a:endParaRPr lang="en-US" dirty="0"/>
          </a:p>
          <a:p>
            <a:endParaRPr lang="en-US" dirty="0"/>
          </a:p>
        </p:txBody>
      </p:sp>
    </p:spTree>
    <p:extLst>
      <p:ext uri="{BB962C8B-B14F-4D97-AF65-F5344CB8AC3E}">
        <p14:creationId xmlns:p14="http://schemas.microsoft.com/office/powerpoint/2010/main" val="3977133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7B264-0E5C-3F7B-D4A3-2E977EA3C9CE}"/>
              </a:ext>
            </a:extLst>
          </p:cNvPr>
          <p:cNvSpPr>
            <a:spLocks noGrp="1"/>
          </p:cNvSpPr>
          <p:nvPr>
            <p:ph type="title"/>
          </p:nvPr>
        </p:nvSpPr>
        <p:spPr/>
        <p:txBody>
          <a:bodyPr/>
          <a:lstStyle/>
          <a:p>
            <a:r>
              <a:rPr lang="en-US" dirty="0"/>
              <a:t>Power Plant GHG Standards – Alternative Proposal</a:t>
            </a:r>
          </a:p>
        </p:txBody>
      </p:sp>
      <p:sp>
        <p:nvSpPr>
          <p:cNvPr id="3" name="Content Placeholder 2">
            <a:extLst>
              <a:ext uri="{FF2B5EF4-FFF2-40B4-BE49-F238E27FC236}">
                <a16:creationId xmlns:a16="http://schemas.microsoft.com/office/drawing/2014/main" id="{2B749077-8B6B-8F2A-B9A4-F3703F2B2528}"/>
              </a:ext>
            </a:extLst>
          </p:cNvPr>
          <p:cNvSpPr>
            <a:spLocks noGrp="1"/>
          </p:cNvSpPr>
          <p:nvPr>
            <p:ph idx="1"/>
          </p:nvPr>
        </p:nvSpPr>
        <p:spPr>
          <a:xfrm>
            <a:off x="611243" y="1181714"/>
            <a:ext cx="10969513" cy="4648395"/>
          </a:xfrm>
        </p:spPr>
        <p:txBody>
          <a:bodyPr/>
          <a:lstStyle/>
          <a:p>
            <a:r>
              <a:rPr lang="en-US" dirty="0"/>
              <a:t>Section 111(a)(1): The term “standard of performance” means a standard for emissions of air pollutants which reflects the degree of emission limitation achievable through the application of the best system of emission reduction which (</a:t>
            </a:r>
            <a:r>
              <a:rPr lang="en-US" b="1" dirty="0"/>
              <a:t>taking into account the cost of achieving such reduction and any nonair quality health and environmental impact and energy requirements</a:t>
            </a:r>
            <a:r>
              <a:rPr lang="en-US" dirty="0"/>
              <a:t>) the Administrator determines has been </a:t>
            </a:r>
            <a:r>
              <a:rPr lang="en-US" b="1" dirty="0"/>
              <a:t>adequately demonstrated</a:t>
            </a:r>
            <a:endParaRPr lang="en-US" dirty="0"/>
          </a:p>
          <a:p>
            <a:r>
              <a:rPr lang="en-US" dirty="0"/>
              <a:t>Key case law principles: </a:t>
            </a:r>
          </a:p>
          <a:p>
            <a:pPr lvl="1"/>
            <a:r>
              <a:rPr lang="en-US" dirty="0"/>
              <a:t>BSER not “purely theoretical or experimental” or require a “crystal ball inquiry” </a:t>
            </a:r>
          </a:p>
          <a:p>
            <a:pPr lvl="1"/>
            <a:r>
              <a:rPr lang="en-US" dirty="0"/>
              <a:t>Must consider “the amount of air pollution” reduced;  </a:t>
            </a:r>
          </a:p>
          <a:p>
            <a:pPr lvl="1"/>
            <a:r>
              <a:rPr lang="en-US" dirty="0"/>
              <a:t>Follow a “technology-based approach” with “measures that improve the pollution performance of individual sources,” such as “add-on controls;” </a:t>
            </a:r>
          </a:p>
          <a:p>
            <a:pPr lvl="1"/>
            <a:r>
              <a:rPr lang="en-US" dirty="0"/>
              <a:t>EPA has “great degree of discretion” in weighing factors, determining level of costs and balancing them with other BSER factors; not BSER if based on “excessive” or “unreasonable costs”</a:t>
            </a:r>
          </a:p>
          <a:p>
            <a:endParaRPr lang="en-US" dirty="0"/>
          </a:p>
        </p:txBody>
      </p:sp>
    </p:spTree>
    <p:extLst>
      <p:ext uri="{BB962C8B-B14F-4D97-AF65-F5344CB8AC3E}">
        <p14:creationId xmlns:p14="http://schemas.microsoft.com/office/powerpoint/2010/main" val="3844034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BB4E2-E220-6C44-B9A8-35EBFB9459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CC0B4C-FE9C-4D16-C21A-63BB93A7CF2C}"/>
              </a:ext>
            </a:extLst>
          </p:cNvPr>
          <p:cNvSpPr>
            <a:spLocks noGrp="1"/>
          </p:cNvSpPr>
          <p:nvPr>
            <p:ph type="title"/>
          </p:nvPr>
        </p:nvSpPr>
        <p:spPr/>
        <p:txBody>
          <a:bodyPr/>
          <a:lstStyle/>
          <a:p>
            <a:r>
              <a:rPr lang="en-US" sz="2800" dirty="0"/>
              <a:t>Power Plant GHG Standards – Key Rationale for Alternative Proposal</a:t>
            </a:r>
          </a:p>
        </p:txBody>
      </p:sp>
      <p:sp>
        <p:nvSpPr>
          <p:cNvPr id="3" name="Content Placeholder 2">
            <a:extLst>
              <a:ext uri="{FF2B5EF4-FFF2-40B4-BE49-F238E27FC236}">
                <a16:creationId xmlns:a16="http://schemas.microsoft.com/office/drawing/2014/main" id="{951440DD-C708-1748-63B3-3103066FAE39}"/>
              </a:ext>
            </a:extLst>
          </p:cNvPr>
          <p:cNvSpPr>
            <a:spLocks noGrp="1"/>
          </p:cNvSpPr>
          <p:nvPr>
            <p:ph idx="1"/>
          </p:nvPr>
        </p:nvSpPr>
        <p:spPr>
          <a:xfrm>
            <a:off x="611243" y="1207352"/>
            <a:ext cx="10969513" cy="4648395"/>
          </a:xfrm>
        </p:spPr>
        <p:txBody>
          <a:bodyPr/>
          <a:lstStyle/>
          <a:p>
            <a:r>
              <a:rPr lang="en-US" sz="2800" dirty="0"/>
              <a:t>Key findings:</a:t>
            </a:r>
          </a:p>
          <a:p>
            <a:pPr lvl="1"/>
            <a:r>
              <a:rPr lang="en-US" sz="2400" dirty="0"/>
              <a:t>90% CCS not adequately demonstrated: no plant has continuously achieved 90% efficiency, can’t be done within 8 years, transportation and storage timelines lengthy/uncertain, and costs of compliance unrealistic</a:t>
            </a:r>
          </a:p>
          <a:p>
            <a:pPr lvl="1"/>
            <a:r>
              <a:rPr lang="en-US" sz="2400" dirty="0"/>
              <a:t>40% gas co-firing not an efficient use of energy, is generation shifting prohibited by </a:t>
            </a:r>
            <a:r>
              <a:rPr lang="en-US" sz="2400" i="1" dirty="0"/>
              <a:t>West Virginia v. EPA</a:t>
            </a:r>
            <a:r>
              <a:rPr lang="en-US" sz="2400" dirty="0"/>
              <a:t>, and not achievable (lacking natural gas pipeline infrastructure)</a:t>
            </a:r>
          </a:p>
          <a:p>
            <a:pPr lvl="1"/>
            <a:r>
              <a:rPr lang="en-US" sz="2400" dirty="0"/>
              <a:t>States should not be burdened by preparing SIPs only for existing natural gas/oil boilers</a:t>
            </a:r>
          </a:p>
          <a:p>
            <a:pPr lvl="1"/>
            <a:endParaRPr lang="en-US" dirty="0"/>
          </a:p>
          <a:p>
            <a:endParaRPr lang="en-US" dirty="0"/>
          </a:p>
        </p:txBody>
      </p:sp>
    </p:spTree>
    <p:extLst>
      <p:ext uri="{BB962C8B-B14F-4D97-AF65-F5344CB8AC3E}">
        <p14:creationId xmlns:p14="http://schemas.microsoft.com/office/powerpoint/2010/main" val="3017523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248B-BB2C-4911-8446-2C458C2BE5C3}"/>
              </a:ext>
            </a:extLst>
          </p:cNvPr>
          <p:cNvSpPr>
            <a:spLocks noGrp="1"/>
          </p:cNvSpPr>
          <p:nvPr>
            <p:ph type="title"/>
          </p:nvPr>
        </p:nvSpPr>
        <p:spPr/>
        <p:txBody>
          <a:bodyPr/>
          <a:lstStyle/>
          <a:p>
            <a:r>
              <a:rPr lang="en-US" dirty="0"/>
              <a:t>Thank You!</a:t>
            </a:r>
          </a:p>
        </p:txBody>
      </p:sp>
      <p:pic>
        <p:nvPicPr>
          <p:cNvPr id="29" name="Picture Placeholder 28" descr="A person with curly brown hair wearing a black suit&#10;&#10;AI-generated content may be incorrect.">
            <a:extLst>
              <a:ext uri="{FF2B5EF4-FFF2-40B4-BE49-F238E27FC236}">
                <a16:creationId xmlns:a16="http://schemas.microsoft.com/office/drawing/2014/main" id="{6892B37F-D796-FF2F-9198-D23C6C4D035B}"/>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5491" r="5491"/>
          <a:stretch/>
        </p:blipFill>
        <p:spPr/>
      </p:pic>
      <p:sp>
        <p:nvSpPr>
          <p:cNvPr id="24" name="Text Placeholder 23">
            <a:extLst>
              <a:ext uri="{FF2B5EF4-FFF2-40B4-BE49-F238E27FC236}">
                <a16:creationId xmlns:a16="http://schemas.microsoft.com/office/drawing/2014/main" id="{C08D2070-1BF6-2D9E-BA53-2C9C6EC35CCC}"/>
              </a:ext>
            </a:extLst>
          </p:cNvPr>
          <p:cNvSpPr>
            <a:spLocks noGrp="1"/>
          </p:cNvSpPr>
          <p:nvPr>
            <p:ph type="body" sz="quarter" idx="10"/>
          </p:nvPr>
        </p:nvSpPr>
        <p:spPr/>
        <p:txBody>
          <a:bodyPr/>
          <a:lstStyle/>
          <a:p>
            <a:r>
              <a:rPr lang="en-US" dirty="0"/>
              <a:t>Brittany M. Pemberton</a:t>
            </a:r>
          </a:p>
        </p:txBody>
      </p:sp>
      <p:sp>
        <p:nvSpPr>
          <p:cNvPr id="25" name="Text Placeholder 24">
            <a:extLst>
              <a:ext uri="{FF2B5EF4-FFF2-40B4-BE49-F238E27FC236}">
                <a16:creationId xmlns:a16="http://schemas.microsoft.com/office/drawing/2014/main" id="{F1B0B0C4-469E-CC51-AD92-DE6916E64DB4}"/>
              </a:ext>
            </a:extLst>
          </p:cNvPr>
          <p:cNvSpPr>
            <a:spLocks noGrp="1"/>
          </p:cNvSpPr>
          <p:nvPr>
            <p:ph type="body" sz="quarter" idx="12"/>
          </p:nvPr>
        </p:nvSpPr>
        <p:spPr/>
        <p:txBody>
          <a:bodyPr/>
          <a:lstStyle/>
          <a:p>
            <a:r>
              <a:rPr lang="en-US" dirty="0"/>
              <a:t>Partner</a:t>
            </a:r>
          </a:p>
          <a:p>
            <a:r>
              <a:rPr lang="en-US" dirty="0"/>
              <a:t>Washington, DC</a:t>
            </a:r>
          </a:p>
          <a:p>
            <a:r>
              <a:rPr lang="en-US" dirty="0"/>
              <a:t>202.828.1708</a:t>
            </a:r>
          </a:p>
          <a:p>
            <a:r>
              <a:rPr lang="en-US" dirty="0">
                <a:hlinkClick r:id="rId3"/>
              </a:rPr>
              <a:t>brittany.pemberton@bracewell.com</a:t>
            </a:r>
            <a:endParaRPr lang="en-US" dirty="0"/>
          </a:p>
          <a:p>
            <a:endParaRPr lang="en-US" dirty="0"/>
          </a:p>
        </p:txBody>
      </p:sp>
    </p:spTree>
    <p:extLst>
      <p:ext uri="{BB962C8B-B14F-4D97-AF65-F5344CB8AC3E}">
        <p14:creationId xmlns:p14="http://schemas.microsoft.com/office/powerpoint/2010/main" val="1138420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1F97E3E-8A3F-462A-2C09-EDFFF3DE5BDA}"/>
              </a:ext>
            </a:extLst>
          </p:cNvPr>
          <p:cNvSpPr>
            <a:spLocks noGrp="1"/>
          </p:cNvSpPr>
          <p:nvPr>
            <p:ph type="title"/>
          </p:nvPr>
        </p:nvSpPr>
        <p:spPr>
          <a:xfrm>
            <a:off x="612885" y="421803"/>
            <a:ext cx="10969515" cy="443199"/>
          </a:xfrm>
        </p:spPr>
        <p:txBody>
          <a:bodyPr/>
          <a:lstStyle/>
          <a:p>
            <a:r>
              <a:rPr lang="en-US" dirty="0"/>
              <a:t>Agenda</a:t>
            </a:r>
          </a:p>
        </p:txBody>
      </p:sp>
      <p:sp>
        <p:nvSpPr>
          <p:cNvPr id="13" name="Content Placeholder 2">
            <a:extLst>
              <a:ext uri="{FF2B5EF4-FFF2-40B4-BE49-F238E27FC236}">
                <a16:creationId xmlns:a16="http://schemas.microsoft.com/office/drawing/2014/main" id="{B0D4E951-EA47-2EDB-1562-8079C4FAC749}"/>
              </a:ext>
            </a:extLst>
          </p:cNvPr>
          <p:cNvSpPr>
            <a:spLocks noGrp="1"/>
          </p:cNvSpPr>
          <p:nvPr>
            <p:ph idx="1"/>
          </p:nvPr>
        </p:nvSpPr>
        <p:spPr>
          <a:xfrm>
            <a:off x="612886" y="1371405"/>
            <a:ext cx="10969513" cy="4648395"/>
          </a:xfrm>
        </p:spPr>
        <p:txBody>
          <a:bodyPr/>
          <a:lstStyle/>
          <a:p>
            <a:r>
              <a:rPr lang="en-US" sz="2800" dirty="0"/>
              <a:t>PM 2.5 NAAQS</a:t>
            </a:r>
          </a:p>
          <a:p>
            <a:r>
              <a:rPr lang="en-US" sz="2800" dirty="0"/>
              <a:t>Mercury and Air Toxics Standards </a:t>
            </a:r>
          </a:p>
          <a:p>
            <a:r>
              <a:rPr lang="en-US" sz="2800" dirty="0"/>
              <a:t>NESHAP Cross-cutting Issues </a:t>
            </a:r>
          </a:p>
          <a:p>
            <a:r>
              <a:rPr lang="en-US" sz="2800" dirty="0"/>
              <a:t>The Endangerment Finding </a:t>
            </a:r>
          </a:p>
          <a:p>
            <a:r>
              <a:rPr lang="en-US" sz="2800" dirty="0"/>
              <a:t>Power Plant GHG Standards </a:t>
            </a:r>
            <a:endParaRPr lang="en-US" dirty="0"/>
          </a:p>
        </p:txBody>
      </p:sp>
    </p:spTree>
    <p:extLst>
      <p:ext uri="{BB962C8B-B14F-4D97-AF65-F5344CB8AC3E}">
        <p14:creationId xmlns:p14="http://schemas.microsoft.com/office/powerpoint/2010/main" val="3802859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A760-A4DF-0B32-DD56-79B18CF80E2A}"/>
              </a:ext>
            </a:extLst>
          </p:cNvPr>
          <p:cNvSpPr>
            <a:spLocks noGrp="1"/>
          </p:cNvSpPr>
          <p:nvPr>
            <p:ph type="title"/>
          </p:nvPr>
        </p:nvSpPr>
        <p:spPr/>
        <p:txBody>
          <a:bodyPr/>
          <a:lstStyle/>
          <a:p>
            <a:r>
              <a:rPr lang="en-US" dirty="0"/>
              <a:t>PM2.5 NAAQS – Implications for Industry</a:t>
            </a:r>
          </a:p>
        </p:txBody>
      </p:sp>
      <p:sp>
        <p:nvSpPr>
          <p:cNvPr id="3" name="Content Placeholder 2">
            <a:extLst>
              <a:ext uri="{FF2B5EF4-FFF2-40B4-BE49-F238E27FC236}">
                <a16:creationId xmlns:a16="http://schemas.microsoft.com/office/drawing/2014/main" id="{C085901A-85A4-9B31-3E8A-2ABE46703AD3}"/>
              </a:ext>
            </a:extLst>
          </p:cNvPr>
          <p:cNvSpPr>
            <a:spLocks noGrp="1"/>
          </p:cNvSpPr>
          <p:nvPr>
            <p:ph idx="1"/>
          </p:nvPr>
        </p:nvSpPr>
        <p:spPr/>
        <p:txBody>
          <a:bodyPr/>
          <a:lstStyle/>
          <a:p>
            <a:r>
              <a:rPr lang="en-US" dirty="0"/>
              <a:t>March 12, 2025: EPA announces reconsideration of PM 2.5 NAAQS</a:t>
            </a:r>
          </a:p>
          <a:p>
            <a:r>
              <a:rPr lang="en-US" dirty="0"/>
              <a:t>Revised the primary NAAQS from 12.0 to 9.0 </a:t>
            </a:r>
            <a:r>
              <a:rPr lang="en-US" i="1" dirty="0"/>
              <a:t>µg</a:t>
            </a:r>
            <a:r>
              <a:rPr lang="en-US" dirty="0"/>
              <a:t>/m3 – not a lot</a:t>
            </a:r>
          </a:p>
          <a:p>
            <a:r>
              <a:rPr lang="en-US" dirty="0"/>
              <a:t>Permitting impacts may be significant</a:t>
            </a:r>
          </a:p>
          <a:p>
            <a:r>
              <a:rPr lang="en-US" dirty="0"/>
              <a:t>To be permitted, a project cannot cause or contribute to a NAAQS violation</a:t>
            </a:r>
          </a:p>
          <a:p>
            <a:r>
              <a:rPr lang="en-US" dirty="0"/>
              <a:t>To make this demonstration, air dispersion modeling must show that the site’s impacts, combined with existing background concentrations, do not cause or contribute to a violation of the NAAQS</a:t>
            </a:r>
          </a:p>
          <a:p>
            <a:r>
              <a:rPr lang="en-US" dirty="0"/>
              <a:t>Problem: background in many places is 8 </a:t>
            </a:r>
            <a:r>
              <a:rPr lang="en-US" i="1" dirty="0"/>
              <a:t>µg</a:t>
            </a:r>
            <a:r>
              <a:rPr lang="en-US" dirty="0"/>
              <a:t>/m3</a:t>
            </a:r>
          </a:p>
          <a:p>
            <a:endParaRPr lang="en-US" dirty="0"/>
          </a:p>
        </p:txBody>
      </p:sp>
    </p:spTree>
    <p:extLst>
      <p:ext uri="{BB962C8B-B14F-4D97-AF65-F5344CB8AC3E}">
        <p14:creationId xmlns:p14="http://schemas.microsoft.com/office/powerpoint/2010/main" val="488151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D0D02-C18F-0BC4-C5F2-7ADA0D239B51}"/>
              </a:ext>
            </a:extLst>
          </p:cNvPr>
          <p:cNvSpPr>
            <a:spLocks noGrp="1"/>
          </p:cNvSpPr>
          <p:nvPr>
            <p:ph type="title"/>
          </p:nvPr>
        </p:nvSpPr>
        <p:spPr/>
        <p:txBody>
          <a:bodyPr/>
          <a:lstStyle/>
          <a:p>
            <a:r>
              <a:rPr lang="en-US" dirty="0"/>
              <a:t>Reconsideration of PM2.5 NAAQS</a:t>
            </a:r>
          </a:p>
        </p:txBody>
      </p:sp>
      <p:graphicFrame>
        <p:nvGraphicFramePr>
          <p:cNvPr id="4" name="Content Placeholder 3">
            <a:extLst>
              <a:ext uri="{FF2B5EF4-FFF2-40B4-BE49-F238E27FC236}">
                <a16:creationId xmlns:a16="http://schemas.microsoft.com/office/drawing/2014/main" id="{45F940E3-ABD0-2790-CC65-1915825ADE73}"/>
              </a:ext>
            </a:extLst>
          </p:cNvPr>
          <p:cNvGraphicFramePr>
            <a:graphicFrameLocks noGrp="1"/>
          </p:cNvGraphicFramePr>
          <p:nvPr>
            <p:ph idx="1"/>
            <p:extLst>
              <p:ext uri="{D42A27DB-BD31-4B8C-83A1-F6EECF244321}">
                <p14:modId xmlns:p14="http://schemas.microsoft.com/office/powerpoint/2010/main" val="2820405236"/>
              </p:ext>
            </p:extLst>
          </p:nvPr>
        </p:nvGraphicFramePr>
        <p:xfrm>
          <a:off x="1694230" y="2227580"/>
          <a:ext cx="8540017" cy="2560320"/>
        </p:xfrm>
        <a:graphic>
          <a:graphicData uri="http://schemas.openxmlformats.org/drawingml/2006/table">
            <a:tbl>
              <a:tblPr firstRow="1" bandRow="1">
                <a:tableStyleId>{5C22544A-7EE6-4342-B048-85BDC9FD1C3A}</a:tableStyleId>
              </a:tblPr>
              <a:tblGrid>
                <a:gridCol w="2174387">
                  <a:extLst>
                    <a:ext uri="{9D8B030D-6E8A-4147-A177-3AD203B41FA5}">
                      <a16:colId xmlns:a16="http://schemas.microsoft.com/office/drawing/2014/main" val="3043752093"/>
                    </a:ext>
                  </a:extLst>
                </a:gridCol>
                <a:gridCol w="4009292">
                  <a:extLst>
                    <a:ext uri="{9D8B030D-6E8A-4147-A177-3AD203B41FA5}">
                      <a16:colId xmlns:a16="http://schemas.microsoft.com/office/drawing/2014/main" val="3176401993"/>
                    </a:ext>
                  </a:extLst>
                </a:gridCol>
                <a:gridCol w="2356338">
                  <a:extLst>
                    <a:ext uri="{9D8B030D-6E8A-4147-A177-3AD203B41FA5}">
                      <a16:colId xmlns:a16="http://schemas.microsoft.com/office/drawing/2014/main" val="2548563841"/>
                    </a:ext>
                  </a:extLst>
                </a:gridCol>
              </a:tblGrid>
              <a:tr h="326878">
                <a:tc>
                  <a:txBody>
                    <a:bodyPr/>
                    <a:lstStyle/>
                    <a:p>
                      <a:r>
                        <a:rPr lang="en-US" sz="2200" dirty="0"/>
                        <a:t>Year</a:t>
                      </a:r>
                    </a:p>
                  </a:txBody>
                  <a:tcPr/>
                </a:tc>
                <a:tc>
                  <a:txBody>
                    <a:bodyPr/>
                    <a:lstStyle/>
                    <a:p>
                      <a:r>
                        <a:rPr lang="en-US" sz="2200" dirty="0"/>
                        <a:t>Presidential Administration</a:t>
                      </a:r>
                    </a:p>
                  </a:txBody>
                  <a:tcPr/>
                </a:tc>
                <a:tc>
                  <a:txBody>
                    <a:bodyPr/>
                    <a:lstStyle/>
                    <a:p>
                      <a:r>
                        <a:rPr lang="en-US" sz="2200" dirty="0"/>
                        <a:t>Standard</a:t>
                      </a:r>
                    </a:p>
                  </a:txBody>
                  <a:tcPr/>
                </a:tc>
                <a:extLst>
                  <a:ext uri="{0D108BD9-81ED-4DB2-BD59-A6C34878D82A}">
                    <a16:rowId xmlns:a16="http://schemas.microsoft.com/office/drawing/2014/main" val="2806560184"/>
                  </a:ext>
                </a:extLst>
              </a:tr>
              <a:tr h="370840">
                <a:tc>
                  <a:txBody>
                    <a:bodyPr/>
                    <a:lstStyle/>
                    <a:p>
                      <a:r>
                        <a:rPr lang="en-US" sz="2200" kern="1200" dirty="0">
                          <a:solidFill>
                            <a:schemeClr val="dk1"/>
                          </a:solidFill>
                          <a:effectLst/>
                          <a:latin typeface="+mn-lt"/>
                          <a:ea typeface="+mn-ea"/>
                          <a:cs typeface="+mn-cs"/>
                        </a:rPr>
                        <a:t>1997 </a:t>
                      </a:r>
                      <a:endParaRPr lang="en-US" sz="2200" dirty="0"/>
                    </a:p>
                  </a:txBody>
                  <a:tcPr/>
                </a:tc>
                <a:tc>
                  <a:txBody>
                    <a:bodyPr/>
                    <a:lstStyle/>
                    <a:p>
                      <a:r>
                        <a:rPr lang="en-US" sz="2200" dirty="0"/>
                        <a:t>Clinton</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15.0  </a:t>
                      </a:r>
                      <a:r>
                        <a:rPr lang="en-US" sz="2200" i="1" kern="1200" dirty="0">
                          <a:solidFill>
                            <a:schemeClr val="dk1"/>
                          </a:solidFill>
                          <a:effectLst/>
                          <a:latin typeface="+mn-lt"/>
                          <a:ea typeface="+mn-ea"/>
                          <a:cs typeface="+mn-cs"/>
                        </a:rPr>
                        <a:t>µg</a:t>
                      </a:r>
                      <a:r>
                        <a:rPr lang="en-US" sz="2200" kern="1200" dirty="0">
                          <a:solidFill>
                            <a:schemeClr val="dk1"/>
                          </a:solidFill>
                          <a:effectLst/>
                          <a:latin typeface="+mn-lt"/>
                          <a:ea typeface="+mn-ea"/>
                          <a:cs typeface="+mn-cs"/>
                        </a:rPr>
                        <a:t>/m</a:t>
                      </a:r>
                      <a:r>
                        <a:rPr lang="en-US" sz="2200" kern="1200" baseline="30000" dirty="0">
                          <a:solidFill>
                            <a:schemeClr val="dk1"/>
                          </a:solidFill>
                          <a:effectLst/>
                          <a:latin typeface="+mn-lt"/>
                          <a:ea typeface="+mn-ea"/>
                          <a:cs typeface="+mn-cs"/>
                        </a:rPr>
                        <a:t>3</a:t>
                      </a:r>
                      <a:endParaRPr lang="en-US" sz="2200" kern="1200" dirty="0">
                        <a:solidFill>
                          <a:schemeClr val="dk1"/>
                        </a:solidFill>
                        <a:effectLst/>
                        <a:latin typeface="+mn-lt"/>
                        <a:ea typeface="+mn-ea"/>
                        <a:cs typeface="+mn-cs"/>
                      </a:endParaRPr>
                    </a:p>
                  </a:txBody>
                  <a:tcPr/>
                </a:tc>
                <a:extLst>
                  <a:ext uri="{0D108BD9-81ED-4DB2-BD59-A6C34878D82A}">
                    <a16:rowId xmlns:a16="http://schemas.microsoft.com/office/drawing/2014/main" val="3472063898"/>
                  </a:ext>
                </a:extLst>
              </a:tr>
              <a:tr h="370840">
                <a:tc>
                  <a:txBody>
                    <a:bodyPr/>
                    <a:lstStyle/>
                    <a:p>
                      <a:r>
                        <a:rPr lang="en-US" sz="2200" dirty="0"/>
                        <a:t>2006</a:t>
                      </a:r>
                    </a:p>
                  </a:txBody>
                  <a:tcPr/>
                </a:tc>
                <a:tc>
                  <a:txBody>
                    <a:bodyPr/>
                    <a:lstStyle/>
                    <a:p>
                      <a:r>
                        <a:rPr lang="en-US" sz="2200" dirty="0"/>
                        <a:t>Bush</a:t>
                      </a:r>
                    </a:p>
                  </a:txBody>
                  <a:tcPr/>
                </a:tc>
                <a:tc>
                  <a:txBody>
                    <a:bodyPr/>
                    <a:lstStyle/>
                    <a:p>
                      <a:r>
                        <a:rPr lang="en-US" sz="2200" kern="1200" dirty="0">
                          <a:solidFill>
                            <a:schemeClr val="dk1"/>
                          </a:solidFill>
                          <a:effectLst/>
                          <a:latin typeface="+mn-lt"/>
                          <a:ea typeface="+mn-ea"/>
                          <a:cs typeface="+mn-cs"/>
                        </a:rPr>
                        <a:t>Unchanged</a:t>
                      </a:r>
                      <a:endParaRPr lang="en-US" sz="2200" dirty="0"/>
                    </a:p>
                  </a:txBody>
                  <a:tcPr/>
                </a:tc>
                <a:extLst>
                  <a:ext uri="{0D108BD9-81ED-4DB2-BD59-A6C34878D82A}">
                    <a16:rowId xmlns:a16="http://schemas.microsoft.com/office/drawing/2014/main" val="2765598534"/>
                  </a:ext>
                </a:extLst>
              </a:tr>
              <a:tr h="370840">
                <a:tc>
                  <a:txBody>
                    <a:bodyPr/>
                    <a:lstStyle/>
                    <a:p>
                      <a:r>
                        <a:rPr lang="en-US" sz="2200" dirty="0"/>
                        <a:t>2012</a:t>
                      </a:r>
                    </a:p>
                  </a:txBody>
                  <a:tcPr/>
                </a:tc>
                <a:tc>
                  <a:txBody>
                    <a:bodyPr/>
                    <a:lstStyle/>
                    <a:p>
                      <a:r>
                        <a:rPr lang="en-US" sz="2200" dirty="0"/>
                        <a:t>Obama</a:t>
                      </a:r>
                    </a:p>
                  </a:txBody>
                  <a:tcPr/>
                </a:tc>
                <a:tc>
                  <a:txBody>
                    <a:bodyPr/>
                    <a:lstStyle/>
                    <a:p>
                      <a:r>
                        <a:rPr lang="en-US" sz="2200" kern="1200" dirty="0">
                          <a:solidFill>
                            <a:schemeClr val="dk1"/>
                          </a:solidFill>
                          <a:effectLst/>
                          <a:latin typeface="+mn-lt"/>
                          <a:ea typeface="+mn-ea"/>
                          <a:cs typeface="+mn-cs"/>
                        </a:rPr>
                        <a:t>12.0 </a:t>
                      </a:r>
                      <a:r>
                        <a:rPr lang="en-US" sz="2200" i="1" kern="1200" dirty="0">
                          <a:solidFill>
                            <a:schemeClr val="dk1"/>
                          </a:solidFill>
                          <a:effectLst/>
                          <a:latin typeface="+mn-lt"/>
                          <a:ea typeface="+mn-ea"/>
                          <a:cs typeface="+mn-cs"/>
                        </a:rPr>
                        <a:t>µg</a:t>
                      </a:r>
                      <a:r>
                        <a:rPr lang="en-US" sz="2200" kern="1200" dirty="0">
                          <a:solidFill>
                            <a:schemeClr val="dk1"/>
                          </a:solidFill>
                          <a:effectLst/>
                          <a:latin typeface="+mn-lt"/>
                          <a:ea typeface="+mn-ea"/>
                          <a:cs typeface="+mn-cs"/>
                        </a:rPr>
                        <a:t>/m</a:t>
                      </a:r>
                      <a:r>
                        <a:rPr lang="en-US" sz="2200" kern="1200" baseline="30000" dirty="0">
                          <a:solidFill>
                            <a:schemeClr val="dk1"/>
                          </a:solidFill>
                          <a:effectLst/>
                          <a:latin typeface="+mn-lt"/>
                          <a:ea typeface="+mn-ea"/>
                          <a:cs typeface="+mn-cs"/>
                        </a:rPr>
                        <a:t>3</a:t>
                      </a:r>
                      <a:endParaRPr lang="en-US" sz="2200" dirty="0"/>
                    </a:p>
                  </a:txBody>
                  <a:tcPr/>
                </a:tc>
                <a:extLst>
                  <a:ext uri="{0D108BD9-81ED-4DB2-BD59-A6C34878D82A}">
                    <a16:rowId xmlns:a16="http://schemas.microsoft.com/office/drawing/2014/main" val="2874230775"/>
                  </a:ext>
                </a:extLst>
              </a:tr>
              <a:tr h="370840">
                <a:tc>
                  <a:txBody>
                    <a:bodyPr/>
                    <a:lstStyle/>
                    <a:p>
                      <a:r>
                        <a:rPr lang="en-US" sz="2200" dirty="0"/>
                        <a:t>2016</a:t>
                      </a:r>
                    </a:p>
                  </a:txBody>
                  <a:tcPr/>
                </a:tc>
                <a:tc>
                  <a:txBody>
                    <a:bodyPr/>
                    <a:lstStyle/>
                    <a:p>
                      <a:r>
                        <a:rPr lang="en-US" sz="2200" dirty="0"/>
                        <a:t>Trump</a:t>
                      </a:r>
                    </a:p>
                  </a:txBody>
                  <a:tcPr/>
                </a:tc>
                <a:tc>
                  <a:txBody>
                    <a:bodyPr/>
                    <a:lstStyle/>
                    <a:p>
                      <a:r>
                        <a:rPr lang="en-US" sz="2200" kern="1200" dirty="0">
                          <a:solidFill>
                            <a:schemeClr val="dk1"/>
                          </a:solidFill>
                          <a:effectLst/>
                          <a:latin typeface="+mn-lt"/>
                          <a:ea typeface="+mn-ea"/>
                          <a:cs typeface="+mn-cs"/>
                        </a:rPr>
                        <a:t>Unchanged</a:t>
                      </a:r>
                      <a:endParaRPr lang="en-US" sz="2200" dirty="0"/>
                    </a:p>
                  </a:txBody>
                  <a:tcPr/>
                </a:tc>
                <a:extLst>
                  <a:ext uri="{0D108BD9-81ED-4DB2-BD59-A6C34878D82A}">
                    <a16:rowId xmlns:a16="http://schemas.microsoft.com/office/drawing/2014/main" val="3826480096"/>
                  </a:ext>
                </a:extLst>
              </a:tr>
              <a:tr h="370840">
                <a:tc>
                  <a:txBody>
                    <a:bodyPr/>
                    <a:lstStyle/>
                    <a:p>
                      <a:r>
                        <a:rPr lang="en-US" sz="2200" dirty="0"/>
                        <a:t>2024</a:t>
                      </a:r>
                    </a:p>
                  </a:txBody>
                  <a:tcPr/>
                </a:tc>
                <a:tc>
                  <a:txBody>
                    <a:bodyPr/>
                    <a:lstStyle/>
                    <a:p>
                      <a:r>
                        <a:rPr lang="en-US" sz="2200" dirty="0"/>
                        <a:t>Biden</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9.0 </a:t>
                      </a:r>
                      <a:r>
                        <a:rPr lang="en-US" sz="2200" i="1" kern="1200" dirty="0">
                          <a:solidFill>
                            <a:schemeClr val="dk1"/>
                          </a:solidFill>
                          <a:effectLst/>
                          <a:latin typeface="+mn-lt"/>
                          <a:ea typeface="+mn-ea"/>
                          <a:cs typeface="+mn-cs"/>
                        </a:rPr>
                        <a:t>µg</a:t>
                      </a:r>
                      <a:r>
                        <a:rPr lang="en-US" sz="2200" kern="1200" dirty="0">
                          <a:solidFill>
                            <a:schemeClr val="dk1"/>
                          </a:solidFill>
                          <a:effectLst/>
                          <a:latin typeface="+mn-lt"/>
                          <a:ea typeface="+mn-ea"/>
                          <a:cs typeface="+mn-cs"/>
                        </a:rPr>
                        <a:t>/m</a:t>
                      </a:r>
                      <a:r>
                        <a:rPr lang="en-US" sz="2200" kern="1200" baseline="30000" dirty="0">
                          <a:solidFill>
                            <a:schemeClr val="dk1"/>
                          </a:solidFill>
                          <a:effectLst/>
                          <a:latin typeface="+mn-lt"/>
                          <a:ea typeface="+mn-ea"/>
                          <a:cs typeface="+mn-cs"/>
                        </a:rPr>
                        <a:t>3</a:t>
                      </a:r>
                      <a:endParaRPr lang="en-US" sz="2200" kern="1200" dirty="0">
                        <a:solidFill>
                          <a:schemeClr val="dk1"/>
                        </a:solidFill>
                        <a:effectLst/>
                        <a:latin typeface="+mn-lt"/>
                        <a:ea typeface="+mn-ea"/>
                        <a:cs typeface="+mn-cs"/>
                      </a:endParaRPr>
                    </a:p>
                  </a:txBody>
                  <a:tcPr/>
                </a:tc>
                <a:extLst>
                  <a:ext uri="{0D108BD9-81ED-4DB2-BD59-A6C34878D82A}">
                    <a16:rowId xmlns:a16="http://schemas.microsoft.com/office/drawing/2014/main" val="3935541571"/>
                  </a:ext>
                </a:extLst>
              </a:tr>
            </a:tbl>
          </a:graphicData>
        </a:graphic>
      </p:graphicFrame>
    </p:spTree>
    <p:extLst>
      <p:ext uri="{BB962C8B-B14F-4D97-AF65-F5344CB8AC3E}">
        <p14:creationId xmlns:p14="http://schemas.microsoft.com/office/powerpoint/2010/main" val="3724799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894D1-F78C-6211-BAE7-FAFF89255D77}"/>
              </a:ext>
            </a:extLst>
          </p:cNvPr>
          <p:cNvSpPr>
            <a:spLocks noGrp="1"/>
          </p:cNvSpPr>
          <p:nvPr>
            <p:ph type="title"/>
          </p:nvPr>
        </p:nvSpPr>
        <p:spPr/>
        <p:txBody>
          <a:bodyPr/>
          <a:lstStyle/>
          <a:p>
            <a:r>
              <a:rPr lang="en-US" dirty="0"/>
              <a:t>Mercury and Air Toxics Standards</a:t>
            </a:r>
          </a:p>
        </p:txBody>
      </p:sp>
      <p:sp>
        <p:nvSpPr>
          <p:cNvPr id="3" name="Content Placeholder 2">
            <a:extLst>
              <a:ext uri="{FF2B5EF4-FFF2-40B4-BE49-F238E27FC236}">
                <a16:creationId xmlns:a16="http://schemas.microsoft.com/office/drawing/2014/main" id="{CE5EB676-1BCF-5085-FC1A-95BD8C3855C6}"/>
              </a:ext>
            </a:extLst>
          </p:cNvPr>
          <p:cNvSpPr>
            <a:spLocks noGrp="1"/>
          </p:cNvSpPr>
          <p:nvPr>
            <p:ph idx="1"/>
          </p:nvPr>
        </p:nvSpPr>
        <p:spPr>
          <a:xfrm>
            <a:off x="611243" y="1215898"/>
            <a:ext cx="10969513" cy="4648395"/>
          </a:xfrm>
        </p:spPr>
        <p:txBody>
          <a:bodyPr/>
          <a:lstStyle/>
          <a:p>
            <a:r>
              <a:rPr lang="en-US" sz="2200" dirty="0"/>
              <a:t>June 11, 2025: EPA proposes repeal of 2024 MATS</a:t>
            </a:r>
          </a:p>
          <a:p>
            <a:r>
              <a:rPr lang="en-US" sz="2200" dirty="0"/>
              <a:t>August 7, 2025: comments due</a:t>
            </a:r>
          </a:p>
          <a:p>
            <a:r>
              <a:rPr lang="en-US" sz="2200" dirty="0"/>
              <a:t>Section 112(d)(6): “The Administrator shall review, and revise as necessary (taking into account developments in practices, processes, and control  technologies), emission standards promulgated under this section no less often than every 8 years”</a:t>
            </a:r>
          </a:p>
          <a:p>
            <a:r>
              <a:rPr lang="en-US" sz="2000" dirty="0"/>
              <a:t>Some history</a:t>
            </a:r>
          </a:p>
          <a:p>
            <a:pPr lvl="1"/>
            <a:r>
              <a:rPr lang="en-US" sz="1800" dirty="0"/>
              <a:t>Trump 2020 Risk and Technology Review:</a:t>
            </a:r>
          </a:p>
          <a:p>
            <a:pPr lvl="2"/>
            <a:r>
              <a:rPr lang="en-US" sz="1600" dirty="0"/>
              <a:t>2012 MATS provides an ample margin of safety to protect public health and prevent an adverse environmental effect</a:t>
            </a:r>
          </a:p>
          <a:p>
            <a:pPr lvl="2"/>
            <a:r>
              <a:rPr lang="en-US" sz="1600" dirty="0"/>
              <a:t>No significant develops in practices, processes, and control technologies since 2012</a:t>
            </a:r>
          </a:p>
          <a:p>
            <a:pPr lvl="2"/>
            <a:r>
              <a:rPr lang="en-US" sz="1600" dirty="0"/>
              <a:t>Therefore, made no changes to 2012 MATS</a:t>
            </a:r>
          </a:p>
          <a:p>
            <a:pPr lvl="1"/>
            <a:r>
              <a:rPr lang="en-US" sz="1800" dirty="0"/>
              <a:t>Biden EPA 2024 MATS: reviewed the 2020 RTR and affirmed that risk is low, but:</a:t>
            </a:r>
          </a:p>
          <a:p>
            <a:pPr lvl="2"/>
            <a:r>
              <a:rPr lang="en-US" sz="1600" dirty="0"/>
              <a:t>Tightened filterable PM standards for all affected sources</a:t>
            </a:r>
          </a:p>
          <a:p>
            <a:pPr lvl="2"/>
            <a:r>
              <a:rPr lang="en-US" sz="1600" dirty="0"/>
              <a:t>Required the use of PM CEM to demonstrate compliance</a:t>
            </a:r>
          </a:p>
          <a:p>
            <a:pPr lvl="2"/>
            <a:r>
              <a:rPr lang="en-US" sz="1600" dirty="0"/>
              <a:t>Tightened mercury standards for plants burning lignite coal</a:t>
            </a:r>
          </a:p>
          <a:p>
            <a:endParaRPr lang="en-US" dirty="0"/>
          </a:p>
        </p:txBody>
      </p:sp>
    </p:spTree>
    <p:extLst>
      <p:ext uri="{BB962C8B-B14F-4D97-AF65-F5344CB8AC3E}">
        <p14:creationId xmlns:p14="http://schemas.microsoft.com/office/powerpoint/2010/main" val="3824365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A1499-F32D-6C1A-EC2E-67DDA1065742}"/>
              </a:ext>
            </a:extLst>
          </p:cNvPr>
          <p:cNvSpPr>
            <a:spLocks noGrp="1"/>
          </p:cNvSpPr>
          <p:nvPr>
            <p:ph type="title"/>
          </p:nvPr>
        </p:nvSpPr>
        <p:spPr/>
        <p:txBody>
          <a:bodyPr/>
          <a:lstStyle/>
          <a:p>
            <a:r>
              <a:rPr lang="en-US" dirty="0"/>
              <a:t>Mercury and Air Toxics Standards</a:t>
            </a:r>
          </a:p>
        </p:txBody>
      </p:sp>
      <p:sp>
        <p:nvSpPr>
          <p:cNvPr id="3" name="Content Placeholder 2">
            <a:extLst>
              <a:ext uri="{FF2B5EF4-FFF2-40B4-BE49-F238E27FC236}">
                <a16:creationId xmlns:a16="http://schemas.microsoft.com/office/drawing/2014/main" id="{7C8326BE-C236-13E1-0D5E-90801A95D5F1}"/>
              </a:ext>
            </a:extLst>
          </p:cNvPr>
          <p:cNvSpPr>
            <a:spLocks noGrp="1"/>
          </p:cNvSpPr>
          <p:nvPr>
            <p:ph idx="1"/>
          </p:nvPr>
        </p:nvSpPr>
        <p:spPr>
          <a:xfrm>
            <a:off x="611243" y="1239521"/>
            <a:ext cx="10969513" cy="4648395"/>
          </a:xfrm>
        </p:spPr>
        <p:txBody>
          <a:bodyPr/>
          <a:lstStyle/>
          <a:p>
            <a:r>
              <a:rPr lang="en-US" dirty="0"/>
              <a:t>Rationale for proposed repeals: </a:t>
            </a:r>
          </a:p>
          <a:p>
            <a:pPr lvl="1"/>
            <a:r>
              <a:rPr lang="en-US" dirty="0"/>
              <a:t>fPM standard: costs “significantly higher” than those EPA rejected in other Section 112 rules</a:t>
            </a:r>
          </a:p>
          <a:p>
            <a:pPr lvl="1"/>
            <a:r>
              <a:rPr lang="en-US" dirty="0"/>
              <a:t>PM CEMS: not cost-effective without tighter fPM standard</a:t>
            </a:r>
          </a:p>
          <a:p>
            <a:pPr lvl="1"/>
            <a:r>
              <a:rPr lang="en-US" dirty="0"/>
              <a:t>Lignite mercury standard: not achievable across all lignite units</a:t>
            </a:r>
          </a:p>
          <a:p>
            <a:r>
              <a:rPr lang="en-US" dirty="0">
                <a:solidFill>
                  <a:srgbClr val="1B1B1B"/>
                </a:solidFill>
                <a:latin typeface="Source Sans Pro Web"/>
              </a:rPr>
              <a:t>But broader request for comments: </a:t>
            </a:r>
          </a:p>
          <a:p>
            <a:pPr lvl="1"/>
            <a:r>
              <a:rPr lang="en-US" dirty="0">
                <a:solidFill>
                  <a:srgbClr val="1B1B1B"/>
                </a:solidFill>
                <a:latin typeface="Source Sans Pro Web"/>
              </a:rPr>
              <a:t>Cost-effective, achievable emission limits to impose instead of repealing 2024 fPM and mercury standards</a:t>
            </a:r>
          </a:p>
          <a:p>
            <a:pPr lvl="1"/>
            <a:r>
              <a:rPr lang="en-US" dirty="0">
                <a:solidFill>
                  <a:srgbClr val="1B1B1B"/>
                </a:solidFill>
                <a:latin typeface="Source Sans Pro Web"/>
              </a:rPr>
              <a:t>Whether 2024 changes were “necessary” under Section 112(d)(6)</a:t>
            </a:r>
          </a:p>
          <a:p>
            <a:pPr lvl="1"/>
            <a:r>
              <a:rPr lang="en-US" dirty="0">
                <a:solidFill>
                  <a:srgbClr val="1B1B1B"/>
                </a:solidFill>
                <a:latin typeface="Source Sans Pro Web"/>
              </a:rPr>
              <a:t>Whether cost of technology developments under Section 112(d)(6) should be viewed in light of risk review</a:t>
            </a:r>
          </a:p>
          <a:p>
            <a:r>
              <a:rPr lang="en-US" dirty="0">
                <a:solidFill>
                  <a:srgbClr val="1B1B1B"/>
                </a:solidFill>
                <a:latin typeface="Source Sans Pro Web"/>
              </a:rPr>
              <a:t>Industry has three years to meet the new fPM and mercury standards (July 7, 2027)</a:t>
            </a:r>
          </a:p>
          <a:p>
            <a:r>
              <a:rPr lang="en-US" dirty="0">
                <a:solidFill>
                  <a:srgbClr val="1B1B1B"/>
                </a:solidFill>
                <a:latin typeface="Source Sans Pro Web"/>
              </a:rPr>
              <a:t>Two-year Presidential Exemptions granted to 148 EGUs at 68 coal plants</a:t>
            </a:r>
            <a:endParaRPr lang="en-US" dirty="0"/>
          </a:p>
          <a:p>
            <a:endParaRPr lang="en-US" dirty="0"/>
          </a:p>
        </p:txBody>
      </p:sp>
    </p:spTree>
    <p:extLst>
      <p:ext uri="{BB962C8B-B14F-4D97-AF65-F5344CB8AC3E}">
        <p14:creationId xmlns:p14="http://schemas.microsoft.com/office/powerpoint/2010/main" val="3785997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D2817-C10C-97E2-6FC8-27B2BEA8A8EF}"/>
              </a:ext>
            </a:extLst>
          </p:cNvPr>
          <p:cNvSpPr>
            <a:spLocks noGrp="1"/>
          </p:cNvSpPr>
          <p:nvPr>
            <p:ph type="title"/>
          </p:nvPr>
        </p:nvSpPr>
        <p:spPr/>
        <p:txBody>
          <a:bodyPr/>
          <a:lstStyle/>
          <a:p>
            <a:r>
              <a:rPr lang="en-US" dirty="0"/>
              <a:t>NESHAP Reconsideration – Cross Cutting Issues</a:t>
            </a:r>
          </a:p>
        </p:txBody>
      </p:sp>
      <p:sp>
        <p:nvSpPr>
          <p:cNvPr id="3" name="Content Placeholder 2">
            <a:extLst>
              <a:ext uri="{FF2B5EF4-FFF2-40B4-BE49-F238E27FC236}">
                <a16:creationId xmlns:a16="http://schemas.microsoft.com/office/drawing/2014/main" id="{7F4E7541-E2F0-663F-7CD9-AB8C37CAD3E7}"/>
              </a:ext>
            </a:extLst>
          </p:cNvPr>
          <p:cNvSpPr>
            <a:spLocks noGrp="1"/>
          </p:cNvSpPr>
          <p:nvPr>
            <p:ph idx="1"/>
          </p:nvPr>
        </p:nvSpPr>
        <p:spPr/>
        <p:txBody>
          <a:bodyPr/>
          <a:lstStyle/>
          <a:p>
            <a:r>
              <a:rPr lang="en-US" dirty="0"/>
              <a:t>March 12, 2025: EPA announces that it will reconsider Section 112 rules for eight sectors: integrated iron and steel, rubber tires, synthetic chemicals, commercial sterilizers, lime, coke, copper, and taconite ore</a:t>
            </a:r>
          </a:p>
          <a:p>
            <a:r>
              <a:rPr lang="en-US" dirty="0"/>
              <a:t>All issued by the Biden EPA in 2024</a:t>
            </a:r>
          </a:p>
          <a:p>
            <a:r>
              <a:rPr lang="en-US" dirty="0"/>
              <a:t>EPA concerned about: </a:t>
            </a:r>
          </a:p>
          <a:p>
            <a:pPr lvl="1"/>
            <a:r>
              <a:rPr lang="en-US" dirty="0"/>
              <a:t>Statutory overreach</a:t>
            </a:r>
          </a:p>
          <a:p>
            <a:pPr lvl="1"/>
            <a:r>
              <a:rPr lang="en-US" dirty="0"/>
              <a:t>Costs </a:t>
            </a:r>
          </a:p>
          <a:p>
            <a:pPr lvl="1"/>
            <a:r>
              <a:rPr lang="en-US" dirty="0"/>
              <a:t>Short compliance deadlines</a:t>
            </a:r>
          </a:p>
          <a:p>
            <a:pPr lvl="1"/>
            <a:r>
              <a:rPr lang="en-US" dirty="0"/>
              <a:t>Science questions</a:t>
            </a:r>
          </a:p>
          <a:p>
            <a:pPr lvl="1"/>
            <a:r>
              <a:rPr lang="en-US" dirty="0"/>
              <a:t>Standards not reflecting variability or real-world operations </a:t>
            </a:r>
          </a:p>
          <a:p>
            <a:pPr lvl="1"/>
            <a:r>
              <a:rPr lang="en-US" dirty="0"/>
              <a:t>Numeric vs. nonnumeric (operational standard, work/design practice) standards </a:t>
            </a:r>
          </a:p>
          <a:p>
            <a:pPr lvl="1"/>
            <a:endParaRPr lang="en-US" dirty="0"/>
          </a:p>
        </p:txBody>
      </p:sp>
    </p:spTree>
    <p:extLst>
      <p:ext uri="{BB962C8B-B14F-4D97-AF65-F5344CB8AC3E}">
        <p14:creationId xmlns:p14="http://schemas.microsoft.com/office/powerpoint/2010/main" val="613807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78469-4CFF-5A79-E29A-F762850678F3}"/>
              </a:ext>
            </a:extLst>
          </p:cNvPr>
          <p:cNvSpPr>
            <a:spLocks noGrp="1"/>
          </p:cNvSpPr>
          <p:nvPr>
            <p:ph type="title"/>
          </p:nvPr>
        </p:nvSpPr>
        <p:spPr/>
        <p:txBody>
          <a:bodyPr/>
          <a:lstStyle/>
          <a:p>
            <a:r>
              <a:rPr lang="en-US" dirty="0"/>
              <a:t>The Endangerment Finding	</a:t>
            </a:r>
          </a:p>
        </p:txBody>
      </p:sp>
      <p:sp>
        <p:nvSpPr>
          <p:cNvPr id="3" name="Content Placeholder 2">
            <a:extLst>
              <a:ext uri="{FF2B5EF4-FFF2-40B4-BE49-F238E27FC236}">
                <a16:creationId xmlns:a16="http://schemas.microsoft.com/office/drawing/2014/main" id="{1BE223DD-A9B7-97EA-08D3-2EF1959CF3A6}"/>
              </a:ext>
            </a:extLst>
          </p:cNvPr>
          <p:cNvSpPr>
            <a:spLocks noGrp="1"/>
          </p:cNvSpPr>
          <p:nvPr>
            <p:ph idx="1"/>
          </p:nvPr>
        </p:nvSpPr>
        <p:spPr/>
        <p:txBody>
          <a:bodyPr/>
          <a:lstStyle/>
          <a:p>
            <a:r>
              <a:rPr lang="en-US" dirty="0"/>
              <a:t>March 12, 2025: EPA announces EPA will reconsider the Endangerment Finding</a:t>
            </a:r>
          </a:p>
          <a:p>
            <a:r>
              <a:rPr lang="en-US" dirty="0"/>
              <a:t>Foundational to EPA’s authority to regulate GHG emissions: 2009 determination that concentrations of </a:t>
            </a:r>
            <a:r>
              <a:rPr lang="en-US" b="0" i="0" dirty="0">
                <a:solidFill>
                  <a:srgbClr val="1B1B1B"/>
                </a:solidFill>
                <a:effectLst/>
                <a:latin typeface="Source Sans Pro Web"/>
              </a:rPr>
              <a:t>six key well-mixed greenhouse gases—carbon dioxide (CO</a:t>
            </a:r>
            <a:r>
              <a:rPr lang="en-US" b="0" i="0" baseline="-25000" dirty="0">
                <a:solidFill>
                  <a:srgbClr val="1B1B1B"/>
                </a:solidFill>
                <a:effectLst/>
                <a:latin typeface="Source Sans Pro Web"/>
              </a:rPr>
              <a:t>2</a:t>
            </a:r>
            <a:r>
              <a:rPr lang="en-US" b="0" i="0" dirty="0">
                <a:solidFill>
                  <a:srgbClr val="1B1B1B"/>
                </a:solidFill>
                <a:effectLst/>
                <a:latin typeface="Source Sans Pro Web"/>
              </a:rPr>
              <a:t>), methane (CH</a:t>
            </a:r>
            <a:r>
              <a:rPr lang="en-US" b="0" i="0" baseline="-25000" dirty="0">
                <a:solidFill>
                  <a:srgbClr val="1B1B1B"/>
                </a:solidFill>
                <a:effectLst/>
                <a:latin typeface="Source Sans Pro Web"/>
              </a:rPr>
              <a:t>4</a:t>
            </a:r>
            <a:r>
              <a:rPr lang="en-US" b="0" i="0" dirty="0">
                <a:solidFill>
                  <a:srgbClr val="1B1B1B"/>
                </a:solidFill>
                <a:effectLst/>
                <a:latin typeface="Source Sans Pro Web"/>
              </a:rPr>
              <a:t>), nitrous oxide (N</a:t>
            </a:r>
            <a:r>
              <a:rPr lang="en-US" b="0" i="0" baseline="-25000" dirty="0">
                <a:solidFill>
                  <a:srgbClr val="1B1B1B"/>
                </a:solidFill>
                <a:effectLst/>
                <a:latin typeface="Source Sans Pro Web"/>
              </a:rPr>
              <a:t>2</a:t>
            </a:r>
            <a:r>
              <a:rPr lang="en-US" b="0" i="0" dirty="0">
                <a:solidFill>
                  <a:srgbClr val="1B1B1B"/>
                </a:solidFill>
                <a:effectLst/>
                <a:latin typeface="Source Sans Pro Web"/>
              </a:rPr>
              <a:t>O), hydrofluorocarbons (HFCs), perfluorocarbons (PFCs), and sulfur hexafluoride (SF</a:t>
            </a:r>
            <a:r>
              <a:rPr lang="en-US" b="0" i="0" baseline="-25000" dirty="0">
                <a:solidFill>
                  <a:srgbClr val="1B1B1B"/>
                </a:solidFill>
                <a:effectLst/>
                <a:latin typeface="Source Sans Pro Web"/>
              </a:rPr>
              <a:t>6</a:t>
            </a:r>
            <a:r>
              <a:rPr lang="en-US" b="0" i="0" dirty="0">
                <a:solidFill>
                  <a:srgbClr val="1B1B1B"/>
                </a:solidFill>
                <a:effectLst/>
                <a:latin typeface="Source Sans Pro Web"/>
              </a:rPr>
              <a:t>)—in the atmosphere threaten the public health and welfare of current and future generations</a:t>
            </a:r>
          </a:p>
          <a:p>
            <a:r>
              <a:rPr lang="en-US" dirty="0">
                <a:solidFill>
                  <a:srgbClr val="1B1B1B"/>
                </a:solidFill>
                <a:latin typeface="Source Sans Pro Web"/>
              </a:rPr>
              <a:t>June 30, 2025: Proposal sent to White House Office of Management and Budget</a:t>
            </a:r>
          </a:p>
          <a:p>
            <a:r>
              <a:rPr lang="en-US" dirty="0">
                <a:solidFill>
                  <a:srgbClr val="1B1B1B"/>
                </a:solidFill>
                <a:latin typeface="Source Sans Pro Web"/>
              </a:rPr>
              <a:t>May be public in early August </a:t>
            </a:r>
            <a:endParaRPr lang="en-US" dirty="0"/>
          </a:p>
          <a:p>
            <a:endParaRPr lang="en-US" dirty="0"/>
          </a:p>
          <a:p>
            <a:endParaRPr lang="en-US" dirty="0"/>
          </a:p>
        </p:txBody>
      </p:sp>
    </p:spTree>
    <p:extLst>
      <p:ext uri="{BB962C8B-B14F-4D97-AF65-F5344CB8AC3E}">
        <p14:creationId xmlns:p14="http://schemas.microsoft.com/office/powerpoint/2010/main" val="382079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7F3DE-5D20-D60E-2B75-F6A1F37790B5}"/>
              </a:ext>
            </a:extLst>
          </p:cNvPr>
          <p:cNvSpPr>
            <a:spLocks noGrp="1"/>
          </p:cNvSpPr>
          <p:nvPr>
            <p:ph type="title"/>
          </p:nvPr>
        </p:nvSpPr>
        <p:spPr/>
        <p:txBody>
          <a:bodyPr/>
          <a:lstStyle/>
          <a:p>
            <a:r>
              <a:rPr lang="en-US" dirty="0"/>
              <a:t>The Endangerment Finding – EPA Press Release</a:t>
            </a:r>
          </a:p>
        </p:txBody>
      </p:sp>
      <p:sp>
        <p:nvSpPr>
          <p:cNvPr id="3" name="Content Placeholder 2">
            <a:extLst>
              <a:ext uri="{FF2B5EF4-FFF2-40B4-BE49-F238E27FC236}">
                <a16:creationId xmlns:a16="http://schemas.microsoft.com/office/drawing/2014/main" id="{E0AE422E-852C-76FF-0A75-0CAEEC320C88}"/>
              </a:ext>
            </a:extLst>
          </p:cNvPr>
          <p:cNvSpPr>
            <a:spLocks noGrp="1"/>
          </p:cNvSpPr>
          <p:nvPr>
            <p:ph idx="1"/>
          </p:nvPr>
        </p:nvSpPr>
        <p:spPr/>
        <p:txBody>
          <a:bodyPr/>
          <a:lstStyle/>
          <a:p>
            <a:pPr marL="0" indent="0">
              <a:buNone/>
            </a:pPr>
            <a:r>
              <a:rPr lang="en-US" sz="2800" dirty="0"/>
              <a:t>When EPA made the Endangerment Finding in 2009</a:t>
            </a:r>
            <a:r>
              <a:rPr lang="en-US" sz="2800" b="1" dirty="0"/>
              <a:t>, the agency did not consider any aspect of the regulations that would flow from it. EPA’s view then was that the Finding itself did not impose any costs, and that EPA could not consider future costs when making the Finding</a:t>
            </a:r>
            <a:r>
              <a:rPr lang="en-US" sz="2800" dirty="0"/>
              <a:t>. EPA has subsequently relied on the Endangerment Finding as part of its justification for seven vehicle regulations </a:t>
            </a:r>
            <a:r>
              <a:rPr lang="en-US" sz="2800" b="1" dirty="0"/>
              <a:t>with an aggregate cost of more than one trillion dollars</a:t>
            </a:r>
            <a:r>
              <a:rPr lang="en-US" sz="2800" dirty="0"/>
              <a:t>, according to figures in EPA’s own regulatory impact analyses. </a:t>
            </a:r>
          </a:p>
          <a:p>
            <a:endParaRPr lang="en-US" dirty="0"/>
          </a:p>
        </p:txBody>
      </p:sp>
    </p:spTree>
    <p:extLst>
      <p:ext uri="{BB962C8B-B14F-4D97-AF65-F5344CB8AC3E}">
        <p14:creationId xmlns:p14="http://schemas.microsoft.com/office/powerpoint/2010/main" val="38886335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Bracewell Template Wide">
  <a:themeElements>
    <a:clrScheme name="Bracewell PPT Colors">
      <a:dk1>
        <a:sysClr val="windowText" lastClr="000000"/>
      </a:dk1>
      <a:lt1>
        <a:sysClr val="window" lastClr="FFFFFF"/>
      </a:lt1>
      <a:dk2>
        <a:srgbClr val="002855"/>
      </a:dk2>
      <a:lt2>
        <a:srgbClr val="CD492A"/>
      </a:lt2>
      <a:accent1>
        <a:srgbClr val="002855"/>
      </a:accent1>
      <a:accent2>
        <a:srgbClr val="CD492A"/>
      </a:accent2>
      <a:accent3>
        <a:srgbClr val="28B9EB"/>
      </a:accent3>
      <a:accent4>
        <a:srgbClr val="A5D867"/>
      </a:accent4>
      <a:accent5>
        <a:srgbClr val="FFCD00"/>
      </a:accent5>
      <a:accent6>
        <a:srgbClr val="75787B"/>
      </a:accent6>
      <a:hlink>
        <a:srgbClr val="0563C1"/>
      </a:hlink>
      <a:folHlink>
        <a:srgbClr val="954F72"/>
      </a:folHlink>
    </a:clrScheme>
    <a:fontScheme name="Bracewell PP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cewell Template Wide.potx" id="{A8520751-6470-4E69-B951-727386178F57}" vid="{BBDEFFF6-98FC-4A05-8E25-C7B08850E98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roperties xmlns="http://www.imanage.com/work/xmlschema">
  <documentid>IM!10787455.1</documentid>
  <senderid>PEMBBM</senderid>
  <senderemail>BRITTANY.PEMBERTON@BRACEWELL.COM</senderemail>
  <lastmodified>2025-07-01T19:02:51.0000000-04:00</lastmodified>
  <database>IM</database>
</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9F498257149945AA2C1416622D67D2" ma:contentTypeVersion="18" ma:contentTypeDescription="Create a new document." ma:contentTypeScope="" ma:versionID="2cbc6a19d700e6d044ce433599a6d6e9">
  <xsd:schema xmlns:xsd="http://www.w3.org/2001/XMLSchema" xmlns:xs="http://www.w3.org/2001/XMLSchema" xmlns:p="http://schemas.microsoft.com/office/2006/metadata/properties" xmlns:ns3="f73083e3-0283-421c-a9d8-47b218cbdb4e" xmlns:ns4="14e46f86-0260-45d2-971c-344a8a3cfddf" targetNamespace="http://schemas.microsoft.com/office/2006/metadata/properties" ma:root="true" ma:fieldsID="c26b30ca7ae14c9bb90f3b7cd3a59a7b" ns3:_="" ns4:_="">
    <xsd:import namespace="f73083e3-0283-421c-a9d8-47b218cbdb4e"/>
    <xsd:import namespace="14e46f86-0260-45d2-971c-344a8a3cfdd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_activity" minOccurs="0"/>
                <xsd:element ref="ns4:MediaServiceObjectDetectorVersions" minOccurs="0"/>
                <xsd:element ref="ns4:MediaServiceSystemTags" minOccurs="0"/>
                <xsd:element ref="ns4:MediaServiceGenerationTime" minOccurs="0"/>
                <xsd:element ref="ns4:MediaServiceEventHashCode" minOccurs="0"/>
                <xsd:element ref="ns4:MediaServiceOCR" minOccurs="0"/>
                <xsd:element ref="ns4:MediaServiceDateTaken" minOccurs="0"/>
                <xsd:element ref="ns4:MediaServiceLocation" minOccurs="0"/>
                <xsd:element ref="ns4:MediaLengthInSeconds" minOccurs="0"/>
                <xsd:element ref="ns4:MediaServiceSearchProperties"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3083e3-0283-421c-a9d8-47b218cbdb4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e46f86-0260-45d2-971c-344a8a3cfd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activity xmlns="14e46f86-0260-45d2-971c-344a8a3cfddf" xsi:nil="true"/>
  </documentManagement>
</p:properties>
</file>

<file path=customXml/itemProps1.xml><?xml version="1.0" encoding="utf-8"?>
<ds:datastoreItem xmlns:ds="http://schemas.openxmlformats.org/officeDocument/2006/customXml" ds:itemID="{29507CBC-6451-4C62-A09B-A6FE01646A60}">
  <ds:schemaRefs>
    <ds:schemaRef ds:uri="http://www.imanage.com/work/xmlschema"/>
  </ds:schemaRefs>
</ds:datastoreItem>
</file>

<file path=customXml/itemProps2.xml><?xml version="1.0" encoding="utf-8"?>
<ds:datastoreItem xmlns:ds="http://schemas.openxmlformats.org/officeDocument/2006/customXml" ds:itemID="{AD65BB18-8F77-4760-BCBF-BAC4495F5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3083e3-0283-421c-a9d8-47b218cbdb4e"/>
    <ds:schemaRef ds:uri="14e46f86-0260-45d2-971c-344a8a3cfd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E2527D-0B0D-4C36-82C0-760E9D830A8A}">
  <ds:schemaRefs>
    <ds:schemaRef ds:uri="http://schemas.microsoft.com/sharepoint/v3/contenttype/forms"/>
  </ds:schemaRefs>
</ds:datastoreItem>
</file>

<file path=customXml/itemProps4.xml><?xml version="1.0" encoding="utf-8"?>
<ds:datastoreItem xmlns:ds="http://schemas.openxmlformats.org/officeDocument/2006/customXml" ds:itemID="{3F8F6D5D-8257-4DF0-9F29-2FBB2175CCB7}">
  <ds:schemaRefs>
    <ds:schemaRef ds:uri="f73083e3-0283-421c-a9d8-47b218cbdb4e"/>
    <ds:schemaRef ds:uri="http://purl.org/dc/dcmitype/"/>
    <ds:schemaRef ds:uri="http://www.w3.org/XML/1998/namespace"/>
    <ds:schemaRef ds:uri="http://schemas.microsoft.com/office/infopath/2007/PartnerControls"/>
    <ds:schemaRef ds:uri="http://schemas.microsoft.com/office/2006/documentManagement/types"/>
    <ds:schemaRef ds:uri="http://purl.org/dc/elements/1.1/"/>
    <ds:schemaRef ds:uri="http://purl.org/dc/terms/"/>
    <ds:schemaRef ds:uri="http://schemas.openxmlformats.org/package/2006/metadata/core-properties"/>
    <ds:schemaRef ds:uri="14e46f86-0260-45d2-971c-344a8a3cfdd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Words>1535</Words>
  <PresentationFormat>Widescreen</PresentationFormat>
  <Paragraphs>125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Source Sans Pro Web</vt:lpstr>
      <vt:lpstr>Bracewell Template Wide</vt:lpstr>
      <vt:lpstr>EPA’s Clean Air Act Deregulatory Agenda</vt:lpstr>
      <vt:lpstr>Agenda</vt:lpstr>
      <vt:lpstr>PM2.5 NAAQS – Implications for Industry</vt:lpstr>
      <vt:lpstr>Reconsideration of PM2.5 NAAQS</vt:lpstr>
      <vt:lpstr>Mercury and Air Toxics Standards</vt:lpstr>
      <vt:lpstr>Mercury and Air Toxics Standards</vt:lpstr>
      <vt:lpstr>NESHAP Reconsideration – Cross Cutting Issues</vt:lpstr>
      <vt:lpstr>The Endangerment Finding </vt:lpstr>
      <vt:lpstr>The Endangerment Finding – EPA Press Release</vt:lpstr>
      <vt:lpstr>The Endangerment Finding – EPA Press Release</vt:lpstr>
      <vt:lpstr>Endangerment Finding – Statutory Language</vt:lpstr>
      <vt:lpstr>Endangerment Finding – Statutory Language</vt:lpstr>
      <vt:lpstr>Proposed Repeal of Power Plant GHG Standards </vt:lpstr>
      <vt:lpstr>Power Plant GHG Standards – Primary Proposal</vt:lpstr>
      <vt:lpstr>Power Plant GHG Standards – Key Rationale for Primary Proposal</vt:lpstr>
      <vt:lpstr>Power Plant GHG Standards – Alternative Proposal</vt:lpstr>
      <vt:lpstr>Power Plant GHG Standards – Key Rationale for Alternative Proposal</vt:lpstr>
      <vt:lpstr>Thank You!</vt:lpstr>
    </vt:vector>
  </TitlesOfParts>
  <Company/>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EPA’s Clean Air Act Deregulatory Agenda</dc:title>
  <cp:revision>1</cp:revision>
</cp:coreProperties>
</file>