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sldIdLst>
    <p:sldId id="259" r:id="rId3"/>
    <p:sldId id="264" r:id="rId4"/>
    <p:sldId id="265" r:id="rId5"/>
    <p:sldId id="266" r:id="rId6"/>
    <p:sldId id="269" r:id="rId7"/>
    <p:sldId id="270" r:id="rId8"/>
    <p:sldId id="267" r:id="rId9"/>
    <p:sldId id="268" r:id="rId10"/>
  </p:sldIdLst>
  <p:sldSz cx="12192000" cy="68580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1C934C-AA4B-42BA-937A-9CA05D33DF9C}" v="23" dt="2025-07-14T17:00:28.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12" d="100"/>
          <a:sy n="112" d="100"/>
        </p:scale>
        <p:origin x="4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9C525C-778F-4AAE-AF6C-AF245D8A31F4}"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7248DE35-1580-47A6-8E71-3C510E330621}">
      <dgm:prSet/>
      <dgm:spPr/>
      <dgm:t>
        <a:bodyPr/>
        <a:lstStyle/>
        <a:p>
          <a:r>
            <a:rPr lang="en-US"/>
            <a:t>Requires permitting agencies to:</a:t>
          </a:r>
        </a:p>
      </dgm:t>
    </dgm:pt>
    <dgm:pt modelId="{AD067983-5E4D-48DB-8EE8-499DDC8E08AA}" type="parTrans" cxnId="{ED2E02E0-7D26-45F7-8355-75BF59415AB2}">
      <dgm:prSet/>
      <dgm:spPr/>
      <dgm:t>
        <a:bodyPr/>
        <a:lstStyle/>
        <a:p>
          <a:endParaRPr lang="en-US"/>
        </a:p>
      </dgm:t>
    </dgm:pt>
    <dgm:pt modelId="{FFF33353-161F-4EFF-84E0-FD9C21833F38}" type="sibTrans" cxnId="{ED2E02E0-7D26-45F7-8355-75BF59415AB2}">
      <dgm:prSet/>
      <dgm:spPr/>
      <dgm:t>
        <a:bodyPr/>
        <a:lstStyle/>
        <a:p>
          <a:endParaRPr lang="en-US"/>
        </a:p>
      </dgm:t>
    </dgm:pt>
    <dgm:pt modelId="{0D6B8C67-E934-4309-8573-DF077CFCC53D}">
      <dgm:prSet/>
      <dgm:spPr/>
      <dgm:t>
        <a:bodyPr/>
        <a:lstStyle/>
        <a:p>
          <a:r>
            <a:rPr lang="en-US"/>
            <a:t>Adopt software for tracking lifecycle of project reviews</a:t>
          </a:r>
        </a:p>
      </dgm:t>
    </dgm:pt>
    <dgm:pt modelId="{B4438F6C-0DE0-4255-8DDA-4B1F347167E3}" type="parTrans" cxnId="{3D9DFA6C-E8FB-4F6F-BB9A-849815C8A205}">
      <dgm:prSet/>
      <dgm:spPr/>
      <dgm:t>
        <a:bodyPr/>
        <a:lstStyle/>
        <a:p>
          <a:endParaRPr lang="en-US"/>
        </a:p>
      </dgm:t>
    </dgm:pt>
    <dgm:pt modelId="{5524EC5C-5D04-4C8C-B22A-62428AC47D52}" type="sibTrans" cxnId="{3D9DFA6C-E8FB-4F6F-BB9A-849815C8A205}">
      <dgm:prSet/>
      <dgm:spPr/>
      <dgm:t>
        <a:bodyPr/>
        <a:lstStyle/>
        <a:p>
          <a:endParaRPr lang="en-US"/>
        </a:p>
      </dgm:t>
    </dgm:pt>
    <dgm:pt modelId="{1F6637EC-362B-4D53-BD91-7CDA5212FF76}">
      <dgm:prSet/>
      <dgm:spPr/>
      <dgm:t>
        <a:bodyPr/>
        <a:lstStyle/>
        <a:p>
          <a:r>
            <a:rPr lang="en-US" dirty="0"/>
            <a:t>Use tools incorporating decision logic to decide outcomes for lower complexity reviews </a:t>
          </a:r>
        </a:p>
      </dgm:t>
    </dgm:pt>
    <dgm:pt modelId="{5FA01554-9835-486D-8D16-0A27A5DAE8D4}" type="parTrans" cxnId="{F7E02E9F-E5ED-4276-BBE2-1C8CD71AB66F}">
      <dgm:prSet/>
      <dgm:spPr/>
      <dgm:t>
        <a:bodyPr/>
        <a:lstStyle/>
        <a:p>
          <a:endParaRPr lang="en-US"/>
        </a:p>
      </dgm:t>
    </dgm:pt>
    <dgm:pt modelId="{D919E332-0A84-4252-9737-A3FE7B464C2D}" type="sibTrans" cxnId="{F7E02E9F-E5ED-4276-BBE2-1C8CD71AB66F}">
      <dgm:prSet/>
      <dgm:spPr/>
      <dgm:t>
        <a:bodyPr/>
        <a:lstStyle/>
        <a:p>
          <a:endParaRPr lang="en-US"/>
        </a:p>
      </dgm:t>
    </dgm:pt>
    <dgm:pt modelId="{CB79B529-FDB4-4279-8ED0-C77CB6D5B792}">
      <dgm:prSet/>
      <dgm:spPr/>
      <dgm:t>
        <a:bodyPr/>
        <a:lstStyle/>
        <a:p>
          <a:r>
            <a:rPr lang="en-US" dirty="0"/>
            <a:t>Require applicants to submit data packages in a consistent format with metadata</a:t>
          </a:r>
        </a:p>
      </dgm:t>
    </dgm:pt>
    <dgm:pt modelId="{DF42B1D9-7715-4E51-99B0-6AE582E5A2E1}" type="parTrans" cxnId="{EB6D4F98-DEB6-4A5A-B947-3AC2F37ED0D6}">
      <dgm:prSet/>
      <dgm:spPr/>
      <dgm:t>
        <a:bodyPr/>
        <a:lstStyle/>
        <a:p>
          <a:endParaRPr lang="en-US"/>
        </a:p>
      </dgm:t>
    </dgm:pt>
    <dgm:pt modelId="{4D56C042-3311-4183-85C4-A514B994A1D5}" type="sibTrans" cxnId="{EB6D4F98-DEB6-4A5A-B947-3AC2F37ED0D6}">
      <dgm:prSet/>
      <dgm:spPr/>
      <dgm:t>
        <a:bodyPr/>
        <a:lstStyle/>
        <a:p>
          <a:endParaRPr lang="en-US"/>
        </a:p>
      </dgm:t>
    </dgm:pt>
    <dgm:pt modelId="{F6E14BC5-ACFD-4CA2-949F-A3F3BED11C3E}">
      <dgm:prSet/>
      <dgm:spPr/>
      <dgm:t>
        <a:bodyPr/>
        <a:lstStyle/>
        <a:p>
          <a:r>
            <a:rPr lang="en-US" dirty="0"/>
            <a:t>Publish timeline data for milestones for agency actions as well as project sponsor actions</a:t>
          </a:r>
        </a:p>
      </dgm:t>
    </dgm:pt>
    <dgm:pt modelId="{81C54F9D-7716-4A0E-BC69-7AFEC98453A5}" type="parTrans" cxnId="{C555815C-F4E3-4BB5-8B05-6ED06F5F4E7F}">
      <dgm:prSet/>
      <dgm:spPr/>
      <dgm:t>
        <a:bodyPr/>
        <a:lstStyle/>
        <a:p>
          <a:endParaRPr lang="en-US"/>
        </a:p>
      </dgm:t>
    </dgm:pt>
    <dgm:pt modelId="{EA41D8C5-CB8F-4E9A-B29A-8488BA87FA45}" type="sibTrans" cxnId="{C555815C-F4E3-4BB5-8B05-6ED06F5F4E7F}">
      <dgm:prSet/>
      <dgm:spPr/>
      <dgm:t>
        <a:bodyPr/>
        <a:lstStyle/>
        <a:p>
          <a:endParaRPr lang="en-US"/>
        </a:p>
      </dgm:t>
    </dgm:pt>
    <dgm:pt modelId="{FC86D798-4FB7-44FA-B9E7-8F4A5F74CF3E}">
      <dgm:prSet/>
      <dgm:spPr/>
      <dgm:t>
        <a:bodyPr/>
        <a:lstStyle/>
        <a:p>
          <a:r>
            <a:rPr lang="en-US"/>
            <a:t>90-day timeline established for agencies to begin implementation of the Action Plan (August 28, 2025)</a:t>
          </a:r>
        </a:p>
      </dgm:t>
    </dgm:pt>
    <dgm:pt modelId="{74C5E46B-C0F1-4DD8-A504-EA1153332604}" type="parTrans" cxnId="{F1E6785E-75A6-4929-B294-AACF9FDB3407}">
      <dgm:prSet/>
      <dgm:spPr/>
      <dgm:t>
        <a:bodyPr/>
        <a:lstStyle/>
        <a:p>
          <a:endParaRPr lang="en-US"/>
        </a:p>
      </dgm:t>
    </dgm:pt>
    <dgm:pt modelId="{534F0C03-EA81-425A-8BF6-13E9567671E1}" type="sibTrans" cxnId="{F1E6785E-75A6-4929-B294-AACF9FDB3407}">
      <dgm:prSet/>
      <dgm:spPr/>
      <dgm:t>
        <a:bodyPr/>
        <a:lstStyle/>
        <a:p>
          <a:endParaRPr lang="en-US"/>
        </a:p>
      </dgm:t>
    </dgm:pt>
    <dgm:pt modelId="{BB669950-C34B-4A2C-AADF-000FE57E569D}" type="pres">
      <dgm:prSet presAssocID="{A19C525C-778F-4AAE-AF6C-AF245D8A31F4}" presName="linear" presStyleCnt="0">
        <dgm:presLayoutVars>
          <dgm:animLvl val="lvl"/>
          <dgm:resizeHandles val="exact"/>
        </dgm:presLayoutVars>
      </dgm:prSet>
      <dgm:spPr/>
    </dgm:pt>
    <dgm:pt modelId="{348B1A33-5467-4DDA-8AC6-2FA3B8982527}" type="pres">
      <dgm:prSet presAssocID="{7248DE35-1580-47A6-8E71-3C510E330621}" presName="parentText" presStyleLbl="node1" presStyleIdx="0" presStyleCnt="2" custScaleY="103029" custLinFactNeighborY="-5026">
        <dgm:presLayoutVars>
          <dgm:chMax val="0"/>
          <dgm:bulletEnabled val="1"/>
        </dgm:presLayoutVars>
      </dgm:prSet>
      <dgm:spPr/>
    </dgm:pt>
    <dgm:pt modelId="{BE05E9B5-69C9-4AD1-9C25-56E266DEA8D9}" type="pres">
      <dgm:prSet presAssocID="{7248DE35-1580-47A6-8E71-3C510E330621}" presName="childText" presStyleLbl="revTx" presStyleIdx="0" presStyleCnt="1">
        <dgm:presLayoutVars>
          <dgm:bulletEnabled val="1"/>
        </dgm:presLayoutVars>
      </dgm:prSet>
      <dgm:spPr/>
    </dgm:pt>
    <dgm:pt modelId="{FA7C8CCC-640D-486B-9DF4-B1C4367894DF}" type="pres">
      <dgm:prSet presAssocID="{FC86D798-4FB7-44FA-B9E7-8F4A5F74CF3E}" presName="parentText" presStyleLbl="node1" presStyleIdx="1" presStyleCnt="2" custLinFactNeighborY="10680">
        <dgm:presLayoutVars>
          <dgm:chMax val="0"/>
          <dgm:bulletEnabled val="1"/>
        </dgm:presLayoutVars>
      </dgm:prSet>
      <dgm:spPr/>
    </dgm:pt>
  </dgm:ptLst>
  <dgm:cxnLst>
    <dgm:cxn modelId="{E3D66A0A-1BC8-4943-A986-5669784B2415}" type="presOf" srcId="{CB79B529-FDB4-4279-8ED0-C77CB6D5B792}" destId="{BE05E9B5-69C9-4AD1-9C25-56E266DEA8D9}" srcOrd="0" destOrd="2" presId="urn:microsoft.com/office/officeart/2005/8/layout/vList2"/>
    <dgm:cxn modelId="{EB797C11-F7FF-4C8A-A342-BD1DA4D00FAC}" type="presOf" srcId="{7248DE35-1580-47A6-8E71-3C510E330621}" destId="{348B1A33-5467-4DDA-8AC6-2FA3B8982527}" srcOrd="0" destOrd="0" presId="urn:microsoft.com/office/officeart/2005/8/layout/vList2"/>
    <dgm:cxn modelId="{C555815C-F4E3-4BB5-8B05-6ED06F5F4E7F}" srcId="{7248DE35-1580-47A6-8E71-3C510E330621}" destId="{F6E14BC5-ACFD-4CA2-949F-A3F3BED11C3E}" srcOrd="3" destOrd="0" parTransId="{81C54F9D-7716-4A0E-BC69-7AFEC98453A5}" sibTransId="{EA41D8C5-CB8F-4E9A-B29A-8488BA87FA45}"/>
    <dgm:cxn modelId="{F1E6785E-75A6-4929-B294-AACF9FDB3407}" srcId="{A19C525C-778F-4AAE-AF6C-AF245D8A31F4}" destId="{FC86D798-4FB7-44FA-B9E7-8F4A5F74CF3E}" srcOrd="1" destOrd="0" parTransId="{74C5E46B-C0F1-4DD8-A504-EA1153332604}" sibTransId="{534F0C03-EA81-425A-8BF6-13E9567671E1}"/>
    <dgm:cxn modelId="{3D9DFA6C-E8FB-4F6F-BB9A-849815C8A205}" srcId="{7248DE35-1580-47A6-8E71-3C510E330621}" destId="{0D6B8C67-E934-4309-8573-DF077CFCC53D}" srcOrd="0" destOrd="0" parTransId="{B4438F6C-0DE0-4255-8DDA-4B1F347167E3}" sibTransId="{5524EC5C-5D04-4C8C-B22A-62428AC47D52}"/>
    <dgm:cxn modelId="{EB6D4F98-DEB6-4A5A-B947-3AC2F37ED0D6}" srcId="{7248DE35-1580-47A6-8E71-3C510E330621}" destId="{CB79B529-FDB4-4279-8ED0-C77CB6D5B792}" srcOrd="2" destOrd="0" parTransId="{DF42B1D9-7715-4E51-99B0-6AE582E5A2E1}" sibTransId="{4D56C042-3311-4183-85C4-A514B994A1D5}"/>
    <dgm:cxn modelId="{F7E02E9F-E5ED-4276-BBE2-1C8CD71AB66F}" srcId="{7248DE35-1580-47A6-8E71-3C510E330621}" destId="{1F6637EC-362B-4D53-BD91-7CDA5212FF76}" srcOrd="1" destOrd="0" parTransId="{5FA01554-9835-486D-8D16-0A27A5DAE8D4}" sibTransId="{D919E332-0A84-4252-9737-A3FE7B464C2D}"/>
    <dgm:cxn modelId="{FD9C9CAE-25B7-48F6-A354-215329974BF9}" type="presOf" srcId="{A19C525C-778F-4AAE-AF6C-AF245D8A31F4}" destId="{BB669950-C34B-4A2C-AADF-000FE57E569D}" srcOrd="0" destOrd="0" presId="urn:microsoft.com/office/officeart/2005/8/layout/vList2"/>
    <dgm:cxn modelId="{300105B2-9E98-409F-A4DB-5122CCE2E04A}" type="presOf" srcId="{F6E14BC5-ACFD-4CA2-949F-A3F3BED11C3E}" destId="{BE05E9B5-69C9-4AD1-9C25-56E266DEA8D9}" srcOrd="0" destOrd="3" presId="urn:microsoft.com/office/officeart/2005/8/layout/vList2"/>
    <dgm:cxn modelId="{0DA7DFBD-DE46-4677-97B4-BF8EA2A46A88}" type="presOf" srcId="{FC86D798-4FB7-44FA-B9E7-8F4A5F74CF3E}" destId="{FA7C8CCC-640D-486B-9DF4-B1C4367894DF}" srcOrd="0" destOrd="0" presId="urn:microsoft.com/office/officeart/2005/8/layout/vList2"/>
    <dgm:cxn modelId="{CC07D2D2-E9F4-46F2-8E76-0481F745CDA0}" type="presOf" srcId="{1F6637EC-362B-4D53-BD91-7CDA5212FF76}" destId="{BE05E9B5-69C9-4AD1-9C25-56E266DEA8D9}" srcOrd="0" destOrd="1" presId="urn:microsoft.com/office/officeart/2005/8/layout/vList2"/>
    <dgm:cxn modelId="{ED2E02E0-7D26-45F7-8355-75BF59415AB2}" srcId="{A19C525C-778F-4AAE-AF6C-AF245D8A31F4}" destId="{7248DE35-1580-47A6-8E71-3C510E330621}" srcOrd="0" destOrd="0" parTransId="{AD067983-5E4D-48DB-8EE8-499DDC8E08AA}" sibTransId="{FFF33353-161F-4EFF-84E0-FD9C21833F38}"/>
    <dgm:cxn modelId="{0C64F1E6-FBE0-4DA2-8EE3-68EB5FC6624F}" type="presOf" srcId="{0D6B8C67-E934-4309-8573-DF077CFCC53D}" destId="{BE05E9B5-69C9-4AD1-9C25-56E266DEA8D9}" srcOrd="0" destOrd="0" presId="urn:microsoft.com/office/officeart/2005/8/layout/vList2"/>
    <dgm:cxn modelId="{D9B9A586-7E28-458C-A764-9D42DEC15F50}" type="presParOf" srcId="{BB669950-C34B-4A2C-AADF-000FE57E569D}" destId="{348B1A33-5467-4DDA-8AC6-2FA3B8982527}" srcOrd="0" destOrd="0" presId="urn:microsoft.com/office/officeart/2005/8/layout/vList2"/>
    <dgm:cxn modelId="{05CE5A12-6BF5-408B-8213-053C464729BC}" type="presParOf" srcId="{BB669950-C34B-4A2C-AADF-000FE57E569D}" destId="{BE05E9B5-69C9-4AD1-9C25-56E266DEA8D9}" srcOrd="1" destOrd="0" presId="urn:microsoft.com/office/officeart/2005/8/layout/vList2"/>
    <dgm:cxn modelId="{0A87F077-EA5A-49A8-AD51-13E5B279D7DD}" type="presParOf" srcId="{BB669950-C34B-4A2C-AADF-000FE57E569D}" destId="{FA7C8CCC-640D-486B-9DF4-B1C4367894DF}"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B1A33-5467-4DDA-8AC6-2FA3B8982527}">
      <dsp:nvSpPr>
        <dsp:cNvPr id="0" name=""/>
        <dsp:cNvSpPr/>
      </dsp:nvSpPr>
      <dsp:spPr>
        <a:xfrm>
          <a:off x="0" y="0"/>
          <a:ext cx="5509189" cy="130187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Requires permitting agencies to:</a:t>
          </a:r>
        </a:p>
      </dsp:txBody>
      <dsp:txXfrm>
        <a:off x="63552" y="63552"/>
        <a:ext cx="5382085" cy="1174770"/>
      </dsp:txXfrm>
    </dsp:sp>
    <dsp:sp modelId="{BE05E9B5-69C9-4AD1-9C25-56E266DEA8D9}">
      <dsp:nvSpPr>
        <dsp:cNvPr id="0" name=""/>
        <dsp:cNvSpPr/>
      </dsp:nvSpPr>
      <dsp:spPr>
        <a:xfrm>
          <a:off x="0" y="1378539"/>
          <a:ext cx="5509189" cy="223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91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Adopt software for tracking lifecycle of project reviews</a:t>
          </a:r>
        </a:p>
        <a:p>
          <a:pPr marL="171450" lvl="1" indent="-171450" algn="l" defTabSz="844550">
            <a:lnSpc>
              <a:spcPct val="90000"/>
            </a:lnSpc>
            <a:spcBef>
              <a:spcPct val="0"/>
            </a:spcBef>
            <a:spcAft>
              <a:spcPct val="20000"/>
            </a:spcAft>
            <a:buChar char="•"/>
          </a:pPr>
          <a:r>
            <a:rPr lang="en-US" sz="1900" kern="1200" dirty="0"/>
            <a:t>Use tools incorporating decision logic to decide outcomes for lower complexity reviews </a:t>
          </a:r>
        </a:p>
        <a:p>
          <a:pPr marL="171450" lvl="1" indent="-171450" algn="l" defTabSz="844550">
            <a:lnSpc>
              <a:spcPct val="90000"/>
            </a:lnSpc>
            <a:spcBef>
              <a:spcPct val="0"/>
            </a:spcBef>
            <a:spcAft>
              <a:spcPct val="20000"/>
            </a:spcAft>
            <a:buChar char="•"/>
          </a:pPr>
          <a:r>
            <a:rPr lang="en-US" sz="1900" kern="1200" dirty="0"/>
            <a:t>Require applicants to submit data packages in a consistent format with metadata</a:t>
          </a:r>
        </a:p>
        <a:p>
          <a:pPr marL="171450" lvl="1" indent="-171450" algn="l" defTabSz="844550">
            <a:lnSpc>
              <a:spcPct val="90000"/>
            </a:lnSpc>
            <a:spcBef>
              <a:spcPct val="0"/>
            </a:spcBef>
            <a:spcAft>
              <a:spcPct val="20000"/>
            </a:spcAft>
            <a:buChar char="•"/>
          </a:pPr>
          <a:r>
            <a:rPr lang="en-US" sz="1900" kern="1200" dirty="0"/>
            <a:t>Publish timeline data for milestones for agency actions as well as project sponsor actions</a:t>
          </a:r>
        </a:p>
      </dsp:txBody>
      <dsp:txXfrm>
        <a:off x="0" y="1378539"/>
        <a:ext cx="5509189" cy="2235600"/>
      </dsp:txXfrm>
    </dsp:sp>
    <dsp:sp modelId="{FA7C8CCC-640D-486B-9DF4-B1C4367894DF}">
      <dsp:nvSpPr>
        <dsp:cNvPr id="0" name=""/>
        <dsp:cNvSpPr/>
      </dsp:nvSpPr>
      <dsp:spPr>
        <a:xfrm>
          <a:off x="0" y="3690803"/>
          <a:ext cx="5509189" cy="12636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90-day timeline established for agencies to begin implementation of the Action Plan (August 28, 2025)</a:t>
          </a:r>
        </a:p>
      </dsp:txBody>
      <dsp:txXfrm>
        <a:off x="61684" y="3752487"/>
        <a:ext cx="5385821" cy="11402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44AED-3F4C-4FCF-8D57-CB146957ED26}"/>
              </a:ext>
            </a:extLst>
          </p:cNvPr>
          <p:cNvSpPr/>
          <p:nvPr/>
        </p:nvSpPr>
        <p:spPr>
          <a:xfrm>
            <a:off x="609600" y="609600"/>
            <a:ext cx="11215283" cy="51473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 name="Title 1">
            <a:extLst>
              <a:ext uri="{FF2B5EF4-FFF2-40B4-BE49-F238E27FC236}">
                <a16:creationId xmlns:a16="http://schemas.microsoft.com/office/drawing/2014/main" id="{8DDB44FC-B2B6-4A5A-92ED-B2F47F6D255A}"/>
              </a:ext>
            </a:extLst>
          </p:cNvPr>
          <p:cNvSpPr>
            <a:spLocks noGrp="1"/>
          </p:cNvSpPr>
          <p:nvPr>
            <p:ph type="ctrTitle"/>
          </p:nvPr>
        </p:nvSpPr>
        <p:spPr>
          <a:xfrm>
            <a:off x="975360" y="1463040"/>
            <a:ext cx="8749665" cy="1584960"/>
          </a:xfrm>
        </p:spPr>
        <p:txBody>
          <a:bodyPr anchor="t"/>
          <a:lstStyle>
            <a:lvl1pPr algn="l">
              <a:lnSpc>
                <a:spcPct val="100000"/>
              </a:lnSpc>
              <a:defRPr sz="4400">
                <a:solidFill>
                  <a:schemeClr val="bg1"/>
                </a:solidFill>
              </a:defRPr>
            </a:lvl1pPr>
          </a:lstStyle>
          <a:p>
            <a:r>
              <a:rPr lang="en-US"/>
              <a:t>Click to edit Master title style</a:t>
            </a:r>
            <a:endParaRPr dirty="0"/>
          </a:p>
        </p:txBody>
      </p:sp>
      <p:sp>
        <p:nvSpPr>
          <p:cNvPr id="3" name="Subtitle 2">
            <a:extLst>
              <a:ext uri="{FF2B5EF4-FFF2-40B4-BE49-F238E27FC236}">
                <a16:creationId xmlns:a16="http://schemas.microsoft.com/office/drawing/2014/main" id="{C56F10D4-2079-454D-B9CC-44CE65E171E8}"/>
              </a:ext>
            </a:extLst>
          </p:cNvPr>
          <p:cNvSpPr>
            <a:spLocks noGrp="1"/>
          </p:cNvSpPr>
          <p:nvPr>
            <p:ph type="subTitle" idx="1"/>
          </p:nvPr>
        </p:nvSpPr>
        <p:spPr>
          <a:xfrm>
            <a:off x="975360" y="3840480"/>
            <a:ext cx="4998720" cy="731520"/>
          </a:xfrm>
        </p:spPr>
        <p:txBody>
          <a:bodyPr/>
          <a:lstStyle>
            <a:lvl1pPr marL="0" indent="0" algn="l">
              <a:lnSpc>
                <a:spcPct val="100000"/>
              </a:lnSpc>
              <a:spcBef>
                <a:spcPts val="0"/>
              </a:spcBef>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dirty="0"/>
          </a:p>
        </p:txBody>
      </p:sp>
      <p:sp>
        <p:nvSpPr>
          <p:cNvPr id="8" name="Rectangle 7">
            <a:extLst>
              <a:ext uri="{FF2B5EF4-FFF2-40B4-BE49-F238E27FC236}">
                <a16:creationId xmlns:a16="http://schemas.microsoft.com/office/drawing/2014/main" id="{CDC37ACA-6419-40F0-AFA3-DDE55853DA62}"/>
              </a:ext>
            </a:extLst>
          </p:cNvPr>
          <p:cNvSpPr/>
          <p:nvPr/>
        </p:nvSpPr>
        <p:spPr>
          <a:xfrm>
            <a:off x="365760" y="367372"/>
            <a:ext cx="11215283" cy="5147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Tree>
    <p:extLst>
      <p:ext uri="{BB962C8B-B14F-4D97-AF65-F5344CB8AC3E}">
        <p14:creationId xmlns:p14="http://schemas.microsoft.com/office/powerpoint/2010/main" val="78907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allout B">
    <p:spTree>
      <p:nvGrpSpPr>
        <p:cNvPr id="1" name=""/>
        <p:cNvGrpSpPr/>
        <p:nvPr/>
      </p:nvGrpSpPr>
      <p:grpSpPr>
        <a:xfrm>
          <a:off x="0" y="0"/>
          <a:ext cx="0" cy="0"/>
          <a:chOff x="0" y="0"/>
          <a:chExt cx="0" cy="0"/>
        </a:xfrm>
      </p:grpSpPr>
      <p:sp>
        <p:nvSpPr>
          <p:cNvPr id="20" name="Text Placeholder 17">
            <a:extLst>
              <a:ext uri="{FF2B5EF4-FFF2-40B4-BE49-F238E27FC236}">
                <a16:creationId xmlns:a16="http://schemas.microsoft.com/office/drawing/2014/main" id="{A06559A9-F5AD-45B4-B5FF-D8B8D0BDBAB5}"/>
              </a:ext>
            </a:extLst>
          </p:cNvPr>
          <p:cNvSpPr>
            <a:spLocks noGrp="1"/>
          </p:cNvSpPr>
          <p:nvPr>
            <p:ph type="body" sz="quarter" idx="15" hasCustomPrompt="1"/>
          </p:nvPr>
        </p:nvSpPr>
        <p:spPr>
          <a:xfrm>
            <a:off x="670561" y="1341120"/>
            <a:ext cx="11049775" cy="1426464"/>
          </a:xfrm>
          <a:solidFill>
            <a:schemeClr val="accent3"/>
          </a:solidFill>
        </p:spPr>
        <p:txBody>
          <a:bodyPr lIns="182880" tIns="320040" rIns="365760"/>
          <a:lstStyle>
            <a:lvl1pPr marL="0" indent="0">
              <a:lnSpc>
                <a:spcPct val="100000"/>
              </a:lnSpc>
              <a:spcBef>
                <a:spcPts val="0"/>
              </a:spcBef>
              <a:buNone/>
              <a:defRPr sz="2667">
                <a:solidFill>
                  <a:schemeClr val="accent2"/>
                </a:solidFill>
              </a:defRPr>
            </a:lvl1pPr>
            <a:lvl2pPr marL="0" indent="0">
              <a:lnSpc>
                <a:spcPct val="100000"/>
              </a:lnSpc>
              <a:spcBef>
                <a:spcPts val="0"/>
              </a:spcBef>
              <a:buNone/>
              <a:defRPr sz="2667">
                <a:solidFill>
                  <a:schemeClr val="tx1"/>
                </a:solidFill>
              </a:defRPr>
            </a:lvl2pPr>
            <a:lvl3pPr marL="0" indent="0">
              <a:lnSpc>
                <a:spcPct val="100000"/>
              </a:lnSpc>
              <a:spcBef>
                <a:spcPts val="0"/>
              </a:spcBef>
              <a:buNone/>
              <a:defRPr sz="2667">
                <a:solidFill>
                  <a:schemeClr val="tx1"/>
                </a:solidFill>
              </a:defRPr>
            </a:lvl3pPr>
            <a:lvl4pPr marL="0" indent="0">
              <a:lnSpc>
                <a:spcPct val="100000"/>
              </a:lnSpc>
              <a:spcBef>
                <a:spcPts val="0"/>
              </a:spcBef>
              <a:buNone/>
              <a:defRPr sz="2667">
                <a:solidFill>
                  <a:schemeClr val="tx1"/>
                </a:solidFill>
              </a:defRPr>
            </a:lvl4pPr>
            <a:lvl5pPr marL="0" indent="0">
              <a:lnSpc>
                <a:spcPct val="100000"/>
              </a:lnSpc>
              <a:spcBef>
                <a:spcPts val="0"/>
              </a:spcBef>
              <a:buNone/>
              <a:defRPr sz="2667">
                <a:solidFill>
                  <a:schemeClr val="tx1"/>
                </a:solidFill>
              </a:defRPr>
            </a:lvl5pPr>
          </a:lstStyle>
          <a:p>
            <a:pPr lvl="0"/>
            <a:r>
              <a:t> </a:t>
            </a:r>
          </a:p>
        </p:txBody>
      </p:sp>
      <p:sp>
        <p:nvSpPr>
          <p:cNvPr id="3" name="Do not remove" hidden="1">
            <a:extLst>
              <a:ext uri="{FF2B5EF4-FFF2-40B4-BE49-F238E27FC236}">
                <a16:creationId xmlns:a16="http://schemas.microsoft.com/office/drawing/2014/main" id="{12433328-E78A-45E1-855C-AFAA4DC7C99F}"/>
              </a:ext>
            </a:extLst>
          </p:cNvPr>
          <p:cNvSpPr/>
          <p:nvPr>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dirty="0"/>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64B0F75E-4675-4626-BF7B-BFD2F5047927}" type="slidenum">
              <a:rPr lang="en-US" smtClean="0"/>
              <a:t>‹#›</a:t>
            </a:fld>
            <a:endParaRPr lang="en-US"/>
          </a:p>
        </p:txBody>
      </p:sp>
      <p:sp>
        <p:nvSpPr>
          <p:cNvPr id="17" name="Content Placeholder 2">
            <a:extLst>
              <a:ext uri="{FF2B5EF4-FFF2-40B4-BE49-F238E27FC236}">
                <a16:creationId xmlns:a16="http://schemas.microsoft.com/office/drawing/2014/main" id="{64304616-A070-4D2D-87CE-62BEE86B4B11}"/>
              </a:ext>
            </a:extLst>
          </p:cNvPr>
          <p:cNvSpPr>
            <a:spLocks noGrp="1"/>
          </p:cNvSpPr>
          <p:nvPr>
            <p:ph idx="1"/>
          </p:nvPr>
        </p:nvSpPr>
        <p:spPr>
          <a:xfrm>
            <a:off x="612884" y="3035808"/>
            <a:ext cx="10972800" cy="2804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3" name="Text Placeholder 19">
            <a:extLst>
              <a:ext uri="{FF2B5EF4-FFF2-40B4-BE49-F238E27FC236}">
                <a16:creationId xmlns:a16="http://schemas.microsoft.com/office/drawing/2014/main" id="{AEDFCC44-63E8-4712-9D0B-72D2F4C2AAAE}"/>
              </a:ext>
            </a:extLst>
          </p:cNvPr>
          <p:cNvSpPr>
            <a:spLocks noGrp="1"/>
          </p:cNvSpPr>
          <p:nvPr>
            <p:ph type="body" sz="quarter" idx="13"/>
          </p:nvPr>
        </p:nvSpPr>
        <p:spPr>
          <a:xfrm>
            <a:off x="426720" y="1097280"/>
            <a:ext cx="11058144" cy="1426464"/>
          </a:xfrm>
          <a:ln>
            <a:solidFill>
              <a:schemeClr val="tx1"/>
            </a:solidFill>
          </a:ln>
        </p:spPr>
        <p:txBody>
          <a:bodyPr lIns="365760" tIns="457200" rIns="182880" bIns="182880" anchor="ctr" anchorCtr="0"/>
          <a:lstStyle>
            <a:lvl1pPr marL="0" indent="0">
              <a:buNone/>
              <a:defRPr sz="28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25072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allout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a:p>
        </p:txBody>
      </p:sp>
      <p:sp>
        <p:nvSpPr>
          <p:cNvPr id="20" name="Text Placeholder 17">
            <a:extLst>
              <a:ext uri="{FF2B5EF4-FFF2-40B4-BE49-F238E27FC236}">
                <a16:creationId xmlns:a16="http://schemas.microsoft.com/office/drawing/2014/main" id="{A06559A9-F5AD-45B4-B5FF-D8B8D0BDBAB5}"/>
              </a:ext>
            </a:extLst>
          </p:cNvPr>
          <p:cNvSpPr>
            <a:spLocks noGrp="1"/>
          </p:cNvSpPr>
          <p:nvPr>
            <p:ph type="body" sz="quarter" idx="15" hasCustomPrompt="1"/>
          </p:nvPr>
        </p:nvSpPr>
        <p:spPr>
          <a:xfrm>
            <a:off x="670561" y="1341120"/>
            <a:ext cx="11049775" cy="1426464"/>
          </a:xfrm>
          <a:solidFill>
            <a:schemeClr val="accent4"/>
          </a:solidFill>
        </p:spPr>
        <p:txBody>
          <a:bodyPr lIns="182880" tIns="320040" rIns="365760"/>
          <a:lstStyle>
            <a:lvl1pPr marL="0" indent="0">
              <a:lnSpc>
                <a:spcPct val="100000"/>
              </a:lnSpc>
              <a:spcBef>
                <a:spcPts val="0"/>
              </a:spcBef>
              <a:buNone/>
              <a:defRPr sz="2667">
                <a:solidFill>
                  <a:schemeClr val="accent2"/>
                </a:solidFill>
              </a:defRPr>
            </a:lvl1pPr>
            <a:lvl2pPr marL="0" indent="0">
              <a:lnSpc>
                <a:spcPct val="100000"/>
              </a:lnSpc>
              <a:spcBef>
                <a:spcPts val="0"/>
              </a:spcBef>
              <a:buNone/>
              <a:defRPr sz="2667">
                <a:solidFill>
                  <a:schemeClr val="tx1"/>
                </a:solidFill>
              </a:defRPr>
            </a:lvl2pPr>
            <a:lvl3pPr marL="0" indent="0">
              <a:lnSpc>
                <a:spcPct val="100000"/>
              </a:lnSpc>
              <a:spcBef>
                <a:spcPts val="0"/>
              </a:spcBef>
              <a:buNone/>
              <a:defRPr sz="2667">
                <a:solidFill>
                  <a:schemeClr val="tx1"/>
                </a:solidFill>
              </a:defRPr>
            </a:lvl3pPr>
            <a:lvl4pPr marL="0" indent="0">
              <a:lnSpc>
                <a:spcPct val="100000"/>
              </a:lnSpc>
              <a:spcBef>
                <a:spcPts val="0"/>
              </a:spcBef>
              <a:buNone/>
              <a:defRPr sz="2667">
                <a:solidFill>
                  <a:schemeClr val="tx1"/>
                </a:solidFill>
              </a:defRPr>
            </a:lvl4pPr>
            <a:lvl5pPr marL="0" indent="0">
              <a:lnSpc>
                <a:spcPct val="100000"/>
              </a:lnSpc>
              <a:spcBef>
                <a:spcPts val="0"/>
              </a:spcBef>
              <a:buNone/>
              <a:defRPr sz="2667">
                <a:solidFill>
                  <a:schemeClr val="tx1"/>
                </a:solidFill>
              </a:defRPr>
            </a:lvl5pPr>
          </a:lstStyle>
          <a:p>
            <a:pPr lvl="0"/>
            <a:r>
              <a:t> </a:t>
            </a:r>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64B0F75E-4675-4626-BF7B-BFD2F5047927}" type="slidenum">
              <a:rPr lang="en-US" smtClean="0"/>
              <a:t>‹#›</a:t>
            </a:fld>
            <a:endParaRPr lang="en-US"/>
          </a:p>
        </p:txBody>
      </p:sp>
      <p:sp>
        <p:nvSpPr>
          <p:cNvPr id="17" name="Content Placeholder 2">
            <a:extLst>
              <a:ext uri="{FF2B5EF4-FFF2-40B4-BE49-F238E27FC236}">
                <a16:creationId xmlns:a16="http://schemas.microsoft.com/office/drawing/2014/main" id="{64304616-A070-4D2D-87CE-62BEE86B4B11}"/>
              </a:ext>
            </a:extLst>
          </p:cNvPr>
          <p:cNvSpPr>
            <a:spLocks noGrp="1"/>
          </p:cNvSpPr>
          <p:nvPr>
            <p:ph idx="1"/>
          </p:nvPr>
        </p:nvSpPr>
        <p:spPr>
          <a:xfrm>
            <a:off x="612884" y="3035808"/>
            <a:ext cx="10972800" cy="2804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3" name="Text Placeholder 19">
            <a:extLst>
              <a:ext uri="{FF2B5EF4-FFF2-40B4-BE49-F238E27FC236}">
                <a16:creationId xmlns:a16="http://schemas.microsoft.com/office/drawing/2014/main" id="{AEDFCC44-63E8-4712-9D0B-72D2F4C2AAAE}"/>
              </a:ext>
            </a:extLst>
          </p:cNvPr>
          <p:cNvSpPr>
            <a:spLocks noGrp="1"/>
          </p:cNvSpPr>
          <p:nvPr>
            <p:ph type="body" sz="quarter" idx="13"/>
          </p:nvPr>
        </p:nvSpPr>
        <p:spPr>
          <a:xfrm>
            <a:off x="426720" y="1097280"/>
            <a:ext cx="11058144" cy="1426464"/>
          </a:xfrm>
          <a:ln>
            <a:solidFill>
              <a:schemeClr val="tx1"/>
            </a:solidFill>
          </a:ln>
        </p:spPr>
        <p:txBody>
          <a:bodyPr lIns="365760" tIns="457200" rIns="182880" bIns="182880" anchor="ctr" anchorCtr="0"/>
          <a:lstStyle>
            <a:lvl1pPr marL="0" indent="0">
              <a:buNone/>
              <a:defRPr sz="28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86209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allout 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a:p>
        </p:txBody>
      </p:sp>
      <p:sp>
        <p:nvSpPr>
          <p:cNvPr id="20" name="Text Placeholder 17">
            <a:extLst>
              <a:ext uri="{FF2B5EF4-FFF2-40B4-BE49-F238E27FC236}">
                <a16:creationId xmlns:a16="http://schemas.microsoft.com/office/drawing/2014/main" id="{A06559A9-F5AD-45B4-B5FF-D8B8D0BDBAB5}"/>
              </a:ext>
            </a:extLst>
          </p:cNvPr>
          <p:cNvSpPr>
            <a:spLocks noGrp="1"/>
          </p:cNvSpPr>
          <p:nvPr>
            <p:ph type="body" sz="quarter" idx="15" hasCustomPrompt="1"/>
          </p:nvPr>
        </p:nvSpPr>
        <p:spPr>
          <a:xfrm>
            <a:off x="670561" y="1341120"/>
            <a:ext cx="11049775" cy="1426464"/>
          </a:xfrm>
          <a:solidFill>
            <a:schemeClr val="accent5"/>
          </a:solidFill>
        </p:spPr>
        <p:txBody>
          <a:bodyPr lIns="182880" tIns="320040" rIns="365760"/>
          <a:lstStyle>
            <a:lvl1pPr marL="0" indent="0">
              <a:lnSpc>
                <a:spcPct val="100000"/>
              </a:lnSpc>
              <a:spcBef>
                <a:spcPts val="0"/>
              </a:spcBef>
              <a:buNone/>
              <a:defRPr sz="2667">
                <a:solidFill>
                  <a:schemeClr val="accent2"/>
                </a:solidFill>
              </a:defRPr>
            </a:lvl1pPr>
            <a:lvl2pPr marL="0" indent="0">
              <a:lnSpc>
                <a:spcPct val="100000"/>
              </a:lnSpc>
              <a:spcBef>
                <a:spcPts val="0"/>
              </a:spcBef>
              <a:buNone/>
              <a:defRPr sz="2667">
                <a:solidFill>
                  <a:schemeClr val="tx1"/>
                </a:solidFill>
              </a:defRPr>
            </a:lvl2pPr>
            <a:lvl3pPr marL="0" indent="0">
              <a:lnSpc>
                <a:spcPct val="100000"/>
              </a:lnSpc>
              <a:spcBef>
                <a:spcPts val="0"/>
              </a:spcBef>
              <a:buNone/>
              <a:defRPr sz="2667">
                <a:solidFill>
                  <a:schemeClr val="tx1"/>
                </a:solidFill>
              </a:defRPr>
            </a:lvl3pPr>
            <a:lvl4pPr marL="0" indent="0">
              <a:lnSpc>
                <a:spcPct val="100000"/>
              </a:lnSpc>
              <a:spcBef>
                <a:spcPts val="0"/>
              </a:spcBef>
              <a:buNone/>
              <a:defRPr sz="2667">
                <a:solidFill>
                  <a:schemeClr val="tx1"/>
                </a:solidFill>
              </a:defRPr>
            </a:lvl4pPr>
            <a:lvl5pPr marL="0" indent="0">
              <a:lnSpc>
                <a:spcPct val="100000"/>
              </a:lnSpc>
              <a:spcBef>
                <a:spcPts val="0"/>
              </a:spcBef>
              <a:buNone/>
              <a:defRPr sz="2667">
                <a:solidFill>
                  <a:schemeClr val="tx1"/>
                </a:solidFill>
              </a:defRPr>
            </a:lvl5pPr>
          </a:lstStyle>
          <a:p>
            <a:pPr lvl="0"/>
            <a:r>
              <a:t> </a:t>
            </a:r>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64B0F75E-4675-4626-BF7B-BFD2F5047927}" type="slidenum">
              <a:rPr lang="en-US" smtClean="0"/>
              <a:t>‹#›</a:t>
            </a:fld>
            <a:endParaRPr lang="en-US"/>
          </a:p>
        </p:txBody>
      </p:sp>
      <p:sp>
        <p:nvSpPr>
          <p:cNvPr id="17" name="Content Placeholder 2">
            <a:extLst>
              <a:ext uri="{FF2B5EF4-FFF2-40B4-BE49-F238E27FC236}">
                <a16:creationId xmlns:a16="http://schemas.microsoft.com/office/drawing/2014/main" id="{64304616-A070-4D2D-87CE-62BEE86B4B11}"/>
              </a:ext>
            </a:extLst>
          </p:cNvPr>
          <p:cNvSpPr>
            <a:spLocks noGrp="1"/>
          </p:cNvSpPr>
          <p:nvPr>
            <p:ph idx="1"/>
          </p:nvPr>
        </p:nvSpPr>
        <p:spPr>
          <a:xfrm>
            <a:off x="612884" y="3035808"/>
            <a:ext cx="10972800" cy="2804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3" name="Text Placeholder 19">
            <a:extLst>
              <a:ext uri="{FF2B5EF4-FFF2-40B4-BE49-F238E27FC236}">
                <a16:creationId xmlns:a16="http://schemas.microsoft.com/office/drawing/2014/main" id="{AEDFCC44-63E8-4712-9D0B-72D2F4C2AAAE}"/>
              </a:ext>
            </a:extLst>
          </p:cNvPr>
          <p:cNvSpPr>
            <a:spLocks noGrp="1"/>
          </p:cNvSpPr>
          <p:nvPr>
            <p:ph type="body" sz="quarter" idx="13"/>
          </p:nvPr>
        </p:nvSpPr>
        <p:spPr>
          <a:xfrm>
            <a:off x="426720" y="1097280"/>
            <a:ext cx="11058144" cy="1426464"/>
          </a:xfrm>
          <a:ln>
            <a:solidFill>
              <a:schemeClr val="tx1"/>
            </a:solidFill>
          </a:ln>
        </p:spPr>
        <p:txBody>
          <a:bodyPr lIns="365760" tIns="457200" rIns="182880" bIns="182880" anchor="ctr" anchorCtr="0"/>
          <a:lstStyle>
            <a:lvl1pPr marL="0" indent="0">
              <a:buNone/>
              <a:defRPr sz="28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471048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6C3CA7-3B15-4E34-AEB0-328D3246D46A}"/>
              </a:ext>
            </a:extLst>
          </p:cNvPr>
          <p:cNvSpPr>
            <a:spLocks noGrp="1"/>
          </p:cNvSpPr>
          <p:nvPr>
            <p:ph type="title"/>
          </p:nvPr>
        </p:nvSpPr>
        <p:spPr/>
        <p:txBody>
          <a:bodyPr/>
          <a:lstStyle/>
          <a:p>
            <a:r>
              <a:rPr lang="en-US"/>
              <a:t>Click to edit Master title style</a:t>
            </a:r>
            <a:endParaRPr dirty="0"/>
          </a:p>
        </p:txBody>
      </p:sp>
      <p:sp>
        <p:nvSpPr>
          <p:cNvPr id="8" name="Text Placeholder 2"/>
          <p:cNvSpPr>
            <a:spLocks noGrp="1"/>
          </p:cNvSpPr>
          <p:nvPr>
            <p:ph idx="12"/>
          </p:nvPr>
        </p:nvSpPr>
        <p:spPr>
          <a:xfrm>
            <a:off x="6096000" y="1369484"/>
            <a:ext cx="5181600" cy="4650317"/>
          </a:xfrm>
          <a:prstGeom prst="rect">
            <a:avLst/>
          </a:prstGeom>
        </p:spPr>
        <p:txBody>
          <a:bodyPr vert="horz" lIns="0" tIns="0" rIns="0" bIns="0" rtlCol="0">
            <a:no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 Placeholder 2"/>
          <p:cNvSpPr>
            <a:spLocks noGrp="1"/>
          </p:cNvSpPr>
          <p:nvPr>
            <p:ph idx="11"/>
          </p:nvPr>
        </p:nvSpPr>
        <p:spPr>
          <a:xfrm>
            <a:off x="623045" y="1369484"/>
            <a:ext cx="5181600" cy="4650317"/>
          </a:xfrm>
          <a:prstGeom prst="rect">
            <a:avLst/>
          </a:prstGeom>
        </p:spPr>
        <p:txBody>
          <a:bodyPr vert="horz" lIns="0" tIns="0" rIns="0" bIns="0" rtlCol="0">
            <a:no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Footer Placeholder 3">
            <a:extLst>
              <a:ext uri="{FF2B5EF4-FFF2-40B4-BE49-F238E27FC236}">
                <a16:creationId xmlns:a16="http://schemas.microsoft.com/office/drawing/2014/main" id="{5ADF6B1A-7ECD-48DE-8517-1CC421E8FF67}"/>
              </a:ext>
            </a:extLst>
          </p:cNvPr>
          <p:cNvSpPr>
            <a:spLocks noGrp="1"/>
          </p:cNvSpPr>
          <p:nvPr>
            <p:ph type="ftr" sz="quarter" idx="13"/>
          </p:nvPr>
        </p:nvSpPr>
        <p:spPr/>
        <p:txBody>
          <a:bodyPr/>
          <a:lstStyle/>
          <a:p>
            <a:endParaRPr lang="en-US"/>
          </a:p>
        </p:txBody>
      </p:sp>
      <p:sp>
        <p:nvSpPr>
          <p:cNvPr id="5" name="Slide Number Placeholder 4">
            <a:extLst>
              <a:ext uri="{FF2B5EF4-FFF2-40B4-BE49-F238E27FC236}">
                <a16:creationId xmlns:a16="http://schemas.microsoft.com/office/drawing/2014/main" id="{0C7503C4-00D6-460C-9BD1-4628649FCA3A}"/>
              </a:ext>
            </a:extLst>
          </p:cNvPr>
          <p:cNvSpPr>
            <a:spLocks noGrp="1"/>
          </p:cNvSpPr>
          <p:nvPr>
            <p:ph type="sldNum" sz="quarter" idx="14"/>
          </p:nvPr>
        </p:nvSpPr>
        <p:spPr/>
        <p:txBody>
          <a:bodyPr/>
          <a:lstStyle/>
          <a:p>
            <a:fld id="{64B0F75E-4675-4626-BF7B-BFD2F5047927}" type="slidenum">
              <a:rPr lang="en-US" smtClean="0"/>
              <a:t>‹#›</a:t>
            </a:fld>
            <a:endParaRPr lang="en-US"/>
          </a:p>
        </p:txBody>
      </p:sp>
    </p:spTree>
    <p:extLst>
      <p:ext uri="{BB962C8B-B14F-4D97-AF65-F5344CB8AC3E}">
        <p14:creationId xmlns:p14="http://schemas.microsoft.com/office/powerpoint/2010/main" val="2101384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2FEC4-C910-484D-B975-C09849B7BF2D}"/>
              </a:ext>
            </a:extLst>
          </p:cNvPr>
          <p:cNvSpPr>
            <a:spLocks noGrp="1"/>
          </p:cNvSpPr>
          <p:nvPr>
            <p:ph type="title"/>
          </p:nvPr>
        </p:nvSpPr>
        <p:spPr/>
        <p:txBody>
          <a:bodyPr/>
          <a:lstStyle/>
          <a:p>
            <a:r>
              <a:rPr lang="en-US"/>
              <a:t>Click to edit Master title style</a:t>
            </a:r>
            <a:endParaRPr dirty="0"/>
          </a:p>
        </p:txBody>
      </p:sp>
      <p:sp>
        <p:nvSpPr>
          <p:cNvPr id="10" name="Text Placeholder 2"/>
          <p:cNvSpPr>
            <a:spLocks noGrp="1"/>
          </p:cNvSpPr>
          <p:nvPr>
            <p:ph idx="14"/>
          </p:nvPr>
        </p:nvSpPr>
        <p:spPr>
          <a:xfrm>
            <a:off x="6096000" y="1951355"/>
            <a:ext cx="5181600" cy="4032560"/>
          </a:xfrm>
          <a:prstGeom prst="rect">
            <a:avLst/>
          </a:prstGeom>
        </p:spPr>
        <p:txBody>
          <a:bodyPr vert="horz" lIns="0" tIns="0" rIns="0" bIns="0" rtlCol="0">
            <a:no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ext Placeholder 2"/>
          <p:cNvSpPr>
            <a:spLocks noGrp="1"/>
          </p:cNvSpPr>
          <p:nvPr>
            <p:ph idx="13"/>
          </p:nvPr>
        </p:nvSpPr>
        <p:spPr>
          <a:xfrm>
            <a:off x="623045" y="1951355"/>
            <a:ext cx="5181600" cy="4032560"/>
          </a:xfrm>
          <a:prstGeom prst="rect">
            <a:avLst/>
          </a:prstGeom>
        </p:spPr>
        <p:txBody>
          <a:bodyPr vert="horz" lIns="0" tIns="0" rIns="0" bIns="0" rtlCol="0">
            <a:no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ext Placeholder 7"/>
          <p:cNvSpPr>
            <a:spLocks noGrp="1"/>
          </p:cNvSpPr>
          <p:nvPr>
            <p:ph type="body" sz="quarter" idx="11"/>
          </p:nvPr>
        </p:nvSpPr>
        <p:spPr>
          <a:xfrm>
            <a:off x="623045" y="1183640"/>
            <a:ext cx="5157787" cy="554355"/>
          </a:xfrm>
          <a:prstGeom prst="rect">
            <a:avLst/>
          </a:prstGeom>
        </p:spPr>
        <p:txBody>
          <a:bodyPr anchor="b"/>
          <a:lstStyle>
            <a:lvl1pPr marL="0" indent="0">
              <a:buNone/>
              <a:defRPr sz="2800" b="1">
                <a:solidFill>
                  <a:schemeClr val="tx1"/>
                </a:solidFill>
              </a:defRPr>
            </a:lvl1pPr>
          </a:lstStyle>
          <a:p>
            <a:pPr lvl="0"/>
            <a:r>
              <a:rPr lang="en-US"/>
              <a:t>Click to edit Master text styles</a:t>
            </a:r>
          </a:p>
        </p:txBody>
      </p:sp>
      <p:sp>
        <p:nvSpPr>
          <p:cNvPr id="13" name="Text Placeholder 10"/>
          <p:cNvSpPr>
            <a:spLocks noGrp="1"/>
          </p:cNvSpPr>
          <p:nvPr>
            <p:ph type="body" sz="quarter" idx="12"/>
          </p:nvPr>
        </p:nvSpPr>
        <p:spPr>
          <a:xfrm>
            <a:off x="6096001" y="1183640"/>
            <a:ext cx="5183188" cy="554355"/>
          </a:xfrm>
          <a:prstGeom prst="rect">
            <a:avLst/>
          </a:prstGeom>
        </p:spPr>
        <p:txBody>
          <a:bodyPr anchor="b"/>
          <a:lstStyle>
            <a:lvl1pPr marL="0" indent="0">
              <a:buNone/>
              <a:defRPr sz="2800" b="1">
                <a:solidFill>
                  <a:schemeClr val="tx1"/>
                </a:solidFill>
              </a:defRPr>
            </a:lvl1pPr>
            <a:lvl2pPr marL="1588" indent="0">
              <a:buNone/>
              <a:defRPr b="1"/>
            </a:lvl2pPr>
            <a:lvl3pPr marL="339717" indent="0">
              <a:buNone/>
              <a:defRPr b="1"/>
            </a:lvl3pPr>
            <a:lvl4pPr marL="682608" indent="0">
              <a:buNone/>
              <a:defRPr b="1"/>
            </a:lvl4pPr>
            <a:lvl5pPr marL="1025500" indent="0">
              <a:buNone/>
              <a:defRPr b="1"/>
            </a:lvl5pPr>
          </a:lstStyle>
          <a:p>
            <a:pPr lvl="0"/>
            <a:r>
              <a:rPr lang="en-US"/>
              <a:t>Click to edit Master text styles</a:t>
            </a:r>
          </a:p>
        </p:txBody>
      </p:sp>
      <p:sp>
        <p:nvSpPr>
          <p:cNvPr id="4" name="Footer Placeholder 3">
            <a:extLst>
              <a:ext uri="{FF2B5EF4-FFF2-40B4-BE49-F238E27FC236}">
                <a16:creationId xmlns:a16="http://schemas.microsoft.com/office/drawing/2014/main" id="{85944810-149C-4D86-A9BF-14FDD8D39C13}"/>
              </a:ext>
            </a:extLst>
          </p:cNvPr>
          <p:cNvSpPr>
            <a:spLocks noGrp="1"/>
          </p:cNvSpPr>
          <p:nvPr>
            <p:ph type="ftr" sz="quarter" idx="15"/>
          </p:nvPr>
        </p:nvSpPr>
        <p:spPr/>
        <p:txBody>
          <a:bodyPr/>
          <a:lstStyle/>
          <a:p>
            <a:endParaRPr lang="en-US"/>
          </a:p>
        </p:txBody>
      </p:sp>
      <p:sp>
        <p:nvSpPr>
          <p:cNvPr id="5" name="Slide Number Placeholder 4">
            <a:extLst>
              <a:ext uri="{FF2B5EF4-FFF2-40B4-BE49-F238E27FC236}">
                <a16:creationId xmlns:a16="http://schemas.microsoft.com/office/drawing/2014/main" id="{B9AC37B1-0867-464B-91C9-8A28E18840E0}"/>
              </a:ext>
            </a:extLst>
          </p:cNvPr>
          <p:cNvSpPr>
            <a:spLocks noGrp="1"/>
          </p:cNvSpPr>
          <p:nvPr>
            <p:ph type="sldNum" sz="quarter" idx="16"/>
          </p:nvPr>
        </p:nvSpPr>
        <p:spPr/>
        <p:txBody>
          <a:bodyPr/>
          <a:lstStyle/>
          <a:p>
            <a:fld id="{64B0F75E-4675-4626-BF7B-BFD2F5047927}" type="slidenum">
              <a:rPr lang="en-US" smtClean="0"/>
              <a:t>‹#›</a:t>
            </a:fld>
            <a:endParaRPr lang="en-US"/>
          </a:p>
        </p:txBody>
      </p:sp>
    </p:spTree>
    <p:extLst>
      <p:ext uri="{BB962C8B-B14F-4D97-AF65-F5344CB8AC3E}">
        <p14:creationId xmlns:p14="http://schemas.microsoft.com/office/powerpoint/2010/main" val="900328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Left_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2F60-4321-4FE2-8E2C-010A9580BE34}"/>
              </a:ext>
            </a:extLst>
          </p:cNvPr>
          <p:cNvSpPr>
            <a:spLocks noGrp="1"/>
          </p:cNvSpPr>
          <p:nvPr>
            <p:ph type="title"/>
          </p:nvPr>
        </p:nvSpPr>
        <p:spPr/>
        <p:txBody>
          <a:bodyPr/>
          <a:lstStyle/>
          <a:p>
            <a:r>
              <a:rPr lang="en-US"/>
              <a:t>Click to edit Master title style</a:t>
            </a:r>
            <a:endParaRPr dirty="0"/>
          </a:p>
        </p:txBody>
      </p:sp>
      <p:sp>
        <p:nvSpPr>
          <p:cNvPr id="8" name="Footer Placeholder 7">
            <a:extLst>
              <a:ext uri="{FF2B5EF4-FFF2-40B4-BE49-F238E27FC236}">
                <a16:creationId xmlns:a16="http://schemas.microsoft.com/office/drawing/2014/main" id="{191B355F-55C1-4ED5-BA59-B9EEDCCE2D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3281D7-5CDB-4A57-91D8-ED5A35E70B6C}"/>
              </a:ext>
            </a:extLst>
          </p:cNvPr>
          <p:cNvSpPr>
            <a:spLocks noGrp="1"/>
          </p:cNvSpPr>
          <p:nvPr>
            <p:ph type="sldNum" sz="quarter" idx="12"/>
          </p:nvPr>
        </p:nvSpPr>
        <p:spPr/>
        <p:txBody>
          <a:bodyPr/>
          <a:lstStyle/>
          <a:p>
            <a:fld id="{64B0F75E-4675-4626-BF7B-BFD2F5047927}" type="slidenum">
              <a:rPr lang="en-US" smtClean="0"/>
              <a:t>‹#›</a:t>
            </a:fld>
            <a:endParaRPr lang="en-US"/>
          </a:p>
        </p:txBody>
      </p:sp>
      <p:sp>
        <p:nvSpPr>
          <p:cNvPr id="14" name="Content Placeholder 2">
            <a:extLst>
              <a:ext uri="{FF2B5EF4-FFF2-40B4-BE49-F238E27FC236}">
                <a16:creationId xmlns:a16="http://schemas.microsoft.com/office/drawing/2014/main" id="{212B7D94-A9CA-4240-844C-A5A1DD43B40D}"/>
              </a:ext>
            </a:extLst>
          </p:cNvPr>
          <p:cNvSpPr>
            <a:spLocks noGrp="1"/>
          </p:cNvSpPr>
          <p:nvPr>
            <p:ph sz="half" idx="13"/>
          </p:nvPr>
        </p:nvSpPr>
        <p:spPr>
          <a:xfrm>
            <a:off x="623045" y="1369485"/>
            <a:ext cx="6829315" cy="4614431"/>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Picture Placeholder 6">
            <a:extLst>
              <a:ext uri="{FF2B5EF4-FFF2-40B4-BE49-F238E27FC236}">
                <a16:creationId xmlns:a16="http://schemas.microsoft.com/office/drawing/2014/main" id="{8CA4A205-D627-4FBC-AE64-303C8A41E550}"/>
              </a:ext>
            </a:extLst>
          </p:cNvPr>
          <p:cNvSpPr>
            <a:spLocks noGrp="1"/>
          </p:cNvSpPr>
          <p:nvPr>
            <p:ph type="pic" sz="quarter" idx="14"/>
          </p:nvPr>
        </p:nvSpPr>
        <p:spPr>
          <a:xfrm>
            <a:off x="8305800" y="1447800"/>
            <a:ext cx="3276600" cy="4038600"/>
          </a:xfrm>
          <a:solidFill>
            <a:schemeClr val="bg1">
              <a:lumMod val="85000"/>
            </a:schemeClr>
          </a:solidFill>
        </p:spPr>
        <p:txBody>
          <a:bodyPr/>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1088118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dirty="0"/>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64B0F75E-4675-4626-BF7B-BFD2F5047927}" type="slidenum">
              <a:rPr lang="en-US" smtClean="0"/>
              <a:t>‹#›</a:t>
            </a:fld>
            <a:endParaRPr lang="en-US"/>
          </a:p>
        </p:txBody>
      </p:sp>
    </p:spTree>
    <p:extLst>
      <p:ext uri="{BB962C8B-B14F-4D97-AF65-F5344CB8AC3E}">
        <p14:creationId xmlns:p14="http://schemas.microsoft.com/office/powerpoint/2010/main" val="420904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dirty="0"/>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64B0F75E-4675-4626-BF7B-BFD2F5047927}" type="slidenum">
              <a:rPr lang="en-US" smtClean="0"/>
              <a:t>‹#›</a:t>
            </a:fld>
            <a:endParaRPr lang="en-US"/>
          </a:p>
        </p:txBody>
      </p:sp>
    </p:spTree>
    <p:extLst>
      <p:ext uri="{BB962C8B-B14F-4D97-AF65-F5344CB8AC3E}">
        <p14:creationId xmlns:p14="http://schemas.microsoft.com/office/powerpoint/2010/main" val="1660529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ttorney - Sing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FC6AA8-F7FF-49E2-B9A6-904E9C2B70B0}"/>
              </a:ext>
            </a:extLst>
          </p:cNvPr>
          <p:cNvSpPr>
            <a:spLocks noGrp="1"/>
          </p:cNvSpPr>
          <p:nvPr>
            <p:ph type="title"/>
          </p:nvPr>
        </p:nvSpPr>
        <p:spPr/>
        <p:txBody>
          <a:bodyPr/>
          <a:lstStyle/>
          <a:p>
            <a:r>
              <a:rPr lang="en-US"/>
              <a:t>Click to edit Master title style</a:t>
            </a:r>
            <a:endParaRPr dirty="0"/>
          </a:p>
        </p:txBody>
      </p:sp>
      <p:sp>
        <p:nvSpPr>
          <p:cNvPr id="16" name="Rectangle 15"/>
          <p:cNvSpPr/>
          <p:nvPr/>
        </p:nvSpPr>
        <p:spPr>
          <a:xfrm>
            <a:off x="1812916" y="1986193"/>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17" name="Rectangle 16"/>
          <p:cNvSpPr/>
          <p:nvPr/>
        </p:nvSpPr>
        <p:spPr>
          <a:xfrm>
            <a:off x="1812916" y="2211388"/>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6" name="Picture Placeholder 3"/>
          <p:cNvSpPr>
            <a:spLocks noGrp="1"/>
          </p:cNvSpPr>
          <p:nvPr>
            <p:ph type="pic" sz="quarter" idx="10"/>
          </p:nvPr>
        </p:nvSpPr>
        <p:spPr>
          <a:xfrm>
            <a:off x="681031" y="1392241"/>
            <a:ext cx="969264" cy="1362456"/>
          </a:xfrm>
          <a:prstGeom prst="rect">
            <a:avLst/>
          </a:prstGeom>
        </p:spPr>
        <p:txBody>
          <a:bodyPr/>
          <a:lstStyle>
            <a:lvl1pPr marL="0" indent="0">
              <a:buNone/>
              <a:defRPr sz="900"/>
            </a:lvl1pPr>
          </a:lstStyle>
          <a:p>
            <a:pPr lvl="0"/>
            <a:r>
              <a:rPr lang="en-US"/>
              <a:t>Click icon to add picture</a:t>
            </a:r>
            <a:endParaRPr/>
          </a:p>
        </p:txBody>
      </p:sp>
      <p:sp>
        <p:nvSpPr>
          <p:cNvPr id="7" name="Text Placeholder 5"/>
          <p:cNvSpPr>
            <a:spLocks noGrp="1"/>
          </p:cNvSpPr>
          <p:nvPr>
            <p:ph type="body" sz="quarter" idx="11"/>
          </p:nvPr>
        </p:nvSpPr>
        <p:spPr>
          <a:xfrm>
            <a:off x="683383" y="3268667"/>
            <a:ext cx="10712751" cy="2548109"/>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8" name="Content Placeholder 7"/>
          <p:cNvSpPr>
            <a:spLocks noGrp="1"/>
          </p:cNvSpPr>
          <p:nvPr>
            <p:ph sz="quarter" idx="12"/>
          </p:nvPr>
        </p:nvSpPr>
        <p:spPr>
          <a:xfrm>
            <a:off x="683383" y="2887667"/>
            <a:ext cx="10712751" cy="304800"/>
          </a:xfrm>
          <a:prstGeom prst="rect">
            <a:avLst/>
          </a:prstGeom>
        </p:spPr>
        <p:txBody>
          <a:bodyPr lIns="0" tIns="0" rIns="0" bIns="0" anchor="ctr"/>
          <a:lstStyle>
            <a:lvl1pPr marL="0" indent="0">
              <a:spcBef>
                <a:spcPts val="0"/>
              </a:spcBef>
              <a:spcAft>
                <a:spcPts val="0"/>
              </a:spcAft>
              <a:buNone/>
              <a:defRPr sz="2000" baseline="0">
                <a:solidFill>
                  <a:schemeClr val="accent1"/>
                </a:solidFill>
              </a:defRPr>
            </a:lvl1pPr>
          </a:lstStyle>
          <a:p>
            <a:pPr lvl="0"/>
            <a:r>
              <a:rPr lang="en-US"/>
              <a:t>Click to edit Master text styles</a:t>
            </a:r>
          </a:p>
        </p:txBody>
      </p:sp>
      <p:sp>
        <p:nvSpPr>
          <p:cNvPr id="9" name="Content Placeholder 7"/>
          <p:cNvSpPr>
            <a:spLocks noGrp="1"/>
          </p:cNvSpPr>
          <p:nvPr>
            <p:ph sz="quarter" idx="13"/>
          </p:nvPr>
        </p:nvSpPr>
        <p:spPr>
          <a:xfrm>
            <a:off x="1874793" y="1409371"/>
            <a:ext cx="9521339" cy="316679"/>
          </a:xfrm>
          <a:prstGeom prst="rect">
            <a:avLst/>
          </a:prstGeom>
        </p:spPr>
        <p:txBody>
          <a:bodyPr lIns="0" tIns="0" rIns="0" bIns="0" anchor="ctr"/>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0" name="Content Placeholder 7"/>
          <p:cNvSpPr>
            <a:spLocks noGrp="1"/>
          </p:cNvSpPr>
          <p:nvPr>
            <p:ph sz="quarter" idx="14"/>
          </p:nvPr>
        </p:nvSpPr>
        <p:spPr>
          <a:xfrm>
            <a:off x="1874793" y="1693867"/>
            <a:ext cx="9521339" cy="258759"/>
          </a:xfrm>
          <a:prstGeom prst="rect">
            <a:avLst/>
          </a:prstGeom>
        </p:spPr>
        <p:txBody>
          <a:bodyPr lIns="0" tIns="0" rIns="0" bIns="0" anchor="ctr"/>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1" name="Content Placeholder 7"/>
          <p:cNvSpPr>
            <a:spLocks noGrp="1"/>
          </p:cNvSpPr>
          <p:nvPr>
            <p:ph sz="quarter" idx="15"/>
          </p:nvPr>
        </p:nvSpPr>
        <p:spPr>
          <a:xfrm>
            <a:off x="2144012" y="1986193"/>
            <a:ext cx="9252120" cy="225195"/>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2" name="Content Placeholder 7"/>
          <p:cNvSpPr>
            <a:spLocks noGrp="1"/>
          </p:cNvSpPr>
          <p:nvPr>
            <p:ph sz="quarter" idx="16"/>
          </p:nvPr>
        </p:nvSpPr>
        <p:spPr>
          <a:xfrm>
            <a:off x="2144012" y="2211388"/>
            <a:ext cx="92521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3" name="Content Placeholder 7"/>
          <p:cNvSpPr>
            <a:spLocks noGrp="1"/>
          </p:cNvSpPr>
          <p:nvPr>
            <p:ph sz="quarter" idx="17"/>
          </p:nvPr>
        </p:nvSpPr>
        <p:spPr>
          <a:xfrm>
            <a:off x="1874793" y="2528852"/>
            <a:ext cx="9521339" cy="225845"/>
          </a:xfrm>
          <a:prstGeom prst="rect">
            <a:avLst/>
          </a:prstGeom>
        </p:spPr>
        <p:txBody>
          <a:bodyPr lIns="0" tIns="0" rIns="0" bIns="0"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 name="Footer Placeholder 3">
            <a:extLst>
              <a:ext uri="{FF2B5EF4-FFF2-40B4-BE49-F238E27FC236}">
                <a16:creationId xmlns:a16="http://schemas.microsoft.com/office/drawing/2014/main" id="{17B08108-EDE8-4508-A9F3-1FCB9612690F}"/>
              </a:ext>
            </a:extLst>
          </p:cNvPr>
          <p:cNvSpPr>
            <a:spLocks noGrp="1"/>
          </p:cNvSpPr>
          <p:nvPr>
            <p:ph type="ftr" sz="quarter" idx="18"/>
          </p:nvPr>
        </p:nvSpPr>
        <p:spPr/>
        <p:txBody>
          <a:bodyPr/>
          <a:lstStyle/>
          <a:p>
            <a:endParaRPr lang="en-US"/>
          </a:p>
        </p:txBody>
      </p:sp>
      <p:sp>
        <p:nvSpPr>
          <p:cNvPr id="5" name="Slide Number Placeholder 4">
            <a:extLst>
              <a:ext uri="{FF2B5EF4-FFF2-40B4-BE49-F238E27FC236}">
                <a16:creationId xmlns:a16="http://schemas.microsoft.com/office/drawing/2014/main" id="{103C346C-DF75-4408-8660-30531A520D49}"/>
              </a:ext>
            </a:extLst>
          </p:cNvPr>
          <p:cNvSpPr>
            <a:spLocks noGrp="1"/>
          </p:cNvSpPr>
          <p:nvPr>
            <p:ph type="sldNum" sz="quarter" idx="19"/>
          </p:nvPr>
        </p:nvSpPr>
        <p:spPr/>
        <p:txBody>
          <a:bodyPr/>
          <a:lstStyle/>
          <a:p>
            <a:fld id="{64B0F75E-4675-4626-BF7B-BFD2F5047927}" type="slidenum">
              <a:rPr lang="en-US" smtClean="0"/>
              <a:t>‹#›</a:t>
            </a:fld>
            <a:endParaRPr lang="en-US"/>
          </a:p>
        </p:txBody>
      </p:sp>
    </p:spTree>
    <p:extLst>
      <p:ext uri="{BB962C8B-B14F-4D97-AF65-F5344CB8AC3E}">
        <p14:creationId xmlns:p14="http://schemas.microsoft.com/office/powerpoint/2010/main" val="1454732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ttorney - Dou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12D35A-BC9E-4CF6-A60E-B658DAC5C4DF}"/>
              </a:ext>
            </a:extLst>
          </p:cNvPr>
          <p:cNvSpPr>
            <a:spLocks noGrp="1"/>
          </p:cNvSpPr>
          <p:nvPr>
            <p:ph type="title"/>
          </p:nvPr>
        </p:nvSpPr>
        <p:spPr/>
        <p:txBody>
          <a:bodyPr/>
          <a:lstStyle/>
          <a:p>
            <a:r>
              <a:rPr lang="en-US"/>
              <a:t>Click to edit Master title style</a:t>
            </a:r>
            <a:endParaRPr dirty="0"/>
          </a:p>
        </p:txBody>
      </p:sp>
      <p:sp>
        <p:nvSpPr>
          <p:cNvPr id="16" name="Rectangle 15"/>
          <p:cNvSpPr/>
          <p:nvPr/>
        </p:nvSpPr>
        <p:spPr>
          <a:xfrm>
            <a:off x="1812916" y="198755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17" name="Rectangle 16"/>
          <p:cNvSpPr/>
          <p:nvPr/>
        </p:nvSpPr>
        <p:spPr>
          <a:xfrm>
            <a:off x="1812916" y="2211388"/>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6" name="Picture Placeholder 3"/>
          <p:cNvSpPr>
            <a:spLocks noGrp="1"/>
          </p:cNvSpPr>
          <p:nvPr>
            <p:ph type="pic" sz="quarter" idx="10"/>
          </p:nvPr>
        </p:nvSpPr>
        <p:spPr>
          <a:xfrm>
            <a:off x="681031" y="1392241"/>
            <a:ext cx="969264" cy="1362456"/>
          </a:xfrm>
          <a:prstGeom prst="rect">
            <a:avLst/>
          </a:prstGeom>
        </p:spPr>
        <p:txBody>
          <a:bodyPr/>
          <a:lstStyle>
            <a:lvl1pPr marL="0" indent="0">
              <a:buNone/>
              <a:defRPr sz="900"/>
            </a:lvl1pPr>
          </a:lstStyle>
          <a:p>
            <a:pPr lvl="0"/>
            <a:r>
              <a:rPr lang="en-US"/>
              <a:t>Click icon to add picture</a:t>
            </a:r>
            <a:endParaRPr/>
          </a:p>
        </p:txBody>
      </p:sp>
      <p:sp>
        <p:nvSpPr>
          <p:cNvPr id="7" name="Text Placeholder 5"/>
          <p:cNvSpPr>
            <a:spLocks noGrp="1"/>
          </p:cNvSpPr>
          <p:nvPr>
            <p:ph type="body" sz="quarter" idx="11"/>
          </p:nvPr>
        </p:nvSpPr>
        <p:spPr>
          <a:xfrm>
            <a:off x="6122346" y="1797686"/>
            <a:ext cx="5273788" cy="1501703"/>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8" name="Content Placeholder 7"/>
          <p:cNvSpPr>
            <a:spLocks noGrp="1"/>
          </p:cNvSpPr>
          <p:nvPr>
            <p:ph sz="quarter" idx="12"/>
          </p:nvPr>
        </p:nvSpPr>
        <p:spPr>
          <a:xfrm>
            <a:off x="6122346" y="1416683"/>
            <a:ext cx="5273788"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9" name="Content Placeholder 7"/>
          <p:cNvSpPr>
            <a:spLocks noGrp="1"/>
          </p:cNvSpPr>
          <p:nvPr>
            <p:ph sz="quarter" idx="13"/>
          </p:nvPr>
        </p:nvSpPr>
        <p:spPr>
          <a:xfrm>
            <a:off x="1874795" y="1409371"/>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0" name="Content Placeholder 7"/>
          <p:cNvSpPr>
            <a:spLocks noGrp="1"/>
          </p:cNvSpPr>
          <p:nvPr>
            <p:ph sz="quarter" idx="14"/>
          </p:nvPr>
        </p:nvSpPr>
        <p:spPr>
          <a:xfrm>
            <a:off x="1874795" y="1689472"/>
            <a:ext cx="3890997" cy="248989"/>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1" name="Content Placeholder 7"/>
          <p:cNvSpPr>
            <a:spLocks noGrp="1"/>
          </p:cNvSpPr>
          <p:nvPr>
            <p:ph sz="quarter" idx="15"/>
          </p:nvPr>
        </p:nvSpPr>
        <p:spPr>
          <a:xfrm>
            <a:off x="2144010" y="1987551"/>
            <a:ext cx="3634999"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2" name="Content Placeholder 7"/>
          <p:cNvSpPr>
            <a:spLocks noGrp="1"/>
          </p:cNvSpPr>
          <p:nvPr>
            <p:ph sz="quarter" idx="16"/>
          </p:nvPr>
        </p:nvSpPr>
        <p:spPr>
          <a:xfrm>
            <a:off x="2144010" y="2211388"/>
            <a:ext cx="3634999"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3" name="Content Placeholder 7"/>
          <p:cNvSpPr>
            <a:spLocks noGrp="1"/>
          </p:cNvSpPr>
          <p:nvPr>
            <p:ph sz="quarter" idx="17"/>
          </p:nvPr>
        </p:nvSpPr>
        <p:spPr>
          <a:xfrm>
            <a:off x="1874795" y="2528853"/>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1" name="Rectangle 20"/>
          <p:cNvSpPr/>
          <p:nvPr/>
        </p:nvSpPr>
        <p:spPr>
          <a:xfrm>
            <a:off x="1812916" y="409239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22" name="Rectangle 21"/>
          <p:cNvSpPr/>
          <p:nvPr/>
        </p:nvSpPr>
        <p:spPr>
          <a:xfrm>
            <a:off x="1812916" y="4316233"/>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23" name="Picture Placeholder 3"/>
          <p:cNvSpPr>
            <a:spLocks noGrp="1"/>
          </p:cNvSpPr>
          <p:nvPr>
            <p:ph type="pic" sz="quarter" idx="18"/>
          </p:nvPr>
        </p:nvSpPr>
        <p:spPr>
          <a:xfrm>
            <a:off x="681031" y="3497087"/>
            <a:ext cx="969264" cy="1362456"/>
          </a:xfrm>
          <a:prstGeom prst="rect">
            <a:avLst/>
          </a:prstGeom>
        </p:spPr>
        <p:txBody>
          <a:bodyPr/>
          <a:lstStyle>
            <a:lvl1pPr marL="0" indent="0">
              <a:buNone/>
              <a:defRPr sz="900"/>
            </a:lvl1pPr>
          </a:lstStyle>
          <a:p>
            <a:pPr lvl="0"/>
            <a:r>
              <a:rPr lang="en-US"/>
              <a:t>Click icon to add picture</a:t>
            </a:r>
            <a:endParaRPr/>
          </a:p>
        </p:txBody>
      </p:sp>
      <p:sp>
        <p:nvSpPr>
          <p:cNvPr id="24" name="Text Placeholder 5"/>
          <p:cNvSpPr>
            <a:spLocks noGrp="1"/>
          </p:cNvSpPr>
          <p:nvPr>
            <p:ph type="body" sz="quarter" idx="19"/>
          </p:nvPr>
        </p:nvSpPr>
        <p:spPr>
          <a:xfrm>
            <a:off x="6122346" y="3902533"/>
            <a:ext cx="5273788" cy="1501703"/>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25" name="Content Placeholder 7"/>
          <p:cNvSpPr>
            <a:spLocks noGrp="1"/>
          </p:cNvSpPr>
          <p:nvPr>
            <p:ph sz="quarter" idx="20"/>
          </p:nvPr>
        </p:nvSpPr>
        <p:spPr>
          <a:xfrm>
            <a:off x="6122346" y="3521528"/>
            <a:ext cx="5273788"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26" name="Content Placeholder 7"/>
          <p:cNvSpPr>
            <a:spLocks noGrp="1"/>
          </p:cNvSpPr>
          <p:nvPr>
            <p:ph sz="quarter" idx="21"/>
          </p:nvPr>
        </p:nvSpPr>
        <p:spPr>
          <a:xfrm>
            <a:off x="1874795" y="3514210"/>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7" name="Content Placeholder 7"/>
          <p:cNvSpPr>
            <a:spLocks noGrp="1"/>
          </p:cNvSpPr>
          <p:nvPr>
            <p:ph sz="quarter" idx="22"/>
          </p:nvPr>
        </p:nvSpPr>
        <p:spPr>
          <a:xfrm>
            <a:off x="1874795" y="3794318"/>
            <a:ext cx="3890997" cy="263332"/>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8" name="Content Placeholder 7"/>
          <p:cNvSpPr>
            <a:spLocks noGrp="1"/>
          </p:cNvSpPr>
          <p:nvPr>
            <p:ph sz="quarter" idx="23"/>
          </p:nvPr>
        </p:nvSpPr>
        <p:spPr>
          <a:xfrm>
            <a:off x="2144010" y="4092395"/>
            <a:ext cx="3634999"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9" name="Content Placeholder 7"/>
          <p:cNvSpPr>
            <a:spLocks noGrp="1"/>
          </p:cNvSpPr>
          <p:nvPr>
            <p:ph sz="quarter" idx="24"/>
          </p:nvPr>
        </p:nvSpPr>
        <p:spPr>
          <a:xfrm>
            <a:off x="2144010" y="4316233"/>
            <a:ext cx="3634999"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0" name="Content Placeholder 7"/>
          <p:cNvSpPr>
            <a:spLocks noGrp="1"/>
          </p:cNvSpPr>
          <p:nvPr>
            <p:ph sz="quarter" idx="25"/>
          </p:nvPr>
        </p:nvSpPr>
        <p:spPr>
          <a:xfrm>
            <a:off x="1874795" y="4633698"/>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 name="Footer Placeholder 3">
            <a:extLst>
              <a:ext uri="{FF2B5EF4-FFF2-40B4-BE49-F238E27FC236}">
                <a16:creationId xmlns:a16="http://schemas.microsoft.com/office/drawing/2014/main" id="{90100DD6-BCF9-4DA2-AEE1-2A6B54750345}"/>
              </a:ext>
            </a:extLst>
          </p:cNvPr>
          <p:cNvSpPr>
            <a:spLocks noGrp="1"/>
          </p:cNvSpPr>
          <p:nvPr>
            <p:ph type="ftr" sz="quarter" idx="26"/>
          </p:nvPr>
        </p:nvSpPr>
        <p:spPr/>
        <p:txBody>
          <a:bodyPr/>
          <a:lstStyle/>
          <a:p>
            <a:endParaRPr lang="en-US"/>
          </a:p>
        </p:txBody>
      </p:sp>
      <p:sp>
        <p:nvSpPr>
          <p:cNvPr id="5" name="Slide Number Placeholder 4">
            <a:extLst>
              <a:ext uri="{FF2B5EF4-FFF2-40B4-BE49-F238E27FC236}">
                <a16:creationId xmlns:a16="http://schemas.microsoft.com/office/drawing/2014/main" id="{058A1905-1015-4C00-A5D6-389F898FB7DC}"/>
              </a:ext>
            </a:extLst>
          </p:cNvPr>
          <p:cNvSpPr>
            <a:spLocks noGrp="1"/>
          </p:cNvSpPr>
          <p:nvPr>
            <p:ph type="sldNum" sz="quarter" idx="27"/>
          </p:nvPr>
        </p:nvSpPr>
        <p:spPr/>
        <p:txBody>
          <a:bodyPr/>
          <a:lstStyle/>
          <a:p>
            <a:fld id="{64B0F75E-4675-4626-BF7B-BFD2F5047927}" type="slidenum">
              <a:rPr lang="en-US" smtClean="0"/>
              <a:t>‹#›</a:t>
            </a:fld>
            <a:endParaRPr lang="en-US"/>
          </a:p>
        </p:txBody>
      </p:sp>
    </p:spTree>
    <p:extLst>
      <p:ext uri="{BB962C8B-B14F-4D97-AF65-F5344CB8AC3E}">
        <p14:creationId xmlns:p14="http://schemas.microsoft.com/office/powerpoint/2010/main" val="306828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B">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E03B64A3-F600-4514-9DCE-972F4067B7A7}"/>
              </a:ext>
            </a:extLst>
          </p:cNvPr>
          <p:cNvSpPr>
            <a:spLocks noGrp="1"/>
          </p:cNvSpPr>
          <p:nvPr>
            <p:ph type="body" sz="quarter" idx="16" hasCustomPrompt="1"/>
          </p:nvPr>
        </p:nvSpPr>
        <p:spPr>
          <a:xfrm>
            <a:off x="609600" y="609600"/>
            <a:ext cx="11215283" cy="5147381"/>
          </a:xfrm>
          <a:solidFill>
            <a:schemeClr val="bg2"/>
          </a:solidFill>
        </p:spPr>
        <p:txBody>
          <a:bodyPr lIns="274320" tIns="640080" rIns="457200" bIns="457200"/>
          <a:lstStyle>
            <a:lvl1pPr marL="0" indent="0">
              <a:lnSpc>
                <a:spcPct val="100000"/>
              </a:lnSpc>
              <a:spcBef>
                <a:spcPts val="0"/>
              </a:spcBef>
              <a:buNone/>
              <a:defRPr sz="4267">
                <a:solidFill>
                  <a:schemeClr val="bg1"/>
                </a:solidFill>
              </a:defRPr>
            </a:lvl1pPr>
            <a:lvl2pPr marL="0" indent="0">
              <a:lnSpc>
                <a:spcPct val="100000"/>
              </a:lnSpc>
              <a:spcBef>
                <a:spcPts val="0"/>
              </a:spcBef>
              <a:buNone/>
              <a:defRPr sz="4267">
                <a:solidFill>
                  <a:schemeClr val="bg2"/>
                </a:solidFill>
              </a:defRPr>
            </a:lvl2pPr>
            <a:lvl3pPr marL="0" indent="0">
              <a:lnSpc>
                <a:spcPct val="100000"/>
              </a:lnSpc>
              <a:spcBef>
                <a:spcPts val="0"/>
              </a:spcBef>
              <a:buNone/>
              <a:defRPr sz="4267">
                <a:solidFill>
                  <a:schemeClr val="bg2"/>
                </a:solidFill>
              </a:defRPr>
            </a:lvl3pPr>
            <a:lvl4pPr marL="0" indent="0">
              <a:lnSpc>
                <a:spcPct val="100000"/>
              </a:lnSpc>
              <a:spcBef>
                <a:spcPts val="0"/>
              </a:spcBef>
              <a:buNone/>
              <a:defRPr sz="4267">
                <a:solidFill>
                  <a:schemeClr val="bg2"/>
                </a:solidFill>
              </a:defRPr>
            </a:lvl4pPr>
            <a:lvl5pPr marL="0" indent="0">
              <a:lnSpc>
                <a:spcPct val="100000"/>
              </a:lnSpc>
              <a:spcBef>
                <a:spcPts val="0"/>
              </a:spcBef>
              <a:buNone/>
              <a:defRPr sz="4267">
                <a:solidFill>
                  <a:schemeClr val="bg2"/>
                </a:solidFill>
              </a:defRPr>
            </a:lvl5pPr>
            <a:lvl6pPr marL="0" indent="0">
              <a:lnSpc>
                <a:spcPct val="100000"/>
              </a:lnSpc>
              <a:spcBef>
                <a:spcPts val="0"/>
              </a:spcBef>
              <a:buNone/>
              <a:defRPr sz="4267">
                <a:solidFill>
                  <a:schemeClr val="bg2"/>
                </a:solidFill>
              </a:defRPr>
            </a:lvl6pPr>
            <a:lvl7pPr marL="0" indent="0">
              <a:lnSpc>
                <a:spcPct val="100000"/>
              </a:lnSpc>
              <a:spcBef>
                <a:spcPts val="0"/>
              </a:spcBef>
              <a:buNone/>
              <a:defRPr sz="4267">
                <a:solidFill>
                  <a:schemeClr val="bg2"/>
                </a:solidFill>
              </a:defRPr>
            </a:lvl7pPr>
            <a:lvl8pPr marL="0" indent="0">
              <a:lnSpc>
                <a:spcPct val="100000"/>
              </a:lnSpc>
              <a:spcBef>
                <a:spcPts val="0"/>
              </a:spcBef>
              <a:buNone/>
              <a:defRPr sz="4267">
                <a:solidFill>
                  <a:schemeClr val="bg2"/>
                </a:solidFill>
              </a:defRPr>
            </a:lvl8pPr>
            <a:lvl9pPr marL="0" indent="0">
              <a:lnSpc>
                <a:spcPct val="100000"/>
              </a:lnSpc>
              <a:spcBef>
                <a:spcPts val="0"/>
              </a:spcBef>
              <a:buNone/>
              <a:defRPr sz="4267">
                <a:solidFill>
                  <a:schemeClr val="bg2"/>
                </a:solidFill>
              </a:defRPr>
            </a:lvl9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365760" y="367372"/>
            <a:ext cx="11215283" cy="5147381"/>
          </a:xfrm>
          <a:ln w="12700">
            <a:solidFill>
              <a:srgbClr val="000000"/>
            </a:solidFill>
          </a:ln>
        </p:spPr>
        <p:txBody>
          <a:bodyPr lIns="548640" tIns="1005840" anchor="t" anchorCtr="0"/>
          <a:lstStyle>
            <a:lvl1pPr>
              <a:lnSpc>
                <a:spcPct val="100000"/>
              </a:lnSpc>
              <a:defRPr sz="4400">
                <a:solidFill>
                  <a:schemeClr val="bg1"/>
                </a:solidFill>
              </a:defRPr>
            </a:lvl1pPr>
          </a:lstStyle>
          <a:p>
            <a:r>
              <a:rPr dirty="0"/>
              <a:t>Select frame and color block, then move or resize together.</a:t>
            </a:r>
          </a:p>
        </p:txBody>
      </p:sp>
      <p:sp>
        <p:nvSpPr>
          <p:cNvPr id="20" name="Text Placeholder 18">
            <a:extLst>
              <a:ext uri="{FF2B5EF4-FFF2-40B4-BE49-F238E27FC236}">
                <a16:creationId xmlns:a16="http://schemas.microsoft.com/office/drawing/2014/main" id="{9D901DAB-3B49-4397-A8B6-0FBD7D173922}"/>
              </a:ext>
            </a:extLst>
          </p:cNvPr>
          <p:cNvSpPr>
            <a:spLocks noGrp="1"/>
          </p:cNvSpPr>
          <p:nvPr>
            <p:ph type="body" sz="quarter" idx="13" hasCustomPrompt="1"/>
          </p:nvPr>
        </p:nvSpPr>
        <p:spPr>
          <a:xfrm>
            <a:off x="914400" y="644825"/>
            <a:ext cx="5486400" cy="696304"/>
          </a:xfrm>
        </p:spPr>
        <p:txBody>
          <a:bodyPr anchor="b"/>
          <a:lstStyle>
            <a:lvl1pPr marL="0" indent="0">
              <a:spcBef>
                <a:spcPts val="0"/>
              </a:spcBef>
              <a:buNone/>
              <a:defRPr sz="2400" b="1">
                <a:solidFill>
                  <a:schemeClr val="bg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914400" y="3840480"/>
            <a:ext cx="4998720" cy="731520"/>
          </a:xfrm>
        </p:spPr>
        <p:txBody>
          <a:bodyPr>
            <a:noAutofit/>
          </a:bodyPr>
          <a:lstStyle>
            <a:lvl1pPr marL="0" indent="0" algn="l">
              <a:lnSpc>
                <a:spcPct val="100000"/>
              </a:lnSpc>
              <a:spcBef>
                <a:spcPts val="0"/>
              </a:spcBef>
              <a:buNone/>
              <a:defRPr sz="24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White text on dark background (i.e. dark blue and red color blocks)</a:t>
            </a:r>
          </a:p>
        </p:txBody>
      </p:sp>
    </p:spTree>
    <p:extLst>
      <p:ext uri="{BB962C8B-B14F-4D97-AF65-F5344CB8AC3E}">
        <p14:creationId xmlns:p14="http://schemas.microsoft.com/office/powerpoint/2010/main" val="1088321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ttorney - Double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E71B9-344F-49E5-87C1-9C8A3DA6D066}"/>
              </a:ext>
            </a:extLst>
          </p:cNvPr>
          <p:cNvSpPr>
            <a:spLocks noGrp="1"/>
          </p:cNvSpPr>
          <p:nvPr>
            <p:ph type="title"/>
          </p:nvPr>
        </p:nvSpPr>
        <p:spPr/>
        <p:txBody>
          <a:bodyPr/>
          <a:lstStyle/>
          <a:p>
            <a:r>
              <a:rPr lang="en-US"/>
              <a:t>Click to edit Master title style</a:t>
            </a:r>
            <a:endParaRPr/>
          </a:p>
        </p:txBody>
      </p:sp>
      <p:sp>
        <p:nvSpPr>
          <p:cNvPr id="16" name="Rectangle 15"/>
          <p:cNvSpPr/>
          <p:nvPr/>
        </p:nvSpPr>
        <p:spPr>
          <a:xfrm>
            <a:off x="1812916" y="1970427"/>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17" name="Rectangle 16"/>
          <p:cNvSpPr/>
          <p:nvPr/>
        </p:nvSpPr>
        <p:spPr>
          <a:xfrm>
            <a:off x="1812916" y="219426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6" name="Picture Placeholder 3"/>
          <p:cNvSpPr>
            <a:spLocks noGrp="1"/>
          </p:cNvSpPr>
          <p:nvPr>
            <p:ph type="pic" sz="quarter" idx="10"/>
          </p:nvPr>
        </p:nvSpPr>
        <p:spPr>
          <a:xfrm>
            <a:off x="681031" y="1392241"/>
            <a:ext cx="969264" cy="1362456"/>
          </a:xfrm>
          <a:prstGeom prst="rect">
            <a:avLst/>
          </a:prstGeom>
        </p:spPr>
        <p:txBody>
          <a:bodyPr/>
          <a:lstStyle>
            <a:lvl1pPr marL="0" indent="0">
              <a:buNone/>
              <a:defRPr sz="900"/>
            </a:lvl1pPr>
          </a:lstStyle>
          <a:p>
            <a:pPr lvl="0"/>
            <a:r>
              <a:rPr lang="en-US"/>
              <a:t>Click icon to add picture</a:t>
            </a:r>
            <a:endParaRPr/>
          </a:p>
        </p:txBody>
      </p:sp>
      <p:sp>
        <p:nvSpPr>
          <p:cNvPr id="7" name="Text Placeholder 5"/>
          <p:cNvSpPr>
            <a:spLocks noGrp="1"/>
          </p:cNvSpPr>
          <p:nvPr>
            <p:ph type="body" sz="quarter" idx="11"/>
          </p:nvPr>
        </p:nvSpPr>
        <p:spPr>
          <a:xfrm>
            <a:off x="675029" y="3270349"/>
            <a:ext cx="5273788" cy="2557715"/>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8" name="Content Placeholder 7"/>
          <p:cNvSpPr>
            <a:spLocks noGrp="1"/>
          </p:cNvSpPr>
          <p:nvPr>
            <p:ph sz="quarter" idx="12"/>
          </p:nvPr>
        </p:nvSpPr>
        <p:spPr>
          <a:xfrm>
            <a:off x="675029" y="2889347"/>
            <a:ext cx="5273788"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9" name="Content Placeholder 7"/>
          <p:cNvSpPr>
            <a:spLocks noGrp="1"/>
          </p:cNvSpPr>
          <p:nvPr>
            <p:ph sz="quarter" idx="13"/>
          </p:nvPr>
        </p:nvSpPr>
        <p:spPr>
          <a:xfrm>
            <a:off x="1874795" y="1409371"/>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0" name="Content Placeholder 7"/>
          <p:cNvSpPr>
            <a:spLocks noGrp="1"/>
          </p:cNvSpPr>
          <p:nvPr>
            <p:ph sz="quarter" idx="14"/>
          </p:nvPr>
        </p:nvSpPr>
        <p:spPr>
          <a:xfrm>
            <a:off x="1874795" y="1689472"/>
            <a:ext cx="3890997" cy="248989"/>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1" name="Content Placeholder 7"/>
          <p:cNvSpPr>
            <a:spLocks noGrp="1"/>
          </p:cNvSpPr>
          <p:nvPr>
            <p:ph sz="quarter" idx="15"/>
          </p:nvPr>
        </p:nvSpPr>
        <p:spPr>
          <a:xfrm>
            <a:off x="2144010" y="1970427"/>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2" name="Content Placeholder 7"/>
          <p:cNvSpPr>
            <a:spLocks noGrp="1"/>
          </p:cNvSpPr>
          <p:nvPr>
            <p:ph sz="quarter" idx="16"/>
          </p:nvPr>
        </p:nvSpPr>
        <p:spPr>
          <a:xfrm>
            <a:off x="2144010" y="2194265"/>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3" name="Content Placeholder 7"/>
          <p:cNvSpPr>
            <a:spLocks noGrp="1"/>
          </p:cNvSpPr>
          <p:nvPr>
            <p:ph sz="quarter" idx="17"/>
          </p:nvPr>
        </p:nvSpPr>
        <p:spPr>
          <a:xfrm>
            <a:off x="1874795" y="2528853"/>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1" name="Rectangle 20"/>
          <p:cNvSpPr/>
          <p:nvPr/>
        </p:nvSpPr>
        <p:spPr>
          <a:xfrm>
            <a:off x="7254231" y="1970427"/>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22" name="Rectangle 21"/>
          <p:cNvSpPr/>
          <p:nvPr/>
        </p:nvSpPr>
        <p:spPr>
          <a:xfrm>
            <a:off x="7254231" y="219426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23" name="Picture Placeholder 3"/>
          <p:cNvSpPr>
            <a:spLocks noGrp="1"/>
          </p:cNvSpPr>
          <p:nvPr>
            <p:ph type="pic" sz="quarter" idx="18"/>
          </p:nvPr>
        </p:nvSpPr>
        <p:spPr>
          <a:xfrm>
            <a:off x="6122345" y="1375119"/>
            <a:ext cx="969264" cy="1362456"/>
          </a:xfrm>
          <a:prstGeom prst="rect">
            <a:avLst/>
          </a:prstGeom>
        </p:spPr>
        <p:txBody>
          <a:bodyPr/>
          <a:lstStyle>
            <a:lvl1pPr marL="0" indent="0">
              <a:buNone/>
              <a:defRPr sz="900"/>
            </a:lvl1pPr>
          </a:lstStyle>
          <a:p>
            <a:pPr lvl="0"/>
            <a:r>
              <a:rPr lang="en-US"/>
              <a:t>Click icon to add picture</a:t>
            </a:r>
            <a:endParaRPr/>
          </a:p>
        </p:txBody>
      </p:sp>
      <p:sp>
        <p:nvSpPr>
          <p:cNvPr id="24" name="Text Placeholder 5"/>
          <p:cNvSpPr>
            <a:spLocks noGrp="1"/>
          </p:cNvSpPr>
          <p:nvPr>
            <p:ph type="body" sz="quarter" idx="19"/>
          </p:nvPr>
        </p:nvSpPr>
        <p:spPr>
          <a:xfrm>
            <a:off x="6122346" y="3270349"/>
            <a:ext cx="5273788" cy="2557715"/>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25" name="Content Placeholder 7"/>
          <p:cNvSpPr>
            <a:spLocks noGrp="1"/>
          </p:cNvSpPr>
          <p:nvPr>
            <p:ph sz="quarter" idx="20"/>
          </p:nvPr>
        </p:nvSpPr>
        <p:spPr>
          <a:xfrm>
            <a:off x="6122346" y="2889347"/>
            <a:ext cx="5273788"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26" name="Content Placeholder 7"/>
          <p:cNvSpPr>
            <a:spLocks noGrp="1"/>
          </p:cNvSpPr>
          <p:nvPr>
            <p:ph sz="quarter" idx="21"/>
          </p:nvPr>
        </p:nvSpPr>
        <p:spPr>
          <a:xfrm>
            <a:off x="7316111" y="1392242"/>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7" name="Content Placeholder 7"/>
          <p:cNvSpPr>
            <a:spLocks noGrp="1"/>
          </p:cNvSpPr>
          <p:nvPr>
            <p:ph sz="quarter" idx="22"/>
          </p:nvPr>
        </p:nvSpPr>
        <p:spPr>
          <a:xfrm>
            <a:off x="7316111" y="1672351"/>
            <a:ext cx="3890997" cy="263332"/>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8" name="Content Placeholder 7"/>
          <p:cNvSpPr>
            <a:spLocks noGrp="1"/>
          </p:cNvSpPr>
          <p:nvPr>
            <p:ph sz="quarter" idx="23"/>
          </p:nvPr>
        </p:nvSpPr>
        <p:spPr>
          <a:xfrm>
            <a:off x="7585325" y="1970427"/>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9" name="Content Placeholder 7"/>
          <p:cNvSpPr>
            <a:spLocks noGrp="1"/>
          </p:cNvSpPr>
          <p:nvPr>
            <p:ph sz="quarter" idx="24"/>
          </p:nvPr>
        </p:nvSpPr>
        <p:spPr>
          <a:xfrm>
            <a:off x="7585325" y="2194265"/>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0" name="Content Placeholder 7"/>
          <p:cNvSpPr>
            <a:spLocks noGrp="1"/>
          </p:cNvSpPr>
          <p:nvPr>
            <p:ph sz="quarter" idx="25"/>
          </p:nvPr>
        </p:nvSpPr>
        <p:spPr>
          <a:xfrm>
            <a:off x="7316111" y="2511730"/>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 name="Footer Placeholder 3">
            <a:extLst>
              <a:ext uri="{FF2B5EF4-FFF2-40B4-BE49-F238E27FC236}">
                <a16:creationId xmlns:a16="http://schemas.microsoft.com/office/drawing/2014/main" id="{FD4209CD-475A-421C-980F-20D443B39C9D}"/>
              </a:ext>
            </a:extLst>
          </p:cNvPr>
          <p:cNvSpPr>
            <a:spLocks noGrp="1"/>
          </p:cNvSpPr>
          <p:nvPr>
            <p:ph type="ftr" sz="quarter" idx="26"/>
          </p:nvPr>
        </p:nvSpPr>
        <p:spPr/>
        <p:txBody>
          <a:bodyPr/>
          <a:lstStyle/>
          <a:p>
            <a:endParaRPr lang="en-US"/>
          </a:p>
        </p:txBody>
      </p:sp>
      <p:sp>
        <p:nvSpPr>
          <p:cNvPr id="5" name="Slide Number Placeholder 4">
            <a:extLst>
              <a:ext uri="{FF2B5EF4-FFF2-40B4-BE49-F238E27FC236}">
                <a16:creationId xmlns:a16="http://schemas.microsoft.com/office/drawing/2014/main" id="{0CA98B42-820A-4319-9DB4-DE3B4DACCA4C}"/>
              </a:ext>
            </a:extLst>
          </p:cNvPr>
          <p:cNvSpPr>
            <a:spLocks noGrp="1"/>
          </p:cNvSpPr>
          <p:nvPr>
            <p:ph type="sldNum" sz="quarter" idx="27"/>
          </p:nvPr>
        </p:nvSpPr>
        <p:spPr/>
        <p:txBody>
          <a:bodyPr/>
          <a:lstStyle/>
          <a:p>
            <a:fld id="{64B0F75E-4675-4626-BF7B-BFD2F5047927}" type="slidenum">
              <a:rPr lang="en-US" smtClean="0"/>
              <a:t>‹#›</a:t>
            </a:fld>
            <a:endParaRPr lang="en-US"/>
          </a:p>
        </p:txBody>
      </p:sp>
    </p:spTree>
    <p:extLst>
      <p:ext uri="{BB962C8B-B14F-4D97-AF65-F5344CB8AC3E}">
        <p14:creationId xmlns:p14="http://schemas.microsoft.com/office/powerpoint/2010/main" val="907746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ttorney - Triple">
    <p:spTree>
      <p:nvGrpSpPr>
        <p:cNvPr id="1" name=""/>
        <p:cNvGrpSpPr/>
        <p:nvPr/>
      </p:nvGrpSpPr>
      <p:grpSpPr>
        <a:xfrm>
          <a:off x="0" y="0"/>
          <a:ext cx="0" cy="0"/>
          <a:chOff x="0" y="0"/>
          <a:chExt cx="0" cy="0"/>
        </a:xfrm>
      </p:grpSpPr>
      <p:sp>
        <p:nvSpPr>
          <p:cNvPr id="16" name="Rectangle 15"/>
          <p:cNvSpPr/>
          <p:nvPr/>
        </p:nvSpPr>
        <p:spPr>
          <a:xfrm>
            <a:off x="1812916" y="198755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17" name="Rectangle 16"/>
          <p:cNvSpPr/>
          <p:nvPr/>
        </p:nvSpPr>
        <p:spPr>
          <a:xfrm>
            <a:off x="1812916" y="2211388"/>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6" name="Picture Placeholder 3"/>
          <p:cNvSpPr>
            <a:spLocks noGrp="1"/>
          </p:cNvSpPr>
          <p:nvPr>
            <p:ph type="pic" sz="quarter" idx="10"/>
          </p:nvPr>
        </p:nvSpPr>
        <p:spPr>
          <a:xfrm>
            <a:off x="681031" y="1392241"/>
            <a:ext cx="969264" cy="1362456"/>
          </a:xfrm>
          <a:prstGeom prst="rect">
            <a:avLst/>
          </a:prstGeom>
        </p:spPr>
        <p:txBody>
          <a:bodyPr/>
          <a:lstStyle>
            <a:lvl1pPr marL="0" indent="0">
              <a:buNone/>
              <a:defRPr sz="900"/>
            </a:lvl1pPr>
          </a:lstStyle>
          <a:p>
            <a:pPr lvl="0"/>
            <a:r>
              <a:rPr lang="en-US"/>
              <a:t>Click icon to add picture</a:t>
            </a:r>
            <a:endParaRPr/>
          </a:p>
        </p:txBody>
      </p:sp>
      <p:sp>
        <p:nvSpPr>
          <p:cNvPr id="7" name="Text Placeholder 5"/>
          <p:cNvSpPr>
            <a:spLocks noGrp="1"/>
          </p:cNvSpPr>
          <p:nvPr>
            <p:ph type="body" sz="quarter" idx="11"/>
          </p:nvPr>
        </p:nvSpPr>
        <p:spPr>
          <a:xfrm>
            <a:off x="6122346" y="1797684"/>
            <a:ext cx="5282255" cy="974272"/>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8" name="Content Placeholder 7"/>
          <p:cNvSpPr>
            <a:spLocks noGrp="1"/>
          </p:cNvSpPr>
          <p:nvPr>
            <p:ph sz="quarter" idx="12"/>
          </p:nvPr>
        </p:nvSpPr>
        <p:spPr>
          <a:xfrm>
            <a:off x="6122346" y="1416683"/>
            <a:ext cx="5282255"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9" name="Content Placeholder 7"/>
          <p:cNvSpPr>
            <a:spLocks noGrp="1"/>
          </p:cNvSpPr>
          <p:nvPr>
            <p:ph sz="quarter" idx="13"/>
          </p:nvPr>
        </p:nvSpPr>
        <p:spPr>
          <a:xfrm>
            <a:off x="1874795" y="1409371"/>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0" name="Content Placeholder 7"/>
          <p:cNvSpPr>
            <a:spLocks noGrp="1"/>
          </p:cNvSpPr>
          <p:nvPr>
            <p:ph sz="quarter" idx="14"/>
          </p:nvPr>
        </p:nvSpPr>
        <p:spPr>
          <a:xfrm>
            <a:off x="1874795" y="1689472"/>
            <a:ext cx="3890997" cy="271107"/>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1" name="Content Placeholder 7"/>
          <p:cNvSpPr>
            <a:spLocks noGrp="1"/>
          </p:cNvSpPr>
          <p:nvPr>
            <p:ph sz="quarter" idx="15"/>
          </p:nvPr>
        </p:nvSpPr>
        <p:spPr>
          <a:xfrm>
            <a:off x="2144010" y="1987551"/>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2" name="Content Placeholder 7"/>
          <p:cNvSpPr>
            <a:spLocks noGrp="1"/>
          </p:cNvSpPr>
          <p:nvPr>
            <p:ph sz="quarter" idx="16"/>
          </p:nvPr>
        </p:nvSpPr>
        <p:spPr>
          <a:xfrm>
            <a:off x="2144010" y="2211388"/>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3" name="Content Placeholder 7"/>
          <p:cNvSpPr>
            <a:spLocks noGrp="1"/>
          </p:cNvSpPr>
          <p:nvPr>
            <p:ph sz="quarter" idx="17"/>
          </p:nvPr>
        </p:nvSpPr>
        <p:spPr>
          <a:xfrm>
            <a:off x="1874795" y="2528853"/>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1" name="Rectangle 20"/>
          <p:cNvSpPr/>
          <p:nvPr/>
        </p:nvSpPr>
        <p:spPr>
          <a:xfrm>
            <a:off x="1812916" y="3500047"/>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22" name="Rectangle 21"/>
          <p:cNvSpPr/>
          <p:nvPr/>
        </p:nvSpPr>
        <p:spPr>
          <a:xfrm>
            <a:off x="1812916" y="3723884"/>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23" name="Picture Placeholder 3"/>
          <p:cNvSpPr>
            <a:spLocks noGrp="1"/>
          </p:cNvSpPr>
          <p:nvPr>
            <p:ph type="pic" sz="quarter" idx="18"/>
          </p:nvPr>
        </p:nvSpPr>
        <p:spPr>
          <a:xfrm>
            <a:off x="681031" y="2904737"/>
            <a:ext cx="969264" cy="1362456"/>
          </a:xfrm>
          <a:prstGeom prst="rect">
            <a:avLst/>
          </a:prstGeom>
        </p:spPr>
        <p:txBody>
          <a:bodyPr/>
          <a:lstStyle>
            <a:lvl1pPr marL="0" indent="0">
              <a:buNone/>
              <a:defRPr sz="900"/>
            </a:lvl1pPr>
          </a:lstStyle>
          <a:p>
            <a:pPr lvl="0"/>
            <a:r>
              <a:rPr lang="en-US"/>
              <a:t>Click icon to add picture</a:t>
            </a:r>
            <a:endParaRPr/>
          </a:p>
        </p:txBody>
      </p:sp>
      <p:sp>
        <p:nvSpPr>
          <p:cNvPr id="24" name="Text Placeholder 5"/>
          <p:cNvSpPr>
            <a:spLocks noGrp="1"/>
          </p:cNvSpPr>
          <p:nvPr>
            <p:ph type="body" sz="quarter" idx="19"/>
          </p:nvPr>
        </p:nvSpPr>
        <p:spPr>
          <a:xfrm>
            <a:off x="6122346" y="3310180"/>
            <a:ext cx="5282255" cy="974272"/>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25" name="Content Placeholder 7"/>
          <p:cNvSpPr>
            <a:spLocks noGrp="1"/>
          </p:cNvSpPr>
          <p:nvPr>
            <p:ph sz="quarter" idx="20"/>
          </p:nvPr>
        </p:nvSpPr>
        <p:spPr>
          <a:xfrm>
            <a:off x="6122346" y="2929179"/>
            <a:ext cx="5282255"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26" name="Content Placeholder 7"/>
          <p:cNvSpPr>
            <a:spLocks noGrp="1"/>
          </p:cNvSpPr>
          <p:nvPr>
            <p:ph sz="quarter" idx="21"/>
          </p:nvPr>
        </p:nvSpPr>
        <p:spPr>
          <a:xfrm>
            <a:off x="1874795" y="2921867"/>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7" name="Content Placeholder 7"/>
          <p:cNvSpPr>
            <a:spLocks noGrp="1"/>
          </p:cNvSpPr>
          <p:nvPr>
            <p:ph sz="quarter" idx="22"/>
          </p:nvPr>
        </p:nvSpPr>
        <p:spPr>
          <a:xfrm>
            <a:off x="1874795" y="3201973"/>
            <a:ext cx="3890997" cy="271107"/>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8" name="Content Placeholder 7"/>
          <p:cNvSpPr>
            <a:spLocks noGrp="1"/>
          </p:cNvSpPr>
          <p:nvPr>
            <p:ph sz="quarter" idx="23"/>
          </p:nvPr>
        </p:nvSpPr>
        <p:spPr>
          <a:xfrm>
            <a:off x="2144010" y="3500047"/>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9" name="Content Placeholder 7"/>
          <p:cNvSpPr>
            <a:spLocks noGrp="1"/>
          </p:cNvSpPr>
          <p:nvPr>
            <p:ph sz="quarter" idx="24"/>
          </p:nvPr>
        </p:nvSpPr>
        <p:spPr>
          <a:xfrm>
            <a:off x="2144010" y="3723884"/>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0" name="Content Placeholder 7"/>
          <p:cNvSpPr>
            <a:spLocks noGrp="1"/>
          </p:cNvSpPr>
          <p:nvPr>
            <p:ph sz="quarter" idx="25"/>
          </p:nvPr>
        </p:nvSpPr>
        <p:spPr>
          <a:xfrm>
            <a:off x="1874795" y="4041349"/>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4" name="Rectangle 33"/>
          <p:cNvSpPr/>
          <p:nvPr/>
        </p:nvSpPr>
        <p:spPr>
          <a:xfrm>
            <a:off x="1812916" y="5037116"/>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35" name="Rectangle 34"/>
          <p:cNvSpPr/>
          <p:nvPr/>
        </p:nvSpPr>
        <p:spPr>
          <a:xfrm>
            <a:off x="1812916" y="526095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36" name="Picture Placeholder 3"/>
          <p:cNvSpPr>
            <a:spLocks noGrp="1"/>
          </p:cNvSpPr>
          <p:nvPr>
            <p:ph type="pic" sz="quarter" idx="26"/>
          </p:nvPr>
        </p:nvSpPr>
        <p:spPr>
          <a:xfrm>
            <a:off x="681031" y="4441807"/>
            <a:ext cx="969264" cy="1362456"/>
          </a:xfrm>
          <a:prstGeom prst="rect">
            <a:avLst/>
          </a:prstGeom>
        </p:spPr>
        <p:txBody>
          <a:bodyPr/>
          <a:lstStyle>
            <a:lvl1pPr marL="0" indent="0">
              <a:buNone/>
              <a:defRPr sz="900"/>
            </a:lvl1pPr>
          </a:lstStyle>
          <a:p>
            <a:pPr lvl="0"/>
            <a:r>
              <a:rPr lang="en-US"/>
              <a:t>Click icon to add picture</a:t>
            </a:r>
            <a:endParaRPr/>
          </a:p>
        </p:txBody>
      </p:sp>
      <p:sp>
        <p:nvSpPr>
          <p:cNvPr id="37" name="Text Placeholder 5"/>
          <p:cNvSpPr>
            <a:spLocks noGrp="1"/>
          </p:cNvSpPr>
          <p:nvPr>
            <p:ph type="body" sz="quarter" idx="27"/>
          </p:nvPr>
        </p:nvSpPr>
        <p:spPr>
          <a:xfrm>
            <a:off x="6122346" y="4847251"/>
            <a:ext cx="5282255" cy="974272"/>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38" name="Content Placeholder 7"/>
          <p:cNvSpPr>
            <a:spLocks noGrp="1"/>
          </p:cNvSpPr>
          <p:nvPr>
            <p:ph sz="quarter" idx="28"/>
          </p:nvPr>
        </p:nvSpPr>
        <p:spPr>
          <a:xfrm>
            <a:off x="6122346" y="4466249"/>
            <a:ext cx="5282255"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39" name="Content Placeholder 7"/>
          <p:cNvSpPr>
            <a:spLocks noGrp="1"/>
          </p:cNvSpPr>
          <p:nvPr>
            <p:ph sz="quarter" idx="29"/>
          </p:nvPr>
        </p:nvSpPr>
        <p:spPr>
          <a:xfrm>
            <a:off x="1874795" y="4458938"/>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0" name="Content Placeholder 7"/>
          <p:cNvSpPr>
            <a:spLocks noGrp="1"/>
          </p:cNvSpPr>
          <p:nvPr>
            <p:ph sz="quarter" idx="30"/>
          </p:nvPr>
        </p:nvSpPr>
        <p:spPr>
          <a:xfrm>
            <a:off x="1874795" y="4739044"/>
            <a:ext cx="3890997" cy="271107"/>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1" name="Content Placeholder 7"/>
          <p:cNvSpPr>
            <a:spLocks noGrp="1"/>
          </p:cNvSpPr>
          <p:nvPr>
            <p:ph sz="quarter" idx="31"/>
          </p:nvPr>
        </p:nvSpPr>
        <p:spPr>
          <a:xfrm>
            <a:off x="2144010" y="5037116"/>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2" name="Content Placeholder 7"/>
          <p:cNvSpPr>
            <a:spLocks noGrp="1"/>
          </p:cNvSpPr>
          <p:nvPr>
            <p:ph sz="quarter" idx="32"/>
          </p:nvPr>
        </p:nvSpPr>
        <p:spPr>
          <a:xfrm>
            <a:off x="2144010" y="5260955"/>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3" name="Content Placeholder 7"/>
          <p:cNvSpPr>
            <a:spLocks noGrp="1"/>
          </p:cNvSpPr>
          <p:nvPr>
            <p:ph sz="quarter" idx="33"/>
          </p:nvPr>
        </p:nvSpPr>
        <p:spPr>
          <a:xfrm>
            <a:off x="1874795" y="5578419"/>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 name="Title 2">
            <a:extLst>
              <a:ext uri="{FF2B5EF4-FFF2-40B4-BE49-F238E27FC236}">
                <a16:creationId xmlns:a16="http://schemas.microsoft.com/office/drawing/2014/main" id="{FD55AFE8-DB36-4661-8F1B-62192E415B5D}"/>
              </a:ext>
            </a:extLst>
          </p:cNvPr>
          <p:cNvSpPr>
            <a:spLocks noGrp="1"/>
          </p:cNvSpPr>
          <p:nvPr>
            <p:ph type="title"/>
          </p:nvPr>
        </p:nvSpPr>
        <p:spPr/>
        <p:txBody>
          <a:bodyPr/>
          <a:lstStyle/>
          <a:p>
            <a:r>
              <a:rPr lang="en-US"/>
              <a:t>Click to edit Master title style</a:t>
            </a:r>
            <a:endParaRPr/>
          </a:p>
        </p:txBody>
      </p:sp>
      <p:sp>
        <p:nvSpPr>
          <p:cNvPr id="4" name="Footer Placeholder 3">
            <a:extLst>
              <a:ext uri="{FF2B5EF4-FFF2-40B4-BE49-F238E27FC236}">
                <a16:creationId xmlns:a16="http://schemas.microsoft.com/office/drawing/2014/main" id="{DD10D282-0B0D-40B1-BF5A-206F00D85AA0}"/>
              </a:ext>
            </a:extLst>
          </p:cNvPr>
          <p:cNvSpPr>
            <a:spLocks noGrp="1"/>
          </p:cNvSpPr>
          <p:nvPr>
            <p:ph type="ftr" sz="quarter" idx="34"/>
          </p:nvPr>
        </p:nvSpPr>
        <p:spPr/>
        <p:txBody>
          <a:bodyPr/>
          <a:lstStyle/>
          <a:p>
            <a:endParaRPr lang="en-US"/>
          </a:p>
        </p:txBody>
      </p:sp>
      <p:sp>
        <p:nvSpPr>
          <p:cNvPr id="5" name="Slide Number Placeholder 4">
            <a:extLst>
              <a:ext uri="{FF2B5EF4-FFF2-40B4-BE49-F238E27FC236}">
                <a16:creationId xmlns:a16="http://schemas.microsoft.com/office/drawing/2014/main" id="{F1901DAC-359A-4C72-8D24-6FEF22C2F628}"/>
              </a:ext>
            </a:extLst>
          </p:cNvPr>
          <p:cNvSpPr>
            <a:spLocks noGrp="1"/>
          </p:cNvSpPr>
          <p:nvPr>
            <p:ph type="sldNum" sz="quarter" idx="35"/>
          </p:nvPr>
        </p:nvSpPr>
        <p:spPr/>
        <p:txBody>
          <a:bodyPr/>
          <a:lstStyle/>
          <a:p>
            <a:fld id="{64B0F75E-4675-4626-BF7B-BFD2F5047927}" type="slidenum">
              <a:rPr lang="en-US" smtClean="0"/>
              <a:t>‹#›</a:t>
            </a:fld>
            <a:endParaRPr lang="en-US"/>
          </a:p>
        </p:txBody>
      </p:sp>
    </p:spTree>
    <p:extLst>
      <p:ext uri="{BB962C8B-B14F-4D97-AF65-F5344CB8AC3E}">
        <p14:creationId xmlns:p14="http://schemas.microsoft.com/office/powerpoint/2010/main" val="3738001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ttorney - Quad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lvl1pPr marL="0" indent="0">
              <a:defRPr/>
            </a:lvl1pPr>
          </a:lstStyle>
          <a:p>
            <a:r>
              <a:rPr lang="en-US"/>
              <a:t>Click to edit Master title style</a:t>
            </a:r>
            <a:endParaRPr dirty="0"/>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64B0F75E-4675-4626-BF7B-BFD2F5047927}" type="slidenum">
              <a:rPr lang="en-US" smtClean="0"/>
              <a:t>‹#›</a:t>
            </a:fld>
            <a:endParaRPr lang="en-US"/>
          </a:p>
        </p:txBody>
      </p:sp>
      <p:sp>
        <p:nvSpPr>
          <p:cNvPr id="37" name="Rectangle 36"/>
          <p:cNvSpPr/>
          <p:nvPr/>
        </p:nvSpPr>
        <p:spPr>
          <a:xfrm>
            <a:off x="1812916" y="194691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38" name="Rectangle 37"/>
          <p:cNvSpPr/>
          <p:nvPr/>
        </p:nvSpPr>
        <p:spPr>
          <a:xfrm>
            <a:off x="1812916" y="2170748"/>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39" name="Picture Placeholder 3"/>
          <p:cNvSpPr>
            <a:spLocks noGrp="1"/>
          </p:cNvSpPr>
          <p:nvPr>
            <p:ph type="pic" sz="quarter" idx="10"/>
          </p:nvPr>
        </p:nvSpPr>
        <p:spPr>
          <a:xfrm>
            <a:off x="681031" y="1351601"/>
            <a:ext cx="969264" cy="1362456"/>
          </a:xfrm>
          <a:prstGeom prst="rect">
            <a:avLst/>
          </a:prstGeom>
        </p:spPr>
        <p:txBody>
          <a:bodyPr/>
          <a:lstStyle>
            <a:lvl1pPr marL="0" indent="0">
              <a:buNone/>
              <a:defRPr sz="900"/>
            </a:lvl1pPr>
          </a:lstStyle>
          <a:p>
            <a:pPr lvl="0"/>
            <a:r>
              <a:rPr lang="en-US"/>
              <a:t>Click icon to add picture</a:t>
            </a:r>
            <a:endParaRPr/>
          </a:p>
        </p:txBody>
      </p:sp>
      <p:sp>
        <p:nvSpPr>
          <p:cNvPr id="40" name="Text Placeholder 5"/>
          <p:cNvSpPr>
            <a:spLocks noGrp="1"/>
          </p:cNvSpPr>
          <p:nvPr>
            <p:ph type="body" sz="quarter" idx="13"/>
          </p:nvPr>
        </p:nvSpPr>
        <p:spPr>
          <a:xfrm>
            <a:off x="675029" y="2848707"/>
            <a:ext cx="5273788" cy="609600"/>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42" name="Content Placeholder 7"/>
          <p:cNvSpPr>
            <a:spLocks noGrp="1"/>
          </p:cNvSpPr>
          <p:nvPr>
            <p:ph sz="quarter" idx="15"/>
          </p:nvPr>
        </p:nvSpPr>
        <p:spPr>
          <a:xfrm>
            <a:off x="1874795" y="1368731"/>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3" name="Content Placeholder 7"/>
          <p:cNvSpPr>
            <a:spLocks noGrp="1"/>
          </p:cNvSpPr>
          <p:nvPr>
            <p:ph sz="quarter" idx="16"/>
          </p:nvPr>
        </p:nvSpPr>
        <p:spPr>
          <a:xfrm>
            <a:off x="1874795" y="1648832"/>
            <a:ext cx="3890997" cy="248989"/>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4" name="Content Placeholder 7"/>
          <p:cNvSpPr>
            <a:spLocks noGrp="1"/>
          </p:cNvSpPr>
          <p:nvPr>
            <p:ph sz="quarter" idx="17"/>
          </p:nvPr>
        </p:nvSpPr>
        <p:spPr>
          <a:xfrm>
            <a:off x="2144010" y="1984503"/>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5" name="Content Placeholder 7"/>
          <p:cNvSpPr>
            <a:spLocks noGrp="1"/>
          </p:cNvSpPr>
          <p:nvPr>
            <p:ph sz="quarter" idx="18"/>
          </p:nvPr>
        </p:nvSpPr>
        <p:spPr>
          <a:xfrm>
            <a:off x="2144010" y="2211388"/>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6" name="Content Placeholder 7"/>
          <p:cNvSpPr>
            <a:spLocks noGrp="1"/>
          </p:cNvSpPr>
          <p:nvPr>
            <p:ph sz="quarter" idx="19"/>
          </p:nvPr>
        </p:nvSpPr>
        <p:spPr>
          <a:xfrm>
            <a:off x="1874795" y="2488213"/>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6" name="Rectangle 55"/>
          <p:cNvSpPr/>
          <p:nvPr/>
        </p:nvSpPr>
        <p:spPr>
          <a:xfrm>
            <a:off x="7254231" y="1929787"/>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57" name="Rectangle 56"/>
          <p:cNvSpPr/>
          <p:nvPr/>
        </p:nvSpPr>
        <p:spPr>
          <a:xfrm>
            <a:off x="7254231" y="215362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58" name="Picture Placeholder 3"/>
          <p:cNvSpPr>
            <a:spLocks noGrp="1"/>
          </p:cNvSpPr>
          <p:nvPr>
            <p:ph type="pic" sz="quarter" idx="20"/>
          </p:nvPr>
        </p:nvSpPr>
        <p:spPr>
          <a:xfrm>
            <a:off x="6122345" y="1334479"/>
            <a:ext cx="969264" cy="1362456"/>
          </a:xfrm>
          <a:prstGeom prst="rect">
            <a:avLst/>
          </a:prstGeom>
        </p:spPr>
        <p:txBody>
          <a:bodyPr/>
          <a:lstStyle>
            <a:lvl1pPr marL="0" indent="0">
              <a:buNone/>
              <a:defRPr sz="900"/>
            </a:lvl1pPr>
          </a:lstStyle>
          <a:p>
            <a:pPr lvl="0"/>
            <a:r>
              <a:rPr lang="en-US"/>
              <a:t>Click icon to add picture</a:t>
            </a:r>
            <a:endParaRPr/>
          </a:p>
        </p:txBody>
      </p:sp>
      <p:sp>
        <p:nvSpPr>
          <p:cNvPr id="59" name="Text Placeholder 5"/>
          <p:cNvSpPr>
            <a:spLocks noGrp="1"/>
          </p:cNvSpPr>
          <p:nvPr>
            <p:ph type="body" sz="quarter" idx="21"/>
          </p:nvPr>
        </p:nvSpPr>
        <p:spPr>
          <a:xfrm>
            <a:off x="6122346" y="2848707"/>
            <a:ext cx="5273788" cy="609600"/>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61" name="Content Placeholder 7"/>
          <p:cNvSpPr>
            <a:spLocks noGrp="1"/>
          </p:cNvSpPr>
          <p:nvPr>
            <p:ph sz="quarter" idx="23"/>
          </p:nvPr>
        </p:nvSpPr>
        <p:spPr>
          <a:xfrm>
            <a:off x="7316111" y="1351602"/>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62" name="Content Placeholder 7"/>
          <p:cNvSpPr>
            <a:spLocks noGrp="1"/>
          </p:cNvSpPr>
          <p:nvPr>
            <p:ph sz="quarter" idx="24"/>
          </p:nvPr>
        </p:nvSpPr>
        <p:spPr>
          <a:xfrm>
            <a:off x="7316111" y="1631711"/>
            <a:ext cx="3890997" cy="263332"/>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63" name="Content Placeholder 7"/>
          <p:cNvSpPr>
            <a:spLocks noGrp="1"/>
          </p:cNvSpPr>
          <p:nvPr>
            <p:ph sz="quarter" idx="25"/>
          </p:nvPr>
        </p:nvSpPr>
        <p:spPr>
          <a:xfrm>
            <a:off x="7585325" y="1984503"/>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64" name="Content Placeholder 7"/>
          <p:cNvSpPr>
            <a:spLocks noGrp="1"/>
          </p:cNvSpPr>
          <p:nvPr>
            <p:ph sz="quarter" idx="26"/>
          </p:nvPr>
        </p:nvSpPr>
        <p:spPr>
          <a:xfrm>
            <a:off x="7585325" y="2211388"/>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65" name="Content Placeholder 7"/>
          <p:cNvSpPr>
            <a:spLocks noGrp="1"/>
          </p:cNvSpPr>
          <p:nvPr>
            <p:ph sz="quarter" idx="27"/>
          </p:nvPr>
        </p:nvSpPr>
        <p:spPr>
          <a:xfrm>
            <a:off x="7316111" y="2471090"/>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6" name="Rectangle 35"/>
          <p:cNvSpPr/>
          <p:nvPr/>
        </p:nvSpPr>
        <p:spPr>
          <a:xfrm>
            <a:off x="1812916" y="4716667"/>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47" name="Rectangle 46"/>
          <p:cNvSpPr/>
          <p:nvPr/>
        </p:nvSpPr>
        <p:spPr>
          <a:xfrm>
            <a:off x="1812916" y="4940504"/>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48" name="Picture Placeholder 3"/>
          <p:cNvSpPr>
            <a:spLocks noGrp="1"/>
          </p:cNvSpPr>
          <p:nvPr>
            <p:ph type="pic" sz="quarter" idx="28"/>
          </p:nvPr>
        </p:nvSpPr>
        <p:spPr>
          <a:xfrm>
            <a:off x="681031" y="3796357"/>
            <a:ext cx="969264" cy="1362456"/>
          </a:xfrm>
          <a:prstGeom prst="rect">
            <a:avLst/>
          </a:prstGeom>
        </p:spPr>
        <p:txBody>
          <a:bodyPr/>
          <a:lstStyle>
            <a:lvl1pPr marL="0" indent="0">
              <a:buNone/>
              <a:defRPr sz="900"/>
            </a:lvl1pPr>
          </a:lstStyle>
          <a:p>
            <a:pPr lvl="0"/>
            <a:r>
              <a:rPr lang="en-US"/>
              <a:t>Click icon to add picture</a:t>
            </a:r>
            <a:endParaRPr/>
          </a:p>
        </p:txBody>
      </p:sp>
      <p:sp>
        <p:nvSpPr>
          <p:cNvPr id="49" name="Text Placeholder 5"/>
          <p:cNvSpPr>
            <a:spLocks noGrp="1"/>
          </p:cNvSpPr>
          <p:nvPr>
            <p:ph type="body" sz="quarter" idx="29"/>
          </p:nvPr>
        </p:nvSpPr>
        <p:spPr>
          <a:xfrm>
            <a:off x="675029" y="5293463"/>
            <a:ext cx="5273788" cy="609600"/>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50" name="Content Placeholder 7"/>
          <p:cNvSpPr>
            <a:spLocks noGrp="1"/>
          </p:cNvSpPr>
          <p:nvPr>
            <p:ph sz="quarter" idx="30"/>
          </p:nvPr>
        </p:nvSpPr>
        <p:spPr>
          <a:xfrm>
            <a:off x="1874795" y="3813487"/>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1" name="Content Placeholder 7"/>
          <p:cNvSpPr>
            <a:spLocks noGrp="1"/>
          </p:cNvSpPr>
          <p:nvPr>
            <p:ph sz="quarter" idx="31"/>
          </p:nvPr>
        </p:nvSpPr>
        <p:spPr>
          <a:xfrm>
            <a:off x="1874795" y="4093588"/>
            <a:ext cx="3890997" cy="248989"/>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2" name="Content Placeholder 7"/>
          <p:cNvSpPr>
            <a:spLocks noGrp="1"/>
          </p:cNvSpPr>
          <p:nvPr>
            <p:ph sz="quarter" idx="32"/>
          </p:nvPr>
        </p:nvSpPr>
        <p:spPr>
          <a:xfrm>
            <a:off x="2144010" y="4414347"/>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3" name="Content Placeholder 7"/>
          <p:cNvSpPr>
            <a:spLocks noGrp="1"/>
          </p:cNvSpPr>
          <p:nvPr>
            <p:ph sz="quarter" idx="33"/>
          </p:nvPr>
        </p:nvSpPr>
        <p:spPr>
          <a:xfrm>
            <a:off x="2144010" y="4661293"/>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4" name="Content Placeholder 7"/>
          <p:cNvSpPr>
            <a:spLocks noGrp="1"/>
          </p:cNvSpPr>
          <p:nvPr>
            <p:ph sz="quarter" idx="34"/>
          </p:nvPr>
        </p:nvSpPr>
        <p:spPr>
          <a:xfrm>
            <a:off x="1874795" y="4932969"/>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5" name="Rectangle 54"/>
          <p:cNvSpPr/>
          <p:nvPr/>
        </p:nvSpPr>
        <p:spPr>
          <a:xfrm>
            <a:off x="7254231" y="4374543"/>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66" name="Rectangle 65"/>
          <p:cNvSpPr/>
          <p:nvPr/>
        </p:nvSpPr>
        <p:spPr>
          <a:xfrm>
            <a:off x="7254231" y="459838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a:solidFill>
                <a:schemeClr val="accent1"/>
              </a:solidFill>
            </a:endParaRPr>
          </a:p>
        </p:txBody>
      </p:sp>
      <p:sp>
        <p:nvSpPr>
          <p:cNvPr id="67" name="Picture Placeholder 3"/>
          <p:cNvSpPr>
            <a:spLocks noGrp="1"/>
          </p:cNvSpPr>
          <p:nvPr>
            <p:ph type="pic" sz="quarter" idx="35"/>
          </p:nvPr>
        </p:nvSpPr>
        <p:spPr>
          <a:xfrm>
            <a:off x="6122345" y="3779235"/>
            <a:ext cx="969264" cy="1362456"/>
          </a:xfrm>
          <a:prstGeom prst="rect">
            <a:avLst/>
          </a:prstGeom>
        </p:spPr>
        <p:txBody>
          <a:bodyPr/>
          <a:lstStyle>
            <a:lvl1pPr marL="0" indent="0">
              <a:buNone/>
              <a:defRPr sz="900"/>
            </a:lvl1pPr>
          </a:lstStyle>
          <a:p>
            <a:pPr lvl="0"/>
            <a:r>
              <a:rPr lang="en-US"/>
              <a:t>Click icon to add picture</a:t>
            </a:r>
            <a:endParaRPr/>
          </a:p>
        </p:txBody>
      </p:sp>
      <p:sp>
        <p:nvSpPr>
          <p:cNvPr id="68" name="Text Placeholder 5"/>
          <p:cNvSpPr>
            <a:spLocks noGrp="1"/>
          </p:cNvSpPr>
          <p:nvPr>
            <p:ph type="body" sz="quarter" idx="36"/>
          </p:nvPr>
        </p:nvSpPr>
        <p:spPr>
          <a:xfrm>
            <a:off x="6122346" y="5293463"/>
            <a:ext cx="5273788" cy="609600"/>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69" name="Content Placeholder 7"/>
          <p:cNvSpPr>
            <a:spLocks noGrp="1"/>
          </p:cNvSpPr>
          <p:nvPr>
            <p:ph sz="quarter" idx="37"/>
          </p:nvPr>
        </p:nvSpPr>
        <p:spPr>
          <a:xfrm>
            <a:off x="7316111" y="3796358"/>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70" name="Content Placeholder 7"/>
          <p:cNvSpPr>
            <a:spLocks noGrp="1"/>
          </p:cNvSpPr>
          <p:nvPr>
            <p:ph sz="quarter" idx="38"/>
          </p:nvPr>
        </p:nvSpPr>
        <p:spPr>
          <a:xfrm>
            <a:off x="7316111" y="4076467"/>
            <a:ext cx="3890997" cy="263332"/>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71" name="Content Placeholder 7"/>
          <p:cNvSpPr>
            <a:spLocks noGrp="1"/>
          </p:cNvSpPr>
          <p:nvPr>
            <p:ph sz="quarter" idx="39"/>
          </p:nvPr>
        </p:nvSpPr>
        <p:spPr>
          <a:xfrm>
            <a:off x="7585325" y="4414347"/>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72" name="Content Placeholder 7"/>
          <p:cNvSpPr>
            <a:spLocks noGrp="1"/>
          </p:cNvSpPr>
          <p:nvPr>
            <p:ph sz="quarter" idx="40"/>
          </p:nvPr>
        </p:nvSpPr>
        <p:spPr>
          <a:xfrm>
            <a:off x="7585325" y="4661293"/>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73" name="Content Placeholder 7"/>
          <p:cNvSpPr>
            <a:spLocks noGrp="1"/>
          </p:cNvSpPr>
          <p:nvPr>
            <p:ph sz="quarter" idx="41"/>
          </p:nvPr>
        </p:nvSpPr>
        <p:spPr>
          <a:xfrm>
            <a:off x="7316111" y="4915846"/>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74" name="Rectangle 73">
            <a:extLst>
              <a:ext uri="{FF2B5EF4-FFF2-40B4-BE49-F238E27FC236}">
                <a16:creationId xmlns:a16="http://schemas.microsoft.com/office/drawing/2014/main" id="{DFCB44C6-ED47-43DD-B881-FFF352A385C7}"/>
              </a:ext>
            </a:extLst>
          </p:cNvPr>
          <p:cNvSpPr/>
          <p:nvPr/>
        </p:nvSpPr>
        <p:spPr>
          <a:xfrm>
            <a:off x="1812916" y="198755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75" name="Rectangle 74">
            <a:extLst>
              <a:ext uri="{FF2B5EF4-FFF2-40B4-BE49-F238E27FC236}">
                <a16:creationId xmlns:a16="http://schemas.microsoft.com/office/drawing/2014/main" id="{4D72EC26-FD5C-4981-B303-ED198CDBF5C0}"/>
              </a:ext>
            </a:extLst>
          </p:cNvPr>
          <p:cNvSpPr/>
          <p:nvPr/>
        </p:nvSpPr>
        <p:spPr>
          <a:xfrm>
            <a:off x="1812916" y="2214436"/>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76" name="Rectangle 75">
            <a:extLst>
              <a:ext uri="{FF2B5EF4-FFF2-40B4-BE49-F238E27FC236}">
                <a16:creationId xmlns:a16="http://schemas.microsoft.com/office/drawing/2014/main" id="{ED45710B-A4DD-4816-9A04-B2DD948A84AB}"/>
              </a:ext>
            </a:extLst>
          </p:cNvPr>
          <p:cNvSpPr/>
          <p:nvPr/>
        </p:nvSpPr>
        <p:spPr>
          <a:xfrm>
            <a:off x="1812916" y="441739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77" name="Rectangle 76">
            <a:extLst>
              <a:ext uri="{FF2B5EF4-FFF2-40B4-BE49-F238E27FC236}">
                <a16:creationId xmlns:a16="http://schemas.microsoft.com/office/drawing/2014/main" id="{9F49F203-5301-4D46-A606-BAE6A6075145}"/>
              </a:ext>
            </a:extLst>
          </p:cNvPr>
          <p:cNvSpPr/>
          <p:nvPr/>
        </p:nvSpPr>
        <p:spPr>
          <a:xfrm>
            <a:off x="1812916" y="466434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78" name="Rectangle 77">
            <a:extLst>
              <a:ext uri="{FF2B5EF4-FFF2-40B4-BE49-F238E27FC236}">
                <a16:creationId xmlns:a16="http://schemas.microsoft.com/office/drawing/2014/main" id="{4F0FB2AF-51DC-4080-AF4B-2DECDA951208}"/>
              </a:ext>
            </a:extLst>
          </p:cNvPr>
          <p:cNvSpPr/>
          <p:nvPr/>
        </p:nvSpPr>
        <p:spPr>
          <a:xfrm>
            <a:off x="7254231" y="198755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79" name="Rectangle 78">
            <a:extLst>
              <a:ext uri="{FF2B5EF4-FFF2-40B4-BE49-F238E27FC236}">
                <a16:creationId xmlns:a16="http://schemas.microsoft.com/office/drawing/2014/main" id="{DA21DCAE-24B9-4F63-8959-8605BE3D6D1A}"/>
              </a:ext>
            </a:extLst>
          </p:cNvPr>
          <p:cNvSpPr/>
          <p:nvPr/>
        </p:nvSpPr>
        <p:spPr>
          <a:xfrm>
            <a:off x="7254231" y="2214436"/>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
        <p:nvSpPr>
          <p:cNvPr id="80" name="Rectangle 79">
            <a:extLst>
              <a:ext uri="{FF2B5EF4-FFF2-40B4-BE49-F238E27FC236}">
                <a16:creationId xmlns:a16="http://schemas.microsoft.com/office/drawing/2014/main" id="{610082C7-3A6D-494E-B436-2A5A1B3D290C}"/>
              </a:ext>
            </a:extLst>
          </p:cNvPr>
          <p:cNvSpPr/>
          <p:nvPr/>
        </p:nvSpPr>
        <p:spPr>
          <a:xfrm>
            <a:off x="7254231" y="441739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T:</a:t>
            </a:r>
          </a:p>
        </p:txBody>
      </p:sp>
      <p:sp>
        <p:nvSpPr>
          <p:cNvPr id="81" name="Rectangle 80">
            <a:extLst>
              <a:ext uri="{FF2B5EF4-FFF2-40B4-BE49-F238E27FC236}">
                <a16:creationId xmlns:a16="http://schemas.microsoft.com/office/drawing/2014/main" id="{A96B3E5E-FABA-4D84-A1E1-75B1D43721DC}"/>
              </a:ext>
            </a:extLst>
          </p:cNvPr>
          <p:cNvSpPr/>
          <p:nvPr/>
        </p:nvSpPr>
        <p:spPr>
          <a:xfrm>
            <a:off x="7254231" y="466434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a:solidFill>
                  <a:schemeClr val="tx1"/>
                </a:solidFill>
              </a:rPr>
              <a:t>E:</a:t>
            </a:r>
          </a:p>
        </p:txBody>
      </p:sp>
    </p:spTree>
    <p:extLst>
      <p:ext uri="{BB962C8B-B14F-4D97-AF65-F5344CB8AC3E}">
        <p14:creationId xmlns:p14="http://schemas.microsoft.com/office/powerpoint/2010/main" val="4146176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7DDDE3-57BD-4553-9E50-1257FA48E6D9}"/>
              </a:ext>
            </a:extLst>
          </p:cNvPr>
          <p:cNvSpPr/>
          <p:nvPr/>
        </p:nvSpPr>
        <p:spPr bwMode="ltGray">
          <a:xfrm>
            <a:off x="853440" y="1219201"/>
            <a:ext cx="10654949" cy="417260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 name="Title 1"/>
          <p:cNvSpPr>
            <a:spLocks noGrp="1"/>
          </p:cNvSpPr>
          <p:nvPr>
            <p:ph type="title"/>
          </p:nvPr>
        </p:nvSpPr>
        <p:spPr>
          <a:xfrm>
            <a:off x="1219200" y="2276158"/>
            <a:ext cx="9597280" cy="1702685"/>
          </a:xfrm>
        </p:spPr>
        <p:txBody>
          <a:bodyPr anchor="ctr">
            <a:noAutofit/>
          </a:bodyPr>
          <a:lstStyle>
            <a:lvl1pPr>
              <a:lnSpc>
                <a:spcPct val="100000"/>
              </a:lnSpc>
              <a:defRPr sz="3600">
                <a:solidFill>
                  <a:schemeClr val="tx1"/>
                </a:solidFill>
              </a:defRPr>
            </a:lvl1pPr>
          </a:lstStyle>
          <a:p>
            <a:r>
              <a:rPr lang="en-US"/>
              <a:t>Click to edit Master title style</a:t>
            </a:r>
            <a:endParaRPr dirty="0"/>
          </a:p>
        </p:txBody>
      </p:sp>
      <p:sp>
        <p:nvSpPr>
          <p:cNvPr id="3" name="Text Placeholder 2"/>
          <p:cNvSpPr>
            <a:spLocks noGrp="1"/>
          </p:cNvSpPr>
          <p:nvPr>
            <p:ph type="body" idx="1" hasCustomPrompt="1"/>
          </p:nvPr>
        </p:nvSpPr>
        <p:spPr>
          <a:xfrm>
            <a:off x="1219200" y="3978844"/>
            <a:ext cx="9597280" cy="870857"/>
          </a:xfrm>
        </p:spPr>
        <p:txBody>
          <a:bodyPr>
            <a:noAutofit/>
          </a:bodyPr>
          <a:lstStyle>
            <a:lvl1pPr marL="0" indent="0">
              <a:buNone/>
              <a:defRPr sz="2000" b="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dirty="0"/>
              <a:t>Optional subtitle</a:t>
            </a:r>
          </a:p>
        </p:txBody>
      </p:sp>
      <p:sp>
        <p:nvSpPr>
          <p:cNvPr id="12" name="Rectangle 11">
            <a:extLst>
              <a:ext uri="{FF2B5EF4-FFF2-40B4-BE49-F238E27FC236}">
                <a16:creationId xmlns:a16="http://schemas.microsoft.com/office/drawing/2014/main" id="{A4294698-94BD-4F96-9B8F-6B937DC0F2D3}"/>
              </a:ext>
            </a:extLst>
          </p:cNvPr>
          <p:cNvSpPr/>
          <p:nvPr/>
        </p:nvSpPr>
        <p:spPr>
          <a:xfrm>
            <a:off x="612140" y="975360"/>
            <a:ext cx="10654949" cy="40885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Tree>
    <p:extLst>
      <p:ext uri="{BB962C8B-B14F-4D97-AF65-F5344CB8AC3E}">
        <p14:creationId xmlns:p14="http://schemas.microsoft.com/office/powerpoint/2010/main" val="2241979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bg>
      <p:bgRef idx="1001">
        <a:schemeClr val="bg2"/>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7DDDE3-57BD-4553-9E50-1257FA48E6D9}"/>
              </a:ext>
            </a:extLst>
          </p:cNvPr>
          <p:cNvSpPr/>
          <p:nvPr/>
        </p:nvSpPr>
        <p:spPr bwMode="ltGray">
          <a:xfrm>
            <a:off x="853440" y="1219201"/>
            <a:ext cx="10654949" cy="417260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 name="Title 1"/>
          <p:cNvSpPr>
            <a:spLocks noGrp="1"/>
          </p:cNvSpPr>
          <p:nvPr>
            <p:ph type="title"/>
          </p:nvPr>
        </p:nvSpPr>
        <p:spPr>
          <a:xfrm>
            <a:off x="1219200" y="2276158"/>
            <a:ext cx="9597280" cy="1702685"/>
          </a:xfrm>
        </p:spPr>
        <p:txBody>
          <a:bodyPr anchor="ctr">
            <a:noAutofit/>
          </a:bodyPr>
          <a:lstStyle>
            <a:lvl1pPr>
              <a:lnSpc>
                <a:spcPct val="100000"/>
              </a:lnSpc>
              <a:defRPr sz="3600">
                <a:solidFill>
                  <a:schemeClr val="bg1"/>
                </a:solidFill>
              </a:defRPr>
            </a:lvl1pPr>
          </a:lstStyle>
          <a:p>
            <a:r>
              <a:rPr lang="en-US"/>
              <a:t>Click to edit Master title style</a:t>
            </a:r>
            <a:endParaRPr dirty="0"/>
          </a:p>
        </p:txBody>
      </p:sp>
      <p:sp>
        <p:nvSpPr>
          <p:cNvPr id="3" name="Text Placeholder 2"/>
          <p:cNvSpPr>
            <a:spLocks noGrp="1"/>
          </p:cNvSpPr>
          <p:nvPr>
            <p:ph type="body" idx="1" hasCustomPrompt="1"/>
          </p:nvPr>
        </p:nvSpPr>
        <p:spPr>
          <a:xfrm>
            <a:off x="1219200" y="3978844"/>
            <a:ext cx="9597280" cy="870857"/>
          </a:xfrm>
        </p:spPr>
        <p:txBody>
          <a:bodyPr>
            <a:noAutofit/>
          </a:bodyPr>
          <a:lstStyle>
            <a:lvl1pPr marL="0" indent="0">
              <a:buNone/>
              <a:defRPr sz="2000"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dirty="0"/>
              <a:t>Optional subtitle</a:t>
            </a:r>
          </a:p>
        </p:txBody>
      </p:sp>
      <p:sp>
        <p:nvSpPr>
          <p:cNvPr id="12" name="Rectangle 11">
            <a:extLst>
              <a:ext uri="{FF2B5EF4-FFF2-40B4-BE49-F238E27FC236}">
                <a16:creationId xmlns:a16="http://schemas.microsoft.com/office/drawing/2014/main" id="{A4294698-94BD-4F96-9B8F-6B937DC0F2D3}"/>
              </a:ext>
            </a:extLst>
          </p:cNvPr>
          <p:cNvSpPr/>
          <p:nvPr/>
        </p:nvSpPr>
        <p:spPr>
          <a:xfrm>
            <a:off x="612140" y="975360"/>
            <a:ext cx="10654949" cy="40885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Tree>
    <p:extLst>
      <p:ext uri="{BB962C8B-B14F-4D97-AF65-F5344CB8AC3E}">
        <p14:creationId xmlns:p14="http://schemas.microsoft.com/office/powerpoint/2010/main" val="6438677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bg>
      <p:bgRef idx="1001">
        <a:schemeClr val="bg2"/>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7DDDE3-57BD-4553-9E50-1257FA48E6D9}"/>
              </a:ext>
            </a:extLst>
          </p:cNvPr>
          <p:cNvSpPr/>
          <p:nvPr/>
        </p:nvSpPr>
        <p:spPr bwMode="ltGray">
          <a:xfrm>
            <a:off x="853440" y="1219201"/>
            <a:ext cx="10654949" cy="417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 name="Title 1"/>
          <p:cNvSpPr>
            <a:spLocks noGrp="1"/>
          </p:cNvSpPr>
          <p:nvPr>
            <p:ph type="title"/>
          </p:nvPr>
        </p:nvSpPr>
        <p:spPr>
          <a:xfrm>
            <a:off x="1219200" y="2276158"/>
            <a:ext cx="9597280" cy="1702685"/>
          </a:xfrm>
        </p:spPr>
        <p:txBody>
          <a:bodyPr anchor="ctr">
            <a:noAutofit/>
          </a:bodyPr>
          <a:lstStyle>
            <a:lvl1pPr>
              <a:lnSpc>
                <a:spcPct val="100000"/>
              </a:lnSpc>
              <a:defRPr sz="3600">
                <a:solidFill>
                  <a:schemeClr val="bg1"/>
                </a:solidFill>
              </a:defRPr>
            </a:lvl1pPr>
          </a:lstStyle>
          <a:p>
            <a:r>
              <a:rPr lang="en-US"/>
              <a:t>Click to edit Master title style</a:t>
            </a:r>
            <a:endParaRPr dirty="0"/>
          </a:p>
        </p:txBody>
      </p:sp>
      <p:sp>
        <p:nvSpPr>
          <p:cNvPr id="3" name="Text Placeholder 2"/>
          <p:cNvSpPr>
            <a:spLocks noGrp="1"/>
          </p:cNvSpPr>
          <p:nvPr>
            <p:ph type="body" idx="1" hasCustomPrompt="1"/>
          </p:nvPr>
        </p:nvSpPr>
        <p:spPr>
          <a:xfrm>
            <a:off x="1219200" y="3978844"/>
            <a:ext cx="9597280" cy="870857"/>
          </a:xfrm>
        </p:spPr>
        <p:txBody>
          <a:bodyPr>
            <a:noAutofit/>
          </a:bodyPr>
          <a:lstStyle>
            <a:lvl1pPr marL="0" indent="0">
              <a:buNone/>
              <a:defRPr sz="2000"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dirty="0"/>
              <a:t>Optional subtitle</a:t>
            </a:r>
          </a:p>
        </p:txBody>
      </p:sp>
      <p:sp>
        <p:nvSpPr>
          <p:cNvPr id="12" name="Rectangle 11">
            <a:extLst>
              <a:ext uri="{FF2B5EF4-FFF2-40B4-BE49-F238E27FC236}">
                <a16:creationId xmlns:a16="http://schemas.microsoft.com/office/drawing/2014/main" id="{A4294698-94BD-4F96-9B8F-6B937DC0F2D3}"/>
              </a:ext>
            </a:extLst>
          </p:cNvPr>
          <p:cNvSpPr/>
          <p:nvPr/>
        </p:nvSpPr>
        <p:spPr>
          <a:xfrm>
            <a:off x="612140" y="975360"/>
            <a:ext cx="10654949" cy="40885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Tree>
    <p:extLst>
      <p:ext uri="{BB962C8B-B14F-4D97-AF65-F5344CB8AC3E}">
        <p14:creationId xmlns:p14="http://schemas.microsoft.com/office/powerpoint/2010/main" val="9029967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D">
    <p:bg>
      <p:bgRef idx="1001">
        <a:schemeClr val="bg2"/>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7DDDE3-57BD-4553-9E50-1257FA48E6D9}"/>
              </a:ext>
            </a:extLst>
          </p:cNvPr>
          <p:cNvSpPr/>
          <p:nvPr/>
        </p:nvSpPr>
        <p:spPr bwMode="ltGray">
          <a:xfrm>
            <a:off x="853440" y="1219201"/>
            <a:ext cx="10654949" cy="417260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 name="Title 1"/>
          <p:cNvSpPr>
            <a:spLocks noGrp="1"/>
          </p:cNvSpPr>
          <p:nvPr>
            <p:ph type="title"/>
          </p:nvPr>
        </p:nvSpPr>
        <p:spPr>
          <a:xfrm>
            <a:off x="1219200" y="2276158"/>
            <a:ext cx="9597280" cy="1702685"/>
          </a:xfrm>
        </p:spPr>
        <p:txBody>
          <a:bodyPr anchor="ctr">
            <a:noAutofit/>
          </a:bodyPr>
          <a:lstStyle>
            <a:lvl1pPr>
              <a:lnSpc>
                <a:spcPct val="100000"/>
              </a:lnSpc>
              <a:defRPr sz="3600">
                <a:solidFill>
                  <a:schemeClr val="bg1"/>
                </a:solidFill>
              </a:defRPr>
            </a:lvl1pPr>
          </a:lstStyle>
          <a:p>
            <a:r>
              <a:rPr lang="en-US"/>
              <a:t>Click to edit Master title style</a:t>
            </a:r>
            <a:endParaRPr/>
          </a:p>
        </p:txBody>
      </p:sp>
      <p:sp>
        <p:nvSpPr>
          <p:cNvPr id="3" name="Text Placeholder 2"/>
          <p:cNvSpPr>
            <a:spLocks noGrp="1"/>
          </p:cNvSpPr>
          <p:nvPr>
            <p:ph type="body" idx="1" hasCustomPrompt="1"/>
          </p:nvPr>
        </p:nvSpPr>
        <p:spPr>
          <a:xfrm>
            <a:off x="1219200" y="3978844"/>
            <a:ext cx="9597280" cy="870857"/>
          </a:xfrm>
        </p:spPr>
        <p:txBody>
          <a:bodyPr>
            <a:noAutofit/>
          </a:bodyPr>
          <a:lstStyle>
            <a:lvl1pPr marL="0" indent="0">
              <a:buNone/>
              <a:defRPr sz="2000"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dirty="0"/>
              <a:t>Optional subtitle</a:t>
            </a:r>
          </a:p>
        </p:txBody>
      </p:sp>
      <p:sp>
        <p:nvSpPr>
          <p:cNvPr id="12" name="Rectangle 11">
            <a:extLst>
              <a:ext uri="{FF2B5EF4-FFF2-40B4-BE49-F238E27FC236}">
                <a16:creationId xmlns:a16="http://schemas.microsoft.com/office/drawing/2014/main" id="{A4294698-94BD-4F96-9B8F-6B937DC0F2D3}"/>
              </a:ext>
            </a:extLst>
          </p:cNvPr>
          <p:cNvSpPr/>
          <p:nvPr/>
        </p:nvSpPr>
        <p:spPr>
          <a:xfrm>
            <a:off x="612140" y="975360"/>
            <a:ext cx="10654949" cy="40885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Tree>
    <p:extLst>
      <p:ext uri="{BB962C8B-B14F-4D97-AF65-F5344CB8AC3E}">
        <p14:creationId xmlns:p14="http://schemas.microsoft.com/office/powerpoint/2010/main" val="31062864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isclaimer">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34711-F00C-4037-B254-07CA83F897C9}"/>
              </a:ext>
            </a:extLst>
          </p:cNvPr>
          <p:cNvSpPr/>
          <p:nvPr/>
        </p:nvSpPr>
        <p:spPr bwMode="ltGray">
          <a:xfrm>
            <a:off x="853440" y="1219201"/>
            <a:ext cx="10654949" cy="417260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5" name="Footer Placeholder 4">
            <a:extLst>
              <a:ext uri="{FF2B5EF4-FFF2-40B4-BE49-F238E27FC236}">
                <a16:creationId xmlns:a16="http://schemas.microsoft.com/office/drawing/2014/main" id="{23890853-3C06-4C1F-82AC-ACF66371DEE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19FF2C1-564C-4DCE-9784-B936B73E8EAA}"/>
              </a:ext>
            </a:extLst>
          </p:cNvPr>
          <p:cNvSpPr>
            <a:spLocks noGrp="1"/>
          </p:cNvSpPr>
          <p:nvPr>
            <p:ph type="sldNum" sz="quarter" idx="12"/>
          </p:nvPr>
        </p:nvSpPr>
        <p:spPr/>
        <p:txBody>
          <a:bodyPr/>
          <a:lstStyle>
            <a:lvl1pPr>
              <a:defRPr>
                <a:solidFill>
                  <a:schemeClr val="bg1"/>
                </a:solidFill>
              </a:defRPr>
            </a:lvl1pPr>
          </a:lstStyle>
          <a:p>
            <a:fld id="{64B0F75E-4675-4626-BF7B-BFD2F5047927}" type="slidenum">
              <a:rPr lang="en-US" smtClean="0"/>
              <a:t>‹#›</a:t>
            </a:fld>
            <a:endParaRPr lang="en-US"/>
          </a:p>
        </p:txBody>
      </p:sp>
      <p:sp>
        <p:nvSpPr>
          <p:cNvPr id="9" name="Rectangle 8">
            <a:extLst>
              <a:ext uri="{FF2B5EF4-FFF2-40B4-BE49-F238E27FC236}">
                <a16:creationId xmlns:a16="http://schemas.microsoft.com/office/drawing/2014/main" id="{140D9D0F-B67D-4B3B-A253-07A08A23E232}"/>
              </a:ext>
            </a:extLst>
          </p:cNvPr>
          <p:cNvSpPr/>
          <p:nvPr/>
        </p:nvSpPr>
        <p:spPr>
          <a:xfrm>
            <a:off x="612140" y="975360"/>
            <a:ext cx="10654949" cy="40885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3" name="TextBox 2"/>
          <p:cNvSpPr txBox="1"/>
          <p:nvPr/>
        </p:nvSpPr>
        <p:spPr>
          <a:xfrm>
            <a:off x="1243584" y="1999488"/>
            <a:ext cx="9601200" cy="2231136"/>
          </a:xfrm>
          <a:prstGeom prst="rect">
            <a:avLst/>
          </a:prstGeom>
          <a:noFill/>
        </p:spPr>
        <p:txBody>
          <a:bodyPr wrap="square" rtlCol="0" anchor="ctr" anchorCtr="0">
            <a:noAutofit/>
          </a:bodyPr>
          <a:lstStyle/>
          <a:p>
            <a:r>
              <a:rPr sz="1800" i="1" dirty="0">
                <a:solidFill>
                  <a:schemeClr val="bg1"/>
                </a:solidFill>
              </a:rPr>
              <a:t>This presentation is provided for informational purposes only and should not be considered specific legal advice on any subject matter. You should contact your attorney to obtain advice with respect to any particular issue or problem. The content of  this presentation contains general information and may not reflect current legal developments, verdicts or settlements. Use of and access to this presentation does not create an attorney-client relationship between you and Bracewell. </a:t>
            </a:r>
          </a:p>
        </p:txBody>
      </p:sp>
    </p:spTree>
    <p:extLst>
      <p:ext uri="{BB962C8B-B14F-4D97-AF65-F5344CB8AC3E}">
        <p14:creationId xmlns:p14="http://schemas.microsoft.com/office/powerpoint/2010/main" val="405153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sclaimer  B">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34711-F00C-4037-B254-07CA83F897C9}"/>
              </a:ext>
            </a:extLst>
          </p:cNvPr>
          <p:cNvSpPr/>
          <p:nvPr/>
        </p:nvSpPr>
        <p:spPr bwMode="ltGray">
          <a:xfrm>
            <a:off x="853440" y="1219201"/>
            <a:ext cx="10654949" cy="417260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5" name="Footer Placeholder 4">
            <a:extLst>
              <a:ext uri="{FF2B5EF4-FFF2-40B4-BE49-F238E27FC236}">
                <a16:creationId xmlns:a16="http://schemas.microsoft.com/office/drawing/2014/main" id="{23890853-3C06-4C1F-82AC-ACF66371DEE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19FF2C1-564C-4DCE-9784-B936B73E8EAA}"/>
              </a:ext>
            </a:extLst>
          </p:cNvPr>
          <p:cNvSpPr>
            <a:spLocks noGrp="1"/>
          </p:cNvSpPr>
          <p:nvPr>
            <p:ph type="sldNum" sz="quarter" idx="12"/>
          </p:nvPr>
        </p:nvSpPr>
        <p:spPr/>
        <p:txBody>
          <a:bodyPr/>
          <a:lstStyle>
            <a:lvl1pPr>
              <a:defRPr>
                <a:solidFill>
                  <a:schemeClr val="bg1"/>
                </a:solidFill>
              </a:defRPr>
            </a:lvl1pPr>
          </a:lstStyle>
          <a:p>
            <a:fld id="{64B0F75E-4675-4626-BF7B-BFD2F5047927}" type="slidenum">
              <a:rPr lang="en-US" smtClean="0"/>
              <a:t>‹#›</a:t>
            </a:fld>
            <a:endParaRPr lang="en-US"/>
          </a:p>
        </p:txBody>
      </p:sp>
      <p:sp>
        <p:nvSpPr>
          <p:cNvPr id="9" name="Rectangle 8">
            <a:extLst>
              <a:ext uri="{FF2B5EF4-FFF2-40B4-BE49-F238E27FC236}">
                <a16:creationId xmlns:a16="http://schemas.microsoft.com/office/drawing/2014/main" id="{140D9D0F-B67D-4B3B-A253-07A08A23E232}"/>
              </a:ext>
            </a:extLst>
          </p:cNvPr>
          <p:cNvSpPr/>
          <p:nvPr/>
        </p:nvSpPr>
        <p:spPr>
          <a:xfrm>
            <a:off x="612140" y="975360"/>
            <a:ext cx="10654949" cy="40885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7" name="TextBox 6"/>
          <p:cNvSpPr txBox="1"/>
          <p:nvPr/>
        </p:nvSpPr>
        <p:spPr>
          <a:xfrm>
            <a:off x="1243584" y="1999488"/>
            <a:ext cx="9601200" cy="2231136"/>
          </a:xfrm>
          <a:prstGeom prst="rect">
            <a:avLst/>
          </a:prstGeom>
          <a:noFill/>
        </p:spPr>
        <p:txBody>
          <a:bodyPr wrap="square" rtlCol="0" anchor="ctr" anchorCtr="0">
            <a:noAutofit/>
          </a:bodyPr>
          <a:lstStyle/>
          <a:p>
            <a:r>
              <a:rPr sz="1800" i="1" dirty="0">
                <a:solidFill>
                  <a:schemeClr val="tx1"/>
                </a:solidFill>
              </a:rPr>
              <a:t>This presentation is provided for informational purposes only and should not be considered specific legal advice on any subject matter. You should contact your attorney to obtain advice with respect to any particular issue or problem. The content of  this presentation contains general information and may not reflect current legal developments, verdicts or settlements. Use of and access to this presentation does not create an attorney-client relationship between you and Bracewell. </a:t>
            </a:r>
          </a:p>
        </p:txBody>
      </p:sp>
    </p:spTree>
    <p:extLst>
      <p:ext uri="{BB962C8B-B14F-4D97-AF65-F5344CB8AC3E}">
        <p14:creationId xmlns:p14="http://schemas.microsoft.com/office/powerpoint/2010/main" val="4216468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Disclaimer C">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34711-F00C-4037-B254-07CA83F897C9}"/>
              </a:ext>
            </a:extLst>
          </p:cNvPr>
          <p:cNvSpPr/>
          <p:nvPr/>
        </p:nvSpPr>
        <p:spPr bwMode="ltGray">
          <a:xfrm>
            <a:off x="853440" y="1219201"/>
            <a:ext cx="10654949" cy="417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5" name="Footer Placeholder 4">
            <a:extLst>
              <a:ext uri="{FF2B5EF4-FFF2-40B4-BE49-F238E27FC236}">
                <a16:creationId xmlns:a16="http://schemas.microsoft.com/office/drawing/2014/main" id="{23890853-3C06-4C1F-82AC-ACF66371DEE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19FF2C1-564C-4DCE-9784-B936B73E8EAA}"/>
              </a:ext>
            </a:extLst>
          </p:cNvPr>
          <p:cNvSpPr>
            <a:spLocks noGrp="1"/>
          </p:cNvSpPr>
          <p:nvPr>
            <p:ph type="sldNum" sz="quarter" idx="12"/>
          </p:nvPr>
        </p:nvSpPr>
        <p:spPr/>
        <p:txBody>
          <a:bodyPr/>
          <a:lstStyle>
            <a:lvl1pPr>
              <a:defRPr>
                <a:solidFill>
                  <a:schemeClr val="bg1"/>
                </a:solidFill>
              </a:defRPr>
            </a:lvl1pPr>
          </a:lstStyle>
          <a:p>
            <a:fld id="{64B0F75E-4675-4626-BF7B-BFD2F5047927}" type="slidenum">
              <a:rPr lang="en-US" smtClean="0"/>
              <a:t>‹#›</a:t>
            </a:fld>
            <a:endParaRPr lang="en-US"/>
          </a:p>
        </p:txBody>
      </p:sp>
      <p:sp>
        <p:nvSpPr>
          <p:cNvPr id="9" name="Rectangle 8">
            <a:extLst>
              <a:ext uri="{FF2B5EF4-FFF2-40B4-BE49-F238E27FC236}">
                <a16:creationId xmlns:a16="http://schemas.microsoft.com/office/drawing/2014/main" id="{140D9D0F-B67D-4B3B-A253-07A08A23E232}"/>
              </a:ext>
            </a:extLst>
          </p:cNvPr>
          <p:cNvSpPr/>
          <p:nvPr/>
        </p:nvSpPr>
        <p:spPr>
          <a:xfrm>
            <a:off x="612140" y="975360"/>
            <a:ext cx="10654949" cy="40885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7" name="TextBox 6"/>
          <p:cNvSpPr txBox="1"/>
          <p:nvPr/>
        </p:nvSpPr>
        <p:spPr>
          <a:xfrm>
            <a:off x="1243584" y="1999488"/>
            <a:ext cx="9601200" cy="2231136"/>
          </a:xfrm>
          <a:prstGeom prst="rect">
            <a:avLst/>
          </a:prstGeom>
          <a:noFill/>
        </p:spPr>
        <p:txBody>
          <a:bodyPr wrap="square" rtlCol="0" anchor="ctr" anchorCtr="0">
            <a:noAutofit/>
          </a:bodyPr>
          <a:lstStyle/>
          <a:p>
            <a:r>
              <a:rPr sz="1800" i="1" dirty="0">
                <a:solidFill>
                  <a:schemeClr val="tx1"/>
                </a:solidFill>
              </a:rPr>
              <a:t>This presentation is provided for informational purposes only and should not be considered specific legal advice on any subject matter. You should contact your attorney to obtain advice with respect to any particular issue or problem. The content of  this presentation contains general information and may not reflect current legal developments, verdicts or settlements. Use of and access to this presentation does not create an attorney-client relationship between you and Bracewell. </a:t>
            </a:r>
          </a:p>
        </p:txBody>
      </p:sp>
    </p:spTree>
    <p:extLst>
      <p:ext uri="{BB962C8B-B14F-4D97-AF65-F5344CB8AC3E}">
        <p14:creationId xmlns:p14="http://schemas.microsoft.com/office/powerpoint/2010/main" val="284217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C">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E03B64A3-F600-4514-9DCE-972F4067B7A7}"/>
              </a:ext>
            </a:extLst>
          </p:cNvPr>
          <p:cNvSpPr>
            <a:spLocks noGrp="1"/>
          </p:cNvSpPr>
          <p:nvPr>
            <p:ph type="body" sz="quarter" idx="16" hasCustomPrompt="1"/>
          </p:nvPr>
        </p:nvSpPr>
        <p:spPr>
          <a:xfrm>
            <a:off x="609600" y="609600"/>
            <a:ext cx="11215283" cy="5147381"/>
          </a:xfrm>
          <a:solidFill>
            <a:schemeClr val="accent5"/>
          </a:solidFill>
        </p:spPr>
        <p:txBody>
          <a:bodyPr lIns="274320" tIns="640080" rIns="457200" bIns="457200"/>
          <a:lstStyle>
            <a:lvl1pPr marL="0" indent="0">
              <a:lnSpc>
                <a:spcPct val="100000"/>
              </a:lnSpc>
              <a:spcBef>
                <a:spcPts val="0"/>
              </a:spcBef>
              <a:buNone/>
              <a:defRPr sz="4267">
                <a:solidFill>
                  <a:schemeClr val="bg1"/>
                </a:solidFill>
              </a:defRPr>
            </a:lvl1pPr>
            <a:lvl2pPr marL="0" indent="0">
              <a:lnSpc>
                <a:spcPct val="100000"/>
              </a:lnSpc>
              <a:spcBef>
                <a:spcPts val="0"/>
              </a:spcBef>
              <a:buNone/>
              <a:defRPr sz="4267">
                <a:solidFill>
                  <a:schemeClr val="bg2"/>
                </a:solidFill>
              </a:defRPr>
            </a:lvl2pPr>
            <a:lvl3pPr marL="0" indent="0">
              <a:lnSpc>
                <a:spcPct val="100000"/>
              </a:lnSpc>
              <a:spcBef>
                <a:spcPts val="0"/>
              </a:spcBef>
              <a:buNone/>
              <a:defRPr sz="4267">
                <a:solidFill>
                  <a:schemeClr val="bg2"/>
                </a:solidFill>
              </a:defRPr>
            </a:lvl3pPr>
            <a:lvl4pPr marL="0" indent="0">
              <a:lnSpc>
                <a:spcPct val="100000"/>
              </a:lnSpc>
              <a:spcBef>
                <a:spcPts val="0"/>
              </a:spcBef>
              <a:buNone/>
              <a:defRPr sz="4267">
                <a:solidFill>
                  <a:schemeClr val="bg2"/>
                </a:solidFill>
              </a:defRPr>
            </a:lvl4pPr>
            <a:lvl5pPr marL="0" indent="0">
              <a:lnSpc>
                <a:spcPct val="100000"/>
              </a:lnSpc>
              <a:spcBef>
                <a:spcPts val="0"/>
              </a:spcBef>
              <a:buNone/>
              <a:defRPr sz="4267">
                <a:solidFill>
                  <a:schemeClr val="bg2"/>
                </a:solidFill>
              </a:defRPr>
            </a:lvl5pPr>
            <a:lvl6pPr marL="0" indent="0">
              <a:lnSpc>
                <a:spcPct val="100000"/>
              </a:lnSpc>
              <a:spcBef>
                <a:spcPts val="0"/>
              </a:spcBef>
              <a:buNone/>
              <a:defRPr sz="4267">
                <a:solidFill>
                  <a:schemeClr val="bg2"/>
                </a:solidFill>
              </a:defRPr>
            </a:lvl6pPr>
            <a:lvl7pPr marL="0" indent="0">
              <a:lnSpc>
                <a:spcPct val="100000"/>
              </a:lnSpc>
              <a:spcBef>
                <a:spcPts val="0"/>
              </a:spcBef>
              <a:buNone/>
              <a:defRPr sz="4267">
                <a:solidFill>
                  <a:schemeClr val="bg2"/>
                </a:solidFill>
              </a:defRPr>
            </a:lvl7pPr>
            <a:lvl8pPr marL="0" indent="0">
              <a:lnSpc>
                <a:spcPct val="100000"/>
              </a:lnSpc>
              <a:spcBef>
                <a:spcPts val="0"/>
              </a:spcBef>
              <a:buNone/>
              <a:defRPr sz="4267">
                <a:solidFill>
                  <a:schemeClr val="bg2"/>
                </a:solidFill>
              </a:defRPr>
            </a:lvl8pPr>
            <a:lvl9pPr marL="0" indent="0">
              <a:lnSpc>
                <a:spcPct val="100000"/>
              </a:lnSpc>
              <a:spcBef>
                <a:spcPts val="0"/>
              </a:spcBef>
              <a:buNone/>
              <a:defRPr sz="4267">
                <a:solidFill>
                  <a:schemeClr val="bg2"/>
                </a:solidFill>
              </a:defRPr>
            </a:lvl9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365760" y="367372"/>
            <a:ext cx="11215283" cy="5147381"/>
          </a:xfrm>
          <a:ln w="12700">
            <a:solidFill>
              <a:srgbClr val="000000"/>
            </a:solidFill>
          </a:ln>
        </p:spPr>
        <p:txBody>
          <a:bodyPr lIns="548640" tIns="914400" anchor="t" anchorCtr="0"/>
          <a:lstStyle>
            <a:lvl1pPr>
              <a:lnSpc>
                <a:spcPct val="100000"/>
              </a:lnSpc>
              <a:defRPr sz="4400">
                <a:solidFill>
                  <a:schemeClr val="tx1"/>
                </a:solidFill>
              </a:defRPr>
            </a:lvl1pPr>
          </a:lstStyle>
          <a:p>
            <a:r>
              <a:rPr dirty="0"/>
              <a:t>Select frame and color block, then move or resize together.</a:t>
            </a:r>
          </a:p>
        </p:txBody>
      </p:sp>
      <p:sp>
        <p:nvSpPr>
          <p:cNvPr id="20" name="Text Placeholder 18">
            <a:extLst>
              <a:ext uri="{FF2B5EF4-FFF2-40B4-BE49-F238E27FC236}">
                <a16:creationId xmlns:a16="http://schemas.microsoft.com/office/drawing/2014/main" id="{9D901DAB-3B49-4397-A8B6-0FBD7D173922}"/>
              </a:ext>
            </a:extLst>
          </p:cNvPr>
          <p:cNvSpPr>
            <a:spLocks noGrp="1"/>
          </p:cNvSpPr>
          <p:nvPr>
            <p:ph type="body" sz="quarter" idx="13" hasCustomPrompt="1"/>
          </p:nvPr>
        </p:nvSpPr>
        <p:spPr>
          <a:xfrm>
            <a:off x="914400" y="644825"/>
            <a:ext cx="5486400" cy="696304"/>
          </a:xfrm>
        </p:spPr>
        <p:txBody>
          <a:bodyPr anchor="b"/>
          <a:lstStyle>
            <a:lvl1pPr marL="0" indent="0">
              <a:spcBef>
                <a:spcPts val="0"/>
              </a:spcBef>
              <a:buNone/>
              <a:defRPr sz="2400" b="1">
                <a:solidFill>
                  <a:schemeClr val="tx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914400" y="3840480"/>
            <a:ext cx="4998720" cy="731520"/>
          </a:xfrm>
        </p:spPr>
        <p:txBody>
          <a:bodyPr>
            <a:noAutofit/>
          </a:bodyPr>
          <a:lstStyle>
            <a:lvl1pPr marL="0" indent="0" algn="l">
              <a:lnSpc>
                <a:spcPct val="100000"/>
              </a:lnSpc>
              <a:spcBef>
                <a:spcPts val="0"/>
              </a:spcBef>
              <a:buNone/>
              <a:defRPr sz="2400"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Black text on light background (i.e. yellow, light blue or green color blocks)</a:t>
            </a:r>
          </a:p>
        </p:txBody>
      </p:sp>
    </p:spTree>
    <p:extLst>
      <p:ext uri="{BB962C8B-B14F-4D97-AF65-F5344CB8AC3E}">
        <p14:creationId xmlns:p14="http://schemas.microsoft.com/office/powerpoint/2010/main" val="710791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Disclaimer D">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34711-F00C-4037-B254-07CA83F897C9}"/>
              </a:ext>
            </a:extLst>
          </p:cNvPr>
          <p:cNvSpPr/>
          <p:nvPr/>
        </p:nvSpPr>
        <p:spPr bwMode="ltGray">
          <a:xfrm>
            <a:off x="853440" y="1219201"/>
            <a:ext cx="10654949" cy="417260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5" name="Footer Placeholder 4">
            <a:extLst>
              <a:ext uri="{FF2B5EF4-FFF2-40B4-BE49-F238E27FC236}">
                <a16:creationId xmlns:a16="http://schemas.microsoft.com/office/drawing/2014/main" id="{23890853-3C06-4C1F-82AC-ACF66371DEE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19FF2C1-564C-4DCE-9784-B936B73E8EAA}"/>
              </a:ext>
            </a:extLst>
          </p:cNvPr>
          <p:cNvSpPr>
            <a:spLocks noGrp="1"/>
          </p:cNvSpPr>
          <p:nvPr>
            <p:ph type="sldNum" sz="quarter" idx="12"/>
          </p:nvPr>
        </p:nvSpPr>
        <p:spPr/>
        <p:txBody>
          <a:bodyPr/>
          <a:lstStyle>
            <a:lvl1pPr>
              <a:defRPr>
                <a:solidFill>
                  <a:schemeClr val="bg1"/>
                </a:solidFill>
              </a:defRPr>
            </a:lvl1pPr>
          </a:lstStyle>
          <a:p>
            <a:fld id="{64B0F75E-4675-4626-BF7B-BFD2F5047927}" type="slidenum">
              <a:rPr lang="en-US" smtClean="0"/>
              <a:t>‹#›</a:t>
            </a:fld>
            <a:endParaRPr lang="en-US"/>
          </a:p>
        </p:txBody>
      </p:sp>
      <p:sp>
        <p:nvSpPr>
          <p:cNvPr id="9" name="Rectangle 8">
            <a:extLst>
              <a:ext uri="{FF2B5EF4-FFF2-40B4-BE49-F238E27FC236}">
                <a16:creationId xmlns:a16="http://schemas.microsoft.com/office/drawing/2014/main" id="{140D9D0F-B67D-4B3B-A253-07A08A23E232}"/>
              </a:ext>
            </a:extLst>
          </p:cNvPr>
          <p:cNvSpPr/>
          <p:nvPr/>
        </p:nvSpPr>
        <p:spPr>
          <a:xfrm>
            <a:off x="612140" y="975360"/>
            <a:ext cx="10654949" cy="40885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7" name="TextBox 6"/>
          <p:cNvSpPr txBox="1"/>
          <p:nvPr/>
        </p:nvSpPr>
        <p:spPr>
          <a:xfrm>
            <a:off x="1243584" y="1999488"/>
            <a:ext cx="9601200" cy="2231136"/>
          </a:xfrm>
          <a:prstGeom prst="rect">
            <a:avLst/>
          </a:prstGeom>
          <a:noFill/>
        </p:spPr>
        <p:txBody>
          <a:bodyPr wrap="square" rtlCol="0" anchor="ctr" anchorCtr="0">
            <a:noAutofit/>
          </a:bodyPr>
          <a:lstStyle/>
          <a:p>
            <a:r>
              <a:rPr sz="1800" i="1" dirty="0">
                <a:solidFill>
                  <a:schemeClr val="tx1"/>
                </a:solidFill>
              </a:rPr>
              <a:t>This presentation is provided for informational purposes only and should not be considered specific legal advice on any subject matter. You should contact your attorney to obtain advice with respect to any particular issue or problem. The content of  this presentation contains general information and may not reflect current legal developments, verdicts or settlements. Use of and access to this presentation does not create an attorney-client relationship between you and Bracewell. </a:t>
            </a:r>
          </a:p>
        </p:txBody>
      </p:sp>
    </p:spTree>
    <p:extLst>
      <p:ext uri="{BB962C8B-B14F-4D97-AF65-F5344CB8AC3E}">
        <p14:creationId xmlns:p14="http://schemas.microsoft.com/office/powerpoint/2010/main" val="270505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315543-95B8-46B7-B46E-D73296EE9E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2B2C99-A0E2-4957-9DCC-05522A38B695}"/>
              </a:ext>
            </a:extLst>
          </p:cNvPr>
          <p:cNvSpPr>
            <a:spLocks noGrp="1"/>
          </p:cNvSpPr>
          <p:nvPr>
            <p:ph type="sldNum" sz="quarter" idx="12"/>
          </p:nvPr>
        </p:nvSpPr>
        <p:spPr/>
        <p:txBody>
          <a:bodyPr/>
          <a:lstStyle/>
          <a:p>
            <a:fld id="{64B0F75E-4675-4626-BF7B-BFD2F5047927}" type="slidenum">
              <a:rPr lang="en-US" smtClean="0"/>
              <a:t>‹#›</a:t>
            </a:fld>
            <a:endParaRPr lang="en-US"/>
          </a:p>
        </p:txBody>
      </p:sp>
    </p:spTree>
    <p:extLst>
      <p:ext uri="{BB962C8B-B14F-4D97-AF65-F5344CB8AC3E}">
        <p14:creationId xmlns:p14="http://schemas.microsoft.com/office/powerpoint/2010/main" val="2886219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4" name="Text Placeholder 6"/>
          <p:cNvSpPr>
            <a:spLocks noGrp="1"/>
          </p:cNvSpPr>
          <p:nvPr>
            <p:ph type="body" sz="quarter" idx="10"/>
          </p:nvPr>
        </p:nvSpPr>
        <p:spPr>
          <a:xfrm>
            <a:off x="675029" y="2687639"/>
            <a:ext cx="10721105" cy="609600"/>
          </a:xfrm>
          <a:prstGeom prst="rect">
            <a:avLst/>
          </a:prstGeom>
        </p:spPr>
        <p:txBody>
          <a:bodyPr/>
          <a:lstStyle>
            <a:lvl1pPr marL="0" indent="0" algn="ctr">
              <a:buNone/>
              <a:defRPr sz="2800" cap="all" baseline="0">
                <a:solidFill>
                  <a:schemeClr val="accent1"/>
                </a:solidFill>
              </a:defRPr>
            </a:lvl1pPr>
          </a:lstStyle>
          <a:p>
            <a:pPr lvl="0"/>
            <a:r>
              <a:rPr lang="en-US"/>
              <a:t>Click to edit Master text styles</a:t>
            </a:r>
          </a:p>
        </p:txBody>
      </p:sp>
      <p:sp>
        <p:nvSpPr>
          <p:cNvPr id="3" name="TextBox 2">
            <a:extLst>
              <a:ext uri="{FF2B5EF4-FFF2-40B4-BE49-F238E27FC236}">
                <a16:creationId xmlns:a16="http://schemas.microsoft.com/office/drawing/2014/main" id="{20BDA733-02C8-1CB7-3915-8F6CAA186B4A}"/>
              </a:ext>
            </a:extLst>
          </p:cNvPr>
          <p:cNvSpPr txBox="1"/>
          <p:nvPr userDrawn="1"/>
        </p:nvSpPr>
        <p:spPr>
          <a:xfrm>
            <a:off x="3748135" y="6143349"/>
            <a:ext cx="7919598" cy="338554"/>
          </a:xfrm>
          <a:prstGeom prst="rect">
            <a:avLst/>
          </a:prstGeom>
          <a:noFill/>
        </p:spPr>
        <p:txBody>
          <a:bodyPr wrap="square" rtlCol="0">
            <a:spAutoFit/>
          </a:bodyPr>
          <a:lstStyle/>
          <a:p>
            <a:pPr algn="r"/>
            <a:r>
              <a:rPr lang="en-US" sz="800" spc="151" dirty="0"/>
              <a:t>AUSTIN</a:t>
            </a:r>
            <a:r>
              <a:rPr sz="800" spc="151" dirty="0"/>
              <a:t> | </a:t>
            </a:r>
            <a:r>
              <a:rPr lang="en-US" sz="800" spc="151" dirty="0"/>
              <a:t>DALLAS | DUBAI | HOUSTON | LONDON | </a:t>
            </a:r>
            <a:r>
              <a:rPr sz="800" spc="151" dirty="0"/>
              <a:t>NEW</a:t>
            </a:r>
            <a:r>
              <a:rPr sz="800" spc="151" baseline="0" dirty="0"/>
              <a:t> YORK | </a:t>
            </a:r>
            <a:r>
              <a:rPr lang="en-US" sz="800" spc="151" baseline="0" dirty="0"/>
              <a:t>PARIS</a:t>
            </a:r>
            <a:r>
              <a:rPr lang="en-US" sz="800" spc="151" dirty="0"/>
              <a:t> | SAN ANTONIO | SEATTLE | </a:t>
            </a:r>
            <a:r>
              <a:rPr sz="800" spc="151" baseline="0" dirty="0"/>
              <a:t>WASHINGTON, DC</a:t>
            </a:r>
          </a:p>
          <a:p>
            <a:pPr algn="r"/>
            <a:r>
              <a:rPr sz="800" b="1" spc="151" baseline="0" dirty="0"/>
              <a:t>bracewell.com</a:t>
            </a:r>
            <a:endParaRPr sz="800" b="1" spc="151" dirty="0"/>
          </a:p>
        </p:txBody>
      </p:sp>
    </p:spTree>
    <p:extLst>
      <p:ext uri="{BB962C8B-B14F-4D97-AF65-F5344CB8AC3E}">
        <p14:creationId xmlns:p14="http://schemas.microsoft.com/office/powerpoint/2010/main" val="4211856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Slide - We Know Ener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cxnSp>
        <p:nvCxnSpPr>
          <p:cNvPr id="20" name="Straight Connector 19">
            <a:extLst>
              <a:ext uri="{FF2B5EF4-FFF2-40B4-BE49-F238E27FC236}">
                <a16:creationId xmlns:a16="http://schemas.microsoft.com/office/drawing/2014/main" id="{1B9B3C66-03DB-4576-B614-1E4E17C898D0}"/>
              </a:ext>
            </a:extLst>
          </p:cNvPr>
          <p:cNvCxnSpPr/>
          <p:nvPr/>
        </p:nvCxnSpPr>
        <p:spPr>
          <a:xfrm>
            <a:off x="3657600" y="3200400"/>
            <a:ext cx="4876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4A4F61-2083-493D-BD48-296D50BEC0C4}"/>
              </a:ext>
            </a:extLst>
          </p:cNvPr>
          <p:cNvSpPr txBox="1"/>
          <p:nvPr/>
        </p:nvSpPr>
        <p:spPr>
          <a:xfrm>
            <a:off x="3657600" y="2665680"/>
            <a:ext cx="4876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0" marR="0" lvl="0" indent="0" algn="ctr" defTabSz="890588" eaLnBrk="1" latinLnBrk="0" hangingPunct="1">
              <a:lnSpc>
                <a:spcPct val="100000"/>
              </a:lnSpc>
              <a:spcAft>
                <a:spcPts val="300"/>
              </a:spcAft>
              <a:buClrTx/>
              <a:buSzTx/>
              <a:buFont typeface="Arial" panose="020B0604020202020204" pitchFamily="34" charset="0"/>
              <a:buNone/>
              <a:tabLst/>
              <a:defRPr sz="2400" cap="all" baseline="0">
                <a:solidFill>
                  <a:schemeClr val="accent1"/>
                </a:solidFill>
                <a:latin typeface="+mn-lt"/>
              </a:defRPr>
            </a:lvl1pPr>
            <a:lvl2pPr marL="344488" indent="-342900" defTabSz="890588">
              <a:buFont typeface="Arial" panose="020B0604020202020204" pitchFamily="34" charset="0"/>
              <a:buChar char="•"/>
              <a:defRPr sz="2000">
                <a:latin typeface="+mn-lt"/>
              </a:defRPr>
            </a:lvl2pPr>
            <a:lvl3pPr marL="685800" indent="-346075" defTabSz="890588">
              <a:spcAft>
                <a:spcPts val="300"/>
              </a:spcAft>
              <a:buFont typeface="Calibri" panose="020F0502020204030204" pitchFamily="34" charset="0"/>
              <a:buChar char="─"/>
              <a:defRPr>
                <a:latin typeface="+mn-lt"/>
              </a:defRPr>
            </a:lvl3pPr>
            <a:lvl4pPr marL="1028700" indent="-346075" defTabSz="890588">
              <a:spcAft>
                <a:spcPts val="300"/>
              </a:spcAft>
              <a:buFont typeface="Courier New" panose="02070309020205020404" pitchFamily="49" charset="0"/>
              <a:buChar char="o"/>
              <a:defRPr sz="1600">
                <a:latin typeface="+mn-lt"/>
              </a:defRPr>
            </a:lvl4pPr>
            <a:lvl5pPr marL="1371600" indent="-346075" defTabSz="890588">
              <a:spcAft>
                <a:spcPts val="300"/>
              </a:spcAft>
              <a:buFont typeface="Arial" panose="020B0604020202020204" pitchFamily="34" charset="0"/>
              <a:buChar char="»"/>
              <a:defRPr sz="1400">
                <a:latin typeface="+mn-lt"/>
              </a:defRPr>
            </a:lvl5pPr>
            <a:lvl6pPr marL="1714500" indent="-346075" defTabSz="891917">
              <a:spcBef>
                <a:spcPts val="0"/>
              </a:spcBef>
              <a:spcAft>
                <a:spcPts val="300"/>
              </a:spcAft>
              <a:buFont typeface="Arial" pitchFamily="34" charset="0"/>
              <a:buChar char="•"/>
              <a:tabLst/>
              <a:defRPr sz="1200">
                <a:latin typeface="+mn-lt"/>
              </a:defRPr>
            </a:lvl6pPr>
            <a:lvl7pPr marL="2898731" indent="-222979" defTabSz="891917">
              <a:spcBef>
                <a:spcPct val="20000"/>
              </a:spcBef>
              <a:buFont typeface="Arial" pitchFamily="34" charset="0"/>
              <a:buChar char="•"/>
              <a:defRPr sz="1967">
                <a:latin typeface="+mn-lt"/>
              </a:defRPr>
            </a:lvl7pPr>
            <a:lvl8pPr marL="3344689" indent="-222979" defTabSz="891917">
              <a:spcBef>
                <a:spcPct val="20000"/>
              </a:spcBef>
              <a:buFont typeface="Arial" pitchFamily="34" charset="0"/>
              <a:buChar char="•"/>
              <a:defRPr sz="1967">
                <a:latin typeface="+mn-lt"/>
              </a:defRPr>
            </a:lvl8pPr>
            <a:lvl9pPr marL="3790648" indent="-222979" defTabSz="891917">
              <a:spcBef>
                <a:spcPct val="20000"/>
              </a:spcBef>
              <a:buFont typeface="Arial" pitchFamily="34" charset="0"/>
              <a:buChar char="•"/>
              <a:defRPr sz="1967">
                <a:latin typeface="+mn-lt"/>
              </a:defRPr>
            </a:lvl9pPr>
          </a:lstStyle>
          <a:p>
            <a:pPr>
              <a:defRPr/>
            </a:pPr>
            <a:r>
              <a:rPr sz="2933">
                <a:solidFill>
                  <a:schemeClr val="tx1"/>
                </a:solidFill>
                <a:latin typeface="+mn-lt"/>
              </a:rPr>
              <a:t>WE KNOW ENERGY®</a:t>
            </a:r>
          </a:p>
        </p:txBody>
      </p:sp>
      <p:sp>
        <p:nvSpPr>
          <p:cNvPr id="3" name="TextBox 2">
            <a:extLst>
              <a:ext uri="{FF2B5EF4-FFF2-40B4-BE49-F238E27FC236}">
                <a16:creationId xmlns:a16="http://schemas.microsoft.com/office/drawing/2014/main" id="{B73282EB-4913-FC12-7F4A-FE58A370AA47}"/>
              </a:ext>
            </a:extLst>
          </p:cNvPr>
          <p:cNvSpPr txBox="1"/>
          <p:nvPr userDrawn="1"/>
        </p:nvSpPr>
        <p:spPr>
          <a:xfrm>
            <a:off x="3748135" y="6143349"/>
            <a:ext cx="7919598" cy="338554"/>
          </a:xfrm>
          <a:prstGeom prst="rect">
            <a:avLst/>
          </a:prstGeom>
          <a:noFill/>
        </p:spPr>
        <p:txBody>
          <a:bodyPr wrap="square" rtlCol="0">
            <a:spAutoFit/>
          </a:bodyPr>
          <a:lstStyle/>
          <a:p>
            <a:pPr algn="r"/>
            <a:r>
              <a:rPr lang="en-US" sz="800" spc="151" dirty="0"/>
              <a:t>AUSTIN</a:t>
            </a:r>
            <a:r>
              <a:rPr sz="800" spc="151" dirty="0"/>
              <a:t> | </a:t>
            </a:r>
            <a:r>
              <a:rPr lang="en-US" sz="800" spc="151" dirty="0"/>
              <a:t>DALLAS | DUBAI | HOUSTON | LONDON | </a:t>
            </a:r>
            <a:r>
              <a:rPr sz="800" spc="151" dirty="0"/>
              <a:t>NEW</a:t>
            </a:r>
            <a:r>
              <a:rPr sz="800" spc="151" baseline="0" dirty="0"/>
              <a:t> YORK | </a:t>
            </a:r>
            <a:r>
              <a:rPr lang="en-US" sz="800" spc="151" baseline="0" dirty="0"/>
              <a:t>PARIS</a:t>
            </a:r>
            <a:r>
              <a:rPr lang="en-US" sz="800" spc="151" dirty="0"/>
              <a:t> | SAN ANTONIO | SEATTLE | </a:t>
            </a:r>
            <a:r>
              <a:rPr sz="800" spc="151" baseline="0" dirty="0"/>
              <a:t>WASHINGTON, DC</a:t>
            </a:r>
          </a:p>
          <a:p>
            <a:pPr algn="r"/>
            <a:r>
              <a:rPr sz="800" b="1" spc="151" baseline="0" dirty="0"/>
              <a:t>bracewell.com</a:t>
            </a:r>
            <a:endParaRPr sz="800" b="1" spc="151" dirty="0"/>
          </a:p>
        </p:txBody>
      </p:sp>
    </p:spTree>
    <p:extLst>
      <p:ext uri="{BB962C8B-B14F-4D97-AF65-F5344CB8AC3E}">
        <p14:creationId xmlns:p14="http://schemas.microsoft.com/office/powerpoint/2010/main" val="791945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Slide - Attorney - Sing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0B370B-026A-4869-A8DD-58F42BBFF9BB}"/>
              </a:ext>
            </a:extLst>
          </p:cNvPr>
          <p:cNvSpPr>
            <a:spLocks noGrp="1"/>
          </p:cNvSpPr>
          <p:nvPr>
            <p:ph type="title"/>
          </p:nvPr>
        </p:nvSpPr>
        <p:spPr/>
        <p:txBody>
          <a:bodyPr/>
          <a:lstStyle/>
          <a:p>
            <a:r>
              <a:rPr lang="en-US"/>
              <a:t>Click to edit Master title style</a:t>
            </a:r>
            <a:endParaRPr dirty="0"/>
          </a:p>
        </p:txBody>
      </p:sp>
      <p:sp>
        <p:nvSpPr>
          <p:cNvPr id="5" name="Picture Placeholder 3"/>
          <p:cNvSpPr>
            <a:spLocks noGrp="1"/>
          </p:cNvSpPr>
          <p:nvPr>
            <p:ph type="pic" sz="quarter" idx="11"/>
          </p:nvPr>
        </p:nvSpPr>
        <p:spPr>
          <a:xfrm>
            <a:off x="5192714" y="1568981"/>
            <a:ext cx="1806575" cy="2536825"/>
          </a:xfrm>
        </p:spPr>
        <p:txBody>
          <a:bodyPr/>
          <a:lstStyle>
            <a:lvl1pPr marL="0" indent="0">
              <a:buNone/>
              <a:defRPr sz="1400"/>
            </a:lvl1pPr>
          </a:lstStyle>
          <a:p>
            <a:r>
              <a:rPr lang="en-US"/>
              <a:t>Click icon to add picture</a:t>
            </a:r>
            <a:endParaRPr/>
          </a:p>
        </p:txBody>
      </p:sp>
      <p:sp>
        <p:nvSpPr>
          <p:cNvPr id="6" name="Text Placeholder 6"/>
          <p:cNvSpPr>
            <a:spLocks noGrp="1"/>
          </p:cNvSpPr>
          <p:nvPr>
            <p:ph type="body" sz="quarter" idx="10" hasCustomPrompt="1"/>
          </p:nvPr>
        </p:nvSpPr>
        <p:spPr>
          <a:xfrm>
            <a:off x="2857500" y="4177095"/>
            <a:ext cx="647700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7" name="Text Placeholder 10"/>
          <p:cNvSpPr>
            <a:spLocks noGrp="1"/>
          </p:cNvSpPr>
          <p:nvPr>
            <p:ph type="body" sz="quarter" idx="12" hasCustomPrompt="1"/>
          </p:nvPr>
        </p:nvSpPr>
        <p:spPr>
          <a:xfrm>
            <a:off x="2857502" y="4576203"/>
            <a:ext cx="6476999"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spTree>
    <p:extLst>
      <p:ext uri="{BB962C8B-B14F-4D97-AF65-F5344CB8AC3E}">
        <p14:creationId xmlns:p14="http://schemas.microsoft.com/office/powerpoint/2010/main" val="1508563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Slide - Attorney - Dou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DCC704-6D06-4798-9AFA-0E35E61E6D9C}"/>
              </a:ext>
            </a:extLst>
          </p:cNvPr>
          <p:cNvSpPr>
            <a:spLocks noGrp="1"/>
          </p:cNvSpPr>
          <p:nvPr>
            <p:ph type="title"/>
          </p:nvPr>
        </p:nvSpPr>
        <p:spPr/>
        <p:txBody>
          <a:bodyPr/>
          <a:lstStyle/>
          <a:p>
            <a:r>
              <a:rPr lang="en-US"/>
              <a:t>Click to edit Master title style</a:t>
            </a:r>
            <a:endParaRPr/>
          </a:p>
        </p:txBody>
      </p:sp>
      <p:sp>
        <p:nvSpPr>
          <p:cNvPr id="8" name="Picture Placeholder 3"/>
          <p:cNvSpPr>
            <a:spLocks noGrp="1"/>
          </p:cNvSpPr>
          <p:nvPr>
            <p:ph type="pic" sz="quarter" idx="11"/>
          </p:nvPr>
        </p:nvSpPr>
        <p:spPr>
          <a:xfrm>
            <a:off x="2630610" y="1568981"/>
            <a:ext cx="1806575" cy="2536825"/>
          </a:xfrm>
        </p:spPr>
        <p:txBody>
          <a:bodyPr/>
          <a:lstStyle>
            <a:lvl1pPr marL="0" indent="0">
              <a:buNone/>
              <a:defRPr sz="1400"/>
            </a:lvl1pPr>
          </a:lstStyle>
          <a:p>
            <a:r>
              <a:rPr lang="en-US"/>
              <a:t>Click icon to add picture</a:t>
            </a:r>
            <a:endParaRPr/>
          </a:p>
        </p:txBody>
      </p:sp>
      <p:sp>
        <p:nvSpPr>
          <p:cNvPr id="9" name="Text Placeholder 6"/>
          <p:cNvSpPr>
            <a:spLocks noGrp="1"/>
          </p:cNvSpPr>
          <p:nvPr>
            <p:ph type="body" sz="quarter" idx="10" hasCustomPrompt="1"/>
          </p:nvPr>
        </p:nvSpPr>
        <p:spPr>
          <a:xfrm>
            <a:off x="1217415" y="4177095"/>
            <a:ext cx="463296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10" name="Text Placeholder 10"/>
          <p:cNvSpPr>
            <a:spLocks noGrp="1"/>
          </p:cNvSpPr>
          <p:nvPr>
            <p:ph type="body" sz="quarter" idx="12" hasCustomPrompt="1"/>
          </p:nvPr>
        </p:nvSpPr>
        <p:spPr>
          <a:xfrm>
            <a:off x="1217415" y="4576203"/>
            <a:ext cx="4632960"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sp>
        <p:nvSpPr>
          <p:cNvPr id="11" name="Picture Placeholder 3"/>
          <p:cNvSpPr>
            <a:spLocks noGrp="1"/>
          </p:cNvSpPr>
          <p:nvPr>
            <p:ph type="pic" sz="quarter" idx="13"/>
          </p:nvPr>
        </p:nvSpPr>
        <p:spPr>
          <a:xfrm>
            <a:off x="7755973" y="1568981"/>
            <a:ext cx="1806575" cy="2536825"/>
          </a:xfrm>
        </p:spPr>
        <p:txBody>
          <a:bodyPr/>
          <a:lstStyle>
            <a:lvl1pPr marL="0" indent="0">
              <a:buNone/>
              <a:defRPr sz="1400"/>
            </a:lvl1pPr>
          </a:lstStyle>
          <a:p>
            <a:r>
              <a:rPr lang="en-US"/>
              <a:t>Click icon to add picture</a:t>
            </a:r>
            <a:endParaRPr/>
          </a:p>
        </p:txBody>
      </p:sp>
      <p:sp>
        <p:nvSpPr>
          <p:cNvPr id="12" name="Text Placeholder 6"/>
          <p:cNvSpPr>
            <a:spLocks noGrp="1"/>
          </p:cNvSpPr>
          <p:nvPr>
            <p:ph type="body" sz="quarter" idx="14" hasCustomPrompt="1"/>
          </p:nvPr>
        </p:nvSpPr>
        <p:spPr>
          <a:xfrm>
            <a:off x="6342777" y="4177095"/>
            <a:ext cx="463296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13" name="Text Placeholder 10"/>
          <p:cNvSpPr>
            <a:spLocks noGrp="1"/>
          </p:cNvSpPr>
          <p:nvPr>
            <p:ph type="body" sz="quarter" idx="15" hasCustomPrompt="1"/>
          </p:nvPr>
        </p:nvSpPr>
        <p:spPr>
          <a:xfrm>
            <a:off x="6342777" y="4576203"/>
            <a:ext cx="4632960"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sp>
        <p:nvSpPr>
          <p:cNvPr id="2" name="TextBox 1">
            <a:extLst>
              <a:ext uri="{FF2B5EF4-FFF2-40B4-BE49-F238E27FC236}">
                <a16:creationId xmlns:a16="http://schemas.microsoft.com/office/drawing/2014/main" id="{182DFD34-749A-1BD8-200E-1E45D60F5B5D}"/>
              </a:ext>
            </a:extLst>
          </p:cNvPr>
          <p:cNvSpPr txBox="1"/>
          <p:nvPr userDrawn="1"/>
        </p:nvSpPr>
        <p:spPr>
          <a:xfrm>
            <a:off x="3748135" y="6143349"/>
            <a:ext cx="7919598" cy="338554"/>
          </a:xfrm>
          <a:prstGeom prst="rect">
            <a:avLst/>
          </a:prstGeom>
          <a:noFill/>
        </p:spPr>
        <p:txBody>
          <a:bodyPr wrap="square" rtlCol="0">
            <a:spAutoFit/>
          </a:bodyPr>
          <a:lstStyle/>
          <a:p>
            <a:pPr algn="r"/>
            <a:r>
              <a:rPr lang="en-US" sz="800" spc="151" dirty="0"/>
              <a:t>AUSTIN</a:t>
            </a:r>
            <a:r>
              <a:rPr sz="800" spc="151" dirty="0"/>
              <a:t> | </a:t>
            </a:r>
            <a:r>
              <a:rPr lang="en-US" sz="800" spc="151" dirty="0"/>
              <a:t>DALLAS | DUBAI | HOUSTON | LONDON | </a:t>
            </a:r>
            <a:r>
              <a:rPr sz="800" spc="151" dirty="0"/>
              <a:t>NEW</a:t>
            </a:r>
            <a:r>
              <a:rPr sz="800" spc="151" baseline="0" dirty="0"/>
              <a:t> YORK | </a:t>
            </a:r>
            <a:r>
              <a:rPr lang="en-US" sz="800" spc="151" baseline="0" dirty="0"/>
              <a:t>PARIS</a:t>
            </a:r>
            <a:r>
              <a:rPr lang="en-US" sz="800" spc="151" dirty="0"/>
              <a:t> | SAN ANTONIO | SEATTLE | </a:t>
            </a:r>
            <a:r>
              <a:rPr sz="800" spc="151" baseline="0" dirty="0"/>
              <a:t>WASHINGTON, DC</a:t>
            </a:r>
          </a:p>
          <a:p>
            <a:pPr algn="r"/>
            <a:r>
              <a:rPr sz="800" b="1" spc="151" baseline="0" dirty="0"/>
              <a:t>bracewell.com</a:t>
            </a:r>
            <a:endParaRPr sz="800" b="1" spc="151" dirty="0"/>
          </a:p>
        </p:txBody>
      </p:sp>
    </p:spTree>
    <p:extLst>
      <p:ext uri="{BB962C8B-B14F-4D97-AF65-F5344CB8AC3E}">
        <p14:creationId xmlns:p14="http://schemas.microsoft.com/office/powerpoint/2010/main" val="1412326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Slide - Attorney - Tri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8" name="Picture Placeholder 3"/>
          <p:cNvSpPr>
            <a:spLocks noGrp="1"/>
          </p:cNvSpPr>
          <p:nvPr>
            <p:ph type="pic" sz="quarter" idx="11"/>
          </p:nvPr>
        </p:nvSpPr>
        <p:spPr>
          <a:xfrm>
            <a:off x="1198321" y="1568981"/>
            <a:ext cx="1806575" cy="2536825"/>
          </a:xfrm>
        </p:spPr>
        <p:txBody>
          <a:bodyPr/>
          <a:lstStyle>
            <a:lvl1pPr marL="0" indent="0">
              <a:buNone/>
              <a:defRPr sz="1400"/>
            </a:lvl1pPr>
          </a:lstStyle>
          <a:p>
            <a:r>
              <a:rPr lang="en-US"/>
              <a:t>Click icon to add picture</a:t>
            </a:r>
            <a:endParaRPr/>
          </a:p>
        </p:txBody>
      </p:sp>
      <p:sp>
        <p:nvSpPr>
          <p:cNvPr id="9" name="Text Placeholder 6"/>
          <p:cNvSpPr>
            <a:spLocks noGrp="1"/>
          </p:cNvSpPr>
          <p:nvPr>
            <p:ph type="body" sz="quarter" idx="10" hasCustomPrompt="1"/>
          </p:nvPr>
        </p:nvSpPr>
        <p:spPr>
          <a:xfrm>
            <a:off x="272807" y="4177095"/>
            <a:ext cx="365760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10" name="Text Placeholder 10"/>
          <p:cNvSpPr>
            <a:spLocks noGrp="1"/>
          </p:cNvSpPr>
          <p:nvPr>
            <p:ph type="body" sz="quarter" idx="12" hasCustomPrompt="1"/>
          </p:nvPr>
        </p:nvSpPr>
        <p:spPr>
          <a:xfrm>
            <a:off x="272807" y="4576203"/>
            <a:ext cx="3657600"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sp>
        <p:nvSpPr>
          <p:cNvPr id="11" name="Picture Placeholder 3"/>
          <p:cNvSpPr>
            <a:spLocks noGrp="1"/>
          </p:cNvSpPr>
          <p:nvPr>
            <p:ph type="pic" sz="quarter" idx="13"/>
          </p:nvPr>
        </p:nvSpPr>
        <p:spPr>
          <a:xfrm>
            <a:off x="5192714" y="1568981"/>
            <a:ext cx="1806575" cy="2536825"/>
          </a:xfrm>
        </p:spPr>
        <p:txBody>
          <a:bodyPr/>
          <a:lstStyle>
            <a:lvl1pPr marL="0" indent="0">
              <a:buNone/>
              <a:defRPr sz="1400"/>
            </a:lvl1pPr>
          </a:lstStyle>
          <a:p>
            <a:r>
              <a:rPr lang="en-US"/>
              <a:t>Click icon to add picture</a:t>
            </a:r>
            <a:endParaRPr/>
          </a:p>
        </p:txBody>
      </p:sp>
      <p:sp>
        <p:nvSpPr>
          <p:cNvPr id="12" name="Text Placeholder 6"/>
          <p:cNvSpPr>
            <a:spLocks noGrp="1"/>
          </p:cNvSpPr>
          <p:nvPr>
            <p:ph type="body" sz="quarter" idx="14" hasCustomPrompt="1"/>
          </p:nvPr>
        </p:nvSpPr>
        <p:spPr>
          <a:xfrm>
            <a:off x="4267200" y="4177095"/>
            <a:ext cx="365760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13" name="Text Placeholder 10"/>
          <p:cNvSpPr>
            <a:spLocks noGrp="1"/>
          </p:cNvSpPr>
          <p:nvPr>
            <p:ph type="body" sz="quarter" idx="15" hasCustomPrompt="1"/>
          </p:nvPr>
        </p:nvSpPr>
        <p:spPr>
          <a:xfrm>
            <a:off x="4267200" y="4576203"/>
            <a:ext cx="3657600"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sp>
        <p:nvSpPr>
          <p:cNvPr id="14" name="Picture Placeholder 3"/>
          <p:cNvSpPr>
            <a:spLocks noGrp="1"/>
          </p:cNvSpPr>
          <p:nvPr>
            <p:ph type="pic" sz="quarter" idx="16"/>
          </p:nvPr>
        </p:nvSpPr>
        <p:spPr>
          <a:xfrm>
            <a:off x="9180313" y="1568981"/>
            <a:ext cx="1806575" cy="2536825"/>
          </a:xfrm>
        </p:spPr>
        <p:txBody>
          <a:bodyPr/>
          <a:lstStyle>
            <a:lvl1pPr marL="0" indent="0">
              <a:buNone/>
              <a:defRPr sz="1400"/>
            </a:lvl1pPr>
          </a:lstStyle>
          <a:p>
            <a:r>
              <a:rPr lang="en-US"/>
              <a:t>Click icon to add picture</a:t>
            </a:r>
            <a:endParaRPr/>
          </a:p>
        </p:txBody>
      </p:sp>
      <p:sp>
        <p:nvSpPr>
          <p:cNvPr id="15" name="Text Placeholder 6"/>
          <p:cNvSpPr>
            <a:spLocks noGrp="1"/>
          </p:cNvSpPr>
          <p:nvPr>
            <p:ph type="body" sz="quarter" idx="17" hasCustomPrompt="1"/>
          </p:nvPr>
        </p:nvSpPr>
        <p:spPr>
          <a:xfrm>
            <a:off x="8254799" y="4177095"/>
            <a:ext cx="365760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16" name="Text Placeholder 10"/>
          <p:cNvSpPr>
            <a:spLocks noGrp="1"/>
          </p:cNvSpPr>
          <p:nvPr>
            <p:ph type="body" sz="quarter" idx="18" hasCustomPrompt="1"/>
          </p:nvPr>
        </p:nvSpPr>
        <p:spPr>
          <a:xfrm>
            <a:off x="8254799" y="4576203"/>
            <a:ext cx="3657600"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sp>
        <p:nvSpPr>
          <p:cNvPr id="29" name="TextBox 28">
            <a:extLst>
              <a:ext uri="{FF2B5EF4-FFF2-40B4-BE49-F238E27FC236}">
                <a16:creationId xmlns:a16="http://schemas.microsoft.com/office/drawing/2014/main" id="{6093C077-3FB6-4614-B59F-59443388F21E}"/>
              </a:ext>
            </a:extLst>
          </p:cNvPr>
          <p:cNvSpPr txBox="1"/>
          <p:nvPr/>
        </p:nvSpPr>
        <p:spPr>
          <a:xfrm>
            <a:off x="3748135" y="6143349"/>
            <a:ext cx="7919598" cy="338554"/>
          </a:xfrm>
          <a:prstGeom prst="rect">
            <a:avLst/>
          </a:prstGeom>
          <a:noFill/>
        </p:spPr>
        <p:txBody>
          <a:bodyPr wrap="square" rtlCol="0">
            <a:spAutoFit/>
          </a:bodyPr>
          <a:lstStyle/>
          <a:p>
            <a:pPr algn="r"/>
            <a:r>
              <a:rPr lang="en-US" sz="800" spc="151" dirty="0"/>
              <a:t>AUSTIN</a:t>
            </a:r>
            <a:r>
              <a:rPr sz="800" spc="151" dirty="0"/>
              <a:t> | </a:t>
            </a:r>
            <a:r>
              <a:rPr lang="en-US" sz="800" spc="151" dirty="0"/>
              <a:t>DALLAS | DUBAI | HOUSTON | LONDON | </a:t>
            </a:r>
            <a:r>
              <a:rPr sz="800" spc="151" dirty="0"/>
              <a:t>NEW</a:t>
            </a:r>
            <a:r>
              <a:rPr sz="800" spc="151" baseline="0" dirty="0"/>
              <a:t> YORK | </a:t>
            </a:r>
            <a:r>
              <a:rPr lang="en-US" sz="800" spc="151" baseline="0" dirty="0"/>
              <a:t>PARIS</a:t>
            </a:r>
            <a:r>
              <a:rPr lang="en-US" sz="800" spc="151" dirty="0"/>
              <a:t> | SAN ANTONIO | SEATTLE | </a:t>
            </a:r>
            <a:r>
              <a:rPr sz="800" spc="151" baseline="0" dirty="0"/>
              <a:t>WASHINGTON, DC</a:t>
            </a:r>
          </a:p>
          <a:p>
            <a:pPr algn="r"/>
            <a:r>
              <a:rPr sz="800" b="1" spc="151" baseline="0" dirty="0"/>
              <a:t>bracewell.com</a:t>
            </a:r>
            <a:endParaRPr sz="800" b="1" spc="151" dirty="0"/>
          </a:p>
        </p:txBody>
      </p:sp>
    </p:spTree>
    <p:extLst>
      <p:ext uri="{BB962C8B-B14F-4D97-AF65-F5344CB8AC3E}">
        <p14:creationId xmlns:p14="http://schemas.microsoft.com/office/powerpoint/2010/main" val="3227162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randed layouts end here">
    <p:bg>
      <p:bgPr>
        <a:solidFill>
          <a:schemeClr val="bg1">
            <a:lumMod val="6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AE2612-2ECF-4844-9890-6B7631E4E030}"/>
              </a:ext>
            </a:extLst>
          </p:cNvPr>
          <p:cNvSpPr txBox="1"/>
          <p:nvPr/>
        </p:nvSpPr>
        <p:spPr>
          <a:xfrm>
            <a:off x="610871" y="758532"/>
            <a:ext cx="10970259" cy="5755230"/>
          </a:xfrm>
          <a:prstGeom prst="rect">
            <a:avLst/>
          </a:prstGeom>
          <a:noFill/>
        </p:spPr>
        <p:txBody>
          <a:bodyPr wrap="square" rtlCol="0">
            <a:spAutoFit/>
          </a:bodyPr>
          <a:lstStyle/>
          <a:p>
            <a:pPr algn="ctr">
              <a:lnSpc>
                <a:spcPct val="80000"/>
              </a:lnSpc>
            </a:pPr>
            <a:r>
              <a:rPr sz="15333"/>
              <a:t>Branded layouts</a:t>
            </a:r>
            <a:br>
              <a:rPr sz="15333"/>
            </a:br>
            <a:r>
              <a:rPr sz="15333"/>
              <a:t>end here.</a:t>
            </a:r>
          </a:p>
        </p:txBody>
      </p:sp>
    </p:spTree>
    <p:extLst>
      <p:ext uri="{BB962C8B-B14F-4D97-AF65-F5344CB8AC3E}">
        <p14:creationId xmlns:p14="http://schemas.microsoft.com/office/powerpoint/2010/main" val="285729423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Picture A">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0F237202-1DE4-4814-BAB2-FB6D9250C440}"/>
              </a:ext>
            </a:extLst>
          </p:cNvPr>
          <p:cNvSpPr>
            <a:spLocks noGrp="1"/>
          </p:cNvSpPr>
          <p:nvPr>
            <p:ph type="pic" sz="quarter" idx="16" hasCustomPrompt="1"/>
          </p:nvPr>
        </p:nvSpPr>
        <p:spPr>
          <a:xfrm>
            <a:off x="0" y="1"/>
            <a:ext cx="12192000" cy="5793740"/>
          </a:xfrm>
          <a:solidFill>
            <a:schemeClr val="bg1">
              <a:lumMod val="75000"/>
            </a:schemeClr>
          </a:solidFill>
        </p:spPr>
        <p:txBody>
          <a:bodyPr lIns="365760" rIns="6949440" anchor="ctr" anchorCtr="0"/>
          <a:lstStyle>
            <a:lvl1pPr marL="0" indent="0">
              <a:spcBef>
                <a:spcPts val="800"/>
              </a:spcBef>
              <a:buAutoNum type="arabicParenBoth"/>
              <a:defRPr/>
            </a:lvl1pPr>
          </a:lstStyle>
          <a:p>
            <a:r>
              <a:rPr lang="en-US" dirty="0"/>
              <a:t> First, find the licensed picture you intend to use and copy it.</a:t>
            </a:r>
            <a:br>
              <a:rPr lang="en-US" dirty="0"/>
            </a:br>
            <a:r>
              <a:rPr lang="en-US" dirty="0"/>
              <a:t> Then, select the grey picture placeholder and paste as picture, so the picture sits behind the color block with frame.</a:t>
            </a:r>
            <a:br>
              <a:rPr lang="en-US" dirty="0"/>
            </a:br>
            <a:r>
              <a:rPr lang="en-US" dirty="0"/>
              <a:t> Access Approved Images at K:\Approved_Images. If you need immediate assistance contact the Help Desk. </a:t>
            </a:r>
          </a:p>
        </p:txBody>
      </p:sp>
      <p:sp>
        <p:nvSpPr>
          <p:cNvPr id="19" name="Text Placeholder 18">
            <a:extLst>
              <a:ext uri="{FF2B5EF4-FFF2-40B4-BE49-F238E27FC236}">
                <a16:creationId xmlns:a16="http://schemas.microsoft.com/office/drawing/2014/main" id="{55882FE2-90D8-4FC9-9C07-1A061C80C389}"/>
              </a:ext>
            </a:extLst>
          </p:cNvPr>
          <p:cNvSpPr>
            <a:spLocks noGrp="1"/>
          </p:cNvSpPr>
          <p:nvPr>
            <p:ph type="body" sz="quarter" idx="17" hasCustomPrompt="1"/>
          </p:nvPr>
        </p:nvSpPr>
        <p:spPr>
          <a:xfrm>
            <a:off x="5730240" y="731520"/>
            <a:ext cx="5852160" cy="4149747"/>
          </a:xfrm>
          <a:solidFill>
            <a:schemeClr val="accent1">
              <a:alpha val="90000"/>
            </a:schemeClr>
          </a:solidFill>
        </p:spPr>
        <p:txBody>
          <a:bodyPr lIns="274320" tIns="502920" rIns="274320"/>
          <a:lstStyle>
            <a:lvl1pPr marL="0" indent="0">
              <a:lnSpc>
                <a:spcPct val="100000"/>
              </a:lnSpc>
              <a:spcBef>
                <a:spcPts val="0"/>
              </a:spcBef>
              <a:buNone/>
              <a:defRPr sz="3467">
                <a:solidFill>
                  <a:schemeClr val="bg2"/>
                </a:solidFill>
              </a:defRPr>
            </a:lvl1pPr>
            <a:lvl2pPr marL="0" indent="0">
              <a:lnSpc>
                <a:spcPct val="100000"/>
              </a:lnSpc>
              <a:spcBef>
                <a:spcPts val="0"/>
              </a:spcBef>
              <a:buNone/>
              <a:defRPr sz="3467">
                <a:solidFill>
                  <a:schemeClr val="bg1"/>
                </a:solidFill>
              </a:defRPr>
            </a:lvl2pPr>
            <a:lvl3pPr marL="0" indent="0">
              <a:lnSpc>
                <a:spcPct val="100000"/>
              </a:lnSpc>
              <a:spcBef>
                <a:spcPts val="0"/>
              </a:spcBef>
              <a:buNone/>
              <a:defRPr sz="3467">
                <a:solidFill>
                  <a:schemeClr val="bg1"/>
                </a:solidFill>
              </a:defRPr>
            </a:lvl3pPr>
            <a:lvl4pPr marL="0" indent="0">
              <a:lnSpc>
                <a:spcPct val="100000"/>
              </a:lnSpc>
              <a:spcBef>
                <a:spcPts val="0"/>
              </a:spcBef>
              <a:buNone/>
              <a:defRPr sz="3467">
                <a:solidFill>
                  <a:schemeClr val="bg1"/>
                </a:solidFill>
              </a:defRPr>
            </a:lvl4pPr>
            <a:lvl5pPr marL="0" indent="0">
              <a:lnSpc>
                <a:spcPct val="100000"/>
              </a:lnSpc>
              <a:spcBef>
                <a:spcPts val="0"/>
              </a:spcBef>
              <a:buNone/>
              <a:defRPr sz="3467">
                <a:solidFill>
                  <a:schemeClr val="bg1"/>
                </a:solidFill>
              </a:defRPr>
            </a:lvl5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5486400" y="487681"/>
            <a:ext cx="5852160" cy="4141076"/>
          </a:xfrm>
          <a:ln w="12700">
            <a:solidFill>
              <a:schemeClr val="bg1"/>
            </a:solidFill>
          </a:ln>
        </p:spPr>
        <p:txBody>
          <a:bodyPr lIns="612648" tIns="731520" rIns="274320" bIns="457200" anchor="t" anchorCtr="0"/>
          <a:lstStyle>
            <a:lvl1pPr>
              <a:lnSpc>
                <a:spcPct val="100000"/>
              </a:lnSpc>
              <a:defRPr sz="3200">
                <a:solidFill>
                  <a:schemeClr val="bg1"/>
                </a:solidFill>
              </a:defRPr>
            </a:lvl1pPr>
          </a:lstStyle>
          <a:p>
            <a:r>
              <a:rPr dirty="0"/>
              <a:t>Select frame and color block, then move or resize together.</a:t>
            </a:r>
          </a:p>
        </p:txBody>
      </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6095999" y="3307426"/>
            <a:ext cx="4876799" cy="995633"/>
          </a:xfrm>
        </p:spPr>
        <p:txBody>
          <a:bodyPr>
            <a:noAutofit/>
          </a:bodyPr>
          <a:lstStyle>
            <a:lvl1pPr marL="0" indent="0" algn="l">
              <a:lnSpc>
                <a:spcPct val="100000"/>
              </a:lnSpc>
              <a:spcBef>
                <a:spcPts val="0"/>
              </a:spcBef>
              <a:buNone/>
              <a:defRPr sz="1600" b="0">
                <a:solidFill>
                  <a:schemeClr val="bg1"/>
                </a:solidFill>
              </a:defRPr>
            </a:lvl1pPr>
            <a:lvl2pPr marL="0" indent="0" algn="l">
              <a:lnSpc>
                <a:spcPct val="100000"/>
              </a:lnSpc>
              <a:spcBef>
                <a:spcPts val="800"/>
              </a:spcBef>
              <a:buNone/>
              <a:defRPr sz="1600">
                <a:solidFill>
                  <a:schemeClr val="bg1"/>
                </a:solidFill>
              </a:defRPr>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dirty="0"/>
              <a:t>White text on dark background (</a:t>
            </a:r>
            <a:r>
              <a:rPr lang="en-US" dirty="0"/>
              <a:t>i.e. </a:t>
            </a:r>
            <a:r>
              <a:rPr dirty="0"/>
              <a:t>dark blue and red</a:t>
            </a:r>
            <a:r>
              <a:rPr lang="en-US" dirty="0"/>
              <a:t> color blocks</a:t>
            </a:r>
            <a:r>
              <a:rPr dirty="0"/>
              <a:t>)</a:t>
            </a:r>
          </a:p>
        </p:txBody>
      </p:sp>
      <p:sp>
        <p:nvSpPr>
          <p:cNvPr id="25" name="Text Placeholder 18">
            <a:extLst>
              <a:ext uri="{FF2B5EF4-FFF2-40B4-BE49-F238E27FC236}">
                <a16:creationId xmlns:a16="http://schemas.microsoft.com/office/drawing/2014/main" id="{11E339AA-DDFD-4176-BFB7-6D100EF8705D}"/>
              </a:ext>
            </a:extLst>
          </p:cNvPr>
          <p:cNvSpPr>
            <a:spLocks noGrp="1"/>
          </p:cNvSpPr>
          <p:nvPr>
            <p:ph type="body" sz="quarter" idx="13" hasCustomPrompt="1"/>
          </p:nvPr>
        </p:nvSpPr>
        <p:spPr>
          <a:xfrm>
            <a:off x="6096000" y="731520"/>
            <a:ext cx="4876800" cy="479355"/>
          </a:xfrm>
        </p:spPr>
        <p:txBody>
          <a:bodyPr anchor="b"/>
          <a:lstStyle>
            <a:lvl1pPr marL="0" indent="0">
              <a:spcBef>
                <a:spcPts val="0"/>
              </a:spcBef>
              <a:buNone/>
              <a:defRPr sz="1600" b="1" cap="all" spc="133" baseline="0">
                <a:solidFill>
                  <a:schemeClr val="bg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Tree>
    <p:extLst>
      <p:ext uri="{BB962C8B-B14F-4D97-AF65-F5344CB8AC3E}">
        <p14:creationId xmlns:p14="http://schemas.microsoft.com/office/powerpoint/2010/main" val="367317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icture B">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0F237202-1DE4-4814-BAB2-FB6D9250C440}"/>
              </a:ext>
            </a:extLst>
          </p:cNvPr>
          <p:cNvSpPr>
            <a:spLocks noGrp="1"/>
          </p:cNvSpPr>
          <p:nvPr>
            <p:ph type="pic" sz="quarter" idx="16" hasCustomPrompt="1"/>
          </p:nvPr>
        </p:nvSpPr>
        <p:spPr>
          <a:xfrm>
            <a:off x="0" y="1"/>
            <a:ext cx="12192000" cy="5793740"/>
          </a:xfrm>
          <a:solidFill>
            <a:schemeClr val="bg1">
              <a:lumMod val="75000"/>
            </a:schemeClr>
          </a:solidFill>
        </p:spPr>
        <p:txBody>
          <a:bodyPr lIns="365760" rIns="6949440" anchor="ctr" anchorCtr="0"/>
          <a:lstStyle>
            <a:lvl1pPr marL="0" indent="0">
              <a:spcBef>
                <a:spcPts val="800"/>
              </a:spcBef>
              <a:buAutoNum type="arabicParenBoth"/>
              <a:defRPr/>
            </a:lvl1pPr>
          </a:lstStyle>
          <a:p>
            <a:r>
              <a:rPr lang="en-US" dirty="0"/>
              <a:t> First, find the licensed picture you intend to use and copy it.</a:t>
            </a:r>
            <a:br>
              <a:rPr lang="en-US" dirty="0"/>
            </a:br>
            <a:r>
              <a:rPr lang="en-US" dirty="0"/>
              <a:t> Then, select the grey picture placeholder and paste as picture, so the picture sits behind the color block with frame.</a:t>
            </a:r>
            <a:br>
              <a:rPr lang="en-US" dirty="0"/>
            </a:br>
            <a:r>
              <a:rPr lang="en-US" dirty="0"/>
              <a:t> Access Approved Images at K:\Approved_Images. If you need immediate assistance contact the Help Desk. </a:t>
            </a:r>
          </a:p>
        </p:txBody>
      </p:sp>
      <p:sp>
        <p:nvSpPr>
          <p:cNvPr id="19" name="Text Placeholder 18">
            <a:extLst>
              <a:ext uri="{FF2B5EF4-FFF2-40B4-BE49-F238E27FC236}">
                <a16:creationId xmlns:a16="http://schemas.microsoft.com/office/drawing/2014/main" id="{55882FE2-90D8-4FC9-9C07-1A061C80C389}"/>
              </a:ext>
            </a:extLst>
          </p:cNvPr>
          <p:cNvSpPr>
            <a:spLocks noGrp="1"/>
          </p:cNvSpPr>
          <p:nvPr>
            <p:ph type="body" sz="quarter" idx="17" hasCustomPrompt="1"/>
          </p:nvPr>
        </p:nvSpPr>
        <p:spPr>
          <a:xfrm>
            <a:off x="5730240" y="731520"/>
            <a:ext cx="5852160" cy="4149747"/>
          </a:xfrm>
          <a:solidFill>
            <a:schemeClr val="accent5">
              <a:alpha val="90000"/>
            </a:schemeClr>
          </a:solidFill>
        </p:spPr>
        <p:txBody>
          <a:bodyPr lIns="274320" tIns="502920" rIns="274320"/>
          <a:lstStyle>
            <a:lvl1pPr marL="0" indent="0">
              <a:lnSpc>
                <a:spcPct val="100000"/>
              </a:lnSpc>
              <a:spcBef>
                <a:spcPts val="0"/>
              </a:spcBef>
              <a:buNone/>
              <a:defRPr sz="3467">
                <a:solidFill>
                  <a:schemeClr val="bg2"/>
                </a:solidFill>
              </a:defRPr>
            </a:lvl1pPr>
            <a:lvl2pPr marL="0" indent="0">
              <a:lnSpc>
                <a:spcPct val="100000"/>
              </a:lnSpc>
              <a:spcBef>
                <a:spcPts val="0"/>
              </a:spcBef>
              <a:buNone/>
              <a:defRPr sz="3467">
                <a:solidFill>
                  <a:schemeClr val="bg1"/>
                </a:solidFill>
              </a:defRPr>
            </a:lvl2pPr>
            <a:lvl3pPr marL="0" indent="0">
              <a:lnSpc>
                <a:spcPct val="100000"/>
              </a:lnSpc>
              <a:spcBef>
                <a:spcPts val="0"/>
              </a:spcBef>
              <a:buNone/>
              <a:defRPr sz="3467">
                <a:solidFill>
                  <a:schemeClr val="bg1"/>
                </a:solidFill>
              </a:defRPr>
            </a:lvl3pPr>
            <a:lvl4pPr marL="0" indent="0">
              <a:lnSpc>
                <a:spcPct val="100000"/>
              </a:lnSpc>
              <a:spcBef>
                <a:spcPts val="0"/>
              </a:spcBef>
              <a:buNone/>
              <a:defRPr sz="3467">
                <a:solidFill>
                  <a:schemeClr val="bg1"/>
                </a:solidFill>
              </a:defRPr>
            </a:lvl4pPr>
            <a:lvl5pPr marL="0" indent="0">
              <a:lnSpc>
                <a:spcPct val="100000"/>
              </a:lnSpc>
              <a:spcBef>
                <a:spcPts val="0"/>
              </a:spcBef>
              <a:buNone/>
              <a:defRPr sz="3467">
                <a:solidFill>
                  <a:schemeClr val="bg1"/>
                </a:solidFill>
              </a:defRPr>
            </a:lvl5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5486400" y="487681"/>
            <a:ext cx="5852160" cy="4141076"/>
          </a:xfrm>
          <a:ln w="12700">
            <a:solidFill>
              <a:schemeClr val="bg1"/>
            </a:solidFill>
          </a:ln>
        </p:spPr>
        <p:txBody>
          <a:bodyPr lIns="612648" tIns="731520" rIns="274320" bIns="457200" anchor="t" anchorCtr="0"/>
          <a:lstStyle>
            <a:lvl1pPr>
              <a:lnSpc>
                <a:spcPct val="100000"/>
              </a:lnSpc>
              <a:defRPr sz="3200">
                <a:solidFill>
                  <a:schemeClr val="tx1"/>
                </a:solidFill>
              </a:defRPr>
            </a:lvl1pPr>
          </a:lstStyle>
          <a:p>
            <a:r>
              <a:rPr dirty="0"/>
              <a:t>Select frame and color block, then move or resize together.</a:t>
            </a:r>
          </a:p>
        </p:txBody>
      </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6095999" y="3307426"/>
            <a:ext cx="4876799" cy="995633"/>
          </a:xfrm>
        </p:spPr>
        <p:txBody>
          <a:bodyPr>
            <a:noAutofit/>
          </a:bodyPr>
          <a:lstStyle>
            <a:lvl1pPr marL="0" indent="0" algn="l">
              <a:lnSpc>
                <a:spcPct val="100000"/>
              </a:lnSpc>
              <a:spcBef>
                <a:spcPts val="0"/>
              </a:spcBef>
              <a:buNone/>
              <a:defRPr sz="1600" b="0">
                <a:solidFill>
                  <a:schemeClr val="tx1"/>
                </a:solidFill>
              </a:defRPr>
            </a:lvl1pPr>
            <a:lvl2pPr marL="0" indent="0" algn="l">
              <a:lnSpc>
                <a:spcPct val="100000"/>
              </a:lnSpc>
              <a:spcBef>
                <a:spcPts val="800"/>
              </a:spcBef>
              <a:buNone/>
              <a:defRPr sz="1600">
                <a:solidFill>
                  <a:schemeClr val="bg1"/>
                </a:solidFill>
              </a:defRPr>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dirty="0"/>
              <a:t>Black text on light background </a:t>
            </a:r>
            <a:r>
              <a:rPr lang="en-US" dirty="0"/>
              <a:t>(i.e. </a:t>
            </a:r>
            <a:r>
              <a:rPr dirty="0"/>
              <a:t>yellow, light blue or green</a:t>
            </a:r>
            <a:r>
              <a:rPr lang="en-US" dirty="0"/>
              <a:t> color blocks)</a:t>
            </a:r>
            <a:endParaRPr dirty="0"/>
          </a:p>
        </p:txBody>
      </p:sp>
      <p:sp>
        <p:nvSpPr>
          <p:cNvPr id="25" name="Text Placeholder 18">
            <a:extLst>
              <a:ext uri="{FF2B5EF4-FFF2-40B4-BE49-F238E27FC236}">
                <a16:creationId xmlns:a16="http://schemas.microsoft.com/office/drawing/2014/main" id="{11E339AA-DDFD-4176-BFB7-6D100EF8705D}"/>
              </a:ext>
            </a:extLst>
          </p:cNvPr>
          <p:cNvSpPr>
            <a:spLocks noGrp="1"/>
          </p:cNvSpPr>
          <p:nvPr>
            <p:ph type="body" sz="quarter" idx="13" hasCustomPrompt="1"/>
          </p:nvPr>
        </p:nvSpPr>
        <p:spPr>
          <a:xfrm>
            <a:off x="6096000" y="731520"/>
            <a:ext cx="4876800" cy="479355"/>
          </a:xfrm>
        </p:spPr>
        <p:txBody>
          <a:bodyPr anchor="b"/>
          <a:lstStyle>
            <a:lvl1pPr marL="0" indent="0">
              <a:spcBef>
                <a:spcPts val="0"/>
              </a:spcBef>
              <a:buNone/>
              <a:defRPr sz="1600" b="1" cap="all" spc="133" baseline="0">
                <a:solidFill>
                  <a:schemeClr val="tx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Tree>
    <p:extLst>
      <p:ext uri="{BB962C8B-B14F-4D97-AF65-F5344CB8AC3E}">
        <p14:creationId xmlns:p14="http://schemas.microsoft.com/office/powerpoint/2010/main" val="104695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Picture C">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0F237202-1DE4-4814-BAB2-FB6D9250C440}"/>
              </a:ext>
            </a:extLst>
          </p:cNvPr>
          <p:cNvSpPr>
            <a:spLocks noGrp="1"/>
          </p:cNvSpPr>
          <p:nvPr>
            <p:ph type="pic" sz="quarter" idx="16" hasCustomPrompt="1"/>
          </p:nvPr>
        </p:nvSpPr>
        <p:spPr>
          <a:xfrm>
            <a:off x="0" y="1"/>
            <a:ext cx="12192000" cy="5793740"/>
          </a:xfrm>
          <a:solidFill>
            <a:schemeClr val="bg1">
              <a:lumMod val="75000"/>
            </a:schemeClr>
          </a:solidFill>
        </p:spPr>
        <p:txBody>
          <a:bodyPr lIns="6949440" rIns="457200" anchor="ctr" anchorCtr="0"/>
          <a:lstStyle>
            <a:lvl1pPr marL="0" indent="0">
              <a:spcBef>
                <a:spcPts val="800"/>
              </a:spcBef>
              <a:buAutoNum type="arabicParenBoth"/>
              <a:defRPr/>
            </a:lvl1pPr>
          </a:lstStyle>
          <a:p>
            <a:r>
              <a:rPr lang="en-US" dirty="0"/>
              <a:t> First, find the licensed picture you intend to use and copy it.</a:t>
            </a:r>
            <a:br>
              <a:rPr lang="en-US" dirty="0"/>
            </a:br>
            <a:r>
              <a:rPr lang="en-US" dirty="0"/>
              <a:t> Then, select the grey picture placeholder and paste as picture, so the picture sits behind the color block with frame.</a:t>
            </a:r>
            <a:br>
              <a:rPr lang="en-US" dirty="0"/>
            </a:br>
            <a:r>
              <a:rPr lang="en-US" dirty="0"/>
              <a:t> Access Approved Images at K:\Approved_Images. If you need immediate assistance contact the Help Desk. </a:t>
            </a:r>
          </a:p>
        </p:txBody>
      </p:sp>
      <p:sp>
        <p:nvSpPr>
          <p:cNvPr id="22" name="Text Placeholder 18">
            <a:extLst>
              <a:ext uri="{FF2B5EF4-FFF2-40B4-BE49-F238E27FC236}">
                <a16:creationId xmlns:a16="http://schemas.microsoft.com/office/drawing/2014/main" id="{A205E328-E238-4830-99CA-94E4472CCAE3}"/>
              </a:ext>
            </a:extLst>
          </p:cNvPr>
          <p:cNvSpPr>
            <a:spLocks noGrp="1"/>
          </p:cNvSpPr>
          <p:nvPr>
            <p:ph type="body" sz="quarter" idx="17" hasCustomPrompt="1"/>
          </p:nvPr>
        </p:nvSpPr>
        <p:spPr>
          <a:xfrm>
            <a:off x="853440" y="731520"/>
            <a:ext cx="5852160" cy="4149747"/>
          </a:xfrm>
          <a:solidFill>
            <a:schemeClr val="accent1">
              <a:alpha val="90000"/>
            </a:schemeClr>
          </a:solidFill>
        </p:spPr>
        <p:txBody>
          <a:bodyPr lIns="274320" tIns="502920" rIns="274320"/>
          <a:lstStyle>
            <a:lvl1pPr marL="0" indent="0">
              <a:lnSpc>
                <a:spcPct val="100000"/>
              </a:lnSpc>
              <a:spcBef>
                <a:spcPts val="0"/>
              </a:spcBef>
              <a:buNone/>
              <a:defRPr sz="3467">
                <a:solidFill>
                  <a:schemeClr val="bg2"/>
                </a:solidFill>
              </a:defRPr>
            </a:lvl1pPr>
            <a:lvl2pPr marL="0" indent="0">
              <a:lnSpc>
                <a:spcPct val="100000"/>
              </a:lnSpc>
              <a:spcBef>
                <a:spcPts val="0"/>
              </a:spcBef>
              <a:buNone/>
              <a:defRPr sz="3467">
                <a:solidFill>
                  <a:schemeClr val="bg1"/>
                </a:solidFill>
              </a:defRPr>
            </a:lvl2pPr>
            <a:lvl3pPr marL="0" indent="0">
              <a:lnSpc>
                <a:spcPct val="100000"/>
              </a:lnSpc>
              <a:spcBef>
                <a:spcPts val="0"/>
              </a:spcBef>
              <a:buNone/>
              <a:defRPr sz="3467">
                <a:solidFill>
                  <a:schemeClr val="bg1"/>
                </a:solidFill>
              </a:defRPr>
            </a:lvl3pPr>
            <a:lvl4pPr marL="0" indent="0">
              <a:lnSpc>
                <a:spcPct val="100000"/>
              </a:lnSpc>
              <a:spcBef>
                <a:spcPts val="0"/>
              </a:spcBef>
              <a:buNone/>
              <a:defRPr sz="3467">
                <a:solidFill>
                  <a:schemeClr val="bg1"/>
                </a:solidFill>
              </a:defRPr>
            </a:lvl4pPr>
            <a:lvl5pPr marL="0" indent="0">
              <a:lnSpc>
                <a:spcPct val="100000"/>
              </a:lnSpc>
              <a:spcBef>
                <a:spcPts val="0"/>
              </a:spcBef>
              <a:buNone/>
              <a:defRPr sz="3467">
                <a:solidFill>
                  <a:schemeClr val="bg1"/>
                </a:solidFill>
              </a:defRPr>
            </a:lvl5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609600" y="487681"/>
            <a:ext cx="5852160" cy="4141076"/>
          </a:xfrm>
          <a:ln w="12700">
            <a:solidFill>
              <a:schemeClr val="bg1"/>
            </a:solidFill>
          </a:ln>
        </p:spPr>
        <p:txBody>
          <a:bodyPr lIns="612648" tIns="731520" rIns="274320" bIns="457200" anchor="t" anchorCtr="0"/>
          <a:lstStyle>
            <a:lvl1pPr>
              <a:lnSpc>
                <a:spcPct val="100000"/>
              </a:lnSpc>
              <a:defRPr sz="3200">
                <a:solidFill>
                  <a:schemeClr val="bg1"/>
                </a:solidFill>
              </a:defRPr>
            </a:lvl1pPr>
          </a:lstStyle>
          <a:p>
            <a:r>
              <a:rPr dirty="0"/>
              <a:t>Select frame and color block, then move or resize together.</a:t>
            </a:r>
          </a:p>
        </p:txBody>
      </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1219201" y="3307426"/>
            <a:ext cx="4876799" cy="995633"/>
          </a:xfrm>
        </p:spPr>
        <p:txBody>
          <a:bodyPr>
            <a:noAutofit/>
          </a:bodyPr>
          <a:lstStyle>
            <a:lvl1pPr marL="0" indent="0" algn="l">
              <a:lnSpc>
                <a:spcPct val="100000"/>
              </a:lnSpc>
              <a:spcBef>
                <a:spcPts val="0"/>
              </a:spcBef>
              <a:buNone/>
              <a:defRPr sz="16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dirty="0"/>
              <a:t>White text on dark background </a:t>
            </a:r>
            <a:r>
              <a:rPr lang="en-US" dirty="0"/>
              <a:t>(i.e. dark blue and red color blocks)</a:t>
            </a:r>
            <a:endParaRPr dirty="0"/>
          </a:p>
        </p:txBody>
      </p:sp>
      <p:sp>
        <p:nvSpPr>
          <p:cNvPr id="25" name="Text Placeholder 18">
            <a:extLst>
              <a:ext uri="{FF2B5EF4-FFF2-40B4-BE49-F238E27FC236}">
                <a16:creationId xmlns:a16="http://schemas.microsoft.com/office/drawing/2014/main" id="{11E339AA-DDFD-4176-BFB7-6D100EF8705D}"/>
              </a:ext>
            </a:extLst>
          </p:cNvPr>
          <p:cNvSpPr>
            <a:spLocks noGrp="1"/>
          </p:cNvSpPr>
          <p:nvPr>
            <p:ph type="body" sz="quarter" idx="13" hasCustomPrompt="1"/>
          </p:nvPr>
        </p:nvSpPr>
        <p:spPr>
          <a:xfrm>
            <a:off x="1219200" y="731520"/>
            <a:ext cx="4876800" cy="479355"/>
          </a:xfrm>
        </p:spPr>
        <p:txBody>
          <a:bodyPr anchor="b"/>
          <a:lstStyle>
            <a:lvl1pPr marL="0" indent="0">
              <a:spcBef>
                <a:spcPts val="0"/>
              </a:spcBef>
              <a:buNone/>
              <a:defRPr sz="1600" b="1" cap="all" spc="133" baseline="0">
                <a:solidFill>
                  <a:schemeClr val="bg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Tree>
    <p:extLst>
      <p:ext uri="{BB962C8B-B14F-4D97-AF65-F5344CB8AC3E}">
        <p14:creationId xmlns:p14="http://schemas.microsoft.com/office/powerpoint/2010/main" val="348652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Picture D">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0F237202-1DE4-4814-BAB2-FB6D9250C440}"/>
              </a:ext>
            </a:extLst>
          </p:cNvPr>
          <p:cNvSpPr>
            <a:spLocks noGrp="1"/>
          </p:cNvSpPr>
          <p:nvPr>
            <p:ph type="pic" sz="quarter" idx="16" hasCustomPrompt="1"/>
          </p:nvPr>
        </p:nvSpPr>
        <p:spPr>
          <a:xfrm>
            <a:off x="0" y="1"/>
            <a:ext cx="12192000" cy="5793740"/>
          </a:xfrm>
          <a:solidFill>
            <a:schemeClr val="bg1">
              <a:lumMod val="75000"/>
            </a:schemeClr>
          </a:solidFill>
        </p:spPr>
        <p:txBody>
          <a:bodyPr lIns="6949440" rIns="457200" anchor="ctr" anchorCtr="0"/>
          <a:lstStyle>
            <a:lvl1pPr marL="0" indent="0">
              <a:spcBef>
                <a:spcPts val="800"/>
              </a:spcBef>
              <a:buAutoNum type="arabicParenBoth"/>
              <a:defRPr/>
            </a:lvl1pPr>
          </a:lstStyle>
          <a:p>
            <a:r>
              <a:rPr lang="en-US" dirty="0"/>
              <a:t> First, find the licensed picture you intend to use and copy it.</a:t>
            </a:r>
            <a:br>
              <a:rPr lang="en-US" dirty="0"/>
            </a:br>
            <a:r>
              <a:rPr lang="en-US" dirty="0"/>
              <a:t> Then, select the grey picture placeholder and paste as picture, so the picture sits behind the color block with frame.</a:t>
            </a:r>
            <a:br>
              <a:rPr lang="en-US" dirty="0"/>
            </a:br>
            <a:r>
              <a:rPr lang="en-US" dirty="0"/>
              <a:t> Access Approved Images at K:\Approved_Images. If you need immediate assistance contact the Help Desk. </a:t>
            </a:r>
          </a:p>
        </p:txBody>
      </p:sp>
      <p:sp>
        <p:nvSpPr>
          <p:cNvPr id="22" name="Text Placeholder 18">
            <a:extLst>
              <a:ext uri="{FF2B5EF4-FFF2-40B4-BE49-F238E27FC236}">
                <a16:creationId xmlns:a16="http://schemas.microsoft.com/office/drawing/2014/main" id="{A205E328-E238-4830-99CA-94E4472CCAE3}"/>
              </a:ext>
            </a:extLst>
          </p:cNvPr>
          <p:cNvSpPr>
            <a:spLocks noGrp="1"/>
          </p:cNvSpPr>
          <p:nvPr>
            <p:ph type="body" sz="quarter" idx="17" hasCustomPrompt="1"/>
          </p:nvPr>
        </p:nvSpPr>
        <p:spPr>
          <a:xfrm>
            <a:off x="853440" y="731520"/>
            <a:ext cx="5852160" cy="4149747"/>
          </a:xfrm>
          <a:solidFill>
            <a:schemeClr val="accent5">
              <a:alpha val="90000"/>
            </a:schemeClr>
          </a:solidFill>
        </p:spPr>
        <p:txBody>
          <a:bodyPr lIns="274320" tIns="502920" rIns="274320"/>
          <a:lstStyle>
            <a:lvl1pPr marL="0" indent="0">
              <a:lnSpc>
                <a:spcPct val="100000"/>
              </a:lnSpc>
              <a:spcBef>
                <a:spcPts val="0"/>
              </a:spcBef>
              <a:buNone/>
              <a:defRPr sz="3467">
                <a:solidFill>
                  <a:schemeClr val="bg2"/>
                </a:solidFill>
              </a:defRPr>
            </a:lvl1pPr>
            <a:lvl2pPr marL="0" indent="0">
              <a:lnSpc>
                <a:spcPct val="100000"/>
              </a:lnSpc>
              <a:spcBef>
                <a:spcPts val="0"/>
              </a:spcBef>
              <a:buNone/>
              <a:defRPr sz="3467">
                <a:solidFill>
                  <a:schemeClr val="bg1"/>
                </a:solidFill>
              </a:defRPr>
            </a:lvl2pPr>
            <a:lvl3pPr marL="0" indent="0">
              <a:lnSpc>
                <a:spcPct val="100000"/>
              </a:lnSpc>
              <a:spcBef>
                <a:spcPts val="0"/>
              </a:spcBef>
              <a:buNone/>
              <a:defRPr sz="3467">
                <a:solidFill>
                  <a:schemeClr val="bg1"/>
                </a:solidFill>
              </a:defRPr>
            </a:lvl3pPr>
            <a:lvl4pPr marL="0" indent="0">
              <a:lnSpc>
                <a:spcPct val="100000"/>
              </a:lnSpc>
              <a:spcBef>
                <a:spcPts val="0"/>
              </a:spcBef>
              <a:buNone/>
              <a:defRPr sz="3467">
                <a:solidFill>
                  <a:schemeClr val="bg1"/>
                </a:solidFill>
              </a:defRPr>
            </a:lvl4pPr>
            <a:lvl5pPr marL="0" indent="0">
              <a:lnSpc>
                <a:spcPct val="100000"/>
              </a:lnSpc>
              <a:spcBef>
                <a:spcPts val="0"/>
              </a:spcBef>
              <a:buNone/>
              <a:defRPr sz="3467">
                <a:solidFill>
                  <a:schemeClr val="bg1"/>
                </a:solidFill>
              </a:defRPr>
            </a:lvl5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609600" y="487681"/>
            <a:ext cx="5852160" cy="4141076"/>
          </a:xfrm>
          <a:ln w="12700">
            <a:solidFill>
              <a:schemeClr val="bg1"/>
            </a:solidFill>
          </a:ln>
        </p:spPr>
        <p:txBody>
          <a:bodyPr lIns="612648" tIns="731520" rIns="274320" bIns="457200" anchor="t" anchorCtr="0"/>
          <a:lstStyle>
            <a:lvl1pPr>
              <a:lnSpc>
                <a:spcPct val="100000"/>
              </a:lnSpc>
              <a:defRPr sz="3467">
                <a:solidFill>
                  <a:schemeClr val="tx1"/>
                </a:solidFill>
              </a:defRPr>
            </a:lvl1pPr>
          </a:lstStyle>
          <a:p>
            <a:r>
              <a:rPr dirty="0"/>
              <a:t>Select frame and color block, then move or resize together.</a:t>
            </a:r>
          </a:p>
        </p:txBody>
      </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1219201" y="3307426"/>
            <a:ext cx="4876799" cy="995633"/>
          </a:xfrm>
        </p:spPr>
        <p:txBody>
          <a:bodyPr>
            <a:noAutofit/>
          </a:bodyPr>
          <a:lstStyle>
            <a:lvl1pPr marL="0" indent="0" algn="l">
              <a:lnSpc>
                <a:spcPct val="100000"/>
              </a:lnSpc>
              <a:spcBef>
                <a:spcPts val="0"/>
              </a:spcBef>
              <a:buNone/>
              <a:defRPr sz="1600"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dirty="0"/>
              <a:t>Black text on light background </a:t>
            </a:r>
            <a:r>
              <a:rPr lang="en-US" dirty="0"/>
              <a:t>(i.e. yellow, light blue or green color blocks)</a:t>
            </a:r>
            <a:endParaRPr dirty="0"/>
          </a:p>
        </p:txBody>
      </p:sp>
      <p:sp>
        <p:nvSpPr>
          <p:cNvPr id="25" name="Text Placeholder 18">
            <a:extLst>
              <a:ext uri="{FF2B5EF4-FFF2-40B4-BE49-F238E27FC236}">
                <a16:creationId xmlns:a16="http://schemas.microsoft.com/office/drawing/2014/main" id="{11E339AA-DDFD-4176-BFB7-6D100EF8705D}"/>
              </a:ext>
            </a:extLst>
          </p:cNvPr>
          <p:cNvSpPr>
            <a:spLocks noGrp="1"/>
          </p:cNvSpPr>
          <p:nvPr>
            <p:ph type="body" sz="quarter" idx="13" hasCustomPrompt="1"/>
          </p:nvPr>
        </p:nvSpPr>
        <p:spPr>
          <a:xfrm>
            <a:off x="1219200" y="731520"/>
            <a:ext cx="4876800" cy="479355"/>
          </a:xfrm>
        </p:spPr>
        <p:txBody>
          <a:bodyPr anchor="b"/>
          <a:lstStyle>
            <a:lvl1pPr marL="0" indent="0">
              <a:spcBef>
                <a:spcPts val="0"/>
              </a:spcBef>
              <a:buNone/>
              <a:defRPr sz="1600" b="1" cap="all" spc="133" baseline="0">
                <a:solidFill>
                  <a:schemeClr val="tx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Tree>
    <p:extLst>
      <p:ext uri="{BB962C8B-B14F-4D97-AF65-F5344CB8AC3E}">
        <p14:creationId xmlns:p14="http://schemas.microsoft.com/office/powerpoint/2010/main" val="361672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10C0F-255F-4B21-A0DA-E781F981CD02}"/>
              </a:ext>
            </a:extLst>
          </p:cNvPr>
          <p:cNvSpPr>
            <a:spLocks noGrp="1"/>
          </p:cNvSpPr>
          <p:nvPr>
            <p:ph type="title"/>
          </p:nvPr>
        </p:nvSpPr>
        <p:spPr/>
        <p:txBody>
          <a:bodyPr/>
          <a:lstStyle/>
          <a:p>
            <a:r>
              <a:rPr lang="en-US"/>
              <a:t>Click to edit Master title style</a:t>
            </a:r>
            <a:endParaRPr dirty="0"/>
          </a:p>
        </p:txBody>
      </p:sp>
      <p:sp>
        <p:nvSpPr>
          <p:cNvPr id="3" name="Content Placeholder 2">
            <a:extLst>
              <a:ext uri="{FF2B5EF4-FFF2-40B4-BE49-F238E27FC236}">
                <a16:creationId xmlns:a16="http://schemas.microsoft.com/office/drawing/2014/main" id="{64304616-A070-4D2D-87CE-62BEE86B4B11}"/>
              </a:ext>
            </a:extLst>
          </p:cNvPr>
          <p:cNvSpPr>
            <a:spLocks noGrp="1"/>
          </p:cNvSpPr>
          <p:nvPr>
            <p:ph idx="1"/>
          </p:nvPr>
        </p:nvSpPr>
        <p:spPr>
          <a:xfrm>
            <a:off x="612886" y="1371405"/>
            <a:ext cx="10969513" cy="464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a:extLst>
              <a:ext uri="{FF2B5EF4-FFF2-40B4-BE49-F238E27FC236}">
                <a16:creationId xmlns:a16="http://schemas.microsoft.com/office/drawing/2014/main" id="{94E73F73-691B-4B0F-AB66-1881C95E1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D8630-7B08-451B-AEBB-049416474BF7}"/>
              </a:ext>
            </a:extLst>
          </p:cNvPr>
          <p:cNvSpPr>
            <a:spLocks noGrp="1"/>
          </p:cNvSpPr>
          <p:nvPr>
            <p:ph type="sldNum" sz="quarter" idx="12"/>
          </p:nvPr>
        </p:nvSpPr>
        <p:spPr/>
        <p:txBody>
          <a:bodyPr/>
          <a:lstStyle/>
          <a:p>
            <a:fld id="{64B0F75E-4675-4626-BF7B-BFD2F5047927}" type="slidenum">
              <a:rPr lang="en-US" smtClean="0"/>
              <a:t>‹#›</a:t>
            </a:fld>
            <a:endParaRPr lang="en-US"/>
          </a:p>
        </p:txBody>
      </p:sp>
    </p:spTree>
    <p:extLst>
      <p:ext uri="{BB962C8B-B14F-4D97-AF65-F5344CB8AC3E}">
        <p14:creationId xmlns:p14="http://schemas.microsoft.com/office/powerpoint/2010/main" val="303606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allou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dirty="0"/>
          </a:p>
        </p:txBody>
      </p:sp>
      <p:sp>
        <p:nvSpPr>
          <p:cNvPr id="18" name="Text Placeholder 17">
            <a:extLst>
              <a:ext uri="{FF2B5EF4-FFF2-40B4-BE49-F238E27FC236}">
                <a16:creationId xmlns:a16="http://schemas.microsoft.com/office/drawing/2014/main" id="{6DA0A993-97DA-44A6-9F43-727B01E91F0F}"/>
              </a:ext>
            </a:extLst>
          </p:cNvPr>
          <p:cNvSpPr>
            <a:spLocks noGrp="1"/>
          </p:cNvSpPr>
          <p:nvPr>
            <p:ph type="body" sz="quarter" idx="15" hasCustomPrompt="1"/>
          </p:nvPr>
        </p:nvSpPr>
        <p:spPr>
          <a:xfrm>
            <a:off x="670561" y="1341120"/>
            <a:ext cx="11049775" cy="1426464"/>
          </a:xfrm>
          <a:solidFill>
            <a:schemeClr val="bg2"/>
          </a:solidFill>
        </p:spPr>
        <p:txBody>
          <a:bodyPr lIns="182880" tIns="320040" rIns="365760"/>
          <a:lstStyle>
            <a:lvl1pPr marL="0" indent="0">
              <a:lnSpc>
                <a:spcPct val="100000"/>
              </a:lnSpc>
              <a:spcBef>
                <a:spcPts val="0"/>
              </a:spcBef>
              <a:buNone/>
              <a:defRPr sz="2667">
                <a:solidFill>
                  <a:schemeClr val="tx1"/>
                </a:solidFill>
              </a:defRPr>
            </a:lvl1pPr>
            <a:lvl2pPr marL="0" indent="0">
              <a:lnSpc>
                <a:spcPct val="100000"/>
              </a:lnSpc>
              <a:spcBef>
                <a:spcPts val="0"/>
              </a:spcBef>
              <a:buNone/>
              <a:defRPr sz="2667">
                <a:solidFill>
                  <a:schemeClr val="tx1"/>
                </a:solidFill>
              </a:defRPr>
            </a:lvl2pPr>
            <a:lvl3pPr marL="0" indent="0">
              <a:lnSpc>
                <a:spcPct val="100000"/>
              </a:lnSpc>
              <a:spcBef>
                <a:spcPts val="0"/>
              </a:spcBef>
              <a:buNone/>
              <a:defRPr sz="2667">
                <a:solidFill>
                  <a:schemeClr val="tx1"/>
                </a:solidFill>
              </a:defRPr>
            </a:lvl3pPr>
            <a:lvl4pPr marL="0" indent="0">
              <a:lnSpc>
                <a:spcPct val="100000"/>
              </a:lnSpc>
              <a:spcBef>
                <a:spcPts val="0"/>
              </a:spcBef>
              <a:buNone/>
              <a:defRPr sz="2667">
                <a:solidFill>
                  <a:schemeClr val="tx1"/>
                </a:solidFill>
              </a:defRPr>
            </a:lvl4pPr>
            <a:lvl5pPr marL="0" indent="0">
              <a:lnSpc>
                <a:spcPct val="100000"/>
              </a:lnSpc>
              <a:spcBef>
                <a:spcPts val="0"/>
              </a:spcBef>
              <a:buNone/>
              <a:defRPr sz="2667">
                <a:solidFill>
                  <a:schemeClr val="tx1"/>
                </a:solidFill>
              </a:defRPr>
            </a:lvl5pPr>
          </a:lstStyle>
          <a:p>
            <a:pPr lvl="0"/>
            <a:r>
              <a:t> </a:t>
            </a:r>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64B0F75E-4675-4626-BF7B-BFD2F5047927}" type="slidenum">
              <a:rPr lang="en-US" smtClean="0"/>
              <a:t>‹#›</a:t>
            </a:fld>
            <a:endParaRPr lang="en-US"/>
          </a:p>
        </p:txBody>
      </p:sp>
      <p:sp>
        <p:nvSpPr>
          <p:cNvPr id="17" name="Content Placeholder 2">
            <a:extLst>
              <a:ext uri="{FF2B5EF4-FFF2-40B4-BE49-F238E27FC236}">
                <a16:creationId xmlns:a16="http://schemas.microsoft.com/office/drawing/2014/main" id="{64304616-A070-4D2D-87CE-62BEE86B4B11}"/>
              </a:ext>
            </a:extLst>
          </p:cNvPr>
          <p:cNvSpPr>
            <a:spLocks noGrp="1"/>
          </p:cNvSpPr>
          <p:nvPr>
            <p:ph idx="1"/>
          </p:nvPr>
        </p:nvSpPr>
        <p:spPr>
          <a:xfrm>
            <a:off x="612884" y="3035808"/>
            <a:ext cx="10972800" cy="2804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0" name="Text Placeholder 19"/>
          <p:cNvSpPr>
            <a:spLocks noGrp="1"/>
          </p:cNvSpPr>
          <p:nvPr>
            <p:ph type="body" sz="quarter" idx="13"/>
          </p:nvPr>
        </p:nvSpPr>
        <p:spPr>
          <a:xfrm>
            <a:off x="426720" y="1097280"/>
            <a:ext cx="11058144" cy="1426464"/>
          </a:xfrm>
          <a:ln>
            <a:solidFill>
              <a:schemeClr val="tx1"/>
            </a:solidFill>
          </a:ln>
        </p:spPr>
        <p:txBody>
          <a:bodyPr lIns="365760" tIns="457200" rIns="182880" bIns="182880" anchor="ctr" anchorCtr="0"/>
          <a:lstStyle>
            <a:lvl1pPr marL="0" indent="0">
              <a:buNone/>
              <a:defRPr sz="2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104224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8AEA1E-D2D8-4737-818E-91E20888A060}"/>
              </a:ext>
            </a:extLst>
          </p:cNvPr>
          <p:cNvSpPr>
            <a:spLocks noGrp="1"/>
          </p:cNvSpPr>
          <p:nvPr>
            <p:ph type="title"/>
          </p:nvPr>
        </p:nvSpPr>
        <p:spPr>
          <a:xfrm>
            <a:off x="612885" y="421803"/>
            <a:ext cx="10969515" cy="443199"/>
          </a:xfrm>
          <a:prstGeom prst="rect">
            <a:avLst/>
          </a:prstGeom>
        </p:spPr>
        <p:txBody>
          <a:bodyPr vert="horz" lIns="0" tIns="0" rIns="0" bIns="0" rtlCol="0" anchor="ctr">
            <a:noAutofit/>
          </a:bodyPr>
          <a:lstStyle/>
          <a:p>
            <a:r>
              <a:rPr lang="en-US"/>
              <a:t>Click to edit Master title style</a:t>
            </a:r>
            <a:endParaRPr dirty="0"/>
          </a:p>
        </p:txBody>
      </p:sp>
      <p:sp>
        <p:nvSpPr>
          <p:cNvPr id="3" name="Text Placeholder 2">
            <a:extLst>
              <a:ext uri="{FF2B5EF4-FFF2-40B4-BE49-F238E27FC236}">
                <a16:creationId xmlns:a16="http://schemas.microsoft.com/office/drawing/2014/main" id="{F56E6CE2-9610-4760-89EB-A97BF00A6F6D}"/>
              </a:ext>
            </a:extLst>
          </p:cNvPr>
          <p:cNvSpPr>
            <a:spLocks noGrp="1"/>
          </p:cNvSpPr>
          <p:nvPr>
            <p:ph type="body" idx="1"/>
          </p:nvPr>
        </p:nvSpPr>
        <p:spPr>
          <a:xfrm>
            <a:off x="612886" y="1371406"/>
            <a:ext cx="10969513" cy="439439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a:extLst>
              <a:ext uri="{FF2B5EF4-FFF2-40B4-BE49-F238E27FC236}">
                <a16:creationId xmlns:a16="http://schemas.microsoft.com/office/drawing/2014/main" id="{E037CEF1-EE50-4F8E-A9D7-B1233001179D}"/>
              </a:ext>
            </a:extLst>
          </p:cNvPr>
          <p:cNvSpPr>
            <a:spLocks noGrp="1"/>
          </p:cNvSpPr>
          <p:nvPr>
            <p:ph type="ftr" sz="quarter" idx="3"/>
          </p:nvPr>
        </p:nvSpPr>
        <p:spPr>
          <a:xfrm>
            <a:off x="7014837" y="6318365"/>
            <a:ext cx="4114800" cy="205184"/>
          </a:xfrm>
          <a:prstGeom prst="rect">
            <a:avLst/>
          </a:prstGeom>
        </p:spPr>
        <p:txBody>
          <a:bodyPr vert="horz" lIns="0" tIns="0" rIns="0" bIns="0" rtlCol="0" anchor="ctr">
            <a:noAutofit/>
          </a:bodyPr>
          <a:lstStyle>
            <a:lvl1pPr algn="r">
              <a:defRPr sz="12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F8391CE-231A-4040-8036-ABB03CB710CB}"/>
              </a:ext>
            </a:extLst>
          </p:cNvPr>
          <p:cNvSpPr>
            <a:spLocks noGrp="1"/>
          </p:cNvSpPr>
          <p:nvPr>
            <p:ph type="sldNum" sz="quarter" idx="4"/>
          </p:nvPr>
        </p:nvSpPr>
        <p:spPr>
          <a:xfrm>
            <a:off x="11175999" y="6318365"/>
            <a:ext cx="403860" cy="205184"/>
          </a:xfrm>
          <a:prstGeom prst="rect">
            <a:avLst/>
          </a:prstGeom>
        </p:spPr>
        <p:txBody>
          <a:bodyPr vert="horz" lIns="0" tIns="0" rIns="0" bIns="0" rtlCol="0" anchor="ctr">
            <a:noAutofit/>
          </a:bodyPr>
          <a:lstStyle>
            <a:lvl1pPr algn="r">
              <a:defRPr sz="1200"/>
            </a:lvl1pPr>
          </a:lstStyle>
          <a:p>
            <a:fld id="{64B0F75E-4675-4626-BF7B-BFD2F5047927}" type="slidenum">
              <a:rPr lang="en-US" smtClean="0"/>
              <a:t>‹#›</a:t>
            </a:fld>
            <a:endParaRPr lang="en-US"/>
          </a:p>
        </p:txBody>
      </p:sp>
      <p:cxnSp>
        <p:nvCxnSpPr>
          <p:cNvPr id="9" name="Straight Connector 8">
            <a:extLst>
              <a:ext uri="{FF2B5EF4-FFF2-40B4-BE49-F238E27FC236}">
                <a16:creationId xmlns:a16="http://schemas.microsoft.com/office/drawing/2014/main" id="{B204F682-3829-4FF4-9C8A-16838ED4710A}"/>
              </a:ext>
            </a:extLst>
          </p:cNvPr>
          <p:cNvCxnSpPr>
            <a:cxnSpLocks/>
          </p:cNvCxnSpPr>
          <p:nvPr/>
        </p:nvCxnSpPr>
        <p:spPr>
          <a:xfrm>
            <a:off x="615315" y="1110184"/>
            <a:ext cx="109670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890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l" defTabSz="914377" rtl="0" eaLnBrk="1" latinLnBrk="0" hangingPunct="1">
        <a:lnSpc>
          <a:spcPct val="90000"/>
        </a:lnSpc>
        <a:spcBef>
          <a:spcPct val="0"/>
        </a:spcBef>
        <a:buNone/>
        <a:defRPr sz="3200" kern="1200">
          <a:solidFill>
            <a:schemeClr val="bg2"/>
          </a:solidFill>
          <a:latin typeface="+mj-lt"/>
          <a:ea typeface="+mj-ea"/>
          <a:cs typeface="+mj-cs"/>
        </a:defRPr>
      </a:lvl1pPr>
    </p:titleStyle>
    <p:bodyStyle>
      <a:lvl1pPr marL="304792" indent="-304792"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687900" indent="-383108" algn="l" defTabSz="91437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992693" indent="-226478"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3pPr>
      <a:lvl4pPr marL="1219170" indent="-226478"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4pPr>
      <a:lvl5pPr marL="1445648" indent="-226478"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7">
          <p15:clr>
            <a:srgbClr val="F26B43"/>
          </p15:clr>
        </p15:guide>
        <p15:guide id="2" pos="2880">
          <p15:clr>
            <a:srgbClr val="F26B43"/>
          </p15:clr>
        </p15:guide>
        <p15:guide id="3" pos="288">
          <p15:clr>
            <a:srgbClr val="F26B43"/>
          </p15:clr>
        </p15:guide>
        <p15:guide id="4" pos="5472">
          <p15:clr>
            <a:srgbClr val="F26B43"/>
          </p15:clr>
        </p15:guide>
        <p15:guide id="5" orient="horz" pos="28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sv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FBD2B19E-1CD1-4399-A599-49A264D9526D}"/>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4379" b="14379"/>
          <a:stretch/>
        </p:blipFill>
        <p:spPr>
          <a:xfrm>
            <a:off x="-1" y="0"/>
            <a:ext cx="12192000" cy="5794375"/>
          </a:xfrm>
        </p:spPr>
      </p:pic>
      <p:sp>
        <p:nvSpPr>
          <p:cNvPr id="12" name="Text Placeholder 2">
            <a:extLst>
              <a:ext uri="{FF2B5EF4-FFF2-40B4-BE49-F238E27FC236}">
                <a16:creationId xmlns:a16="http://schemas.microsoft.com/office/drawing/2014/main" id="{3CC72FFB-D538-5618-973F-D3A10A8F8A8C}"/>
              </a:ext>
            </a:extLst>
          </p:cNvPr>
          <p:cNvSpPr txBox="1">
            <a:spLocks/>
          </p:cNvSpPr>
          <p:nvPr/>
        </p:nvSpPr>
        <p:spPr>
          <a:xfrm>
            <a:off x="609600" y="1339188"/>
            <a:ext cx="5852160" cy="4149747"/>
          </a:xfrm>
          <a:prstGeom prst="rect">
            <a:avLst/>
          </a:prstGeom>
          <a:solidFill>
            <a:schemeClr val="accent1">
              <a:alpha val="90000"/>
            </a:schemeClr>
          </a:solidFill>
        </p:spPr>
        <p:txBody>
          <a:bodyPr vert="horz" lIns="274320" tIns="502920" rIns="274320" bIns="0" rtlCol="0">
            <a:noAutofit/>
          </a:bodyPr>
          <a:lstStyle>
            <a:lvl1pPr marL="0" indent="0" algn="l" defTabSz="914377" rtl="0" eaLnBrk="1" latinLnBrk="0" hangingPunct="1">
              <a:lnSpc>
                <a:spcPct val="100000"/>
              </a:lnSpc>
              <a:spcBef>
                <a:spcPts val="0"/>
              </a:spcBef>
              <a:buFont typeface="Arial" panose="020B0604020202020204" pitchFamily="34" charset="0"/>
              <a:buNone/>
              <a:defRPr sz="3467" kern="1200">
                <a:solidFill>
                  <a:schemeClr val="bg2"/>
                </a:solidFill>
                <a:latin typeface="+mn-lt"/>
                <a:ea typeface="+mn-ea"/>
                <a:cs typeface="+mn-cs"/>
              </a:defRPr>
            </a:lvl1pPr>
            <a:lvl2pPr marL="0" indent="0" algn="l" defTabSz="914377" rtl="0" eaLnBrk="1" latinLnBrk="0" hangingPunct="1">
              <a:lnSpc>
                <a:spcPct val="100000"/>
              </a:lnSpc>
              <a:spcBef>
                <a:spcPts val="0"/>
              </a:spcBef>
              <a:buFont typeface="Arial" panose="020B0604020202020204" pitchFamily="34" charset="0"/>
              <a:buNone/>
              <a:defRPr sz="3467" kern="1200">
                <a:solidFill>
                  <a:schemeClr val="bg1"/>
                </a:solidFill>
                <a:latin typeface="+mn-lt"/>
                <a:ea typeface="+mn-ea"/>
                <a:cs typeface="+mn-cs"/>
              </a:defRPr>
            </a:lvl2pPr>
            <a:lvl3pPr marL="0" indent="0" algn="l" defTabSz="914377" rtl="0" eaLnBrk="1" latinLnBrk="0" hangingPunct="1">
              <a:lnSpc>
                <a:spcPct val="100000"/>
              </a:lnSpc>
              <a:spcBef>
                <a:spcPts val="0"/>
              </a:spcBef>
              <a:buFont typeface="Arial" panose="020B0604020202020204" pitchFamily="34" charset="0"/>
              <a:buNone/>
              <a:defRPr sz="3467" kern="1200">
                <a:solidFill>
                  <a:schemeClr val="bg1"/>
                </a:solidFill>
                <a:latin typeface="+mn-lt"/>
                <a:ea typeface="+mn-ea"/>
                <a:cs typeface="+mn-cs"/>
              </a:defRPr>
            </a:lvl3pPr>
            <a:lvl4pPr marL="0" indent="0" algn="l" defTabSz="914377" rtl="0" eaLnBrk="1" latinLnBrk="0" hangingPunct="1">
              <a:lnSpc>
                <a:spcPct val="100000"/>
              </a:lnSpc>
              <a:spcBef>
                <a:spcPts val="0"/>
              </a:spcBef>
              <a:buFont typeface="Arial" panose="020B0604020202020204" pitchFamily="34" charset="0"/>
              <a:buNone/>
              <a:defRPr sz="3467" kern="1200">
                <a:solidFill>
                  <a:schemeClr val="bg1"/>
                </a:solidFill>
                <a:latin typeface="+mn-lt"/>
                <a:ea typeface="+mn-ea"/>
                <a:cs typeface="+mn-cs"/>
              </a:defRPr>
            </a:lvl4pPr>
            <a:lvl5pPr marL="0" indent="0" algn="l" defTabSz="914377" rtl="0" eaLnBrk="1" latinLnBrk="0" hangingPunct="1">
              <a:lnSpc>
                <a:spcPct val="100000"/>
              </a:lnSpc>
              <a:spcBef>
                <a:spcPts val="0"/>
              </a:spcBef>
              <a:buFont typeface="Arial" panose="020B0604020202020204" pitchFamily="34" charset="0"/>
              <a:buNone/>
              <a:defRPr sz="3467"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Title 3">
            <a:extLst>
              <a:ext uri="{FF2B5EF4-FFF2-40B4-BE49-F238E27FC236}">
                <a16:creationId xmlns:a16="http://schemas.microsoft.com/office/drawing/2014/main" id="{957D99AC-5110-7159-4D96-A52CC1370213}"/>
              </a:ext>
            </a:extLst>
          </p:cNvPr>
          <p:cNvSpPr txBox="1">
            <a:spLocks/>
          </p:cNvSpPr>
          <p:nvPr/>
        </p:nvSpPr>
        <p:spPr>
          <a:xfrm>
            <a:off x="365760" y="1095349"/>
            <a:ext cx="5852160" cy="4141076"/>
          </a:xfrm>
          <a:prstGeom prst="rect">
            <a:avLst/>
          </a:prstGeom>
          <a:ln w="12700">
            <a:solidFill>
              <a:schemeClr val="bg1"/>
            </a:solidFill>
          </a:ln>
        </p:spPr>
        <p:txBody>
          <a:bodyPr vert="horz" lIns="612648" tIns="731520" rIns="274320" bIns="457200" rtlCol="0" anchor="t" anchorCtr="0">
            <a:noAutofit/>
          </a:bodyPr>
          <a:lstStyle>
            <a:lvl1pPr algn="l" defTabSz="914377" rtl="0" eaLnBrk="1" latinLnBrk="0" hangingPunct="1">
              <a:lnSpc>
                <a:spcPct val="100000"/>
              </a:lnSpc>
              <a:spcBef>
                <a:spcPct val="0"/>
              </a:spcBef>
              <a:buNone/>
              <a:defRPr sz="3200" kern="1200">
                <a:solidFill>
                  <a:schemeClr val="bg1"/>
                </a:solidFill>
                <a:latin typeface="+mj-lt"/>
                <a:ea typeface="+mj-ea"/>
                <a:cs typeface="+mj-cs"/>
              </a:defRPr>
            </a:lvl1pPr>
          </a:lstStyle>
          <a:p>
            <a:r>
              <a:rPr lang="en-US" sz="2800" dirty="0"/>
              <a:t>Federal Permitting: Resetting, Streamlining, Expediting</a:t>
            </a:r>
          </a:p>
          <a:p>
            <a:endParaRPr lang="en-US" sz="1600" dirty="0"/>
          </a:p>
          <a:p>
            <a:r>
              <a:rPr lang="en-US" sz="1600" dirty="0"/>
              <a:t>37</a:t>
            </a:r>
            <a:r>
              <a:rPr lang="en-US" sz="1600" baseline="30000" dirty="0"/>
              <a:t>th</a:t>
            </a:r>
            <a:r>
              <a:rPr lang="en-US" sz="1600" dirty="0"/>
              <a:t> Annual Texas Environmental </a:t>
            </a:r>
            <a:r>
              <a:rPr lang="en-US" sz="1600" dirty="0" err="1"/>
              <a:t>Superconference</a:t>
            </a:r>
            <a:r>
              <a:rPr lang="en-US" sz="1600" dirty="0"/>
              <a:t> </a:t>
            </a:r>
          </a:p>
          <a:p>
            <a:r>
              <a:rPr lang="en-US" sz="1600" dirty="0"/>
              <a:t>August 6, 2025 </a:t>
            </a:r>
            <a:br>
              <a:rPr lang="en-US" sz="2800" dirty="0"/>
            </a:br>
            <a:endParaRPr lang="en-US" sz="2800" b="1" dirty="0"/>
          </a:p>
        </p:txBody>
      </p:sp>
      <p:sp>
        <p:nvSpPr>
          <p:cNvPr id="20" name="Subtitle 4">
            <a:extLst>
              <a:ext uri="{FF2B5EF4-FFF2-40B4-BE49-F238E27FC236}">
                <a16:creationId xmlns:a16="http://schemas.microsoft.com/office/drawing/2014/main" id="{8F6F1D14-CD26-75CD-2883-5EBC015D8450}"/>
              </a:ext>
            </a:extLst>
          </p:cNvPr>
          <p:cNvSpPr>
            <a:spLocks noGrp="1"/>
          </p:cNvSpPr>
          <p:nvPr>
            <p:ph type="subTitle" idx="1"/>
          </p:nvPr>
        </p:nvSpPr>
        <p:spPr>
          <a:xfrm>
            <a:off x="967275" y="3773956"/>
            <a:ext cx="4876799" cy="995633"/>
          </a:xfrm>
          <a:ln>
            <a:solidFill>
              <a:schemeClr val="tx1"/>
            </a:solidFill>
          </a:ln>
        </p:spPr>
        <p:txBody>
          <a:bodyPr/>
          <a:lstStyle/>
          <a:p>
            <a:r>
              <a:rPr lang="en-US" dirty="0"/>
              <a:t>Ann D. Navaro		Jason A. Hill</a:t>
            </a:r>
          </a:p>
          <a:p>
            <a:r>
              <a:rPr lang="en-US" dirty="0"/>
              <a:t>Partner			Partner	</a:t>
            </a:r>
          </a:p>
          <a:p>
            <a:r>
              <a:rPr lang="en-US" dirty="0"/>
              <a:t>Bracewell LLP		Holland &amp; Knight </a:t>
            </a:r>
          </a:p>
        </p:txBody>
      </p:sp>
    </p:spTree>
    <p:extLst>
      <p:ext uri="{BB962C8B-B14F-4D97-AF65-F5344CB8AC3E}">
        <p14:creationId xmlns:p14="http://schemas.microsoft.com/office/powerpoint/2010/main" val="199729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B3923B7-1F35-05E9-E083-DEC7483450DF}"/>
              </a:ext>
            </a:extLst>
          </p:cNvPr>
          <p:cNvSpPr>
            <a:spLocks noGrp="1"/>
          </p:cNvSpPr>
          <p:nvPr>
            <p:ph type="body" sz="quarter" idx="15"/>
          </p:nvPr>
        </p:nvSpPr>
        <p:spPr>
          <a:xfrm>
            <a:off x="612884" y="771277"/>
            <a:ext cx="11049775" cy="1426464"/>
          </a:xfrm>
        </p:spPr>
        <p:txBody>
          <a:bodyPr/>
          <a:lstStyle/>
          <a:p>
            <a:endParaRPr lang="en-US" dirty="0"/>
          </a:p>
        </p:txBody>
      </p:sp>
      <p:sp>
        <p:nvSpPr>
          <p:cNvPr id="8" name="Content Placeholder 7">
            <a:extLst>
              <a:ext uri="{FF2B5EF4-FFF2-40B4-BE49-F238E27FC236}">
                <a16:creationId xmlns:a16="http://schemas.microsoft.com/office/drawing/2014/main" id="{C485BFD0-444A-0283-4A78-C30333DA5FDA}"/>
              </a:ext>
            </a:extLst>
          </p:cNvPr>
          <p:cNvSpPr>
            <a:spLocks noGrp="1"/>
          </p:cNvSpPr>
          <p:nvPr>
            <p:ph idx="1"/>
          </p:nvPr>
        </p:nvSpPr>
        <p:spPr>
          <a:xfrm>
            <a:off x="609600" y="2475242"/>
            <a:ext cx="10972800" cy="2804160"/>
          </a:xfrm>
        </p:spPr>
        <p:txBody>
          <a:bodyPr/>
          <a:lstStyle/>
          <a:p>
            <a:pPr>
              <a:spcAft>
                <a:spcPts val="600"/>
              </a:spcAft>
            </a:pPr>
            <a:r>
              <a:rPr lang="en-US" dirty="0"/>
              <a:t>Declares national energy emergency</a:t>
            </a:r>
          </a:p>
          <a:p>
            <a:pPr>
              <a:spcAft>
                <a:spcPts val="600"/>
              </a:spcAft>
            </a:pPr>
            <a:r>
              <a:rPr lang="en-US" dirty="0"/>
              <a:t>Requires agencies to identify and exercise lawful emergency authorities to expedite generation of energy sources, including oil and gas products, minerals, geothermal</a:t>
            </a:r>
          </a:p>
          <a:p>
            <a:pPr>
              <a:spcAft>
                <a:spcPts val="600"/>
              </a:spcAft>
            </a:pPr>
            <a:r>
              <a:rPr lang="en-US" dirty="0"/>
              <a:t>Requires Army to identify actions that may be subject to emergency treatment under permitting regulations and NWPs (CWA 404, RHA 10, MPRSA 103)</a:t>
            </a:r>
          </a:p>
          <a:p>
            <a:pPr>
              <a:spcAft>
                <a:spcPts val="600"/>
              </a:spcAft>
            </a:pPr>
            <a:r>
              <a:rPr lang="en-US" dirty="0"/>
              <a:t>Directs use of ESA emergency consultation procedures </a:t>
            </a:r>
          </a:p>
          <a:p>
            <a:pPr>
              <a:spcAft>
                <a:spcPts val="600"/>
              </a:spcAft>
            </a:pPr>
            <a:r>
              <a:rPr lang="en-US" dirty="0"/>
              <a:t>Convening of the ESA Committee (“God Squad”) </a:t>
            </a:r>
          </a:p>
        </p:txBody>
      </p:sp>
      <p:sp>
        <p:nvSpPr>
          <p:cNvPr id="9" name="Text Placeholder 8">
            <a:extLst>
              <a:ext uri="{FF2B5EF4-FFF2-40B4-BE49-F238E27FC236}">
                <a16:creationId xmlns:a16="http://schemas.microsoft.com/office/drawing/2014/main" id="{F1A67B9E-21BB-86E0-0ADE-BD5119DB5449}"/>
              </a:ext>
            </a:extLst>
          </p:cNvPr>
          <p:cNvSpPr>
            <a:spLocks noGrp="1"/>
          </p:cNvSpPr>
          <p:nvPr>
            <p:ph type="body" sz="quarter" idx="13"/>
          </p:nvPr>
        </p:nvSpPr>
        <p:spPr>
          <a:xfrm>
            <a:off x="347207" y="493776"/>
            <a:ext cx="11058144" cy="1426464"/>
          </a:xfrm>
        </p:spPr>
        <p:txBody>
          <a:bodyPr/>
          <a:lstStyle/>
          <a:p>
            <a:r>
              <a:rPr lang="en-US" sz="3200" dirty="0"/>
              <a:t>Energy Project Permitting: Executive Order 14156</a:t>
            </a:r>
          </a:p>
        </p:txBody>
      </p:sp>
    </p:spTree>
    <p:extLst>
      <p:ext uri="{BB962C8B-B14F-4D97-AF65-F5344CB8AC3E}">
        <p14:creationId xmlns:p14="http://schemas.microsoft.com/office/powerpoint/2010/main" val="321293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B052A-1643-19C3-2AA1-790CA82DA9CF}"/>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570A0196-767B-67E8-F4E0-C8734C970079}"/>
              </a:ext>
            </a:extLst>
          </p:cNvPr>
          <p:cNvSpPr>
            <a:spLocks noGrp="1"/>
          </p:cNvSpPr>
          <p:nvPr>
            <p:ph type="body" sz="quarter" idx="15"/>
          </p:nvPr>
        </p:nvSpPr>
        <p:spPr>
          <a:xfrm>
            <a:off x="612884" y="771277"/>
            <a:ext cx="11049775" cy="1426464"/>
          </a:xfrm>
        </p:spPr>
        <p:txBody>
          <a:bodyPr/>
          <a:lstStyle/>
          <a:p>
            <a:endParaRPr lang="en-US" dirty="0"/>
          </a:p>
        </p:txBody>
      </p:sp>
      <p:sp>
        <p:nvSpPr>
          <p:cNvPr id="8" name="Content Placeholder 7">
            <a:extLst>
              <a:ext uri="{FF2B5EF4-FFF2-40B4-BE49-F238E27FC236}">
                <a16:creationId xmlns:a16="http://schemas.microsoft.com/office/drawing/2014/main" id="{326A0B76-2C8D-C3D8-838B-9B62ED16F170}"/>
              </a:ext>
            </a:extLst>
          </p:cNvPr>
          <p:cNvSpPr>
            <a:spLocks noGrp="1"/>
          </p:cNvSpPr>
          <p:nvPr>
            <p:ph idx="1"/>
          </p:nvPr>
        </p:nvSpPr>
        <p:spPr>
          <a:xfrm>
            <a:off x="609600" y="2266545"/>
            <a:ext cx="10972800" cy="3628417"/>
          </a:xfrm>
        </p:spPr>
        <p:txBody>
          <a:bodyPr/>
          <a:lstStyle/>
          <a:p>
            <a:pPr>
              <a:spcAft>
                <a:spcPts val="600"/>
              </a:spcAft>
            </a:pPr>
            <a:r>
              <a:rPr lang="en-US" sz="1800" dirty="0"/>
              <a:t>USACE – Each USACE District adopted written emergency permitting procedures.  Examples: </a:t>
            </a:r>
          </a:p>
          <a:p>
            <a:pPr lvl="1">
              <a:spcAft>
                <a:spcPts val="600"/>
              </a:spcAft>
            </a:pPr>
            <a:r>
              <a:rPr lang="en-US" sz="1800" dirty="0"/>
              <a:t>Enbridge Line 5 Project, Port Arthur LNG Texas Connector Project</a:t>
            </a:r>
          </a:p>
          <a:p>
            <a:pPr lvl="1">
              <a:spcAft>
                <a:spcPts val="600"/>
              </a:spcAft>
            </a:pPr>
            <a:r>
              <a:rPr lang="en-US" sz="1800" i="1" dirty="0"/>
              <a:t>Many</a:t>
            </a:r>
            <a:r>
              <a:rPr lang="en-US" sz="1800" dirty="0"/>
              <a:t> others</a:t>
            </a:r>
          </a:p>
          <a:p>
            <a:pPr>
              <a:spcAft>
                <a:spcPts val="600"/>
              </a:spcAft>
            </a:pPr>
            <a:r>
              <a:rPr lang="en-US" sz="1800" dirty="0"/>
              <a:t>DOI – Adopted emergency written procedures for NEPA, ESA, and NHPA requirements. examples:</a:t>
            </a:r>
          </a:p>
          <a:p>
            <a:pPr lvl="1">
              <a:spcAft>
                <a:spcPts val="600"/>
              </a:spcAft>
            </a:pPr>
            <a:r>
              <a:rPr lang="en-US" sz="1800" dirty="0"/>
              <a:t>Velvet-Wood Uranium and Vanadium Mine</a:t>
            </a:r>
          </a:p>
          <a:p>
            <a:pPr lvl="1">
              <a:spcAft>
                <a:spcPts val="600"/>
              </a:spcAft>
            </a:pPr>
            <a:r>
              <a:rPr lang="en-US" sz="1800" dirty="0"/>
              <a:t>Ormat Technologies Geothermal Projects</a:t>
            </a:r>
          </a:p>
          <a:p>
            <a:pPr lvl="1">
              <a:spcAft>
                <a:spcPts val="600"/>
              </a:spcAft>
            </a:pPr>
            <a:r>
              <a:rPr lang="en-US" sz="1800" dirty="0"/>
              <a:t>Hurricane Creek coal mine in Tennessee (approved 7/2025, application 8/</a:t>
            </a:r>
            <a:r>
              <a:rPr lang="en-US" sz="1800" b="1" dirty="0"/>
              <a:t>2023</a:t>
            </a:r>
            <a:r>
              <a:rPr lang="en-US" sz="1800" dirty="0"/>
              <a:t>)</a:t>
            </a:r>
          </a:p>
          <a:p>
            <a:pPr>
              <a:spcAft>
                <a:spcPts val="600"/>
              </a:spcAft>
            </a:pPr>
            <a:r>
              <a:rPr lang="en-US" sz="1800" dirty="0"/>
              <a:t>ACHP – advice on use of emergency authorities for NHPA 106 </a:t>
            </a:r>
          </a:p>
          <a:p>
            <a:pPr>
              <a:spcAft>
                <a:spcPts val="600"/>
              </a:spcAft>
            </a:pPr>
            <a:r>
              <a:rPr lang="en-US" sz="1800" dirty="0"/>
              <a:t>FERC -- </a:t>
            </a:r>
            <a:r>
              <a:rPr lang="en-US" sz="1800" b="1" dirty="0"/>
              <a:t>??</a:t>
            </a:r>
          </a:p>
          <a:p>
            <a:pPr>
              <a:spcAft>
                <a:spcPts val="600"/>
              </a:spcAft>
            </a:pPr>
            <a:endParaRPr lang="en-US" dirty="0"/>
          </a:p>
        </p:txBody>
      </p:sp>
      <p:sp>
        <p:nvSpPr>
          <p:cNvPr id="9" name="Text Placeholder 8">
            <a:extLst>
              <a:ext uri="{FF2B5EF4-FFF2-40B4-BE49-F238E27FC236}">
                <a16:creationId xmlns:a16="http://schemas.microsoft.com/office/drawing/2014/main" id="{A81BD5EA-1516-5F8F-B5D4-CA233CF38DE2}"/>
              </a:ext>
            </a:extLst>
          </p:cNvPr>
          <p:cNvSpPr>
            <a:spLocks noGrp="1"/>
          </p:cNvSpPr>
          <p:nvPr>
            <p:ph type="body" sz="quarter" idx="13"/>
          </p:nvPr>
        </p:nvSpPr>
        <p:spPr>
          <a:xfrm>
            <a:off x="347207" y="493776"/>
            <a:ext cx="11058144" cy="1426464"/>
          </a:xfrm>
        </p:spPr>
        <p:txBody>
          <a:bodyPr/>
          <a:lstStyle/>
          <a:p>
            <a:r>
              <a:rPr lang="en-US" sz="3200" dirty="0"/>
              <a:t>Actions by Agencies Pursuant to EO 14156</a:t>
            </a:r>
          </a:p>
        </p:txBody>
      </p:sp>
    </p:spTree>
    <p:extLst>
      <p:ext uri="{BB962C8B-B14F-4D97-AF65-F5344CB8AC3E}">
        <p14:creationId xmlns:p14="http://schemas.microsoft.com/office/powerpoint/2010/main" val="119537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72361-6524-6F45-CCE7-0D0221B49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3DA83-FAE0-493D-0706-B55D83D2342F}"/>
              </a:ext>
            </a:extLst>
          </p:cNvPr>
          <p:cNvSpPr>
            <a:spLocks noGrp="1"/>
          </p:cNvSpPr>
          <p:nvPr>
            <p:ph type="title"/>
          </p:nvPr>
        </p:nvSpPr>
        <p:spPr/>
        <p:txBody>
          <a:bodyPr/>
          <a:lstStyle/>
          <a:p>
            <a:pPr algn="ctr"/>
            <a:r>
              <a:rPr lang="en-US" dirty="0"/>
              <a:t>State of Washington v. Trump</a:t>
            </a:r>
          </a:p>
        </p:txBody>
      </p:sp>
      <p:sp>
        <p:nvSpPr>
          <p:cNvPr id="8" name="Content Placeholder 7">
            <a:extLst>
              <a:ext uri="{FF2B5EF4-FFF2-40B4-BE49-F238E27FC236}">
                <a16:creationId xmlns:a16="http://schemas.microsoft.com/office/drawing/2014/main" id="{64852535-E46D-0D95-FA0C-78116927D500}"/>
              </a:ext>
            </a:extLst>
          </p:cNvPr>
          <p:cNvSpPr>
            <a:spLocks noGrp="1"/>
          </p:cNvSpPr>
          <p:nvPr>
            <p:ph idx="1"/>
          </p:nvPr>
        </p:nvSpPr>
        <p:spPr/>
        <p:txBody>
          <a:bodyPr/>
          <a:lstStyle/>
          <a:p>
            <a:pPr>
              <a:spcAft>
                <a:spcPts val="600"/>
              </a:spcAft>
            </a:pPr>
            <a:r>
              <a:rPr lang="en-US" dirty="0"/>
              <a:t>15 State coalition argues EO 14156 is unlawful</a:t>
            </a:r>
          </a:p>
          <a:p>
            <a:pPr>
              <a:spcAft>
                <a:spcPts val="600"/>
              </a:spcAft>
            </a:pPr>
            <a:r>
              <a:rPr lang="en-US" dirty="0"/>
              <a:t>Filed May 9</a:t>
            </a:r>
          </a:p>
          <a:p>
            <a:pPr>
              <a:spcAft>
                <a:spcPts val="600"/>
              </a:spcAft>
            </a:pPr>
            <a:r>
              <a:rPr lang="en-US" dirty="0"/>
              <a:t>Claims against USACE and ACHP for violations of APA and their underlying statutes by implementing emergency procedures </a:t>
            </a:r>
          </a:p>
          <a:p>
            <a:pPr>
              <a:spcAft>
                <a:spcPts val="600"/>
              </a:spcAft>
            </a:pPr>
            <a:r>
              <a:rPr lang="en-US" dirty="0"/>
              <a:t>May add claims against DOI</a:t>
            </a:r>
          </a:p>
          <a:p>
            <a:pPr>
              <a:spcAft>
                <a:spcPts val="600"/>
              </a:spcAft>
            </a:pPr>
            <a:endParaRPr lang="en-US" dirty="0"/>
          </a:p>
        </p:txBody>
      </p:sp>
    </p:spTree>
    <p:extLst>
      <p:ext uri="{BB962C8B-B14F-4D97-AF65-F5344CB8AC3E}">
        <p14:creationId xmlns:p14="http://schemas.microsoft.com/office/powerpoint/2010/main" val="342211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C03EC-0CA2-E263-5209-737455468D53}"/>
              </a:ext>
            </a:extLst>
          </p:cNvPr>
          <p:cNvSpPr>
            <a:spLocks noGrp="1"/>
          </p:cNvSpPr>
          <p:nvPr>
            <p:ph type="title"/>
          </p:nvPr>
        </p:nvSpPr>
        <p:spPr/>
        <p:txBody>
          <a:bodyPr/>
          <a:lstStyle/>
          <a:p>
            <a:pPr algn="ctr"/>
            <a:r>
              <a:rPr lang="en-US" dirty="0"/>
              <a:t>Other Federal Permitting Developments: CWA</a:t>
            </a:r>
          </a:p>
        </p:txBody>
      </p:sp>
      <p:sp>
        <p:nvSpPr>
          <p:cNvPr id="3" name="Content Placeholder 2">
            <a:extLst>
              <a:ext uri="{FF2B5EF4-FFF2-40B4-BE49-F238E27FC236}">
                <a16:creationId xmlns:a16="http://schemas.microsoft.com/office/drawing/2014/main" id="{98459A71-B3A9-C68A-17EB-0F63438B9152}"/>
              </a:ext>
            </a:extLst>
          </p:cNvPr>
          <p:cNvSpPr>
            <a:spLocks noGrp="1"/>
          </p:cNvSpPr>
          <p:nvPr>
            <p:ph idx="14"/>
          </p:nvPr>
        </p:nvSpPr>
        <p:spPr>
          <a:xfrm>
            <a:off x="6096000" y="1951355"/>
            <a:ext cx="5181600" cy="4484842"/>
          </a:xfrm>
        </p:spPr>
        <p:txBody>
          <a:bodyPr/>
          <a:lstStyle/>
          <a:p>
            <a:r>
              <a:rPr lang="en-US" dirty="0"/>
              <a:t>EPA Memo, “Clarification regarding the Application of Clean Water Act Section 401 Certification” (May 21, 2025)</a:t>
            </a:r>
          </a:p>
          <a:p>
            <a:r>
              <a:rPr lang="en-US" dirty="0"/>
              <a:t>Notice of public listening sessions; request for public comment (comment period closes August 6, 2025)</a:t>
            </a:r>
          </a:p>
          <a:p>
            <a:endParaRPr lang="en-US" dirty="0"/>
          </a:p>
          <a:p>
            <a:endParaRPr lang="en-US" dirty="0"/>
          </a:p>
          <a:p>
            <a:pPr marL="0" indent="0">
              <a:buNone/>
            </a:pPr>
            <a:r>
              <a:rPr lang="en-US" dirty="0"/>
              <a:t>* Proposed 2026 NWPs issued</a:t>
            </a:r>
          </a:p>
        </p:txBody>
      </p:sp>
      <p:sp>
        <p:nvSpPr>
          <p:cNvPr id="4" name="Content Placeholder 3">
            <a:extLst>
              <a:ext uri="{FF2B5EF4-FFF2-40B4-BE49-F238E27FC236}">
                <a16:creationId xmlns:a16="http://schemas.microsoft.com/office/drawing/2014/main" id="{23EB0D19-504A-5591-761B-DC15A1420E97}"/>
              </a:ext>
            </a:extLst>
          </p:cNvPr>
          <p:cNvSpPr>
            <a:spLocks noGrp="1"/>
          </p:cNvSpPr>
          <p:nvPr>
            <p:ph idx="13"/>
          </p:nvPr>
        </p:nvSpPr>
        <p:spPr/>
        <p:txBody>
          <a:bodyPr/>
          <a:lstStyle/>
          <a:p>
            <a:r>
              <a:rPr lang="en-US" dirty="0"/>
              <a:t>EPA and Army Guidance, “WOTUS Notice: The Final Response to SCOTUS” (March 12, 2025) (comment period closed)</a:t>
            </a:r>
          </a:p>
          <a:p>
            <a:r>
              <a:rPr lang="en-US" dirty="0"/>
              <a:t>EPA and Army Memo, “Proper Implementation of ‘Continuous Surface Connection’ Under the Definition of ‘Waters of the U.S.’ Under the Clean Water Act” (March 12, 2025)</a:t>
            </a:r>
          </a:p>
        </p:txBody>
      </p:sp>
      <p:sp>
        <p:nvSpPr>
          <p:cNvPr id="5" name="Text Placeholder 4">
            <a:extLst>
              <a:ext uri="{FF2B5EF4-FFF2-40B4-BE49-F238E27FC236}">
                <a16:creationId xmlns:a16="http://schemas.microsoft.com/office/drawing/2014/main" id="{EFB531A6-A03F-7173-2441-A9B6AA715A94}"/>
              </a:ext>
            </a:extLst>
          </p:cNvPr>
          <p:cNvSpPr>
            <a:spLocks noGrp="1"/>
          </p:cNvSpPr>
          <p:nvPr>
            <p:ph type="body" sz="quarter" idx="11"/>
          </p:nvPr>
        </p:nvSpPr>
        <p:spPr/>
        <p:txBody>
          <a:bodyPr/>
          <a:lstStyle/>
          <a:p>
            <a:r>
              <a:rPr lang="en-US" dirty="0">
                <a:solidFill>
                  <a:schemeClr val="accent1">
                    <a:lumMod val="75000"/>
                    <a:lumOff val="25000"/>
                  </a:schemeClr>
                </a:solidFill>
              </a:rPr>
              <a:t>WOTUS</a:t>
            </a:r>
            <a:r>
              <a:rPr lang="en-US" dirty="0"/>
              <a:t> 	</a:t>
            </a:r>
          </a:p>
        </p:txBody>
      </p:sp>
      <p:sp>
        <p:nvSpPr>
          <p:cNvPr id="6" name="Text Placeholder 5">
            <a:extLst>
              <a:ext uri="{FF2B5EF4-FFF2-40B4-BE49-F238E27FC236}">
                <a16:creationId xmlns:a16="http://schemas.microsoft.com/office/drawing/2014/main" id="{A5B705F8-4D38-124A-6FAB-B23AE7F850F1}"/>
              </a:ext>
            </a:extLst>
          </p:cNvPr>
          <p:cNvSpPr>
            <a:spLocks noGrp="1"/>
          </p:cNvSpPr>
          <p:nvPr>
            <p:ph type="body" sz="quarter" idx="12"/>
          </p:nvPr>
        </p:nvSpPr>
        <p:spPr/>
        <p:txBody>
          <a:bodyPr/>
          <a:lstStyle/>
          <a:p>
            <a:r>
              <a:rPr lang="en-US" dirty="0">
                <a:solidFill>
                  <a:schemeClr val="accent1">
                    <a:lumMod val="75000"/>
                    <a:lumOff val="25000"/>
                  </a:schemeClr>
                </a:solidFill>
              </a:rPr>
              <a:t>CWA 401</a:t>
            </a:r>
          </a:p>
        </p:txBody>
      </p:sp>
    </p:spTree>
    <p:extLst>
      <p:ext uri="{BB962C8B-B14F-4D97-AF65-F5344CB8AC3E}">
        <p14:creationId xmlns:p14="http://schemas.microsoft.com/office/powerpoint/2010/main" val="191198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380F-C797-4CCC-AFA4-5A6DFC4199B8}"/>
              </a:ext>
            </a:extLst>
          </p:cNvPr>
          <p:cNvSpPr>
            <a:spLocks noGrp="1"/>
          </p:cNvSpPr>
          <p:nvPr>
            <p:ph type="title"/>
          </p:nvPr>
        </p:nvSpPr>
        <p:spPr/>
        <p:txBody>
          <a:bodyPr/>
          <a:lstStyle/>
          <a:p>
            <a:pPr algn="ctr"/>
            <a:r>
              <a:rPr lang="en-US" dirty="0"/>
              <a:t>Other Federal Permitting Developments: NEPA </a:t>
            </a:r>
          </a:p>
        </p:txBody>
      </p:sp>
      <p:sp>
        <p:nvSpPr>
          <p:cNvPr id="3" name="Content Placeholder 2">
            <a:extLst>
              <a:ext uri="{FF2B5EF4-FFF2-40B4-BE49-F238E27FC236}">
                <a16:creationId xmlns:a16="http://schemas.microsoft.com/office/drawing/2014/main" id="{B96BBAC3-8F00-A778-0A02-2FACF7A81957}"/>
              </a:ext>
            </a:extLst>
          </p:cNvPr>
          <p:cNvSpPr>
            <a:spLocks noGrp="1"/>
          </p:cNvSpPr>
          <p:nvPr>
            <p:ph idx="14"/>
          </p:nvPr>
        </p:nvSpPr>
        <p:spPr/>
        <p:txBody>
          <a:bodyPr/>
          <a:lstStyle/>
          <a:p>
            <a:r>
              <a:rPr lang="en-US" dirty="0"/>
              <a:t>Seven County Infrastructure Coalition </a:t>
            </a:r>
          </a:p>
          <a:p>
            <a:r>
              <a:rPr lang="en-US" dirty="0"/>
              <a:t>Big Beautiful Bill: 1-year Environmental Impact Statement and 180-day Environmental Assessment if 125% of cost is paid to CEQ </a:t>
            </a:r>
          </a:p>
        </p:txBody>
      </p:sp>
      <p:sp>
        <p:nvSpPr>
          <p:cNvPr id="4" name="Content Placeholder 3">
            <a:extLst>
              <a:ext uri="{FF2B5EF4-FFF2-40B4-BE49-F238E27FC236}">
                <a16:creationId xmlns:a16="http://schemas.microsoft.com/office/drawing/2014/main" id="{B63F4372-7F55-5A9E-84C3-C7906357608D}"/>
              </a:ext>
            </a:extLst>
          </p:cNvPr>
          <p:cNvSpPr>
            <a:spLocks noGrp="1"/>
          </p:cNvSpPr>
          <p:nvPr>
            <p:ph idx="13"/>
          </p:nvPr>
        </p:nvSpPr>
        <p:spPr/>
        <p:txBody>
          <a:bodyPr/>
          <a:lstStyle/>
          <a:p>
            <a:r>
              <a:rPr lang="en-US" dirty="0"/>
              <a:t>Rescission of CEQ NEPA regulations</a:t>
            </a:r>
          </a:p>
          <a:p>
            <a:r>
              <a:rPr lang="en-US" dirty="0"/>
              <a:t>Agency Interim Final Rules rescinding/amending agency-specific NEPA regulations </a:t>
            </a:r>
          </a:p>
          <a:p>
            <a:r>
              <a:rPr lang="en-US" dirty="0"/>
              <a:t>Agency issuance of NEPA  procedures/handbooks</a:t>
            </a:r>
          </a:p>
          <a:p>
            <a:r>
              <a:rPr lang="en-US" dirty="0"/>
              <a:t>USACE regulatory program NEPA </a:t>
            </a:r>
            <a:r>
              <a:rPr lang="en-US" i="1" dirty="0"/>
              <a:t>regulations</a:t>
            </a:r>
            <a:r>
              <a:rPr lang="en-US" dirty="0"/>
              <a:t> </a:t>
            </a:r>
          </a:p>
        </p:txBody>
      </p:sp>
      <p:sp>
        <p:nvSpPr>
          <p:cNvPr id="5" name="Text Placeholder 4">
            <a:extLst>
              <a:ext uri="{FF2B5EF4-FFF2-40B4-BE49-F238E27FC236}">
                <a16:creationId xmlns:a16="http://schemas.microsoft.com/office/drawing/2014/main" id="{5D68F520-5DEB-004E-EFD3-29D19D5B40E9}"/>
              </a:ext>
            </a:extLst>
          </p:cNvPr>
          <p:cNvSpPr>
            <a:spLocks noGrp="1"/>
          </p:cNvSpPr>
          <p:nvPr>
            <p:ph type="body" sz="quarter" idx="11"/>
          </p:nvPr>
        </p:nvSpPr>
        <p:spPr/>
        <p:txBody>
          <a:bodyPr/>
          <a:lstStyle/>
          <a:p>
            <a:r>
              <a:rPr lang="en-US" sz="2400" dirty="0">
                <a:solidFill>
                  <a:schemeClr val="accent4">
                    <a:lumMod val="50000"/>
                  </a:schemeClr>
                </a:solidFill>
              </a:rPr>
              <a:t>Executive Branch </a:t>
            </a:r>
          </a:p>
        </p:txBody>
      </p:sp>
      <p:sp>
        <p:nvSpPr>
          <p:cNvPr id="6" name="Text Placeholder 5">
            <a:extLst>
              <a:ext uri="{FF2B5EF4-FFF2-40B4-BE49-F238E27FC236}">
                <a16:creationId xmlns:a16="http://schemas.microsoft.com/office/drawing/2014/main" id="{FF75A7CE-07D2-B104-5080-782B588A8EC0}"/>
              </a:ext>
            </a:extLst>
          </p:cNvPr>
          <p:cNvSpPr>
            <a:spLocks noGrp="1"/>
          </p:cNvSpPr>
          <p:nvPr>
            <p:ph type="body" sz="quarter" idx="12"/>
          </p:nvPr>
        </p:nvSpPr>
        <p:spPr/>
        <p:txBody>
          <a:bodyPr/>
          <a:lstStyle/>
          <a:p>
            <a:r>
              <a:rPr lang="en-US" sz="2400" dirty="0">
                <a:solidFill>
                  <a:schemeClr val="accent4">
                    <a:lumMod val="50000"/>
                  </a:schemeClr>
                </a:solidFill>
              </a:rPr>
              <a:t>Legislative &amp; Judicial Branches</a:t>
            </a:r>
          </a:p>
        </p:txBody>
      </p:sp>
    </p:spTree>
    <p:extLst>
      <p:ext uri="{BB962C8B-B14F-4D97-AF65-F5344CB8AC3E}">
        <p14:creationId xmlns:p14="http://schemas.microsoft.com/office/powerpoint/2010/main" val="2621919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8038B-F778-48A9-8078-FF704D0AAC4D}"/>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CF978F5-4B26-20E5-B508-B3B71CD9CF5E}"/>
              </a:ext>
            </a:extLst>
          </p:cNvPr>
          <p:cNvSpPr>
            <a:spLocks noGrp="1"/>
          </p:cNvSpPr>
          <p:nvPr>
            <p:ph type="title"/>
          </p:nvPr>
        </p:nvSpPr>
        <p:spPr>
          <a:xfrm>
            <a:off x="612885" y="421803"/>
            <a:ext cx="10969515" cy="443199"/>
          </a:xfrm>
        </p:spPr>
        <p:txBody>
          <a:bodyPr anchor="ctr">
            <a:normAutofit/>
          </a:bodyPr>
          <a:lstStyle/>
          <a:p>
            <a:r>
              <a:rPr lang="en-US" dirty="0"/>
              <a:t>CEQ Permitting Technology Action Plan</a:t>
            </a:r>
          </a:p>
        </p:txBody>
      </p:sp>
      <p:pic>
        <p:nvPicPr>
          <p:cNvPr id="4" name="Content Placeholder 3" descr="List with solid fill">
            <a:extLst>
              <a:ext uri="{FF2B5EF4-FFF2-40B4-BE49-F238E27FC236}">
                <a16:creationId xmlns:a16="http://schemas.microsoft.com/office/drawing/2014/main" id="{0B8D7B72-B377-A110-EB7D-10B7761D993A}"/>
              </a:ext>
            </a:extLst>
          </p:cNvPr>
          <p:cNvPicPr>
            <a:picLocks noGrp="1" noChangeAspect="1"/>
          </p:cNvPicPr>
          <p:nvPr>
            <p:ph idx="11"/>
          </p:nvPr>
        </p:nvPicPr>
        <p:blipFill>
          <a:blip r:embed="rId2">
            <a:extLst>
              <a:ext uri="{96DAC541-7B7A-43D3-8B79-37D633B846F1}">
                <asvg:svgBlip xmlns:asvg="http://schemas.microsoft.com/office/drawing/2016/SVG/main" r:embed="rId3"/>
              </a:ext>
            </a:extLst>
          </a:blip>
          <a:stretch>
            <a:fillRect/>
          </a:stretch>
        </p:blipFill>
        <p:spPr>
          <a:xfrm>
            <a:off x="846306" y="1595335"/>
            <a:ext cx="3988341" cy="4105073"/>
          </a:xfrm>
        </p:spPr>
      </p:pic>
      <p:graphicFrame>
        <p:nvGraphicFramePr>
          <p:cNvPr id="11" name="Content Placeholder 7">
            <a:extLst>
              <a:ext uri="{FF2B5EF4-FFF2-40B4-BE49-F238E27FC236}">
                <a16:creationId xmlns:a16="http://schemas.microsoft.com/office/drawing/2014/main" id="{9B3F4C58-74AE-06BB-CCEB-065242A4EBE2}"/>
              </a:ext>
            </a:extLst>
          </p:cNvPr>
          <p:cNvGraphicFramePr>
            <a:graphicFrameLocks noGrp="1"/>
          </p:cNvGraphicFramePr>
          <p:nvPr>
            <p:ph idx="12"/>
            <p:extLst>
              <p:ext uri="{D42A27DB-BD31-4B8C-83A1-F6EECF244321}">
                <p14:modId xmlns:p14="http://schemas.microsoft.com/office/powerpoint/2010/main" val="4139987608"/>
              </p:ext>
            </p:extLst>
          </p:nvPr>
        </p:nvGraphicFramePr>
        <p:xfrm>
          <a:off x="4965106" y="1420759"/>
          <a:ext cx="5509189" cy="4954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350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06982-E1FE-2B87-73FE-0AA9BEB7C466}"/>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FD4A67D2-9213-DEDF-D62A-E737839AFF49}"/>
              </a:ext>
            </a:extLst>
          </p:cNvPr>
          <p:cNvSpPr>
            <a:spLocks noGrp="1"/>
          </p:cNvSpPr>
          <p:nvPr>
            <p:ph type="body" sz="quarter" idx="15"/>
          </p:nvPr>
        </p:nvSpPr>
        <p:spPr>
          <a:xfrm>
            <a:off x="612884" y="771277"/>
            <a:ext cx="11049775" cy="1426464"/>
          </a:xfrm>
        </p:spPr>
        <p:txBody>
          <a:bodyPr/>
          <a:lstStyle/>
          <a:p>
            <a:endParaRPr lang="en-US" dirty="0"/>
          </a:p>
        </p:txBody>
      </p:sp>
      <p:pic>
        <p:nvPicPr>
          <p:cNvPr id="3" name="Content Placeholder 2" descr="Candy outline">
            <a:extLst>
              <a:ext uri="{FF2B5EF4-FFF2-40B4-BE49-F238E27FC236}">
                <a16:creationId xmlns:a16="http://schemas.microsoft.com/office/drawing/2014/main" id="{2D2DCE1D-75FB-68D7-707E-8E67B83B0741}"/>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378085" y="2817154"/>
            <a:ext cx="914400" cy="914400"/>
          </a:xfrm>
        </p:spPr>
      </p:pic>
      <p:sp>
        <p:nvSpPr>
          <p:cNvPr id="9" name="Text Placeholder 8">
            <a:extLst>
              <a:ext uri="{FF2B5EF4-FFF2-40B4-BE49-F238E27FC236}">
                <a16:creationId xmlns:a16="http://schemas.microsoft.com/office/drawing/2014/main" id="{2BA65A6F-684C-DE60-1A7A-305F9CACDFCD}"/>
              </a:ext>
            </a:extLst>
          </p:cNvPr>
          <p:cNvSpPr>
            <a:spLocks noGrp="1"/>
          </p:cNvSpPr>
          <p:nvPr>
            <p:ph type="body" sz="quarter" idx="13"/>
          </p:nvPr>
        </p:nvSpPr>
        <p:spPr>
          <a:xfrm>
            <a:off x="347207" y="493776"/>
            <a:ext cx="11058144" cy="1426464"/>
          </a:xfrm>
        </p:spPr>
        <p:txBody>
          <a:bodyPr/>
          <a:lstStyle/>
          <a:p>
            <a:r>
              <a:rPr lang="en-US" sz="3200" dirty="0"/>
              <a:t>Practical Takeaways &amp; Questions </a:t>
            </a:r>
          </a:p>
        </p:txBody>
      </p:sp>
      <p:pic>
        <p:nvPicPr>
          <p:cNvPr id="4" name="Content Placeholder 2" descr="Candy outline">
            <a:extLst>
              <a:ext uri="{FF2B5EF4-FFF2-40B4-BE49-F238E27FC236}">
                <a16:creationId xmlns:a16="http://schemas.microsoft.com/office/drawing/2014/main" id="{AC0B0813-BF97-CA2F-DBE8-68106F6852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39072" y="3274354"/>
            <a:ext cx="914400" cy="914400"/>
          </a:xfrm>
          <a:prstGeom prst="rect">
            <a:avLst/>
          </a:prstGeom>
        </p:spPr>
      </p:pic>
      <p:pic>
        <p:nvPicPr>
          <p:cNvPr id="5" name="Content Placeholder 2" descr="Candy outline">
            <a:extLst>
              <a:ext uri="{FF2B5EF4-FFF2-40B4-BE49-F238E27FC236}">
                <a16:creationId xmlns:a16="http://schemas.microsoft.com/office/drawing/2014/main" id="{9477B640-DE4F-BB3C-1BF2-A277F4ACCE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4953" y="3420269"/>
            <a:ext cx="914401" cy="914400"/>
          </a:xfrm>
          <a:prstGeom prst="rect">
            <a:avLst/>
          </a:prstGeom>
        </p:spPr>
      </p:pic>
      <p:pic>
        <p:nvPicPr>
          <p:cNvPr id="6" name="Content Placeholder 2" descr="Candy outline">
            <a:extLst>
              <a:ext uri="{FF2B5EF4-FFF2-40B4-BE49-F238E27FC236}">
                <a16:creationId xmlns:a16="http://schemas.microsoft.com/office/drawing/2014/main" id="{3EC24EA2-202B-F1F6-0B25-C33A7CB2F9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5591" y="4241259"/>
            <a:ext cx="1511030" cy="1333402"/>
          </a:xfrm>
          <a:prstGeom prst="rect">
            <a:avLst/>
          </a:prstGeom>
        </p:spPr>
      </p:pic>
      <p:pic>
        <p:nvPicPr>
          <p:cNvPr id="7" name="Content Placeholder 2" descr="Candy outline">
            <a:extLst>
              <a:ext uri="{FF2B5EF4-FFF2-40B4-BE49-F238E27FC236}">
                <a16:creationId xmlns:a16="http://schemas.microsoft.com/office/drawing/2014/main" id="{F9177F05-DAF8-2FAB-DB3E-CDCE01E281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553200" y="2743201"/>
            <a:ext cx="1841770" cy="1220556"/>
          </a:xfrm>
          <a:prstGeom prst="rect">
            <a:avLst/>
          </a:prstGeom>
        </p:spPr>
      </p:pic>
      <p:pic>
        <p:nvPicPr>
          <p:cNvPr id="11" name="Content Placeholder 2" descr="Candy outline">
            <a:extLst>
              <a:ext uri="{FF2B5EF4-FFF2-40B4-BE49-F238E27FC236}">
                <a16:creationId xmlns:a16="http://schemas.microsoft.com/office/drawing/2014/main" id="{CB550BAB-871F-C7D5-19B9-D4C13740D0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47736" y="4241258"/>
            <a:ext cx="1511030" cy="1333402"/>
          </a:xfrm>
          <a:prstGeom prst="rect">
            <a:avLst/>
          </a:prstGeom>
        </p:spPr>
      </p:pic>
      <p:pic>
        <p:nvPicPr>
          <p:cNvPr id="12" name="Content Placeholder 2" descr="Candy outline">
            <a:extLst>
              <a:ext uri="{FF2B5EF4-FFF2-40B4-BE49-F238E27FC236}">
                <a16:creationId xmlns:a16="http://schemas.microsoft.com/office/drawing/2014/main" id="{122D2132-A245-D4AA-CA25-34ED6F0243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5638800" y="4334669"/>
            <a:ext cx="914400" cy="704258"/>
          </a:xfrm>
          <a:prstGeom prst="rect">
            <a:avLst/>
          </a:prstGeom>
        </p:spPr>
      </p:pic>
      <p:pic>
        <p:nvPicPr>
          <p:cNvPr id="13" name="Content Placeholder 2" descr="Candy outline">
            <a:extLst>
              <a:ext uri="{FF2B5EF4-FFF2-40B4-BE49-F238E27FC236}">
                <a16:creationId xmlns:a16="http://schemas.microsoft.com/office/drawing/2014/main" id="{16CECD3E-8493-0E0C-4B9C-09E3594D156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2647" y="5004880"/>
            <a:ext cx="421532" cy="569780"/>
          </a:xfrm>
          <a:prstGeom prst="rect">
            <a:avLst/>
          </a:prstGeom>
        </p:spPr>
      </p:pic>
    </p:spTree>
    <p:extLst>
      <p:ext uri="{BB962C8B-B14F-4D97-AF65-F5344CB8AC3E}">
        <p14:creationId xmlns:p14="http://schemas.microsoft.com/office/powerpoint/2010/main" val="18387356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Bracewell Template Wide">
  <a:themeElements>
    <a:clrScheme name="Bracewell PPT Colors">
      <a:dk1>
        <a:sysClr val="windowText" lastClr="000000"/>
      </a:dk1>
      <a:lt1>
        <a:sysClr val="window" lastClr="FFFFFF"/>
      </a:lt1>
      <a:dk2>
        <a:srgbClr val="002855"/>
      </a:dk2>
      <a:lt2>
        <a:srgbClr val="CD492A"/>
      </a:lt2>
      <a:accent1>
        <a:srgbClr val="002855"/>
      </a:accent1>
      <a:accent2>
        <a:srgbClr val="CD492A"/>
      </a:accent2>
      <a:accent3>
        <a:srgbClr val="28B9EB"/>
      </a:accent3>
      <a:accent4>
        <a:srgbClr val="A5D867"/>
      </a:accent4>
      <a:accent5>
        <a:srgbClr val="FFCD00"/>
      </a:accent5>
      <a:accent6>
        <a:srgbClr val="75787B"/>
      </a:accent6>
      <a:hlink>
        <a:srgbClr val="0563C1"/>
      </a:hlink>
      <a:folHlink>
        <a:srgbClr val="954F72"/>
      </a:folHlink>
    </a:clrScheme>
    <a:fontScheme name="Bracewell PP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cewell Template Wide.potx" id="{A8520751-6470-4E69-B951-727386178F57}" vid="{BBDEFFF6-98FC-4A05-8E25-C7B08850E98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erties xmlns="http://www.imanage.com/work/xmlschema">
  <documentid>IM!10765003.2</documentid>
  <senderid>STUATM</senderid>
  <senderemail>TAYLOR.STUART@BRACEWELL.COM</senderemail>
  <lastmodified>2025-06-05T14:29:00.0000000-04:00</lastmodified>
  <database>IM</database>
</properties>
</file>

<file path=customXml/itemProps1.xml><?xml version="1.0" encoding="utf-8"?>
<ds:datastoreItem xmlns:ds="http://schemas.openxmlformats.org/officeDocument/2006/customXml" ds:itemID="{4475B917-D39C-4786-B580-8E57EEE77235}">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
  <TotalTime>0</TotalTime>
  <Words>507</Words>
  <Application>Microsoft Office PowerPoint</Application>
  <PresentationFormat>Widescreen</PresentationFormat>
  <Paragraphs>55</Paragraphs>
  <Slides>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Bracewell Template Wide</vt:lpstr>
      <vt:lpstr>PowerPoint Presentation</vt:lpstr>
      <vt:lpstr>PowerPoint Presentation</vt:lpstr>
      <vt:lpstr>PowerPoint Presentation</vt:lpstr>
      <vt:lpstr>State of Washington v. Trump</vt:lpstr>
      <vt:lpstr>Other Federal Permitting Developments: CWA</vt:lpstr>
      <vt:lpstr>Other Federal Permitting Developments: NEPA </vt:lpstr>
      <vt:lpstr>CEQ Permitting Technology Action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Qarizada-Smith, Mehria</dc:creator>
  <cp:lastModifiedBy>Qarizada-Smith, Mehria</cp:lastModifiedBy>
  <cp:revision>1</cp:revision>
  <dcterms:modified xsi:type="dcterms:W3CDTF">2025-07-21T18:33:58Z</dcterms:modified>
</cp:coreProperties>
</file>