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60" r:id="rId2"/>
    <p:sldId id="286" r:id="rId3"/>
    <p:sldId id="288" r:id="rId4"/>
    <p:sldId id="268" r:id="rId5"/>
    <p:sldId id="262" r:id="rId6"/>
    <p:sldId id="264" r:id="rId7"/>
    <p:sldId id="285" r:id="rId8"/>
    <p:sldId id="267" r:id="rId9"/>
    <p:sldId id="266" r:id="rId10"/>
    <p:sldId id="265" r:id="rId11"/>
    <p:sldId id="284" r:id="rId12"/>
    <p:sldId id="270" r:id="rId13"/>
    <p:sldId id="283" r:id="rId14"/>
    <p:sldId id="271" r:id="rId15"/>
    <p:sldId id="278" r:id="rId16"/>
    <p:sldId id="272" r:id="rId17"/>
    <p:sldId id="273" r:id="rId18"/>
    <p:sldId id="280" r:id="rId19"/>
    <p:sldId id="274" r:id="rId20"/>
    <p:sldId id="279" r:id="rId21"/>
    <p:sldId id="277" r:id="rId22"/>
    <p:sldId id="282" r:id="rId23"/>
    <p:sldId id="2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75C8"/>
    <a:srgbClr val="799B3E"/>
    <a:srgbClr val="009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2" autoAdjust="0"/>
    <p:restoredTop sz="94660" autoAdjust="0"/>
  </p:normalViewPr>
  <p:slideViewPr>
    <p:cSldViewPr snapToGrid="0">
      <p:cViewPr varScale="1">
        <p:scale>
          <a:sx n="66" d="100"/>
          <a:sy n="66" d="100"/>
        </p:scale>
        <p:origin x="72" y="33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360"/>
    </p:cViewPr>
  </p:sorterViewPr>
  <p:notesViewPr>
    <p:cSldViewPr snapToGrid="0">
      <p:cViewPr varScale="1">
        <p:scale>
          <a:sx n="45" d="100"/>
          <a:sy n="45" d="100"/>
        </p:scale>
        <p:origin x="40" y="1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e Goss" userId="fe6eb65e-f456-413e-9dd1-ea1d38538ca3" providerId="ADAL" clId="{2C4D338E-F186-4BE0-8397-65807162402B}"/>
    <pc:docChg chg="undo custSel modSld">
      <pc:chgData name="Diane Goss" userId="fe6eb65e-f456-413e-9dd1-ea1d38538ca3" providerId="ADAL" clId="{2C4D338E-F186-4BE0-8397-65807162402B}" dt="2025-08-04T16:46:54.585" v="187" actId="12"/>
      <pc:docMkLst>
        <pc:docMk/>
      </pc:docMkLst>
      <pc:sldChg chg="modSp mod">
        <pc:chgData name="Diane Goss" userId="fe6eb65e-f456-413e-9dd1-ea1d38538ca3" providerId="ADAL" clId="{2C4D338E-F186-4BE0-8397-65807162402B}" dt="2025-08-04T16:43:52.552" v="98" actId="20577"/>
        <pc:sldMkLst>
          <pc:docMk/>
          <pc:sldMk cId="3206434816" sldId="270"/>
        </pc:sldMkLst>
        <pc:spChg chg="mod">
          <ac:chgData name="Diane Goss" userId="fe6eb65e-f456-413e-9dd1-ea1d38538ca3" providerId="ADAL" clId="{2C4D338E-F186-4BE0-8397-65807162402B}" dt="2025-08-04T16:43:47.534" v="96" actId="20577"/>
          <ac:spMkLst>
            <pc:docMk/>
            <pc:sldMk cId="3206434816" sldId="270"/>
            <ac:spMk id="4" creationId="{059ECFF0-E900-C722-CED0-1DA62B858E6B}"/>
          </ac:spMkLst>
        </pc:spChg>
        <pc:spChg chg="mod">
          <ac:chgData name="Diane Goss" userId="fe6eb65e-f456-413e-9dd1-ea1d38538ca3" providerId="ADAL" clId="{2C4D338E-F186-4BE0-8397-65807162402B}" dt="2025-08-04T16:43:52.552" v="98" actId="20577"/>
          <ac:spMkLst>
            <pc:docMk/>
            <pc:sldMk cId="3206434816" sldId="270"/>
            <ac:spMk id="5" creationId="{BC67A8D1-8F88-6FF6-A96E-08A052328C15}"/>
          </ac:spMkLst>
        </pc:spChg>
      </pc:sldChg>
      <pc:sldChg chg="modSp mod">
        <pc:chgData name="Diane Goss" userId="fe6eb65e-f456-413e-9dd1-ea1d38538ca3" providerId="ADAL" clId="{2C4D338E-F186-4BE0-8397-65807162402B}" dt="2025-08-04T16:46:27.249" v="185" actId="122"/>
        <pc:sldMkLst>
          <pc:docMk/>
          <pc:sldMk cId="3726527336" sldId="271"/>
        </pc:sldMkLst>
        <pc:spChg chg="mod">
          <ac:chgData name="Diane Goss" userId="fe6eb65e-f456-413e-9dd1-ea1d38538ca3" providerId="ADAL" clId="{2C4D338E-F186-4BE0-8397-65807162402B}" dt="2025-08-04T16:46:27.249" v="185" actId="122"/>
          <ac:spMkLst>
            <pc:docMk/>
            <pc:sldMk cId="3726527336" sldId="271"/>
            <ac:spMk id="3" creationId="{B51E4057-0806-11AB-D45D-58AE34FC08BC}"/>
          </ac:spMkLst>
        </pc:spChg>
      </pc:sldChg>
      <pc:sldChg chg="modSp mod">
        <pc:chgData name="Diane Goss" userId="fe6eb65e-f456-413e-9dd1-ea1d38538ca3" providerId="ADAL" clId="{2C4D338E-F186-4BE0-8397-65807162402B}" dt="2025-08-04T16:46:54.585" v="187" actId="12"/>
        <pc:sldMkLst>
          <pc:docMk/>
          <pc:sldMk cId="1178191038" sldId="278"/>
        </pc:sldMkLst>
        <pc:spChg chg="mod">
          <ac:chgData name="Diane Goss" userId="fe6eb65e-f456-413e-9dd1-ea1d38538ca3" providerId="ADAL" clId="{2C4D338E-F186-4BE0-8397-65807162402B}" dt="2025-08-04T16:46:54.585" v="187" actId="12"/>
          <ac:spMkLst>
            <pc:docMk/>
            <pc:sldMk cId="1178191038" sldId="278"/>
            <ac:spMk id="3" creationId="{72D65411-FBF3-2569-E5B1-487F2A084E8F}"/>
          </ac:spMkLst>
        </pc:spChg>
      </pc:sldChg>
      <pc:sldChg chg="modSp mod">
        <pc:chgData name="Diane Goss" userId="fe6eb65e-f456-413e-9dd1-ea1d38538ca3" providerId="ADAL" clId="{2C4D338E-F186-4BE0-8397-65807162402B}" dt="2025-08-04T16:37:54.861" v="4" actId="20577"/>
        <pc:sldMkLst>
          <pc:docMk/>
          <pc:sldMk cId="1551176288" sldId="288"/>
        </pc:sldMkLst>
        <pc:spChg chg="mod">
          <ac:chgData name="Diane Goss" userId="fe6eb65e-f456-413e-9dd1-ea1d38538ca3" providerId="ADAL" clId="{2C4D338E-F186-4BE0-8397-65807162402B}" dt="2025-08-04T16:37:54.861" v="4" actId="20577"/>
          <ac:spMkLst>
            <pc:docMk/>
            <pc:sldMk cId="1551176288" sldId="288"/>
            <ac:spMk id="3" creationId="{A9539625-36EB-E752-A1C4-CB61D457913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8157C1-8A6C-4321-846D-B358E31D509E}" type="datetimeFigureOut">
              <a:rPr lang="en-US" smtClean="0"/>
              <a:t>7/29/2025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5D64E-FCB6-4D4F-B94C-7AD7D485FC37}" type="slidenum">
              <a:rPr lang="en-US" smtClean="0"/>
              <a:t>‹#›</a:t>
            </a:fld>
            <a:endParaRPr lang="en-US"/>
          </a:p>
        </p:txBody>
      </p:sp>
    </p:spTree>
    <p:extLst>
      <p:ext uri="{BB962C8B-B14F-4D97-AF65-F5344CB8AC3E}">
        <p14:creationId xmlns:p14="http://schemas.microsoft.com/office/powerpoint/2010/main" val="7499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a:t>
            </a:fld>
            <a:endParaRPr lang="en-US"/>
          </a:p>
        </p:txBody>
      </p:sp>
    </p:spTree>
    <p:extLst>
      <p:ext uri="{BB962C8B-B14F-4D97-AF65-F5344CB8AC3E}">
        <p14:creationId xmlns:p14="http://schemas.microsoft.com/office/powerpoint/2010/main" val="358004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10</a:t>
            </a:fld>
            <a:endParaRPr lang="en-US"/>
          </a:p>
        </p:txBody>
      </p:sp>
    </p:spTree>
    <p:extLst>
      <p:ext uri="{BB962C8B-B14F-4D97-AF65-F5344CB8AC3E}">
        <p14:creationId xmlns:p14="http://schemas.microsoft.com/office/powerpoint/2010/main" val="2939610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2E46C-DC3F-53A3-2EA3-38FA47B748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C0F0D-D86C-F160-50DA-BA105466B47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0788E08-7158-90AC-5695-4E40146543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E25E54-F1F2-1FF1-CC17-61E13F04539B}"/>
              </a:ext>
            </a:extLst>
          </p:cNvPr>
          <p:cNvSpPr>
            <a:spLocks noGrp="1"/>
          </p:cNvSpPr>
          <p:nvPr>
            <p:ph type="sldNum" sz="quarter" idx="5"/>
          </p:nvPr>
        </p:nvSpPr>
        <p:spPr/>
        <p:txBody>
          <a:bodyPr/>
          <a:lstStyle/>
          <a:p>
            <a:fld id="{CFF5D64E-FCB6-4D4F-B94C-7AD7D485FC37}" type="slidenum">
              <a:rPr lang="en-US" smtClean="0"/>
              <a:t>11</a:t>
            </a:fld>
            <a:endParaRPr lang="en-US"/>
          </a:p>
        </p:txBody>
      </p:sp>
    </p:spTree>
    <p:extLst>
      <p:ext uri="{BB962C8B-B14F-4D97-AF65-F5344CB8AC3E}">
        <p14:creationId xmlns:p14="http://schemas.microsoft.com/office/powerpoint/2010/main" val="3754766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12</a:t>
            </a:fld>
            <a:endParaRPr lang="en-US"/>
          </a:p>
        </p:txBody>
      </p:sp>
    </p:spTree>
    <p:extLst>
      <p:ext uri="{BB962C8B-B14F-4D97-AF65-F5344CB8AC3E}">
        <p14:creationId xmlns:p14="http://schemas.microsoft.com/office/powerpoint/2010/main" val="263368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13</a:t>
            </a:fld>
            <a:endParaRPr lang="en-US"/>
          </a:p>
        </p:txBody>
      </p:sp>
    </p:spTree>
    <p:extLst>
      <p:ext uri="{BB962C8B-B14F-4D97-AF65-F5344CB8AC3E}">
        <p14:creationId xmlns:p14="http://schemas.microsoft.com/office/powerpoint/2010/main" val="2825807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81100"/>
            <a:ext cx="5486400" cy="3086100"/>
          </a:xfrm>
        </p:spPr>
      </p:sp>
      <p:sp>
        <p:nvSpPr>
          <p:cNvPr id="3" name="Notes Placeholder 2"/>
          <p:cNvSpPr>
            <a:spLocks noGrp="1"/>
          </p:cNvSpPr>
          <p:nvPr>
            <p:ph type="body" idx="1"/>
          </p:nvPr>
        </p:nvSpPr>
        <p:spPr>
          <a:xfrm>
            <a:off x="685800" y="4267200"/>
            <a:ext cx="5486400" cy="4657344"/>
          </a:xfrm>
        </p:spPr>
        <p:txBody>
          <a:bodyPr/>
          <a:lstStyle/>
          <a:p>
            <a:endParaRPr lang="en-US" sz="1000" dirty="0">
              <a:solidFill>
                <a:srgbClr val="1F1F1F"/>
              </a:solidFill>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CFF5D64E-FCB6-4D4F-B94C-7AD7D485FC37}" type="slidenum">
              <a:rPr lang="en-US" smtClean="0"/>
              <a:t>14</a:t>
            </a:fld>
            <a:endParaRPr lang="en-US" dirty="0"/>
          </a:p>
        </p:txBody>
      </p:sp>
    </p:spTree>
    <p:extLst>
      <p:ext uri="{BB962C8B-B14F-4D97-AF65-F5344CB8AC3E}">
        <p14:creationId xmlns:p14="http://schemas.microsoft.com/office/powerpoint/2010/main" val="2297741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F5D64E-FCB6-4D4F-B94C-7AD7D485FC37}" type="slidenum">
              <a:rPr lang="en-US" smtClean="0"/>
              <a:t>15</a:t>
            </a:fld>
            <a:endParaRPr lang="en-US"/>
          </a:p>
        </p:txBody>
      </p:sp>
    </p:spTree>
    <p:extLst>
      <p:ext uri="{BB962C8B-B14F-4D97-AF65-F5344CB8AC3E}">
        <p14:creationId xmlns:p14="http://schemas.microsoft.com/office/powerpoint/2010/main" val="3063082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16</a:t>
            </a:fld>
            <a:endParaRPr lang="en-US"/>
          </a:p>
        </p:txBody>
      </p:sp>
    </p:spTree>
    <p:extLst>
      <p:ext uri="{BB962C8B-B14F-4D97-AF65-F5344CB8AC3E}">
        <p14:creationId xmlns:p14="http://schemas.microsoft.com/office/powerpoint/2010/main" val="2599029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17</a:t>
            </a:fld>
            <a:endParaRPr lang="en-US"/>
          </a:p>
        </p:txBody>
      </p:sp>
    </p:spTree>
    <p:extLst>
      <p:ext uri="{BB962C8B-B14F-4D97-AF65-F5344CB8AC3E}">
        <p14:creationId xmlns:p14="http://schemas.microsoft.com/office/powerpoint/2010/main" val="507000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18</a:t>
            </a:fld>
            <a:endParaRPr lang="en-US"/>
          </a:p>
        </p:txBody>
      </p:sp>
    </p:spTree>
    <p:extLst>
      <p:ext uri="{BB962C8B-B14F-4D97-AF65-F5344CB8AC3E}">
        <p14:creationId xmlns:p14="http://schemas.microsoft.com/office/powerpoint/2010/main" val="4009549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19</a:t>
            </a:fld>
            <a:endParaRPr lang="en-US"/>
          </a:p>
        </p:txBody>
      </p:sp>
    </p:spTree>
    <p:extLst>
      <p:ext uri="{BB962C8B-B14F-4D97-AF65-F5344CB8AC3E}">
        <p14:creationId xmlns:p14="http://schemas.microsoft.com/office/powerpoint/2010/main" val="1424242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2</a:t>
            </a:fld>
            <a:endParaRPr lang="en-US"/>
          </a:p>
        </p:txBody>
      </p:sp>
    </p:spTree>
    <p:extLst>
      <p:ext uri="{BB962C8B-B14F-4D97-AF65-F5344CB8AC3E}">
        <p14:creationId xmlns:p14="http://schemas.microsoft.com/office/powerpoint/2010/main" val="3042301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20</a:t>
            </a:fld>
            <a:endParaRPr lang="en-US"/>
          </a:p>
        </p:txBody>
      </p:sp>
    </p:spTree>
    <p:extLst>
      <p:ext uri="{BB962C8B-B14F-4D97-AF65-F5344CB8AC3E}">
        <p14:creationId xmlns:p14="http://schemas.microsoft.com/office/powerpoint/2010/main" val="1033791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F5D64E-FCB6-4D4F-B94C-7AD7D485FC37}" type="slidenum">
              <a:rPr lang="en-US" smtClean="0"/>
              <a:t>23</a:t>
            </a:fld>
            <a:endParaRPr lang="en-US"/>
          </a:p>
        </p:txBody>
      </p:sp>
    </p:spTree>
    <p:extLst>
      <p:ext uri="{BB962C8B-B14F-4D97-AF65-F5344CB8AC3E}">
        <p14:creationId xmlns:p14="http://schemas.microsoft.com/office/powerpoint/2010/main" val="1308288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F5D64E-FCB6-4D4F-B94C-7AD7D485FC37}" type="slidenum">
              <a:rPr lang="en-US" smtClean="0"/>
              <a:t>3</a:t>
            </a:fld>
            <a:endParaRPr lang="en-US"/>
          </a:p>
        </p:txBody>
      </p:sp>
    </p:spTree>
    <p:extLst>
      <p:ext uri="{BB962C8B-B14F-4D97-AF65-F5344CB8AC3E}">
        <p14:creationId xmlns:p14="http://schemas.microsoft.com/office/powerpoint/2010/main" val="3822277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4</a:t>
            </a:fld>
            <a:endParaRPr lang="en-US"/>
          </a:p>
        </p:txBody>
      </p:sp>
    </p:spTree>
    <p:extLst>
      <p:ext uri="{BB962C8B-B14F-4D97-AF65-F5344CB8AC3E}">
        <p14:creationId xmlns:p14="http://schemas.microsoft.com/office/powerpoint/2010/main" val="2701043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84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5</a:t>
            </a:fld>
            <a:endParaRPr lang="en-US"/>
          </a:p>
        </p:txBody>
      </p:sp>
    </p:spTree>
    <p:extLst>
      <p:ext uri="{BB962C8B-B14F-4D97-AF65-F5344CB8AC3E}">
        <p14:creationId xmlns:p14="http://schemas.microsoft.com/office/powerpoint/2010/main" val="3386125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7888" y="4400550"/>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6</a:t>
            </a:fld>
            <a:endParaRPr lang="en-US"/>
          </a:p>
        </p:txBody>
      </p:sp>
    </p:spTree>
    <p:extLst>
      <p:ext uri="{BB962C8B-B14F-4D97-AF65-F5344CB8AC3E}">
        <p14:creationId xmlns:p14="http://schemas.microsoft.com/office/powerpoint/2010/main" val="3716238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F5D64E-FCB6-4D4F-B94C-7AD7D485FC37}" type="slidenum">
              <a:rPr lang="en-US" smtClean="0"/>
              <a:t>7</a:t>
            </a:fld>
            <a:endParaRPr lang="en-US"/>
          </a:p>
        </p:txBody>
      </p:sp>
    </p:spTree>
    <p:extLst>
      <p:ext uri="{BB962C8B-B14F-4D97-AF65-F5344CB8AC3E}">
        <p14:creationId xmlns:p14="http://schemas.microsoft.com/office/powerpoint/2010/main" val="3015597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8</a:t>
            </a:fld>
            <a:endParaRPr lang="en-US"/>
          </a:p>
        </p:txBody>
      </p:sp>
    </p:spTree>
    <p:extLst>
      <p:ext uri="{BB962C8B-B14F-4D97-AF65-F5344CB8AC3E}">
        <p14:creationId xmlns:p14="http://schemas.microsoft.com/office/powerpoint/2010/main" val="3152821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F5D64E-FCB6-4D4F-B94C-7AD7D485FC37}" type="slidenum">
              <a:rPr lang="en-US" smtClean="0"/>
              <a:t>9</a:t>
            </a:fld>
            <a:endParaRPr lang="en-US"/>
          </a:p>
        </p:txBody>
      </p:sp>
    </p:spTree>
    <p:extLst>
      <p:ext uri="{BB962C8B-B14F-4D97-AF65-F5344CB8AC3E}">
        <p14:creationId xmlns:p14="http://schemas.microsoft.com/office/powerpoint/2010/main" val="4133540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DD7F7DC4-8FED-45B0-969C-C4A858F6690A}"/>
              </a:ext>
            </a:extLst>
          </p:cNvPr>
          <p:cNvSpPr>
            <a:spLocks noGrp="1"/>
          </p:cNvSpPr>
          <p:nvPr>
            <p:ph type="title"/>
          </p:nvPr>
        </p:nvSpPr>
        <p:spPr>
          <a:xfrm>
            <a:off x="940167" y="4613148"/>
            <a:ext cx="10845895" cy="930515"/>
          </a:xfrm>
          <a:prstGeom prst="rect">
            <a:avLst/>
          </a:prstGeom>
        </p:spPr>
        <p:txBody>
          <a:bodyPr vert="horz" lIns="91440" tIns="45720" rIns="91440" bIns="45720" rtlCol="0" anchor="ctr">
            <a:normAutofit/>
          </a:bodyPr>
          <a:lstStyle>
            <a:lvl1pPr>
              <a:defRPr b="1">
                <a:solidFill>
                  <a:srgbClr val="0875C8"/>
                </a:solidFill>
              </a:defRPr>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2F5F65BD-C4B9-433D-9C40-605910DB7BDC}"/>
              </a:ext>
            </a:extLst>
          </p:cNvPr>
          <p:cNvSpPr>
            <a:spLocks noGrp="1"/>
          </p:cNvSpPr>
          <p:nvPr>
            <p:ph idx="1"/>
          </p:nvPr>
        </p:nvSpPr>
        <p:spPr>
          <a:xfrm>
            <a:off x="940167" y="5634210"/>
            <a:ext cx="10845895" cy="706775"/>
          </a:xfrm>
          <a:prstGeom prst="rect">
            <a:avLst/>
          </a:prstGeom>
        </p:spPr>
        <p:txBody>
          <a:bodyPr vert="horz" lIns="91440" tIns="45720" rIns="91440" bIns="45720" rtlCol="0">
            <a:normAutofit/>
          </a:bodyPr>
          <a:lstStyle>
            <a:lvl1pPr>
              <a:defRPr sz="4000"/>
            </a:lvl1pPr>
          </a:lstStyle>
          <a:p>
            <a:pPr lvl="0"/>
            <a:r>
              <a:rPr lang="en-US"/>
              <a:t>Click to edit Master text styles</a:t>
            </a:r>
          </a:p>
        </p:txBody>
      </p:sp>
      <p:pic>
        <p:nvPicPr>
          <p:cNvPr id="18" name="Picture 17">
            <a:extLst>
              <a:ext uri="{FF2B5EF4-FFF2-40B4-BE49-F238E27FC236}">
                <a16:creationId xmlns:a16="http://schemas.microsoft.com/office/drawing/2014/main" id="{3FBC0E80-0F99-4D7A-950F-5CBB0D4B52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206353" cy="4214553"/>
          </a:xfrm>
          <a:prstGeom prst="rect">
            <a:avLst/>
          </a:prstGeom>
        </p:spPr>
      </p:pic>
      <p:pic>
        <p:nvPicPr>
          <p:cNvPr id="20" name="Picture 19">
            <a:extLst>
              <a:ext uri="{FF2B5EF4-FFF2-40B4-BE49-F238E27FC236}">
                <a16:creationId xmlns:a16="http://schemas.microsoft.com/office/drawing/2014/main" id="{93570587-DA46-4EE6-8229-C48A65A26C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49376"/>
            <a:ext cx="12192000" cy="265177"/>
          </a:xfrm>
          <a:prstGeom prst="rect">
            <a:avLst/>
          </a:prstGeom>
        </p:spPr>
      </p:pic>
      <p:pic>
        <p:nvPicPr>
          <p:cNvPr id="3" name="Picture 2">
            <a:extLst>
              <a:ext uri="{FF2B5EF4-FFF2-40B4-BE49-F238E27FC236}">
                <a16:creationId xmlns:a16="http://schemas.microsoft.com/office/drawing/2014/main" id="{E7BD8C9D-B235-4639-8E4D-3789CCBE75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545" y="296028"/>
            <a:ext cx="3490517" cy="3447636"/>
          </a:xfrm>
          <a:prstGeom prst="rect">
            <a:avLst/>
          </a:prstGeom>
        </p:spPr>
      </p:pic>
    </p:spTree>
    <p:extLst>
      <p:ext uri="{BB962C8B-B14F-4D97-AF65-F5344CB8AC3E}">
        <p14:creationId xmlns:p14="http://schemas.microsoft.com/office/powerpoint/2010/main" val="651469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33E5-D8CF-4D19-9373-D1AD6960B721}"/>
              </a:ext>
            </a:extLst>
          </p:cNvPr>
          <p:cNvSpPr>
            <a:spLocks noGrp="1"/>
          </p:cNvSpPr>
          <p:nvPr>
            <p:ph type="title"/>
          </p:nvPr>
        </p:nvSpPr>
        <p:spPr>
          <a:xfrm>
            <a:off x="268446" y="367213"/>
            <a:ext cx="11362113" cy="624726"/>
          </a:xfrm>
          <a:prstGeom prst="rect">
            <a:avLst/>
          </a:prstGeom>
        </p:spPr>
        <p:txBody>
          <a:bodyPr/>
          <a:lstStyle>
            <a:lvl1pPr>
              <a:defRPr sz="3200" b="1">
                <a:solidFill>
                  <a:srgbClr val="0875C8"/>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E1ED0963-014F-42B9-869C-422842A5BE64}"/>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sp>
        <p:nvSpPr>
          <p:cNvPr id="5" name="Slide Number Placeholder 4">
            <a:extLst>
              <a:ext uri="{FF2B5EF4-FFF2-40B4-BE49-F238E27FC236}">
                <a16:creationId xmlns:a16="http://schemas.microsoft.com/office/drawing/2014/main" id="{1CC88E39-922D-4758-A3F1-0D4735E73A03}"/>
              </a:ext>
            </a:extLst>
          </p:cNvPr>
          <p:cNvSpPr>
            <a:spLocks noGrp="1"/>
          </p:cNvSpPr>
          <p:nvPr>
            <p:ph type="sldNum" sz="quarter" idx="12"/>
          </p:nvPr>
        </p:nvSpPr>
        <p:spPr>
          <a:xfrm>
            <a:off x="11238478" y="6356352"/>
            <a:ext cx="813261" cy="365125"/>
          </a:xfrm>
          <a:prstGeom prst="rect">
            <a:avLst/>
          </a:prstGeom>
        </p:spPr>
        <p:txBody>
          <a:bodyPr/>
          <a:lstStyle>
            <a:lvl1pPr algn="ctr">
              <a:defRPr sz="1400">
                <a:solidFill>
                  <a:srgbClr val="0875C8"/>
                </a:solidFill>
              </a:defRPr>
            </a:lvl1pPr>
          </a:lstStyle>
          <a:p>
            <a:fld id="{FE96E056-139D-44BA-96DA-C01F9CC74598}" type="slidenum">
              <a:rPr lang="en-US" smtClean="0"/>
              <a:pPr/>
              <a:t>‹#›</a:t>
            </a:fld>
            <a:endParaRPr lang="en-US" dirty="0"/>
          </a:p>
        </p:txBody>
      </p:sp>
      <p:pic>
        <p:nvPicPr>
          <p:cNvPr id="3" name="Picture 2">
            <a:extLst>
              <a:ext uri="{FF2B5EF4-FFF2-40B4-BE49-F238E27FC236}">
                <a16:creationId xmlns:a16="http://schemas.microsoft.com/office/drawing/2014/main" id="{E7E8EECC-2D5E-4E12-9BC6-8CDF928423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8" name="Picture 7">
            <a:extLst>
              <a:ext uri="{FF2B5EF4-FFF2-40B4-BE49-F238E27FC236}">
                <a16:creationId xmlns:a16="http://schemas.microsoft.com/office/drawing/2014/main" id="{68696F26-9606-450F-953D-7EB55415C0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171705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AE47C500-5E1A-43C3-9B21-8AF7705E21C6}"/>
              </a:ext>
            </a:extLst>
          </p:cNvPr>
          <p:cNvSpPr>
            <a:spLocks noGrp="1"/>
          </p:cNvSpPr>
          <p:nvPr>
            <p:ph type="sldNum" sz="quarter" idx="12"/>
          </p:nvPr>
        </p:nvSpPr>
        <p:spPr>
          <a:xfrm>
            <a:off x="11238478" y="6356352"/>
            <a:ext cx="813261" cy="365125"/>
          </a:xfrm>
          <a:prstGeom prst="rect">
            <a:avLst/>
          </a:prstGeom>
        </p:spPr>
        <p:txBody>
          <a:bodyPr/>
          <a:lstStyle>
            <a:lvl1pPr algn="ctr">
              <a:defRPr sz="1400">
                <a:solidFill>
                  <a:srgbClr val="0875C8"/>
                </a:solidFill>
              </a:defRPr>
            </a:lvl1pPr>
          </a:lstStyle>
          <a:p>
            <a:fld id="{FE96E056-139D-44BA-96DA-C01F9CC74598}" type="slidenum">
              <a:rPr lang="en-US" smtClean="0"/>
              <a:pPr/>
              <a:t>‹#›</a:t>
            </a:fld>
            <a:endParaRPr lang="en-US" dirty="0"/>
          </a:p>
        </p:txBody>
      </p:sp>
      <p:sp>
        <p:nvSpPr>
          <p:cNvPr id="8" name="Footer Placeholder 3">
            <a:extLst>
              <a:ext uri="{FF2B5EF4-FFF2-40B4-BE49-F238E27FC236}">
                <a16:creationId xmlns:a16="http://schemas.microsoft.com/office/drawing/2014/main" id="{2ACF21CD-820D-469C-B352-C283E2319994}"/>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pic>
        <p:nvPicPr>
          <p:cNvPr id="3" name="Picture 2">
            <a:extLst>
              <a:ext uri="{FF2B5EF4-FFF2-40B4-BE49-F238E27FC236}">
                <a16:creationId xmlns:a16="http://schemas.microsoft.com/office/drawing/2014/main" id="{425D30E9-13E9-4C2D-A007-5EE0498120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0" name="Picture 9">
            <a:extLst>
              <a:ext uri="{FF2B5EF4-FFF2-40B4-BE49-F238E27FC236}">
                <a16:creationId xmlns:a16="http://schemas.microsoft.com/office/drawing/2014/main" id="{AD409276-DC6E-4905-9F7D-8884FD5103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386611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E57A-7CDC-4198-A88C-0C63F55AC0FD}"/>
              </a:ext>
            </a:extLst>
          </p:cNvPr>
          <p:cNvSpPr>
            <a:spLocks noGrp="1"/>
          </p:cNvSpPr>
          <p:nvPr>
            <p:ph type="ctrTitle"/>
          </p:nvPr>
        </p:nvSpPr>
        <p:spPr>
          <a:xfrm>
            <a:off x="1524000" y="1222531"/>
            <a:ext cx="9144000" cy="1655762"/>
          </a:xfrm>
          <a:prstGeom prst="rect">
            <a:avLst/>
          </a:prstGeom>
        </p:spPr>
        <p:txBody>
          <a:bodyPr anchor="b"/>
          <a:lstStyle>
            <a:lvl1pPr algn="l">
              <a:defRPr sz="6000" b="1">
                <a:solidFill>
                  <a:srgbClr val="0875C8"/>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F67F6EB-2AA7-427E-826F-1F28813EB55F}"/>
              </a:ext>
            </a:extLst>
          </p:cNvPr>
          <p:cNvSpPr>
            <a:spLocks noGrp="1"/>
          </p:cNvSpPr>
          <p:nvPr>
            <p:ph type="subTitle" idx="1"/>
          </p:nvPr>
        </p:nvSpPr>
        <p:spPr>
          <a:xfrm>
            <a:off x="1524000" y="3155894"/>
            <a:ext cx="9144000" cy="2456074"/>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4">
            <a:extLst>
              <a:ext uri="{FF2B5EF4-FFF2-40B4-BE49-F238E27FC236}">
                <a16:creationId xmlns:a16="http://schemas.microsoft.com/office/drawing/2014/main" id="{BA54BAB3-F385-4942-ADE4-BB7AB7BCA33A}"/>
              </a:ext>
            </a:extLst>
          </p:cNvPr>
          <p:cNvSpPr>
            <a:spLocks noGrp="1"/>
          </p:cNvSpPr>
          <p:nvPr>
            <p:ph type="sldNum" sz="quarter" idx="12"/>
          </p:nvPr>
        </p:nvSpPr>
        <p:spPr>
          <a:xfrm>
            <a:off x="11238478" y="6356352"/>
            <a:ext cx="813261" cy="365125"/>
          </a:xfrm>
          <a:prstGeom prst="rect">
            <a:avLst/>
          </a:prstGeom>
        </p:spPr>
        <p:txBody>
          <a:bodyPr/>
          <a:lstStyle>
            <a:lvl1pPr algn="ctr">
              <a:defRPr sz="1400">
                <a:solidFill>
                  <a:srgbClr val="0875C8"/>
                </a:solidFill>
              </a:defRPr>
            </a:lvl1pPr>
          </a:lstStyle>
          <a:p>
            <a:fld id="{FE96E056-139D-44BA-96DA-C01F9CC74598}" type="slidenum">
              <a:rPr lang="en-US" smtClean="0"/>
              <a:pPr/>
              <a:t>‹#›</a:t>
            </a:fld>
            <a:endParaRPr lang="en-US" dirty="0"/>
          </a:p>
        </p:txBody>
      </p:sp>
      <p:sp>
        <p:nvSpPr>
          <p:cNvPr id="10" name="Footer Placeholder 3">
            <a:extLst>
              <a:ext uri="{FF2B5EF4-FFF2-40B4-BE49-F238E27FC236}">
                <a16:creationId xmlns:a16="http://schemas.microsoft.com/office/drawing/2014/main" id="{D3337523-A91A-4E47-A355-4D71DC00A91E}"/>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pic>
        <p:nvPicPr>
          <p:cNvPr id="4" name="Picture 3">
            <a:extLst>
              <a:ext uri="{FF2B5EF4-FFF2-40B4-BE49-F238E27FC236}">
                <a16:creationId xmlns:a16="http://schemas.microsoft.com/office/drawing/2014/main" id="{6380F282-72AD-4512-A0F8-2AD0451ED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2" name="Picture 11">
            <a:extLst>
              <a:ext uri="{FF2B5EF4-FFF2-40B4-BE49-F238E27FC236}">
                <a16:creationId xmlns:a16="http://schemas.microsoft.com/office/drawing/2014/main" id="{70276FA0-5536-49A6-AA9F-F00C6B1896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3777472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E9CF-CA45-4E03-B725-E361908577C1}"/>
              </a:ext>
            </a:extLst>
          </p:cNvPr>
          <p:cNvSpPr>
            <a:spLocks noGrp="1"/>
          </p:cNvSpPr>
          <p:nvPr>
            <p:ph type="title"/>
          </p:nvPr>
        </p:nvSpPr>
        <p:spPr>
          <a:xfrm>
            <a:off x="1346664" y="889579"/>
            <a:ext cx="9426633" cy="1325563"/>
          </a:xfrm>
          <a:prstGeom prst="rect">
            <a:avLst/>
          </a:prstGeom>
        </p:spPr>
        <p:txBody>
          <a:bodyPr/>
          <a:lstStyle>
            <a:lvl1pPr>
              <a:defRPr b="1">
                <a:solidFill>
                  <a:srgbClr val="0875C8"/>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3361C-1846-4ED7-B0F1-0BE490AAE139}"/>
              </a:ext>
            </a:extLst>
          </p:cNvPr>
          <p:cNvSpPr>
            <a:spLocks noGrp="1"/>
          </p:cNvSpPr>
          <p:nvPr>
            <p:ph idx="1"/>
          </p:nvPr>
        </p:nvSpPr>
        <p:spPr>
          <a:xfrm>
            <a:off x="1346664" y="2581796"/>
            <a:ext cx="9426633" cy="33294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a:extLst>
              <a:ext uri="{FF2B5EF4-FFF2-40B4-BE49-F238E27FC236}">
                <a16:creationId xmlns:a16="http://schemas.microsoft.com/office/drawing/2014/main" id="{DB4C7368-154E-48A0-B4F1-407B4A891476}"/>
              </a:ext>
            </a:extLst>
          </p:cNvPr>
          <p:cNvSpPr txBox="1">
            <a:spLocks/>
          </p:cNvSpPr>
          <p:nvPr userDrawn="1"/>
        </p:nvSpPr>
        <p:spPr>
          <a:xfrm>
            <a:off x="11238478" y="6356352"/>
            <a:ext cx="813261" cy="365125"/>
          </a:xfrm>
          <a:prstGeom prst="rect">
            <a:avLst/>
          </a:prstGeom>
        </p:spPr>
        <p:txBody>
          <a:bodyPr/>
          <a:lstStyle>
            <a:defPPr>
              <a:defRPr lang="en-US"/>
            </a:defPPr>
            <a:lvl1pPr marL="0" algn="ctr" defTabSz="914400" rtl="0" eaLnBrk="1" latinLnBrk="0" hangingPunct="1">
              <a:defRPr sz="1400" kern="1200">
                <a:solidFill>
                  <a:srgbClr val="0875C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96E056-139D-44BA-96DA-C01F9CC74598}" type="slidenum">
              <a:rPr lang="en-US" sz="1400" smtClean="0"/>
              <a:pPr/>
              <a:t>‹#›</a:t>
            </a:fld>
            <a:endParaRPr lang="en-US" sz="1400" dirty="0"/>
          </a:p>
        </p:txBody>
      </p:sp>
      <p:sp>
        <p:nvSpPr>
          <p:cNvPr id="12" name="Footer Placeholder 3">
            <a:extLst>
              <a:ext uri="{FF2B5EF4-FFF2-40B4-BE49-F238E27FC236}">
                <a16:creationId xmlns:a16="http://schemas.microsoft.com/office/drawing/2014/main" id="{7AB75875-0AAD-4D65-A5D4-F9B1E7E19A58}"/>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pic>
        <p:nvPicPr>
          <p:cNvPr id="6" name="Picture 5">
            <a:extLst>
              <a:ext uri="{FF2B5EF4-FFF2-40B4-BE49-F238E27FC236}">
                <a16:creationId xmlns:a16="http://schemas.microsoft.com/office/drawing/2014/main" id="{A409DC0B-6581-46FB-BFA6-3C16D3C06B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9" name="Picture 8">
            <a:extLst>
              <a:ext uri="{FF2B5EF4-FFF2-40B4-BE49-F238E27FC236}">
                <a16:creationId xmlns:a16="http://schemas.microsoft.com/office/drawing/2014/main" id="{130A5FD0-1494-4E67-B85C-73EA45E152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120773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A47E-A368-4603-AEE7-F130157B0514}"/>
              </a:ext>
            </a:extLst>
          </p:cNvPr>
          <p:cNvSpPr>
            <a:spLocks noGrp="1"/>
          </p:cNvSpPr>
          <p:nvPr>
            <p:ph type="title"/>
          </p:nvPr>
        </p:nvSpPr>
        <p:spPr>
          <a:xfrm>
            <a:off x="631045" y="825013"/>
            <a:ext cx="10724343" cy="689464"/>
          </a:xfrm>
          <a:prstGeom prst="rect">
            <a:avLst/>
          </a:prstGeom>
        </p:spPr>
        <p:txBody>
          <a:bodyPr/>
          <a:lstStyle>
            <a:lvl1pPr>
              <a:defRPr b="1">
                <a:solidFill>
                  <a:srgbClr val="0875C8"/>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2DAA510-3005-4AE1-AC26-C6AA1DEDF58D}"/>
              </a:ext>
            </a:extLst>
          </p:cNvPr>
          <p:cNvSpPr>
            <a:spLocks noGrp="1"/>
          </p:cNvSpPr>
          <p:nvPr>
            <p:ph type="body" idx="1"/>
          </p:nvPr>
        </p:nvSpPr>
        <p:spPr>
          <a:xfrm>
            <a:off x="421181" y="1681163"/>
            <a:ext cx="557639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7C7642-EFA0-4D81-9C5A-64ECA8E002B0}"/>
              </a:ext>
            </a:extLst>
          </p:cNvPr>
          <p:cNvSpPr>
            <a:spLocks noGrp="1"/>
          </p:cNvSpPr>
          <p:nvPr>
            <p:ph sz="half" idx="2"/>
          </p:nvPr>
        </p:nvSpPr>
        <p:spPr>
          <a:xfrm>
            <a:off x="421181" y="2505076"/>
            <a:ext cx="5576396" cy="35258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60E5AA-45B8-48F7-A622-F812EEF6DDBE}"/>
              </a:ext>
            </a:extLst>
          </p:cNvPr>
          <p:cNvSpPr>
            <a:spLocks noGrp="1"/>
          </p:cNvSpPr>
          <p:nvPr>
            <p:ph type="body" sz="quarter" idx="3"/>
          </p:nvPr>
        </p:nvSpPr>
        <p:spPr>
          <a:xfrm>
            <a:off x="6172201" y="1681163"/>
            <a:ext cx="557639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7E5416-7E74-4139-A8DF-3655128A4DB7}"/>
              </a:ext>
            </a:extLst>
          </p:cNvPr>
          <p:cNvSpPr>
            <a:spLocks noGrp="1"/>
          </p:cNvSpPr>
          <p:nvPr>
            <p:ph sz="quarter" idx="4"/>
          </p:nvPr>
        </p:nvSpPr>
        <p:spPr>
          <a:xfrm>
            <a:off x="6172201" y="2505076"/>
            <a:ext cx="5598620" cy="35258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3">
            <a:extLst>
              <a:ext uri="{FF2B5EF4-FFF2-40B4-BE49-F238E27FC236}">
                <a16:creationId xmlns:a16="http://schemas.microsoft.com/office/drawing/2014/main" id="{F981990F-F9DD-4A71-ABE4-239733381843}"/>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sp>
        <p:nvSpPr>
          <p:cNvPr id="10" name="Slide Number Placeholder 4">
            <a:extLst>
              <a:ext uri="{FF2B5EF4-FFF2-40B4-BE49-F238E27FC236}">
                <a16:creationId xmlns:a16="http://schemas.microsoft.com/office/drawing/2014/main" id="{084DF5FD-D814-4D4A-A6FE-8A3E3B643CE8}"/>
              </a:ext>
            </a:extLst>
          </p:cNvPr>
          <p:cNvSpPr txBox="1">
            <a:spLocks/>
          </p:cNvSpPr>
          <p:nvPr userDrawn="1"/>
        </p:nvSpPr>
        <p:spPr>
          <a:xfrm>
            <a:off x="11238478" y="6356352"/>
            <a:ext cx="813261" cy="365125"/>
          </a:xfrm>
          <a:prstGeom prst="rect">
            <a:avLst/>
          </a:prstGeom>
        </p:spPr>
        <p:txBody>
          <a:bodyPr/>
          <a:lstStyle>
            <a:defPPr>
              <a:defRPr lang="en-US"/>
            </a:defPPr>
            <a:lvl1pPr marL="0" algn="ctr" defTabSz="914400" rtl="0" eaLnBrk="1" latinLnBrk="0" hangingPunct="1">
              <a:defRPr sz="1400" kern="1200">
                <a:solidFill>
                  <a:srgbClr val="0875C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96E056-139D-44BA-96DA-C01F9CC74598}" type="slidenum">
              <a:rPr lang="en-US" sz="1400" smtClean="0"/>
              <a:pPr/>
              <a:t>‹#›</a:t>
            </a:fld>
            <a:endParaRPr lang="en-US" sz="1400" dirty="0"/>
          </a:p>
        </p:txBody>
      </p:sp>
      <p:pic>
        <p:nvPicPr>
          <p:cNvPr id="9" name="Picture 8">
            <a:extLst>
              <a:ext uri="{FF2B5EF4-FFF2-40B4-BE49-F238E27FC236}">
                <a16:creationId xmlns:a16="http://schemas.microsoft.com/office/drawing/2014/main" id="{F5CC5A15-8DC3-4D31-8368-0CB25E5BF5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2" name="Picture 11">
            <a:extLst>
              <a:ext uri="{FF2B5EF4-FFF2-40B4-BE49-F238E27FC236}">
                <a16:creationId xmlns:a16="http://schemas.microsoft.com/office/drawing/2014/main" id="{68525EE8-3E67-4FEE-AD68-7D474D126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360204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A47E-A368-4603-AEE7-F130157B0514}"/>
              </a:ext>
            </a:extLst>
          </p:cNvPr>
          <p:cNvSpPr>
            <a:spLocks noGrp="1"/>
          </p:cNvSpPr>
          <p:nvPr>
            <p:ph type="title"/>
          </p:nvPr>
        </p:nvSpPr>
        <p:spPr>
          <a:xfrm>
            <a:off x="631045" y="825013"/>
            <a:ext cx="10724343" cy="689464"/>
          </a:xfrm>
          <a:prstGeom prst="rect">
            <a:avLst/>
          </a:prstGeom>
        </p:spPr>
        <p:txBody>
          <a:bodyPr/>
          <a:lstStyle>
            <a:lvl1pPr>
              <a:defRPr b="1">
                <a:solidFill>
                  <a:srgbClr val="0875C8"/>
                </a:solidFill>
              </a:defRPr>
            </a:lvl1pPr>
          </a:lstStyle>
          <a:p>
            <a:r>
              <a:rPr lang="en-US"/>
              <a:t>Click to edit Master title style</a:t>
            </a:r>
            <a:endParaRPr lang="en-US" dirty="0"/>
          </a:p>
        </p:txBody>
      </p:sp>
      <p:sp>
        <p:nvSpPr>
          <p:cNvPr id="14" name="Footer Placeholder 3">
            <a:extLst>
              <a:ext uri="{FF2B5EF4-FFF2-40B4-BE49-F238E27FC236}">
                <a16:creationId xmlns:a16="http://schemas.microsoft.com/office/drawing/2014/main" id="{F981990F-F9DD-4A71-ABE4-239733381843}"/>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sp>
        <p:nvSpPr>
          <p:cNvPr id="10" name="Slide Number Placeholder 4">
            <a:extLst>
              <a:ext uri="{FF2B5EF4-FFF2-40B4-BE49-F238E27FC236}">
                <a16:creationId xmlns:a16="http://schemas.microsoft.com/office/drawing/2014/main" id="{084DF5FD-D814-4D4A-A6FE-8A3E3B643CE8}"/>
              </a:ext>
            </a:extLst>
          </p:cNvPr>
          <p:cNvSpPr txBox="1">
            <a:spLocks/>
          </p:cNvSpPr>
          <p:nvPr userDrawn="1"/>
        </p:nvSpPr>
        <p:spPr>
          <a:xfrm>
            <a:off x="11238478" y="6356352"/>
            <a:ext cx="813261" cy="365125"/>
          </a:xfrm>
          <a:prstGeom prst="rect">
            <a:avLst/>
          </a:prstGeom>
        </p:spPr>
        <p:txBody>
          <a:bodyPr/>
          <a:lstStyle>
            <a:defPPr>
              <a:defRPr lang="en-US"/>
            </a:defPPr>
            <a:lvl1pPr marL="0" algn="ctr" defTabSz="914400" rtl="0" eaLnBrk="1" latinLnBrk="0" hangingPunct="1">
              <a:defRPr sz="1400" kern="1200">
                <a:solidFill>
                  <a:srgbClr val="0875C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96E056-139D-44BA-96DA-C01F9CC74598}" type="slidenum">
              <a:rPr lang="en-US" sz="1400" smtClean="0"/>
              <a:pPr/>
              <a:t>‹#›</a:t>
            </a:fld>
            <a:endParaRPr lang="en-US" sz="1400" dirty="0"/>
          </a:p>
        </p:txBody>
      </p:sp>
      <p:pic>
        <p:nvPicPr>
          <p:cNvPr id="9" name="Picture 8">
            <a:extLst>
              <a:ext uri="{FF2B5EF4-FFF2-40B4-BE49-F238E27FC236}">
                <a16:creationId xmlns:a16="http://schemas.microsoft.com/office/drawing/2014/main" id="{F5CC5A15-8DC3-4D31-8368-0CB25E5BF5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2" name="Picture 11">
            <a:extLst>
              <a:ext uri="{FF2B5EF4-FFF2-40B4-BE49-F238E27FC236}">
                <a16:creationId xmlns:a16="http://schemas.microsoft.com/office/drawing/2014/main" id="{68525EE8-3E67-4FEE-AD68-7D474D126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
        <p:nvSpPr>
          <p:cNvPr id="11" name="Content Placeholder 4">
            <a:extLst>
              <a:ext uri="{FF2B5EF4-FFF2-40B4-BE49-F238E27FC236}">
                <a16:creationId xmlns:a16="http://schemas.microsoft.com/office/drawing/2014/main" id="{5A0DCFB6-7788-416B-9946-CC917D72C64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p:txBody>
      </p:sp>
      <p:sp>
        <p:nvSpPr>
          <p:cNvPr id="13" name="Content Placeholder 5">
            <a:extLst>
              <a:ext uri="{FF2B5EF4-FFF2-40B4-BE49-F238E27FC236}">
                <a16:creationId xmlns:a16="http://schemas.microsoft.com/office/drawing/2014/main" id="{12F6ED06-18CA-4425-AB97-BF34FD410E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141405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A34A-12AA-40E1-9B7A-9009907B1E2D}"/>
              </a:ext>
            </a:extLst>
          </p:cNvPr>
          <p:cNvSpPr>
            <a:spLocks noGrp="1"/>
          </p:cNvSpPr>
          <p:nvPr>
            <p:ph type="title"/>
          </p:nvPr>
        </p:nvSpPr>
        <p:spPr>
          <a:xfrm>
            <a:off x="839788" y="987426"/>
            <a:ext cx="3932237" cy="1423265"/>
          </a:xfrm>
          <a:prstGeom prst="rect">
            <a:avLst/>
          </a:prstGeom>
        </p:spPr>
        <p:txBody>
          <a:bodyPr anchor="b"/>
          <a:lstStyle>
            <a:lvl1pPr>
              <a:defRPr sz="3200" b="1">
                <a:solidFill>
                  <a:srgbClr val="0875C8"/>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C97D3D-59BC-455A-9C3B-9A44B1D8BE9F}"/>
              </a:ext>
            </a:extLst>
          </p:cNvPr>
          <p:cNvSpPr>
            <a:spLocks noGrp="1"/>
          </p:cNvSpPr>
          <p:nvPr>
            <p:ph idx="1"/>
          </p:nvPr>
        </p:nvSpPr>
        <p:spPr>
          <a:xfrm>
            <a:off x="5183188" y="987427"/>
            <a:ext cx="6172200" cy="4873625"/>
          </a:xfrm>
          <a:prstGeom prst="rect">
            <a:avLst/>
          </a:prstGeom>
        </p:spPr>
        <p:txBody>
          <a:bodyPr/>
          <a:lstStyle>
            <a:lvl1pPr>
              <a:defRPr sz="3200">
                <a:solidFill>
                  <a:srgbClr val="0875C8"/>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F04512A-3321-4947-AC15-9859C3C25977}"/>
              </a:ext>
            </a:extLst>
          </p:cNvPr>
          <p:cNvSpPr>
            <a:spLocks noGrp="1"/>
          </p:cNvSpPr>
          <p:nvPr>
            <p:ph type="body" sz="half" idx="2"/>
          </p:nvPr>
        </p:nvSpPr>
        <p:spPr>
          <a:xfrm>
            <a:off x="839788" y="2420215"/>
            <a:ext cx="3932237" cy="344877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3">
            <a:extLst>
              <a:ext uri="{FF2B5EF4-FFF2-40B4-BE49-F238E27FC236}">
                <a16:creationId xmlns:a16="http://schemas.microsoft.com/office/drawing/2014/main" id="{6B95672A-67DA-464F-B765-8FECE424C4F3}"/>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sp>
        <p:nvSpPr>
          <p:cNvPr id="8" name="Slide Number Placeholder 4">
            <a:extLst>
              <a:ext uri="{FF2B5EF4-FFF2-40B4-BE49-F238E27FC236}">
                <a16:creationId xmlns:a16="http://schemas.microsoft.com/office/drawing/2014/main" id="{1E0BE398-4BC8-4738-B958-BF27BFE2240D}"/>
              </a:ext>
            </a:extLst>
          </p:cNvPr>
          <p:cNvSpPr txBox="1">
            <a:spLocks/>
          </p:cNvSpPr>
          <p:nvPr userDrawn="1"/>
        </p:nvSpPr>
        <p:spPr>
          <a:xfrm>
            <a:off x="11238478" y="6356352"/>
            <a:ext cx="813261" cy="365125"/>
          </a:xfrm>
          <a:prstGeom prst="rect">
            <a:avLst/>
          </a:prstGeom>
        </p:spPr>
        <p:txBody>
          <a:bodyPr/>
          <a:lstStyle>
            <a:defPPr>
              <a:defRPr lang="en-US"/>
            </a:defPPr>
            <a:lvl1pPr marL="0" algn="ctr" defTabSz="914400" rtl="0" eaLnBrk="1" latinLnBrk="0" hangingPunct="1">
              <a:defRPr sz="1400" kern="1200">
                <a:solidFill>
                  <a:srgbClr val="0875C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96E056-139D-44BA-96DA-C01F9CC74598}" type="slidenum">
              <a:rPr lang="en-US" sz="1400" smtClean="0"/>
              <a:pPr/>
              <a:t>‹#›</a:t>
            </a:fld>
            <a:endParaRPr lang="en-US" sz="1400" dirty="0"/>
          </a:p>
        </p:txBody>
      </p:sp>
      <p:pic>
        <p:nvPicPr>
          <p:cNvPr id="7" name="Picture 6">
            <a:extLst>
              <a:ext uri="{FF2B5EF4-FFF2-40B4-BE49-F238E27FC236}">
                <a16:creationId xmlns:a16="http://schemas.microsoft.com/office/drawing/2014/main" id="{CE97E2D2-A5CB-4023-B977-D3AD05DABA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0" name="Picture 9">
            <a:extLst>
              <a:ext uri="{FF2B5EF4-FFF2-40B4-BE49-F238E27FC236}">
                <a16:creationId xmlns:a16="http://schemas.microsoft.com/office/drawing/2014/main" id="{BF13A48D-AABB-4E72-9976-041FAC6757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2190004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EB22-CCB0-4AB6-89CB-D27CF2EC6947}"/>
              </a:ext>
            </a:extLst>
          </p:cNvPr>
          <p:cNvSpPr>
            <a:spLocks noGrp="1"/>
          </p:cNvSpPr>
          <p:nvPr>
            <p:ph type="title"/>
          </p:nvPr>
        </p:nvSpPr>
        <p:spPr>
          <a:xfrm>
            <a:off x="839788" y="987427"/>
            <a:ext cx="3932237" cy="980599"/>
          </a:xfrm>
          <a:prstGeom prst="rect">
            <a:avLst/>
          </a:prstGeom>
        </p:spPr>
        <p:txBody>
          <a:bodyPr anchor="b"/>
          <a:lstStyle>
            <a:lvl1pPr>
              <a:defRPr sz="3200" b="1">
                <a:solidFill>
                  <a:srgbClr val="0875C8"/>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B3473F4-60B1-4F2B-9806-C3C502ECE7FB}"/>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6BB4825-4F80-4F5E-B945-48B675269633}"/>
              </a:ext>
            </a:extLst>
          </p:cNvPr>
          <p:cNvSpPr>
            <a:spLocks noGrp="1"/>
          </p:cNvSpPr>
          <p:nvPr>
            <p:ph type="body" sz="half" idx="2"/>
          </p:nvPr>
        </p:nvSpPr>
        <p:spPr>
          <a:xfrm>
            <a:off x="839788" y="2064751"/>
            <a:ext cx="3932237" cy="380423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3">
            <a:extLst>
              <a:ext uri="{FF2B5EF4-FFF2-40B4-BE49-F238E27FC236}">
                <a16:creationId xmlns:a16="http://schemas.microsoft.com/office/drawing/2014/main" id="{2D3ED671-3D3A-40D2-9186-CAC9845A6BFA}"/>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sp>
        <p:nvSpPr>
          <p:cNvPr id="8" name="Slide Number Placeholder 4">
            <a:extLst>
              <a:ext uri="{FF2B5EF4-FFF2-40B4-BE49-F238E27FC236}">
                <a16:creationId xmlns:a16="http://schemas.microsoft.com/office/drawing/2014/main" id="{BE71A3AB-3665-403B-8E7F-84192DB2DF65}"/>
              </a:ext>
            </a:extLst>
          </p:cNvPr>
          <p:cNvSpPr txBox="1">
            <a:spLocks/>
          </p:cNvSpPr>
          <p:nvPr userDrawn="1"/>
        </p:nvSpPr>
        <p:spPr>
          <a:xfrm>
            <a:off x="11238478" y="6356352"/>
            <a:ext cx="813261" cy="365125"/>
          </a:xfrm>
          <a:prstGeom prst="rect">
            <a:avLst/>
          </a:prstGeom>
        </p:spPr>
        <p:txBody>
          <a:bodyPr/>
          <a:lstStyle>
            <a:defPPr>
              <a:defRPr lang="en-US"/>
            </a:defPPr>
            <a:lvl1pPr marL="0" algn="ctr" defTabSz="914400" rtl="0" eaLnBrk="1" latinLnBrk="0" hangingPunct="1">
              <a:defRPr sz="1400" kern="1200">
                <a:solidFill>
                  <a:srgbClr val="0875C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96E056-139D-44BA-96DA-C01F9CC74598}" type="slidenum">
              <a:rPr lang="en-US" sz="1400" smtClean="0"/>
              <a:pPr/>
              <a:t>‹#›</a:t>
            </a:fld>
            <a:endParaRPr lang="en-US" sz="1400" dirty="0"/>
          </a:p>
        </p:txBody>
      </p:sp>
      <p:pic>
        <p:nvPicPr>
          <p:cNvPr id="7" name="Picture 6">
            <a:extLst>
              <a:ext uri="{FF2B5EF4-FFF2-40B4-BE49-F238E27FC236}">
                <a16:creationId xmlns:a16="http://schemas.microsoft.com/office/drawing/2014/main" id="{25E22023-EDC9-4EE5-B6DA-6B98F178D7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0" name="Picture 9">
            <a:extLst>
              <a:ext uri="{FF2B5EF4-FFF2-40B4-BE49-F238E27FC236}">
                <a16:creationId xmlns:a16="http://schemas.microsoft.com/office/drawing/2014/main" id="{2CBC3F8C-CD9D-4409-A897-8924A291DF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65177"/>
          </a:xfrm>
          <a:prstGeom prst="rect">
            <a:avLst/>
          </a:prstGeom>
        </p:spPr>
      </p:pic>
    </p:spTree>
    <p:extLst>
      <p:ext uri="{BB962C8B-B14F-4D97-AF65-F5344CB8AC3E}">
        <p14:creationId xmlns:p14="http://schemas.microsoft.com/office/powerpoint/2010/main" val="242156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068142"/>
      </p:ext>
    </p:extLst>
  </p:cSld>
  <p:clrMap bg1="lt1" tx1="dk1" bg2="lt2" tx2="dk2" accent1="accent1" accent2="accent2" accent3="accent3" accent4="accent4" accent5="accent5" accent6="accent6" hlink="hlink" folHlink="folHlink"/>
  <p:sldLayoutIdLst>
    <p:sldLayoutId id="2147483682" r:id="rId1"/>
    <p:sldLayoutId id="2147483678" r:id="rId2"/>
    <p:sldLayoutId id="2147483679" r:id="rId3"/>
    <p:sldLayoutId id="2147483673" r:id="rId4"/>
    <p:sldLayoutId id="2147483674" r:id="rId5"/>
    <p:sldLayoutId id="2147483677" r:id="rId6"/>
    <p:sldLayoutId id="2147483683" r:id="rId7"/>
    <p:sldLayoutId id="2147483680" r:id="rId8"/>
    <p:sldLayoutId id="2147483681"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154D8-0488-B525-7E73-9320E7F553E2}"/>
              </a:ext>
            </a:extLst>
          </p:cNvPr>
          <p:cNvSpPr>
            <a:spLocks noGrp="1"/>
          </p:cNvSpPr>
          <p:nvPr>
            <p:ph type="title"/>
          </p:nvPr>
        </p:nvSpPr>
        <p:spPr>
          <a:xfrm>
            <a:off x="940167" y="4239492"/>
            <a:ext cx="10845895" cy="1320800"/>
          </a:xfrm>
        </p:spPr>
        <p:txBody>
          <a:bodyPr/>
          <a:lstStyle/>
          <a:p>
            <a:pPr algn="ctr"/>
            <a:r>
              <a:rPr lang="en-US" dirty="0"/>
              <a:t>SOLID WASTE &amp; UNIVERSAL WASTE</a:t>
            </a:r>
          </a:p>
        </p:txBody>
      </p:sp>
      <p:sp>
        <p:nvSpPr>
          <p:cNvPr id="3" name="Content Placeholder 2">
            <a:extLst>
              <a:ext uri="{FF2B5EF4-FFF2-40B4-BE49-F238E27FC236}">
                <a16:creationId xmlns:a16="http://schemas.microsoft.com/office/drawing/2014/main" id="{ECC4F231-B9EA-6944-B2C5-DA3442E6C10B}"/>
              </a:ext>
            </a:extLst>
          </p:cNvPr>
          <p:cNvSpPr>
            <a:spLocks noGrp="1"/>
          </p:cNvSpPr>
          <p:nvPr>
            <p:ph idx="1"/>
          </p:nvPr>
        </p:nvSpPr>
        <p:spPr>
          <a:xfrm>
            <a:off x="940167" y="5366327"/>
            <a:ext cx="10845895" cy="1320800"/>
          </a:xfrm>
        </p:spPr>
        <p:txBody>
          <a:bodyPr/>
          <a:lstStyle/>
          <a:p>
            <a:pPr marL="0" indent="0" algn="ctr">
              <a:buNone/>
            </a:pPr>
            <a:r>
              <a:rPr lang="en-US" dirty="0"/>
              <a:t>Environmental Super Conference 2025</a:t>
            </a:r>
          </a:p>
          <a:p>
            <a:pPr marL="0" indent="0" algn="ctr">
              <a:buNone/>
            </a:pPr>
            <a:r>
              <a:rPr lang="en-US" dirty="0"/>
              <a:t>Diane Goss </a:t>
            </a:r>
          </a:p>
        </p:txBody>
      </p:sp>
    </p:spTree>
    <p:extLst>
      <p:ext uri="{BB962C8B-B14F-4D97-AF65-F5344CB8AC3E}">
        <p14:creationId xmlns:p14="http://schemas.microsoft.com/office/powerpoint/2010/main" val="3061842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562D-D787-15BF-537B-C0B82B5A7E8A}"/>
              </a:ext>
            </a:extLst>
          </p:cNvPr>
          <p:cNvSpPr>
            <a:spLocks noGrp="1"/>
          </p:cNvSpPr>
          <p:nvPr>
            <p:ph type="title"/>
          </p:nvPr>
        </p:nvSpPr>
        <p:spPr>
          <a:xfrm>
            <a:off x="1382683" y="522514"/>
            <a:ext cx="9426633" cy="1600200"/>
          </a:xfrm>
        </p:spPr>
        <p:txBody>
          <a:bodyPr/>
          <a:lstStyle/>
          <a:p>
            <a:pPr algn="ctr"/>
            <a:r>
              <a:rPr lang="en-US" sz="3600" dirty="0"/>
              <a:t>All solid waste in the US and its territories is subject to an accurate </a:t>
            </a:r>
            <a:br>
              <a:rPr lang="en-US" sz="3600" dirty="0"/>
            </a:br>
            <a:r>
              <a:rPr lang="en-US" sz="3600" dirty="0"/>
              <a:t>Hazardous Waste Determination </a:t>
            </a:r>
          </a:p>
        </p:txBody>
      </p:sp>
      <p:sp>
        <p:nvSpPr>
          <p:cNvPr id="3" name="Content Placeholder 2">
            <a:extLst>
              <a:ext uri="{FF2B5EF4-FFF2-40B4-BE49-F238E27FC236}">
                <a16:creationId xmlns:a16="http://schemas.microsoft.com/office/drawing/2014/main" id="{E5A9B1E0-3340-E148-1E2B-9CEC9BED8CB5}"/>
              </a:ext>
            </a:extLst>
          </p:cNvPr>
          <p:cNvSpPr>
            <a:spLocks noGrp="1"/>
          </p:cNvSpPr>
          <p:nvPr>
            <p:ph idx="1"/>
          </p:nvPr>
        </p:nvSpPr>
        <p:spPr>
          <a:xfrm>
            <a:off x="544286" y="2231571"/>
            <a:ext cx="11179628" cy="3897085"/>
          </a:xfrm>
        </p:spPr>
        <p:txBody>
          <a:bodyPr/>
          <a:lstStyle/>
          <a:p>
            <a:pPr marL="0" indent="0" algn="ctr">
              <a:buNone/>
            </a:pPr>
            <a:r>
              <a:rPr lang="da-DK" b="0" i="0" dirty="0">
                <a:solidFill>
                  <a:srgbClr val="1F1F1F"/>
                </a:solidFill>
                <a:effectLst/>
                <a:latin typeface="Source Sans Pro" panose="020B0503030403020204" pitchFamily="34" charset="0"/>
              </a:rPr>
              <a:t>40 CFR §262.11  			Title 30 Tex. Admin. Code §335.504</a:t>
            </a:r>
          </a:p>
          <a:p>
            <a:r>
              <a:rPr lang="en-US" sz="1800" b="0" i="0" dirty="0">
                <a:solidFill>
                  <a:srgbClr val="1F1F1F"/>
                </a:solidFill>
                <a:effectLst/>
                <a:latin typeface="Source Sans Pro" panose="020B0503030403020204" pitchFamily="34" charset="0"/>
              </a:rPr>
              <a:t>A person who generates a solid waste must make an accurate hazardous waste determination following the steps laid out by EPA.</a:t>
            </a:r>
          </a:p>
          <a:p>
            <a:r>
              <a:rPr lang="en-US" sz="1800" b="0" i="0" dirty="0">
                <a:solidFill>
                  <a:srgbClr val="1F1F1F"/>
                </a:solidFill>
                <a:effectLst/>
                <a:latin typeface="Source Sans Pro" panose="020B0503030403020204" pitchFamily="34" charset="0"/>
              </a:rPr>
              <a:t>A hazardous waste determination must be made at the point of waste generation, before any dilution, mixing, or other alteration of the waste occurs, and at any time that the waste changes its properties as a result of exposure to the environment or other factors that may change the properties of the waste such that the RCRA classification of the waste may change.</a:t>
            </a:r>
          </a:p>
          <a:p>
            <a:r>
              <a:rPr lang="en-US" sz="1800" b="0" i="0" dirty="0">
                <a:solidFill>
                  <a:srgbClr val="1F1F1F"/>
                </a:solidFill>
                <a:effectLst/>
                <a:latin typeface="Source Sans Pro" panose="020B0503030403020204" pitchFamily="34" charset="0"/>
              </a:rPr>
              <a:t>The person must determine whether the solid waste is excluded from regulation under 40 CFR 261.4. </a:t>
            </a:r>
          </a:p>
          <a:p>
            <a:r>
              <a:rPr lang="en-US" sz="1800" b="0" i="0" dirty="0">
                <a:solidFill>
                  <a:srgbClr val="1F1F1F"/>
                </a:solidFill>
                <a:effectLst/>
                <a:latin typeface="Source Sans Pro" panose="020B0503030403020204" pitchFamily="34" charset="0"/>
              </a:rPr>
              <a:t>The person must then use knowledge of the waste to determine whether the waste meets any of the listing descriptions </a:t>
            </a:r>
            <a:r>
              <a:rPr lang="en-US" sz="1800" dirty="0">
                <a:solidFill>
                  <a:srgbClr val="1F1F1F"/>
                </a:solidFill>
                <a:latin typeface="Source Sans Pro" panose="020B0503030403020204" pitchFamily="34" charset="0"/>
              </a:rPr>
              <a:t>under 40 CFR part 261 subpart D. </a:t>
            </a:r>
            <a:endParaRPr lang="en-US" sz="1800" b="0" i="0" dirty="0">
              <a:solidFill>
                <a:srgbClr val="1F1F1F"/>
              </a:solidFill>
              <a:effectLst/>
              <a:latin typeface="Source Sans Pro" panose="020B0503030403020204" pitchFamily="34" charset="0"/>
            </a:endParaRPr>
          </a:p>
          <a:p>
            <a:r>
              <a:rPr lang="en-US" sz="1800" b="0" i="0" dirty="0">
                <a:solidFill>
                  <a:srgbClr val="1F1F1F"/>
                </a:solidFill>
                <a:effectLst/>
                <a:latin typeface="Source Sans Pro" panose="020B0503030403020204" pitchFamily="34" charset="0"/>
              </a:rPr>
              <a:t>The person then must also determine whether the waste exhibits one or more hazardous characteristics as identified </a:t>
            </a:r>
            <a:r>
              <a:rPr lang="en-US" sz="1800" dirty="0">
                <a:solidFill>
                  <a:srgbClr val="1F1F1F"/>
                </a:solidFill>
                <a:latin typeface="Source Sans Pro" panose="020B0503030403020204" pitchFamily="34" charset="0"/>
              </a:rPr>
              <a:t>in 40 CFR part 261 subpart C.</a:t>
            </a:r>
            <a:endParaRPr lang="da-DK" sz="1800" b="0" i="0" dirty="0">
              <a:solidFill>
                <a:srgbClr val="1F1F1F"/>
              </a:solidFill>
              <a:effectLst/>
              <a:latin typeface="Source Sans Pro" panose="020B0503030403020204" pitchFamily="34" charset="0"/>
            </a:endParaRPr>
          </a:p>
          <a:p>
            <a:endParaRPr lang="en-US" dirty="0"/>
          </a:p>
        </p:txBody>
      </p:sp>
      <p:sp>
        <p:nvSpPr>
          <p:cNvPr id="4" name="Footer Placeholder 3">
            <a:extLst>
              <a:ext uri="{FF2B5EF4-FFF2-40B4-BE49-F238E27FC236}">
                <a16:creationId xmlns:a16="http://schemas.microsoft.com/office/drawing/2014/main" id="{EB5F1A09-3BE6-93FE-DF8D-237AD770411A}"/>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91640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58F6E-E91F-B99A-3F5A-E911B94C55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8F6ABA-FD7C-5D76-9B9A-957B8DFEAF0A}"/>
              </a:ext>
            </a:extLst>
          </p:cNvPr>
          <p:cNvSpPr>
            <a:spLocks noGrp="1"/>
          </p:cNvSpPr>
          <p:nvPr>
            <p:ph type="title"/>
          </p:nvPr>
        </p:nvSpPr>
        <p:spPr/>
        <p:txBody>
          <a:bodyPr/>
          <a:lstStyle/>
          <a:p>
            <a:r>
              <a:rPr lang="en-US" dirty="0"/>
              <a:t>Changes in Hazardous Waste program </a:t>
            </a:r>
          </a:p>
        </p:txBody>
      </p:sp>
      <p:sp>
        <p:nvSpPr>
          <p:cNvPr id="4" name="Content Placeholder 3">
            <a:extLst>
              <a:ext uri="{FF2B5EF4-FFF2-40B4-BE49-F238E27FC236}">
                <a16:creationId xmlns:a16="http://schemas.microsoft.com/office/drawing/2014/main" id="{18902BA8-33FB-C897-9573-20C60E843101}"/>
              </a:ext>
            </a:extLst>
          </p:cNvPr>
          <p:cNvSpPr>
            <a:spLocks noGrp="1"/>
          </p:cNvSpPr>
          <p:nvPr>
            <p:ph sz="half" idx="1"/>
          </p:nvPr>
        </p:nvSpPr>
        <p:spPr/>
        <p:txBody>
          <a:bodyPr/>
          <a:lstStyle/>
          <a:p>
            <a:pPr marL="0" indent="0" algn="ctr">
              <a:buNone/>
            </a:pPr>
            <a:r>
              <a:rPr lang="en-US" dirty="0"/>
              <a:t>Conditional Exclusion for Solvent contaminated wipes</a:t>
            </a:r>
          </a:p>
          <a:p>
            <a:pPr marL="0" indent="0" algn="ctr">
              <a:buNone/>
            </a:pPr>
            <a:r>
              <a:rPr lang="en-US" dirty="0"/>
              <a:t>January 31, 2014</a:t>
            </a:r>
          </a:p>
          <a:p>
            <a:pPr marL="0" indent="0" algn="ctr">
              <a:buNone/>
            </a:pPr>
            <a:endParaRPr lang="en-US" dirty="0"/>
          </a:p>
          <a:p>
            <a:pPr marL="0" indent="0" algn="ctr">
              <a:buNone/>
            </a:pPr>
            <a:r>
              <a:rPr lang="en-US" dirty="0"/>
              <a:t>Hazardous Waste Import and Export Rules</a:t>
            </a:r>
          </a:p>
          <a:p>
            <a:pPr marL="0" indent="0" algn="ctr">
              <a:buNone/>
            </a:pPr>
            <a:r>
              <a:rPr lang="en-US" dirty="0"/>
              <a:t>November 28, 2016</a:t>
            </a:r>
          </a:p>
          <a:p>
            <a:pPr marL="0" indent="0" algn="ctr">
              <a:buNone/>
            </a:pPr>
            <a:r>
              <a:rPr lang="en-US" dirty="0"/>
              <a:t>August 6, 2018</a:t>
            </a:r>
          </a:p>
          <a:p>
            <a:pPr marL="0" indent="0" algn="ctr">
              <a:buNone/>
            </a:pPr>
            <a:endParaRPr lang="en-US" dirty="0"/>
          </a:p>
          <a:p>
            <a:pPr marL="0" indent="0" algn="ctr">
              <a:buNone/>
            </a:pPr>
            <a:endParaRPr lang="en-US" dirty="0"/>
          </a:p>
          <a:p>
            <a:pPr marL="0" indent="0" algn="ctr">
              <a:buNone/>
            </a:pPr>
            <a:endParaRPr lang="en-US" dirty="0"/>
          </a:p>
        </p:txBody>
      </p:sp>
      <p:sp>
        <p:nvSpPr>
          <p:cNvPr id="5" name="Content Placeholder 4">
            <a:extLst>
              <a:ext uri="{FF2B5EF4-FFF2-40B4-BE49-F238E27FC236}">
                <a16:creationId xmlns:a16="http://schemas.microsoft.com/office/drawing/2014/main" id="{E4F4D0B5-B32E-BFF9-CF0D-FD0AF23DFD92}"/>
              </a:ext>
            </a:extLst>
          </p:cNvPr>
          <p:cNvSpPr>
            <a:spLocks noGrp="1"/>
          </p:cNvSpPr>
          <p:nvPr>
            <p:ph sz="half" idx="2"/>
          </p:nvPr>
        </p:nvSpPr>
        <p:spPr>
          <a:xfrm>
            <a:off x="6172202" y="1825625"/>
            <a:ext cx="5268686" cy="4351338"/>
          </a:xfrm>
        </p:spPr>
        <p:txBody>
          <a:bodyPr/>
          <a:lstStyle/>
          <a:p>
            <a:pPr marL="0" indent="0" algn="ctr">
              <a:buNone/>
            </a:pPr>
            <a:r>
              <a:rPr lang="en-US" dirty="0"/>
              <a:t>Electronic Manifest Rule</a:t>
            </a:r>
          </a:p>
          <a:p>
            <a:pPr marL="0" indent="0" algn="ctr">
              <a:buNone/>
            </a:pPr>
            <a:r>
              <a:rPr lang="en-US" dirty="0"/>
              <a:t>User of the E-manifest System</a:t>
            </a:r>
          </a:p>
          <a:p>
            <a:pPr marL="0" indent="0" algn="ctr">
              <a:buNone/>
            </a:pPr>
            <a:r>
              <a:rPr lang="en-US" dirty="0"/>
              <a:t>June 30, 2018</a:t>
            </a:r>
          </a:p>
          <a:p>
            <a:pPr marL="0" indent="0" algn="ctr">
              <a:buNone/>
            </a:pPr>
            <a:endParaRPr lang="en-US" dirty="0"/>
          </a:p>
          <a:p>
            <a:pPr marL="0" indent="0" algn="ctr">
              <a:buNone/>
            </a:pPr>
            <a:r>
              <a:rPr lang="en-US" dirty="0"/>
              <a:t>Hazardous Waste Pharmaceuticals Rule</a:t>
            </a:r>
          </a:p>
          <a:p>
            <a:pPr marL="0" indent="0" algn="ctr">
              <a:buNone/>
            </a:pPr>
            <a:r>
              <a:rPr lang="en-US" dirty="0"/>
              <a:t>August 21, 2019</a:t>
            </a:r>
          </a:p>
        </p:txBody>
      </p:sp>
      <p:sp>
        <p:nvSpPr>
          <p:cNvPr id="3" name="Footer Placeholder 2">
            <a:extLst>
              <a:ext uri="{FF2B5EF4-FFF2-40B4-BE49-F238E27FC236}">
                <a16:creationId xmlns:a16="http://schemas.microsoft.com/office/drawing/2014/main" id="{532A0E1F-ADDF-4EF7-D479-75BF4F00CD8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24310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A3F5A-FD1B-C6C1-B4DF-B37CC4DBA694}"/>
              </a:ext>
            </a:extLst>
          </p:cNvPr>
          <p:cNvSpPr>
            <a:spLocks noGrp="1"/>
          </p:cNvSpPr>
          <p:nvPr>
            <p:ph type="title"/>
          </p:nvPr>
        </p:nvSpPr>
        <p:spPr/>
        <p:txBody>
          <a:bodyPr/>
          <a:lstStyle/>
          <a:p>
            <a:r>
              <a:rPr lang="en-US" dirty="0"/>
              <a:t>Changes in Hazardous Waste program </a:t>
            </a:r>
          </a:p>
        </p:txBody>
      </p:sp>
      <p:sp>
        <p:nvSpPr>
          <p:cNvPr id="4" name="Content Placeholder 3">
            <a:extLst>
              <a:ext uri="{FF2B5EF4-FFF2-40B4-BE49-F238E27FC236}">
                <a16:creationId xmlns:a16="http://schemas.microsoft.com/office/drawing/2014/main" id="{059ECFF0-E900-C722-CED0-1DA62B858E6B}"/>
              </a:ext>
            </a:extLst>
          </p:cNvPr>
          <p:cNvSpPr>
            <a:spLocks noGrp="1"/>
          </p:cNvSpPr>
          <p:nvPr>
            <p:ph sz="half" idx="1"/>
          </p:nvPr>
        </p:nvSpPr>
        <p:spPr/>
        <p:txBody>
          <a:bodyPr/>
          <a:lstStyle/>
          <a:p>
            <a:pPr marL="0" indent="0">
              <a:buNone/>
            </a:pPr>
            <a:r>
              <a:rPr lang="en-US" dirty="0"/>
              <a:t>Generator Improvements Rule</a:t>
            </a:r>
          </a:p>
          <a:p>
            <a:pPr marL="0" indent="0" algn="ctr">
              <a:buNone/>
            </a:pPr>
            <a:r>
              <a:rPr lang="en-US" dirty="0"/>
              <a:t>May 30, 2017</a:t>
            </a:r>
          </a:p>
          <a:p>
            <a:pPr marL="0" indent="0" algn="ctr">
              <a:buNone/>
            </a:pPr>
            <a:r>
              <a:rPr lang="en-US" dirty="0"/>
              <a:t>40 CFR  Part 262</a:t>
            </a:r>
          </a:p>
          <a:p>
            <a:pPr marL="0" indent="0" algn="ctr">
              <a:buNone/>
            </a:pPr>
            <a:r>
              <a:rPr lang="en-US" dirty="0"/>
              <a:t>30 TAC Chapter 335 Subchapter C</a:t>
            </a:r>
          </a:p>
          <a:p>
            <a:pPr marL="0" indent="0" algn="ctr">
              <a:buNone/>
            </a:pPr>
            <a:endParaRPr lang="en-US" dirty="0"/>
          </a:p>
          <a:p>
            <a:pPr marL="0" indent="0" algn="ctr">
              <a:buNone/>
            </a:pPr>
            <a:r>
              <a:rPr lang="en-US" dirty="0"/>
              <a:t>EPA reorganized Part 262 </a:t>
            </a:r>
          </a:p>
          <a:p>
            <a:pPr marL="0" indent="0" algn="ctr">
              <a:buNone/>
            </a:pPr>
            <a:r>
              <a:rPr lang="en-US" dirty="0"/>
              <a:t>with changes</a:t>
            </a:r>
          </a:p>
        </p:txBody>
      </p:sp>
      <p:sp>
        <p:nvSpPr>
          <p:cNvPr id="5" name="Content Placeholder 4">
            <a:extLst>
              <a:ext uri="{FF2B5EF4-FFF2-40B4-BE49-F238E27FC236}">
                <a16:creationId xmlns:a16="http://schemas.microsoft.com/office/drawing/2014/main" id="{BC67A8D1-8F88-6FF6-A96E-08A052328C15}"/>
              </a:ext>
            </a:extLst>
          </p:cNvPr>
          <p:cNvSpPr>
            <a:spLocks noGrp="1"/>
          </p:cNvSpPr>
          <p:nvPr>
            <p:ph sz="half" idx="2"/>
          </p:nvPr>
        </p:nvSpPr>
        <p:spPr>
          <a:xfrm>
            <a:off x="6172200" y="1825625"/>
            <a:ext cx="5268686" cy="4351338"/>
          </a:xfrm>
        </p:spPr>
        <p:txBody>
          <a:bodyPr/>
          <a:lstStyle/>
          <a:p>
            <a:pPr marL="0" indent="0" algn="ctr">
              <a:buNone/>
            </a:pPr>
            <a:r>
              <a:rPr lang="en-US" dirty="0"/>
              <a:t>Definition of Solid Waste </a:t>
            </a:r>
          </a:p>
          <a:p>
            <a:pPr marL="0" indent="0" algn="ctr">
              <a:buNone/>
            </a:pPr>
            <a:r>
              <a:rPr lang="en-US" dirty="0"/>
              <a:t>May 30, 2018</a:t>
            </a:r>
          </a:p>
          <a:p>
            <a:pPr marL="0" indent="0" algn="ctr">
              <a:buNone/>
            </a:pPr>
            <a:r>
              <a:rPr lang="en-US" dirty="0"/>
              <a:t>40 CFR §261.2 &amp; § 261.4</a:t>
            </a:r>
          </a:p>
          <a:p>
            <a:pPr marL="0" indent="0">
              <a:buNone/>
            </a:pPr>
            <a:r>
              <a:rPr lang="en-US" dirty="0"/>
              <a:t>30 TAC 335.1(160) &amp; 335.504</a:t>
            </a:r>
          </a:p>
          <a:p>
            <a:pPr marL="0" indent="0" algn="ctr">
              <a:buNone/>
            </a:pPr>
            <a:endParaRPr lang="en-US" dirty="0"/>
          </a:p>
          <a:p>
            <a:pPr marL="0" indent="0" algn="ctr">
              <a:buNone/>
            </a:pPr>
            <a:r>
              <a:rPr lang="en-US" dirty="0"/>
              <a:t>EPA finalized Hazardous Secondary Materials requirements </a:t>
            </a:r>
          </a:p>
        </p:txBody>
      </p:sp>
      <p:sp>
        <p:nvSpPr>
          <p:cNvPr id="3" name="Footer Placeholder 2">
            <a:extLst>
              <a:ext uri="{FF2B5EF4-FFF2-40B4-BE49-F238E27FC236}">
                <a16:creationId xmlns:a16="http://schemas.microsoft.com/office/drawing/2014/main" id="{094FDDF3-2DB3-A689-74FA-E2A3B691410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06434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EAA4F-1159-7DD6-2744-D47EA6CD0DDD}"/>
              </a:ext>
            </a:extLst>
          </p:cNvPr>
          <p:cNvSpPr>
            <a:spLocks noGrp="1"/>
          </p:cNvSpPr>
          <p:nvPr>
            <p:ph type="title"/>
          </p:nvPr>
        </p:nvSpPr>
        <p:spPr/>
        <p:txBody>
          <a:bodyPr/>
          <a:lstStyle/>
          <a:p>
            <a:pPr algn="ctr"/>
            <a:r>
              <a:rPr lang="en-US" dirty="0"/>
              <a:t>Hazardous Secondary Material </a:t>
            </a:r>
          </a:p>
        </p:txBody>
      </p:sp>
      <p:sp>
        <p:nvSpPr>
          <p:cNvPr id="3" name="Content Placeholder 2">
            <a:extLst>
              <a:ext uri="{FF2B5EF4-FFF2-40B4-BE49-F238E27FC236}">
                <a16:creationId xmlns:a16="http://schemas.microsoft.com/office/drawing/2014/main" id="{B4434905-88A8-89C0-D1BD-9E189CA03D2E}"/>
              </a:ext>
            </a:extLst>
          </p:cNvPr>
          <p:cNvSpPr>
            <a:spLocks noGrp="1"/>
          </p:cNvSpPr>
          <p:nvPr>
            <p:ph idx="1"/>
          </p:nvPr>
        </p:nvSpPr>
        <p:spPr/>
        <p:txBody>
          <a:bodyPr/>
          <a:lstStyle/>
          <a:p>
            <a:pPr marL="0" indent="0">
              <a:buNone/>
            </a:pPr>
            <a:r>
              <a:rPr lang="en-US" b="0" i="0" dirty="0">
                <a:solidFill>
                  <a:srgbClr val="1F1F1F"/>
                </a:solidFill>
                <a:effectLst/>
                <a:latin typeface="Source Sans Pro" panose="020B0503030403020204" pitchFamily="34" charset="0"/>
              </a:rPr>
              <a:t>A secondary material (e.g., spent material, by-product, or sludge) that, when discarded, would be identified as “Hazardous waste.”</a:t>
            </a:r>
            <a:endParaRPr lang="en-US" dirty="0"/>
          </a:p>
        </p:txBody>
      </p:sp>
      <p:sp>
        <p:nvSpPr>
          <p:cNvPr id="4" name="Footer Placeholder 3">
            <a:extLst>
              <a:ext uri="{FF2B5EF4-FFF2-40B4-BE49-F238E27FC236}">
                <a16:creationId xmlns:a16="http://schemas.microsoft.com/office/drawing/2014/main" id="{49C4951C-EF74-A2E1-078C-BBD1AD503EF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93646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E100A-5D3E-B707-0134-582DD9A90CD1}"/>
              </a:ext>
            </a:extLst>
          </p:cNvPr>
          <p:cNvSpPr>
            <a:spLocks noGrp="1"/>
          </p:cNvSpPr>
          <p:nvPr>
            <p:ph type="title"/>
          </p:nvPr>
        </p:nvSpPr>
        <p:spPr>
          <a:xfrm>
            <a:off x="1346664" y="889579"/>
            <a:ext cx="9426633" cy="634421"/>
          </a:xfrm>
        </p:spPr>
        <p:txBody>
          <a:bodyPr/>
          <a:lstStyle/>
          <a:p>
            <a:pPr algn="ctr"/>
            <a:r>
              <a:rPr lang="en-US" dirty="0"/>
              <a:t>Hazardous Secondary Material </a:t>
            </a:r>
          </a:p>
        </p:txBody>
      </p:sp>
      <p:sp>
        <p:nvSpPr>
          <p:cNvPr id="3" name="Content Placeholder 2">
            <a:extLst>
              <a:ext uri="{FF2B5EF4-FFF2-40B4-BE49-F238E27FC236}">
                <a16:creationId xmlns:a16="http://schemas.microsoft.com/office/drawing/2014/main" id="{B51E4057-0806-11AB-D45D-58AE34FC08BC}"/>
              </a:ext>
            </a:extLst>
          </p:cNvPr>
          <p:cNvSpPr>
            <a:spLocks noGrp="1"/>
          </p:cNvSpPr>
          <p:nvPr>
            <p:ph idx="1"/>
          </p:nvPr>
        </p:nvSpPr>
        <p:spPr>
          <a:xfrm>
            <a:off x="1346664" y="1785257"/>
            <a:ext cx="9426633" cy="4354286"/>
          </a:xfrm>
        </p:spPr>
        <p:txBody>
          <a:bodyPr/>
          <a:lstStyle/>
          <a:p>
            <a:pPr marL="0" indent="0" algn="ctr">
              <a:buNone/>
            </a:pPr>
            <a:r>
              <a:rPr lang="en-US" sz="3600" b="1" dirty="0"/>
              <a:t>HSM Generator – Controlled Exclusion</a:t>
            </a:r>
          </a:p>
          <a:p>
            <a:pPr marL="0" indent="0">
              <a:buNone/>
            </a:pPr>
            <a:r>
              <a:rPr lang="en-US" sz="3600" dirty="0"/>
              <a:t>Reclaimed under the control of the generator </a:t>
            </a:r>
          </a:p>
          <a:p>
            <a:pPr marL="0" indent="0" algn="ctr">
              <a:buNone/>
            </a:pPr>
            <a:r>
              <a:rPr lang="en-US" sz="3600" b="1" dirty="0"/>
              <a:t>HSM Transfer –  Based Exclusion</a:t>
            </a:r>
          </a:p>
          <a:p>
            <a:pPr marL="0" indent="0">
              <a:buNone/>
            </a:pPr>
            <a:r>
              <a:rPr lang="en-US" sz="3600" dirty="0"/>
              <a:t>Reclaimed at a Transfer – Based Facility</a:t>
            </a:r>
          </a:p>
          <a:p>
            <a:pPr marL="0" indent="0" algn="ctr">
              <a:buNone/>
            </a:pPr>
            <a:r>
              <a:rPr lang="en-US" sz="3600" b="1" dirty="0"/>
              <a:t>HSM Remanufacturing Exclusion</a:t>
            </a:r>
          </a:p>
          <a:p>
            <a:pPr marL="0" indent="0">
              <a:buNone/>
            </a:pPr>
            <a:r>
              <a:rPr lang="en-US" sz="3400" dirty="0"/>
              <a:t>Higher-valued solvents sent for remanufacturing</a:t>
            </a:r>
          </a:p>
          <a:p>
            <a:pPr marL="0" indent="0" algn="ctr">
              <a:buNone/>
            </a:pPr>
            <a:r>
              <a:rPr lang="en-US" sz="3600" dirty="0"/>
              <a:t>40 CFR §261.4(a)(23), (24), and (27)</a:t>
            </a:r>
          </a:p>
          <a:p>
            <a:pPr marL="0" indent="0">
              <a:buNone/>
            </a:pPr>
            <a:endParaRPr lang="en-US" sz="3600" dirty="0"/>
          </a:p>
          <a:p>
            <a:pPr marL="0" indent="0" algn="ctr">
              <a:buNone/>
            </a:pPr>
            <a:endParaRPr lang="en-US" dirty="0"/>
          </a:p>
        </p:txBody>
      </p:sp>
      <p:sp>
        <p:nvSpPr>
          <p:cNvPr id="4" name="Footer Placeholder 3">
            <a:extLst>
              <a:ext uri="{FF2B5EF4-FFF2-40B4-BE49-F238E27FC236}">
                <a16:creationId xmlns:a16="http://schemas.microsoft.com/office/drawing/2014/main" id="{7E8C1D65-2B91-47AD-EB40-C3463E1E5AB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26527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4D7D-FDBC-4A73-F6B6-1F3019F879F5}"/>
              </a:ext>
            </a:extLst>
          </p:cNvPr>
          <p:cNvSpPr>
            <a:spLocks noGrp="1"/>
          </p:cNvSpPr>
          <p:nvPr>
            <p:ph type="title"/>
          </p:nvPr>
        </p:nvSpPr>
        <p:spPr>
          <a:xfrm>
            <a:off x="489857" y="889579"/>
            <a:ext cx="11103429" cy="1325563"/>
          </a:xfrm>
        </p:spPr>
        <p:txBody>
          <a:bodyPr/>
          <a:lstStyle/>
          <a:p>
            <a:pPr algn="ctr"/>
            <a:r>
              <a:rPr lang="en-US" dirty="0"/>
              <a:t>Benefits of HSM Regulations</a:t>
            </a:r>
          </a:p>
        </p:txBody>
      </p:sp>
      <p:sp>
        <p:nvSpPr>
          <p:cNvPr id="3" name="Content Placeholder 2">
            <a:extLst>
              <a:ext uri="{FF2B5EF4-FFF2-40B4-BE49-F238E27FC236}">
                <a16:creationId xmlns:a16="http://schemas.microsoft.com/office/drawing/2014/main" id="{72D65411-FBF3-2569-E5B1-487F2A084E8F}"/>
              </a:ext>
            </a:extLst>
          </p:cNvPr>
          <p:cNvSpPr>
            <a:spLocks noGrp="1"/>
          </p:cNvSpPr>
          <p:nvPr>
            <p:ph idx="1"/>
          </p:nvPr>
        </p:nvSpPr>
        <p:spPr>
          <a:xfrm>
            <a:off x="1346664" y="1996439"/>
            <a:ext cx="9426633" cy="3971981"/>
          </a:xfrm>
        </p:spPr>
        <p:txBody>
          <a:bodyPr/>
          <a:lstStyle/>
          <a:p>
            <a:pPr marL="0" indent="0">
              <a:buNone/>
            </a:pPr>
            <a:r>
              <a:rPr lang="en-US" sz="2800" dirty="0">
                <a:ea typeface="Verdana" panose="020B0604030504040204" pitchFamily="34" charset="0"/>
              </a:rPr>
              <a:t>Reduce regulatory costs of</a:t>
            </a:r>
            <a:r>
              <a:rPr lang="en-US" dirty="0">
                <a:ea typeface="Verdana" panose="020B0604030504040204" pitchFamily="34" charset="0"/>
              </a:rPr>
              <a:t> </a:t>
            </a:r>
            <a:r>
              <a:rPr lang="en-US" sz="2800" dirty="0">
                <a:ea typeface="Verdana" panose="020B0604030504040204" pitchFamily="34" charset="0"/>
              </a:rPr>
              <a:t>recycling and reclaiming hazardous waste </a:t>
            </a:r>
          </a:p>
          <a:p>
            <a:pPr marL="0" indent="0">
              <a:buNone/>
            </a:pPr>
            <a:r>
              <a:rPr lang="en-US" dirty="0">
                <a:ea typeface="Verdana" panose="020B0604030504040204" pitchFamily="34" charset="0"/>
              </a:rPr>
              <a:t>Materials managed in compliance with HSM exclusions are conditionally exempted from regulation as solid waste</a:t>
            </a:r>
          </a:p>
          <a:p>
            <a:pPr marL="0" indent="0">
              <a:buNone/>
            </a:pPr>
            <a:r>
              <a:rPr lang="en-US" sz="2800" dirty="0">
                <a:ea typeface="Verdana" panose="020B0604030504040204" pitchFamily="34" charset="0"/>
              </a:rPr>
              <a:t>No permit is required for storage of HSM prior to recycling</a:t>
            </a:r>
          </a:p>
          <a:p>
            <a:pPr marL="0" indent="0">
              <a:buNone/>
            </a:pPr>
            <a:r>
              <a:rPr lang="en-US" sz="2800" dirty="0">
                <a:ea typeface="Verdana" panose="020B0604030504040204" pitchFamily="34" charset="0"/>
              </a:rPr>
              <a:t>Quantities generated do not count toward the hazardous waste generator status</a:t>
            </a:r>
          </a:p>
          <a:p>
            <a:pPr marL="0" indent="0">
              <a:buNone/>
            </a:pPr>
            <a:r>
              <a:rPr lang="en-US" sz="2800" dirty="0">
                <a:ea typeface="Verdana" panose="020B0604030504040204" pitchFamily="34" charset="0"/>
              </a:rPr>
              <a:t>HSM may be </a:t>
            </a:r>
            <a:r>
              <a:rPr lang="en-US" dirty="0">
                <a:ea typeface="Verdana" panose="020B0604030504040204" pitchFamily="34" charset="0"/>
              </a:rPr>
              <a:t>transported without a manifest i</a:t>
            </a:r>
            <a:r>
              <a:rPr lang="en-US" sz="2800" dirty="0">
                <a:ea typeface="Verdana" panose="020B0604030504040204" pitchFamily="34" charset="0"/>
              </a:rPr>
              <a:t>n compliance with US DOT requirements</a:t>
            </a:r>
            <a:endParaRPr lang="en-US" dirty="0"/>
          </a:p>
        </p:txBody>
      </p:sp>
      <p:sp>
        <p:nvSpPr>
          <p:cNvPr id="4" name="Footer Placeholder 3">
            <a:extLst>
              <a:ext uri="{FF2B5EF4-FFF2-40B4-BE49-F238E27FC236}">
                <a16:creationId xmlns:a16="http://schemas.microsoft.com/office/drawing/2014/main" id="{61E6253E-BFBC-9291-E1AD-057DA06931C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78191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36080-E3A0-99B5-88CD-E93BA6ABBABD}"/>
              </a:ext>
            </a:extLst>
          </p:cNvPr>
          <p:cNvSpPr>
            <a:spLocks noGrp="1"/>
          </p:cNvSpPr>
          <p:nvPr>
            <p:ph type="title"/>
          </p:nvPr>
        </p:nvSpPr>
        <p:spPr>
          <a:xfrm>
            <a:off x="631045" y="520995"/>
            <a:ext cx="10724343" cy="1233376"/>
          </a:xfrm>
        </p:spPr>
        <p:txBody>
          <a:bodyPr/>
          <a:lstStyle/>
          <a:p>
            <a:pPr algn="ctr"/>
            <a:r>
              <a:rPr lang="en-US" dirty="0"/>
              <a:t>TCEQ Adopted HSM in </a:t>
            </a:r>
            <a:br>
              <a:rPr lang="en-US" dirty="0"/>
            </a:br>
            <a:r>
              <a:rPr lang="en-US" dirty="0"/>
              <a:t>30 Tex. Admin. Code Chapter 335</a:t>
            </a:r>
          </a:p>
        </p:txBody>
      </p:sp>
      <p:sp>
        <p:nvSpPr>
          <p:cNvPr id="4" name="Content Placeholder 3">
            <a:extLst>
              <a:ext uri="{FF2B5EF4-FFF2-40B4-BE49-F238E27FC236}">
                <a16:creationId xmlns:a16="http://schemas.microsoft.com/office/drawing/2014/main" id="{C4C9F1F1-1523-6765-0A20-1C5CD2286F82}"/>
              </a:ext>
            </a:extLst>
          </p:cNvPr>
          <p:cNvSpPr>
            <a:spLocks noGrp="1"/>
          </p:cNvSpPr>
          <p:nvPr>
            <p:ph sz="half" idx="1"/>
          </p:nvPr>
        </p:nvSpPr>
        <p:spPr>
          <a:xfrm>
            <a:off x="152401" y="1839433"/>
            <a:ext cx="5867400" cy="4337530"/>
          </a:xfrm>
        </p:spPr>
        <p:txBody>
          <a:bodyPr/>
          <a:lstStyle/>
          <a:p>
            <a:pPr marL="0" indent="0" algn="ctr">
              <a:buNone/>
            </a:pPr>
            <a:r>
              <a:rPr lang="en-US" dirty="0">
                <a:solidFill>
                  <a:srgbClr val="0070C0"/>
                </a:solidFill>
              </a:rPr>
              <a:t>Subchapter A Definitions </a:t>
            </a:r>
          </a:p>
          <a:p>
            <a:r>
              <a:rPr lang="en-US" dirty="0"/>
              <a:t>HSM §335.1(80)</a:t>
            </a:r>
          </a:p>
          <a:p>
            <a:r>
              <a:rPr lang="en-US" dirty="0"/>
              <a:t>HSM Generator §335.1(81)</a:t>
            </a:r>
          </a:p>
          <a:p>
            <a:r>
              <a:rPr lang="en-US" dirty="0"/>
              <a:t>Contained §335.1(41)</a:t>
            </a:r>
          </a:p>
          <a:p>
            <a:r>
              <a:rPr lang="en-US" dirty="0"/>
              <a:t>Intermediate Facility §335.1(99)</a:t>
            </a:r>
          </a:p>
          <a:p>
            <a:r>
              <a:rPr lang="en-US" dirty="0"/>
              <a:t>Solid Waste §335.1(160) (A)(iv), (C)(iv), and (J)</a:t>
            </a:r>
          </a:p>
          <a:p>
            <a:r>
              <a:rPr lang="en-US" dirty="0"/>
              <a:t>Transfer Facility §335.1(176)</a:t>
            </a:r>
          </a:p>
          <a:p>
            <a:pPr marL="0" indent="0">
              <a:buNone/>
            </a:pPr>
            <a:r>
              <a:rPr lang="en-US" dirty="0"/>
              <a:t> </a:t>
            </a:r>
          </a:p>
          <a:p>
            <a:endParaRPr lang="en-US" dirty="0"/>
          </a:p>
        </p:txBody>
      </p:sp>
      <p:sp>
        <p:nvSpPr>
          <p:cNvPr id="5" name="Content Placeholder 4">
            <a:extLst>
              <a:ext uri="{FF2B5EF4-FFF2-40B4-BE49-F238E27FC236}">
                <a16:creationId xmlns:a16="http://schemas.microsoft.com/office/drawing/2014/main" id="{DBF25429-5CCE-0053-C0C0-E0D5E8670F1B}"/>
              </a:ext>
            </a:extLst>
          </p:cNvPr>
          <p:cNvSpPr>
            <a:spLocks noGrp="1"/>
          </p:cNvSpPr>
          <p:nvPr>
            <p:ph sz="half" idx="2"/>
          </p:nvPr>
        </p:nvSpPr>
        <p:spPr>
          <a:xfrm>
            <a:off x="6096000" y="1839432"/>
            <a:ext cx="5943599" cy="4337530"/>
          </a:xfrm>
        </p:spPr>
        <p:txBody>
          <a:bodyPr/>
          <a:lstStyle/>
          <a:p>
            <a:pPr marL="0" indent="0" algn="ctr">
              <a:buNone/>
            </a:pPr>
            <a:r>
              <a:rPr lang="en-US" dirty="0">
                <a:solidFill>
                  <a:srgbClr val="0070C0"/>
                </a:solidFill>
              </a:rPr>
              <a:t>Subchapter A</a:t>
            </a:r>
          </a:p>
          <a:p>
            <a:r>
              <a:rPr lang="en-US" dirty="0"/>
              <a:t>Notification Requirement for HSM</a:t>
            </a:r>
          </a:p>
          <a:p>
            <a:pPr marL="0" indent="0" algn="ctr">
              <a:buNone/>
            </a:pPr>
            <a:r>
              <a:rPr lang="en-US" dirty="0"/>
              <a:t>§335.26</a:t>
            </a:r>
          </a:p>
          <a:p>
            <a:r>
              <a:rPr lang="en-US" dirty="0"/>
              <a:t>Legitimate Recycling of HSM</a:t>
            </a:r>
          </a:p>
          <a:p>
            <a:pPr marL="0" indent="0" algn="ctr">
              <a:buNone/>
            </a:pPr>
            <a:r>
              <a:rPr lang="en-US" dirty="0"/>
              <a:t>§335.27</a:t>
            </a:r>
          </a:p>
          <a:p>
            <a:pPr marL="0" indent="0" algn="ctr">
              <a:buNone/>
            </a:pPr>
            <a:r>
              <a:rPr lang="en-US" dirty="0">
                <a:solidFill>
                  <a:srgbClr val="0070C0"/>
                </a:solidFill>
              </a:rPr>
              <a:t>Subchapter V</a:t>
            </a:r>
          </a:p>
          <a:p>
            <a:r>
              <a:rPr lang="en-US" dirty="0"/>
              <a:t>Standards for Reclamation of HSM </a:t>
            </a:r>
          </a:p>
          <a:p>
            <a:pPr marL="0" indent="0" algn="ctr">
              <a:buNone/>
            </a:pPr>
            <a:r>
              <a:rPr lang="en-US" dirty="0"/>
              <a:t>§§335.701 – 335.706</a:t>
            </a:r>
          </a:p>
        </p:txBody>
      </p:sp>
      <p:sp>
        <p:nvSpPr>
          <p:cNvPr id="3" name="Footer Placeholder 2">
            <a:extLst>
              <a:ext uri="{FF2B5EF4-FFF2-40B4-BE49-F238E27FC236}">
                <a16:creationId xmlns:a16="http://schemas.microsoft.com/office/drawing/2014/main" id="{9475F097-2553-4BAE-3287-DB264FF0E5E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71852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274E-D3A2-0016-7973-C9BE036102AB}"/>
              </a:ext>
            </a:extLst>
          </p:cNvPr>
          <p:cNvSpPr>
            <a:spLocks noGrp="1"/>
          </p:cNvSpPr>
          <p:nvPr>
            <p:ph type="title"/>
          </p:nvPr>
        </p:nvSpPr>
        <p:spPr/>
        <p:txBody>
          <a:bodyPr/>
          <a:lstStyle/>
          <a:p>
            <a:pPr algn="ctr"/>
            <a:r>
              <a:rPr lang="en-US" dirty="0"/>
              <a:t>Universal Waste</a:t>
            </a:r>
          </a:p>
        </p:txBody>
      </p:sp>
      <p:sp>
        <p:nvSpPr>
          <p:cNvPr id="3" name="Content Placeholder 2">
            <a:extLst>
              <a:ext uri="{FF2B5EF4-FFF2-40B4-BE49-F238E27FC236}">
                <a16:creationId xmlns:a16="http://schemas.microsoft.com/office/drawing/2014/main" id="{36968186-C4F6-64D0-13E9-D56113DE2F85}"/>
              </a:ext>
            </a:extLst>
          </p:cNvPr>
          <p:cNvSpPr>
            <a:spLocks noGrp="1"/>
          </p:cNvSpPr>
          <p:nvPr>
            <p:ph idx="1"/>
          </p:nvPr>
        </p:nvSpPr>
        <p:spPr>
          <a:xfrm>
            <a:off x="1346664" y="1719943"/>
            <a:ext cx="9426633" cy="4191335"/>
          </a:xfrm>
        </p:spPr>
        <p:txBody>
          <a:bodyPr/>
          <a:lstStyle/>
          <a:p>
            <a:pPr marL="0" indent="0" algn="ctr">
              <a:buNone/>
            </a:pPr>
            <a:r>
              <a:rPr lang="en-US" sz="3600" dirty="0"/>
              <a:t>40 CFR Part 273 </a:t>
            </a:r>
          </a:p>
          <a:p>
            <a:pPr marL="0" indent="0" algn="ctr">
              <a:buNone/>
            </a:pPr>
            <a:endParaRPr lang="en-US" dirty="0"/>
          </a:p>
          <a:p>
            <a:pPr marL="0" indent="0" algn="ctr">
              <a:buNone/>
            </a:pPr>
            <a:r>
              <a:rPr lang="en-US" sz="3600" dirty="0"/>
              <a:t>30 TAC Chapter 335 Subchapter H Division 5</a:t>
            </a:r>
          </a:p>
          <a:p>
            <a:pPr marL="0" indent="0" algn="ctr">
              <a:buNone/>
            </a:pPr>
            <a:endParaRPr lang="en-US" dirty="0"/>
          </a:p>
          <a:p>
            <a:pPr marL="0" indent="0" algn="ctr">
              <a:buNone/>
            </a:pPr>
            <a:r>
              <a:rPr lang="en-US" sz="3200" dirty="0"/>
              <a:t>Alternative set of standards for management of certain types of hazardous waste</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83B9D76E-99CA-3C7E-8274-291B6890A48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25901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9C5B8-5944-6B2C-755E-B18874B16E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693ACB-52DB-CACA-D1A8-AA5208B972DD}"/>
              </a:ext>
            </a:extLst>
          </p:cNvPr>
          <p:cNvSpPr>
            <a:spLocks noGrp="1"/>
          </p:cNvSpPr>
          <p:nvPr>
            <p:ph type="title"/>
          </p:nvPr>
        </p:nvSpPr>
        <p:spPr>
          <a:xfrm>
            <a:off x="489857" y="889579"/>
            <a:ext cx="11103429" cy="1325563"/>
          </a:xfrm>
        </p:spPr>
        <p:txBody>
          <a:bodyPr/>
          <a:lstStyle/>
          <a:p>
            <a:pPr algn="ctr"/>
            <a:r>
              <a:rPr lang="en-US" dirty="0"/>
              <a:t>Benefits of Universal Waste Regulations</a:t>
            </a:r>
          </a:p>
        </p:txBody>
      </p:sp>
      <p:sp>
        <p:nvSpPr>
          <p:cNvPr id="3" name="Content Placeholder 2">
            <a:extLst>
              <a:ext uri="{FF2B5EF4-FFF2-40B4-BE49-F238E27FC236}">
                <a16:creationId xmlns:a16="http://schemas.microsoft.com/office/drawing/2014/main" id="{C9298C9B-3BA9-BBE3-9F13-CE1165CEB108}"/>
              </a:ext>
            </a:extLst>
          </p:cNvPr>
          <p:cNvSpPr>
            <a:spLocks noGrp="1"/>
          </p:cNvSpPr>
          <p:nvPr>
            <p:ph idx="1"/>
          </p:nvPr>
        </p:nvSpPr>
        <p:spPr/>
        <p:txBody>
          <a:bodyPr/>
          <a:lstStyle/>
          <a:p>
            <a:pPr marL="0" indent="0">
              <a:buNone/>
            </a:pPr>
            <a:r>
              <a:rPr lang="en-US" sz="2800" dirty="0">
                <a:ea typeface="Verdana" panose="020B0604030504040204" pitchFamily="34" charset="0"/>
              </a:rPr>
              <a:t>Store UW on-site for up to 1 year without a permit</a:t>
            </a:r>
          </a:p>
          <a:p>
            <a:pPr>
              <a:buFont typeface="Wingdings" panose="05000000000000000000" pitchFamily="2" charset="2"/>
              <a:buChar char="Ø"/>
            </a:pPr>
            <a:endParaRPr lang="en-US" sz="2800" dirty="0">
              <a:ea typeface="Verdana" panose="020B0604030504040204" pitchFamily="34" charset="0"/>
            </a:endParaRPr>
          </a:p>
          <a:p>
            <a:pPr marL="0" indent="0">
              <a:buNone/>
            </a:pPr>
            <a:r>
              <a:rPr lang="en-US" sz="2800" dirty="0">
                <a:ea typeface="Verdana" panose="020B0604030504040204" pitchFamily="34" charset="0"/>
              </a:rPr>
              <a:t>Quantities generated do not count toward the hazardous waste generator status</a:t>
            </a:r>
          </a:p>
          <a:p>
            <a:pPr>
              <a:buFont typeface="Wingdings" panose="05000000000000000000" pitchFamily="2" charset="2"/>
              <a:buChar char="Ø"/>
            </a:pPr>
            <a:endParaRPr lang="en-US" sz="2800" dirty="0">
              <a:ea typeface="Verdana" panose="020B0604030504040204" pitchFamily="34" charset="0"/>
            </a:endParaRPr>
          </a:p>
          <a:p>
            <a:pPr marL="0" indent="0">
              <a:buNone/>
            </a:pPr>
            <a:r>
              <a:rPr lang="en-US" sz="2800" dirty="0">
                <a:ea typeface="Verdana" panose="020B0604030504040204" pitchFamily="34" charset="0"/>
              </a:rPr>
              <a:t>Manifest is not required for shipments of UW in Texas</a:t>
            </a:r>
          </a:p>
          <a:p>
            <a:endParaRPr lang="en-US" dirty="0"/>
          </a:p>
        </p:txBody>
      </p:sp>
      <p:sp>
        <p:nvSpPr>
          <p:cNvPr id="4" name="Footer Placeholder 3">
            <a:extLst>
              <a:ext uri="{FF2B5EF4-FFF2-40B4-BE49-F238E27FC236}">
                <a16:creationId xmlns:a16="http://schemas.microsoft.com/office/drawing/2014/main" id="{9652AD19-130D-46BD-15F4-15CB8E22745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1891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CECE1-E310-00CD-D2B1-B6DFC21A975A}"/>
              </a:ext>
            </a:extLst>
          </p:cNvPr>
          <p:cNvSpPr>
            <a:spLocks noGrp="1"/>
          </p:cNvSpPr>
          <p:nvPr>
            <p:ph type="title"/>
          </p:nvPr>
        </p:nvSpPr>
        <p:spPr/>
        <p:txBody>
          <a:bodyPr/>
          <a:lstStyle/>
          <a:p>
            <a:pPr algn="ctr"/>
            <a:r>
              <a:rPr lang="en-US" dirty="0"/>
              <a:t>Types of Universal Waste in Texas</a:t>
            </a:r>
          </a:p>
        </p:txBody>
      </p:sp>
      <p:sp>
        <p:nvSpPr>
          <p:cNvPr id="3" name="Text Placeholder 2">
            <a:extLst>
              <a:ext uri="{FF2B5EF4-FFF2-40B4-BE49-F238E27FC236}">
                <a16:creationId xmlns:a16="http://schemas.microsoft.com/office/drawing/2014/main" id="{0FD85C3C-6BD5-CD4F-59D2-2B0B9D6B4D34}"/>
              </a:ext>
              <a:ext uri="{C183D7F6-B498-43B3-948B-1728B52AA6E4}">
                <adec:decorative xmlns:adec="http://schemas.microsoft.com/office/drawing/2017/decorative" val="1"/>
              </a:ext>
            </a:extLst>
          </p:cNvPr>
          <p:cNvSpPr>
            <a:spLocks noGrp="1"/>
          </p:cNvSpPr>
          <p:nvPr>
            <p:ph type="body" idx="1"/>
          </p:nvPr>
        </p:nvSpPr>
        <p:spPr>
          <a:xfrm>
            <a:off x="421181" y="1681163"/>
            <a:ext cx="5576396" cy="371185"/>
          </a:xfrm>
        </p:spPr>
        <p:txBody>
          <a:bodyPr/>
          <a:lstStyle/>
          <a:p>
            <a:r>
              <a:rPr lang="en-US" dirty="0"/>
              <a:t> </a:t>
            </a:r>
          </a:p>
        </p:txBody>
      </p:sp>
      <p:sp>
        <p:nvSpPr>
          <p:cNvPr id="4" name="Content Placeholder 3">
            <a:extLst>
              <a:ext uri="{FF2B5EF4-FFF2-40B4-BE49-F238E27FC236}">
                <a16:creationId xmlns:a16="http://schemas.microsoft.com/office/drawing/2014/main" id="{125EA6A9-2366-DA14-BF27-1902095C206B}"/>
              </a:ext>
            </a:extLst>
          </p:cNvPr>
          <p:cNvSpPr>
            <a:spLocks noGrp="1"/>
          </p:cNvSpPr>
          <p:nvPr>
            <p:ph sz="half" idx="2"/>
          </p:nvPr>
        </p:nvSpPr>
        <p:spPr>
          <a:xfrm>
            <a:off x="421181" y="2052348"/>
            <a:ext cx="5576396" cy="3978537"/>
          </a:xfrm>
        </p:spPr>
        <p:txBody>
          <a:bodyPr/>
          <a:lstStyle/>
          <a:p>
            <a:pPr>
              <a:lnSpc>
                <a:spcPct val="250000"/>
              </a:lnSpc>
            </a:pPr>
            <a:r>
              <a:rPr lang="en-US" dirty="0"/>
              <a:t>Batteries </a:t>
            </a:r>
          </a:p>
          <a:p>
            <a:pPr>
              <a:lnSpc>
                <a:spcPct val="250000"/>
              </a:lnSpc>
            </a:pPr>
            <a:r>
              <a:rPr lang="en-US" dirty="0"/>
              <a:t>Mercury Containing Equipment </a:t>
            </a:r>
          </a:p>
          <a:p>
            <a:pPr>
              <a:lnSpc>
                <a:spcPct val="250000"/>
              </a:lnSpc>
            </a:pPr>
            <a:r>
              <a:rPr lang="en-US" dirty="0"/>
              <a:t>Fluorescent Lights or Lamps </a:t>
            </a:r>
          </a:p>
        </p:txBody>
      </p:sp>
      <p:sp>
        <p:nvSpPr>
          <p:cNvPr id="5" name="Text Placeholder 4">
            <a:extLst>
              <a:ext uri="{FF2B5EF4-FFF2-40B4-BE49-F238E27FC236}">
                <a16:creationId xmlns:a16="http://schemas.microsoft.com/office/drawing/2014/main" id="{935B9F33-1D79-4837-0BE3-55A77D051796}"/>
              </a:ext>
              <a:ext uri="{C183D7F6-B498-43B3-948B-1728B52AA6E4}">
                <adec:decorative xmlns:adec="http://schemas.microsoft.com/office/drawing/2017/decorative" val="1"/>
              </a:ext>
            </a:extLst>
          </p:cNvPr>
          <p:cNvSpPr>
            <a:spLocks noGrp="1"/>
          </p:cNvSpPr>
          <p:nvPr>
            <p:ph type="body" sz="quarter" idx="3"/>
          </p:nvPr>
        </p:nvSpPr>
        <p:spPr>
          <a:xfrm>
            <a:off x="6172201" y="1681163"/>
            <a:ext cx="5576396" cy="371185"/>
          </a:xfrm>
        </p:spPr>
        <p:txBody>
          <a:bodyPr/>
          <a:lstStyle/>
          <a:p>
            <a:r>
              <a:rPr lang="en-US" dirty="0"/>
              <a:t> </a:t>
            </a:r>
          </a:p>
        </p:txBody>
      </p:sp>
      <p:sp>
        <p:nvSpPr>
          <p:cNvPr id="6" name="Content Placeholder 5">
            <a:extLst>
              <a:ext uri="{FF2B5EF4-FFF2-40B4-BE49-F238E27FC236}">
                <a16:creationId xmlns:a16="http://schemas.microsoft.com/office/drawing/2014/main" id="{5F4092EF-F389-C67D-A2EF-64F0B89E35E6}"/>
              </a:ext>
            </a:extLst>
          </p:cNvPr>
          <p:cNvSpPr>
            <a:spLocks noGrp="1"/>
          </p:cNvSpPr>
          <p:nvPr>
            <p:ph sz="quarter" idx="4"/>
          </p:nvPr>
        </p:nvSpPr>
        <p:spPr>
          <a:xfrm>
            <a:off x="6172201" y="2052348"/>
            <a:ext cx="5598620" cy="3978536"/>
          </a:xfrm>
        </p:spPr>
        <p:txBody>
          <a:bodyPr/>
          <a:lstStyle/>
          <a:p>
            <a:pPr>
              <a:lnSpc>
                <a:spcPct val="250000"/>
              </a:lnSpc>
            </a:pPr>
            <a:r>
              <a:rPr lang="en-US" dirty="0"/>
              <a:t>Some Pesticides </a:t>
            </a:r>
          </a:p>
          <a:p>
            <a:pPr>
              <a:lnSpc>
                <a:spcPct val="250000"/>
              </a:lnSpc>
            </a:pPr>
            <a:r>
              <a:rPr lang="en-US" dirty="0"/>
              <a:t>Aerosol Cans  </a:t>
            </a:r>
          </a:p>
          <a:p>
            <a:pPr>
              <a:lnSpc>
                <a:spcPct val="250000"/>
              </a:lnSpc>
            </a:pPr>
            <a:r>
              <a:rPr lang="en-US" dirty="0"/>
              <a:t>Paint and Paint-Related Waste </a:t>
            </a:r>
          </a:p>
        </p:txBody>
      </p:sp>
      <p:sp>
        <p:nvSpPr>
          <p:cNvPr id="7" name="Footer Placeholder 6">
            <a:extLst>
              <a:ext uri="{FF2B5EF4-FFF2-40B4-BE49-F238E27FC236}">
                <a16:creationId xmlns:a16="http://schemas.microsoft.com/office/drawing/2014/main" id="{4EC683D1-C93B-AC3A-883E-821342BAC03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1789186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C7581-8C72-DA97-BFC0-1355E9E2BE39}"/>
              </a:ext>
            </a:extLst>
          </p:cNvPr>
          <p:cNvSpPr>
            <a:spLocks noGrp="1"/>
          </p:cNvSpPr>
          <p:nvPr>
            <p:ph type="ctrTitle"/>
          </p:nvPr>
        </p:nvSpPr>
        <p:spPr>
          <a:xfrm>
            <a:off x="1524000" y="1222531"/>
            <a:ext cx="9144000" cy="926309"/>
          </a:xfrm>
        </p:spPr>
        <p:txBody>
          <a:bodyPr/>
          <a:lstStyle/>
          <a:p>
            <a:pPr algn="ctr"/>
            <a:r>
              <a:rPr lang="en-US" sz="4800" dirty="0">
                <a:latin typeface="+mn-lt"/>
              </a:rPr>
              <a:t>RCRA</a:t>
            </a:r>
          </a:p>
        </p:txBody>
      </p:sp>
      <p:sp>
        <p:nvSpPr>
          <p:cNvPr id="3" name="Subtitle 2">
            <a:extLst>
              <a:ext uri="{FF2B5EF4-FFF2-40B4-BE49-F238E27FC236}">
                <a16:creationId xmlns:a16="http://schemas.microsoft.com/office/drawing/2014/main" id="{860802C6-E08D-DECE-4147-E6EB126976C3}"/>
              </a:ext>
            </a:extLst>
          </p:cNvPr>
          <p:cNvSpPr>
            <a:spLocks noGrp="1"/>
          </p:cNvSpPr>
          <p:nvPr>
            <p:ph type="subTitle" idx="1"/>
          </p:nvPr>
        </p:nvSpPr>
        <p:spPr/>
        <p:txBody>
          <a:bodyPr/>
          <a:lstStyle/>
          <a:p>
            <a:r>
              <a:rPr lang="en-US" sz="3600" b="0" i="0" dirty="0">
                <a:solidFill>
                  <a:srgbClr val="111111"/>
                </a:solidFill>
                <a:effectLst/>
                <a:latin typeface="+mn-lt"/>
              </a:rPr>
              <a:t>Resource Conservation &amp; Recovery Act</a:t>
            </a:r>
          </a:p>
          <a:p>
            <a:endParaRPr lang="en-US" dirty="0">
              <a:solidFill>
                <a:srgbClr val="111111"/>
              </a:solidFill>
            </a:endParaRPr>
          </a:p>
          <a:p>
            <a:r>
              <a:rPr lang="en-US" dirty="0">
                <a:solidFill>
                  <a:srgbClr val="111111"/>
                </a:solidFill>
              </a:rPr>
              <a:t>Subtitle C Nonhazardous Waste </a:t>
            </a:r>
          </a:p>
          <a:p>
            <a:r>
              <a:rPr lang="en-US" dirty="0">
                <a:solidFill>
                  <a:srgbClr val="111111"/>
                </a:solidFill>
              </a:rPr>
              <a:t>Subtitle D Hazardous Waste </a:t>
            </a:r>
            <a:endParaRPr lang="en-US" dirty="0"/>
          </a:p>
        </p:txBody>
      </p:sp>
      <p:sp>
        <p:nvSpPr>
          <p:cNvPr id="4" name="Slide Number Placeholder 3">
            <a:extLst>
              <a:ext uri="{FF2B5EF4-FFF2-40B4-BE49-F238E27FC236}">
                <a16:creationId xmlns:a16="http://schemas.microsoft.com/office/drawing/2014/main" id="{D46FF257-2CA2-66F1-B381-676523448799}"/>
              </a:ext>
              <a:ext uri="{C183D7F6-B498-43B3-948B-1728B52AA6E4}">
                <adec:decorative xmlns:adec="http://schemas.microsoft.com/office/drawing/2017/decorative" val="1"/>
              </a:ext>
            </a:extLst>
          </p:cNvPr>
          <p:cNvSpPr>
            <a:spLocks noGrp="1"/>
          </p:cNvSpPr>
          <p:nvPr>
            <p:ph type="sldNum" sz="quarter" idx="12"/>
          </p:nvPr>
        </p:nvSpPr>
        <p:spPr/>
        <p:txBody>
          <a:bodyPr/>
          <a:lstStyle/>
          <a:p>
            <a:fld id="{FE96E056-139D-44BA-96DA-C01F9CC74598}" type="slidenum">
              <a:rPr lang="en-US" smtClean="0"/>
              <a:pPr/>
              <a:t>2</a:t>
            </a:fld>
            <a:endParaRPr lang="en-US" dirty="0"/>
          </a:p>
        </p:txBody>
      </p:sp>
      <p:sp>
        <p:nvSpPr>
          <p:cNvPr id="5" name="Footer Placeholder 4">
            <a:extLst>
              <a:ext uri="{FF2B5EF4-FFF2-40B4-BE49-F238E27FC236}">
                <a16:creationId xmlns:a16="http://schemas.microsoft.com/office/drawing/2014/main" id="{1962E44D-5128-BF44-3304-C25629CF85E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28018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64EC1-54FF-5463-4824-A13FCAD596E9}"/>
              </a:ext>
            </a:extLst>
          </p:cNvPr>
          <p:cNvSpPr>
            <a:spLocks noGrp="1"/>
          </p:cNvSpPr>
          <p:nvPr>
            <p:ph type="title"/>
          </p:nvPr>
        </p:nvSpPr>
        <p:spPr/>
        <p:txBody>
          <a:bodyPr/>
          <a:lstStyle/>
          <a:p>
            <a:pPr marL="0" indent="0" algn="ctr"/>
            <a:r>
              <a:rPr lang="en-US" dirty="0"/>
              <a:t>Paint and Paint- Related Waste</a:t>
            </a:r>
            <a:br>
              <a:rPr lang="en-US" dirty="0"/>
            </a:br>
            <a:endParaRPr lang="en-US" dirty="0"/>
          </a:p>
        </p:txBody>
      </p:sp>
      <p:sp>
        <p:nvSpPr>
          <p:cNvPr id="3" name="Content Placeholder 2">
            <a:extLst>
              <a:ext uri="{FF2B5EF4-FFF2-40B4-BE49-F238E27FC236}">
                <a16:creationId xmlns:a16="http://schemas.microsoft.com/office/drawing/2014/main" id="{59F1B030-7CE7-D02C-E260-9A85EC633524}"/>
              </a:ext>
            </a:extLst>
          </p:cNvPr>
          <p:cNvSpPr>
            <a:spLocks noGrp="1"/>
          </p:cNvSpPr>
          <p:nvPr>
            <p:ph idx="1"/>
          </p:nvPr>
        </p:nvSpPr>
        <p:spPr/>
        <p:txBody>
          <a:bodyPr/>
          <a:lstStyle/>
          <a:p>
            <a:pPr marL="0" indent="0" algn="ctr">
              <a:buNone/>
            </a:pPr>
            <a:r>
              <a:rPr lang="en-US" sz="3200" dirty="0"/>
              <a:t>Unique to Texas &amp; Ohio</a:t>
            </a:r>
          </a:p>
          <a:p>
            <a:pPr marL="0" indent="0" algn="ctr">
              <a:buNone/>
            </a:pPr>
            <a:br>
              <a:rPr lang="en-US" sz="3200" dirty="0"/>
            </a:br>
            <a:r>
              <a:rPr lang="en-US" sz="3200" dirty="0"/>
              <a:t>30 Tex. Admin. Code 335.262</a:t>
            </a:r>
          </a:p>
        </p:txBody>
      </p:sp>
      <p:sp>
        <p:nvSpPr>
          <p:cNvPr id="4" name="Footer Placeholder 3">
            <a:extLst>
              <a:ext uri="{FF2B5EF4-FFF2-40B4-BE49-F238E27FC236}">
                <a16:creationId xmlns:a16="http://schemas.microsoft.com/office/drawing/2014/main" id="{CF54C99F-54D5-883B-33EB-735C4329EBF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04016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8AEE0-0650-410C-4E8D-79387676E005}"/>
              </a:ext>
            </a:extLst>
          </p:cNvPr>
          <p:cNvSpPr>
            <a:spLocks noGrp="1"/>
          </p:cNvSpPr>
          <p:nvPr>
            <p:ph type="title"/>
          </p:nvPr>
        </p:nvSpPr>
        <p:spPr/>
        <p:txBody>
          <a:bodyPr/>
          <a:lstStyle/>
          <a:p>
            <a:pPr algn="ctr"/>
            <a:r>
              <a:rPr lang="en-US" dirty="0"/>
              <a:t>Paint and Paint-Related Waste </a:t>
            </a:r>
          </a:p>
        </p:txBody>
      </p:sp>
      <p:sp>
        <p:nvSpPr>
          <p:cNvPr id="3" name="Content Placeholder 2">
            <a:extLst>
              <a:ext uri="{FF2B5EF4-FFF2-40B4-BE49-F238E27FC236}">
                <a16:creationId xmlns:a16="http://schemas.microsoft.com/office/drawing/2014/main" id="{CF3DE0F7-73C5-664B-5155-970AE5BF8B28}"/>
              </a:ext>
            </a:extLst>
          </p:cNvPr>
          <p:cNvSpPr>
            <a:spLocks noGrp="1"/>
          </p:cNvSpPr>
          <p:nvPr>
            <p:ph idx="1"/>
          </p:nvPr>
        </p:nvSpPr>
        <p:spPr>
          <a:xfrm>
            <a:off x="1346664" y="2215142"/>
            <a:ext cx="9426633" cy="3332218"/>
          </a:xfrm>
        </p:spPr>
        <p:txBody>
          <a:bodyPr/>
          <a:lstStyle/>
          <a:p>
            <a:pPr marL="0" indent="0" algn="ctr">
              <a:buNone/>
            </a:pPr>
            <a:r>
              <a:rPr lang="en-US" b="1" dirty="0">
                <a:solidFill>
                  <a:srgbClr val="1B1B1B"/>
                </a:solidFill>
              </a:rPr>
              <a:t>Paint</a:t>
            </a:r>
            <a:endParaRPr lang="en-US" dirty="0">
              <a:solidFill>
                <a:srgbClr val="1B1B1B"/>
              </a:solidFill>
            </a:endParaRPr>
          </a:p>
          <a:p>
            <a:pPr marL="0" indent="0">
              <a:buNone/>
            </a:pPr>
            <a:r>
              <a:rPr lang="en-US" dirty="0">
                <a:solidFill>
                  <a:srgbClr val="1B1B1B"/>
                </a:solidFill>
              </a:rPr>
              <a:t>Pigmented or unpigmented mixture of binder and suitable liquid which forms a closely adherent coating when spread on a surface.​</a:t>
            </a:r>
            <a:endParaRPr lang="en-US" dirty="0">
              <a:solidFill>
                <a:srgbClr val="1B1B1B"/>
              </a:solidFill>
              <a:latin typeface="Source Sans Pro Web"/>
            </a:endParaRPr>
          </a:p>
          <a:p>
            <a:pPr marL="0" indent="0" algn="ctr">
              <a:buNone/>
            </a:pPr>
            <a:r>
              <a:rPr lang="en-US" b="1" dirty="0">
                <a:solidFill>
                  <a:srgbClr val="1B1B1B"/>
                </a:solidFill>
              </a:rPr>
              <a:t>Paint related waste</a:t>
            </a:r>
          </a:p>
          <a:p>
            <a:pPr marL="0" indent="0">
              <a:buNone/>
            </a:pPr>
            <a:r>
              <a:rPr lang="en-US" dirty="0">
                <a:solidFill>
                  <a:srgbClr val="1B1B1B"/>
                </a:solidFill>
              </a:rPr>
              <a:t>A material contaminated with paint that results from painting activities.​</a:t>
            </a:r>
            <a:r>
              <a:rPr lang="en-US" b="0" dirty="0">
                <a:solidFill>
                  <a:srgbClr val="1B1B1B"/>
                </a:solidFill>
                <a:effectLst/>
              </a:rPr>
              <a:t> </a:t>
            </a:r>
          </a:p>
          <a:p>
            <a:pPr marL="0" indent="0">
              <a:buNone/>
            </a:pPr>
            <a:endParaRPr lang="en-US" b="0" dirty="0">
              <a:solidFill>
                <a:srgbClr val="1B1B1B"/>
              </a:solidFill>
              <a:effectLst/>
            </a:endParaRPr>
          </a:p>
          <a:p>
            <a:pPr marL="0" indent="0" algn="ctr">
              <a:buNone/>
            </a:pPr>
            <a:r>
              <a:rPr lang="en-US" dirty="0">
                <a:solidFill>
                  <a:srgbClr val="1B1B1B"/>
                </a:solidFill>
              </a:rPr>
              <a:t>30 Tex. Admin Code §335.262.</a:t>
            </a:r>
            <a:endParaRPr lang="en-US" dirty="0"/>
          </a:p>
        </p:txBody>
      </p:sp>
      <p:sp>
        <p:nvSpPr>
          <p:cNvPr id="4" name="Footer Placeholder 3">
            <a:extLst>
              <a:ext uri="{FF2B5EF4-FFF2-40B4-BE49-F238E27FC236}">
                <a16:creationId xmlns:a16="http://schemas.microsoft.com/office/drawing/2014/main" id="{2CF80A09-73E9-CD6A-DA55-1B134F110DCC}"/>
              </a:ext>
            </a:extLst>
          </p:cNvPr>
          <p:cNvSpPr>
            <a:spLocks noGrp="1"/>
          </p:cNvSpPr>
          <p:nvPr>
            <p:ph type="ftr" sz="quarter" idx="11"/>
          </p:nvPr>
        </p:nvSpPr>
        <p:spPr>
          <a:xfrm>
            <a:off x="3413760" y="5722619"/>
            <a:ext cx="5394960" cy="800101"/>
          </a:xfrm>
        </p:spPr>
        <p:txBody>
          <a:bodyPr/>
          <a:lstStyle/>
          <a:p>
            <a:endParaRPr lang="en-US" dirty="0"/>
          </a:p>
        </p:txBody>
      </p:sp>
    </p:spTree>
    <p:extLst>
      <p:ext uri="{BB962C8B-B14F-4D97-AF65-F5344CB8AC3E}">
        <p14:creationId xmlns:p14="http://schemas.microsoft.com/office/powerpoint/2010/main" val="2969545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13A69-21BE-771F-887A-4A7EE727D7B2}"/>
              </a:ext>
            </a:extLst>
          </p:cNvPr>
          <p:cNvSpPr>
            <a:spLocks noGrp="1"/>
          </p:cNvSpPr>
          <p:nvPr>
            <p:ph type="ctrTitle"/>
          </p:nvPr>
        </p:nvSpPr>
        <p:spPr>
          <a:xfrm>
            <a:off x="1524000" y="1222530"/>
            <a:ext cx="9144000" cy="2686529"/>
          </a:xfrm>
        </p:spPr>
        <p:txBody>
          <a:bodyPr/>
          <a:lstStyle/>
          <a:p>
            <a:pPr algn="ctr"/>
            <a:r>
              <a:rPr lang="en-US" dirty="0"/>
              <a:t>QUESTIONS?</a:t>
            </a:r>
          </a:p>
        </p:txBody>
      </p:sp>
      <p:sp>
        <p:nvSpPr>
          <p:cNvPr id="3" name="Subtitle 2">
            <a:extLst>
              <a:ext uri="{FF2B5EF4-FFF2-40B4-BE49-F238E27FC236}">
                <a16:creationId xmlns:a16="http://schemas.microsoft.com/office/drawing/2014/main" id="{E38A0B1F-D1DB-2405-71BE-5EF98C056CDC}"/>
              </a:ext>
              <a:ext uri="{C183D7F6-B498-43B3-948B-1728B52AA6E4}">
                <adec:decorative xmlns:adec="http://schemas.microsoft.com/office/drawing/2017/decorative" val="1"/>
              </a:ext>
            </a:extLst>
          </p:cNvPr>
          <p:cNvSpPr>
            <a:spLocks noGrp="1"/>
          </p:cNvSpPr>
          <p:nvPr>
            <p:ph type="subTitle" idx="1"/>
          </p:nvPr>
        </p:nvSpPr>
        <p:spPr/>
        <p:txBody>
          <a:bodyPr/>
          <a:lstStyle/>
          <a:p>
            <a:r>
              <a:rPr lang="en-US" dirty="0"/>
              <a:t> </a:t>
            </a:r>
          </a:p>
        </p:txBody>
      </p:sp>
      <p:sp>
        <p:nvSpPr>
          <p:cNvPr id="4" name="Slide Number Placeholder 3">
            <a:extLst>
              <a:ext uri="{FF2B5EF4-FFF2-40B4-BE49-F238E27FC236}">
                <a16:creationId xmlns:a16="http://schemas.microsoft.com/office/drawing/2014/main" id="{6F8CD8A5-5EF4-F3EC-3B81-152A6BAE5B60}"/>
              </a:ext>
              <a:ext uri="{C183D7F6-B498-43B3-948B-1728B52AA6E4}">
                <adec:decorative xmlns:adec="http://schemas.microsoft.com/office/drawing/2017/decorative" val="1"/>
              </a:ext>
            </a:extLst>
          </p:cNvPr>
          <p:cNvSpPr>
            <a:spLocks noGrp="1"/>
          </p:cNvSpPr>
          <p:nvPr>
            <p:ph type="sldNum" sz="quarter" idx="12"/>
          </p:nvPr>
        </p:nvSpPr>
        <p:spPr/>
        <p:txBody>
          <a:bodyPr/>
          <a:lstStyle/>
          <a:p>
            <a:fld id="{FE96E056-139D-44BA-96DA-C01F9CC74598}" type="slidenum">
              <a:rPr lang="en-US" smtClean="0"/>
              <a:pPr/>
              <a:t>22</a:t>
            </a:fld>
            <a:endParaRPr lang="en-US" dirty="0"/>
          </a:p>
        </p:txBody>
      </p:sp>
      <p:sp>
        <p:nvSpPr>
          <p:cNvPr id="5" name="Footer Placeholder 4">
            <a:extLst>
              <a:ext uri="{FF2B5EF4-FFF2-40B4-BE49-F238E27FC236}">
                <a16:creationId xmlns:a16="http://schemas.microsoft.com/office/drawing/2014/main" id="{05C56667-C077-1A23-FA7A-7D4A4745533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258761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44C63-3827-41E1-0FB9-CB2C8B2DED5E}"/>
              </a:ext>
            </a:extLst>
          </p:cNvPr>
          <p:cNvSpPr>
            <a:spLocks noGrp="1"/>
          </p:cNvSpPr>
          <p:nvPr>
            <p:ph type="title"/>
          </p:nvPr>
        </p:nvSpPr>
        <p:spPr>
          <a:xfrm>
            <a:off x="559167" y="4559808"/>
            <a:ext cx="10845895" cy="930515"/>
          </a:xfrm>
        </p:spPr>
        <p:txBody>
          <a:bodyPr>
            <a:normAutofit fontScale="90000"/>
          </a:bodyPr>
          <a:lstStyle/>
          <a:p>
            <a:pPr algn="ctr"/>
            <a:r>
              <a:rPr lang="en-US" dirty="0"/>
              <a:t>Thank you</a:t>
            </a:r>
            <a:br>
              <a:rPr lang="en-US" dirty="0"/>
            </a:br>
            <a:r>
              <a:rPr lang="en-US" dirty="0"/>
              <a:t>diane.goss@tceg.texas.gov</a:t>
            </a:r>
          </a:p>
        </p:txBody>
      </p:sp>
      <p:sp>
        <p:nvSpPr>
          <p:cNvPr id="3" name="Content Placeholder 2">
            <a:extLst>
              <a:ext uri="{FF2B5EF4-FFF2-40B4-BE49-F238E27FC236}">
                <a16:creationId xmlns:a16="http://schemas.microsoft.com/office/drawing/2014/main" id="{150D9431-AA62-08F1-83C6-E0E205E720E3}"/>
              </a:ext>
              <a:ext uri="{C183D7F6-B498-43B3-948B-1728B52AA6E4}">
                <adec:decorative xmlns:adec="http://schemas.microsoft.com/office/drawing/2017/decorative" val="1"/>
              </a:ext>
            </a:extLst>
          </p:cNvPr>
          <p:cNvSpPr>
            <a:spLocks noGrp="1"/>
          </p:cNvSpPr>
          <p:nvPr>
            <p:ph idx="1"/>
          </p:nvPr>
        </p:nvSpPr>
        <p:spPr/>
        <p:txBody>
          <a:bodyPr/>
          <a:lstStyle/>
          <a:p>
            <a:pPr marL="0" indent="0">
              <a:buNone/>
            </a:pPr>
            <a:r>
              <a:rPr lang="en-US" dirty="0"/>
              <a:t> </a:t>
            </a:r>
          </a:p>
        </p:txBody>
      </p:sp>
    </p:spTree>
    <p:extLst>
      <p:ext uri="{BB962C8B-B14F-4D97-AF65-F5344CB8AC3E}">
        <p14:creationId xmlns:p14="http://schemas.microsoft.com/office/powerpoint/2010/main" val="914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C995-76AB-B6A7-EED4-29EE20DCA6C7}"/>
              </a:ext>
            </a:extLst>
          </p:cNvPr>
          <p:cNvSpPr>
            <a:spLocks noGrp="1"/>
          </p:cNvSpPr>
          <p:nvPr>
            <p:ph type="ctrTitle"/>
          </p:nvPr>
        </p:nvSpPr>
        <p:spPr>
          <a:xfrm>
            <a:off x="1524000" y="382773"/>
            <a:ext cx="9144000" cy="1637413"/>
          </a:xfrm>
        </p:spPr>
        <p:txBody>
          <a:bodyPr/>
          <a:lstStyle/>
          <a:p>
            <a:pPr algn="ctr"/>
            <a:r>
              <a:rPr lang="en-US" dirty="0"/>
              <a:t>TCEQ Implements </a:t>
            </a:r>
            <a:br>
              <a:rPr lang="en-US" dirty="0"/>
            </a:br>
            <a:r>
              <a:rPr lang="en-US" dirty="0"/>
              <a:t>RCRA Subtitles C and D </a:t>
            </a:r>
          </a:p>
        </p:txBody>
      </p:sp>
      <p:sp>
        <p:nvSpPr>
          <p:cNvPr id="3" name="Subtitle 2">
            <a:extLst>
              <a:ext uri="{FF2B5EF4-FFF2-40B4-BE49-F238E27FC236}">
                <a16:creationId xmlns:a16="http://schemas.microsoft.com/office/drawing/2014/main" id="{A9539625-36EB-E752-A1C4-CB61D4579135}"/>
              </a:ext>
            </a:extLst>
          </p:cNvPr>
          <p:cNvSpPr>
            <a:spLocks noGrp="1"/>
          </p:cNvSpPr>
          <p:nvPr>
            <p:ph type="subTitle" idx="1"/>
          </p:nvPr>
        </p:nvSpPr>
        <p:spPr>
          <a:xfrm>
            <a:off x="1524000" y="1924493"/>
            <a:ext cx="9144000" cy="4431859"/>
          </a:xfrm>
        </p:spPr>
        <p:txBody>
          <a:bodyPr/>
          <a:lstStyle/>
          <a:p>
            <a:pPr marL="0" indent="0">
              <a:buNone/>
            </a:pPr>
            <a:r>
              <a:rPr lang="en-US" sz="3200" b="1" dirty="0">
                <a:solidFill>
                  <a:srgbClr val="0070C0"/>
                </a:solidFill>
              </a:rPr>
              <a:t>RCRA Subtitle D</a:t>
            </a:r>
            <a:r>
              <a:rPr lang="en-US" sz="3200" dirty="0"/>
              <a:t> </a:t>
            </a:r>
          </a:p>
          <a:p>
            <a:pPr marL="0" indent="0" algn="l">
              <a:buNone/>
            </a:pPr>
            <a:r>
              <a:rPr lang="en-US" sz="3200" dirty="0"/>
              <a:t>Nonhazardous municipal solid waste </a:t>
            </a:r>
          </a:p>
          <a:p>
            <a:pPr marL="0" indent="0" algn="l">
              <a:buNone/>
            </a:pPr>
            <a:r>
              <a:rPr lang="en-US" sz="3200" dirty="0"/>
              <a:t>Nonhazardous industrial solid waste</a:t>
            </a:r>
          </a:p>
          <a:p>
            <a:pPr algn="l"/>
            <a:r>
              <a:rPr lang="en-US" sz="3200" dirty="0"/>
              <a:t>	Classes 1, 2, and 3 industrial solid waste</a:t>
            </a:r>
          </a:p>
          <a:p>
            <a:pPr marL="0" indent="0" algn="l">
              <a:buNone/>
            </a:pPr>
            <a:r>
              <a:rPr lang="en-US" sz="3200" dirty="0"/>
              <a:t>	Nonhazardous Coal combustion residuals</a:t>
            </a:r>
          </a:p>
          <a:p>
            <a:pPr marL="0" indent="0">
              <a:buNone/>
            </a:pPr>
            <a:r>
              <a:rPr lang="en-US" sz="3200" b="1" dirty="0">
                <a:solidFill>
                  <a:srgbClr val="0070C0"/>
                </a:solidFill>
              </a:rPr>
              <a:t>RCRA Subtitle C</a:t>
            </a:r>
            <a:r>
              <a:rPr lang="en-US" sz="3200" dirty="0"/>
              <a:t> </a:t>
            </a:r>
          </a:p>
          <a:p>
            <a:pPr marL="0" indent="0" algn="l">
              <a:buNone/>
            </a:pPr>
            <a:r>
              <a:rPr lang="en-US" sz="3200" dirty="0"/>
              <a:t>Hazardous municipal solid waste</a:t>
            </a:r>
          </a:p>
          <a:p>
            <a:pPr marL="0" indent="0" algn="l">
              <a:buNone/>
            </a:pPr>
            <a:r>
              <a:rPr lang="en-US" sz="3200" dirty="0"/>
              <a:t>Hazardous industrial solid waste</a:t>
            </a:r>
          </a:p>
          <a:p>
            <a:endParaRPr lang="en-US" dirty="0"/>
          </a:p>
        </p:txBody>
      </p:sp>
      <p:sp>
        <p:nvSpPr>
          <p:cNvPr id="4" name="Slide Number Placeholder 3">
            <a:extLst>
              <a:ext uri="{FF2B5EF4-FFF2-40B4-BE49-F238E27FC236}">
                <a16:creationId xmlns:a16="http://schemas.microsoft.com/office/drawing/2014/main" id="{CA7803B6-976E-A9E9-7B2E-34A0330780A8}"/>
              </a:ext>
            </a:extLst>
          </p:cNvPr>
          <p:cNvSpPr>
            <a:spLocks noGrp="1"/>
          </p:cNvSpPr>
          <p:nvPr>
            <p:ph type="sldNum" sz="quarter" idx="12"/>
          </p:nvPr>
        </p:nvSpPr>
        <p:spPr/>
        <p:txBody>
          <a:bodyPr/>
          <a:lstStyle/>
          <a:p>
            <a:fld id="{FE96E056-139D-44BA-96DA-C01F9CC74598}" type="slidenum">
              <a:rPr lang="en-US" smtClean="0"/>
              <a:pPr/>
              <a:t>3</a:t>
            </a:fld>
            <a:endParaRPr lang="en-US" dirty="0"/>
          </a:p>
        </p:txBody>
      </p:sp>
      <p:sp>
        <p:nvSpPr>
          <p:cNvPr id="5" name="Footer Placeholder 4">
            <a:extLst>
              <a:ext uri="{FF2B5EF4-FFF2-40B4-BE49-F238E27FC236}">
                <a16:creationId xmlns:a16="http://schemas.microsoft.com/office/drawing/2014/main" id="{2C7CC5F6-2C6E-C336-AB31-8C1C1F429DA6}"/>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1551176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1E54-E4D3-1AF6-DBAF-D19E0835F760}"/>
              </a:ext>
            </a:extLst>
          </p:cNvPr>
          <p:cNvSpPr>
            <a:spLocks noGrp="1"/>
          </p:cNvSpPr>
          <p:nvPr>
            <p:ph type="title"/>
          </p:nvPr>
        </p:nvSpPr>
        <p:spPr/>
        <p:txBody>
          <a:bodyPr/>
          <a:lstStyle/>
          <a:p>
            <a:pPr algn="ctr"/>
            <a:r>
              <a:rPr lang="en-US" dirty="0"/>
              <a:t>The TCEQ Executive Director is the Texas RCRA Administrator </a:t>
            </a:r>
          </a:p>
        </p:txBody>
      </p:sp>
      <p:sp>
        <p:nvSpPr>
          <p:cNvPr id="3" name="Content Placeholder 2">
            <a:extLst>
              <a:ext uri="{FF2B5EF4-FFF2-40B4-BE49-F238E27FC236}">
                <a16:creationId xmlns:a16="http://schemas.microsoft.com/office/drawing/2014/main" id="{42EC2E65-B31D-1E8F-1E3B-E820F9DE0387}"/>
              </a:ext>
            </a:extLst>
          </p:cNvPr>
          <p:cNvSpPr>
            <a:spLocks noGrp="1"/>
          </p:cNvSpPr>
          <p:nvPr>
            <p:ph idx="1"/>
          </p:nvPr>
        </p:nvSpPr>
        <p:spPr>
          <a:xfrm>
            <a:off x="990600" y="2331720"/>
            <a:ext cx="10287000" cy="3579558"/>
          </a:xfrm>
        </p:spPr>
        <p:txBody>
          <a:bodyPr/>
          <a:lstStyle/>
          <a:p>
            <a:pPr marL="0" indent="0">
              <a:buNone/>
            </a:pPr>
            <a:r>
              <a:rPr lang="en-US" dirty="0"/>
              <a:t>TCEQ administers Texas’ approved hazardous waste program</a:t>
            </a:r>
          </a:p>
          <a:p>
            <a:pPr marL="0" indent="0">
              <a:buNone/>
            </a:pPr>
            <a:r>
              <a:rPr lang="en-US" dirty="0"/>
              <a:t>40 CFR §272.2201 </a:t>
            </a:r>
          </a:p>
          <a:p>
            <a:pPr marL="0" indent="0">
              <a:buNone/>
            </a:pPr>
            <a:endParaRPr lang="en-US" dirty="0"/>
          </a:p>
          <a:p>
            <a:pPr marL="0" indent="0">
              <a:buNone/>
            </a:pPr>
            <a:r>
              <a:rPr lang="en-US" dirty="0"/>
              <a:t>TCEQ routinely adopts revisions to the federal hazardous waste program into TCEQ rules. </a:t>
            </a:r>
          </a:p>
          <a:p>
            <a:pPr marL="0" indent="0">
              <a:buNone/>
            </a:pPr>
            <a:endParaRPr lang="en-US" dirty="0"/>
          </a:p>
          <a:p>
            <a:pPr marL="0" indent="0">
              <a:buNone/>
            </a:pPr>
            <a:r>
              <a:rPr lang="en-US" dirty="0"/>
              <a:t>States but must be at least as stringent as the federal hazardous waste program and may be more stringent. </a:t>
            </a:r>
          </a:p>
        </p:txBody>
      </p:sp>
      <p:sp>
        <p:nvSpPr>
          <p:cNvPr id="4" name="Footer Placeholder 3">
            <a:extLst>
              <a:ext uri="{FF2B5EF4-FFF2-40B4-BE49-F238E27FC236}">
                <a16:creationId xmlns:a16="http://schemas.microsoft.com/office/drawing/2014/main" id="{C4F61A74-19B5-8B41-ECB7-4573C71C979A}"/>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77090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4A61A5-5074-9DFB-15B0-4111EFD3AEB4}"/>
              </a:ext>
            </a:extLst>
          </p:cNvPr>
          <p:cNvSpPr>
            <a:spLocks noGrp="1"/>
          </p:cNvSpPr>
          <p:nvPr>
            <p:ph type="title" idx="4294967295"/>
          </p:nvPr>
        </p:nvSpPr>
        <p:spPr>
          <a:xfrm>
            <a:off x="172528" y="802257"/>
            <a:ext cx="11879211" cy="931292"/>
          </a:xfrm>
          <a:prstGeom prst="rect">
            <a:avLst/>
          </a:prstGeom>
        </p:spPr>
        <p:txBody>
          <a:bodyPr/>
          <a:lstStyle/>
          <a:p>
            <a:pPr algn="ctr"/>
            <a:r>
              <a:rPr lang="en-US" dirty="0">
                <a:solidFill>
                  <a:srgbClr val="0070C0"/>
                </a:solidFill>
              </a:rPr>
              <a:t>Definition of Solid Waste</a:t>
            </a:r>
          </a:p>
        </p:txBody>
      </p:sp>
      <p:sp>
        <p:nvSpPr>
          <p:cNvPr id="7" name="Content Placeholder 6">
            <a:extLst>
              <a:ext uri="{FF2B5EF4-FFF2-40B4-BE49-F238E27FC236}">
                <a16:creationId xmlns:a16="http://schemas.microsoft.com/office/drawing/2014/main" id="{E4E35579-33D5-E144-32C6-1C518374477B}"/>
              </a:ext>
            </a:extLst>
          </p:cNvPr>
          <p:cNvSpPr>
            <a:spLocks noGrp="1"/>
          </p:cNvSpPr>
          <p:nvPr>
            <p:ph idx="4294967295"/>
          </p:nvPr>
        </p:nvSpPr>
        <p:spPr>
          <a:xfrm>
            <a:off x="678180" y="1855788"/>
            <a:ext cx="10340340" cy="4378325"/>
          </a:xfrm>
          <a:prstGeom prst="rect">
            <a:avLst/>
          </a:prstGeom>
        </p:spPr>
        <p:txBody>
          <a:bodyPr/>
          <a:lstStyle/>
          <a:p>
            <a:pPr marL="0" indent="0" algn="ctr">
              <a:buNone/>
            </a:pPr>
            <a:r>
              <a:rPr lang="en-US" b="1" dirty="0">
                <a:solidFill>
                  <a:srgbClr val="0070C0"/>
                </a:solidFill>
              </a:rPr>
              <a:t>US and its Territories </a:t>
            </a:r>
          </a:p>
          <a:p>
            <a:pPr marL="0" indent="0" algn="l">
              <a:buNone/>
            </a:pPr>
            <a:r>
              <a:rPr lang="en-US" dirty="0"/>
              <a:t>42 U.S.C. §6903(27) </a:t>
            </a:r>
          </a:p>
          <a:p>
            <a:pPr marL="0" indent="0" algn="l">
              <a:buNone/>
            </a:pPr>
            <a:r>
              <a:rPr lang="en-US" dirty="0"/>
              <a:t>40 CFR §261.2</a:t>
            </a:r>
          </a:p>
          <a:p>
            <a:pPr marL="0" indent="0" algn="l">
              <a:buNone/>
            </a:pPr>
            <a:r>
              <a:rPr lang="en-US" dirty="0"/>
              <a:t>Discarded material that is not excluded by a variance or a non waste determination.</a:t>
            </a:r>
          </a:p>
          <a:p>
            <a:pPr marL="0" indent="0" algn="ctr">
              <a:buNone/>
            </a:pPr>
            <a:r>
              <a:rPr lang="en-US" b="1" dirty="0">
                <a:solidFill>
                  <a:srgbClr val="0070C0"/>
                </a:solidFill>
              </a:rPr>
              <a:t>Texas </a:t>
            </a:r>
          </a:p>
          <a:p>
            <a:pPr marL="0" indent="0" algn="l">
              <a:buNone/>
            </a:pPr>
            <a:r>
              <a:rPr lang="en-US" dirty="0"/>
              <a:t>Tex. Health &amp; Safety Code §361.003(34) </a:t>
            </a:r>
          </a:p>
          <a:p>
            <a:pPr marL="0" indent="0" algn="l">
              <a:buNone/>
            </a:pPr>
            <a:r>
              <a:rPr lang="en-US" dirty="0"/>
              <a:t>Title 30 Tex. Admin. Code §335.1(160) &amp; §330.3(151)</a:t>
            </a:r>
          </a:p>
          <a:p>
            <a:pPr marL="0" indent="0" algn="l">
              <a:buNone/>
            </a:pPr>
            <a:r>
              <a:rPr lang="en-US" dirty="0"/>
              <a:t>Discarded Material that is not excluded.</a:t>
            </a:r>
          </a:p>
        </p:txBody>
      </p:sp>
      <p:sp>
        <p:nvSpPr>
          <p:cNvPr id="4" name="Slide Number Placeholder 3">
            <a:extLst>
              <a:ext uri="{FF2B5EF4-FFF2-40B4-BE49-F238E27FC236}">
                <a16:creationId xmlns:a16="http://schemas.microsoft.com/office/drawing/2014/main" id="{AFD8CA26-5463-72C0-5F28-E966DA39A41C}"/>
              </a:ext>
              <a:ext uri="{C183D7F6-B498-43B3-948B-1728B52AA6E4}">
                <adec:decorative xmlns:adec="http://schemas.microsoft.com/office/drawing/2017/decorative" val="1"/>
              </a:ext>
            </a:extLst>
          </p:cNvPr>
          <p:cNvSpPr>
            <a:spLocks noGrp="1"/>
          </p:cNvSpPr>
          <p:nvPr>
            <p:ph type="sldNum" sz="quarter" idx="12"/>
          </p:nvPr>
        </p:nvSpPr>
        <p:spPr>
          <a:prstGeom prst="rect">
            <a:avLst/>
          </a:prstGeom>
        </p:spPr>
        <p:txBody>
          <a:bodyPr/>
          <a:lstStyle/>
          <a:p>
            <a:fld id="{FE96E056-139D-44BA-96DA-C01F9CC74598}" type="slidenum">
              <a:rPr lang="en-US" smtClean="0"/>
              <a:pPr/>
              <a:t>5</a:t>
            </a:fld>
            <a:endParaRPr lang="en-US" dirty="0"/>
          </a:p>
        </p:txBody>
      </p:sp>
      <p:sp>
        <p:nvSpPr>
          <p:cNvPr id="5" name="Footer Placeholder 4">
            <a:extLst>
              <a:ext uri="{FF2B5EF4-FFF2-40B4-BE49-F238E27FC236}">
                <a16:creationId xmlns:a16="http://schemas.microsoft.com/office/drawing/2014/main" id="{F2550336-A2E6-6D4E-375A-26108F386F5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3857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BB886-7B56-A6BE-06F3-852DE2FDED77}"/>
              </a:ext>
            </a:extLst>
          </p:cNvPr>
          <p:cNvSpPr>
            <a:spLocks noGrp="1"/>
          </p:cNvSpPr>
          <p:nvPr>
            <p:ph type="title"/>
          </p:nvPr>
        </p:nvSpPr>
        <p:spPr>
          <a:xfrm>
            <a:off x="1043709" y="889579"/>
            <a:ext cx="9938327" cy="1325563"/>
          </a:xfrm>
        </p:spPr>
        <p:txBody>
          <a:bodyPr/>
          <a:lstStyle/>
          <a:p>
            <a:r>
              <a:rPr lang="en-US" sz="3200" dirty="0"/>
              <a:t>Solid Waste in Texas Excludes Oil and Gas Waste</a:t>
            </a:r>
          </a:p>
        </p:txBody>
      </p:sp>
      <p:sp>
        <p:nvSpPr>
          <p:cNvPr id="3" name="Content Placeholder 2">
            <a:extLst>
              <a:ext uri="{FF2B5EF4-FFF2-40B4-BE49-F238E27FC236}">
                <a16:creationId xmlns:a16="http://schemas.microsoft.com/office/drawing/2014/main" id="{70900D40-FDC5-629F-7DCB-FE0683CA9081}"/>
              </a:ext>
            </a:extLst>
          </p:cNvPr>
          <p:cNvSpPr>
            <a:spLocks noGrp="1"/>
          </p:cNvSpPr>
          <p:nvPr>
            <p:ph idx="1"/>
          </p:nvPr>
        </p:nvSpPr>
        <p:spPr>
          <a:xfrm>
            <a:off x="1346664" y="1496291"/>
            <a:ext cx="9426633" cy="4636654"/>
          </a:xfrm>
        </p:spPr>
        <p:txBody>
          <a:bodyPr/>
          <a:lstStyle/>
          <a:p>
            <a:pPr marL="0" indent="0" algn="ctr">
              <a:buNone/>
            </a:pPr>
            <a:endParaRPr lang="en-US" sz="2400" dirty="0"/>
          </a:p>
          <a:p>
            <a:pPr marL="0" indent="0" algn="ctr">
              <a:buNone/>
            </a:pPr>
            <a:endParaRPr lang="en-US" sz="2400" dirty="0"/>
          </a:p>
          <a:p>
            <a:pPr marL="0" indent="0" algn="ctr">
              <a:buNone/>
            </a:pPr>
            <a:r>
              <a:rPr lang="en-US" dirty="0"/>
              <a:t>Tex. Health &amp; Safety Code §361.003(34) </a:t>
            </a:r>
          </a:p>
          <a:p>
            <a:pPr marL="0" indent="0" algn="l">
              <a:buNone/>
            </a:pPr>
            <a:endParaRPr lang="en-US" dirty="0"/>
          </a:p>
          <a:p>
            <a:pPr marL="0" indent="0" algn="ctr">
              <a:buNone/>
            </a:pPr>
            <a:endParaRPr lang="en-US" b="0" dirty="0">
              <a:solidFill>
                <a:srgbClr val="1F1F1F"/>
              </a:solidFill>
              <a:effectLst/>
              <a:latin typeface="Source Sans Pro" panose="020B0503030403020204" pitchFamily="34" charset="0"/>
            </a:endParaRPr>
          </a:p>
          <a:p>
            <a:pPr marL="0" indent="0" algn="ctr">
              <a:buNone/>
            </a:pPr>
            <a:r>
              <a:rPr lang="en-US" b="0" dirty="0">
                <a:solidFill>
                  <a:srgbClr val="1F1F1F"/>
                </a:solidFill>
                <a:effectLst/>
              </a:rPr>
              <a:t>Tex. </a:t>
            </a:r>
            <a:r>
              <a:rPr lang="en-US" dirty="0"/>
              <a:t>Natural Resources Code § 91.101</a:t>
            </a:r>
          </a:p>
          <a:p>
            <a:pPr marL="0" indent="0">
              <a:buNone/>
            </a:pPr>
            <a:endParaRPr lang="en-US" dirty="0"/>
          </a:p>
        </p:txBody>
      </p:sp>
      <p:sp>
        <p:nvSpPr>
          <p:cNvPr id="4" name="Footer Placeholder 3">
            <a:extLst>
              <a:ext uri="{FF2B5EF4-FFF2-40B4-BE49-F238E27FC236}">
                <a16:creationId xmlns:a16="http://schemas.microsoft.com/office/drawing/2014/main" id="{026EB963-D27A-38D9-8F64-D7ADE5DB1083}"/>
              </a:ext>
              <a:ext uri="{C183D7F6-B498-43B3-948B-1728B52AA6E4}">
                <adec:decorative xmlns:adec="http://schemas.microsoft.com/office/drawing/2017/decorative" val="0"/>
              </a:ext>
            </a:extLst>
          </p:cNvPr>
          <p:cNvSpPr>
            <a:spLocks noGrp="1"/>
          </p:cNvSpPr>
          <p:nvPr>
            <p:ph type="ftr" sz="quarter" idx="11"/>
          </p:nvPr>
        </p:nvSpPr>
        <p:spPr/>
        <p:txBody>
          <a:bodyPr/>
          <a:lstStyle/>
          <a:p>
            <a:r>
              <a:rPr lang="en-US" dirty="0"/>
              <a:t>Tex. Health &amp; Safety Code §361.003(34)</a:t>
            </a:r>
          </a:p>
        </p:txBody>
      </p:sp>
    </p:spTree>
    <p:extLst>
      <p:ext uri="{BB962C8B-B14F-4D97-AF65-F5344CB8AC3E}">
        <p14:creationId xmlns:p14="http://schemas.microsoft.com/office/powerpoint/2010/main" val="2269689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F616-389A-BB5E-653A-12152DC10282}"/>
              </a:ext>
            </a:extLst>
          </p:cNvPr>
          <p:cNvSpPr>
            <a:spLocks noGrp="1"/>
          </p:cNvSpPr>
          <p:nvPr>
            <p:ph type="ctrTitle"/>
          </p:nvPr>
        </p:nvSpPr>
        <p:spPr>
          <a:xfrm>
            <a:off x="1524000" y="1246032"/>
            <a:ext cx="9144000" cy="1257301"/>
          </a:xfrm>
        </p:spPr>
        <p:txBody>
          <a:bodyPr/>
          <a:lstStyle/>
          <a:p>
            <a:pPr algn="ctr"/>
            <a:r>
              <a:rPr lang="en-US" sz="4000" dirty="0"/>
              <a:t>Railroad Commission  &amp; TCEQ Memorandum of Understanding </a:t>
            </a:r>
          </a:p>
        </p:txBody>
      </p:sp>
      <p:sp>
        <p:nvSpPr>
          <p:cNvPr id="3" name="Subtitle 2">
            <a:extLst>
              <a:ext uri="{FF2B5EF4-FFF2-40B4-BE49-F238E27FC236}">
                <a16:creationId xmlns:a16="http://schemas.microsoft.com/office/drawing/2014/main" id="{644B58DD-D951-6CAE-9D0B-11AE7EE1B741}"/>
              </a:ext>
            </a:extLst>
          </p:cNvPr>
          <p:cNvSpPr>
            <a:spLocks noGrp="1"/>
          </p:cNvSpPr>
          <p:nvPr>
            <p:ph type="subTitle" idx="1"/>
          </p:nvPr>
        </p:nvSpPr>
        <p:spPr/>
        <p:txBody>
          <a:bodyPr/>
          <a:lstStyle/>
          <a:p>
            <a:endParaRPr lang="en-US" dirty="0"/>
          </a:p>
          <a:p>
            <a:r>
              <a:rPr lang="en-US" sz="4000" dirty="0"/>
              <a:t>Title 30 Tex. Admin. Code 7.117 </a:t>
            </a:r>
          </a:p>
          <a:p>
            <a:r>
              <a:rPr lang="en-US" sz="4000" dirty="0"/>
              <a:t>&amp;</a:t>
            </a:r>
          </a:p>
          <a:p>
            <a:r>
              <a:rPr lang="en-US" sz="4000" dirty="0"/>
              <a:t>Title 16 Tex. Admin. Code 3.30</a:t>
            </a:r>
          </a:p>
        </p:txBody>
      </p:sp>
      <p:sp>
        <p:nvSpPr>
          <p:cNvPr id="4" name="Slide Number Placeholder 3">
            <a:extLst>
              <a:ext uri="{FF2B5EF4-FFF2-40B4-BE49-F238E27FC236}">
                <a16:creationId xmlns:a16="http://schemas.microsoft.com/office/drawing/2014/main" id="{6366C0D7-27C1-A5B9-3097-EE7B51618660}"/>
              </a:ext>
              <a:ext uri="{C183D7F6-B498-43B3-948B-1728B52AA6E4}">
                <adec:decorative xmlns:adec="http://schemas.microsoft.com/office/drawing/2017/decorative" val="1"/>
              </a:ext>
            </a:extLst>
          </p:cNvPr>
          <p:cNvSpPr>
            <a:spLocks noGrp="1"/>
          </p:cNvSpPr>
          <p:nvPr>
            <p:ph type="sldNum" sz="quarter" idx="12"/>
          </p:nvPr>
        </p:nvSpPr>
        <p:spPr/>
        <p:txBody>
          <a:bodyPr/>
          <a:lstStyle/>
          <a:p>
            <a:fld id="{FE96E056-139D-44BA-96DA-C01F9CC74598}" type="slidenum">
              <a:rPr lang="en-US" smtClean="0"/>
              <a:pPr/>
              <a:t>7</a:t>
            </a:fld>
            <a:endParaRPr lang="en-US" dirty="0"/>
          </a:p>
        </p:txBody>
      </p:sp>
      <p:sp>
        <p:nvSpPr>
          <p:cNvPr id="5" name="Footer Placeholder 4">
            <a:extLst>
              <a:ext uri="{FF2B5EF4-FFF2-40B4-BE49-F238E27FC236}">
                <a16:creationId xmlns:a16="http://schemas.microsoft.com/office/drawing/2014/main" id="{1F47F034-5654-5094-0AAD-5C544DCAD84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58633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D4515-026C-F7D3-04D8-E105C233C2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83A978-5E86-7BB7-A0EA-FF2A29C10AF0}"/>
              </a:ext>
            </a:extLst>
          </p:cNvPr>
          <p:cNvSpPr>
            <a:spLocks noGrp="1"/>
          </p:cNvSpPr>
          <p:nvPr>
            <p:ph type="title"/>
          </p:nvPr>
        </p:nvSpPr>
        <p:spPr>
          <a:xfrm>
            <a:off x="1346664" y="471056"/>
            <a:ext cx="9426633" cy="1521030"/>
          </a:xfrm>
        </p:spPr>
        <p:txBody>
          <a:bodyPr/>
          <a:lstStyle/>
          <a:p>
            <a:pPr algn="ctr"/>
            <a:r>
              <a:rPr lang="en-US" dirty="0"/>
              <a:t>Definition of Hazardous Waste </a:t>
            </a:r>
            <a:br>
              <a:rPr lang="en-US" dirty="0"/>
            </a:br>
            <a:r>
              <a:rPr lang="en-US" dirty="0"/>
              <a:t>US &amp; it’s Territories</a:t>
            </a:r>
            <a:br>
              <a:rPr lang="en-US" dirty="0"/>
            </a:br>
            <a:endParaRPr lang="en-US" dirty="0"/>
          </a:p>
        </p:txBody>
      </p:sp>
      <p:sp>
        <p:nvSpPr>
          <p:cNvPr id="3" name="Content Placeholder 2">
            <a:extLst>
              <a:ext uri="{FF2B5EF4-FFF2-40B4-BE49-F238E27FC236}">
                <a16:creationId xmlns:a16="http://schemas.microsoft.com/office/drawing/2014/main" id="{E0C0E827-300F-03A0-59D6-51CFC38916CC}"/>
              </a:ext>
            </a:extLst>
          </p:cNvPr>
          <p:cNvSpPr>
            <a:spLocks noGrp="1"/>
          </p:cNvSpPr>
          <p:nvPr>
            <p:ph idx="1"/>
          </p:nvPr>
        </p:nvSpPr>
        <p:spPr>
          <a:xfrm>
            <a:off x="1651464" y="1992085"/>
            <a:ext cx="9426633" cy="4310744"/>
          </a:xfrm>
        </p:spPr>
        <p:txBody>
          <a:bodyPr/>
          <a:lstStyle/>
          <a:p>
            <a:pPr algn="ctr" fontAlgn="base">
              <a:buNone/>
            </a:pPr>
            <a:r>
              <a:rPr lang="en-US" sz="2000" b="1" i="0" dirty="0">
                <a:solidFill>
                  <a:srgbClr val="1F1F1F"/>
                </a:solidFill>
                <a:effectLst/>
              </a:rPr>
              <a:t>42 U.S.C.A. §6903(5)</a:t>
            </a:r>
            <a:endParaRPr lang="en-US" sz="2000" b="1" dirty="0"/>
          </a:p>
          <a:p>
            <a:pPr algn="l" fontAlgn="base">
              <a:buNone/>
            </a:pPr>
            <a:r>
              <a:rPr lang="en-US" sz="2000" b="1" i="0" dirty="0">
                <a:solidFill>
                  <a:srgbClr val="1F1F1F"/>
                </a:solidFill>
                <a:effectLst/>
                <a:latin typeface="Source Sans Pro" panose="020B0503030403020204" pitchFamily="34" charset="0"/>
              </a:rPr>
              <a:t>(5)</a:t>
            </a:r>
            <a:r>
              <a:rPr lang="en-US" sz="2000" b="0" i="0" dirty="0">
                <a:solidFill>
                  <a:srgbClr val="1F1F1F"/>
                </a:solidFill>
                <a:effectLst/>
                <a:latin typeface="Source Sans Pro" panose="020B0503030403020204" pitchFamily="34" charset="0"/>
              </a:rPr>
              <a:t> The term “hazardous waste” means a solid waste, or combination of solid wastes, which because of its quantity, concentration, or physical, chemical, or infectious characteristics may--</a:t>
            </a:r>
          </a:p>
          <a:p>
            <a:pPr algn="l" fontAlgn="base">
              <a:buNone/>
            </a:pPr>
            <a:r>
              <a:rPr lang="en-US" sz="2000" b="1" i="0" dirty="0">
                <a:solidFill>
                  <a:srgbClr val="1F1F1F"/>
                </a:solidFill>
                <a:effectLst/>
                <a:latin typeface="Source Sans Pro" panose="020B0503030403020204" pitchFamily="34" charset="0"/>
              </a:rPr>
              <a:t>(A)</a:t>
            </a:r>
            <a:r>
              <a:rPr lang="en-US" sz="2000" b="0" i="0" dirty="0">
                <a:solidFill>
                  <a:srgbClr val="1F1F1F"/>
                </a:solidFill>
                <a:effectLst/>
                <a:latin typeface="Source Sans Pro" panose="020B0503030403020204" pitchFamily="34" charset="0"/>
              </a:rPr>
              <a:t> cause, or significantly contribute to an increase in mortality or an increase in serious irreversible, or incapacitating reversible, illness; or</a:t>
            </a:r>
          </a:p>
          <a:p>
            <a:pPr marL="0" indent="0" algn="l" fontAlgn="base">
              <a:buNone/>
            </a:pPr>
            <a:r>
              <a:rPr lang="en-US" sz="2000" b="1" i="0" dirty="0">
                <a:solidFill>
                  <a:srgbClr val="1F1F1F"/>
                </a:solidFill>
                <a:effectLst/>
                <a:latin typeface="Source Sans Pro" panose="020B0503030403020204" pitchFamily="34" charset="0"/>
              </a:rPr>
              <a:t>(B)</a:t>
            </a:r>
            <a:r>
              <a:rPr lang="en-US" sz="2000" b="0" i="0" dirty="0">
                <a:solidFill>
                  <a:srgbClr val="1F1F1F"/>
                </a:solidFill>
                <a:effectLst/>
                <a:latin typeface="Source Sans Pro" panose="020B0503030403020204" pitchFamily="34" charset="0"/>
              </a:rPr>
              <a:t> pose a substantial present or potential hazard to human health or the environment when improperly treated, stored, transported, or disposed of, or otherwise managed.</a:t>
            </a:r>
          </a:p>
          <a:p>
            <a:pPr algn="ctr" fontAlgn="base">
              <a:buNone/>
            </a:pPr>
            <a:r>
              <a:rPr lang="en-US" sz="2000" b="1" i="0" dirty="0">
                <a:solidFill>
                  <a:srgbClr val="1F1F1F"/>
                </a:solidFill>
                <a:effectLst/>
              </a:rPr>
              <a:t>40 C.F.R. §261.3</a:t>
            </a:r>
          </a:p>
          <a:p>
            <a:pPr algn="l" fontAlgn="base">
              <a:buNone/>
            </a:pPr>
            <a:r>
              <a:rPr lang="en-US" sz="2000" b="1" i="0" dirty="0">
                <a:solidFill>
                  <a:srgbClr val="1F1F1F"/>
                </a:solidFill>
                <a:effectLst/>
                <a:latin typeface="Source Sans Pro" panose="020B0503030403020204" pitchFamily="34" charset="0"/>
              </a:rPr>
              <a:t>(a) </a:t>
            </a:r>
            <a:r>
              <a:rPr lang="en-US" sz="2000" b="0" i="0" dirty="0">
                <a:solidFill>
                  <a:srgbClr val="1F1F1F"/>
                </a:solidFill>
                <a:effectLst/>
                <a:latin typeface="Source Sans Pro" panose="020B0503030403020204" pitchFamily="34" charset="0"/>
              </a:rPr>
              <a:t>A solid waste, as defined </a:t>
            </a:r>
            <a:r>
              <a:rPr lang="en-US" sz="2000" b="0" i="0" dirty="0">
                <a:effectLst/>
                <a:latin typeface="Source Sans Pro" panose="020B0503030403020204" pitchFamily="34" charset="0"/>
              </a:rPr>
              <a:t>in </a:t>
            </a:r>
            <a:r>
              <a:rPr lang="en-US" sz="2000" b="0" i="0" u="none" strike="noStrike" dirty="0">
                <a:effectLst/>
                <a:latin typeface="Source Sans Pro" panose="020B0503030403020204" pitchFamily="34" charset="0"/>
              </a:rPr>
              <a:t>§261.2</a:t>
            </a:r>
            <a:r>
              <a:rPr lang="en-US" sz="2000" b="0" i="0" dirty="0">
                <a:effectLst/>
                <a:latin typeface="Source Sans Pro" panose="020B0503030403020204" pitchFamily="34" charset="0"/>
              </a:rPr>
              <a:t>, is a hazardous waste if: It exhibits a hazardous waste  characteristic  identified in 40 CFR Part 261  subpart C, or it is not excluded from regulation as a hazardous waste under 40 CFR </a:t>
            </a:r>
            <a:r>
              <a:rPr lang="en-US" sz="2000" b="0" i="0" u="none" strike="noStrike" dirty="0">
                <a:effectLst/>
                <a:latin typeface="Source Sans Pro" panose="020B0503030403020204" pitchFamily="34" charset="0"/>
              </a:rPr>
              <a:t>§261.4(b)</a:t>
            </a:r>
            <a:r>
              <a:rPr lang="en-US" sz="2000" b="0" i="0" dirty="0">
                <a:effectLst/>
                <a:latin typeface="Source Sans Pro" panose="020B0503030403020204" pitchFamily="34" charset="0"/>
              </a:rPr>
              <a:t>; and is </a:t>
            </a:r>
            <a:r>
              <a:rPr lang="en-US" sz="2000" b="0" i="0" dirty="0">
                <a:solidFill>
                  <a:srgbClr val="1F1F1F"/>
                </a:solidFill>
                <a:effectLst/>
                <a:latin typeface="Source Sans Pro" panose="020B0503030403020204" pitchFamily="34" charset="0"/>
              </a:rPr>
              <a:t>listed in 40 CFR Subpart D and is not excluded from the lists in Subpart D. </a:t>
            </a:r>
          </a:p>
          <a:p>
            <a:pPr marL="0" indent="0" algn="l" fontAlgn="base">
              <a:buNone/>
            </a:pPr>
            <a:endParaRPr lang="en-US" sz="2000" b="1" dirty="0"/>
          </a:p>
        </p:txBody>
      </p:sp>
      <p:sp>
        <p:nvSpPr>
          <p:cNvPr id="4" name="Footer Placeholder 3">
            <a:extLst>
              <a:ext uri="{FF2B5EF4-FFF2-40B4-BE49-F238E27FC236}">
                <a16:creationId xmlns:a16="http://schemas.microsoft.com/office/drawing/2014/main" id="{A90789FB-282E-43F5-D2B4-7CF54F293C4B}"/>
              </a:ext>
              <a:ext uri="{C183D7F6-B498-43B3-948B-1728B52AA6E4}">
                <adec:decorative xmlns:adec="http://schemas.microsoft.com/office/drawing/2017/decorative" val="1"/>
              </a:ext>
            </a:extLst>
          </p:cNvPr>
          <p:cNvSpPr>
            <a:spLocks noGrp="1"/>
          </p:cNvSpPr>
          <p:nvPr>
            <p:ph type="ftr" sz="quarter" idx="11"/>
          </p:nvPr>
        </p:nvSpPr>
        <p:spPr>
          <a:xfrm>
            <a:off x="4038600" y="6386944"/>
            <a:ext cx="4114800" cy="334533"/>
          </a:xfrm>
        </p:spPr>
        <p:txBody>
          <a:bodyPr/>
          <a:lstStyle/>
          <a:p>
            <a:endParaRPr lang="en-US" dirty="0"/>
          </a:p>
        </p:txBody>
      </p:sp>
    </p:spTree>
    <p:extLst>
      <p:ext uri="{BB962C8B-B14F-4D97-AF65-F5344CB8AC3E}">
        <p14:creationId xmlns:p14="http://schemas.microsoft.com/office/powerpoint/2010/main" val="1455845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46786-0AC0-C388-BF99-81D8D49A2926}"/>
              </a:ext>
            </a:extLst>
          </p:cNvPr>
          <p:cNvSpPr>
            <a:spLocks noGrp="1"/>
          </p:cNvSpPr>
          <p:nvPr>
            <p:ph type="title"/>
          </p:nvPr>
        </p:nvSpPr>
        <p:spPr>
          <a:xfrm>
            <a:off x="947057" y="471056"/>
            <a:ext cx="10450285" cy="618836"/>
          </a:xfrm>
        </p:spPr>
        <p:txBody>
          <a:bodyPr/>
          <a:lstStyle/>
          <a:p>
            <a:pPr algn="ctr"/>
            <a:r>
              <a:rPr lang="en-US" sz="4000" dirty="0"/>
              <a:t>Definitions of Hazardous Waste in Texas</a:t>
            </a:r>
            <a:r>
              <a:rPr lang="en-US" dirty="0"/>
              <a:t>  </a:t>
            </a:r>
            <a:br>
              <a:rPr lang="en-US" dirty="0"/>
            </a:br>
            <a:endParaRPr lang="en-US" dirty="0"/>
          </a:p>
        </p:txBody>
      </p:sp>
      <p:sp>
        <p:nvSpPr>
          <p:cNvPr id="3" name="Content Placeholder 2">
            <a:extLst>
              <a:ext uri="{FF2B5EF4-FFF2-40B4-BE49-F238E27FC236}">
                <a16:creationId xmlns:a16="http://schemas.microsoft.com/office/drawing/2014/main" id="{D4BF5752-7E29-B6D8-89FA-B22A6A45BA7E}"/>
              </a:ext>
            </a:extLst>
          </p:cNvPr>
          <p:cNvSpPr>
            <a:spLocks noGrp="1"/>
          </p:cNvSpPr>
          <p:nvPr>
            <p:ph idx="1"/>
          </p:nvPr>
        </p:nvSpPr>
        <p:spPr>
          <a:xfrm>
            <a:off x="1346664" y="1191491"/>
            <a:ext cx="9426633" cy="4719787"/>
          </a:xfrm>
        </p:spPr>
        <p:txBody>
          <a:bodyPr/>
          <a:lstStyle/>
          <a:p>
            <a:pPr marL="0" indent="0" algn="ctr">
              <a:buNone/>
            </a:pPr>
            <a:endParaRPr lang="en-US" sz="2400" b="1" dirty="0"/>
          </a:p>
          <a:p>
            <a:pPr marL="0" indent="0" algn="ctr">
              <a:buNone/>
            </a:pPr>
            <a:r>
              <a:rPr lang="en-US" sz="2400" b="1" dirty="0">
                <a:solidFill>
                  <a:srgbClr val="0070C0"/>
                </a:solidFill>
              </a:rPr>
              <a:t>Tex. Health &amp; Safety Code §361.003(12) </a:t>
            </a:r>
          </a:p>
          <a:p>
            <a:pPr marL="0" indent="0" algn="ctr">
              <a:buNone/>
            </a:pPr>
            <a:r>
              <a:rPr lang="en-US" sz="2400" b="1" dirty="0">
                <a:solidFill>
                  <a:srgbClr val="0070C0"/>
                </a:solidFill>
              </a:rPr>
              <a:t>TCEQ Title 30 Tex. Admin. Code §335.1(83)</a:t>
            </a:r>
          </a:p>
          <a:p>
            <a:pPr marL="0" indent="0">
              <a:buNone/>
            </a:pPr>
            <a:r>
              <a:rPr lang="en-US" sz="2400" b="0" i="0" dirty="0">
                <a:solidFill>
                  <a:srgbClr val="1F1F1F"/>
                </a:solidFill>
                <a:effectLst/>
                <a:latin typeface="Source Sans Pro" panose="020B0503030403020204" pitchFamily="34" charset="0"/>
              </a:rPr>
              <a:t>“Hazardous waste” means solid waste identified or listed as a hazardous waste by the administrator of the United States Environmental Protection Agency under the federal Solid Waste Disposal Act, as amended by the Resource Conservation and Recovery Act of 1976, as </a:t>
            </a:r>
            <a:r>
              <a:rPr lang="en-US" sz="2400" b="0" i="0" dirty="0">
                <a:effectLst/>
                <a:latin typeface="Source Sans Pro" panose="020B0503030403020204" pitchFamily="34" charset="0"/>
              </a:rPr>
              <a:t>amended (</a:t>
            </a:r>
            <a:r>
              <a:rPr lang="en-US" sz="2400" b="0" i="0" u="none" strike="noStrike" dirty="0">
                <a:effectLst/>
                <a:latin typeface="Source Sans Pro" panose="020B0503030403020204" pitchFamily="34" charset="0"/>
              </a:rPr>
              <a:t>42 U.S.C. § 6901 et seq.</a:t>
            </a:r>
            <a:r>
              <a:rPr lang="en-US" sz="2400" b="0" i="0" dirty="0">
                <a:effectLst/>
                <a:latin typeface="Source Sans Pro" panose="020B0503030403020204" pitchFamily="34" charset="0"/>
              </a:rPr>
              <a:t>).</a:t>
            </a:r>
            <a:endParaRPr lang="en-US" sz="2400" b="0" i="0" u="none" strike="noStrike" dirty="0">
              <a:effectLst/>
              <a:latin typeface="Source Sans Pro" panose="020B0503030403020204" pitchFamily="34" charset="0"/>
            </a:endParaRPr>
          </a:p>
          <a:p>
            <a:pPr marL="0" indent="0" algn="ctr">
              <a:buNone/>
            </a:pPr>
            <a:r>
              <a:rPr lang="en-US" sz="2400" b="1" i="0" dirty="0">
                <a:solidFill>
                  <a:srgbClr val="0070C0"/>
                </a:solidFill>
                <a:effectLst/>
              </a:rPr>
              <a:t>Railroad Commission 16 Tex. Admin. Code </a:t>
            </a:r>
            <a:r>
              <a:rPr lang="en-US" sz="2400" b="1" i="0" u="none" strike="noStrike" dirty="0">
                <a:solidFill>
                  <a:srgbClr val="0070C0"/>
                </a:solidFill>
                <a:effectLst/>
              </a:rPr>
              <a:t>§</a:t>
            </a:r>
            <a:r>
              <a:rPr lang="en-US" sz="2400" b="1" i="0" dirty="0">
                <a:solidFill>
                  <a:srgbClr val="0070C0"/>
                </a:solidFill>
                <a:effectLst/>
              </a:rPr>
              <a:t>3.98(34) </a:t>
            </a:r>
          </a:p>
          <a:p>
            <a:pPr marL="0" indent="0">
              <a:buNone/>
            </a:pPr>
            <a:r>
              <a:rPr lang="en-US" sz="2400" b="0" i="0" dirty="0">
                <a:solidFill>
                  <a:srgbClr val="1F1F1F"/>
                </a:solidFill>
                <a:effectLst/>
                <a:latin typeface="Source Sans Pro" panose="020B0503030403020204" pitchFamily="34" charset="0"/>
              </a:rPr>
              <a:t>Hazardous waste--A hazardous waste, as defined in </a:t>
            </a:r>
            <a:r>
              <a:rPr lang="en-US" sz="2400" b="0" i="0" u="none" strike="noStrike" dirty="0">
                <a:effectLst/>
                <a:latin typeface="Source Sans Pro" panose="020B0503030403020204" pitchFamily="34" charset="0"/>
              </a:rPr>
              <a:t>40 CFR §261.3</a:t>
            </a:r>
            <a:r>
              <a:rPr lang="en-US" sz="2400" b="0" i="0" dirty="0">
                <a:effectLst/>
                <a:latin typeface="Source Sans Pro" panose="020B0503030403020204" pitchFamily="34" charset="0"/>
              </a:rPr>
              <a:t>, including a hazardous oil and gas waste. </a:t>
            </a:r>
            <a:endParaRPr lang="en-US" sz="2400" dirty="0"/>
          </a:p>
        </p:txBody>
      </p:sp>
      <p:sp>
        <p:nvSpPr>
          <p:cNvPr id="4" name="Footer Placeholder 3">
            <a:extLst>
              <a:ext uri="{FF2B5EF4-FFF2-40B4-BE49-F238E27FC236}">
                <a16:creationId xmlns:a16="http://schemas.microsoft.com/office/drawing/2014/main" id="{2E3A4D68-35D6-C215-1903-A2917330D5ED}"/>
              </a:ext>
              <a:ext uri="{C183D7F6-B498-43B3-948B-1728B52AA6E4}">
                <adec:decorative xmlns:adec="http://schemas.microsoft.com/office/drawing/2017/decorative" val="1"/>
              </a:ext>
            </a:extLst>
          </p:cNvPr>
          <p:cNvSpPr>
            <a:spLocks noGrp="1"/>
          </p:cNvSpPr>
          <p:nvPr>
            <p:ph type="ftr" sz="quarter" idx="11"/>
          </p:nvPr>
        </p:nvSpPr>
        <p:spPr>
          <a:xfrm>
            <a:off x="4038600" y="6188364"/>
            <a:ext cx="4114800" cy="533113"/>
          </a:xfrm>
        </p:spPr>
        <p:txBody>
          <a:bodyPr/>
          <a:lstStyle/>
          <a:p>
            <a:endParaRPr lang="en-US" dirty="0"/>
          </a:p>
        </p:txBody>
      </p:sp>
    </p:spTree>
    <p:extLst>
      <p:ext uri="{BB962C8B-B14F-4D97-AF65-F5344CB8AC3E}">
        <p14:creationId xmlns:p14="http://schemas.microsoft.com/office/powerpoint/2010/main" val="271338113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1" id="{43032F23-8A8A-414A-BB12-6F55226F491C}" vid="{31A4273F-DE06-43CA-AAE0-B29F183E03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TCEQ-crosshatch green-light</Template>
  <TotalTime>10528</TotalTime>
  <Words>1301</Words>
  <Application>Microsoft Office PowerPoint</Application>
  <PresentationFormat>Widescreen</PresentationFormat>
  <Paragraphs>192</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Source Sans Pro</vt:lpstr>
      <vt:lpstr>Source Sans Pro Web</vt:lpstr>
      <vt:lpstr>Verdana</vt:lpstr>
      <vt:lpstr>Wingdings</vt:lpstr>
      <vt:lpstr>Custom Design</vt:lpstr>
      <vt:lpstr>SOLID WASTE &amp; UNIVERSAL WASTE</vt:lpstr>
      <vt:lpstr>RCRA</vt:lpstr>
      <vt:lpstr>TCEQ Implements  RCRA Subtitles C and D </vt:lpstr>
      <vt:lpstr>The TCEQ Executive Director is the Texas RCRA Administrator </vt:lpstr>
      <vt:lpstr>Definition of Solid Waste</vt:lpstr>
      <vt:lpstr>Solid Waste in Texas Excludes Oil and Gas Waste</vt:lpstr>
      <vt:lpstr>Railroad Commission  &amp; TCEQ Memorandum of Understanding </vt:lpstr>
      <vt:lpstr>Definition of Hazardous Waste  US &amp; it’s Territories </vt:lpstr>
      <vt:lpstr>Definitions of Hazardous Waste in Texas   </vt:lpstr>
      <vt:lpstr>All solid waste in the US and its territories is subject to an accurate  Hazardous Waste Determination </vt:lpstr>
      <vt:lpstr>Changes in Hazardous Waste program </vt:lpstr>
      <vt:lpstr>Changes in Hazardous Waste program </vt:lpstr>
      <vt:lpstr>Hazardous Secondary Material </vt:lpstr>
      <vt:lpstr>Hazardous Secondary Material </vt:lpstr>
      <vt:lpstr>Benefits of HSM Regulations</vt:lpstr>
      <vt:lpstr>TCEQ Adopted HSM in  30 Tex. Admin. Code Chapter 335</vt:lpstr>
      <vt:lpstr>Universal Waste</vt:lpstr>
      <vt:lpstr>Benefits of Universal Waste Regulations</vt:lpstr>
      <vt:lpstr>Types of Universal Waste in Texas</vt:lpstr>
      <vt:lpstr>Paint and Paint- Related Waste </vt:lpstr>
      <vt:lpstr>Paint and Paint-Related Waste </vt:lpstr>
      <vt:lpstr>QUESTIONS?</vt:lpstr>
      <vt:lpstr>Thank you diane.goss@tceg.texas.gov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Diane Goss</dc:creator>
  <cp:lastModifiedBy>Diane Goss</cp:lastModifiedBy>
  <cp:revision>5</cp:revision>
  <dcterms:created xsi:type="dcterms:W3CDTF">2025-06-28T16:59:35Z</dcterms:created>
  <dcterms:modified xsi:type="dcterms:W3CDTF">2025-08-04T16:47:43Z</dcterms:modified>
</cp:coreProperties>
</file>