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</p:sldMasterIdLst>
  <p:notesMasterIdLst>
    <p:notesMasterId r:id="rId26"/>
  </p:notesMasterIdLst>
  <p:sldIdLst>
    <p:sldId id="256" r:id="rId5"/>
    <p:sldId id="257" r:id="rId6"/>
    <p:sldId id="258" r:id="rId7"/>
    <p:sldId id="1506" r:id="rId8"/>
    <p:sldId id="1829" r:id="rId9"/>
    <p:sldId id="2809" r:id="rId10"/>
    <p:sldId id="2808" r:id="rId11"/>
    <p:sldId id="2843" r:id="rId12"/>
    <p:sldId id="1830" r:id="rId13"/>
    <p:sldId id="2820" r:id="rId14"/>
    <p:sldId id="2844" r:id="rId15"/>
    <p:sldId id="2845" r:id="rId16"/>
    <p:sldId id="2838" r:id="rId17"/>
    <p:sldId id="2829" r:id="rId18"/>
    <p:sldId id="259" r:id="rId19"/>
    <p:sldId id="2692" r:id="rId20"/>
    <p:sldId id="2701" r:id="rId21"/>
    <p:sldId id="2824" r:id="rId22"/>
    <p:sldId id="1844" r:id="rId23"/>
    <p:sldId id="1843" r:id="rId24"/>
    <p:sldId id="1845" r:id="rId25"/>
  </p:sldIdLst>
  <p:sldSz cx="12192000" cy="6858000"/>
  <p:notesSz cx="7027863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9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2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Blackburn" userId="84cc88a6-70fc-4e44-a048-8624642573e1" providerId="ADAL" clId="{FDD5AB0E-1A47-4D25-80A9-6D6E885A6BAE}"/>
    <pc:docChg chg="modSld">
      <pc:chgData name="Jim Blackburn" userId="84cc88a6-70fc-4e44-a048-8624642573e1" providerId="ADAL" clId="{FDD5AB0E-1A47-4D25-80A9-6D6E885A6BAE}" dt="2025-07-01T22:55:56.150" v="4" actId="207"/>
      <pc:docMkLst>
        <pc:docMk/>
      </pc:docMkLst>
      <pc:sldChg chg="modSp mod">
        <pc:chgData name="Jim Blackburn" userId="84cc88a6-70fc-4e44-a048-8624642573e1" providerId="ADAL" clId="{FDD5AB0E-1A47-4D25-80A9-6D6E885A6BAE}" dt="2025-07-01T22:55:56.150" v="4" actId="207"/>
        <pc:sldMkLst>
          <pc:docMk/>
          <pc:sldMk cId="3481184301" sldId="2845"/>
        </pc:sldMkLst>
        <pc:spChg chg="mod">
          <ac:chgData name="Jim Blackburn" userId="84cc88a6-70fc-4e44-a048-8624642573e1" providerId="ADAL" clId="{FDD5AB0E-1A47-4D25-80A9-6D6E885A6BAE}" dt="2025-07-01T22:55:56.150" v="4" actId="207"/>
          <ac:spMkLst>
            <pc:docMk/>
            <pc:sldMk cId="3481184301" sldId="2845"/>
            <ac:spMk id="5" creationId="{6A3DF40A-2FA9-F8CD-73E6-2399EACADCDC}"/>
          </ac:spMkLst>
        </pc:spChg>
        <pc:spChg chg="mod">
          <ac:chgData name="Jim Blackburn" userId="84cc88a6-70fc-4e44-a048-8624642573e1" providerId="ADAL" clId="{FDD5AB0E-1A47-4D25-80A9-6D6E885A6BAE}" dt="2025-07-01T22:55:53.355" v="3" actId="207"/>
          <ac:spMkLst>
            <pc:docMk/>
            <pc:sldMk cId="3481184301" sldId="2845"/>
            <ac:spMk id="7" creationId="{4E8D5AC2-C383-9837-9F83-23D466021A59}"/>
          </ac:spMkLst>
        </pc:spChg>
        <pc:spChg chg="mod">
          <ac:chgData name="Jim Blackburn" userId="84cc88a6-70fc-4e44-a048-8624642573e1" providerId="ADAL" clId="{FDD5AB0E-1A47-4D25-80A9-6D6E885A6BAE}" dt="2025-07-01T22:55:49.446" v="2" actId="207"/>
          <ac:spMkLst>
            <pc:docMk/>
            <pc:sldMk cId="3481184301" sldId="2845"/>
            <ac:spMk id="9" creationId="{E2FE0D44-46F6-E417-A6DC-D6D297998CFB}"/>
          </ac:spMkLst>
        </pc:spChg>
        <pc:spChg chg="mod">
          <ac:chgData name="Jim Blackburn" userId="84cc88a6-70fc-4e44-a048-8624642573e1" providerId="ADAL" clId="{FDD5AB0E-1A47-4D25-80A9-6D6E885A6BAE}" dt="2025-07-01T22:55:45.742" v="1" actId="207"/>
          <ac:spMkLst>
            <pc:docMk/>
            <pc:sldMk cId="3481184301" sldId="2845"/>
            <ac:spMk id="11" creationId="{1B9CBE36-66B3-5ABE-7565-1DC0C024C5CD}"/>
          </ac:spMkLst>
        </pc:spChg>
        <pc:spChg chg="mod">
          <ac:chgData name="Jim Blackburn" userId="84cc88a6-70fc-4e44-a048-8624642573e1" providerId="ADAL" clId="{FDD5AB0E-1A47-4D25-80A9-6D6E885A6BAE}" dt="2025-07-01T22:55:41.590" v="0" actId="207"/>
          <ac:spMkLst>
            <pc:docMk/>
            <pc:sldMk cId="3481184301" sldId="2845"/>
            <ac:spMk id="13" creationId="{3AB361B4-91E3-03F4-7BE0-D3A74BFC709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DF-422B-87B8-EC96A65EA834}"/>
              </c:ext>
            </c:extLst>
          </c:dPt>
          <c:dPt>
            <c:idx val="1"/>
            <c:bubble3D val="0"/>
            <c:explosion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6DC-4EC1-A7A3-449C91798680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6DC-4EC1-A7A3-449C917986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2DF-422B-87B8-EC96A65EA834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DC-4EC1-A7A3-449C91798680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6DC-4EC1-A7A3-449C91798680}"/>
              </c:ext>
            </c:extLst>
          </c:dPt>
          <c:cat>
            <c:strRef>
              <c:f>Sheet1!$A$2:$A$7</c:f>
              <c:strCache>
                <c:ptCount val="6"/>
                <c:pt idx="0">
                  <c:v> Renewables             27%</c:v>
                </c:pt>
                <c:pt idx="1">
                  <c:v> Nuclear                       7%</c:v>
                </c:pt>
                <c:pt idx="2">
                  <c:v>Efficiency                   27%</c:v>
                </c:pt>
                <c:pt idx="3">
                  <c:v>Nat Gas Switching      7%</c:v>
                </c:pt>
                <c:pt idx="4">
                  <c:v>Nature                        13%</c:v>
                </c:pt>
                <c:pt idx="5">
                  <c:v>CCUS                           20%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</c:v>
                </c:pt>
                <c:pt idx="1">
                  <c:v>2.5</c:v>
                </c:pt>
                <c:pt idx="2">
                  <c:v>10</c:v>
                </c:pt>
                <c:pt idx="3">
                  <c:v>2.5</c:v>
                </c:pt>
                <c:pt idx="4">
                  <c:v>5</c:v>
                </c:pt>
                <c:pt idx="5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DC-4EC1-A7A3-449C91798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57566437007873"/>
          <c:y val="3.4736587430081976E-2"/>
          <c:w val="0.34749311023622048"/>
          <c:h val="0.84208311748996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AE301A-9AD7-4C71-899B-B6E65714CE12}" type="doc">
      <dgm:prSet loTypeId="urn:microsoft.com/office/officeart/2017/3/layout/DropPinTimeline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23ADBE3-87D5-4A43-8E74-BB42D5C154A1}">
      <dgm:prSet/>
      <dgm:spPr/>
      <dgm:t>
        <a:bodyPr/>
        <a:lstStyle/>
        <a:p>
          <a:pPr>
            <a:defRPr b="1"/>
          </a:pPr>
          <a:r>
            <a:rPr lang="en-US"/>
            <a:t>1969</a:t>
          </a:r>
        </a:p>
      </dgm:t>
    </dgm:pt>
    <dgm:pt modelId="{04E3EBC6-13F7-4F12-A11F-471686804DEC}" type="parTrans" cxnId="{9ED08E84-4513-47A8-8F0E-D64035105FE6}">
      <dgm:prSet/>
      <dgm:spPr/>
      <dgm:t>
        <a:bodyPr/>
        <a:lstStyle/>
        <a:p>
          <a:endParaRPr lang="en-US"/>
        </a:p>
      </dgm:t>
    </dgm:pt>
    <dgm:pt modelId="{8D077C51-459D-45BE-BD37-DA2673D8556F}" type="sibTrans" cxnId="{9ED08E84-4513-47A8-8F0E-D64035105FE6}">
      <dgm:prSet/>
      <dgm:spPr/>
      <dgm:t>
        <a:bodyPr/>
        <a:lstStyle/>
        <a:p>
          <a:endParaRPr lang="en-US"/>
        </a:p>
      </dgm:t>
    </dgm:pt>
    <dgm:pt modelId="{CF92B945-01A0-4F48-B1EA-2731D8EC014A}">
      <dgm:prSet custT="1"/>
      <dgm:spPr/>
      <dgm:t>
        <a:bodyPr/>
        <a:lstStyle/>
        <a:p>
          <a:r>
            <a:rPr lang="en-US" sz="1500" b="1" dirty="0"/>
            <a:t>National Environmental Policy Act (NEPA</a:t>
          </a:r>
          <a:r>
            <a:rPr lang="en-US" sz="2000" b="1" dirty="0"/>
            <a:t>)</a:t>
          </a:r>
        </a:p>
      </dgm:t>
    </dgm:pt>
    <dgm:pt modelId="{1C90A011-6AB6-48F4-933E-374E8D00E309}" type="parTrans" cxnId="{5923B7C0-9B22-4AB1-A100-EAD3E4BECCFC}">
      <dgm:prSet/>
      <dgm:spPr/>
      <dgm:t>
        <a:bodyPr/>
        <a:lstStyle/>
        <a:p>
          <a:endParaRPr lang="en-US"/>
        </a:p>
      </dgm:t>
    </dgm:pt>
    <dgm:pt modelId="{221E1F86-0531-4900-863A-D4A9964E06F5}" type="sibTrans" cxnId="{5923B7C0-9B22-4AB1-A100-EAD3E4BECCFC}">
      <dgm:prSet/>
      <dgm:spPr/>
      <dgm:t>
        <a:bodyPr/>
        <a:lstStyle/>
        <a:p>
          <a:endParaRPr lang="en-US"/>
        </a:p>
      </dgm:t>
    </dgm:pt>
    <dgm:pt modelId="{4E6B2D29-0182-4700-B740-3D6DFAE278DD}">
      <dgm:prSet/>
      <dgm:spPr/>
      <dgm:t>
        <a:bodyPr/>
        <a:lstStyle/>
        <a:p>
          <a:pPr>
            <a:defRPr b="1"/>
          </a:pPr>
          <a:r>
            <a:rPr lang="en-US"/>
            <a:t>1970</a:t>
          </a:r>
        </a:p>
      </dgm:t>
    </dgm:pt>
    <dgm:pt modelId="{0D1A39EE-B19E-4050-BFC8-18354EA38C4A}" type="parTrans" cxnId="{0E49CD03-555A-4991-A44B-DFFA46E5A9FF}">
      <dgm:prSet/>
      <dgm:spPr/>
      <dgm:t>
        <a:bodyPr/>
        <a:lstStyle/>
        <a:p>
          <a:endParaRPr lang="en-US"/>
        </a:p>
      </dgm:t>
    </dgm:pt>
    <dgm:pt modelId="{834C7CF6-89D1-4E99-B2E8-40B8856F17E7}" type="sibTrans" cxnId="{0E49CD03-555A-4991-A44B-DFFA46E5A9FF}">
      <dgm:prSet/>
      <dgm:spPr/>
      <dgm:t>
        <a:bodyPr/>
        <a:lstStyle/>
        <a:p>
          <a:endParaRPr lang="en-US"/>
        </a:p>
      </dgm:t>
    </dgm:pt>
    <dgm:pt modelId="{3ACDD4F2-8B28-4C13-9DC5-DC4AD73EB48D}">
      <dgm:prSet/>
      <dgm:spPr/>
      <dgm:t>
        <a:bodyPr/>
        <a:lstStyle/>
        <a:p>
          <a:r>
            <a:rPr lang="en-US" b="1" dirty="0"/>
            <a:t>Clean Air Act – 1970, 1977, 1990</a:t>
          </a:r>
        </a:p>
      </dgm:t>
    </dgm:pt>
    <dgm:pt modelId="{B5A53D26-A12B-424E-AB0B-E8F27DCC2CEC}" type="parTrans" cxnId="{712E340E-FC70-4E9B-9197-30DEADBC620A}">
      <dgm:prSet/>
      <dgm:spPr/>
      <dgm:t>
        <a:bodyPr/>
        <a:lstStyle/>
        <a:p>
          <a:endParaRPr lang="en-US"/>
        </a:p>
      </dgm:t>
    </dgm:pt>
    <dgm:pt modelId="{24B898E1-0AE2-45CA-8039-0E0F6E1B72D3}" type="sibTrans" cxnId="{712E340E-FC70-4E9B-9197-30DEADBC620A}">
      <dgm:prSet/>
      <dgm:spPr/>
      <dgm:t>
        <a:bodyPr/>
        <a:lstStyle/>
        <a:p>
          <a:endParaRPr lang="en-US"/>
        </a:p>
      </dgm:t>
    </dgm:pt>
    <dgm:pt modelId="{E08E0FC3-0F0F-490C-84BC-A8B95168A8FB}">
      <dgm:prSet/>
      <dgm:spPr/>
      <dgm:t>
        <a:bodyPr/>
        <a:lstStyle/>
        <a:p>
          <a:pPr>
            <a:defRPr b="1"/>
          </a:pPr>
          <a:r>
            <a:rPr lang="en-US"/>
            <a:t>1972</a:t>
          </a:r>
        </a:p>
      </dgm:t>
    </dgm:pt>
    <dgm:pt modelId="{F02B3087-2CD2-4A0A-AB1B-93E0784A972C}" type="parTrans" cxnId="{5A23036B-8860-4A37-A70E-438ED00649C3}">
      <dgm:prSet/>
      <dgm:spPr/>
      <dgm:t>
        <a:bodyPr/>
        <a:lstStyle/>
        <a:p>
          <a:endParaRPr lang="en-US"/>
        </a:p>
      </dgm:t>
    </dgm:pt>
    <dgm:pt modelId="{9BC3B778-683F-4B5B-A78B-13CBB2BC3EDA}" type="sibTrans" cxnId="{5A23036B-8860-4A37-A70E-438ED00649C3}">
      <dgm:prSet/>
      <dgm:spPr/>
      <dgm:t>
        <a:bodyPr/>
        <a:lstStyle/>
        <a:p>
          <a:endParaRPr lang="en-US"/>
        </a:p>
      </dgm:t>
    </dgm:pt>
    <dgm:pt modelId="{94200FE8-DAB7-4111-A7B0-25104A8DA3D0}">
      <dgm:prSet/>
      <dgm:spPr/>
      <dgm:t>
        <a:bodyPr/>
        <a:lstStyle/>
        <a:p>
          <a:r>
            <a:rPr lang="en-US" b="1" dirty="0"/>
            <a:t>Clean Water Act – 1972, 1977, 1987m 2014</a:t>
          </a:r>
        </a:p>
      </dgm:t>
    </dgm:pt>
    <dgm:pt modelId="{0F88D803-B702-4C5D-A148-BA304D1B1300}" type="parTrans" cxnId="{72907D4E-0294-4F5F-A305-4C7A35501BBF}">
      <dgm:prSet/>
      <dgm:spPr/>
      <dgm:t>
        <a:bodyPr/>
        <a:lstStyle/>
        <a:p>
          <a:endParaRPr lang="en-US"/>
        </a:p>
      </dgm:t>
    </dgm:pt>
    <dgm:pt modelId="{B19B364B-152F-4EE3-9E57-8524EC3D741C}" type="sibTrans" cxnId="{72907D4E-0294-4F5F-A305-4C7A35501BBF}">
      <dgm:prSet/>
      <dgm:spPr/>
      <dgm:t>
        <a:bodyPr/>
        <a:lstStyle/>
        <a:p>
          <a:endParaRPr lang="en-US"/>
        </a:p>
      </dgm:t>
    </dgm:pt>
    <dgm:pt modelId="{69FBCC3E-9BA4-4F8D-B87F-A055838F33C7}">
      <dgm:prSet/>
      <dgm:spPr/>
      <dgm:t>
        <a:bodyPr/>
        <a:lstStyle/>
        <a:p>
          <a:pPr>
            <a:defRPr b="1"/>
          </a:pPr>
          <a:r>
            <a:rPr lang="en-US"/>
            <a:t>1973</a:t>
          </a:r>
        </a:p>
      </dgm:t>
    </dgm:pt>
    <dgm:pt modelId="{15E5C936-4540-41DC-89A7-97C482A8B804}" type="parTrans" cxnId="{EBDE52BA-5B8C-4D59-BC42-C8F903C28BC9}">
      <dgm:prSet/>
      <dgm:spPr/>
      <dgm:t>
        <a:bodyPr/>
        <a:lstStyle/>
        <a:p>
          <a:endParaRPr lang="en-US"/>
        </a:p>
      </dgm:t>
    </dgm:pt>
    <dgm:pt modelId="{A2ABE942-27A0-49E8-AE76-5B0B1D57BC38}" type="sibTrans" cxnId="{EBDE52BA-5B8C-4D59-BC42-C8F903C28BC9}">
      <dgm:prSet/>
      <dgm:spPr/>
      <dgm:t>
        <a:bodyPr/>
        <a:lstStyle/>
        <a:p>
          <a:endParaRPr lang="en-US"/>
        </a:p>
      </dgm:t>
    </dgm:pt>
    <dgm:pt modelId="{3DD2C6BB-6D7B-4FB9-B869-56E1BDCD3616}">
      <dgm:prSet/>
      <dgm:spPr/>
      <dgm:t>
        <a:bodyPr/>
        <a:lstStyle/>
        <a:p>
          <a:r>
            <a:rPr lang="en-US" b="1" dirty="0"/>
            <a:t>Endangered Species – 1973, 1977</a:t>
          </a:r>
        </a:p>
      </dgm:t>
    </dgm:pt>
    <dgm:pt modelId="{D83124F9-C1B8-4345-B8F1-4D2CD8BEF7BC}" type="parTrans" cxnId="{495E1612-98F1-402D-BF86-F40830FE7B4E}">
      <dgm:prSet/>
      <dgm:spPr/>
      <dgm:t>
        <a:bodyPr/>
        <a:lstStyle/>
        <a:p>
          <a:endParaRPr lang="en-US"/>
        </a:p>
      </dgm:t>
    </dgm:pt>
    <dgm:pt modelId="{47FB629B-76E6-4FFA-BCD5-556DDEEF446B}" type="sibTrans" cxnId="{495E1612-98F1-402D-BF86-F40830FE7B4E}">
      <dgm:prSet/>
      <dgm:spPr/>
      <dgm:t>
        <a:bodyPr/>
        <a:lstStyle/>
        <a:p>
          <a:endParaRPr lang="en-US"/>
        </a:p>
      </dgm:t>
    </dgm:pt>
    <dgm:pt modelId="{D718A083-1A31-4B11-BAA6-10AEE7E1E38E}">
      <dgm:prSet/>
      <dgm:spPr/>
      <dgm:t>
        <a:bodyPr/>
        <a:lstStyle/>
        <a:p>
          <a:pPr>
            <a:defRPr b="1"/>
          </a:pPr>
          <a:r>
            <a:rPr lang="en-US" dirty="0"/>
            <a:t>1976, 1984</a:t>
          </a:r>
        </a:p>
      </dgm:t>
    </dgm:pt>
    <dgm:pt modelId="{79C075E9-0FC0-4810-AD3C-4E9141E8808B}" type="parTrans" cxnId="{AB9A6BE0-012F-4159-80BA-D79080CFC893}">
      <dgm:prSet/>
      <dgm:spPr/>
      <dgm:t>
        <a:bodyPr/>
        <a:lstStyle/>
        <a:p>
          <a:endParaRPr lang="en-US"/>
        </a:p>
      </dgm:t>
    </dgm:pt>
    <dgm:pt modelId="{095F7E57-38F0-4CBF-911A-E2CFBF8E2E76}" type="sibTrans" cxnId="{AB9A6BE0-012F-4159-80BA-D79080CFC893}">
      <dgm:prSet/>
      <dgm:spPr/>
      <dgm:t>
        <a:bodyPr/>
        <a:lstStyle/>
        <a:p>
          <a:endParaRPr lang="en-US"/>
        </a:p>
      </dgm:t>
    </dgm:pt>
    <dgm:pt modelId="{F46FB64F-75FE-441B-9F6E-635B3121AB8F}">
      <dgm:prSet/>
      <dgm:spPr/>
      <dgm:t>
        <a:bodyPr/>
        <a:lstStyle/>
        <a:p>
          <a:r>
            <a:rPr lang="en-US" b="1" dirty="0"/>
            <a:t>Resource Conservation and Recovery Act (RCRA) – 1976, 1984</a:t>
          </a:r>
        </a:p>
      </dgm:t>
    </dgm:pt>
    <dgm:pt modelId="{13C2FDFF-AC08-4F65-B3B6-3D74B305AC2C}" type="parTrans" cxnId="{E2ACAD62-1B75-4723-9B37-8D96F142D5BB}">
      <dgm:prSet/>
      <dgm:spPr/>
      <dgm:t>
        <a:bodyPr/>
        <a:lstStyle/>
        <a:p>
          <a:endParaRPr lang="en-US"/>
        </a:p>
      </dgm:t>
    </dgm:pt>
    <dgm:pt modelId="{5AF4C45E-F43E-47C0-BB62-F7AB4CEBABEB}" type="sibTrans" cxnId="{E2ACAD62-1B75-4723-9B37-8D96F142D5BB}">
      <dgm:prSet/>
      <dgm:spPr/>
      <dgm:t>
        <a:bodyPr/>
        <a:lstStyle/>
        <a:p>
          <a:endParaRPr lang="en-US"/>
        </a:p>
      </dgm:t>
    </dgm:pt>
    <dgm:pt modelId="{2059EB08-5F2D-45CE-887D-B42FB00C9BE8}">
      <dgm:prSet/>
      <dgm:spPr/>
      <dgm:t>
        <a:bodyPr/>
        <a:lstStyle/>
        <a:p>
          <a:pPr>
            <a:defRPr b="1"/>
          </a:pPr>
          <a:r>
            <a:rPr lang="en-US"/>
            <a:t>1980</a:t>
          </a:r>
        </a:p>
      </dgm:t>
    </dgm:pt>
    <dgm:pt modelId="{076A4AF5-2B27-4B01-B78A-384AF57CFB4B}" type="parTrans" cxnId="{9C3BAF4B-B033-419D-AD48-E0E1EA720060}">
      <dgm:prSet/>
      <dgm:spPr/>
      <dgm:t>
        <a:bodyPr/>
        <a:lstStyle/>
        <a:p>
          <a:endParaRPr lang="en-US"/>
        </a:p>
      </dgm:t>
    </dgm:pt>
    <dgm:pt modelId="{213ADE8F-2ADE-4049-971D-7D2FA04356B5}" type="sibTrans" cxnId="{9C3BAF4B-B033-419D-AD48-E0E1EA720060}">
      <dgm:prSet/>
      <dgm:spPr/>
      <dgm:t>
        <a:bodyPr/>
        <a:lstStyle/>
        <a:p>
          <a:endParaRPr lang="en-US"/>
        </a:p>
      </dgm:t>
    </dgm:pt>
    <dgm:pt modelId="{6A9F481F-4776-4395-92DE-8D7BCEEB4BF8}">
      <dgm:prSet/>
      <dgm:spPr/>
      <dgm:t>
        <a:bodyPr/>
        <a:lstStyle/>
        <a:p>
          <a:r>
            <a:rPr lang="en-US" b="1" dirty="0"/>
            <a:t>CERCLA 1980, 1986</a:t>
          </a:r>
        </a:p>
      </dgm:t>
    </dgm:pt>
    <dgm:pt modelId="{13AFF1E4-2C30-4757-AB7D-6EDB2BF7247F}" type="parTrans" cxnId="{475399AC-52F7-4F72-B7A7-503871396853}">
      <dgm:prSet/>
      <dgm:spPr/>
      <dgm:t>
        <a:bodyPr/>
        <a:lstStyle/>
        <a:p>
          <a:endParaRPr lang="en-US"/>
        </a:p>
      </dgm:t>
    </dgm:pt>
    <dgm:pt modelId="{CD04ECB7-2E66-4930-9A6B-BDBFF3CAE8B7}" type="sibTrans" cxnId="{475399AC-52F7-4F72-B7A7-503871396853}">
      <dgm:prSet/>
      <dgm:spPr/>
      <dgm:t>
        <a:bodyPr/>
        <a:lstStyle/>
        <a:p>
          <a:endParaRPr lang="en-US"/>
        </a:p>
      </dgm:t>
    </dgm:pt>
    <dgm:pt modelId="{D11CD9FF-F51F-4884-AD8C-B924844FF6D0}" type="pres">
      <dgm:prSet presAssocID="{98AE301A-9AD7-4C71-899B-B6E65714CE12}" presName="root" presStyleCnt="0">
        <dgm:presLayoutVars>
          <dgm:chMax/>
          <dgm:chPref/>
          <dgm:animLvl val="lvl"/>
        </dgm:presLayoutVars>
      </dgm:prSet>
      <dgm:spPr/>
    </dgm:pt>
    <dgm:pt modelId="{650744BD-FF91-4DC2-81E6-F169B6126946}" type="pres">
      <dgm:prSet presAssocID="{98AE301A-9AD7-4C71-899B-B6E65714CE12}" presName="divider" presStyleLbl="fgAcc1" presStyleIdx="0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F42DE572-01E7-44FC-B86A-DC22CFE9261E}" type="pres">
      <dgm:prSet presAssocID="{98AE301A-9AD7-4C71-899B-B6E65714CE12}" presName="nodes" presStyleCnt="0">
        <dgm:presLayoutVars>
          <dgm:chMax/>
          <dgm:chPref/>
          <dgm:animLvl val="lvl"/>
        </dgm:presLayoutVars>
      </dgm:prSet>
      <dgm:spPr/>
    </dgm:pt>
    <dgm:pt modelId="{DF04533C-2CBB-42B7-8269-F9BE3710DC29}" type="pres">
      <dgm:prSet presAssocID="{B23ADBE3-87D5-4A43-8E74-BB42D5C154A1}" presName="composite" presStyleCnt="0"/>
      <dgm:spPr/>
    </dgm:pt>
    <dgm:pt modelId="{51ECEADE-FFC5-4F5D-AF32-C9333D9E5309}" type="pres">
      <dgm:prSet presAssocID="{B23ADBE3-87D5-4A43-8E74-BB42D5C154A1}" presName="ConnectorPoint" presStyleLbl="lnNode1" presStyleIdx="0" presStyleCnt="6"/>
      <dgm:spPr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770100AD-841D-43E8-9F40-0E11A771D248}" type="pres">
      <dgm:prSet presAssocID="{B23ADBE3-87D5-4A43-8E74-BB42D5C154A1}" presName="DropPinPlaceHolder" presStyleCnt="0"/>
      <dgm:spPr/>
    </dgm:pt>
    <dgm:pt modelId="{9D3C7088-6BB5-4833-839D-BD252468D273}" type="pres">
      <dgm:prSet presAssocID="{B23ADBE3-87D5-4A43-8E74-BB42D5C154A1}" presName="DropPin" presStyleLbl="alignNode1" presStyleIdx="0" presStyleCnt="6"/>
      <dgm:spPr/>
    </dgm:pt>
    <dgm:pt modelId="{5FCCE121-A99C-4ACE-BC69-62DF0F4A4512}" type="pres">
      <dgm:prSet presAssocID="{B23ADBE3-87D5-4A43-8E74-BB42D5C154A1}" presName="Ellipse" presStyleLbl="fgAcc1" presStyleIdx="1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498F9DD7-823E-4117-96A5-EC42334F4461}" type="pres">
      <dgm:prSet presAssocID="{B23ADBE3-87D5-4A43-8E74-BB42D5C154A1}" presName="L2TextContainer" presStyleLbl="revTx" presStyleIdx="0" presStyleCnt="12">
        <dgm:presLayoutVars>
          <dgm:bulletEnabled val="1"/>
        </dgm:presLayoutVars>
      </dgm:prSet>
      <dgm:spPr/>
    </dgm:pt>
    <dgm:pt modelId="{F622792A-CCBA-480C-8E27-CB5B037AF105}" type="pres">
      <dgm:prSet presAssocID="{B23ADBE3-87D5-4A43-8E74-BB42D5C154A1}" presName="L1TextContainer" presStyleLbl="revTx" presStyleIdx="1" presStyleCnt="12">
        <dgm:presLayoutVars>
          <dgm:chMax val="1"/>
          <dgm:chPref val="1"/>
          <dgm:bulletEnabled val="1"/>
        </dgm:presLayoutVars>
      </dgm:prSet>
      <dgm:spPr/>
    </dgm:pt>
    <dgm:pt modelId="{8B7334DA-3D56-4AA5-90BB-AAA90A32A23E}" type="pres">
      <dgm:prSet presAssocID="{B23ADBE3-87D5-4A43-8E74-BB42D5C154A1}" presName="ConnectLine" presStyleLbl="sibTrans1D1" presStyleIdx="0" presStyleCnt="6"/>
      <dgm:spPr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4A3A3DE0-8FC5-42CC-9B28-50438F18A418}" type="pres">
      <dgm:prSet presAssocID="{B23ADBE3-87D5-4A43-8E74-BB42D5C154A1}" presName="EmptyPlaceHolder" presStyleCnt="0"/>
      <dgm:spPr/>
    </dgm:pt>
    <dgm:pt modelId="{A06218C1-B049-4518-92AE-72B8255806A5}" type="pres">
      <dgm:prSet presAssocID="{8D077C51-459D-45BE-BD37-DA2673D8556F}" presName="spaceBetweenRectangles" presStyleCnt="0"/>
      <dgm:spPr/>
    </dgm:pt>
    <dgm:pt modelId="{B64639C3-E7FE-4B8F-9243-C4EA7CA3A155}" type="pres">
      <dgm:prSet presAssocID="{4E6B2D29-0182-4700-B740-3D6DFAE278DD}" presName="composite" presStyleCnt="0"/>
      <dgm:spPr/>
    </dgm:pt>
    <dgm:pt modelId="{15B2095A-B52B-4B4A-814B-376B0EDDD954}" type="pres">
      <dgm:prSet presAssocID="{4E6B2D29-0182-4700-B740-3D6DFAE278DD}" presName="ConnectorPoint" presStyleLbl="lnNode1" presStyleIdx="1" presStyleCnt="6"/>
      <dgm:spPr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DA0F710-EB2A-4613-954E-37A3729E63FD}" type="pres">
      <dgm:prSet presAssocID="{4E6B2D29-0182-4700-B740-3D6DFAE278DD}" presName="DropPinPlaceHolder" presStyleCnt="0"/>
      <dgm:spPr/>
    </dgm:pt>
    <dgm:pt modelId="{1B04F3D3-5958-4D7D-BD3D-5A9B445EAFE8}" type="pres">
      <dgm:prSet presAssocID="{4E6B2D29-0182-4700-B740-3D6DFAE278DD}" presName="DropPin" presStyleLbl="alignNode1" presStyleIdx="1" presStyleCnt="6"/>
      <dgm:spPr/>
    </dgm:pt>
    <dgm:pt modelId="{BB8C0449-6177-46EB-995F-D8A93A6D15FE}" type="pres">
      <dgm:prSet presAssocID="{4E6B2D29-0182-4700-B740-3D6DFAE278DD}" presName="Ellipse" presStyleLbl="fgAcc1" presStyleIdx="2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920E7F18-8D4C-4799-B73E-8A9B49896996}" type="pres">
      <dgm:prSet presAssocID="{4E6B2D29-0182-4700-B740-3D6DFAE278DD}" presName="L2TextContainer" presStyleLbl="revTx" presStyleIdx="2" presStyleCnt="12">
        <dgm:presLayoutVars>
          <dgm:bulletEnabled val="1"/>
        </dgm:presLayoutVars>
      </dgm:prSet>
      <dgm:spPr/>
    </dgm:pt>
    <dgm:pt modelId="{88FE5C2F-8C00-4EE6-9440-11ABE1614CBD}" type="pres">
      <dgm:prSet presAssocID="{4E6B2D29-0182-4700-B740-3D6DFAE278DD}" presName="L1TextContainer" presStyleLbl="revTx" presStyleIdx="3" presStyleCnt="12">
        <dgm:presLayoutVars>
          <dgm:chMax val="1"/>
          <dgm:chPref val="1"/>
          <dgm:bulletEnabled val="1"/>
        </dgm:presLayoutVars>
      </dgm:prSet>
      <dgm:spPr/>
    </dgm:pt>
    <dgm:pt modelId="{5269B452-3504-4704-9DE8-E118D66652A5}" type="pres">
      <dgm:prSet presAssocID="{4E6B2D29-0182-4700-B740-3D6DFAE278DD}" presName="ConnectLine" presStyleLbl="sibTrans1D1" presStyleIdx="1" presStyleCnt="6"/>
      <dgm:spPr>
        <a:noFill/>
        <a:ln w="12700" cap="flat" cmpd="sng" algn="ctr">
          <a:solidFill>
            <a:schemeClr val="accent5">
              <a:hueOff val="-2430430"/>
              <a:satOff val="-165"/>
              <a:lumOff val="392"/>
              <a:alphaOff val="0"/>
            </a:schemeClr>
          </a:solidFill>
          <a:prstDash val="dash"/>
          <a:miter lim="800000"/>
        </a:ln>
        <a:effectLst/>
      </dgm:spPr>
    </dgm:pt>
    <dgm:pt modelId="{99F73CD1-D846-449F-8C6A-F478EDC841F3}" type="pres">
      <dgm:prSet presAssocID="{4E6B2D29-0182-4700-B740-3D6DFAE278DD}" presName="EmptyPlaceHolder" presStyleCnt="0"/>
      <dgm:spPr/>
    </dgm:pt>
    <dgm:pt modelId="{2CFE12C7-3D27-4BC6-B086-39333BD08912}" type="pres">
      <dgm:prSet presAssocID="{834C7CF6-89D1-4E99-B2E8-40B8856F17E7}" presName="spaceBetweenRectangles" presStyleCnt="0"/>
      <dgm:spPr/>
    </dgm:pt>
    <dgm:pt modelId="{2B8509B9-36FE-4195-8F3F-7284AF10525D}" type="pres">
      <dgm:prSet presAssocID="{E08E0FC3-0F0F-490C-84BC-A8B95168A8FB}" presName="composite" presStyleCnt="0"/>
      <dgm:spPr/>
    </dgm:pt>
    <dgm:pt modelId="{EB332D79-4FFB-4BE2-A4DA-0F3CA68B183D}" type="pres">
      <dgm:prSet presAssocID="{E08E0FC3-0F0F-490C-84BC-A8B95168A8FB}" presName="ConnectorPoint" presStyleLbl="lnNode1" presStyleIdx="2" presStyleCnt="6"/>
      <dgm:spPr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795F251C-0A5A-4690-BC50-6085EE12BC93}" type="pres">
      <dgm:prSet presAssocID="{E08E0FC3-0F0F-490C-84BC-A8B95168A8FB}" presName="DropPinPlaceHolder" presStyleCnt="0"/>
      <dgm:spPr/>
    </dgm:pt>
    <dgm:pt modelId="{BB0F55E8-A841-4260-AE31-9502FEA84667}" type="pres">
      <dgm:prSet presAssocID="{E08E0FC3-0F0F-490C-84BC-A8B95168A8FB}" presName="DropPin" presStyleLbl="alignNode1" presStyleIdx="2" presStyleCnt="6"/>
      <dgm:spPr/>
    </dgm:pt>
    <dgm:pt modelId="{D02DC461-2E58-40B0-9BF2-6615F4387D74}" type="pres">
      <dgm:prSet presAssocID="{E08E0FC3-0F0F-490C-84BC-A8B95168A8FB}" presName="Ellipse" presStyleLbl="fgAcc1" presStyleIdx="3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7CA7BA5D-8468-483A-8A51-3300B0229E30}" type="pres">
      <dgm:prSet presAssocID="{E08E0FC3-0F0F-490C-84BC-A8B95168A8FB}" presName="L2TextContainer" presStyleLbl="revTx" presStyleIdx="4" presStyleCnt="12">
        <dgm:presLayoutVars>
          <dgm:bulletEnabled val="1"/>
        </dgm:presLayoutVars>
      </dgm:prSet>
      <dgm:spPr/>
    </dgm:pt>
    <dgm:pt modelId="{9F17FB14-80EC-4D49-8E09-4CB5305273E0}" type="pres">
      <dgm:prSet presAssocID="{E08E0FC3-0F0F-490C-84BC-A8B95168A8FB}" presName="L1TextContainer" presStyleLbl="revTx" presStyleIdx="5" presStyleCnt="12">
        <dgm:presLayoutVars>
          <dgm:chMax val="1"/>
          <dgm:chPref val="1"/>
          <dgm:bulletEnabled val="1"/>
        </dgm:presLayoutVars>
      </dgm:prSet>
      <dgm:spPr/>
    </dgm:pt>
    <dgm:pt modelId="{97B48FC8-B366-4262-AAEE-02CDFA9329C3}" type="pres">
      <dgm:prSet presAssocID="{E08E0FC3-0F0F-490C-84BC-A8B95168A8FB}" presName="ConnectLine" presStyleLbl="sibTrans1D1" presStyleIdx="2" presStyleCnt="6"/>
      <dgm:spPr>
        <a:noFill/>
        <a:ln w="12700" cap="flat" cmpd="sng" algn="ctr">
          <a:solidFill>
            <a:schemeClr val="accent5">
              <a:hueOff val="-4860860"/>
              <a:satOff val="-330"/>
              <a:lumOff val="784"/>
              <a:alphaOff val="0"/>
            </a:schemeClr>
          </a:solidFill>
          <a:prstDash val="dash"/>
          <a:miter lim="800000"/>
        </a:ln>
        <a:effectLst/>
      </dgm:spPr>
    </dgm:pt>
    <dgm:pt modelId="{C9F8F72F-4953-4818-AC31-88106465E898}" type="pres">
      <dgm:prSet presAssocID="{E08E0FC3-0F0F-490C-84BC-A8B95168A8FB}" presName="EmptyPlaceHolder" presStyleCnt="0"/>
      <dgm:spPr/>
    </dgm:pt>
    <dgm:pt modelId="{A2E03693-4F56-4F5B-952B-A54C2CA5FE2C}" type="pres">
      <dgm:prSet presAssocID="{9BC3B778-683F-4B5B-A78B-13CBB2BC3EDA}" presName="spaceBetweenRectangles" presStyleCnt="0"/>
      <dgm:spPr/>
    </dgm:pt>
    <dgm:pt modelId="{1E748A45-442C-41AF-8D6D-B1B0D74223D3}" type="pres">
      <dgm:prSet presAssocID="{69FBCC3E-9BA4-4F8D-B87F-A055838F33C7}" presName="composite" presStyleCnt="0"/>
      <dgm:spPr/>
    </dgm:pt>
    <dgm:pt modelId="{EAAA14BB-4796-4117-8BEA-62192C5992DE}" type="pres">
      <dgm:prSet presAssocID="{69FBCC3E-9BA4-4F8D-B87F-A055838F33C7}" presName="ConnectorPoint" presStyleLbl="lnNode1" presStyleIdx="3" presStyleCnt="6"/>
      <dgm:spPr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5CA609BE-F770-4EC4-8F46-4EE0D0B2B622}" type="pres">
      <dgm:prSet presAssocID="{69FBCC3E-9BA4-4F8D-B87F-A055838F33C7}" presName="DropPinPlaceHolder" presStyleCnt="0"/>
      <dgm:spPr/>
    </dgm:pt>
    <dgm:pt modelId="{58F66C37-C554-465F-A45A-63A8D6B15493}" type="pres">
      <dgm:prSet presAssocID="{69FBCC3E-9BA4-4F8D-B87F-A055838F33C7}" presName="DropPin" presStyleLbl="alignNode1" presStyleIdx="3" presStyleCnt="6"/>
      <dgm:spPr/>
    </dgm:pt>
    <dgm:pt modelId="{ECB8F422-F9B3-4783-8E67-9FA6F04DD3EA}" type="pres">
      <dgm:prSet presAssocID="{69FBCC3E-9BA4-4F8D-B87F-A055838F33C7}" presName="Ellipse" presStyleLbl="fgAcc1" presStyleIdx="4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572AE20-487A-4359-823C-29EAD8062B9F}" type="pres">
      <dgm:prSet presAssocID="{69FBCC3E-9BA4-4F8D-B87F-A055838F33C7}" presName="L2TextContainer" presStyleLbl="revTx" presStyleIdx="6" presStyleCnt="12">
        <dgm:presLayoutVars>
          <dgm:bulletEnabled val="1"/>
        </dgm:presLayoutVars>
      </dgm:prSet>
      <dgm:spPr/>
    </dgm:pt>
    <dgm:pt modelId="{6C6989F6-997B-4E44-B960-11BCFAD71258}" type="pres">
      <dgm:prSet presAssocID="{69FBCC3E-9BA4-4F8D-B87F-A055838F33C7}" presName="L1TextContainer" presStyleLbl="revTx" presStyleIdx="7" presStyleCnt="12">
        <dgm:presLayoutVars>
          <dgm:chMax val="1"/>
          <dgm:chPref val="1"/>
          <dgm:bulletEnabled val="1"/>
        </dgm:presLayoutVars>
      </dgm:prSet>
      <dgm:spPr/>
    </dgm:pt>
    <dgm:pt modelId="{648F7D28-C259-4154-AD88-D4ED855FA77E}" type="pres">
      <dgm:prSet presAssocID="{69FBCC3E-9BA4-4F8D-B87F-A055838F33C7}" presName="ConnectLine" presStyleLbl="sibTrans1D1" presStyleIdx="3" presStyleCnt="6"/>
      <dgm:spPr>
        <a:noFill/>
        <a:ln w="12700" cap="flat" cmpd="sng" algn="ctr">
          <a:solidFill>
            <a:schemeClr val="accent5">
              <a:hueOff val="-7291290"/>
              <a:satOff val="-496"/>
              <a:lumOff val="1177"/>
              <a:alphaOff val="0"/>
            </a:schemeClr>
          </a:solidFill>
          <a:prstDash val="dash"/>
          <a:miter lim="800000"/>
        </a:ln>
        <a:effectLst/>
      </dgm:spPr>
    </dgm:pt>
    <dgm:pt modelId="{78D8136C-E314-4762-B51F-D09795F1A101}" type="pres">
      <dgm:prSet presAssocID="{69FBCC3E-9BA4-4F8D-B87F-A055838F33C7}" presName="EmptyPlaceHolder" presStyleCnt="0"/>
      <dgm:spPr/>
    </dgm:pt>
    <dgm:pt modelId="{8ED5705E-907A-43AC-878B-F0F8551B1EFF}" type="pres">
      <dgm:prSet presAssocID="{A2ABE942-27A0-49E8-AE76-5B0B1D57BC38}" presName="spaceBetweenRectangles" presStyleCnt="0"/>
      <dgm:spPr/>
    </dgm:pt>
    <dgm:pt modelId="{76C54484-3752-44C9-AF6D-C757E1A046C1}" type="pres">
      <dgm:prSet presAssocID="{D718A083-1A31-4B11-BAA6-10AEE7E1E38E}" presName="composite" presStyleCnt="0"/>
      <dgm:spPr/>
    </dgm:pt>
    <dgm:pt modelId="{88DFF70C-E449-4A25-A257-801191F438E0}" type="pres">
      <dgm:prSet presAssocID="{D718A083-1A31-4B11-BAA6-10AEE7E1E38E}" presName="ConnectorPoint" presStyleLbl="lnNode1" presStyleIdx="4" presStyleCnt="6"/>
      <dgm:spPr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BE859A3-1B55-44F5-A51B-A9B64814951B}" type="pres">
      <dgm:prSet presAssocID="{D718A083-1A31-4B11-BAA6-10AEE7E1E38E}" presName="DropPinPlaceHolder" presStyleCnt="0"/>
      <dgm:spPr/>
    </dgm:pt>
    <dgm:pt modelId="{4ECEA1FD-9F67-4A49-B446-32498099FA70}" type="pres">
      <dgm:prSet presAssocID="{D718A083-1A31-4B11-BAA6-10AEE7E1E38E}" presName="DropPin" presStyleLbl="alignNode1" presStyleIdx="4" presStyleCnt="6"/>
      <dgm:spPr/>
    </dgm:pt>
    <dgm:pt modelId="{26C8197F-D191-4D40-A2F4-18D748F3A6A7}" type="pres">
      <dgm:prSet presAssocID="{D718A083-1A31-4B11-BAA6-10AEE7E1E38E}" presName="Ellipse" presStyleLbl="fgAcc1" presStyleIdx="5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E590B8B9-125B-4D28-970E-B3CAA6C3715E}" type="pres">
      <dgm:prSet presAssocID="{D718A083-1A31-4B11-BAA6-10AEE7E1E38E}" presName="L2TextContainer" presStyleLbl="revTx" presStyleIdx="8" presStyleCnt="12">
        <dgm:presLayoutVars>
          <dgm:bulletEnabled val="1"/>
        </dgm:presLayoutVars>
      </dgm:prSet>
      <dgm:spPr/>
    </dgm:pt>
    <dgm:pt modelId="{54772CCB-2571-445C-9F6F-CE1F8EA43544}" type="pres">
      <dgm:prSet presAssocID="{D718A083-1A31-4B11-BAA6-10AEE7E1E38E}" presName="L1TextContainer" presStyleLbl="revTx" presStyleIdx="9" presStyleCnt="12">
        <dgm:presLayoutVars>
          <dgm:chMax val="1"/>
          <dgm:chPref val="1"/>
          <dgm:bulletEnabled val="1"/>
        </dgm:presLayoutVars>
      </dgm:prSet>
      <dgm:spPr/>
    </dgm:pt>
    <dgm:pt modelId="{03F22D3B-E9FC-4EEB-BCD6-D99B6C788483}" type="pres">
      <dgm:prSet presAssocID="{D718A083-1A31-4B11-BAA6-10AEE7E1E38E}" presName="ConnectLine" presStyleLbl="sibTrans1D1" presStyleIdx="4" presStyleCnt="6"/>
      <dgm:spPr>
        <a:noFill/>
        <a:ln w="12700" cap="flat" cmpd="sng" algn="ctr">
          <a:solidFill>
            <a:schemeClr val="accent5">
              <a:hueOff val="-9721720"/>
              <a:satOff val="-661"/>
              <a:lumOff val="1569"/>
              <a:alphaOff val="0"/>
            </a:schemeClr>
          </a:solidFill>
          <a:prstDash val="dash"/>
          <a:miter lim="800000"/>
        </a:ln>
        <a:effectLst/>
      </dgm:spPr>
    </dgm:pt>
    <dgm:pt modelId="{ED811AEE-3675-4489-9AC3-7F51514686D1}" type="pres">
      <dgm:prSet presAssocID="{D718A083-1A31-4B11-BAA6-10AEE7E1E38E}" presName="EmptyPlaceHolder" presStyleCnt="0"/>
      <dgm:spPr/>
    </dgm:pt>
    <dgm:pt modelId="{7D2BCFBC-8428-4447-B58B-F6692073EE34}" type="pres">
      <dgm:prSet presAssocID="{095F7E57-38F0-4CBF-911A-E2CFBF8E2E76}" presName="spaceBetweenRectangles" presStyleCnt="0"/>
      <dgm:spPr/>
    </dgm:pt>
    <dgm:pt modelId="{7C10CC8B-6700-4074-8643-D7C90DDAFC61}" type="pres">
      <dgm:prSet presAssocID="{2059EB08-5F2D-45CE-887D-B42FB00C9BE8}" presName="composite" presStyleCnt="0"/>
      <dgm:spPr/>
    </dgm:pt>
    <dgm:pt modelId="{6A740DCD-BBC8-439D-942D-FE686F00DF01}" type="pres">
      <dgm:prSet presAssocID="{2059EB08-5F2D-45CE-887D-B42FB00C9BE8}" presName="ConnectorPoint" presStyleLbl="lnNode1" presStyleIdx="5" presStyleCnt="6"/>
      <dgm:spPr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3BB4615-07A4-4467-B2AF-3973E25D778C}" type="pres">
      <dgm:prSet presAssocID="{2059EB08-5F2D-45CE-887D-B42FB00C9BE8}" presName="DropPinPlaceHolder" presStyleCnt="0"/>
      <dgm:spPr/>
    </dgm:pt>
    <dgm:pt modelId="{3F97DAC2-E7AE-46E0-8C1E-C0F62DD27BCE}" type="pres">
      <dgm:prSet presAssocID="{2059EB08-5F2D-45CE-887D-B42FB00C9BE8}" presName="DropPin" presStyleLbl="alignNode1" presStyleIdx="5" presStyleCnt="6"/>
      <dgm:spPr/>
    </dgm:pt>
    <dgm:pt modelId="{F0518EF0-D480-4CF5-942F-7319E83CB658}" type="pres">
      <dgm:prSet presAssocID="{2059EB08-5F2D-45CE-887D-B42FB00C9BE8}" presName="Ellipse" presStyleLbl="fgAcc1" presStyleIdx="6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228181B3-5512-4014-8F71-751082AF53E8}" type="pres">
      <dgm:prSet presAssocID="{2059EB08-5F2D-45CE-887D-B42FB00C9BE8}" presName="L2TextContainer" presStyleLbl="revTx" presStyleIdx="10" presStyleCnt="12">
        <dgm:presLayoutVars>
          <dgm:bulletEnabled val="1"/>
        </dgm:presLayoutVars>
      </dgm:prSet>
      <dgm:spPr/>
    </dgm:pt>
    <dgm:pt modelId="{634453B7-721F-4C7C-A9D8-03A01E692BBE}" type="pres">
      <dgm:prSet presAssocID="{2059EB08-5F2D-45CE-887D-B42FB00C9BE8}" presName="L1TextContainer" presStyleLbl="revTx" presStyleIdx="11" presStyleCnt="12">
        <dgm:presLayoutVars>
          <dgm:chMax val="1"/>
          <dgm:chPref val="1"/>
          <dgm:bulletEnabled val="1"/>
        </dgm:presLayoutVars>
      </dgm:prSet>
      <dgm:spPr/>
    </dgm:pt>
    <dgm:pt modelId="{ACCC5D20-467D-49F8-9CD7-8FED351D2B74}" type="pres">
      <dgm:prSet presAssocID="{2059EB08-5F2D-45CE-887D-B42FB00C9BE8}" presName="ConnectLine" presStyleLbl="sibTrans1D1" presStyleIdx="5" presStyleCnt="6"/>
      <dgm:spPr>
        <a:noFill/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dash"/>
          <a:miter lim="800000"/>
        </a:ln>
        <a:effectLst/>
      </dgm:spPr>
    </dgm:pt>
    <dgm:pt modelId="{90D56D12-811E-47CA-8EF7-1137A8E7825F}" type="pres">
      <dgm:prSet presAssocID="{2059EB08-5F2D-45CE-887D-B42FB00C9BE8}" presName="EmptyPlaceHolder" presStyleCnt="0"/>
      <dgm:spPr/>
    </dgm:pt>
  </dgm:ptLst>
  <dgm:cxnLst>
    <dgm:cxn modelId="{0E49CD03-555A-4991-A44B-DFFA46E5A9FF}" srcId="{98AE301A-9AD7-4C71-899B-B6E65714CE12}" destId="{4E6B2D29-0182-4700-B740-3D6DFAE278DD}" srcOrd="1" destOrd="0" parTransId="{0D1A39EE-B19E-4050-BFC8-18354EA38C4A}" sibTransId="{834C7CF6-89D1-4E99-B2E8-40B8856F17E7}"/>
    <dgm:cxn modelId="{53BF570D-0BBA-49F9-AAF9-8A64C604BD86}" type="presOf" srcId="{D718A083-1A31-4B11-BAA6-10AEE7E1E38E}" destId="{54772CCB-2571-445C-9F6F-CE1F8EA43544}" srcOrd="0" destOrd="0" presId="urn:microsoft.com/office/officeart/2017/3/layout/DropPinTimeline"/>
    <dgm:cxn modelId="{712E340E-FC70-4E9B-9197-30DEADBC620A}" srcId="{4E6B2D29-0182-4700-B740-3D6DFAE278DD}" destId="{3ACDD4F2-8B28-4C13-9DC5-DC4AD73EB48D}" srcOrd="0" destOrd="0" parTransId="{B5A53D26-A12B-424E-AB0B-E8F27DCC2CEC}" sibTransId="{24B898E1-0AE2-45CA-8039-0E0F6E1B72D3}"/>
    <dgm:cxn modelId="{495E1612-98F1-402D-BF86-F40830FE7B4E}" srcId="{69FBCC3E-9BA4-4F8D-B87F-A055838F33C7}" destId="{3DD2C6BB-6D7B-4FB9-B869-56E1BDCD3616}" srcOrd="0" destOrd="0" parTransId="{D83124F9-C1B8-4345-B8F1-4D2CD8BEF7BC}" sibTransId="{47FB629B-76E6-4FFA-BCD5-556DDEEF446B}"/>
    <dgm:cxn modelId="{D72CDA3D-CD28-45F2-9B4A-0190CA8B08B9}" type="presOf" srcId="{F46FB64F-75FE-441B-9F6E-635B3121AB8F}" destId="{E590B8B9-125B-4D28-970E-B3CAA6C3715E}" srcOrd="0" destOrd="0" presId="urn:microsoft.com/office/officeart/2017/3/layout/DropPinTimeline"/>
    <dgm:cxn modelId="{E2ACAD62-1B75-4723-9B37-8D96F142D5BB}" srcId="{D718A083-1A31-4B11-BAA6-10AEE7E1E38E}" destId="{F46FB64F-75FE-441B-9F6E-635B3121AB8F}" srcOrd="0" destOrd="0" parTransId="{13C2FDFF-AC08-4F65-B3B6-3D74B305AC2C}" sibTransId="{5AF4C45E-F43E-47C0-BB62-F7AB4CEBABEB}"/>
    <dgm:cxn modelId="{1C132D69-AF79-49BA-8294-2DDF3D0B7050}" type="presOf" srcId="{4E6B2D29-0182-4700-B740-3D6DFAE278DD}" destId="{88FE5C2F-8C00-4EE6-9440-11ABE1614CBD}" srcOrd="0" destOrd="0" presId="urn:microsoft.com/office/officeart/2017/3/layout/DropPinTimeline"/>
    <dgm:cxn modelId="{5A23036B-8860-4A37-A70E-438ED00649C3}" srcId="{98AE301A-9AD7-4C71-899B-B6E65714CE12}" destId="{E08E0FC3-0F0F-490C-84BC-A8B95168A8FB}" srcOrd="2" destOrd="0" parTransId="{F02B3087-2CD2-4A0A-AB1B-93E0784A972C}" sibTransId="{9BC3B778-683F-4B5B-A78B-13CBB2BC3EDA}"/>
    <dgm:cxn modelId="{9C3BAF4B-B033-419D-AD48-E0E1EA720060}" srcId="{98AE301A-9AD7-4C71-899B-B6E65714CE12}" destId="{2059EB08-5F2D-45CE-887D-B42FB00C9BE8}" srcOrd="5" destOrd="0" parTransId="{076A4AF5-2B27-4B01-B78A-384AF57CFB4B}" sibTransId="{213ADE8F-2ADE-4049-971D-7D2FA04356B5}"/>
    <dgm:cxn modelId="{72907D4E-0294-4F5F-A305-4C7A35501BBF}" srcId="{E08E0FC3-0F0F-490C-84BC-A8B95168A8FB}" destId="{94200FE8-DAB7-4111-A7B0-25104A8DA3D0}" srcOrd="0" destOrd="0" parTransId="{0F88D803-B702-4C5D-A148-BA304D1B1300}" sibTransId="{B19B364B-152F-4EE3-9E57-8524EC3D741C}"/>
    <dgm:cxn modelId="{2FF03051-20C4-4676-BBA8-9A05AF5BA903}" type="presOf" srcId="{3DD2C6BB-6D7B-4FB9-B869-56E1BDCD3616}" destId="{B572AE20-487A-4359-823C-29EAD8062B9F}" srcOrd="0" destOrd="0" presId="urn:microsoft.com/office/officeart/2017/3/layout/DropPinTimeline"/>
    <dgm:cxn modelId="{1ED14C71-FFB9-4E86-99D2-F996A764F2C6}" type="presOf" srcId="{3ACDD4F2-8B28-4C13-9DC5-DC4AD73EB48D}" destId="{920E7F18-8D4C-4799-B73E-8A9B49896996}" srcOrd="0" destOrd="0" presId="urn:microsoft.com/office/officeart/2017/3/layout/DropPinTimeline"/>
    <dgm:cxn modelId="{8CE93583-937D-4D64-90E9-858A1934C3B1}" type="presOf" srcId="{CF92B945-01A0-4F48-B1EA-2731D8EC014A}" destId="{498F9DD7-823E-4117-96A5-EC42334F4461}" srcOrd="0" destOrd="0" presId="urn:microsoft.com/office/officeart/2017/3/layout/DropPinTimeline"/>
    <dgm:cxn modelId="{9ED08E84-4513-47A8-8F0E-D64035105FE6}" srcId="{98AE301A-9AD7-4C71-899B-B6E65714CE12}" destId="{B23ADBE3-87D5-4A43-8E74-BB42D5C154A1}" srcOrd="0" destOrd="0" parTransId="{04E3EBC6-13F7-4F12-A11F-471686804DEC}" sibTransId="{8D077C51-459D-45BE-BD37-DA2673D8556F}"/>
    <dgm:cxn modelId="{77668C85-9BE1-4039-B360-A1EA433C6E91}" type="presOf" srcId="{6A9F481F-4776-4395-92DE-8D7BCEEB4BF8}" destId="{228181B3-5512-4014-8F71-751082AF53E8}" srcOrd="0" destOrd="0" presId="urn:microsoft.com/office/officeart/2017/3/layout/DropPinTimeline"/>
    <dgm:cxn modelId="{475399AC-52F7-4F72-B7A7-503871396853}" srcId="{2059EB08-5F2D-45CE-887D-B42FB00C9BE8}" destId="{6A9F481F-4776-4395-92DE-8D7BCEEB4BF8}" srcOrd="0" destOrd="0" parTransId="{13AFF1E4-2C30-4757-AB7D-6EDB2BF7247F}" sibTransId="{CD04ECB7-2E66-4930-9A6B-BDBFF3CAE8B7}"/>
    <dgm:cxn modelId="{EBDE52BA-5B8C-4D59-BC42-C8F903C28BC9}" srcId="{98AE301A-9AD7-4C71-899B-B6E65714CE12}" destId="{69FBCC3E-9BA4-4F8D-B87F-A055838F33C7}" srcOrd="3" destOrd="0" parTransId="{15E5C936-4540-41DC-89A7-97C482A8B804}" sibTransId="{A2ABE942-27A0-49E8-AE76-5B0B1D57BC38}"/>
    <dgm:cxn modelId="{5923B7C0-9B22-4AB1-A100-EAD3E4BECCFC}" srcId="{B23ADBE3-87D5-4A43-8E74-BB42D5C154A1}" destId="{CF92B945-01A0-4F48-B1EA-2731D8EC014A}" srcOrd="0" destOrd="0" parTransId="{1C90A011-6AB6-48F4-933E-374E8D00E309}" sibTransId="{221E1F86-0531-4900-863A-D4A9964E06F5}"/>
    <dgm:cxn modelId="{5D9A60CB-D2F2-4521-B059-24538D85FABC}" type="presOf" srcId="{98AE301A-9AD7-4C71-899B-B6E65714CE12}" destId="{D11CD9FF-F51F-4884-AD8C-B924844FF6D0}" srcOrd="0" destOrd="0" presId="urn:microsoft.com/office/officeart/2017/3/layout/DropPinTimeline"/>
    <dgm:cxn modelId="{5403B5CD-B5B2-425F-B890-BFA078DAE763}" type="presOf" srcId="{69FBCC3E-9BA4-4F8D-B87F-A055838F33C7}" destId="{6C6989F6-997B-4E44-B960-11BCFAD71258}" srcOrd="0" destOrd="0" presId="urn:microsoft.com/office/officeart/2017/3/layout/DropPinTimeline"/>
    <dgm:cxn modelId="{AB9A6BE0-012F-4159-80BA-D79080CFC893}" srcId="{98AE301A-9AD7-4C71-899B-B6E65714CE12}" destId="{D718A083-1A31-4B11-BAA6-10AEE7E1E38E}" srcOrd="4" destOrd="0" parTransId="{79C075E9-0FC0-4810-AD3C-4E9141E8808B}" sibTransId="{095F7E57-38F0-4CBF-911A-E2CFBF8E2E76}"/>
    <dgm:cxn modelId="{89EF7CE0-AEF8-4C2C-992A-258034FB932E}" type="presOf" srcId="{2059EB08-5F2D-45CE-887D-B42FB00C9BE8}" destId="{634453B7-721F-4C7C-A9D8-03A01E692BBE}" srcOrd="0" destOrd="0" presId="urn:microsoft.com/office/officeart/2017/3/layout/DropPinTimeline"/>
    <dgm:cxn modelId="{3B1013F2-F5D0-4F61-876F-0C2F7A83CF3A}" type="presOf" srcId="{B23ADBE3-87D5-4A43-8E74-BB42D5C154A1}" destId="{F622792A-CCBA-480C-8E27-CB5B037AF105}" srcOrd="0" destOrd="0" presId="urn:microsoft.com/office/officeart/2017/3/layout/DropPinTimeline"/>
    <dgm:cxn modelId="{D18F8CF4-A8B2-465E-AF40-1E73051B84AD}" type="presOf" srcId="{E08E0FC3-0F0F-490C-84BC-A8B95168A8FB}" destId="{9F17FB14-80EC-4D49-8E09-4CB5305273E0}" srcOrd="0" destOrd="0" presId="urn:microsoft.com/office/officeart/2017/3/layout/DropPinTimeline"/>
    <dgm:cxn modelId="{76B2ACFF-095C-4C7A-A294-550F4C4B6A13}" type="presOf" srcId="{94200FE8-DAB7-4111-A7B0-25104A8DA3D0}" destId="{7CA7BA5D-8468-483A-8A51-3300B0229E30}" srcOrd="0" destOrd="0" presId="urn:microsoft.com/office/officeart/2017/3/layout/DropPinTimeline"/>
    <dgm:cxn modelId="{EE3CE43E-604E-46B2-8DB8-815935389F06}" type="presParOf" srcId="{D11CD9FF-F51F-4884-AD8C-B924844FF6D0}" destId="{650744BD-FF91-4DC2-81E6-F169B6126946}" srcOrd="0" destOrd="0" presId="urn:microsoft.com/office/officeart/2017/3/layout/DropPinTimeline"/>
    <dgm:cxn modelId="{15E25FF6-5836-4917-8FD4-2E800154650B}" type="presParOf" srcId="{D11CD9FF-F51F-4884-AD8C-B924844FF6D0}" destId="{F42DE572-01E7-44FC-B86A-DC22CFE9261E}" srcOrd="1" destOrd="0" presId="urn:microsoft.com/office/officeart/2017/3/layout/DropPinTimeline"/>
    <dgm:cxn modelId="{DB256729-D368-4879-B517-FB5027C10345}" type="presParOf" srcId="{F42DE572-01E7-44FC-B86A-DC22CFE9261E}" destId="{DF04533C-2CBB-42B7-8269-F9BE3710DC29}" srcOrd="0" destOrd="0" presId="urn:microsoft.com/office/officeart/2017/3/layout/DropPinTimeline"/>
    <dgm:cxn modelId="{AADD99EA-650F-43EE-8A1B-5AF3EC04B7A8}" type="presParOf" srcId="{DF04533C-2CBB-42B7-8269-F9BE3710DC29}" destId="{51ECEADE-FFC5-4F5D-AF32-C9333D9E5309}" srcOrd="0" destOrd="0" presId="urn:microsoft.com/office/officeart/2017/3/layout/DropPinTimeline"/>
    <dgm:cxn modelId="{38C05DE7-0392-402B-9A3D-30CF77E4D3D9}" type="presParOf" srcId="{DF04533C-2CBB-42B7-8269-F9BE3710DC29}" destId="{770100AD-841D-43E8-9F40-0E11A771D248}" srcOrd="1" destOrd="0" presId="urn:microsoft.com/office/officeart/2017/3/layout/DropPinTimeline"/>
    <dgm:cxn modelId="{F83EE406-E540-4D09-93C8-F26C46AD17F5}" type="presParOf" srcId="{770100AD-841D-43E8-9F40-0E11A771D248}" destId="{9D3C7088-6BB5-4833-839D-BD252468D273}" srcOrd="0" destOrd="0" presId="urn:microsoft.com/office/officeart/2017/3/layout/DropPinTimeline"/>
    <dgm:cxn modelId="{76C2A9EA-79B2-409C-BAE3-F61542DC2A4D}" type="presParOf" srcId="{770100AD-841D-43E8-9F40-0E11A771D248}" destId="{5FCCE121-A99C-4ACE-BC69-62DF0F4A4512}" srcOrd="1" destOrd="0" presId="urn:microsoft.com/office/officeart/2017/3/layout/DropPinTimeline"/>
    <dgm:cxn modelId="{16883115-779D-40D8-A9A1-C96C0771D966}" type="presParOf" srcId="{DF04533C-2CBB-42B7-8269-F9BE3710DC29}" destId="{498F9DD7-823E-4117-96A5-EC42334F4461}" srcOrd="2" destOrd="0" presId="urn:microsoft.com/office/officeart/2017/3/layout/DropPinTimeline"/>
    <dgm:cxn modelId="{4443FD1E-70A9-4AB3-8745-A31C6DF3D569}" type="presParOf" srcId="{DF04533C-2CBB-42B7-8269-F9BE3710DC29}" destId="{F622792A-CCBA-480C-8E27-CB5B037AF105}" srcOrd="3" destOrd="0" presId="urn:microsoft.com/office/officeart/2017/3/layout/DropPinTimeline"/>
    <dgm:cxn modelId="{477889C8-D01A-499E-A8A4-0F0D955FA662}" type="presParOf" srcId="{DF04533C-2CBB-42B7-8269-F9BE3710DC29}" destId="{8B7334DA-3D56-4AA5-90BB-AAA90A32A23E}" srcOrd="4" destOrd="0" presId="urn:microsoft.com/office/officeart/2017/3/layout/DropPinTimeline"/>
    <dgm:cxn modelId="{D2775EB0-B273-41EA-89A1-21DB31D4D226}" type="presParOf" srcId="{DF04533C-2CBB-42B7-8269-F9BE3710DC29}" destId="{4A3A3DE0-8FC5-42CC-9B28-50438F18A418}" srcOrd="5" destOrd="0" presId="urn:microsoft.com/office/officeart/2017/3/layout/DropPinTimeline"/>
    <dgm:cxn modelId="{BDF5A3D1-6240-4008-9309-D519D61D0349}" type="presParOf" srcId="{F42DE572-01E7-44FC-B86A-DC22CFE9261E}" destId="{A06218C1-B049-4518-92AE-72B8255806A5}" srcOrd="1" destOrd="0" presId="urn:microsoft.com/office/officeart/2017/3/layout/DropPinTimeline"/>
    <dgm:cxn modelId="{06B1607B-8B18-4214-A80C-E8943E745AB4}" type="presParOf" srcId="{F42DE572-01E7-44FC-B86A-DC22CFE9261E}" destId="{B64639C3-E7FE-4B8F-9243-C4EA7CA3A155}" srcOrd="2" destOrd="0" presId="urn:microsoft.com/office/officeart/2017/3/layout/DropPinTimeline"/>
    <dgm:cxn modelId="{61301B1C-F216-4834-B3B1-31AC547A9982}" type="presParOf" srcId="{B64639C3-E7FE-4B8F-9243-C4EA7CA3A155}" destId="{15B2095A-B52B-4B4A-814B-376B0EDDD954}" srcOrd="0" destOrd="0" presId="urn:microsoft.com/office/officeart/2017/3/layout/DropPinTimeline"/>
    <dgm:cxn modelId="{AE569D2E-6815-4F87-839D-48866D8B3DCF}" type="presParOf" srcId="{B64639C3-E7FE-4B8F-9243-C4EA7CA3A155}" destId="{DDA0F710-EB2A-4613-954E-37A3729E63FD}" srcOrd="1" destOrd="0" presId="urn:microsoft.com/office/officeart/2017/3/layout/DropPinTimeline"/>
    <dgm:cxn modelId="{41110A58-0C22-451D-A2FA-797735DD5248}" type="presParOf" srcId="{DDA0F710-EB2A-4613-954E-37A3729E63FD}" destId="{1B04F3D3-5958-4D7D-BD3D-5A9B445EAFE8}" srcOrd="0" destOrd="0" presId="urn:microsoft.com/office/officeart/2017/3/layout/DropPinTimeline"/>
    <dgm:cxn modelId="{FCAC7C05-F5E1-4C28-93D5-2C5454DA6604}" type="presParOf" srcId="{DDA0F710-EB2A-4613-954E-37A3729E63FD}" destId="{BB8C0449-6177-46EB-995F-D8A93A6D15FE}" srcOrd="1" destOrd="0" presId="urn:microsoft.com/office/officeart/2017/3/layout/DropPinTimeline"/>
    <dgm:cxn modelId="{DFCAE7D6-76A3-453C-91FB-7A002DE15CB9}" type="presParOf" srcId="{B64639C3-E7FE-4B8F-9243-C4EA7CA3A155}" destId="{920E7F18-8D4C-4799-B73E-8A9B49896996}" srcOrd="2" destOrd="0" presId="urn:microsoft.com/office/officeart/2017/3/layout/DropPinTimeline"/>
    <dgm:cxn modelId="{69E4AE2F-92F4-45DA-938B-04CC433663F4}" type="presParOf" srcId="{B64639C3-E7FE-4B8F-9243-C4EA7CA3A155}" destId="{88FE5C2F-8C00-4EE6-9440-11ABE1614CBD}" srcOrd="3" destOrd="0" presId="urn:microsoft.com/office/officeart/2017/3/layout/DropPinTimeline"/>
    <dgm:cxn modelId="{6D04927B-CC57-43DA-B5C8-0C67F3F8A4D0}" type="presParOf" srcId="{B64639C3-E7FE-4B8F-9243-C4EA7CA3A155}" destId="{5269B452-3504-4704-9DE8-E118D66652A5}" srcOrd="4" destOrd="0" presId="urn:microsoft.com/office/officeart/2017/3/layout/DropPinTimeline"/>
    <dgm:cxn modelId="{C40D5210-BDA7-42D0-99BA-E0A6CA7316E9}" type="presParOf" srcId="{B64639C3-E7FE-4B8F-9243-C4EA7CA3A155}" destId="{99F73CD1-D846-449F-8C6A-F478EDC841F3}" srcOrd="5" destOrd="0" presId="urn:microsoft.com/office/officeart/2017/3/layout/DropPinTimeline"/>
    <dgm:cxn modelId="{3D7A25CA-8840-4578-B33A-4152034399C2}" type="presParOf" srcId="{F42DE572-01E7-44FC-B86A-DC22CFE9261E}" destId="{2CFE12C7-3D27-4BC6-B086-39333BD08912}" srcOrd="3" destOrd="0" presId="urn:microsoft.com/office/officeart/2017/3/layout/DropPinTimeline"/>
    <dgm:cxn modelId="{DCDADA5B-C049-4103-BCAB-6AB9C4685006}" type="presParOf" srcId="{F42DE572-01E7-44FC-B86A-DC22CFE9261E}" destId="{2B8509B9-36FE-4195-8F3F-7284AF10525D}" srcOrd="4" destOrd="0" presId="urn:microsoft.com/office/officeart/2017/3/layout/DropPinTimeline"/>
    <dgm:cxn modelId="{5E510BD2-B4C9-494C-88CC-F17426CF45C2}" type="presParOf" srcId="{2B8509B9-36FE-4195-8F3F-7284AF10525D}" destId="{EB332D79-4FFB-4BE2-A4DA-0F3CA68B183D}" srcOrd="0" destOrd="0" presId="urn:microsoft.com/office/officeart/2017/3/layout/DropPinTimeline"/>
    <dgm:cxn modelId="{279BBEBA-50D5-4820-8FF8-7C4D3A95BB46}" type="presParOf" srcId="{2B8509B9-36FE-4195-8F3F-7284AF10525D}" destId="{795F251C-0A5A-4690-BC50-6085EE12BC93}" srcOrd="1" destOrd="0" presId="urn:microsoft.com/office/officeart/2017/3/layout/DropPinTimeline"/>
    <dgm:cxn modelId="{AED00982-2D35-4EAC-AC6B-758E14B2FB35}" type="presParOf" srcId="{795F251C-0A5A-4690-BC50-6085EE12BC93}" destId="{BB0F55E8-A841-4260-AE31-9502FEA84667}" srcOrd="0" destOrd="0" presId="urn:microsoft.com/office/officeart/2017/3/layout/DropPinTimeline"/>
    <dgm:cxn modelId="{1E9509F5-88EA-4FC9-8F08-7722AEEA2235}" type="presParOf" srcId="{795F251C-0A5A-4690-BC50-6085EE12BC93}" destId="{D02DC461-2E58-40B0-9BF2-6615F4387D74}" srcOrd="1" destOrd="0" presId="urn:microsoft.com/office/officeart/2017/3/layout/DropPinTimeline"/>
    <dgm:cxn modelId="{3902904D-29F6-4BCC-9E1A-DD2FBE426B0A}" type="presParOf" srcId="{2B8509B9-36FE-4195-8F3F-7284AF10525D}" destId="{7CA7BA5D-8468-483A-8A51-3300B0229E30}" srcOrd="2" destOrd="0" presId="urn:microsoft.com/office/officeart/2017/3/layout/DropPinTimeline"/>
    <dgm:cxn modelId="{973507E2-5AD3-4214-844A-4BF416D97D4F}" type="presParOf" srcId="{2B8509B9-36FE-4195-8F3F-7284AF10525D}" destId="{9F17FB14-80EC-4D49-8E09-4CB5305273E0}" srcOrd="3" destOrd="0" presId="urn:microsoft.com/office/officeart/2017/3/layout/DropPinTimeline"/>
    <dgm:cxn modelId="{F51ADB0B-5F7D-46DD-A6DD-F93E75A0BCAD}" type="presParOf" srcId="{2B8509B9-36FE-4195-8F3F-7284AF10525D}" destId="{97B48FC8-B366-4262-AAEE-02CDFA9329C3}" srcOrd="4" destOrd="0" presId="urn:microsoft.com/office/officeart/2017/3/layout/DropPinTimeline"/>
    <dgm:cxn modelId="{367EFD62-D0DF-4942-828E-130B8F10E48E}" type="presParOf" srcId="{2B8509B9-36FE-4195-8F3F-7284AF10525D}" destId="{C9F8F72F-4953-4818-AC31-88106465E898}" srcOrd="5" destOrd="0" presId="urn:microsoft.com/office/officeart/2017/3/layout/DropPinTimeline"/>
    <dgm:cxn modelId="{A21CF777-952F-4B74-97C6-5DCCEEB2AD4B}" type="presParOf" srcId="{F42DE572-01E7-44FC-B86A-DC22CFE9261E}" destId="{A2E03693-4F56-4F5B-952B-A54C2CA5FE2C}" srcOrd="5" destOrd="0" presId="urn:microsoft.com/office/officeart/2017/3/layout/DropPinTimeline"/>
    <dgm:cxn modelId="{B668B9A5-F8DB-4E92-B09B-04AC266A04B6}" type="presParOf" srcId="{F42DE572-01E7-44FC-B86A-DC22CFE9261E}" destId="{1E748A45-442C-41AF-8D6D-B1B0D74223D3}" srcOrd="6" destOrd="0" presId="urn:microsoft.com/office/officeart/2017/3/layout/DropPinTimeline"/>
    <dgm:cxn modelId="{F1E0DD5F-942E-4D17-9434-271B2D9B9C00}" type="presParOf" srcId="{1E748A45-442C-41AF-8D6D-B1B0D74223D3}" destId="{EAAA14BB-4796-4117-8BEA-62192C5992DE}" srcOrd="0" destOrd="0" presId="urn:microsoft.com/office/officeart/2017/3/layout/DropPinTimeline"/>
    <dgm:cxn modelId="{55F9C2FF-8731-47E1-B5CA-A1BAF918115B}" type="presParOf" srcId="{1E748A45-442C-41AF-8D6D-B1B0D74223D3}" destId="{5CA609BE-F770-4EC4-8F46-4EE0D0B2B622}" srcOrd="1" destOrd="0" presId="urn:microsoft.com/office/officeart/2017/3/layout/DropPinTimeline"/>
    <dgm:cxn modelId="{62AFB8D2-A671-480C-B58E-413D473B093C}" type="presParOf" srcId="{5CA609BE-F770-4EC4-8F46-4EE0D0B2B622}" destId="{58F66C37-C554-465F-A45A-63A8D6B15493}" srcOrd="0" destOrd="0" presId="urn:microsoft.com/office/officeart/2017/3/layout/DropPinTimeline"/>
    <dgm:cxn modelId="{CC894218-E15B-46A6-9296-A9D7B0C8737C}" type="presParOf" srcId="{5CA609BE-F770-4EC4-8F46-4EE0D0B2B622}" destId="{ECB8F422-F9B3-4783-8E67-9FA6F04DD3EA}" srcOrd="1" destOrd="0" presId="urn:microsoft.com/office/officeart/2017/3/layout/DropPinTimeline"/>
    <dgm:cxn modelId="{97795582-D1DA-478E-904F-34584FA39400}" type="presParOf" srcId="{1E748A45-442C-41AF-8D6D-B1B0D74223D3}" destId="{B572AE20-487A-4359-823C-29EAD8062B9F}" srcOrd="2" destOrd="0" presId="urn:microsoft.com/office/officeart/2017/3/layout/DropPinTimeline"/>
    <dgm:cxn modelId="{C112C78F-8ACC-4788-A3C2-461AEBC501A8}" type="presParOf" srcId="{1E748A45-442C-41AF-8D6D-B1B0D74223D3}" destId="{6C6989F6-997B-4E44-B960-11BCFAD71258}" srcOrd="3" destOrd="0" presId="urn:microsoft.com/office/officeart/2017/3/layout/DropPinTimeline"/>
    <dgm:cxn modelId="{AABB8075-8A0E-4EAA-BE43-08B32DF85D25}" type="presParOf" srcId="{1E748A45-442C-41AF-8D6D-B1B0D74223D3}" destId="{648F7D28-C259-4154-AD88-D4ED855FA77E}" srcOrd="4" destOrd="0" presId="urn:microsoft.com/office/officeart/2017/3/layout/DropPinTimeline"/>
    <dgm:cxn modelId="{709B9413-8257-41E6-BA33-EF75DB9353DA}" type="presParOf" srcId="{1E748A45-442C-41AF-8D6D-B1B0D74223D3}" destId="{78D8136C-E314-4762-B51F-D09795F1A101}" srcOrd="5" destOrd="0" presId="urn:microsoft.com/office/officeart/2017/3/layout/DropPinTimeline"/>
    <dgm:cxn modelId="{B6A1B9FA-9A52-4D69-AD38-D9341FC60CC1}" type="presParOf" srcId="{F42DE572-01E7-44FC-B86A-DC22CFE9261E}" destId="{8ED5705E-907A-43AC-878B-F0F8551B1EFF}" srcOrd="7" destOrd="0" presId="urn:microsoft.com/office/officeart/2017/3/layout/DropPinTimeline"/>
    <dgm:cxn modelId="{92A27A3B-84F5-4CDF-BEA3-1340A41624DF}" type="presParOf" srcId="{F42DE572-01E7-44FC-B86A-DC22CFE9261E}" destId="{76C54484-3752-44C9-AF6D-C757E1A046C1}" srcOrd="8" destOrd="0" presId="urn:microsoft.com/office/officeart/2017/3/layout/DropPinTimeline"/>
    <dgm:cxn modelId="{93313B25-37A7-4521-95C2-3D4344AD795D}" type="presParOf" srcId="{76C54484-3752-44C9-AF6D-C757E1A046C1}" destId="{88DFF70C-E449-4A25-A257-801191F438E0}" srcOrd="0" destOrd="0" presId="urn:microsoft.com/office/officeart/2017/3/layout/DropPinTimeline"/>
    <dgm:cxn modelId="{157F97DD-8119-451A-AF84-64564E46433D}" type="presParOf" srcId="{76C54484-3752-44C9-AF6D-C757E1A046C1}" destId="{FBE859A3-1B55-44F5-A51B-A9B64814951B}" srcOrd="1" destOrd="0" presId="urn:microsoft.com/office/officeart/2017/3/layout/DropPinTimeline"/>
    <dgm:cxn modelId="{D751A6BF-9EB9-4E66-A734-C03D021DC7F1}" type="presParOf" srcId="{FBE859A3-1B55-44F5-A51B-A9B64814951B}" destId="{4ECEA1FD-9F67-4A49-B446-32498099FA70}" srcOrd="0" destOrd="0" presId="urn:microsoft.com/office/officeart/2017/3/layout/DropPinTimeline"/>
    <dgm:cxn modelId="{A74F9CE3-3022-4013-BF05-9BA8AD162AAE}" type="presParOf" srcId="{FBE859A3-1B55-44F5-A51B-A9B64814951B}" destId="{26C8197F-D191-4D40-A2F4-18D748F3A6A7}" srcOrd="1" destOrd="0" presId="urn:microsoft.com/office/officeart/2017/3/layout/DropPinTimeline"/>
    <dgm:cxn modelId="{A6F2BCD6-70AB-419A-9CAE-255C969D5113}" type="presParOf" srcId="{76C54484-3752-44C9-AF6D-C757E1A046C1}" destId="{E590B8B9-125B-4D28-970E-B3CAA6C3715E}" srcOrd="2" destOrd="0" presId="urn:microsoft.com/office/officeart/2017/3/layout/DropPinTimeline"/>
    <dgm:cxn modelId="{6B917F57-0D95-4DF3-A3E1-4F9E3E8C4CFC}" type="presParOf" srcId="{76C54484-3752-44C9-AF6D-C757E1A046C1}" destId="{54772CCB-2571-445C-9F6F-CE1F8EA43544}" srcOrd="3" destOrd="0" presId="urn:microsoft.com/office/officeart/2017/3/layout/DropPinTimeline"/>
    <dgm:cxn modelId="{E1E5C015-91EE-44AC-BAF3-4E00CA6043C9}" type="presParOf" srcId="{76C54484-3752-44C9-AF6D-C757E1A046C1}" destId="{03F22D3B-E9FC-4EEB-BCD6-D99B6C788483}" srcOrd="4" destOrd="0" presId="urn:microsoft.com/office/officeart/2017/3/layout/DropPinTimeline"/>
    <dgm:cxn modelId="{A1E8F284-69E1-4DB7-8E7E-E3C880DE5BD0}" type="presParOf" srcId="{76C54484-3752-44C9-AF6D-C757E1A046C1}" destId="{ED811AEE-3675-4489-9AC3-7F51514686D1}" srcOrd="5" destOrd="0" presId="urn:microsoft.com/office/officeart/2017/3/layout/DropPinTimeline"/>
    <dgm:cxn modelId="{CE39D878-B4A6-420F-91BF-84A4C16BEF7C}" type="presParOf" srcId="{F42DE572-01E7-44FC-B86A-DC22CFE9261E}" destId="{7D2BCFBC-8428-4447-B58B-F6692073EE34}" srcOrd="9" destOrd="0" presId="urn:microsoft.com/office/officeart/2017/3/layout/DropPinTimeline"/>
    <dgm:cxn modelId="{DAB2D59A-ED20-43F9-A476-84CA9CB12003}" type="presParOf" srcId="{F42DE572-01E7-44FC-B86A-DC22CFE9261E}" destId="{7C10CC8B-6700-4074-8643-D7C90DDAFC61}" srcOrd="10" destOrd="0" presId="urn:microsoft.com/office/officeart/2017/3/layout/DropPinTimeline"/>
    <dgm:cxn modelId="{7E41F372-9C47-46CC-98B8-3218047FDF6A}" type="presParOf" srcId="{7C10CC8B-6700-4074-8643-D7C90DDAFC61}" destId="{6A740DCD-BBC8-439D-942D-FE686F00DF01}" srcOrd="0" destOrd="0" presId="urn:microsoft.com/office/officeart/2017/3/layout/DropPinTimeline"/>
    <dgm:cxn modelId="{33E46B4C-A0C4-415A-927E-316C50CB29CF}" type="presParOf" srcId="{7C10CC8B-6700-4074-8643-D7C90DDAFC61}" destId="{13BB4615-07A4-4467-B2AF-3973E25D778C}" srcOrd="1" destOrd="0" presId="urn:microsoft.com/office/officeart/2017/3/layout/DropPinTimeline"/>
    <dgm:cxn modelId="{DE7C7E4D-065B-4B13-8DA9-69C336BF147B}" type="presParOf" srcId="{13BB4615-07A4-4467-B2AF-3973E25D778C}" destId="{3F97DAC2-E7AE-46E0-8C1E-C0F62DD27BCE}" srcOrd="0" destOrd="0" presId="urn:microsoft.com/office/officeart/2017/3/layout/DropPinTimeline"/>
    <dgm:cxn modelId="{D4F63737-1EFD-424E-AC1D-389E1624035D}" type="presParOf" srcId="{13BB4615-07A4-4467-B2AF-3973E25D778C}" destId="{F0518EF0-D480-4CF5-942F-7319E83CB658}" srcOrd="1" destOrd="0" presId="urn:microsoft.com/office/officeart/2017/3/layout/DropPinTimeline"/>
    <dgm:cxn modelId="{A73C0330-DD6D-4964-8DC4-2A47254A9519}" type="presParOf" srcId="{7C10CC8B-6700-4074-8643-D7C90DDAFC61}" destId="{228181B3-5512-4014-8F71-751082AF53E8}" srcOrd="2" destOrd="0" presId="urn:microsoft.com/office/officeart/2017/3/layout/DropPinTimeline"/>
    <dgm:cxn modelId="{7F799E7A-15D6-40AD-80F1-2C74956B3742}" type="presParOf" srcId="{7C10CC8B-6700-4074-8643-D7C90DDAFC61}" destId="{634453B7-721F-4C7C-A9D8-03A01E692BBE}" srcOrd="3" destOrd="0" presId="urn:microsoft.com/office/officeart/2017/3/layout/DropPinTimeline"/>
    <dgm:cxn modelId="{E6DD7CAB-FFA4-45D7-96C2-65DBAEF63793}" type="presParOf" srcId="{7C10CC8B-6700-4074-8643-D7C90DDAFC61}" destId="{ACCC5D20-467D-49F8-9CD7-8FED351D2B74}" srcOrd="4" destOrd="0" presId="urn:microsoft.com/office/officeart/2017/3/layout/DropPinTimeline"/>
    <dgm:cxn modelId="{CFF5DE1D-FEDA-4672-9EEE-C9CFC7C0B77A}" type="presParOf" srcId="{7C10CC8B-6700-4074-8643-D7C90DDAFC61}" destId="{90D56D12-811E-47CA-8EF7-1137A8E7825F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A3E84B-2D75-453C-9DC4-083D0CDC357F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C243B3B-5ED5-46C3-BA75-BEC15484FE11}">
      <dgm:prSet/>
      <dgm:spPr/>
      <dgm:t>
        <a:bodyPr/>
        <a:lstStyle/>
        <a:p>
          <a:r>
            <a:rPr lang="en-US" b="1" dirty="0"/>
            <a:t>No Master Climate Change Statute</a:t>
          </a:r>
        </a:p>
      </dgm:t>
    </dgm:pt>
    <dgm:pt modelId="{B527F1B1-DD31-4F0B-B7D7-F30DC4496CE6}" type="parTrans" cxnId="{2B672CF0-0500-4572-8B84-42E8BBC2E51F}">
      <dgm:prSet/>
      <dgm:spPr/>
      <dgm:t>
        <a:bodyPr/>
        <a:lstStyle/>
        <a:p>
          <a:endParaRPr lang="en-US"/>
        </a:p>
      </dgm:t>
    </dgm:pt>
    <dgm:pt modelId="{D65058FB-E1CF-4618-B47F-C7CA26410CA4}" type="sibTrans" cxnId="{2B672CF0-0500-4572-8B84-42E8BBC2E51F}">
      <dgm:prSet/>
      <dgm:spPr/>
      <dgm:t>
        <a:bodyPr/>
        <a:lstStyle/>
        <a:p>
          <a:endParaRPr lang="en-US"/>
        </a:p>
      </dgm:t>
    </dgm:pt>
    <dgm:pt modelId="{23FED181-6F1F-45A9-AC3B-56E5DCB39D9E}">
      <dgm:prSet/>
      <dgm:spPr/>
      <dgm:t>
        <a:bodyPr/>
        <a:lstStyle/>
        <a:p>
          <a:r>
            <a:rPr lang="en-US" b="1" dirty="0"/>
            <a:t>Most “compliance” actions will be voluntary</a:t>
          </a:r>
        </a:p>
      </dgm:t>
    </dgm:pt>
    <dgm:pt modelId="{2DF951FF-BF1F-4F75-A005-31864FA539F2}" type="parTrans" cxnId="{3485331B-9368-4D86-9F16-DA303E943598}">
      <dgm:prSet/>
      <dgm:spPr/>
      <dgm:t>
        <a:bodyPr/>
        <a:lstStyle/>
        <a:p>
          <a:endParaRPr lang="en-US"/>
        </a:p>
      </dgm:t>
    </dgm:pt>
    <dgm:pt modelId="{FE14C7B1-DBF0-4B36-AE49-B005EC592DA0}" type="sibTrans" cxnId="{3485331B-9368-4D86-9F16-DA303E943598}">
      <dgm:prSet/>
      <dgm:spPr/>
      <dgm:t>
        <a:bodyPr/>
        <a:lstStyle/>
        <a:p>
          <a:endParaRPr lang="en-US"/>
        </a:p>
      </dgm:t>
    </dgm:pt>
    <dgm:pt modelId="{D3A4CCFD-BB87-4190-B17D-09590B9D6021}">
      <dgm:prSet/>
      <dgm:spPr/>
      <dgm:t>
        <a:bodyPr/>
        <a:lstStyle/>
        <a:p>
          <a:r>
            <a:rPr lang="en-US" b="1" dirty="0"/>
            <a:t>Voluntary decision to reduce emissions</a:t>
          </a:r>
        </a:p>
      </dgm:t>
    </dgm:pt>
    <dgm:pt modelId="{3B4DD625-EE58-4E10-BEA0-39B5F2022163}" type="parTrans" cxnId="{E638151E-DED0-42C5-B111-FC0D29734B92}">
      <dgm:prSet/>
      <dgm:spPr/>
      <dgm:t>
        <a:bodyPr/>
        <a:lstStyle/>
        <a:p>
          <a:endParaRPr lang="en-US"/>
        </a:p>
      </dgm:t>
    </dgm:pt>
    <dgm:pt modelId="{960C2CF4-5B8B-4EAD-AB04-E9861EC99597}" type="sibTrans" cxnId="{E638151E-DED0-42C5-B111-FC0D29734B92}">
      <dgm:prSet/>
      <dgm:spPr/>
      <dgm:t>
        <a:bodyPr/>
        <a:lstStyle/>
        <a:p>
          <a:endParaRPr lang="en-US"/>
        </a:p>
      </dgm:t>
    </dgm:pt>
    <dgm:pt modelId="{7EF11B49-5955-4E20-84E2-0BA909656AE8}">
      <dgm:prSet/>
      <dgm:spPr/>
      <dgm:t>
        <a:bodyPr/>
        <a:lstStyle/>
        <a:p>
          <a:r>
            <a:rPr lang="en-US" b="1" dirty="0"/>
            <a:t>Voluntary carbon credit market (except in California)</a:t>
          </a:r>
        </a:p>
      </dgm:t>
    </dgm:pt>
    <dgm:pt modelId="{5E5E1BC0-4877-410C-9F28-2C01361C216D}" type="parTrans" cxnId="{E04A404E-350A-4237-96AF-6BCA353ED21D}">
      <dgm:prSet/>
      <dgm:spPr/>
      <dgm:t>
        <a:bodyPr/>
        <a:lstStyle/>
        <a:p>
          <a:endParaRPr lang="en-US"/>
        </a:p>
      </dgm:t>
    </dgm:pt>
    <dgm:pt modelId="{0FFE9383-1750-46B2-B103-DDEE24C94FE2}" type="sibTrans" cxnId="{E04A404E-350A-4237-96AF-6BCA353ED21D}">
      <dgm:prSet/>
      <dgm:spPr/>
      <dgm:t>
        <a:bodyPr/>
        <a:lstStyle/>
        <a:p>
          <a:endParaRPr lang="en-US"/>
        </a:p>
      </dgm:t>
    </dgm:pt>
    <dgm:pt modelId="{7FC537CC-E35D-41C7-9D90-FA42D4B4959A}" type="pres">
      <dgm:prSet presAssocID="{6DA3E84B-2D75-453C-9DC4-083D0CDC357F}" presName="vert0" presStyleCnt="0">
        <dgm:presLayoutVars>
          <dgm:dir/>
          <dgm:animOne val="branch"/>
          <dgm:animLvl val="lvl"/>
        </dgm:presLayoutVars>
      </dgm:prSet>
      <dgm:spPr/>
    </dgm:pt>
    <dgm:pt modelId="{B7278D58-1707-47A0-939B-AAD32D144CC2}" type="pres">
      <dgm:prSet presAssocID="{0C243B3B-5ED5-46C3-BA75-BEC15484FE11}" presName="thickLine" presStyleLbl="alignNode1" presStyleIdx="0" presStyleCnt="4"/>
      <dgm:spPr/>
    </dgm:pt>
    <dgm:pt modelId="{349E571C-0164-4CAE-B1B4-D131B0A18724}" type="pres">
      <dgm:prSet presAssocID="{0C243B3B-5ED5-46C3-BA75-BEC15484FE11}" presName="horz1" presStyleCnt="0"/>
      <dgm:spPr/>
    </dgm:pt>
    <dgm:pt modelId="{3957AA8B-B327-4492-9ADB-C5354E5C9E33}" type="pres">
      <dgm:prSet presAssocID="{0C243B3B-5ED5-46C3-BA75-BEC15484FE11}" presName="tx1" presStyleLbl="revTx" presStyleIdx="0" presStyleCnt="4"/>
      <dgm:spPr/>
    </dgm:pt>
    <dgm:pt modelId="{E0BF5004-E0AC-4D23-A79E-9BA104690BB1}" type="pres">
      <dgm:prSet presAssocID="{0C243B3B-5ED5-46C3-BA75-BEC15484FE11}" presName="vert1" presStyleCnt="0"/>
      <dgm:spPr/>
    </dgm:pt>
    <dgm:pt modelId="{A57EDA4B-4A70-467F-B8E7-0FEF3D84ED29}" type="pres">
      <dgm:prSet presAssocID="{23FED181-6F1F-45A9-AC3B-56E5DCB39D9E}" presName="thickLine" presStyleLbl="alignNode1" presStyleIdx="1" presStyleCnt="4"/>
      <dgm:spPr/>
    </dgm:pt>
    <dgm:pt modelId="{CB6349CF-F7A5-443D-8E03-18A6B4913D0C}" type="pres">
      <dgm:prSet presAssocID="{23FED181-6F1F-45A9-AC3B-56E5DCB39D9E}" presName="horz1" presStyleCnt="0"/>
      <dgm:spPr/>
    </dgm:pt>
    <dgm:pt modelId="{F4BDFAA0-B807-4761-B6B8-B64510547231}" type="pres">
      <dgm:prSet presAssocID="{23FED181-6F1F-45A9-AC3B-56E5DCB39D9E}" presName="tx1" presStyleLbl="revTx" presStyleIdx="1" presStyleCnt="4"/>
      <dgm:spPr/>
    </dgm:pt>
    <dgm:pt modelId="{C2423FBB-60FF-49D6-A21C-028A420AB754}" type="pres">
      <dgm:prSet presAssocID="{23FED181-6F1F-45A9-AC3B-56E5DCB39D9E}" presName="vert1" presStyleCnt="0"/>
      <dgm:spPr/>
    </dgm:pt>
    <dgm:pt modelId="{B72D9286-76B2-4E94-9701-F61259A07DEF}" type="pres">
      <dgm:prSet presAssocID="{D3A4CCFD-BB87-4190-B17D-09590B9D6021}" presName="thickLine" presStyleLbl="alignNode1" presStyleIdx="2" presStyleCnt="4"/>
      <dgm:spPr/>
    </dgm:pt>
    <dgm:pt modelId="{3C7388BB-671B-4198-91AC-901570636312}" type="pres">
      <dgm:prSet presAssocID="{D3A4CCFD-BB87-4190-B17D-09590B9D6021}" presName="horz1" presStyleCnt="0"/>
      <dgm:spPr/>
    </dgm:pt>
    <dgm:pt modelId="{ED7957B0-4354-4CAA-A0B2-2FE35627F0FE}" type="pres">
      <dgm:prSet presAssocID="{D3A4CCFD-BB87-4190-B17D-09590B9D6021}" presName="tx1" presStyleLbl="revTx" presStyleIdx="2" presStyleCnt="4"/>
      <dgm:spPr/>
    </dgm:pt>
    <dgm:pt modelId="{74A94A43-0C70-4349-8839-DA1177F86BC5}" type="pres">
      <dgm:prSet presAssocID="{D3A4CCFD-BB87-4190-B17D-09590B9D6021}" presName="vert1" presStyleCnt="0"/>
      <dgm:spPr/>
    </dgm:pt>
    <dgm:pt modelId="{8DE43D40-0D55-4D59-AD05-81BA113606E6}" type="pres">
      <dgm:prSet presAssocID="{7EF11B49-5955-4E20-84E2-0BA909656AE8}" presName="thickLine" presStyleLbl="alignNode1" presStyleIdx="3" presStyleCnt="4"/>
      <dgm:spPr/>
    </dgm:pt>
    <dgm:pt modelId="{5E9EC3D7-E053-48DA-95C7-3393EF7601FE}" type="pres">
      <dgm:prSet presAssocID="{7EF11B49-5955-4E20-84E2-0BA909656AE8}" presName="horz1" presStyleCnt="0"/>
      <dgm:spPr/>
    </dgm:pt>
    <dgm:pt modelId="{0D8C2179-876D-4DF8-97EF-BDF3BF9A0BFC}" type="pres">
      <dgm:prSet presAssocID="{7EF11B49-5955-4E20-84E2-0BA909656AE8}" presName="tx1" presStyleLbl="revTx" presStyleIdx="3" presStyleCnt="4"/>
      <dgm:spPr/>
    </dgm:pt>
    <dgm:pt modelId="{298A76D2-0A74-4155-9A71-E65BAA930055}" type="pres">
      <dgm:prSet presAssocID="{7EF11B49-5955-4E20-84E2-0BA909656AE8}" presName="vert1" presStyleCnt="0"/>
      <dgm:spPr/>
    </dgm:pt>
  </dgm:ptLst>
  <dgm:cxnLst>
    <dgm:cxn modelId="{3485331B-9368-4D86-9F16-DA303E943598}" srcId="{6DA3E84B-2D75-453C-9DC4-083D0CDC357F}" destId="{23FED181-6F1F-45A9-AC3B-56E5DCB39D9E}" srcOrd="1" destOrd="0" parTransId="{2DF951FF-BF1F-4F75-A005-31864FA539F2}" sibTransId="{FE14C7B1-DBF0-4B36-AE49-B005EC592DA0}"/>
    <dgm:cxn modelId="{E638151E-DED0-42C5-B111-FC0D29734B92}" srcId="{6DA3E84B-2D75-453C-9DC4-083D0CDC357F}" destId="{D3A4CCFD-BB87-4190-B17D-09590B9D6021}" srcOrd="2" destOrd="0" parTransId="{3B4DD625-EE58-4E10-BEA0-39B5F2022163}" sibTransId="{960C2CF4-5B8B-4EAD-AB04-E9861EC99597}"/>
    <dgm:cxn modelId="{E04A404E-350A-4237-96AF-6BCA353ED21D}" srcId="{6DA3E84B-2D75-453C-9DC4-083D0CDC357F}" destId="{7EF11B49-5955-4E20-84E2-0BA909656AE8}" srcOrd="3" destOrd="0" parTransId="{5E5E1BC0-4877-410C-9F28-2C01361C216D}" sibTransId="{0FFE9383-1750-46B2-B103-DDEE24C94FE2}"/>
    <dgm:cxn modelId="{A9309674-F48B-4A3B-82CE-8064060EBFF5}" type="presOf" srcId="{6DA3E84B-2D75-453C-9DC4-083D0CDC357F}" destId="{7FC537CC-E35D-41C7-9D90-FA42D4B4959A}" srcOrd="0" destOrd="0" presId="urn:microsoft.com/office/officeart/2008/layout/LinedList"/>
    <dgm:cxn modelId="{C3AC4B8D-AE07-4499-AB42-80306401F8ED}" type="presOf" srcId="{7EF11B49-5955-4E20-84E2-0BA909656AE8}" destId="{0D8C2179-876D-4DF8-97EF-BDF3BF9A0BFC}" srcOrd="0" destOrd="0" presId="urn:microsoft.com/office/officeart/2008/layout/LinedList"/>
    <dgm:cxn modelId="{EC110A90-A408-40C6-A305-D27E368D39D9}" type="presOf" srcId="{23FED181-6F1F-45A9-AC3B-56E5DCB39D9E}" destId="{F4BDFAA0-B807-4761-B6B8-B64510547231}" srcOrd="0" destOrd="0" presId="urn:microsoft.com/office/officeart/2008/layout/LinedList"/>
    <dgm:cxn modelId="{0C6F55B5-3D5C-499C-BFC1-1F011A86131F}" type="presOf" srcId="{D3A4CCFD-BB87-4190-B17D-09590B9D6021}" destId="{ED7957B0-4354-4CAA-A0B2-2FE35627F0FE}" srcOrd="0" destOrd="0" presId="urn:microsoft.com/office/officeart/2008/layout/LinedList"/>
    <dgm:cxn modelId="{15F1BFE3-9FE1-4A5A-817F-56385C38324D}" type="presOf" srcId="{0C243B3B-5ED5-46C3-BA75-BEC15484FE11}" destId="{3957AA8B-B327-4492-9ADB-C5354E5C9E33}" srcOrd="0" destOrd="0" presId="urn:microsoft.com/office/officeart/2008/layout/LinedList"/>
    <dgm:cxn modelId="{2B672CF0-0500-4572-8B84-42E8BBC2E51F}" srcId="{6DA3E84B-2D75-453C-9DC4-083D0CDC357F}" destId="{0C243B3B-5ED5-46C3-BA75-BEC15484FE11}" srcOrd="0" destOrd="0" parTransId="{B527F1B1-DD31-4F0B-B7D7-F30DC4496CE6}" sibTransId="{D65058FB-E1CF-4618-B47F-C7CA26410CA4}"/>
    <dgm:cxn modelId="{18EFA415-C043-4340-AF2E-8E0079A8FB01}" type="presParOf" srcId="{7FC537CC-E35D-41C7-9D90-FA42D4B4959A}" destId="{B7278D58-1707-47A0-939B-AAD32D144CC2}" srcOrd="0" destOrd="0" presId="urn:microsoft.com/office/officeart/2008/layout/LinedList"/>
    <dgm:cxn modelId="{11F24A0F-BC38-4FD4-8D50-5BA3BFC3385B}" type="presParOf" srcId="{7FC537CC-E35D-41C7-9D90-FA42D4B4959A}" destId="{349E571C-0164-4CAE-B1B4-D131B0A18724}" srcOrd="1" destOrd="0" presId="urn:microsoft.com/office/officeart/2008/layout/LinedList"/>
    <dgm:cxn modelId="{265FA594-0348-400F-9218-ADCFD0669F86}" type="presParOf" srcId="{349E571C-0164-4CAE-B1B4-D131B0A18724}" destId="{3957AA8B-B327-4492-9ADB-C5354E5C9E33}" srcOrd="0" destOrd="0" presId="urn:microsoft.com/office/officeart/2008/layout/LinedList"/>
    <dgm:cxn modelId="{977DA3DA-F8E0-4543-864E-3287E0806B0F}" type="presParOf" srcId="{349E571C-0164-4CAE-B1B4-D131B0A18724}" destId="{E0BF5004-E0AC-4D23-A79E-9BA104690BB1}" srcOrd="1" destOrd="0" presId="urn:microsoft.com/office/officeart/2008/layout/LinedList"/>
    <dgm:cxn modelId="{09838898-6FF7-4625-8190-83B0731569A6}" type="presParOf" srcId="{7FC537CC-E35D-41C7-9D90-FA42D4B4959A}" destId="{A57EDA4B-4A70-467F-B8E7-0FEF3D84ED29}" srcOrd="2" destOrd="0" presId="urn:microsoft.com/office/officeart/2008/layout/LinedList"/>
    <dgm:cxn modelId="{41B976D6-737F-4F6D-AE6A-209F34900D1E}" type="presParOf" srcId="{7FC537CC-E35D-41C7-9D90-FA42D4B4959A}" destId="{CB6349CF-F7A5-443D-8E03-18A6B4913D0C}" srcOrd="3" destOrd="0" presId="urn:microsoft.com/office/officeart/2008/layout/LinedList"/>
    <dgm:cxn modelId="{59A2A070-83C3-4881-AB09-86A2B8955CA3}" type="presParOf" srcId="{CB6349CF-F7A5-443D-8E03-18A6B4913D0C}" destId="{F4BDFAA0-B807-4761-B6B8-B64510547231}" srcOrd="0" destOrd="0" presId="urn:microsoft.com/office/officeart/2008/layout/LinedList"/>
    <dgm:cxn modelId="{96A54809-AA50-4F12-A5FF-6E1E682A2BEF}" type="presParOf" srcId="{CB6349CF-F7A5-443D-8E03-18A6B4913D0C}" destId="{C2423FBB-60FF-49D6-A21C-028A420AB754}" srcOrd="1" destOrd="0" presId="urn:microsoft.com/office/officeart/2008/layout/LinedList"/>
    <dgm:cxn modelId="{1A095A58-F30D-4CA3-B968-52781E7F4555}" type="presParOf" srcId="{7FC537CC-E35D-41C7-9D90-FA42D4B4959A}" destId="{B72D9286-76B2-4E94-9701-F61259A07DEF}" srcOrd="4" destOrd="0" presId="urn:microsoft.com/office/officeart/2008/layout/LinedList"/>
    <dgm:cxn modelId="{87879880-61A4-4804-B835-71AC26497EDE}" type="presParOf" srcId="{7FC537CC-E35D-41C7-9D90-FA42D4B4959A}" destId="{3C7388BB-671B-4198-91AC-901570636312}" srcOrd="5" destOrd="0" presId="urn:microsoft.com/office/officeart/2008/layout/LinedList"/>
    <dgm:cxn modelId="{9DE14FD1-54F1-496F-A813-9C152C044293}" type="presParOf" srcId="{3C7388BB-671B-4198-91AC-901570636312}" destId="{ED7957B0-4354-4CAA-A0B2-2FE35627F0FE}" srcOrd="0" destOrd="0" presId="urn:microsoft.com/office/officeart/2008/layout/LinedList"/>
    <dgm:cxn modelId="{F4C6B14C-1472-4DBC-A13E-5FECD2F76CEE}" type="presParOf" srcId="{3C7388BB-671B-4198-91AC-901570636312}" destId="{74A94A43-0C70-4349-8839-DA1177F86BC5}" srcOrd="1" destOrd="0" presId="urn:microsoft.com/office/officeart/2008/layout/LinedList"/>
    <dgm:cxn modelId="{76BC85D4-E0B5-4E35-B0D7-EC565D5B08FA}" type="presParOf" srcId="{7FC537CC-E35D-41C7-9D90-FA42D4B4959A}" destId="{8DE43D40-0D55-4D59-AD05-81BA113606E6}" srcOrd="6" destOrd="0" presId="urn:microsoft.com/office/officeart/2008/layout/LinedList"/>
    <dgm:cxn modelId="{371412B3-C179-449B-9DB5-2214C5331E9C}" type="presParOf" srcId="{7FC537CC-E35D-41C7-9D90-FA42D4B4959A}" destId="{5E9EC3D7-E053-48DA-95C7-3393EF7601FE}" srcOrd="7" destOrd="0" presId="urn:microsoft.com/office/officeart/2008/layout/LinedList"/>
    <dgm:cxn modelId="{AB183DBC-E81F-41C5-88F6-04170457BCF7}" type="presParOf" srcId="{5E9EC3D7-E053-48DA-95C7-3393EF7601FE}" destId="{0D8C2179-876D-4DF8-97EF-BDF3BF9A0BFC}" srcOrd="0" destOrd="0" presId="urn:microsoft.com/office/officeart/2008/layout/LinedList"/>
    <dgm:cxn modelId="{310312F7-7C26-4DF8-8B07-B9DE9B7CF68C}" type="presParOf" srcId="{5E9EC3D7-E053-48DA-95C7-3393EF7601FE}" destId="{298A76D2-0A74-4155-9A71-E65BAA93005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0EC556-57BC-4803-B1BA-668B50C5B65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BB8AAED-D6E5-4AA0-8413-05D947BE47BB}">
      <dgm:prSet/>
      <dgm:spPr/>
      <dgm:t>
        <a:bodyPr/>
        <a:lstStyle/>
        <a:p>
          <a:r>
            <a:rPr lang="en-US" b="1" dirty="0"/>
            <a:t>Paris Accord –  Scientific and Ethical Guide if not Legal Guide</a:t>
          </a:r>
        </a:p>
      </dgm:t>
    </dgm:pt>
    <dgm:pt modelId="{6F0F55EA-4D2F-411E-B871-39B0E308B704}" type="parTrans" cxnId="{760382E1-3ACE-45A0-B5D3-FA5C7FD9DCAA}">
      <dgm:prSet/>
      <dgm:spPr/>
      <dgm:t>
        <a:bodyPr/>
        <a:lstStyle/>
        <a:p>
          <a:endParaRPr lang="en-US"/>
        </a:p>
      </dgm:t>
    </dgm:pt>
    <dgm:pt modelId="{C51702AC-03E7-4F53-AC38-676F79EBAC7D}" type="sibTrans" cxnId="{760382E1-3ACE-45A0-B5D3-FA5C7FD9DCAA}">
      <dgm:prSet/>
      <dgm:spPr/>
      <dgm:t>
        <a:bodyPr/>
        <a:lstStyle/>
        <a:p>
          <a:endParaRPr lang="en-US"/>
        </a:p>
      </dgm:t>
    </dgm:pt>
    <dgm:pt modelId="{997F1E97-67D8-4FE6-ADDA-0A97512D1C2E}">
      <dgm:prSet/>
      <dgm:spPr/>
      <dgm:t>
        <a:bodyPr/>
        <a:lstStyle/>
        <a:p>
          <a:r>
            <a:rPr lang="en-US" b="1" dirty="0"/>
            <a:t>Net Zero Emissions by 2050</a:t>
          </a:r>
        </a:p>
      </dgm:t>
    </dgm:pt>
    <dgm:pt modelId="{8389190C-5925-4421-BA2C-366F70E8F585}" type="parTrans" cxnId="{6A02518B-3B24-4E8D-9828-404C8DDF3E7C}">
      <dgm:prSet/>
      <dgm:spPr/>
      <dgm:t>
        <a:bodyPr/>
        <a:lstStyle/>
        <a:p>
          <a:endParaRPr lang="en-US"/>
        </a:p>
      </dgm:t>
    </dgm:pt>
    <dgm:pt modelId="{C034FF01-0886-4D88-B643-371EE4160F98}" type="sibTrans" cxnId="{6A02518B-3B24-4E8D-9828-404C8DDF3E7C}">
      <dgm:prSet/>
      <dgm:spPr/>
      <dgm:t>
        <a:bodyPr/>
        <a:lstStyle/>
        <a:p>
          <a:endParaRPr lang="en-US"/>
        </a:p>
      </dgm:t>
    </dgm:pt>
    <dgm:pt modelId="{304F61B0-A91F-439F-9DF6-09D02CAFC337}">
      <dgm:prSet/>
      <dgm:spPr/>
      <dgm:t>
        <a:bodyPr/>
        <a:lstStyle/>
        <a:p>
          <a:r>
            <a:rPr lang="en-US" b="1"/>
            <a:t>Requires Calculation of Carbon Footprint</a:t>
          </a:r>
        </a:p>
      </dgm:t>
    </dgm:pt>
    <dgm:pt modelId="{1BD2CADC-945F-47AD-878C-231E35404DC1}" type="parTrans" cxnId="{5FF14EFF-E111-4852-B434-06966BE294DA}">
      <dgm:prSet/>
      <dgm:spPr/>
      <dgm:t>
        <a:bodyPr/>
        <a:lstStyle/>
        <a:p>
          <a:endParaRPr lang="en-US"/>
        </a:p>
      </dgm:t>
    </dgm:pt>
    <dgm:pt modelId="{F992B35B-AE8A-40ED-B673-7823316C95F0}" type="sibTrans" cxnId="{5FF14EFF-E111-4852-B434-06966BE294DA}">
      <dgm:prSet/>
      <dgm:spPr/>
      <dgm:t>
        <a:bodyPr/>
        <a:lstStyle/>
        <a:p>
          <a:endParaRPr lang="en-US"/>
        </a:p>
      </dgm:t>
    </dgm:pt>
    <dgm:pt modelId="{0771ECA2-E2A6-4A64-BFF9-B64994C3DB32}">
      <dgm:prSet/>
      <dgm:spPr/>
      <dgm:t>
        <a:bodyPr/>
        <a:lstStyle/>
        <a:p>
          <a:r>
            <a:rPr lang="en-US" b="1"/>
            <a:t>Direct Emissions Scope 1</a:t>
          </a:r>
        </a:p>
      </dgm:t>
    </dgm:pt>
    <dgm:pt modelId="{1803C62A-D13E-40D9-AE19-B508D81748C5}" type="parTrans" cxnId="{DB459645-4A2D-434D-9AB5-AE96E82D670D}">
      <dgm:prSet/>
      <dgm:spPr/>
      <dgm:t>
        <a:bodyPr/>
        <a:lstStyle/>
        <a:p>
          <a:endParaRPr lang="en-US"/>
        </a:p>
      </dgm:t>
    </dgm:pt>
    <dgm:pt modelId="{8853E4A3-D95F-4120-8BD7-8F1A1295D136}" type="sibTrans" cxnId="{DB459645-4A2D-434D-9AB5-AE96E82D670D}">
      <dgm:prSet/>
      <dgm:spPr/>
      <dgm:t>
        <a:bodyPr/>
        <a:lstStyle/>
        <a:p>
          <a:endParaRPr lang="en-US"/>
        </a:p>
      </dgm:t>
    </dgm:pt>
    <dgm:pt modelId="{CE1DBBC1-885D-4471-95F1-FD4FCF902777}">
      <dgm:prSet/>
      <dgm:spPr/>
      <dgm:t>
        <a:bodyPr/>
        <a:lstStyle/>
        <a:p>
          <a:r>
            <a:rPr lang="en-US" b="1"/>
            <a:t>Electrical Emissions Scope 2</a:t>
          </a:r>
        </a:p>
      </dgm:t>
    </dgm:pt>
    <dgm:pt modelId="{FBD43A21-59C9-498D-9B0E-5C419ED06F49}" type="parTrans" cxnId="{AF78BBCD-28A2-4753-BF04-B5400511548D}">
      <dgm:prSet/>
      <dgm:spPr/>
      <dgm:t>
        <a:bodyPr/>
        <a:lstStyle/>
        <a:p>
          <a:endParaRPr lang="en-US"/>
        </a:p>
      </dgm:t>
    </dgm:pt>
    <dgm:pt modelId="{2180BE29-AF5E-4253-8EF0-3C530E56E6D6}" type="sibTrans" cxnId="{AF78BBCD-28A2-4753-BF04-B5400511548D}">
      <dgm:prSet/>
      <dgm:spPr/>
      <dgm:t>
        <a:bodyPr/>
        <a:lstStyle/>
        <a:p>
          <a:endParaRPr lang="en-US"/>
        </a:p>
      </dgm:t>
    </dgm:pt>
    <dgm:pt modelId="{629E7684-83AC-4665-8BFA-A41715161726}">
      <dgm:prSet/>
      <dgm:spPr/>
      <dgm:t>
        <a:bodyPr/>
        <a:lstStyle/>
        <a:p>
          <a:r>
            <a:rPr lang="en-US" b="1"/>
            <a:t>Supply Chain, Product Use, Travel and Investments – Scope 3 </a:t>
          </a:r>
        </a:p>
      </dgm:t>
    </dgm:pt>
    <dgm:pt modelId="{2E2A0D9B-668A-4701-B892-E9D7DC448A77}" type="parTrans" cxnId="{A458D40C-A39D-461E-978F-61AF32254827}">
      <dgm:prSet/>
      <dgm:spPr/>
      <dgm:t>
        <a:bodyPr/>
        <a:lstStyle/>
        <a:p>
          <a:endParaRPr lang="en-US"/>
        </a:p>
      </dgm:t>
    </dgm:pt>
    <dgm:pt modelId="{F735BA9A-96A7-4A19-8343-F647A31E8E68}" type="sibTrans" cxnId="{A458D40C-A39D-461E-978F-61AF32254827}">
      <dgm:prSet/>
      <dgm:spPr/>
      <dgm:t>
        <a:bodyPr/>
        <a:lstStyle/>
        <a:p>
          <a:endParaRPr lang="en-US"/>
        </a:p>
      </dgm:t>
    </dgm:pt>
    <dgm:pt modelId="{9CBA9F85-3FF1-4461-9FE3-363F4C22CCF9}" type="pres">
      <dgm:prSet presAssocID="{390EC556-57BC-4803-B1BA-668B50C5B656}" presName="vert0" presStyleCnt="0">
        <dgm:presLayoutVars>
          <dgm:dir/>
          <dgm:animOne val="branch"/>
          <dgm:animLvl val="lvl"/>
        </dgm:presLayoutVars>
      </dgm:prSet>
      <dgm:spPr/>
    </dgm:pt>
    <dgm:pt modelId="{E11BCA77-B65A-42B5-87E5-F856CDD7C2DF}" type="pres">
      <dgm:prSet presAssocID="{5BB8AAED-D6E5-4AA0-8413-05D947BE47BB}" presName="thickLine" presStyleLbl="alignNode1" presStyleIdx="0" presStyleCnt="6"/>
      <dgm:spPr/>
    </dgm:pt>
    <dgm:pt modelId="{96E20A80-1ECF-4B3A-87CC-5526C65720F3}" type="pres">
      <dgm:prSet presAssocID="{5BB8AAED-D6E5-4AA0-8413-05D947BE47BB}" presName="horz1" presStyleCnt="0"/>
      <dgm:spPr/>
    </dgm:pt>
    <dgm:pt modelId="{E185321D-1A5A-4DDC-B37F-269E906F7951}" type="pres">
      <dgm:prSet presAssocID="{5BB8AAED-D6E5-4AA0-8413-05D947BE47BB}" presName="tx1" presStyleLbl="revTx" presStyleIdx="0" presStyleCnt="6"/>
      <dgm:spPr/>
    </dgm:pt>
    <dgm:pt modelId="{DD72B0EE-5648-47B1-B36D-FB9EE61DDBD6}" type="pres">
      <dgm:prSet presAssocID="{5BB8AAED-D6E5-4AA0-8413-05D947BE47BB}" presName="vert1" presStyleCnt="0"/>
      <dgm:spPr/>
    </dgm:pt>
    <dgm:pt modelId="{95802BAE-D27A-4E22-90A7-94591D720BEB}" type="pres">
      <dgm:prSet presAssocID="{997F1E97-67D8-4FE6-ADDA-0A97512D1C2E}" presName="thickLine" presStyleLbl="alignNode1" presStyleIdx="1" presStyleCnt="6"/>
      <dgm:spPr/>
    </dgm:pt>
    <dgm:pt modelId="{CA92F63B-8F09-4B48-B173-E829690520F2}" type="pres">
      <dgm:prSet presAssocID="{997F1E97-67D8-4FE6-ADDA-0A97512D1C2E}" presName="horz1" presStyleCnt="0"/>
      <dgm:spPr/>
    </dgm:pt>
    <dgm:pt modelId="{BEB1DD2F-757F-45DD-8AE7-F2F6C1EFD2A5}" type="pres">
      <dgm:prSet presAssocID="{997F1E97-67D8-4FE6-ADDA-0A97512D1C2E}" presName="tx1" presStyleLbl="revTx" presStyleIdx="1" presStyleCnt="6"/>
      <dgm:spPr/>
    </dgm:pt>
    <dgm:pt modelId="{EAF38236-08BB-49E3-AAC6-E1044318BF84}" type="pres">
      <dgm:prSet presAssocID="{997F1E97-67D8-4FE6-ADDA-0A97512D1C2E}" presName="vert1" presStyleCnt="0"/>
      <dgm:spPr/>
    </dgm:pt>
    <dgm:pt modelId="{43C22E21-2346-480F-84C0-C3AA7492ABFF}" type="pres">
      <dgm:prSet presAssocID="{304F61B0-A91F-439F-9DF6-09D02CAFC337}" presName="thickLine" presStyleLbl="alignNode1" presStyleIdx="2" presStyleCnt="6"/>
      <dgm:spPr/>
    </dgm:pt>
    <dgm:pt modelId="{E9EF1D1E-BE86-49A1-9177-7D4C57CCDE52}" type="pres">
      <dgm:prSet presAssocID="{304F61B0-A91F-439F-9DF6-09D02CAFC337}" presName="horz1" presStyleCnt="0"/>
      <dgm:spPr/>
    </dgm:pt>
    <dgm:pt modelId="{B8827A5C-1D89-4122-9FE3-BE0E58F1B3C2}" type="pres">
      <dgm:prSet presAssocID="{304F61B0-A91F-439F-9DF6-09D02CAFC337}" presName="tx1" presStyleLbl="revTx" presStyleIdx="2" presStyleCnt="6"/>
      <dgm:spPr/>
    </dgm:pt>
    <dgm:pt modelId="{A259B53E-F666-4A9D-A37B-292315198BEF}" type="pres">
      <dgm:prSet presAssocID="{304F61B0-A91F-439F-9DF6-09D02CAFC337}" presName="vert1" presStyleCnt="0"/>
      <dgm:spPr/>
    </dgm:pt>
    <dgm:pt modelId="{FD2E51A2-CAA0-407E-9A1D-CC9FC1B40408}" type="pres">
      <dgm:prSet presAssocID="{0771ECA2-E2A6-4A64-BFF9-B64994C3DB32}" presName="thickLine" presStyleLbl="alignNode1" presStyleIdx="3" presStyleCnt="6"/>
      <dgm:spPr/>
    </dgm:pt>
    <dgm:pt modelId="{93ED4669-999C-4B42-956B-63FAB9E91273}" type="pres">
      <dgm:prSet presAssocID="{0771ECA2-E2A6-4A64-BFF9-B64994C3DB32}" presName="horz1" presStyleCnt="0"/>
      <dgm:spPr/>
    </dgm:pt>
    <dgm:pt modelId="{4D96D43E-6338-45A6-9CE7-4220C9F6106F}" type="pres">
      <dgm:prSet presAssocID="{0771ECA2-E2A6-4A64-BFF9-B64994C3DB32}" presName="tx1" presStyleLbl="revTx" presStyleIdx="3" presStyleCnt="6"/>
      <dgm:spPr/>
    </dgm:pt>
    <dgm:pt modelId="{645DE30E-D032-46C8-82A3-ED1E3541D339}" type="pres">
      <dgm:prSet presAssocID="{0771ECA2-E2A6-4A64-BFF9-B64994C3DB32}" presName="vert1" presStyleCnt="0"/>
      <dgm:spPr/>
    </dgm:pt>
    <dgm:pt modelId="{074A7F2C-147E-481E-AACA-AFBA848AA90D}" type="pres">
      <dgm:prSet presAssocID="{CE1DBBC1-885D-4471-95F1-FD4FCF902777}" presName="thickLine" presStyleLbl="alignNode1" presStyleIdx="4" presStyleCnt="6"/>
      <dgm:spPr/>
    </dgm:pt>
    <dgm:pt modelId="{4B26D82E-06F9-4D5E-82CB-6D94369C25F8}" type="pres">
      <dgm:prSet presAssocID="{CE1DBBC1-885D-4471-95F1-FD4FCF902777}" presName="horz1" presStyleCnt="0"/>
      <dgm:spPr/>
    </dgm:pt>
    <dgm:pt modelId="{85B9C3E3-2522-4FAF-9FBE-48E1726ECF26}" type="pres">
      <dgm:prSet presAssocID="{CE1DBBC1-885D-4471-95F1-FD4FCF902777}" presName="tx1" presStyleLbl="revTx" presStyleIdx="4" presStyleCnt="6"/>
      <dgm:spPr/>
    </dgm:pt>
    <dgm:pt modelId="{02FAEAF2-3D24-4E7B-AEA7-53CD3033E61C}" type="pres">
      <dgm:prSet presAssocID="{CE1DBBC1-885D-4471-95F1-FD4FCF902777}" presName="vert1" presStyleCnt="0"/>
      <dgm:spPr/>
    </dgm:pt>
    <dgm:pt modelId="{700B5C65-C5CE-484F-80C3-DA27A004EC14}" type="pres">
      <dgm:prSet presAssocID="{629E7684-83AC-4665-8BFA-A41715161726}" presName="thickLine" presStyleLbl="alignNode1" presStyleIdx="5" presStyleCnt="6"/>
      <dgm:spPr/>
    </dgm:pt>
    <dgm:pt modelId="{DED9D9FD-152D-4EC9-A66C-62523498B450}" type="pres">
      <dgm:prSet presAssocID="{629E7684-83AC-4665-8BFA-A41715161726}" presName="horz1" presStyleCnt="0"/>
      <dgm:spPr/>
    </dgm:pt>
    <dgm:pt modelId="{FE7C6D19-A934-4E7E-A3CB-A3795CE9B7C3}" type="pres">
      <dgm:prSet presAssocID="{629E7684-83AC-4665-8BFA-A41715161726}" presName="tx1" presStyleLbl="revTx" presStyleIdx="5" presStyleCnt="6"/>
      <dgm:spPr/>
    </dgm:pt>
    <dgm:pt modelId="{4EBE7E71-DF28-4D14-81EB-CD3F04D9166E}" type="pres">
      <dgm:prSet presAssocID="{629E7684-83AC-4665-8BFA-A41715161726}" presName="vert1" presStyleCnt="0"/>
      <dgm:spPr/>
    </dgm:pt>
  </dgm:ptLst>
  <dgm:cxnLst>
    <dgm:cxn modelId="{0A747B0B-E7FF-4F31-B365-04DB18EB4D14}" type="presOf" srcId="{5BB8AAED-D6E5-4AA0-8413-05D947BE47BB}" destId="{E185321D-1A5A-4DDC-B37F-269E906F7951}" srcOrd="0" destOrd="0" presId="urn:microsoft.com/office/officeart/2008/layout/LinedList"/>
    <dgm:cxn modelId="{A458D40C-A39D-461E-978F-61AF32254827}" srcId="{390EC556-57BC-4803-B1BA-668B50C5B656}" destId="{629E7684-83AC-4665-8BFA-A41715161726}" srcOrd="5" destOrd="0" parTransId="{2E2A0D9B-668A-4701-B892-E9D7DC448A77}" sibTransId="{F735BA9A-96A7-4A19-8343-F647A31E8E68}"/>
    <dgm:cxn modelId="{DB459645-4A2D-434D-9AB5-AE96E82D670D}" srcId="{390EC556-57BC-4803-B1BA-668B50C5B656}" destId="{0771ECA2-E2A6-4A64-BFF9-B64994C3DB32}" srcOrd="3" destOrd="0" parTransId="{1803C62A-D13E-40D9-AE19-B508D81748C5}" sibTransId="{8853E4A3-D95F-4120-8BD7-8F1A1295D136}"/>
    <dgm:cxn modelId="{6A02518B-3B24-4E8D-9828-404C8DDF3E7C}" srcId="{390EC556-57BC-4803-B1BA-668B50C5B656}" destId="{997F1E97-67D8-4FE6-ADDA-0A97512D1C2E}" srcOrd="1" destOrd="0" parTransId="{8389190C-5925-4421-BA2C-366F70E8F585}" sibTransId="{C034FF01-0886-4D88-B643-371EE4160F98}"/>
    <dgm:cxn modelId="{CD3722A0-15F5-42CA-BBBD-A48BCBADF704}" type="presOf" srcId="{390EC556-57BC-4803-B1BA-668B50C5B656}" destId="{9CBA9F85-3FF1-4461-9FE3-363F4C22CCF9}" srcOrd="0" destOrd="0" presId="urn:microsoft.com/office/officeart/2008/layout/LinedList"/>
    <dgm:cxn modelId="{92D16DA8-3FF9-4A53-BFDC-E076875FB53E}" type="presOf" srcId="{0771ECA2-E2A6-4A64-BFF9-B64994C3DB32}" destId="{4D96D43E-6338-45A6-9CE7-4220C9F6106F}" srcOrd="0" destOrd="0" presId="urn:microsoft.com/office/officeart/2008/layout/LinedList"/>
    <dgm:cxn modelId="{0662C2BB-69D5-4651-A952-7A11A9AD9610}" type="presOf" srcId="{CE1DBBC1-885D-4471-95F1-FD4FCF902777}" destId="{85B9C3E3-2522-4FAF-9FBE-48E1726ECF26}" srcOrd="0" destOrd="0" presId="urn:microsoft.com/office/officeart/2008/layout/LinedList"/>
    <dgm:cxn modelId="{CE6BABCA-AF6D-41EF-8009-16CAF6136B5D}" type="presOf" srcId="{629E7684-83AC-4665-8BFA-A41715161726}" destId="{FE7C6D19-A934-4E7E-A3CB-A3795CE9B7C3}" srcOrd="0" destOrd="0" presId="urn:microsoft.com/office/officeart/2008/layout/LinedList"/>
    <dgm:cxn modelId="{AF78BBCD-28A2-4753-BF04-B5400511548D}" srcId="{390EC556-57BC-4803-B1BA-668B50C5B656}" destId="{CE1DBBC1-885D-4471-95F1-FD4FCF902777}" srcOrd="4" destOrd="0" parTransId="{FBD43A21-59C9-498D-9B0E-5C419ED06F49}" sibTransId="{2180BE29-AF5E-4253-8EF0-3C530E56E6D6}"/>
    <dgm:cxn modelId="{760382E1-3ACE-45A0-B5D3-FA5C7FD9DCAA}" srcId="{390EC556-57BC-4803-B1BA-668B50C5B656}" destId="{5BB8AAED-D6E5-4AA0-8413-05D947BE47BB}" srcOrd="0" destOrd="0" parTransId="{6F0F55EA-4D2F-411E-B871-39B0E308B704}" sibTransId="{C51702AC-03E7-4F53-AC38-676F79EBAC7D}"/>
    <dgm:cxn modelId="{83DB77E3-BC25-41AA-81BE-004B43AF6C45}" type="presOf" srcId="{304F61B0-A91F-439F-9DF6-09D02CAFC337}" destId="{B8827A5C-1D89-4122-9FE3-BE0E58F1B3C2}" srcOrd="0" destOrd="0" presId="urn:microsoft.com/office/officeart/2008/layout/LinedList"/>
    <dgm:cxn modelId="{7FFAD3EC-49EB-4791-AB89-C050594C3C1F}" type="presOf" srcId="{997F1E97-67D8-4FE6-ADDA-0A97512D1C2E}" destId="{BEB1DD2F-757F-45DD-8AE7-F2F6C1EFD2A5}" srcOrd="0" destOrd="0" presId="urn:microsoft.com/office/officeart/2008/layout/LinedList"/>
    <dgm:cxn modelId="{5FF14EFF-E111-4852-B434-06966BE294DA}" srcId="{390EC556-57BC-4803-B1BA-668B50C5B656}" destId="{304F61B0-A91F-439F-9DF6-09D02CAFC337}" srcOrd="2" destOrd="0" parTransId="{1BD2CADC-945F-47AD-878C-231E35404DC1}" sibTransId="{F992B35B-AE8A-40ED-B673-7823316C95F0}"/>
    <dgm:cxn modelId="{48865948-5D1F-4AA9-BB73-0DA21F94C90A}" type="presParOf" srcId="{9CBA9F85-3FF1-4461-9FE3-363F4C22CCF9}" destId="{E11BCA77-B65A-42B5-87E5-F856CDD7C2DF}" srcOrd="0" destOrd="0" presId="urn:microsoft.com/office/officeart/2008/layout/LinedList"/>
    <dgm:cxn modelId="{E614EE8D-6B59-4236-BE2D-F1E5732E35C3}" type="presParOf" srcId="{9CBA9F85-3FF1-4461-9FE3-363F4C22CCF9}" destId="{96E20A80-1ECF-4B3A-87CC-5526C65720F3}" srcOrd="1" destOrd="0" presId="urn:microsoft.com/office/officeart/2008/layout/LinedList"/>
    <dgm:cxn modelId="{676D2519-4FD6-4CE4-A30B-0C7226BBCCDF}" type="presParOf" srcId="{96E20A80-1ECF-4B3A-87CC-5526C65720F3}" destId="{E185321D-1A5A-4DDC-B37F-269E906F7951}" srcOrd="0" destOrd="0" presId="urn:microsoft.com/office/officeart/2008/layout/LinedList"/>
    <dgm:cxn modelId="{431BD282-1563-4CD3-9FB0-ADF130B1923E}" type="presParOf" srcId="{96E20A80-1ECF-4B3A-87CC-5526C65720F3}" destId="{DD72B0EE-5648-47B1-B36D-FB9EE61DDBD6}" srcOrd="1" destOrd="0" presId="urn:microsoft.com/office/officeart/2008/layout/LinedList"/>
    <dgm:cxn modelId="{AD711E88-5284-435F-B03F-44EACCC2848A}" type="presParOf" srcId="{9CBA9F85-3FF1-4461-9FE3-363F4C22CCF9}" destId="{95802BAE-D27A-4E22-90A7-94591D720BEB}" srcOrd="2" destOrd="0" presId="urn:microsoft.com/office/officeart/2008/layout/LinedList"/>
    <dgm:cxn modelId="{9E959BE5-FF44-4C28-90EA-E68E2C0D1D19}" type="presParOf" srcId="{9CBA9F85-3FF1-4461-9FE3-363F4C22CCF9}" destId="{CA92F63B-8F09-4B48-B173-E829690520F2}" srcOrd="3" destOrd="0" presId="urn:microsoft.com/office/officeart/2008/layout/LinedList"/>
    <dgm:cxn modelId="{D68E7AF8-A71B-4633-91B8-DB531FC5F4A6}" type="presParOf" srcId="{CA92F63B-8F09-4B48-B173-E829690520F2}" destId="{BEB1DD2F-757F-45DD-8AE7-F2F6C1EFD2A5}" srcOrd="0" destOrd="0" presId="urn:microsoft.com/office/officeart/2008/layout/LinedList"/>
    <dgm:cxn modelId="{71F5DC79-D60D-41E1-B4B4-CCDD50969473}" type="presParOf" srcId="{CA92F63B-8F09-4B48-B173-E829690520F2}" destId="{EAF38236-08BB-49E3-AAC6-E1044318BF84}" srcOrd="1" destOrd="0" presId="urn:microsoft.com/office/officeart/2008/layout/LinedList"/>
    <dgm:cxn modelId="{CF420F73-C04E-4578-9E56-D913678D316E}" type="presParOf" srcId="{9CBA9F85-3FF1-4461-9FE3-363F4C22CCF9}" destId="{43C22E21-2346-480F-84C0-C3AA7492ABFF}" srcOrd="4" destOrd="0" presId="urn:microsoft.com/office/officeart/2008/layout/LinedList"/>
    <dgm:cxn modelId="{89BF6DF4-BA8C-4DDE-9568-CDC232DF3F08}" type="presParOf" srcId="{9CBA9F85-3FF1-4461-9FE3-363F4C22CCF9}" destId="{E9EF1D1E-BE86-49A1-9177-7D4C57CCDE52}" srcOrd="5" destOrd="0" presId="urn:microsoft.com/office/officeart/2008/layout/LinedList"/>
    <dgm:cxn modelId="{F224C82A-E1D4-43ED-A448-90CF18512116}" type="presParOf" srcId="{E9EF1D1E-BE86-49A1-9177-7D4C57CCDE52}" destId="{B8827A5C-1D89-4122-9FE3-BE0E58F1B3C2}" srcOrd="0" destOrd="0" presId="urn:microsoft.com/office/officeart/2008/layout/LinedList"/>
    <dgm:cxn modelId="{2F9B523B-FA79-4A1F-8BBF-421349196A30}" type="presParOf" srcId="{E9EF1D1E-BE86-49A1-9177-7D4C57CCDE52}" destId="{A259B53E-F666-4A9D-A37B-292315198BEF}" srcOrd="1" destOrd="0" presId="urn:microsoft.com/office/officeart/2008/layout/LinedList"/>
    <dgm:cxn modelId="{EE085591-8ACE-4D40-8909-AD8878D6CE56}" type="presParOf" srcId="{9CBA9F85-3FF1-4461-9FE3-363F4C22CCF9}" destId="{FD2E51A2-CAA0-407E-9A1D-CC9FC1B40408}" srcOrd="6" destOrd="0" presId="urn:microsoft.com/office/officeart/2008/layout/LinedList"/>
    <dgm:cxn modelId="{27662FA9-B763-4CE6-844C-AFAAF37E76FA}" type="presParOf" srcId="{9CBA9F85-3FF1-4461-9FE3-363F4C22CCF9}" destId="{93ED4669-999C-4B42-956B-63FAB9E91273}" srcOrd="7" destOrd="0" presId="urn:microsoft.com/office/officeart/2008/layout/LinedList"/>
    <dgm:cxn modelId="{EC667228-1D5C-4225-89F5-54C14DFAB04A}" type="presParOf" srcId="{93ED4669-999C-4B42-956B-63FAB9E91273}" destId="{4D96D43E-6338-45A6-9CE7-4220C9F6106F}" srcOrd="0" destOrd="0" presId="urn:microsoft.com/office/officeart/2008/layout/LinedList"/>
    <dgm:cxn modelId="{40EA1EDB-5C27-4FB0-B9CF-9F38216A7AF6}" type="presParOf" srcId="{93ED4669-999C-4B42-956B-63FAB9E91273}" destId="{645DE30E-D032-46C8-82A3-ED1E3541D339}" srcOrd="1" destOrd="0" presId="urn:microsoft.com/office/officeart/2008/layout/LinedList"/>
    <dgm:cxn modelId="{F1898BB7-19DD-4F55-A858-FF6DBF1F7E5D}" type="presParOf" srcId="{9CBA9F85-3FF1-4461-9FE3-363F4C22CCF9}" destId="{074A7F2C-147E-481E-AACA-AFBA848AA90D}" srcOrd="8" destOrd="0" presId="urn:microsoft.com/office/officeart/2008/layout/LinedList"/>
    <dgm:cxn modelId="{42F1A5EE-F2BC-408E-BD70-FB9C2B3D8179}" type="presParOf" srcId="{9CBA9F85-3FF1-4461-9FE3-363F4C22CCF9}" destId="{4B26D82E-06F9-4D5E-82CB-6D94369C25F8}" srcOrd="9" destOrd="0" presId="urn:microsoft.com/office/officeart/2008/layout/LinedList"/>
    <dgm:cxn modelId="{6EEF9956-64E1-41E8-A866-E1B16FBC37EB}" type="presParOf" srcId="{4B26D82E-06F9-4D5E-82CB-6D94369C25F8}" destId="{85B9C3E3-2522-4FAF-9FBE-48E1726ECF26}" srcOrd="0" destOrd="0" presId="urn:microsoft.com/office/officeart/2008/layout/LinedList"/>
    <dgm:cxn modelId="{37BEB17B-19CA-41FE-898B-C2BB93BB16FB}" type="presParOf" srcId="{4B26D82E-06F9-4D5E-82CB-6D94369C25F8}" destId="{02FAEAF2-3D24-4E7B-AEA7-53CD3033E61C}" srcOrd="1" destOrd="0" presId="urn:microsoft.com/office/officeart/2008/layout/LinedList"/>
    <dgm:cxn modelId="{2F35E23D-DA54-4591-A527-7336BA9A493B}" type="presParOf" srcId="{9CBA9F85-3FF1-4461-9FE3-363F4C22CCF9}" destId="{700B5C65-C5CE-484F-80C3-DA27A004EC14}" srcOrd="10" destOrd="0" presId="urn:microsoft.com/office/officeart/2008/layout/LinedList"/>
    <dgm:cxn modelId="{C850361A-9C7A-4534-ADAE-89F0A3FA6BB8}" type="presParOf" srcId="{9CBA9F85-3FF1-4461-9FE3-363F4C22CCF9}" destId="{DED9D9FD-152D-4EC9-A66C-62523498B450}" srcOrd="11" destOrd="0" presId="urn:microsoft.com/office/officeart/2008/layout/LinedList"/>
    <dgm:cxn modelId="{6A3C12A1-A83E-49B3-BF5A-ED1D930BCDC2}" type="presParOf" srcId="{DED9D9FD-152D-4EC9-A66C-62523498B450}" destId="{FE7C6D19-A934-4E7E-A3CB-A3795CE9B7C3}" srcOrd="0" destOrd="0" presId="urn:microsoft.com/office/officeart/2008/layout/LinedList"/>
    <dgm:cxn modelId="{3FE1F5E7-93E8-4D08-87B4-3727EEA9767E}" type="presParOf" srcId="{DED9D9FD-152D-4EC9-A66C-62523498B450}" destId="{4EBE7E71-DF28-4D14-81EB-CD3F04D916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304985-5C6E-458E-9B78-54435219C29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59F482E-F948-4A10-B2AC-4747B4338695}">
      <dgm:prSet custT="1"/>
      <dgm:spPr/>
      <dgm:t>
        <a:bodyPr/>
        <a:lstStyle/>
        <a:p>
          <a:r>
            <a:rPr lang="en-US" sz="2400" dirty="0"/>
            <a:t>CO2 Removal and Storage in Natural System</a:t>
          </a:r>
        </a:p>
      </dgm:t>
    </dgm:pt>
    <dgm:pt modelId="{75608F66-8714-4750-8322-AD46A3121A79}" type="parTrans" cxnId="{309EDCB3-3247-4300-B4AE-55BB421C4A8E}">
      <dgm:prSet/>
      <dgm:spPr/>
      <dgm:t>
        <a:bodyPr/>
        <a:lstStyle/>
        <a:p>
          <a:endParaRPr lang="en-US"/>
        </a:p>
      </dgm:t>
    </dgm:pt>
    <dgm:pt modelId="{76B7C8F4-23BB-4C16-B76F-A7C3BB5934C6}" type="sibTrans" cxnId="{309EDCB3-3247-4300-B4AE-55BB421C4A8E}">
      <dgm:prSet/>
      <dgm:spPr/>
      <dgm:t>
        <a:bodyPr/>
        <a:lstStyle/>
        <a:p>
          <a:endParaRPr lang="en-US"/>
        </a:p>
      </dgm:t>
    </dgm:pt>
    <dgm:pt modelId="{489D0114-18BA-4D0F-AD1C-135626F9E65E}">
      <dgm:prSet custT="1"/>
      <dgm:spPr/>
      <dgm:t>
        <a:bodyPr/>
        <a:lstStyle/>
        <a:p>
          <a:r>
            <a:rPr lang="en-US" sz="2400" dirty="0"/>
            <a:t>Grasslands</a:t>
          </a:r>
        </a:p>
      </dgm:t>
    </dgm:pt>
    <dgm:pt modelId="{B2D1082E-7580-4F2E-817B-1CA5550BCBBB}" type="parTrans" cxnId="{70B221C1-132C-484B-9F05-3939CD54FD4B}">
      <dgm:prSet/>
      <dgm:spPr/>
      <dgm:t>
        <a:bodyPr/>
        <a:lstStyle/>
        <a:p>
          <a:endParaRPr lang="en-US"/>
        </a:p>
      </dgm:t>
    </dgm:pt>
    <dgm:pt modelId="{1B819E5A-F4EF-492F-9021-2F4355F6F59D}" type="sibTrans" cxnId="{70B221C1-132C-484B-9F05-3939CD54FD4B}">
      <dgm:prSet/>
      <dgm:spPr/>
      <dgm:t>
        <a:bodyPr/>
        <a:lstStyle/>
        <a:p>
          <a:endParaRPr lang="en-US"/>
        </a:p>
      </dgm:t>
    </dgm:pt>
    <dgm:pt modelId="{2EE25FAF-49F2-4291-B42F-151805B5FE9E}">
      <dgm:prSet custT="1"/>
      <dgm:spPr/>
      <dgm:t>
        <a:bodyPr/>
        <a:lstStyle/>
        <a:p>
          <a:r>
            <a:rPr lang="en-US" sz="2400"/>
            <a:t>Forests</a:t>
          </a:r>
        </a:p>
      </dgm:t>
    </dgm:pt>
    <dgm:pt modelId="{AA6ABA55-3EC2-47A5-8F42-8E74563155D0}" type="parTrans" cxnId="{C5587C59-4DA5-4EF2-BC98-2C10CDDAAF56}">
      <dgm:prSet/>
      <dgm:spPr/>
      <dgm:t>
        <a:bodyPr/>
        <a:lstStyle/>
        <a:p>
          <a:endParaRPr lang="en-US"/>
        </a:p>
      </dgm:t>
    </dgm:pt>
    <dgm:pt modelId="{04A2CC76-EE6D-4A31-BA8B-35805D3EDA0D}" type="sibTrans" cxnId="{C5587C59-4DA5-4EF2-BC98-2C10CDDAAF56}">
      <dgm:prSet/>
      <dgm:spPr/>
      <dgm:t>
        <a:bodyPr/>
        <a:lstStyle/>
        <a:p>
          <a:endParaRPr lang="en-US"/>
        </a:p>
      </dgm:t>
    </dgm:pt>
    <dgm:pt modelId="{AF2B8383-ECA2-44E9-87E6-A7207DA40813}">
      <dgm:prSet custT="1"/>
      <dgm:spPr/>
      <dgm:t>
        <a:bodyPr/>
        <a:lstStyle/>
        <a:p>
          <a:r>
            <a:rPr lang="en-US" sz="2400" dirty="0"/>
            <a:t>Coastal “Blue Carbon”</a:t>
          </a:r>
        </a:p>
      </dgm:t>
    </dgm:pt>
    <dgm:pt modelId="{5BD4FB67-EFB5-46A5-8CEC-177CDF7A4508}" type="parTrans" cxnId="{402D8B75-ED37-4C99-8E29-7AFA219D19FF}">
      <dgm:prSet/>
      <dgm:spPr/>
      <dgm:t>
        <a:bodyPr/>
        <a:lstStyle/>
        <a:p>
          <a:endParaRPr lang="en-US"/>
        </a:p>
      </dgm:t>
    </dgm:pt>
    <dgm:pt modelId="{D1948B30-3A81-4A49-BCD0-3CD58325A487}" type="sibTrans" cxnId="{402D8B75-ED37-4C99-8E29-7AFA219D19FF}">
      <dgm:prSet/>
      <dgm:spPr/>
      <dgm:t>
        <a:bodyPr/>
        <a:lstStyle/>
        <a:p>
          <a:endParaRPr lang="en-US"/>
        </a:p>
      </dgm:t>
    </dgm:pt>
    <dgm:pt modelId="{872CB2AE-93E0-489C-9296-517CB4E15BC2}">
      <dgm:prSet custT="1"/>
      <dgm:spPr/>
      <dgm:t>
        <a:bodyPr/>
        <a:lstStyle/>
        <a:p>
          <a:r>
            <a:rPr lang="en-US" sz="2400" dirty="0"/>
            <a:t>Avoided Conversion of Previously Captured and Stored Carbon</a:t>
          </a:r>
        </a:p>
      </dgm:t>
    </dgm:pt>
    <dgm:pt modelId="{E684E71A-F0FA-4A90-90D2-9C5B71411BCF}" type="parTrans" cxnId="{6CBD86DA-2B47-42A1-963D-8B0A048D9EE7}">
      <dgm:prSet/>
      <dgm:spPr/>
      <dgm:t>
        <a:bodyPr/>
        <a:lstStyle/>
        <a:p>
          <a:endParaRPr lang="en-US"/>
        </a:p>
      </dgm:t>
    </dgm:pt>
    <dgm:pt modelId="{261D2356-9471-4FED-8636-FAA75FFC8032}" type="sibTrans" cxnId="{6CBD86DA-2B47-42A1-963D-8B0A048D9EE7}">
      <dgm:prSet/>
      <dgm:spPr/>
      <dgm:t>
        <a:bodyPr/>
        <a:lstStyle/>
        <a:p>
          <a:endParaRPr lang="en-US"/>
        </a:p>
      </dgm:t>
    </dgm:pt>
    <dgm:pt modelId="{56E278F2-7318-42E9-AEFD-A5C6A3B5FB14}">
      <dgm:prSet custT="1"/>
      <dgm:spPr/>
      <dgm:t>
        <a:bodyPr/>
        <a:lstStyle/>
        <a:p>
          <a:r>
            <a:rPr lang="en-US" sz="2400" dirty="0"/>
            <a:t>Forests</a:t>
          </a:r>
        </a:p>
      </dgm:t>
    </dgm:pt>
    <dgm:pt modelId="{227D4DB3-399B-48E8-9C8D-F1C01BB8AB95}" type="parTrans" cxnId="{260381C6-BD45-41EB-865D-36F437474A14}">
      <dgm:prSet/>
      <dgm:spPr/>
      <dgm:t>
        <a:bodyPr/>
        <a:lstStyle/>
        <a:p>
          <a:endParaRPr lang="en-US"/>
        </a:p>
      </dgm:t>
    </dgm:pt>
    <dgm:pt modelId="{BB32F745-2056-4944-A9EE-73363820BD9E}" type="sibTrans" cxnId="{260381C6-BD45-41EB-865D-36F437474A14}">
      <dgm:prSet/>
      <dgm:spPr/>
      <dgm:t>
        <a:bodyPr/>
        <a:lstStyle/>
        <a:p>
          <a:endParaRPr lang="en-US"/>
        </a:p>
      </dgm:t>
    </dgm:pt>
    <dgm:pt modelId="{9756BC4B-1A30-4836-B2F5-B625D0A54AB1}">
      <dgm:prSet custT="1"/>
      <dgm:spPr/>
      <dgm:t>
        <a:bodyPr/>
        <a:lstStyle/>
        <a:p>
          <a:r>
            <a:rPr lang="en-US" sz="2400" dirty="0"/>
            <a:t>Coastal “Blue Carbon”</a:t>
          </a:r>
        </a:p>
      </dgm:t>
    </dgm:pt>
    <dgm:pt modelId="{956C2A61-002D-47B0-9254-C7ECAD32DEC5}" type="parTrans" cxnId="{DFBE3117-D47D-4F54-9D38-EA1A2CF42B8E}">
      <dgm:prSet/>
      <dgm:spPr/>
      <dgm:t>
        <a:bodyPr/>
        <a:lstStyle/>
        <a:p>
          <a:endParaRPr lang="en-US"/>
        </a:p>
      </dgm:t>
    </dgm:pt>
    <dgm:pt modelId="{BD50881A-2C13-4EE9-9A50-B68E77797F4A}" type="sibTrans" cxnId="{DFBE3117-D47D-4F54-9D38-EA1A2CF42B8E}">
      <dgm:prSet/>
      <dgm:spPr/>
      <dgm:t>
        <a:bodyPr/>
        <a:lstStyle/>
        <a:p>
          <a:endParaRPr lang="en-US"/>
        </a:p>
      </dgm:t>
    </dgm:pt>
    <dgm:pt modelId="{3C6D878A-C816-4BE0-85EF-13AA0C4E690B}">
      <dgm:prSet custT="1"/>
      <dgm:spPr/>
      <dgm:t>
        <a:bodyPr/>
        <a:lstStyle/>
        <a:p>
          <a:r>
            <a:rPr lang="en-US" sz="2400" dirty="0"/>
            <a:t>Emissions Reduction by Action in the Field </a:t>
          </a:r>
        </a:p>
      </dgm:t>
    </dgm:pt>
    <dgm:pt modelId="{ED355206-CE59-4743-93CC-753CB5BE21CD}" type="parTrans" cxnId="{295F8984-E4D4-4053-AD44-658E72635293}">
      <dgm:prSet/>
      <dgm:spPr/>
      <dgm:t>
        <a:bodyPr/>
        <a:lstStyle/>
        <a:p>
          <a:endParaRPr lang="en-US"/>
        </a:p>
      </dgm:t>
    </dgm:pt>
    <dgm:pt modelId="{71F6C4C9-D60E-4922-8780-98167F1010C2}" type="sibTrans" cxnId="{295F8984-E4D4-4053-AD44-658E72635293}">
      <dgm:prSet/>
      <dgm:spPr/>
      <dgm:t>
        <a:bodyPr/>
        <a:lstStyle/>
        <a:p>
          <a:endParaRPr lang="en-US"/>
        </a:p>
      </dgm:t>
    </dgm:pt>
    <dgm:pt modelId="{95C0E582-4542-4AB4-8359-EFA85369DA81}">
      <dgm:prSet custT="1"/>
      <dgm:spPr/>
      <dgm:t>
        <a:bodyPr/>
        <a:lstStyle/>
        <a:p>
          <a:r>
            <a:rPr lang="en-US" sz="2400" dirty="0"/>
            <a:t>N20 and methane emission reduction in farming</a:t>
          </a:r>
        </a:p>
      </dgm:t>
    </dgm:pt>
    <dgm:pt modelId="{F8562BEE-0464-471E-BDB2-E0030B16E276}" type="parTrans" cxnId="{70BD5351-7805-4C5F-9B1B-17D116D9F6FD}">
      <dgm:prSet/>
      <dgm:spPr/>
      <dgm:t>
        <a:bodyPr/>
        <a:lstStyle/>
        <a:p>
          <a:endParaRPr lang="en-US"/>
        </a:p>
      </dgm:t>
    </dgm:pt>
    <dgm:pt modelId="{CCFE7864-7A0A-4C59-A696-9AF740A7CEFD}" type="sibTrans" cxnId="{70BD5351-7805-4C5F-9B1B-17D116D9F6FD}">
      <dgm:prSet/>
      <dgm:spPr/>
      <dgm:t>
        <a:bodyPr/>
        <a:lstStyle/>
        <a:p>
          <a:endParaRPr lang="en-US"/>
        </a:p>
      </dgm:t>
    </dgm:pt>
    <dgm:pt modelId="{41DE98D2-34E1-4455-BAE1-ABCE295C339F}">
      <dgm:prSet custT="1"/>
      <dgm:spPr/>
      <dgm:t>
        <a:bodyPr/>
        <a:lstStyle/>
        <a:p>
          <a:r>
            <a:rPr lang="en-US" sz="2400" dirty="0"/>
            <a:t>Methane emission reduction by well plugging</a:t>
          </a:r>
        </a:p>
      </dgm:t>
    </dgm:pt>
    <dgm:pt modelId="{5280D487-694F-4F39-BE78-3FA6FCB23BE0}" type="parTrans" cxnId="{87A825A7-7B93-4306-BAD0-A9F66136B41E}">
      <dgm:prSet/>
      <dgm:spPr/>
      <dgm:t>
        <a:bodyPr/>
        <a:lstStyle/>
        <a:p>
          <a:endParaRPr lang="en-US"/>
        </a:p>
      </dgm:t>
    </dgm:pt>
    <dgm:pt modelId="{B83F9F50-0B0A-438A-8F3A-EB43942211EC}" type="sibTrans" cxnId="{87A825A7-7B93-4306-BAD0-A9F66136B41E}">
      <dgm:prSet/>
      <dgm:spPr/>
      <dgm:t>
        <a:bodyPr/>
        <a:lstStyle/>
        <a:p>
          <a:endParaRPr lang="en-US"/>
        </a:p>
      </dgm:t>
    </dgm:pt>
    <dgm:pt modelId="{4230E157-D5E8-4302-8968-4894DCF9B7A3}" type="pres">
      <dgm:prSet presAssocID="{4E304985-5C6E-458E-9B78-54435219C298}" presName="linear" presStyleCnt="0">
        <dgm:presLayoutVars>
          <dgm:dir/>
          <dgm:animLvl val="lvl"/>
          <dgm:resizeHandles val="exact"/>
        </dgm:presLayoutVars>
      </dgm:prSet>
      <dgm:spPr/>
    </dgm:pt>
    <dgm:pt modelId="{F2EEE43E-9C78-43EB-B851-034FA34B3076}" type="pres">
      <dgm:prSet presAssocID="{459F482E-F948-4A10-B2AC-4747B4338695}" presName="parentLin" presStyleCnt="0"/>
      <dgm:spPr/>
    </dgm:pt>
    <dgm:pt modelId="{76FF14EC-99E2-4BB1-B694-66676917FFBB}" type="pres">
      <dgm:prSet presAssocID="{459F482E-F948-4A10-B2AC-4747B4338695}" presName="parentLeftMargin" presStyleLbl="node1" presStyleIdx="0" presStyleCnt="3"/>
      <dgm:spPr/>
    </dgm:pt>
    <dgm:pt modelId="{53EECB76-0606-4C2A-BA87-07D3D4AA34FA}" type="pres">
      <dgm:prSet presAssocID="{459F482E-F948-4A10-B2AC-4747B4338695}" presName="parentText" presStyleLbl="node1" presStyleIdx="0" presStyleCnt="3" custScaleX="119249" custScaleY="156564">
        <dgm:presLayoutVars>
          <dgm:chMax val="0"/>
          <dgm:bulletEnabled val="1"/>
        </dgm:presLayoutVars>
      </dgm:prSet>
      <dgm:spPr/>
    </dgm:pt>
    <dgm:pt modelId="{D16CD21A-16BD-489D-B384-465CED04E003}" type="pres">
      <dgm:prSet presAssocID="{459F482E-F948-4A10-B2AC-4747B4338695}" presName="negativeSpace" presStyleCnt="0"/>
      <dgm:spPr/>
    </dgm:pt>
    <dgm:pt modelId="{F0B58961-95B1-46A7-8001-08BE3303A0D1}" type="pres">
      <dgm:prSet presAssocID="{459F482E-F948-4A10-B2AC-4747B4338695}" presName="childText" presStyleLbl="conFgAcc1" presStyleIdx="0" presStyleCnt="3">
        <dgm:presLayoutVars>
          <dgm:bulletEnabled val="1"/>
        </dgm:presLayoutVars>
      </dgm:prSet>
      <dgm:spPr/>
    </dgm:pt>
    <dgm:pt modelId="{8FBC7FC4-F504-40E0-B83B-7718A8D721E1}" type="pres">
      <dgm:prSet presAssocID="{76B7C8F4-23BB-4C16-B76F-A7C3BB5934C6}" presName="spaceBetweenRectangles" presStyleCnt="0"/>
      <dgm:spPr/>
    </dgm:pt>
    <dgm:pt modelId="{2FA49ACC-A029-4EDB-9B94-74E1CABDBCB3}" type="pres">
      <dgm:prSet presAssocID="{872CB2AE-93E0-489C-9296-517CB4E15BC2}" presName="parentLin" presStyleCnt="0"/>
      <dgm:spPr/>
    </dgm:pt>
    <dgm:pt modelId="{7946B7DE-60B2-475A-9DC7-18E839627686}" type="pres">
      <dgm:prSet presAssocID="{872CB2AE-93E0-489C-9296-517CB4E15BC2}" presName="parentLeftMargin" presStyleLbl="node1" presStyleIdx="0" presStyleCnt="3"/>
      <dgm:spPr/>
    </dgm:pt>
    <dgm:pt modelId="{09F7460D-E1B9-4D1D-B076-348B7EE15D05}" type="pres">
      <dgm:prSet presAssocID="{872CB2AE-93E0-489C-9296-517CB4E15BC2}" presName="parentText" presStyleLbl="node1" presStyleIdx="1" presStyleCnt="3" custScaleX="130111" custScaleY="150936">
        <dgm:presLayoutVars>
          <dgm:chMax val="0"/>
          <dgm:bulletEnabled val="1"/>
        </dgm:presLayoutVars>
      </dgm:prSet>
      <dgm:spPr/>
    </dgm:pt>
    <dgm:pt modelId="{3C8008DE-5006-4AFD-9DBD-3475676A49F2}" type="pres">
      <dgm:prSet presAssocID="{872CB2AE-93E0-489C-9296-517CB4E15BC2}" presName="negativeSpace" presStyleCnt="0"/>
      <dgm:spPr/>
    </dgm:pt>
    <dgm:pt modelId="{622ECA5C-A73D-4A82-8A06-908006A889A4}" type="pres">
      <dgm:prSet presAssocID="{872CB2AE-93E0-489C-9296-517CB4E15BC2}" presName="childText" presStyleLbl="conFgAcc1" presStyleIdx="1" presStyleCnt="3">
        <dgm:presLayoutVars>
          <dgm:bulletEnabled val="1"/>
        </dgm:presLayoutVars>
      </dgm:prSet>
      <dgm:spPr/>
    </dgm:pt>
    <dgm:pt modelId="{4B33A9ED-97DE-4C3B-BD29-C43FBE6C1FA0}" type="pres">
      <dgm:prSet presAssocID="{261D2356-9471-4FED-8636-FAA75FFC8032}" presName="spaceBetweenRectangles" presStyleCnt="0"/>
      <dgm:spPr/>
    </dgm:pt>
    <dgm:pt modelId="{2BD444FD-1142-4458-B3F3-563FD28189A6}" type="pres">
      <dgm:prSet presAssocID="{3C6D878A-C816-4BE0-85EF-13AA0C4E690B}" presName="parentLin" presStyleCnt="0"/>
      <dgm:spPr/>
    </dgm:pt>
    <dgm:pt modelId="{948F15EB-1EA7-4B11-884A-9E3CF65E7FDF}" type="pres">
      <dgm:prSet presAssocID="{3C6D878A-C816-4BE0-85EF-13AA0C4E690B}" presName="parentLeftMargin" presStyleLbl="node1" presStyleIdx="1" presStyleCnt="3"/>
      <dgm:spPr/>
    </dgm:pt>
    <dgm:pt modelId="{1ACC411C-E6DE-49D3-BC58-8F4E35E01FDF}" type="pres">
      <dgm:prSet presAssocID="{3C6D878A-C816-4BE0-85EF-13AA0C4E690B}" presName="parentText" presStyleLbl="node1" presStyleIdx="2" presStyleCnt="3" custScaleX="141691">
        <dgm:presLayoutVars>
          <dgm:chMax val="0"/>
          <dgm:bulletEnabled val="1"/>
        </dgm:presLayoutVars>
      </dgm:prSet>
      <dgm:spPr/>
    </dgm:pt>
    <dgm:pt modelId="{5F53C556-C56E-4B25-8CBA-55C9D7D332A5}" type="pres">
      <dgm:prSet presAssocID="{3C6D878A-C816-4BE0-85EF-13AA0C4E690B}" presName="negativeSpace" presStyleCnt="0"/>
      <dgm:spPr/>
    </dgm:pt>
    <dgm:pt modelId="{00CDC7D9-1ADE-4EA0-B2BE-E1CD1EA4C418}" type="pres">
      <dgm:prSet presAssocID="{3C6D878A-C816-4BE0-85EF-13AA0C4E690B}" presName="childText" presStyleLbl="conFgAcc1" presStyleIdx="2" presStyleCnt="3" custLinFactNeighborX="1487" custLinFactNeighborY="20691">
        <dgm:presLayoutVars>
          <dgm:bulletEnabled val="1"/>
        </dgm:presLayoutVars>
      </dgm:prSet>
      <dgm:spPr/>
    </dgm:pt>
  </dgm:ptLst>
  <dgm:cxnLst>
    <dgm:cxn modelId="{01680C16-7BD5-44EB-9635-7590CB1D0DCC}" type="presOf" srcId="{459F482E-F948-4A10-B2AC-4747B4338695}" destId="{53EECB76-0606-4C2A-BA87-07D3D4AA34FA}" srcOrd="1" destOrd="0" presId="urn:microsoft.com/office/officeart/2005/8/layout/list1"/>
    <dgm:cxn modelId="{DFBE3117-D47D-4F54-9D38-EA1A2CF42B8E}" srcId="{872CB2AE-93E0-489C-9296-517CB4E15BC2}" destId="{9756BC4B-1A30-4836-B2F5-B625D0A54AB1}" srcOrd="1" destOrd="0" parTransId="{956C2A61-002D-47B0-9254-C7ECAD32DEC5}" sibTransId="{BD50881A-2C13-4EE9-9A50-B68E77797F4A}"/>
    <dgm:cxn modelId="{CE9E9A22-E9C5-4A53-A3DF-6393D7D81C92}" type="presOf" srcId="{872CB2AE-93E0-489C-9296-517CB4E15BC2}" destId="{09F7460D-E1B9-4D1D-B076-348B7EE15D05}" srcOrd="1" destOrd="0" presId="urn:microsoft.com/office/officeart/2005/8/layout/list1"/>
    <dgm:cxn modelId="{6EBD2A2A-803E-4CD1-8098-8A97348D9A5F}" type="presOf" srcId="{56E278F2-7318-42E9-AEFD-A5C6A3B5FB14}" destId="{622ECA5C-A73D-4A82-8A06-908006A889A4}" srcOrd="0" destOrd="0" presId="urn:microsoft.com/office/officeart/2005/8/layout/list1"/>
    <dgm:cxn modelId="{BAD2E139-FEAC-4F66-9B4B-07F5C20F4E1F}" type="presOf" srcId="{41DE98D2-34E1-4455-BAE1-ABCE295C339F}" destId="{00CDC7D9-1ADE-4EA0-B2BE-E1CD1EA4C418}" srcOrd="0" destOrd="1" presId="urn:microsoft.com/office/officeart/2005/8/layout/list1"/>
    <dgm:cxn modelId="{CEF07F45-D2A6-436C-A457-695FBE408B42}" type="presOf" srcId="{AF2B8383-ECA2-44E9-87E6-A7207DA40813}" destId="{F0B58961-95B1-46A7-8001-08BE3303A0D1}" srcOrd="0" destOrd="2" presId="urn:microsoft.com/office/officeart/2005/8/layout/list1"/>
    <dgm:cxn modelId="{2A5C3C6E-52D1-4126-BF75-AC47A2AEC5E4}" type="presOf" srcId="{872CB2AE-93E0-489C-9296-517CB4E15BC2}" destId="{7946B7DE-60B2-475A-9DC7-18E839627686}" srcOrd="0" destOrd="0" presId="urn:microsoft.com/office/officeart/2005/8/layout/list1"/>
    <dgm:cxn modelId="{6AD62950-56A7-4C05-BF27-96ED6FD64709}" type="presOf" srcId="{459F482E-F948-4A10-B2AC-4747B4338695}" destId="{76FF14EC-99E2-4BB1-B694-66676917FFBB}" srcOrd="0" destOrd="0" presId="urn:microsoft.com/office/officeart/2005/8/layout/list1"/>
    <dgm:cxn modelId="{70BD5351-7805-4C5F-9B1B-17D116D9F6FD}" srcId="{3C6D878A-C816-4BE0-85EF-13AA0C4E690B}" destId="{95C0E582-4542-4AB4-8359-EFA85369DA81}" srcOrd="0" destOrd="0" parTransId="{F8562BEE-0464-471E-BDB2-E0030B16E276}" sibTransId="{CCFE7864-7A0A-4C59-A696-9AF740A7CEFD}"/>
    <dgm:cxn modelId="{402D8B75-ED37-4C99-8E29-7AFA219D19FF}" srcId="{459F482E-F948-4A10-B2AC-4747B4338695}" destId="{AF2B8383-ECA2-44E9-87E6-A7207DA40813}" srcOrd="2" destOrd="0" parTransId="{5BD4FB67-EFB5-46A5-8CEC-177CDF7A4508}" sibTransId="{D1948B30-3A81-4A49-BCD0-3CD58325A487}"/>
    <dgm:cxn modelId="{C5587C59-4DA5-4EF2-BC98-2C10CDDAAF56}" srcId="{459F482E-F948-4A10-B2AC-4747B4338695}" destId="{2EE25FAF-49F2-4291-B42F-151805B5FE9E}" srcOrd="1" destOrd="0" parTransId="{AA6ABA55-3EC2-47A5-8F42-8E74563155D0}" sibTransId="{04A2CC76-EE6D-4A31-BA8B-35805D3EDA0D}"/>
    <dgm:cxn modelId="{295F8984-E4D4-4053-AD44-658E72635293}" srcId="{4E304985-5C6E-458E-9B78-54435219C298}" destId="{3C6D878A-C816-4BE0-85EF-13AA0C4E690B}" srcOrd="2" destOrd="0" parTransId="{ED355206-CE59-4743-93CC-753CB5BE21CD}" sibTransId="{71F6C4C9-D60E-4922-8780-98167F1010C2}"/>
    <dgm:cxn modelId="{EFE7758F-AA61-4DD5-890D-D41456EFD462}" type="presOf" srcId="{489D0114-18BA-4D0F-AD1C-135626F9E65E}" destId="{F0B58961-95B1-46A7-8001-08BE3303A0D1}" srcOrd="0" destOrd="0" presId="urn:microsoft.com/office/officeart/2005/8/layout/list1"/>
    <dgm:cxn modelId="{411B0C9E-8A92-4C13-8842-59AF545DD93B}" type="presOf" srcId="{3C6D878A-C816-4BE0-85EF-13AA0C4E690B}" destId="{1ACC411C-E6DE-49D3-BC58-8F4E35E01FDF}" srcOrd="1" destOrd="0" presId="urn:microsoft.com/office/officeart/2005/8/layout/list1"/>
    <dgm:cxn modelId="{87A825A7-7B93-4306-BAD0-A9F66136B41E}" srcId="{3C6D878A-C816-4BE0-85EF-13AA0C4E690B}" destId="{41DE98D2-34E1-4455-BAE1-ABCE295C339F}" srcOrd="1" destOrd="0" parTransId="{5280D487-694F-4F39-BE78-3FA6FCB23BE0}" sibTransId="{B83F9F50-0B0A-438A-8F3A-EB43942211EC}"/>
    <dgm:cxn modelId="{E2FAE5AB-F397-4CEF-BB1E-B6D5C73DCFB2}" type="presOf" srcId="{9756BC4B-1A30-4836-B2F5-B625D0A54AB1}" destId="{622ECA5C-A73D-4A82-8A06-908006A889A4}" srcOrd="0" destOrd="1" presId="urn:microsoft.com/office/officeart/2005/8/layout/list1"/>
    <dgm:cxn modelId="{309EDCB3-3247-4300-B4AE-55BB421C4A8E}" srcId="{4E304985-5C6E-458E-9B78-54435219C298}" destId="{459F482E-F948-4A10-B2AC-4747B4338695}" srcOrd="0" destOrd="0" parTransId="{75608F66-8714-4750-8322-AD46A3121A79}" sibTransId="{76B7C8F4-23BB-4C16-B76F-A7C3BB5934C6}"/>
    <dgm:cxn modelId="{C086CBB7-5CD3-4E9E-87AA-FA038E75FDF8}" type="presOf" srcId="{95C0E582-4542-4AB4-8359-EFA85369DA81}" destId="{00CDC7D9-1ADE-4EA0-B2BE-E1CD1EA4C418}" srcOrd="0" destOrd="0" presId="urn:microsoft.com/office/officeart/2005/8/layout/list1"/>
    <dgm:cxn modelId="{70B221C1-132C-484B-9F05-3939CD54FD4B}" srcId="{459F482E-F948-4A10-B2AC-4747B4338695}" destId="{489D0114-18BA-4D0F-AD1C-135626F9E65E}" srcOrd="0" destOrd="0" parTransId="{B2D1082E-7580-4F2E-817B-1CA5550BCBBB}" sibTransId="{1B819E5A-F4EF-492F-9021-2F4355F6F59D}"/>
    <dgm:cxn modelId="{260381C6-BD45-41EB-865D-36F437474A14}" srcId="{872CB2AE-93E0-489C-9296-517CB4E15BC2}" destId="{56E278F2-7318-42E9-AEFD-A5C6A3B5FB14}" srcOrd="0" destOrd="0" parTransId="{227D4DB3-399B-48E8-9C8D-F1C01BB8AB95}" sibTransId="{BB32F745-2056-4944-A9EE-73363820BD9E}"/>
    <dgm:cxn modelId="{B695EFD1-D7D4-4219-8E03-3DB1236276F1}" type="presOf" srcId="{4E304985-5C6E-458E-9B78-54435219C298}" destId="{4230E157-D5E8-4302-8968-4894DCF9B7A3}" srcOrd="0" destOrd="0" presId="urn:microsoft.com/office/officeart/2005/8/layout/list1"/>
    <dgm:cxn modelId="{6CBD86DA-2B47-42A1-963D-8B0A048D9EE7}" srcId="{4E304985-5C6E-458E-9B78-54435219C298}" destId="{872CB2AE-93E0-489C-9296-517CB4E15BC2}" srcOrd="1" destOrd="0" parTransId="{E684E71A-F0FA-4A90-90D2-9C5B71411BCF}" sibTransId="{261D2356-9471-4FED-8636-FAA75FFC8032}"/>
    <dgm:cxn modelId="{728220E5-7631-4AE8-9237-D5AE58D29505}" type="presOf" srcId="{2EE25FAF-49F2-4291-B42F-151805B5FE9E}" destId="{F0B58961-95B1-46A7-8001-08BE3303A0D1}" srcOrd="0" destOrd="1" presId="urn:microsoft.com/office/officeart/2005/8/layout/list1"/>
    <dgm:cxn modelId="{6B127FEC-DA1A-4C76-A418-67D33D689A94}" type="presOf" srcId="{3C6D878A-C816-4BE0-85EF-13AA0C4E690B}" destId="{948F15EB-1EA7-4B11-884A-9E3CF65E7FDF}" srcOrd="0" destOrd="0" presId="urn:microsoft.com/office/officeart/2005/8/layout/list1"/>
    <dgm:cxn modelId="{91412D03-586A-4B77-83EC-F0DB0CB221EA}" type="presParOf" srcId="{4230E157-D5E8-4302-8968-4894DCF9B7A3}" destId="{F2EEE43E-9C78-43EB-B851-034FA34B3076}" srcOrd="0" destOrd="0" presId="urn:microsoft.com/office/officeart/2005/8/layout/list1"/>
    <dgm:cxn modelId="{CB4C8488-BD22-4460-BD89-E27DBD7BDEDF}" type="presParOf" srcId="{F2EEE43E-9C78-43EB-B851-034FA34B3076}" destId="{76FF14EC-99E2-4BB1-B694-66676917FFBB}" srcOrd="0" destOrd="0" presId="urn:microsoft.com/office/officeart/2005/8/layout/list1"/>
    <dgm:cxn modelId="{B08A6943-DF58-4AEE-9794-50C48EF56188}" type="presParOf" srcId="{F2EEE43E-9C78-43EB-B851-034FA34B3076}" destId="{53EECB76-0606-4C2A-BA87-07D3D4AA34FA}" srcOrd="1" destOrd="0" presId="urn:microsoft.com/office/officeart/2005/8/layout/list1"/>
    <dgm:cxn modelId="{D8D8D9BF-2BCF-413D-9231-1442767EE274}" type="presParOf" srcId="{4230E157-D5E8-4302-8968-4894DCF9B7A3}" destId="{D16CD21A-16BD-489D-B384-465CED04E003}" srcOrd="1" destOrd="0" presId="urn:microsoft.com/office/officeart/2005/8/layout/list1"/>
    <dgm:cxn modelId="{FC7C439E-7B36-4828-9398-40B7F4A6D423}" type="presParOf" srcId="{4230E157-D5E8-4302-8968-4894DCF9B7A3}" destId="{F0B58961-95B1-46A7-8001-08BE3303A0D1}" srcOrd="2" destOrd="0" presId="urn:microsoft.com/office/officeart/2005/8/layout/list1"/>
    <dgm:cxn modelId="{8CEBD4F1-BC4E-4B0D-BD2B-2D623318837B}" type="presParOf" srcId="{4230E157-D5E8-4302-8968-4894DCF9B7A3}" destId="{8FBC7FC4-F504-40E0-B83B-7718A8D721E1}" srcOrd="3" destOrd="0" presId="urn:microsoft.com/office/officeart/2005/8/layout/list1"/>
    <dgm:cxn modelId="{EDFC5E11-B607-4FD0-8F06-8226E48F66EA}" type="presParOf" srcId="{4230E157-D5E8-4302-8968-4894DCF9B7A3}" destId="{2FA49ACC-A029-4EDB-9B94-74E1CABDBCB3}" srcOrd="4" destOrd="0" presId="urn:microsoft.com/office/officeart/2005/8/layout/list1"/>
    <dgm:cxn modelId="{8930933A-A55F-4664-9230-9263DC336C16}" type="presParOf" srcId="{2FA49ACC-A029-4EDB-9B94-74E1CABDBCB3}" destId="{7946B7DE-60B2-475A-9DC7-18E839627686}" srcOrd="0" destOrd="0" presId="urn:microsoft.com/office/officeart/2005/8/layout/list1"/>
    <dgm:cxn modelId="{AE4C1097-6A87-4BA0-913F-3779C23B2AF2}" type="presParOf" srcId="{2FA49ACC-A029-4EDB-9B94-74E1CABDBCB3}" destId="{09F7460D-E1B9-4D1D-B076-348B7EE15D05}" srcOrd="1" destOrd="0" presId="urn:microsoft.com/office/officeart/2005/8/layout/list1"/>
    <dgm:cxn modelId="{480EF49D-CB20-4F73-AEF4-54A5E9D2664C}" type="presParOf" srcId="{4230E157-D5E8-4302-8968-4894DCF9B7A3}" destId="{3C8008DE-5006-4AFD-9DBD-3475676A49F2}" srcOrd="5" destOrd="0" presId="urn:microsoft.com/office/officeart/2005/8/layout/list1"/>
    <dgm:cxn modelId="{263C0F8D-C351-4EE2-8A8C-E6B78CCCBD20}" type="presParOf" srcId="{4230E157-D5E8-4302-8968-4894DCF9B7A3}" destId="{622ECA5C-A73D-4A82-8A06-908006A889A4}" srcOrd="6" destOrd="0" presId="urn:microsoft.com/office/officeart/2005/8/layout/list1"/>
    <dgm:cxn modelId="{4A520041-2E94-4FAE-A750-0CB8F367CB1D}" type="presParOf" srcId="{4230E157-D5E8-4302-8968-4894DCF9B7A3}" destId="{4B33A9ED-97DE-4C3B-BD29-C43FBE6C1FA0}" srcOrd="7" destOrd="0" presId="urn:microsoft.com/office/officeart/2005/8/layout/list1"/>
    <dgm:cxn modelId="{27C9B5A2-90DE-46B2-B170-AE1132C94286}" type="presParOf" srcId="{4230E157-D5E8-4302-8968-4894DCF9B7A3}" destId="{2BD444FD-1142-4458-B3F3-563FD28189A6}" srcOrd="8" destOrd="0" presId="urn:microsoft.com/office/officeart/2005/8/layout/list1"/>
    <dgm:cxn modelId="{4BFCDE4E-F651-40A2-80BE-FCAAECB9B96F}" type="presParOf" srcId="{2BD444FD-1142-4458-B3F3-563FD28189A6}" destId="{948F15EB-1EA7-4B11-884A-9E3CF65E7FDF}" srcOrd="0" destOrd="0" presId="urn:microsoft.com/office/officeart/2005/8/layout/list1"/>
    <dgm:cxn modelId="{471DB0BC-84DD-4805-A810-F07D2FFBCD85}" type="presParOf" srcId="{2BD444FD-1142-4458-B3F3-563FD28189A6}" destId="{1ACC411C-E6DE-49D3-BC58-8F4E35E01FDF}" srcOrd="1" destOrd="0" presId="urn:microsoft.com/office/officeart/2005/8/layout/list1"/>
    <dgm:cxn modelId="{DAEC24F4-9BBF-4837-B8A2-0A623C9795D2}" type="presParOf" srcId="{4230E157-D5E8-4302-8968-4894DCF9B7A3}" destId="{5F53C556-C56E-4B25-8CBA-55C9D7D332A5}" srcOrd="9" destOrd="0" presId="urn:microsoft.com/office/officeart/2005/8/layout/list1"/>
    <dgm:cxn modelId="{C9F99882-37C8-40A8-AA9A-1BF68F9AC453}" type="presParOf" srcId="{4230E157-D5E8-4302-8968-4894DCF9B7A3}" destId="{00CDC7D9-1ADE-4EA0-B2BE-E1CD1EA4C41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FE6B60-8781-4A7B-972F-C2AB9F5515B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D22F5F1-AE08-45C2-923A-BC0BDFFBD758}">
      <dgm:prSet/>
      <dgm:spPr/>
      <dgm:t>
        <a:bodyPr/>
        <a:lstStyle/>
        <a:p>
          <a:r>
            <a:rPr lang="en-US" b="1" dirty="0"/>
            <a:t>In many </a:t>
          </a:r>
          <a:r>
            <a:rPr lang="en-US" b="1"/>
            <a:t>of these areas</a:t>
          </a:r>
          <a:r>
            <a:rPr lang="en-US" b="1" dirty="0"/>
            <a:t>, </a:t>
          </a:r>
          <a:r>
            <a:rPr lang="en-US" b="1"/>
            <a:t>there are no precedents</a:t>
          </a:r>
          <a:endParaRPr lang="en-US" b="1" dirty="0"/>
        </a:p>
      </dgm:t>
    </dgm:pt>
    <dgm:pt modelId="{B075929F-FDBE-421D-9554-0F744080DEE3}" type="parTrans" cxnId="{948641F2-DF20-4714-9867-6F231553520D}">
      <dgm:prSet/>
      <dgm:spPr/>
      <dgm:t>
        <a:bodyPr/>
        <a:lstStyle/>
        <a:p>
          <a:endParaRPr lang="en-US"/>
        </a:p>
      </dgm:t>
    </dgm:pt>
    <dgm:pt modelId="{8FCBF612-F4C3-41D6-A4B1-9B0AF21ABF1D}" type="sibTrans" cxnId="{948641F2-DF20-4714-9867-6F231553520D}">
      <dgm:prSet/>
      <dgm:spPr/>
      <dgm:t>
        <a:bodyPr/>
        <a:lstStyle/>
        <a:p>
          <a:endParaRPr lang="en-US"/>
        </a:p>
      </dgm:t>
    </dgm:pt>
    <dgm:pt modelId="{56A9B57D-6052-453B-848F-DF03F947A801}">
      <dgm:prSet/>
      <dgm:spPr/>
      <dgm:t>
        <a:bodyPr/>
        <a:lstStyle/>
        <a:p>
          <a:r>
            <a:rPr lang="en-US" b="1" dirty="0"/>
            <a:t>For some, this is a major problem</a:t>
          </a:r>
        </a:p>
      </dgm:t>
    </dgm:pt>
    <dgm:pt modelId="{114AA93C-2F51-4000-94C3-A5EDA381A352}" type="parTrans" cxnId="{03D701CB-0A78-477E-AD72-0E5AC93CCD25}">
      <dgm:prSet/>
      <dgm:spPr/>
      <dgm:t>
        <a:bodyPr/>
        <a:lstStyle/>
        <a:p>
          <a:endParaRPr lang="en-US"/>
        </a:p>
      </dgm:t>
    </dgm:pt>
    <dgm:pt modelId="{33874A04-71D8-4CD5-A33F-541780F98A2E}" type="sibTrans" cxnId="{03D701CB-0A78-477E-AD72-0E5AC93CCD25}">
      <dgm:prSet/>
      <dgm:spPr/>
      <dgm:t>
        <a:bodyPr/>
        <a:lstStyle/>
        <a:p>
          <a:endParaRPr lang="en-US"/>
        </a:p>
      </dgm:t>
    </dgm:pt>
    <dgm:pt modelId="{92621FB2-6D6E-4750-9BF9-86D3D0709485}">
      <dgm:prSet/>
      <dgm:spPr/>
      <dgm:t>
        <a:bodyPr/>
        <a:lstStyle/>
        <a:p>
          <a:r>
            <a:rPr lang="en-US" b="1" dirty="0"/>
            <a:t>Tendency to want regulation for security and risk minimization</a:t>
          </a:r>
        </a:p>
      </dgm:t>
    </dgm:pt>
    <dgm:pt modelId="{2C3BF307-4CDA-4C2F-B2D8-C3146B2E6319}" type="parTrans" cxnId="{51DD8051-13BB-43F0-AD69-D55EC9DED26E}">
      <dgm:prSet/>
      <dgm:spPr/>
      <dgm:t>
        <a:bodyPr/>
        <a:lstStyle/>
        <a:p>
          <a:endParaRPr lang="en-US"/>
        </a:p>
      </dgm:t>
    </dgm:pt>
    <dgm:pt modelId="{083EE4EF-BA97-4914-ACAC-716DDE6B4BD5}" type="sibTrans" cxnId="{51DD8051-13BB-43F0-AD69-D55EC9DED26E}">
      <dgm:prSet/>
      <dgm:spPr/>
      <dgm:t>
        <a:bodyPr/>
        <a:lstStyle/>
        <a:p>
          <a:endParaRPr lang="en-US"/>
        </a:p>
      </dgm:t>
    </dgm:pt>
    <dgm:pt modelId="{89154028-708D-4F95-B5D0-954D7B9BA39B}">
      <dgm:prSet/>
      <dgm:spPr/>
      <dgm:t>
        <a:bodyPr/>
        <a:lstStyle/>
        <a:p>
          <a:r>
            <a:rPr lang="en-US" b="1" dirty="0"/>
            <a:t>Flock mindset</a:t>
          </a:r>
        </a:p>
      </dgm:t>
    </dgm:pt>
    <dgm:pt modelId="{4DFC0C65-33D1-4A6A-B610-AE44B0E52C85}" type="parTrans" cxnId="{AF04A646-FFBD-40FA-BA4C-E64824070C1C}">
      <dgm:prSet/>
      <dgm:spPr/>
      <dgm:t>
        <a:bodyPr/>
        <a:lstStyle/>
        <a:p>
          <a:endParaRPr lang="en-US"/>
        </a:p>
      </dgm:t>
    </dgm:pt>
    <dgm:pt modelId="{4C862631-8303-4F74-B546-BE38E22BFD99}" type="sibTrans" cxnId="{AF04A646-FFBD-40FA-BA4C-E64824070C1C}">
      <dgm:prSet/>
      <dgm:spPr/>
      <dgm:t>
        <a:bodyPr/>
        <a:lstStyle/>
        <a:p>
          <a:endParaRPr lang="en-US"/>
        </a:p>
      </dgm:t>
    </dgm:pt>
    <dgm:pt modelId="{50017E0D-D7A9-46B0-B10D-3ED2F6D62B77}" type="pres">
      <dgm:prSet presAssocID="{31FE6B60-8781-4A7B-972F-C2AB9F5515B3}" presName="linear" presStyleCnt="0">
        <dgm:presLayoutVars>
          <dgm:animLvl val="lvl"/>
          <dgm:resizeHandles val="exact"/>
        </dgm:presLayoutVars>
      </dgm:prSet>
      <dgm:spPr/>
    </dgm:pt>
    <dgm:pt modelId="{9E1EEB5D-F357-4F59-BA00-DDE5EED3DE42}" type="pres">
      <dgm:prSet presAssocID="{5D22F5F1-AE08-45C2-923A-BC0BDFFBD75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947706F-278E-4E5D-BE64-2A53C3AB2042}" type="pres">
      <dgm:prSet presAssocID="{8FCBF612-F4C3-41D6-A4B1-9B0AF21ABF1D}" presName="spacer" presStyleCnt="0"/>
      <dgm:spPr/>
    </dgm:pt>
    <dgm:pt modelId="{91B062B4-BE53-43FF-977D-3EEA86A2FD64}" type="pres">
      <dgm:prSet presAssocID="{56A9B57D-6052-453B-848F-DF03F947A80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4BFF57E-71B7-4A4D-9362-3F57252628A8}" type="pres">
      <dgm:prSet presAssocID="{33874A04-71D8-4CD5-A33F-541780F98A2E}" presName="spacer" presStyleCnt="0"/>
      <dgm:spPr/>
    </dgm:pt>
    <dgm:pt modelId="{95363E0E-6F72-4E14-8C96-D6534E53809A}" type="pres">
      <dgm:prSet presAssocID="{92621FB2-6D6E-4750-9BF9-86D3D070948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B65870F-CA6C-4FDD-A192-550D0CEDFA90}" type="pres">
      <dgm:prSet presAssocID="{083EE4EF-BA97-4914-ACAC-716DDE6B4BD5}" presName="spacer" presStyleCnt="0"/>
      <dgm:spPr/>
    </dgm:pt>
    <dgm:pt modelId="{42A9363D-1D54-481C-B074-C3915229FA1A}" type="pres">
      <dgm:prSet presAssocID="{89154028-708D-4F95-B5D0-954D7B9BA39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4430318-EB6C-4239-B699-3378F0D86236}" type="presOf" srcId="{92621FB2-6D6E-4750-9BF9-86D3D0709485}" destId="{95363E0E-6F72-4E14-8C96-D6534E53809A}" srcOrd="0" destOrd="0" presId="urn:microsoft.com/office/officeart/2005/8/layout/vList2"/>
    <dgm:cxn modelId="{2A0BE044-84C7-44CE-ACC3-5DBC12CD70BB}" type="presOf" srcId="{89154028-708D-4F95-B5D0-954D7B9BA39B}" destId="{42A9363D-1D54-481C-B074-C3915229FA1A}" srcOrd="0" destOrd="0" presId="urn:microsoft.com/office/officeart/2005/8/layout/vList2"/>
    <dgm:cxn modelId="{AF04A646-FFBD-40FA-BA4C-E64824070C1C}" srcId="{31FE6B60-8781-4A7B-972F-C2AB9F5515B3}" destId="{89154028-708D-4F95-B5D0-954D7B9BA39B}" srcOrd="3" destOrd="0" parTransId="{4DFC0C65-33D1-4A6A-B610-AE44B0E52C85}" sibTransId="{4C862631-8303-4F74-B546-BE38E22BFD99}"/>
    <dgm:cxn modelId="{51DD8051-13BB-43F0-AD69-D55EC9DED26E}" srcId="{31FE6B60-8781-4A7B-972F-C2AB9F5515B3}" destId="{92621FB2-6D6E-4750-9BF9-86D3D0709485}" srcOrd="2" destOrd="0" parTransId="{2C3BF307-4CDA-4C2F-B2D8-C3146B2E6319}" sibTransId="{083EE4EF-BA97-4914-ACAC-716DDE6B4BD5}"/>
    <dgm:cxn modelId="{29394C9F-A5DB-4A56-B3C0-CF1F52F071A6}" type="presOf" srcId="{31FE6B60-8781-4A7B-972F-C2AB9F5515B3}" destId="{50017E0D-D7A9-46B0-B10D-3ED2F6D62B77}" srcOrd="0" destOrd="0" presId="urn:microsoft.com/office/officeart/2005/8/layout/vList2"/>
    <dgm:cxn modelId="{9B986BA2-69DC-4332-B643-A0075D52F337}" type="presOf" srcId="{5D22F5F1-AE08-45C2-923A-BC0BDFFBD758}" destId="{9E1EEB5D-F357-4F59-BA00-DDE5EED3DE42}" srcOrd="0" destOrd="0" presId="urn:microsoft.com/office/officeart/2005/8/layout/vList2"/>
    <dgm:cxn modelId="{A1E8D6B6-D0BD-48D2-8711-FE36A7C1370A}" type="presOf" srcId="{56A9B57D-6052-453B-848F-DF03F947A801}" destId="{91B062B4-BE53-43FF-977D-3EEA86A2FD64}" srcOrd="0" destOrd="0" presId="urn:microsoft.com/office/officeart/2005/8/layout/vList2"/>
    <dgm:cxn modelId="{03D701CB-0A78-477E-AD72-0E5AC93CCD25}" srcId="{31FE6B60-8781-4A7B-972F-C2AB9F5515B3}" destId="{56A9B57D-6052-453B-848F-DF03F947A801}" srcOrd="1" destOrd="0" parTransId="{114AA93C-2F51-4000-94C3-A5EDA381A352}" sibTransId="{33874A04-71D8-4CD5-A33F-541780F98A2E}"/>
    <dgm:cxn modelId="{948641F2-DF20-4714-9867-6F231553520D}" srcId="{31FE6B60-8781-4A7B-972F-C2AB9F5515B3}" destId="{5D22F5F1-AE08-45C2-923A-BC0BDFFBD758}" srcOrd="0" destOrd="0" parTransId="{B075929F-FDBE-421D-9554-0F744080DEE3}" sibTransId="{8FCBF612-F4C3-41D6-A4B1-9B0AF21ABF1D}"/>
    <dgm:cxn modelId="{C76EC1C8-3355-42D1-A04B-241C7964CBE5}" type="presParOf" srcId="{50017E0D-D7A9-46B0-B10D-3ED2F6D62B77}" destId="{9E1EEB5D-F357-4F59-BA00-DDE5EED3DE42}" srcOrd="0" destOrd="0" presId="urn:microsoft.com/office/officeart/2005/8/layout/vList2"/>
    <dgm:cxn modelId="{841BECED-ED53-4FC7-987D-BDA28BBB5218}" type="presParOf" srcId="{50017E0D-D7A9-46B0-B10D-3ED2F6D62B77}" destId="{0947706F-278E-4E5D-BE64-2A53C3AB2042}" srcOrd="1" destOrd="0" presId="urn:microsoft.com/office/officeart/2005/8/layout/vList2"/>
    <dgm:cxn modelId="{03CADADA-8F9D-4379-9C90-D58F79BE3BB7}" type="presParOf" srcId="{50017E0D-D7A9-46B0-B10D-3ED2F6D62B77}" destId="{91B062B4-BE53-43FF-977D-3EEA86A2FD64}" srcOrd="2" destOrd="0" presId="urn:microsoft.com/office/officeart/2005/8/layout/vList2"/>
    <dgm:cxn modelId="{82C61C7A-20FE-443B-B514-F705C805DDFC}" type="presParOf" srcId="{50017E0D-D7A9-46B0-B10D-3ED2F6D62B77}" destId="{64BFF57E-71B7-4A4D-9362-3F57252628A8}" srcOrd="3" destOrd="0" presId="urn:microsoft.com/office/officeart/2005/8/layout/vList2"/>
    <dgm:cxn modelId="{91C5BDCE-5CD7-443F-A107-874AC2067AF2}" type="presParOf" srcId="{50017E0D-D7A9-46B0-B10D-3ED2F6D62B77}" destId="{95363E0E-6F72-4E14-8C96-D6534E53809A}" srcOrd="4" destOrd="0" presId="urn:microsoft.com/office/officeart/2005/8/layout/vList2"/>
    <dgm:cxn modelId="{AEE39A75-898C-4072-AE68-9B107862009D}" type="presParOf" srcId="{50017E0D-D7A9-46B0-B10D-3ED2F6D62B77}" destId="{7B65870F-CA6C-4FDD-A192-550D0CEDFA90}" srcOrd="5" destOrd="0" presId="urn:microsoft.com/office/officeart/2005/8/layout/vList2"/>
    <dgm:cxn modelId="{820AC50A-8111-40D9-9C14-858195E7E148}" type="presParOf" srcId="{50017E0D-D7A9-46B0-B10D-3ED2F6D62B77}" destId="{42A9363D-1D54-481C-B074-C3915229FA1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989489-6281-4734-9214-C3D27B44AA1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A0995C4-910B-4698-8C01-32704D39A27D}">
      <dgm:prSet/>
      <dgm:spPr/>
      <dgm:t>
        <a:bodyPr/>
        <a:lstStyle/>
        <a:p>
          <a:r>
            <a:rPr lang="en-US"/>
            <a:t>Always stress reasonable care and due diligence</a:t>
          </a:r>
        </a:p>
      </dgm:t>
    </dgm:pt>
    <dgm:pt modelId="{EA219083-F4C8-4142-B497-EFADA5663C93}" type="parTrans" cxnId="{5C958021-8CF6-4E1F-BBCB-10FAB1E072D4}">
      <dgm:prSet/>
      <dgm:spPr/>
      <dgm:t>
        <a:bodyPr/>
        <a:lstStyle/>
        <a:p>
          <a:endParaRPr lang="en-US"/>
        </a:p>
      </dgm:t>
    </dgm:pt>
    <dgm:pt modelId="{5C029303-60E2-410B-B61B-30D44ED4BD0A}" type="sibTrans" cxnId="{5C958021-8CF6-4E1F-BBCB-10FAB1E072D4}">
      <dgm:prSet/>
      <dgm:spPr/>
      <dgm:t>
        <a:bodyPr/>
        <a:lstStyle/>
        <a:p>
          <a:endParaRPr lang="en-US"/>
        </a:p>
      </dgm:t>
    </dgm:pt>
    <dgm:pt modelId="{29DA89E8-BD37-46B8-9252-8DD687D4CC6F}">
      <dgm:prSet/>
      <dgm:spPr/>
      <dgm:t>
        <a:bodyPr/>
        <a:lstStyle/>
        <a:p>
          <a:r>
            <a:rPr lang="en-US"/>
            <a:t>Remember that if you write it or say it, it may be enforceable</a:t>
          </a:r>
        </a:p>
      </dgm:t>
    </dgm:pt>
    <dgm:pt modelId="{6CC778E5-332D-4505-8148-BEBE9116CFD9}" type="parTrans" cxnId="{DCAB4867-3AB1-4B41-90B0-C84CFA41190D}">
      <dgm:prSet/>
      <dgm:spPr/>
      <dgm:t>
        <a:bodyPr/>
        <a:lstStyle/>
        <a:p>
          <a:endParaRPr lang="en-US"/>
        </a:p>
      </dgm:t>
    </dgm:pt>
    <dgm:pt modelId="{4A24D034-0407-4340-9D2B-9A628C84033A}" type="sibTrans" cxnId="{DCAB4867-3AB1-4B41-90B0-C84CFA41190D}">
      <dgm:prSet/>
      <dgm:spPr/>
      <dgm:t>
        <a:bodyPr/>
        <a:lstStyle/>
        <a:p>
          <a:endParaRPr lang="en-US"/>
        </a:p>
      </dgm:t>
    </dgm:pt>
    <dgm:pt modelId="{6A7EF327-F6B8-4AF4-BF98-C5693FF43937}">
      <dgm:prSet/>
      <dgm:spPr/>
      <dgm:t>
        <a:bodyPr/>
        <a:lstStyle/>
        <a:p>
          <a:r>
            <a:rPr lang="en-US" dirty="0"/>
            <a:t>You will not be able to remove all risk but your client can minimize risk through transparency</a:t>
          </a:r>
        </a:p>
      </dgm:t>
    </dgm:pt>
    <dgm:pt modelId="{ED9F347E-42A9-44E0-B024-7D8EEA968C47}" type="parTrans" cxnId="{24BDDCD5-982E-4D7D-868F-DB7EE3C8ECAB}">
      <dgm:prSet/>
      <dgm:spPr/>
      <dgm:t>
        <a:bodyPr/>
        <a:lstStyle/>
        <a:p>
          <a:endParaRPr lang="en-US"/>
        </a:p>
      </dgm:t>
    </dgm:pt>
    <dgm:pt modelId="{82928703-0B27-4D10-9DEF-3DDDD49990E2}" type="sibTrans" cxnId="{24BDDCD5-982E-4D7D-868F-DB7EE3C8ECAB}">
      <dgm:prSet/>
      <dgm:spPr/>
      <dgm:t>
        <a:bodyPr/>
        <a:lstStyle/>
        <a:p>
          <a:endParaRPr lang="en-US"/>
        </a:p>
      </dgm:t>
    </dgm:pt>
    <dgm:pt modelId="{306CCCE7-244C-4A07-86A8-C5FE47B39459}">
      <dgm:prSet/>
      <dgm:spPr/>
      <dgm:t>
        <a:bodyPr/>
        <a:lstStyle/>
        <a:p>
          <a:r>
            <a:rPr lang="en-US"/>
            <a:t>Know the science and use it</a:t>
          </a:r>
        </a:p>
      </dgm:t>
    </dgm:pt>
    <dgm:pt modelId="{272003FB-BC1A-4152-88B9-BEA9023005DB}" type="parTrans" cxnId="{C414A2A1-2F57-464E-8832-1063741BB7B1}">
      <dgm:prSet/>
      <dgm:spPr/>
      <dgm:t>
        <a:bodyPr/>
        <a:lstStyle/>
        <a:p>
          <a:endParaRPr lang="en-US"/>
        </a:p>
      </dgm:t>
    </dgm:pt>
    <dgm:pt modelId="{3DF7E557-4E92-43CD-B572-24F6E3B790BF}" type="sibTrans" cxnId="{C414A2A1-2F57-464E-8832-1063741BB7B1}">
      <dgm:prSet/>
      <dgm:spPr/>
      <dgm:t>
        <a:bodyPr/>
        <a:lstStyle/>
        <a:p>
          <a:endParaRPr lang="en-US"/>
        </a:p>
      </dgm:t>
    </dgm:pt>
    <dgm:pt modelId="{2F864CD2-3713-4483-BEC9-113E637804A1}">
      <dgm:prSet/>
      <dgm:spPr/>
      <dgm:t>
        <a:bodyPr/>
        <a:lstStyle/>
        <a:p>
          <a:r>
            <a:rPr lang="en-US" dirty="0"/>
            <a:t>Watch Europe for trends</a:t>
          </a:r>
        </a:p>
      </dgm:t>
    </dgm:pt>
    <dgm:pt modelId="{67F839D6-DA29-48A8-94C5-BF4A181D39D9}" type="parTrans" cxnId="{81E013F7-1A72-48D7-BB11-B03FF15440F5}">
      <dgm:prSet/>
      <dgm:spPr/>
      <dgm:t>
        <a:bodyPr/>
        <a:lstStyle/>
        <a:p>
          <a:endParaRPr lang="en-US"/>
        </a:p>
      </dgm:t>
    </dgm:pt>
    <dgm:pt modelId="{A7E4683B-A162-481F-A418-5856D4F96DBD}" type="sibTrans" cxnId="{81E013F7-1A72-48D7-BB11-B03FF15440F5}">
      <dgm:prSet/>
      <dgm:spPr/>
      <dgm:t>
        <a:bodyPr/>
        <a:lstStyle/>
        <a:p>
          <a:endParaRPr lang="en-US"/>
        </a:p>
      </dgm:t>
    </dgm:pt>
    <dgm:pt modelId="{2BE4E09B-2CCE-4CD1-9BFB-F0F5E04DBAB8}" type="pres">
      <dgm:prSet presAssocID="{AB989489-6281-4734-9214-C3D27B44AA15}" presName="vert0" presStyleCnt="0">
        <dgm:presLayoutVars>
          <dgm:dir/>
          <dgm:animOne val="branch"/>
          <dgm:animLvl val="lvl"/>
        </dgm:presLayoutVars>
      </dgm:prSet>
      <dgm:spPr/>
    </dgm:pt>
    <dgm:pt modelId="{6CECA22D-23DC-4447-A9ED-80902EB63604}" type="pres">
      <dgm:prSet presAssocID="{CA0995C4-910B-4698-8C01-32704D39A27D}" presName="thickLine" presStyleLbl="alignNode1" presStyleIdx="0" presStyleCnt="5"/>
      <dgm:spPr/>
    </dgm:pt>
    <dgm:pt modelId="{E73C7A56-C0EA-47CF-A06B-EAE250FCF2D7}" type="pres">
      <dgm:prSet presAssocID="{CA0995C4-910B-4698-8C01-32704D39A27D}" presName="horz1" presStyleCnt="0"/>
      <dgm:spPr/>
    </dgm:pt>
    <dgm:pt modelId="{04CEB743-81E9-4AFD-A628-1AD1774A7077}" type="pres">
      <dgm:prSet presAssocID="{CA0995C4-910B-4698-8C01-32704D39A27D}" presName="tx1" presStyleLbl="revTx" presStyleIdx="0" presStyleCnt="5"/>
      <dgm:spPr/>
    </dgm:pt>
    <dgm:pt modelId="{DA6EEF2B-1630-4E21-AEDD-92DF0159E1E8}" type="pres">
      <dgm:prSet presAssocID="{CA0995C4-910B-4698-8C01-32704D39A27D}" presName="vert1" presStyleCnt="0"/>
      <dgm:spPr/>
    </dgm:pt>
    <dgm:pt modelId="{21B49EA8-B885-4E8F-8DD7-3B8D095C6F06}" type="pres">
      <dgm:prSet presAssocID="{29DA89E8-BD37-46B8-9252-8DD687D4CC6F}" presName="thickLine" presStyleLbl="alignNode1" presStyleIdx="1" presStyleCnt="5"/>
      <dgm:spPr/>
    </dgm:pt>
    <dgm:pt modelId="{D891A5C8-89F8-4AFE-BAE8-413FD7C188F6}" type="pres">
      <dgm:prSet presAssocID="{29DA89E8-BD37-46B8-9252-8DD687D4CC6F}" presName="horz1" presStyleCnt="0"/>
      <dgm:spPr/>
    </dgm:pt>
    <dgm:pt modelId="{57BD9D39-194D-48B8-9AEB-025E77A39BAA}" type="pres">
      <dgm:prSet presAssocID="{29DA89E8-BD37-46B8-9252-8DD687D4CC6F}" presName="tx1" presStyleLbl="revTx" presStyleIdx="1" presStyleCnt="5"/>
      <dgm:spPr/>
    </dgm:pt>
    <dgm:pt modelId="{3F4A1DB4-2908-479C-9077-EE6AE4E5E5F1}" type="pres">
      <dgm:prSet presAssocID="{29DA89E8-BD37-46B8-9252-8DD687D4CC6F}" presName="vert1" presStyleCnt="0"/>
      <dgm:spPr/>
    </dgm:pt>
    <dgm:pt modelId="{9F30E2EB-7D89-4E5D-850B-D4F5E03E2267}" type="pres">
      <dgm:prSet presAssocID="{6A7EF327-F6B8-4AF4-BF98-C5693FF43937}" presName="thickLine" presStyleLbl="alignNode1" presStyleIdx="2" presStyleCnt="5"/>
      <dgm:spPr/>
    </dgm:pt>
    <dgm:pt modelId="{57E062E0-7457-43F3-8E3A-B2AB29947D71}" type="pres">
      <dgm:prSet presAssocID="{6A7EF327-F6B8-4AF4-BF98-C5693FF43937}" presName="horz1" presStyleCnt="0"/>
      <dgm:spPr/>
    </dgm:pt>
    <dgm:pt modelId="{ABF1670B-C968-47F2-B2CE-E8CDA7FCC5D2}" type="pres">
      <dgm:prSet presAssocID="{6A7EF327-F6B8-4AF4-BF98-C5693FF43937}" presName="tx1" presStyleLbl="revTx" presStyleIdx="2" presStyleCnt="5"/>
      <dgm:spPr/>
    </dgm:pt>
    <dgm:pt modelId="{E6D33040-8B6D-4C29-93E1-AE95DECCE2C2}" type="pres">
      <dgm:prSet presAssocID="{6A7EF327-F6B8-4AF4-BF98-C5693FF43937}" presName="vert1" presStyleCnt="0"/>
      <dgm:spPr/>
    </dgm:pt>
    <dgm:pt modelId="{67B31C85-E87E-4A32-BBB0-7CAA246570FF}" type="pres">
      <dgm:prSet presAssocID="{306CCCE7-244C-4A07-86A8-C5FE47B39459}" presName="thickLine" presStyleLbl="alignNode1" presStyleIdx="3" presStyleCnt="5"/>
      <dgm:spPr/>
    </dgm:pt>
    <dgm:pt modelId="{C04F5D71-2CDA-4E44-A637-675DC327C94F}" type="pres">
      <dgm:prSet presAssocID="{306CCCE7-244C-4A07-86A8-C5FE47B39459}" presName="horz1" presStyleCnt="0"/>
      <dgm:spPr/>
    </dgm:pt>
    <dgm:pt modelId="{B40DE0C7-6903-41FA-86DA-558EB76E3397}" type="pres">
      <dgm:prSet presAssocID="{306CCCE7-244C-4A07-86A8-C5FE47B39459}" presName="tx1" presStyleLbl="revTx" presStyleIdx="3" presStyleCnt="5"/>
      <dgm:spPr/>
    </dgm:pt>
    <dgm:pt modelId="{F8B0DE35-D812-4EE0-86E0-304BA3D34BC2}" type="pres">
      <dgm:prSet presAssocID="{306CCCE7-244C-4A07-86A8-C5FE47B39459}" presName="vert1" presStyleCnt="0"/>
      <dgm:spPr/>
    </dgm:pt>
    <dgm:pt modelId="{267DFDAD-FAB5-4AA1-AA70-F73FB49C8589}" type="pres">
      <dgm:prSet presAssocID="{2F864CD2-3713-4483-BEC9-113E637804A1}" presName="thickLine" presStyleLbl="alignNode1" presStyleIdx="4" presStyleCnt="5"/>
      <dgm:spPr/>
    </dgm:pt>
    <dgm:pt modelId="{64FAEC5A-75A2-42A0-9235-C7C0B2C4F1B2}" type="pres">
      <dgm:prSet presAssocID="{2F864CD2-3713-4483-BEC9-113E637804A1}" presName="horz1" presStyleCnt="0"/>
      <dgm:spPr/>
    </dgm:pt>
    <dgm:pt modelId="{811DFDF1-6557-4FC1-B44F-7FA04A996304}" type="pres">
      <dgm:prSet presAssocID="{2F864CD2-3713-4483-BEC9-113E637804A1}" presName="tx1" presStyleLbl="revTx" presStyleIdx="4" presStyleCnt="5"/>
      <dgm:spPr/>
    </dgm:pt>
    <dgm:pt modelId="{AEA698C3-5B50-41AC-AD89-E3B1505F22D7}" type="pres">
      <dgm:prSet presAssocID="{2F864CD2-3713-4483-BEC9-113E637804A1}" presName="vert1" presStyleCnt="0"/>
      <dgm:spPr/>
    </dgm:pt>
  </dgm:ptLst>
  <dgm:cxnLst>
    <dgm:cxn modelId="{71653D1B-9606-4DFB-9598-8BC0A2CFFCB2}" type="presOf" srcId="{CA0995C4-910B-4698-8C01-32704D39A27D}" destId="{04CEB743-81E9-4AFD-A628-1AD1774A7077}" srcOrd="0" destOrd="0" presId="urn:microsoft.com/office/officeart/2008/layout/LinedList"/>
    <dgm:cxn modelId="{5C958021-8CF6-4E1F-BBCB-10FAB1E072D4}" srcId="{AB989489-6281-4734-9214-C3D27B44AA15}" destId="{CA0995C4-910B-4698-8C01-32704D39A27D}" srcOrd="0" destOrd="0" parTransId="{EA219083-F4C8-4142-B497-EFADA5663C93}" sibTransId="{5C029303-60E2-410B-B61B-30D44ED4BD0A}"/>
    <dgm:cxn modelId="{DCAB4867-3AB1-4B41-90B0-C84CFA41190D}" srcId="{AB989489-6281-4734-9214-C3D27B44AA15}" destId="{29DA89E8-BD37-46B8-9252-8DD687D4CC6F}" srcOrd="1" destOrd="0" parTransId="{6CC778E5-332D-4505-8148-BEBE9116CFD9}" sibTransId="{4A24D034-0407-4340-9D2B-9A628C84033A}"/>
    <dgm:cxn modelId="{8070527D-A3EF-404C-80F7-83232EE04C2B}" type="presOf" srcId="{6A7EF327-F6B8-4AF4-BF98-C5693FF43937}" destId="{ABF1670B-C968-47F2-B2CE-E8CDA7FCC5D2}" srcOrd="0" destOrd="0" presId="urn:microsoft.com/office/officeart/2008/layout/LinedList"/>
    <dgm:cxn modelId="{8F9ACC9F-5A5F-4E14-AB70-6DBF2C5AC117}" type="presOf" srcId="{29DA89E8-BD37-46B8-9252-8DD687D4CC6F}" destId="{57BD9D39-194D-48B8-9AEB-025E77A39BAA}" srcOrd="0" destOrd="0" presId="urn:microsoft.com/office/officeart/2008/layout/LinedList"/>
    <dgm:cxn modelId="{C414A2A1-2F57-464E-8832-1063741BB7B1}" srcId="{AB989489-6281-4734-9214-C3D27B44AA15}" destId="{306CCCE7-244C-4A07-86A8-C5FE47B39459}" srcOrd="3" destOrd="0" parTransId="{272003FB-BC1A-4152-88B9-BEA9023005DB}" sibTransId="{3DF7E557-4E92-43CD-B572-24F6E3B790BF}"/>
    <dgm:cxn modelId="{24BDDCD5-982E-4D7D-868F-DB7EE3C8ECAB}" srcId="{AB989489-6281-4734-9214-C3D27B44AA15}" destId="{6A7EF327-F6B8-4AF4-BF98-C5693FF43937}" srcOrd="2" destOrd="0" parTransId="{ED9F347E-42A9-44E0-B024-7D8EEA968C47}" sibTransId="{82928703-0B27-4D10-9DEF-3DDDD49990E2}"/>
    <dgm:cxn modelId="{6E886AD7-65B2-403E-A08B-5BD4B78D800D}" type="presOf" srcId="{306CCCE7-244C-4A07-86A8-C5FE47B39459}" destId="{B40DE0C7-6903-41FA-86DA-558EB76E3397}" srcOrd="0" destOrd="0" presId="urn:microsoft.com/office/officeart/2008/layout/LinedList"/>
    <dgm:cxn modelId="{1982B3DC-D1B1-4C18-AF0B-608F68833E0D}" type="presOf" srcId="{AB989489-6281-4734-9214-C3D27B44AA15}" destId="{2BE4E09B-2CCE-4CD1-9BFB-F0F5E04DBAB8}" srcOrd="0" destOrd="0" presId="urn:microsoft.com/office/officeart/2008/layout/LinedList"/>
    <dgm:cxn modelId="{81E013F7-1A72-48D7-BB11-B03FF15440F5}" srcId="{AB989489-6281-4734-9214-C3D27B44AA15}" destId="{2F864CD2-3713-4483-BEC9-113E637804A1}" srcOrd="4" destOrd="0" parTransId="{67F839D6-DA29-48A8-94C5-BF4A181D39D9}" sibTransId="{A7E4683B-A162-481F-A418-5856D4F96DBD}"/>
    <dgm:cxn modelId="{E6D3CCFE-3D7A-45EB-9D66-CE2436A1154C}" type="presOf" srcId="{2F864CD2-3713-4483-BEC9-113E637804A1}" destId="{811DFDF1-6557-4FC1-B44F-7FA04A996304}" srcOrd="0" destOrd="0" presId="urn:microsoft.com/office/officeart/2008/layout/LinedList"/>
    <dgm:cxn modelId="{515A3183-6C23-4059-BC54-55BD6E1D558D}" type="presParOf" srcId="{2BE4E09B-2CCE-4CD1-9BFB-F0F5E04DBAB8}" destId="{6CECA22D-23DC-4447-A9ED-80902EB63604}" srcOrd="0" destOrd="0" presId="urn:microsoft.com/office/officeart/2008/layout/LinedList"/>
    <dgm:cxn modelId="{0019F2F5-1228-4BCB-991C-6CC552F67255}" type="presParOf" srcId="{2BE4E09B-2CCE-4CD1-9BFB-F0F5E04DBAB8}" destId="{E73C7A56-C0EA-47CF-A06B-EAE250FCF2D7}" srcOrd="1" destOrd="0" presId="urn:microsoft.com/office/officeart/2008/layout/LinedList"/>
    <dgm:cxn modelId="{44D3BF37-EE0F-47F9-BB3B-16C8B085F893}" type="presParOf" srcId="{E73C7A56-C0EA-47CF-A06B-EAE250FCF2D7}" destId="{04CEB743-81E9-4AFD-A628-1AD1774A7077}" srcOrd="0" destOrd="0" presId="urn:microsoft.com/office/officeart/2008/layout/LinedList"/>
    <dgm:cxn modelId="{E08B2FBC-541D-430C-A136-8B93BB577071}" type="presParOf" srcId="{E73C7A56-C0EA-47CF-A06B-EAE250FCF2D7}" destId="{DA6EEF2B-1630-4E21-AEDD-92DF0159E1E8}" srcOrd="1" destOrd="0" presId="urn:microsoft.com/office/officeart/2008/layout/LinedList"/>
    <dgm:cxn modelId="{182B3D9C-2F26-4700-9220-CCDA6AB1EC3C}" type="presParOf" srcId="{2BE4E09B-2CCE-4CD1-9BFB-F0F5E04DBAB8}" destId="{21B49EA8-B885-4E8F-8DD7-3B8D095C6F06}" srcOrd="2" destOrd="0" presId="urn:microsoft.com/office/officeart/2008/layout/LinedList"/>
    <dgm:cxn modelId="{0EDD1A45-C896-4D0F-A642-1965A317A8E5}" type="presParOf" srcId="{2BE4E09B-2CCE-4CD1-9BFB-F0F5E04DBAB8}" destId="{D891A5C8-89F8-4AFE-BAE8-413FD7C188F6}" srcOrd="3" destOrd="0" presId="urn:microsoft.com/office/officeart/2008/layout/LinedList"/>
    <dgm:cxn modelId="{A6B0DF5B-D305-4E42-B1D7-2630CE8BAE14}" type="presParOf" srcId="{D891A5C8-89F8-4AFE-BAE8-413FD7C188F6}" destId="{57BD9D39-194D-48B8-9AEB-025E77A39BAA}" srcOrd="0" destOrd="0" presId="urn:microsoft.com/office/officeart/2008/layout/LinedList"/>
    <dgm:cxn modelId="{E8583CBB-C936-4C6D-91D7-CCE4966F1E86}" type="presParOf" srcId="{D891A5C8-89F8-4AFE-BAE8-413FD7C188F6}" destId="{3F4A1DB4-2908-479C-9077-EE6AE4E5E5F1}" srcOrd="1" destOrd="0" presId="urn:microsoft.com/office/officeart/2008/layout/LinedList"/>
    <dgm:cxn modelId="{DC48D6C6-1E32-498D-B056-FCEB7D04C5A3}" type="presParOf" srcId="{2BE4E09B-2CCE-4CD1-9BFB-F0F5E04DBAB8}" destId="{9F30E2EB-7D89-4E5D-850B-D4F5E03E2267}" srcOrd="4" destOrd="0" presId="urn:microsoft.com/office/officeart/2008/layout/LinedList"/>
    <dgm:cxn modelId="{2B03C398-9484-45F4-8F07-9320E1F0EF12}" type="presParOf" srcId="{2BE4E09B-2CCE-4CD1-9BFB-F0F5E04DBAB8}" destId="{57E062E0-7457-43F3-8E3A-B2AB29947D71}" srcOrd="5" destOrd="0" presId="urn:microsoft.com/office/officeart/2008/layout/LinedList"/>
    <dgm:cxn modelId="{391EBB19-C39D-4F8B-B4AE-F74A074A3B51}" type="presParOf" srcId="{57E062E0-7457-43F3-8E3A-B2AB29947D71}" destId="{ABF1670B-C968-47F2-B2CE-E8CDA7FCC5D2}" srcOrd="0" destOrd="0" presId="urn:microsoft.com/office/officeart/2008/layout/LinedList"/>
    <dgm:cxn modelId="{C07D57D3-3FE9-486E-A489-C42387C7F197}" type="presParOf" srcId="{57E062E0-7457-43F3-8E3A-B2AB29947D71}" destId="{E6D33040-8B6D-4C29-93E1-AE95DECCE2C2}" srcOrd="1" destOrd="0" presId="urn:microsoft.com/office/officeart/2008/layout/LinedList"/>
    <dgm:cxn modelId="{B1778413-FB25-48FF-8E4F-C8B9ADD7B209}" type="presParOf" srcId="{2BE4E09B-2CCE-4CD1-9BFB-F0F5E04DBAB8}" destId="{67B31C85-E87E-4A32-BBB0-7CAA246570FF}" srcOrd="6" destOrd="0" presId="urn:microsoft.com/office/officeart/2008/layout/LinedList"/>
    <dgm:cxn modelId="{89D727EE-4198-490F-A9E0-395E109B58F9}" type="presParOf" srcId="{2BE4E09B-2CCE-4CD1-9BFB-F0F5E04DBAB8}" destId="{C04F5D71-2CDA-4E44-A637-675DC327C94F}" srcOrd="7" destOrd="0" presId="urn:microsoft.com/office/officeart/2008/layout/LinedList"/>
    <dgm:cxn modelId="{8F4AE329-912D-4C47-ABCF-835A6FCCD455}" type="presParOf" srcId="{C04F5D71-2CDA-4E44-A637-675DC327C94F}" destId="{B40DE0C7-6903-41FA-86DA-558EB76E3397}" srcOrd="0" destOrd="0" presId="urn:microsoft.com/office/officeart/2008/layout/LinedList"/>
    <dgm:cxn modelId="{4B04C185-7AAC-4693-AD56-2DA8D1B3C08A}" type="presParOf" srcId="{C04F5D71-2CDA-4E44-A637-675DC327C94F}" destId="{F8B0DE35-D812-4EE0-86E0-304BA3D34BC2}" srcOrd="1" destOrd="0" presId="urn:microsoft.com/office/officeart/2008/layout/LinedList"/>
    <dgm:cxn modelId="{BD230991-59D6-4970-A15A-CA88CDCE809A}" type="presParOf" srcId="{2BE4E09B-2CCE-4CD1-9BFB-F0F5E04DBAB8}" destId="{267DFDAD-FAB5-4AA1-AA70-F73FB49C8589}" srcOrd="8" destOrd="0" presId="urn:microsoft.com/office/officeart/2008/layout/LinedList"/>
    <dgm:cxn modelId="{3472215F-C54B-4253-82C7-B0B1DFB46B15}" type="presParOf" srcId="{2BE4E09B-2CCE-4CD1-9BFB-F0F5E04DBAB8}" destId="{64FAEC5A-75A2-42A0-9235-C7C0B2C4F1B2}" srcOrd="9" destOrd="0" presId="urn:microsoft.com/office/officeart/2008/layout/LinedList"/>
    <dgm:cxn modelId="{75343852-5F55-4DD8-887B-F6436ED5209D}" type="presParOf" srcId="{64FAEC5A-75A2-42A0-9235-C7C0B2C4F1B2}" destId="{811DFDF1-6557-4FC1-B44F-7FA04A996304}" srcOrd="0" destOrd="0" presId="urn:microsoft.com/office/officeart/2008/layout/LinedList"/>
    <dgm:cxn modelId="{4C506431-C7D8-478B-ACAD-FEAF4CEBEC51}" type="presParOf" srcId="{64FAEC5A-75A2-42A0-9235-C7C0B2C4F1B2}" destId="{AEA698C3-5B50-41AC-AD89-E3B1505F22D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744BD-FF91-4DC2-81E6-F169B6126946}">
      <dsp:nvSpPr>
        <dsp:cNvPr id="0" name=""/>
        <dsp:cNvSpPr/>
      </dsp:nvSpPr>
      <dsp:spPr>
        <a:xfrm>
          <a:off x="0" y="2726960"/>
          <a:ext cx="6666833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C7088-6BB5-4833-839D-BD252468D273}">
      <dsp:nvSpPr>
        <dsp:cNvPr id="0" name=""/>
        <dsp:cNvSpPr/>
      </dsp:nvSpPr>
      <dsp:spPr>
        <a:xfrm rot="8100000">
          <a:off x="78601" y="650989"/>
          <a:ext cx="356011" cy="356011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CCE121-A99C-4ACE-BC69-62DF0F4A4512}">
      <dsp:nvSpPr>
        <dsp:cNvPr id="0" name=""/>
        <dsp:cNvSpPr/>
      </dsp:nvSpPr>
      <dsp:spPr>
        <a:xfrm>
          <a:off x="118151" y="690539"/>
          <a:ext cx="276912" cy="27691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8F9DD7-823E-4117-96A5-EC42334F4461}">
      <dsp:nvSpPr>
        <dsp:cNvPr id="0" name=""/>
        <dsp:cNvSpPr/>
      </dsp:nvSpPr>
      <dsp:spPr>
        <a:xfrm>
          <a:off x="508345" y="1112599"/>
          <a:ext cx="1409010" cy="1614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National Environmental Policy Act (NEPA</a:t>
          </a:r>
          <a:r>
            <a:rPr lang="en-US" sz="2000" b="1" kern="1200" dirty="0"/>
            <a:t>)</a:t>
          </a:r>
        </a:p>
      </dsp:txBody>
      <dsp:txXfrm>
        <a:off x="508345" y="1112599"/>
        <a:ext cx="1409010" cy="1614360"/>
      </dsp:txXfrm>
    </dsp:sp>
    <dsp:sp modelId="{F622792A-CCBA-480C-8E27-CB5B037AF105}">
      <dsp:nvSpPr>
        <dsp:cNvPr id="0" name=""/>
        <dsp:cNvSpPr/>
      </dsp:nvSpPr>
      <dsp:spPr>
        <a:xfrm>
          <a:off x="508345" y="545391"/>
          <a:ext cx="1409010" cy="567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1969</a:t>
          </a:r>
        </a:p>
      </dsp:txBody>
      <dsp:txXfrm>
        <a:off x="508345" y="545391"/>
        <a:ext cx="1409010" cy="567207"/>
      </dsp:txXfrm>
    </dsp:sp>
    <dsp:sp modelId="{8B7334DA-3D56-4AA5-90BB-AAA90A32A23E}">
      <dsp:nvSpPr>
        <dsp:cNvPr id="0" name=""/>
        <dsp:cNvSpPr/>
      </dsp:nvSpPr>
      <dsp:spPr>
        <a:xfrm>
          <a:off x="256607" y="1112599"/>
          <a:ext cx="0" cy="1614360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CEADE-FFC5-4F5D-AF32-C9333D9E5309}">
      <dsp:nvSpPr>
        <dsp:cNvPr id="0" name=""/>
        <dsp:cNvSpPr/>
      </dsp:nvSpPr>
      <dsp:spPr>
        <a:xfrm>
          <a:off x="243159" y="2675911"/>
          <a:ext cx="90625" cy="102097"/>
        </a:xfrm>
        <a:prstGeom prst="ellipse">
          <a:avLst/>
        </a:prstGeom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04F3D3-5958-4D7D-BD3D-5A9B445EAFE8}">
      <dsp:nvSpPr>
        <dsp:cNvPr id="0" name=""/>
        <dsp:cNvSpPr/>
      </dsp:nvSpPr>
      <dsp:spPr>
        <a:xfrm rot="18900000">
          <a:off x="1027522" y="4446918"/>
          <a:ext cx="356011" cy="356011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5">
                <a:hueOff val="-2430430"/>
                <a:satOff val="-165"/>
                <a:lumOff val="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30430"/>
                <a:satOff val="-165"/>
                <a:lumOff val="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30430"/>
                <a:satOff val="-165"/>
                <a:lumOff val="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2430430"/>
              <a:satOff val="-165"/>
              <a:lumOff val="39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8C0449-6177-46EB-995F-D8A93A6D15FE}">
      <dsp:nvSpPr>
        <dsp:cNvPr id="0" name=""/>
        <dsp:cNvSpPr/>
      </dsp:nvSpPr>
      <dsp:spPr>
        <a:xfrm>
          <a:off x="1067072" y="4486467"/>
          <a:ext cx="276912" cy="27691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0E7F18-8D4C-4799-B73E-8A9B49896996}">
      <dsp:nvSpPr>
        <dsp:cNvPr id="0" name=""/>
        <dsp:cNvSpPr/>
      </dsp:nvSpPr>
      <dsp:spPr>
        <a:xfrm>
          <a:off x="1457267" y="2726960"/>
          <a:ext cx="1409010" cy="1614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Clean Air Act – 1970, 1977, 1990</a:t>
          </a:r>
        </a:p>
      </dsp:txBody>
      <dsp:txXfrm>
        <a:off x="1457267" y="2726960"/>
        <a:ext cx="1409010" cy="1614360"/>
      </dsp:txXfrm>
    </dsp:sp>
    <dsp:sp modelId="{88FE5C2F-8C00-4EE6-9440-11ABE1614CBD}">
      <dsp:nvSpPr>
        <dsp:cNvPr id="0" name=""/>
        <dsp:cNvSpPr/>
      </dsp:nvSpPr>
      <dsp:spPr>
        <a:xfrm>
          <a:off x="1457267" y="4341320"/>
          <a:ext cx="1409010" cy="567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1970</a:t>
          </a:r>
        </a:p>
      </dsp:txBody>
      <dsp:txXfrm>
        <a:off x="1457267" y="4341320"/>
        <a:ext cx="1409010" cy="567207"/>
      </dsp:txXfrm>
    </dsp:sp>
    <dsp:sp modelId="{5269B452-3504-4704-9DE8-E118D66652A5}">
      <dsp:nvSpPr>
        <dsp:cNvPr id="0" name=""/>
        <dsp:cNvSpPr/>
      </dsp:nvSpPr>
      <dsp:spPr>
        <a:xfrm>
          <a:off x="1205528" y="2726960"/>
          <a:ext cx="0" cy="1614360"/>
        </a:xfrm>
        <a:prstGeom prst="line">
          <a:avLst/>
        </a:prstGeom>
        <a:noFill/>
        <a:ln w="12700" cap="flat" cmpd="sng" algn="ctr">
          <a:solidFill>
            <a:schemeClr val="accent5">
              <a:hueOff val="-2430430"/>
              <a:satOff val="-165"/>
              <a:lumOff val="392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2095A-B52B-4B4A-814B-376B0EDDD954}">
      <dsp:nvSpPr>
        <dsp:cNvPr id="0" name=""/>
        <dsp:cNvSpPr/>
      </dsp:nvSpPr>
      <dsp:spPr>
        <a:xfrm>
          <a:off x="1192081" y="2675911"/>
          <a:ext cx="90625" cy="102097"/>
        </a:xfrm>
        <a:prstGeom prst="ellipse">
          <a:avLst/>
        </a:prstGeom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0F55E8-A841-4260-AE31-9502FEA84667}">
      <dsp:nvSpPr>
        <dsp:cNvPr id="0" name=""/>
        <dsp:cNvSpPr/>
      </dsp:nvSpPr>
      <dsp:spPr>
        <a:xfrm rot="8100000">
          <a:off x="1976444" y="650989"/>
          <a:ext cx="356011" cy="356011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5">
                <a:hueOff val="-4860860"/>
                <a:satOff val="-330"/>
                <a:lumOff val="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60860"/>
                <a:satOff val="-330"/>
                <a:lumOff val="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60860"/>
                <a:satOff val="-330"/>
                <a:lumOff val="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4860860"/>
              <a:satOff val="-330"/>
              <a:lumOff val="78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2DC461-2E58-40B0-9BF2-6615F4387D74}">
      <dsp:nvSpPr>
        <dsp:cNvPr id="0" name=""/>
        <dsp:cNvSpPr/>
      </dsp:nvSpPr>
      <dsp:spPr>
        <a:xfrm>
          <a:off x="2015994" y="690539"/>
          <a:ext cx="276912" cy="27691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7BA5D-8468-483A-8A51-3300B0229E30}">
      <dsp:nvSpPr>
        <dsp:cNvPr id="0" name=""/>
        <dsp:cNvSpPr/>
      </dsp:nvSpPr>
      <dsp:spPr>
        <a:xfrm>
          <a:off x="2406189" y="1112599"/>
          <a:ext cx="1409010" cy="1614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Clean Water Act – 1972, 1977, 1987m 2014</a:t>
          </a:r>
        </a:p>
      </dsp:txBody>
      <dsp:txXfrm>
        <a:off x="2406189" y="1112599"/>
        <a:ext cx="1409010" cy="1614360"/>
      </dsp:txXfrm>
    </dsp:sp>
    <dsp:sp modelId="{9F17FB14-80EC-4D49-8E09-4CB5305273E0}">
      <dsp:nvSpPr>
        <dsp:cNvPr id="0" name=""/>
        <dsp:cNvSpPr/>
      </dsp:nvSpPr>
      <dsp:spPr>
        <a:xfrm>
          <a:off x="2406189" y="545391"/>
          <a:ext cx="1409010" cy="567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1972</a:t>
          </a:r>
        </a:p>
      </dsp:txBody>
      <dsp:txXfrm>
        <a:off x="2406189" y="545391"/>
        <a:ext cx="1409010" cy="567207"/>
      </dsp:txXfrm>
    </dsp:sp>
    <dsp:sp modelId="{97B48FC8-B366-4262-AAEE-02CDFA9329C3}">
      <dsp:nvSpPr>
        <dsp:cNvPr id="0" name=""/>
        <dsp:cNvSpPr/>
      </dsp:nvSpPr>
      <dsp:spPr>
        <a:xfrm>
          <a:off x="2154450" y="1112599"/>
          <a:ext cx="0" cy="1614360"/>
        </a:xfrm>
        <a:prstGeom prst="line">
          <a:avLst/>
        </a:prstGeom>
        <a:noFill/>
        <a:ln w="12700" cap="flat" cmpd="sng" algn="ctr">
          <a:solidFill>
            <a:schemeClr val="accent5">
              <a:hueOff val="-4860860"/>
              <a:satOff val="-330"/>
              <a:lumOff val="784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332D79-4FFB-4BE2-A4DA-0F3CA68B183D}">
      <dsp:nvSpPr>
        <dsp:cNvPr id="0" name=""/>
        <dsp:cNvSpPr/>
      </dsp:nvSpPr>
      <dsp:spPr>
        <a:xfrm>
          <a:off x="2141002" y="2675911"/>
          <a:ext cx="90625" cy="102097"/>
        </a:xfrm>
        <a:prstGeom prst="ellipse">
          <a:avLst/>
        </a:prstGeom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F66C37-C554-465F-A45A-63A8D6B15493}">
      <dsp:nvSpPr>
        <dsp:cNvPr id="0" name=""/>
        <dsp:cNvSpPr/>
      </dsp:nvSpPr>
      <dsp:spPr>
        <a:xfrm rot="18900000">
          <a:off x="2925366" y="4446918"/>
          <a:ext cx="356011" cy="356011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5">
                <a:hueOff val="-7291290"/>
                <a:satOff val="-496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291290"/>
                <a:satOff val="-496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291290"/>
                <a:satOff val="-496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7291290"/>
              <a:satOff val="-496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B8F422-F9B3-4783-8E67-9FA6F04DD3EA}">
      <dsp:nvSpPr>
        <dsp:cNvPr id="0" name=""/>
        <dsp:cNvSpPr/>
      </dsp:nvSpPr>
      <dsp:spPr>
        <a:xfrm>
          <a:off x="2964915" y="4486467"/>
          <a:ext cx="276912" cy="27691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2AE20-487A-4359-823C-29EAD8062B9F}">
      <dsp:nvSpPr>
        <dsp:cNvPr id="0" name=""/>
        <dsp:cNvSpPr/>
      </dsp:nvSpPr>
      <dsp:spPr>
        <a:xfrm>
          <a:off x="3355110" y="2726960"/>
          <a:ext cx="1409010" cy="1614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Endangered Species – 1973, 1977</a:t>
          </a:r>
        </a:p>
      </dsp:txBody>
      <dsp:txXfrm>
        <a:off x="3355110" y="2726960"/>
        <a:ext cx="1409010" cy="1614360"/>
      </dsp:txXfrm>
    </dsp:sp>
    <dsp:sp modelId="{6C6989F6-997B-4E44-B960-11BCFAD71258}">
      <dsp:nvSpPr>
        <dsp:cNvPr id="0" name=""/>
        <dsp:cNvSpPr/>
      </dsp:nvSpPr>
      <dsp:spPr>
        <a:xfrm>
          <a:off x="3355110" y="4341320"/>
          <a:ext cx="1409010" cy="567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1973</a:t>
          </a:r>
        </a:p>
      </dsp:txBody>
      <dsp:txXfrm>
        <a:off x="3355110" y="4341320"/>
        <a:ext cx="1409010" cy="567207"/>
      </dsp:txXfrm>
    </dsp:sp>
    <dsp:sp modelId="{648F7D28-C259-4154-AD88-D4ED855FA77E}">
      <dsp:nvSpPr>
        <dsp:cNvPr id="0" name=""/>
        <dsp:cNvSpPr/>
      </dsp:nvSpPr>
      <dsp:spPr>
        <a:xfrm>
          <a:off x="3103372" y="2726960"/>
          <a:ext cx="0" cy="1614360"/>
        </a:xfrm>
        <a:prstGeom prst="line">
          <a:avLst/>
        </a:prstGeom>
        <a:noFill/>
        <a:ln w="12700" cap="flat" cmpd="sng" algn="ctr">
          <a:solidFill>
            <a:schemeClr val="accent5">
              <a:hueOff val="-7291290"/>
              <a:satOff val="-496"/>
              <a:lumOff val="1177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AA14BB-4796-4117-8BEA-62192C5992DE}">
      <dsp:nvSpPr>
        <dsp:cNvPr id="0" name=""/>
        <dsp:cNvSpPr/>
      </dsp:nvSpPr>
      <dsp:spPr>
        <a:xfrm>
          <a:off x="3089924" y="2675911"/>
          <a:ext cx="90625" cy="102097"/>
        </a:xfrm>
        <a:prstGeom prst="ellipse">
          <a:avLst/>
        </a:prstGeom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CEA1FD-9F67-4A49-B446-32498099FA70}">
      <dsp:nvSpPr>
        <dsp:cNvPr id="0" name=""/>
        <dsp:cNvSpPr/>
      </dsp:nvSpPr>
      <dsp:spPr>
        <a:xfrm rot="8100000">
          <a:off x="3874287" y="650989"/>
          <a:ext cx="356011" cy="356011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5">
                <a:hueOff val="-9721720"/>
                <a:satOff val="-661"/>
                <a:lumOff val="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721720"/>
                <a:satOff val="-661"/>
                <a:lumOff val="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721720"/>
                <a:satOff val="-661"/>
                <a:lumOff val="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9721720"/>
              <a:satOff val="-661"/>
              <a:lumOff val="15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C8197F-D191-4D40-A2F4-18D748F3A6A7}">
      <dsp:nvSpPr>
        <dsp:cNvPr id="0" name=""/>
        <dsp:cNvSpPr/>
      </dsp:nvSpPr>
      <dsp:spPr>
        <a:xfrm>
          <a:off x="3913837" y="690539"/>
          <a:ext cx="276912" cy="27691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0B8B9-125B-4D28-970E-B3CAA6C3715E}">
      <dsp:nvSpPr>
        <dsp:cNvPr id="0" name=""/>
        <dsp:cNvSpPr/>
      </dsp:nvSpPr>
      <dsp:spPr>
        <a:xfrm>
          <a:off x="4304032" y="1112599"/>
          <a:ext cx="1409010" cy="1614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Resource Conservation and Recovery Act (RCRA) – 1976, 1984</a:t>
          </a:r>
        </a:p>
      </dsp:txBody>
      <dsp:txXfrm>
        <a:off x="4304032" y="1112599"/>
        <a:ext cx="1409010" cy="1614360"/>
      </dsp:txXfrm>
    </dsp:sp>
    <dsp:sp modelId="{54772CCB-2571-445C-9F6F-CE1F8EA43544}">
      <dsp:nvSpPr>
        <dsp:cNvPr id="0" name=""/>
        <dsp:cNvSpPr/>
      </dsp:nvSpPr>
      <dsp:spPr>
        <a:xfrm>
          <a:off x="4304032" y="545391"/>
          <a:ext cx="1409010" cy="567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1976, 1984</a:t>
          </a:r>
        </a:p>
      </dsp:txBody>
      <dsp:txXfrm>
        <a:off x="4304032" y="545391"/>
        <a:ext cx="1409010" cy="567207"/>
      </dsp:txXfrm>
    </dsp:sp>
    <dsp:sp modelId="{03F22D3B-E9FC-4EEB-BCD6-D99B6C788483}">
      <dsp:nvSpPr>
        <dsp:cNvPr id="0" name=""/>
        <dsp:cNvSpPr/>
      </dsp:nvSpPr>
      <dsp:spPr>
        <a:xfrm>
          <a:off x="4052293" y="1112599"/>
          <a:ext cx="0" cy="1614360"/>
        </a:xfrm>
        <a:prstGeom prst="line">
          <a:avLst/>
        </a:prstGeom>
        <a:noFill/>
        <a:ln w="12700" cap="flat" cmpd="sng" algn="ctr">
          <a:solidFill>
            <a:schemeClr val="accent5">
              <a:hueOff val="-9721720"/>
              <a:satOff val="-661"/>
              <a:lumOff val="1569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DFF70C-E449-4A25-A257-801191F438E0}">
      <dsp:nvSpPr>
        <dsp:cNvPr id="0" name=""/>
        <dsp:cNvSpPr/>
      </dsp:nvSpPr>
      <dsp:spPr>
        <a:xfrm>
          <a:off x="4038846" y="2675911"/>
          <a:ext cx="90625" cy="102097"/>
        </a:xfrm>
        <a:prstGeom prst="ellipse">
          <a:avLst/>
        </a:prstGeom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97DAC2-E7AE-46E0-8C1E-C0F62DD27BCE}">
      <dsp:nvSpPr>
        <dsp:cNvPr id="0" name=""/>
        <dsp:cNvSpPr/>
      </dsp:nvSpPr>
      <dsp:spPr>
        <a:xfrm rot="18900000">
          <a:off x="4823209" y="4446918"/>
          <a:ext cx="356011" cy="356011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518EF0-D480-4CF5-942F-7319E83CB658}">
      <dsp:nvSpPr>
        <dsp:cNvPr id="0" name=""/>
        <dsp:cNvSpPr/>
      </dsp:nvSpPr>
      <dsp:spPr>
        <a:xfrm>
          <a:off x="4862759" y="4486467"/>
          <a:ext cx="276912" cy="27691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181B3-5512-4014-8F71-751082AF53E8}">
      <dsp:nvSpPr>
        <dsp:cNvPr id="0" name=""/>
        <dsp:cNvSpPr/>
      </dsp:nvSpPr>
      <dsp:spPr>
        <a:xfrm>
          <a:off x="5252953" y="2726960"/>
          <a:ext cx="1409010" cy="1614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CERCLA 1980, 1986</a:t>
          </a:r>
        </a:p>
      </dsp:txBody>
      <dsp:txXfrm>
        <a:off x="5252953" y="2726960"/>
        <a:ext cx="1409010" cy="1614360"/>
      </dsp:txXfrm>
    </dsp:sp>
    <dsp:sp modelId="{634453B7-721F-4C7C-A9D8-03A01E692BBE}">
      <dsp:nvSpPr>
        <dsp:cNvPr id="0" name=""/>
        <dsp:cNvSpPr/>
      </dsp:nvSpPr>
      <dsp:spPr>
        <a:xfrm>
          <a:off x="5252953" y="4341320"/>
          <a:ext cx="1409010" cy="567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1980</a:t>
          </a:r>
        </a:p>
      </dsp:txBody>
      <dsp:txXfrm>
        <a:off x="5252953" y="4341320"/>
        <a:ext cx="1409010" cy="567207"/>
      </dsp:txXfrm>
    </dsp:sp>
    <dsp:sp modelId="{ACCC5D20-467D-49F8-9CD7-8FED351D2B74}">
      <dsp:nvSpPr>
        <dsp:cNvPr id="0" name=""/>
        <dsp:cNvSpPr/>
      </dsp:nvSpPr>
      <dsp:spPr>
        <a:xfrm>
          <a:off x="5001215" y="2726960"/>
          <a:ext cx="0" cy="1614360"/>
        </a:xfrm>
        <a:prstGeom prst="line">
          <a:avLst/>
        </a:prstGeom>
        <a:noFill/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740DCD-BBC8-439D-942D-FE686F00DF01}">
      <dsp:nvSpPr>
        <dsp:cNvPr id="0" name=""/>
        <dsp:cNvSpPr/>
      </dsp:nvSpPr>
      <dsp:spPr>
        <a:xfrm>
          <a:off x="4987767" y="2675911"/>
          <a:ext cx="90625" cy="102097"/>
        </a:xfrm>
        <a:prstGeom prst="ellipse">
          <a:avLst/>
        </a:prstGeom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78D58-1707-47A0-939B-AAD32D144CC2}">
      <dsp:nvSpPr>
        <dsp:cNvPr id="0" name=""/>
        <dsp:cNvSpPr/>
      </dsp:nvSpPr>
      <dsp:spPr>
        <a:xfrm>
          <a:off x="0" y="0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57AA8B-B327-4492-9ADB-C5354E5C9E33}">
      <dsp:nvSpPr>
        <dsp:cNvPr id="0" name=""/>
        <dsp:cNvSpPr/>
      </dsp:nvSpPr>
      <dsp:spPr>
        <a:xfrm>
          <a:off x="0" y="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No Master Climate Change Statute</a:t>
          </a:r>
        </a:p>
      </dsp:txBody>
      <dsp:txXfrm>
        <a:off x="0" y="0"/>
        <a:ext cx="6666833" cy="1363480"/>
      </dsp:txXfrm>
    </dsp:sp>
    <dsp:sp modelId="{A57EDA4B-4A70-467F-B8E7-0FEF3D84ED29}">
      <dsp:nvSpPr>
        <dsp:cNvPr id="0" name=""/>
        <dsp:cNvSpPr/>
      </dsp:nvSpPr>
      <dsp:spPr>
        <a:xfrm>
          <a:off x="0" y="1363480"/>
          <a:ext cx="666683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BDFAA0-B807-4761-B6B8-B64510547231}">
      <dsp:nvSpPr>
        <dsp:cNvPr id="0" name=""/>
        <dsp:cNvSpPr/>
      </dsp:nvSpPr>
      <dsp:spPr>
        <a:xfrm>
          <a:off x="0" y="136348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Most “compliance” actions will be voluntary</a:t>
          </a:r>
        </a:p>
      </dsp:txBody>
      <dsp:txXfrm>
        <a:off x="0" y="1363480"/>
        <a:ext cx="6666833" cy="1363480"/>
      </dsp:txXfrm>
    </dsp:sp>
    <dsp:sp modelId="{B72D9286-76B2-4E94-9701-F61259A07DEF}">
      <dsp:nvSpPr>
        <dsp:cNvPr id="0" name=""/>
        <dsp:cNvSpPr/>
      </dsp:nvSpPr>
      <dsp:spPr>
        <a:xfrm>
          <a:off x="0" y="2726960"/>
          <a:ext cx="66668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7957B0-4354-4CAA-A0B2-2FE35627F0FE}">
      <dsp:nvSpPr>
        <dsp:cNvPr id="0" name=""/>
        <dsp:cNvSpPr/>
      </dsp:nvSpPr>
      <dsp:spPr>
        <a:xfrm>
          <a:off x="0" y="272696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Voluntary decision to reduce emissions</a:t>
          </a:r>
        </a:p>
      </dsp:txBody>
      <dsp:txXfrm>
        <a:off x="0" y="2726960"/>
        <a:ext cx="6666833" cy="1363480"/>
      </dsp:txXfrm>
    </dsp:sp>
    <dsp:sp modelId="{8DE43D40-0D55-4D59-AD05-81BA113606E6}">
      <dsp:nvSpPr>
        <dsp:cNvPr id="0" name=""/>
        <dsp:cNvSpPr/>
      </dsp:nvSpPr>
      <dsp:spPr>
        <a:xfrm>
          <a:off x="0" y="4090440"/>
          <a:ext cx="666683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8C2179-876D-4DF8-97EF-BDF3BF9A0BFC}">
      <dsp:nvSpPr>
        <dsp:cNvPr id="0" name=""/>
        <dsp:cNvSpPr/>
      </dsp:nvSpPr>
      <dsp:spPr>
        <a:xfrm>
          <a:off x="0" y="409044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Voluntary carbon credit market (except in California)</a:t>
          </a:r>
        </a:p>
      </dsp:txBody>
      <dsp:txXfrm>
        <a:off x="0" y="4090440"/>
        <a:ext cx="6666833" cy="1363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BCA77-B65A-42B5-87E5-F856CDD7C2DF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5321D-1A5A-4DDC-B37F-269E906F7951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Paris Accord –  Scientific and Ethical Guide if not Legal Guide</a:t>
          </a:r>
        </a:p>
      </dsp:txBody>
      <dsp:txXfrm>
        <a:off x="0" y="2703"/>
        <a:ext cx="6900512" cy="921789"/>
      </dsp:txXfrm>
    </dsp:sp>
    <dsp:sp modelId="{95802BAE-D27A-4E22-90A7-94591D720BEB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 w="19050" cap="flat" cmpd="sng" algn="ctr">
          <a:solidFill>
            <a:schemeClr val="accent2">
              <a:hueOff val="1288723"/>
              <a:satOff val="-3699"/>
              <a:lumOff val="-5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1DD2F-757F-45DD-8AE7-F2F6C1EFD2A5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Net Zero Emissions by 2050</a:t>
          </a:r>
        </a:p>
      </dsp:txBody>
      <dsp:txXfrm>
        <a:off x="0" y="924492"/>
        <a:ext cx="6900512" cy="921789"/>
      </dsp:txXfrm>
    </dsp:sp>
    <dsp:sp modelId="{43C22E21-2346-480F-84C0-C3AA7492ABFF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19050" cap="flat" cmpd="sng" algn="ctr">
          <a:solidFill>
            <a:schemeClr val="accent2">
              <a:hueOff val="2577445"/>
              <a:satOff val="-7397"/>
              <a:lumOff val="-118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27A5C-1D89-4122-9FE3-BE0E58F1B3C2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Requires Calculation of Carbon Footprint</a:t>
          </a:r>
        </a:p>
      </dsp:txBody>
      <dsp:txXfrm>
        <a:off x="0" y="1846281"/>
        <a:ext cx="6900512" cy="921789"/>
      </dsp:txXfrm>
    </dsp:sp>
    <dsp:sp modelId="{FD2E51A2-CAA0-407E-9A1D-CC9FC1B40408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 w="19050" cap="flat" cmpd="sng" algn="ctr">
          <a:solidFill>
            <a:schemeClr val="accent2">
              <a:hueOff val="3866169"/>
              <a:satOff val="-11096"/>
              <a:lumOff val="-17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6D43E-6338-45A6-9CE7-4220C9F6106F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Direct Emissions Scope 1</a:t>
          </a:r>
        </a:p>
      </dsp:txBody>
      <dsp:txXfrm>
        <a:off x="0" y="2768070"/>
        <a:ext cx="6900512" cy="921789"/>
      </dsp:txXfrm>
    </dsp:sp>
    <dsp:sp modelId="{074A7F2C-147E-481E-AACA-AFBA848AA90D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 w="19050" cap="flat" cmpd="sng" algn="ctr">
          <a:solidFill>
            <a:schemeClr val="accent2">
              <a:hueOff val="5154891"/>
              <a:satOff val="-14794"/>
              <a:lumOff val="-236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9C3E3-2522-4FAF-9FBE-48E1726ECF26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Electrical Emissions Scope 2</a:t>
          </a:r>
        </a:p>
      </dsp:txBody>
      <dsp:txXfrm>
        <a:off x="0" y="3689859"/>
        <a:ext cx="6900512" cy="921789"/>
      </dsp:txXfrm>
    </dsp:sp>
    <dsp:sp modelId="{700B5C65-C5CE-484F-80C3-DA27A004EC14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7C6D19-A934-4E7E-A3CB-A3795CE9B7C3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Supply Chain, Product Use, Travel and Investments – Scope 3 </a:t>
          </a:r>
        </a:p>
      </dsp:txBody>
      <dsp:txXfrm>
        <a:off x="0" y="4611648"/>
        <a:ext cx="6900512" cy="9217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58961-95B1-46A7-8001-08BE3303A0D1}">
      <dsp:nvSpPr>
        <dsp:cNvPr id="0" name=""/>
        <dsp:cNvSpPr/>
      </dsp:nvSpPr>
      <dsp:spPr>
        <a:xfrm>
          <a:off x="0" y="443781"/>
          <a:ext cx="6588691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1356" tIns="291592" rIns="51135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Grasslands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Forests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Coastal “Blue Carbon”</a:t>
          </a:r>
        </a:p>
      </dsp:txBody>
      <dsp:txXfrm>
        <a:off x="0" y="443781"/>
        <a:ext cx="6588691" cy="1587600"/>
      </dsp:txXfrm>
    </dsp:sp>
    <dsp:sp modelId="{53EECB76-0606-4C2A-BA87-07D3D4AA34FA}">
      <dsp:nvSpPr>
        <dsp:cNvPr id="0" name=""/>
        <dsp:cNvSpPr/>
      </dsp:nvSpPr>
      <dsp:spPr>
        <a:xfrm>
          <a:off x="329434" y="3373"/>
          <a:ext cx="5499863" cy="64704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326" tIns="0" rIns="17432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CO2 Removal and Storage in Natural System</a:t>
          </a:r>
        </a:p>
      </dsp:txBody>
      <dsp:txXfrm>
        <a:off x="361020" y="34959"/>
        <a:ext cx="5436691" cy="583875"/>
      </dsp:txXfrm>
    </dsp:sp>
    <dsp:sp modelId="{622ECA5C-A73D-4A82-8A06-908006A889A4}">
      <dsp:nvSpPr>
        <dsp:cNvPr id="0" name=""/>
        <dsp:cNvSpPr/>
      </dsp:nvSpPr>
      <dsp:spPr>
        <a:xfrm>
          <a:off x="0" y="2524129"/>
          <a:ext cx="6588691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1356" tIns="291592" rIns="51135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Forests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Coastal “Blue Carbon”</a:t>
          </a:r>
        </a:p>
      </dsp:txBody>
      <dsp:txXfrm>
        <a:off x="0" y="2524129"/>
        <a:ext cx="6588691" cy="1190700"/>
      </dsp:txXfrm>
    </dsp:sp>
    <dsp:sp modelId="{09F7460D-E1B9-4D1D-B076-348B7EE15D05}">
      <dsp:nvSpPr>
        <dsp:cNvPr id="0" name=""/>
        <dsp:cNvSpPr/>
      </dsp:nvSpPr>
      <dsp:spPr>
        <a:xfrm>
          <a:off x="329434" y="2106981"/>
          <a:ext cx="6000828" cy="62378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326" tIns="0" rIns="17432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Avoided Conversion of Previously Captured and Stored Carbon</a:t>
          </a:r>
        </a:p>
      </dsp:txBody>
      <dsp:txXfrm>
        <a:off x="359885" y="2137432"/>
        <a:ext cx="5939926" cy="562886"/>
      </dsp:txXfrm>
    </dsp:sp>
    <dsp:sp modelId="{00CDC7D9-1ADE-4EA0-B2BE-E1CD1EA4C418}">
      <dsp:nvSpPr>
        <dsp:cNvPr id="0" name=""/>
        <dsp:cNvSpPr/>
      </dsp:nvSpPr>
      <dsp:spPr>
        <a:xfrm>
          <a:off x="0" y="4000443"/>
          <a:ext cx="6588691" cy="1896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1356" tIns="291592" rIns="51135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N20 and methane emission reduction in farming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Methane emission reduction by well plugging</a:t>
          </a:r>
        </a:p>
      </dsp:txBody>
      <dsp:txXfrm>
        <a:off x="0" y="4000443"/>
        <a:ext cx="6588691" cy="1896300"/>
      </dsp:txXfrm>
    </dsp:sp>
    <dsp:sp modelId="{1ACC411C-E6DE-49D3-BC58-8F4E35E01FDF}">
      <dsp:nvSpPr>
        <dsp:cNvPr id="0" name=""/>
        <dsp:cNvSpPr/>
      </dsp:nvSpPr>
      <dsp:spPr>
        <a:xfrm>
          <a:off x="315922" y="3790429"/>
          <a:ext cx="6266874" cy="4132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326" tIns="0" rIns="17432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Emissions Reduction by Action in the Field </a:t>
          </a:r>
        </a:p>
      </dsp:txBody>
      <dsp:txXfrm>
        <a:off x="336097" y="3810604"/>
        <a:ext cx="6226524" cy="3729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EEB5D-F357-4F59-BA00-DDE5EED3DE42}">
      <dsp:nvSpPr>
        <dsp:cNvPr id="0" name=""/>
        <dsp:cNvSpPr/>
      </dsp:nvSpPr>
      <dsp:spPr>
        <a:xfrm>
          <a:off x="0" y="30"/>
          <a:ext cx="6900512" cy="1312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In many </a:t>
          </a:r>
          <a:r>
            <a:rPr lang="en-US" sz="3300" b="1" kern="1200"/>
            <a:t>of these areas</a:t>
          </a:r>
          <a:r>
            <a:rPr lang="en-US" sz="3300" b="1" kern="1200" dirty="0"/>
            <a:t>, </a:t>
          </a:r>
          <a:r>
            <a:rPr lang="en-US" sz="3300" b="1" kern="1200"/>
            <a:t>there are no precedents</a:t>
          </a:r>
          <a:endParaRPr lang="en-US" sz="3300" b="1" kern="1200" dirty="0"/>
        </a:p>
      </dsp:txBody>
      <dsp:txXfrm>
        <a:off x="64083" y="64113"/>
        <a:ext cx="6772346" cy="1184574"/>
      </dsp:txXfrm>
    </dsp:sp>
    <dsp:sp modelId="{91B062B4-BE53-43FF-977D-3EEA86A2FD64}">
      <dsp:nvSpPr>
        <dsp:cNvPr id="0" name=""/>
        <dsp:cNvSpPr/>
      </dsp:nvSpPr>
      <dsp:spPr>
        <a:xfrm>
          <a:off x="0" y="1407810"/>
          <a:ext cx="6900512" cy="1312740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For some, this is a major problem</a:t>
          </a:r>
        </a:p>
      </dsp:txBody>
      <dsp:txXfrm>
        <a:off x="64083" y="1471893"/>
        <a:ext cx="6772346" cy="1184574"/>
      </dsp:txXfrm>
    </dsp:sp>
    <dsp:sp modelId="{95363E0E-6F72-4E14-8C96-D6534E53809A}">
      <dsp:nvSpPr>
        <dsp:cNvPr id="0" name=""/>
        <dsp:cNvSpPr/>
      </dsp:nvSpPr>
      <dsp:spPr>
        <a:xfrm>
          <a:off x="0" y="2815590"/>
          <a:ext cx="6900512" cy="1312740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Tendency to want regulation for security and risk minimization</a:t>
          </a:r>
        </a:p>
      </dsp:txBody>
      <dsp:txXfrm>
        <a:off x="64083" y="2879673"/>
        <a:ext cx="6772346" cy="1184574"/>
      </dsp:txXfrm>
    </dsp:sp>
    <dsp:sp modelId="{42A9363D-1D54-481C-B074-C3915229FA1A}">
      <dsp:nvSpPr>
        <dsp:cNvPr id="0" name=""/>
        <dsp:cNvSpPr/>
      </dsp:nvSpPr>
      <dsp:spPr>
        <a:xfrm>
          <a:off x="0" y="4223370"/>
          <a:ext cx="6900512" cy="131274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Flock mindset</a:t>
          </a:r>
        </a:p>
      </dsp:txBody>
      <dsp:txXfrm>
        <a:off x="64083" y="4287453"/>
        <a:ext cx="6772346" cy="11845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CA22D-23DC-4447-A9ED-80902EB63604}">
      <dsp:nvSpPr>
        <dsp:cNvPr id="0" name=""/>
        <dsp:cNvSpPr/>
      </dsp:nvSpPr>
      <dsp:spPr>
        <a:xfrm>
          <a:off x="0" y="640"/>
          <a:ext cx="658926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CEB743-81E9-4AFD-A628-1AD1774A7077}">
      <dsp:nvSpPr>
        <dsp:cNvPr id="0" name=""/>
        <dsp:cNvSpPr/>
      </dsp:nvSpPr>
      <dsp:spPr>
        <a:xfrm>
          <a:off x="0" y="640"/>
          <a:ext cx="6589260" cy="1048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Always stress reasonable care and due diligence</a:t>
          </a:r>
        </a:p>
      </dsp:txBody>
      <dsp:txXfrm>
        <a:off x="0" y="640"/>
        <a:ext cx="6589260" cy="1048542"/>
      </dsp:txXfrm>
    </dsp:sp>
    <dsp:sp modelId="{21B49EA8-B885-4E8F-8DD7-3B8D095C6F06}">
      <dsp:nvSpPr>
        <dsp:cNvPr id="0" name=""/>
        <dsp:cNvSpPr/>
      </dsp:nvSpPr>
      <dsp:spPr>
        <a:xfrm>
          <a:off x="0" y="1049182"/>
          <a:ext cx="6589260" cy="0"/>
        </a:xfrm>
        <a:prstGeom prst="line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D9D39-194D-48B8-9AEB-025E77A39BAA}">
      <dsp:nvSpPr>
        <dsp:cNvPr id="0" name=""/>
        <dsp:cNvSpPr/>
      </dsp:nvSpPr>
      <dsp:spPr>
        <a:xfrm>
          <a:off x="0" y="1049182"/>
          <a:ext cx="6589260" cy="1048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Remember that if you write it or say it, it may be enforceable</a:t>
          </a:r>
        </a:p>
      </dsp:txBody>
      <dsp:txXfrm>
        <a:off x="0" y="1049182"/>
        <a:ext cx="6589260" cy="1048542"/>
      </dsp:txXfrm>
    </dsp:sp>
    <dsp:sp modelId="{9F30E2EB-7D89-4E5D-850B-D4F5E03E2267}">
      <dsp:nvSpPr>
        <dsp:cNvPr id="0" name=""/>
        <dsp:cNvSpPr/>
      </dsp:nvSpPr>
      <dsp:spPr>
        <a:xfrm>
          <a:off x="0" y="2097725"/>
          <a:ext cx="6589260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F1670B-C968-47F2-B2CE-E8CDA7FCC5D2}">
      <dsp:nvSpPr>
        <dsp:cNvPr id="0" name=""/>
        <dsp:cNvSpPr/>
      </dsp:nvSpPr>
      <dsp:spPr>
        <a:xfrm>
          <a:off x="0" y="2097725"/>
          <a:ext cx="6589260" cy="1048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You will not be able to remove all risk but your client can minimize risk through transparency</a:t>
          </a:r>
        </a:p>
      </dsp:txBody>
      <dsp:txXfrm>
        <a:off x="0" y="2097725"/>
        <a:ext cx="6589260" cy="1048542"/>
      </dsp:txXfrm>
    </dsp:sp>
    <dsp:sp modelId="{67B31C85-E87E-4A32-BBB0-7CAA246570FF}">
      <dsp:nvSpPr>
        <dsp:cNvPr id="0" name=""/>
        <dsp:cNvSpPr/>
      </dsp:nvSpPr>
      <dsp:spPr>
        <a:xfrm>
          <a:off x="0" y="3146267"/>
          <a:ext cx="6589260" cy="0"/>
        </a:xfrm>
        <a:prstGeom prst="line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DE0C7-6903-41FA-86DA-558EB76E3397}">
      <dsp:nvSpPr>
        <dsp:cNvPr id="0" name=""/>
        <dsp:cNvSpPr/>
      </dsp:nvSpPr>
      <dsp:spPr>
        <a:xfrm>
          <a:off x="0" y="3146267"/>
          <a:ext cx="6589260" cy="1048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Know the science and use it</a:t>
          </a:r>
        </a:p>
      </dsp:txBody>
      <dsp:txXfrm>
        <a:off x="0" y="3146267"/>
        <a:ext cx="6589260" cy="1048542"/>
      </dsp:txXfrm>
    </dsp:sp>
    <dsp:sp modelId="{267DFDAD-FAB5-4AA1-AA70-F73FB49C8589}">
      <dsp:nvSpPr>
        <dsp:cNvPr id="0" name=""/>
        <dsp:cNvSpPr/>
      </dsp:nvSpPr>
      <dsp:spPr>
        <a:xfrm>
          <a:off x="0" y="4194810"/>
          <a:ext cx="6589260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DFDF1-6557-4FC1-B44F-7FA04A996304}">
      <dsp:nvSpPr>
        <dsp:cNvPr id="0" name=""/>
        <dsp:cNvSpPr/>
      </dsp:nvSpPr>
      <dsp:spPr>
        <a:xfrm>
          <a:off x="0" y="4194810"/>
          <a:ext cx="6589260" cy="1048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Watch Europe for trends</a:t>
          </a:r>
        </a:p>
      </dsp:txBody>
      <dsp:txXfrm>
        <a:off x="0" y="4194810"/>
        <a:ext cx="6589260" cy="1048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5407" cy="467311"/>
          </a:xfrm>
          <a:prstGeom prst="rect">
            <a:avLst/>
          </a:prstGeom>
        </p:spPr>
        <p:txBody>
          <a:bodyPr vert="horz" lIns="93379" tIns="46689" rIns="93379" bIns="466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80830" y="0"/>
            <a:ext cx="3045407" cy="467311"/>
          </a:xfrm>
          <a:prstGeom prst="rect">
            <a:avLst/>
          </a:prstGeom>
        </p:spPr>
        <p:txBody>
          <a:bodyPr vert="horz" lIns="93379" tIns="46689" rIns="93379" bIns="46689" rtlCol="0"/>
          <a:lstStyle>
            <a:lvl1pPr algn="r">
              <a:defRPr sz="1200"/>
            </a:lvl1pPr>
          </a:lstStyle>
          <a:p>
            <a:fld id="{0E3FCECF-D2C6-4874-940A-E0C2DCA98126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9587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79" tIns="46689" rIns="93379" bIns="466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787" y="4482296"/>
            <a:ext cx="5622290" cy="3667334"/>
          </a:xfrm>
          <a:prstGeom prst="rect">
            <a:avLst/>
          </a:prstGeom>
        </p:spPr>
        <p:txBody>
          <a:bodyPr vert="horz" lIns="93379" tIns="46689" rIns="93379" bIns="466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3045407" cy="467310"/>
          </a:xfrm>
          <a:prstGeom prst="rect">
            <a:avLst/>
          </a:prstGeom>
        </p:spPr>
        <p:txBody>
          <a:bodyPr vert="horz" lIns="93379" tIns="46689" rIns="93379" bIns="466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80830" y="8846554"/>
            <a:ext cx="3045407" cy="467310"/>
          </a:xfrm>
          <a:prstGeom prst="rect">
            <a:avLst/>
          </a:prstGeom>
        </p:spPr>
        <p:txBody>
          <a:bodyPr vert="horz" lIns="93379" tIns="46689" rIns="93379" bIns="46689" rtlCol="0" anchor="b"/>
          <a:lstStyle>
            <a:lvl1pPr algn="r">
              <a:defRPr sz="1200"/>
            </a:lvl1pPr>
          </a:lstStyle>
          <a:p>
            <a:fld id="{70BCEFD4-052E-45B1-BEA7-7EB948DB1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46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785">
              <a:defRPr/>
            </a:pPr>
            <a:fld id="{70BCEFD4-052E-45B1-BEA7-7EB948DB1E7A}" type="slidenum">
              <a:rPr lang="en-US">
                <a:solidFill>
                  <a:prstClr val="black"/>
                </a:solidFill>
                <a:latin typeface="Aptos" panose="02110004020202020204"/>
              </a:rPr>
              <a:pPr defTabSz="933785">
                <a:defRPr/>
              </a:pPr>
              <a:t>2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95875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CEFD4-052E-45B1-BEA7-7EB948DB1E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72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CEFD4-052E-45B1-BEA7-7EB948DB1E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39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CEFD4-052E-45B1-BEA7-7EB948DB1E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04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CEFD4-052E-45B1-BEA7-7EB948DB1E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1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D3E0C-E6E1-46CA-80E6-FE297351187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337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851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CEFD4-052E-45B1-BEA7-7EB948DB1E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7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B3C1C-1350-ED95-86DB-A068941CC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2D9039-ECE2-0402-4FA3-620597C39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E5E56-5724-F029-194E-C8581847A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F5A4-7A3F-489C-88FF-22DD3E8367D6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56DCF-73F4-4FB9-128C-9FBBF735D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3CEF2-760A-957D-8A16-00CDC0C3A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D8AC-91E0-448F-A8F1-DD8E24664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5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653E4-A7CB-09FA-B62F-8E6524456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370281-B5A1-3C9B-2C06-673F016AFE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D71B9-03A9-72CC-8654-43E85300B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F5A4-7A3F-489C-88FF-22DD3E8367D6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0A477-703E-76DD-B405-5C7FB1ECD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EDFC7-1B82-BEAE-0B9C-C073480CD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D8AC-91E0-448F-A8F1-DD8E24664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6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E40469-A315-09C8-BBFA-49947E0DBB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208FE3-C8B4-5465-1E91-F62D796EE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92697-8AB4-B29E-AEB6-A9027D6D0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F5A4-7A3F-489C-88FF-22DD3E8367D6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562CA-B623-0A65-616D-4FF894F81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052FF-5459-8022-1D83-363A5586E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D8AC-91E0-448F-A8F1-DD8E24664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23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27039-05B2-4AD8-83EC-FC43B6E65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1EFDDC-21FC-4AAF-8E94-0C44DAA97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4953B-D67D-458A-A61F-4D0C1BAAD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B6FC-8704-4F91-B5DE-C26DDE7432C0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E110A-0196-4290-A7C1-791F85C30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04360-CAA7-4F04-A318-F24D690A3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F48E-7E4B-4D61-BB1B-3CBC603D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24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36392-FDA9-4446-A666-9D6422B4D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A1F3A-F590-4A8F-BED1-F37141C1B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85D12-49D2-4585-9B4C-602B7BFE4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B6FC-8704-4F91-B5DE-C26DDE7432C0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AB0DA-A249-49CB-A603-9FB1D4E03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104DF-8777-45A0-80CC-D15E6F74F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F48E-7E4B-4D61-BB1B-3CBC603D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62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0E811-896E-47DE-AC79-DBCD6BAF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F7842-B986-4764-BF91-54868C8F6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0D91A-A010-457F-A725-7BFD75B84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B6FC-8704-4F91-B5DE-C26DDE7432C0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7EC07-7A80-4D0C-A0F9-FF7A09EBF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63F2C-84CC-48DE-8E67-8297F3A9F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F48E-7E4B-4D61-BB1B-3CBC603D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52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128A8-91DD-4618-AC7E-4658FFC6B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A5848-276A-406D-BC44-CD4032517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546FF-6E8D-40ED-9FEA-55329C753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F2144-92DE-44C0-B01B-9BFA61A6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B6FC-8704-4F91-B5DE-C26DDE7432C0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D6BBF1-24BC-4793-9685-92BB4DCA6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22FD1-0196-4B09-81BE-81A96C7E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F48E-7E4B-4D61-BB1B-3CBC603D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94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9447F-BDC0-4453-80AC-6675F35B2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96F68-5E9A-4550-A431-9511A9928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772CB-69F9-4E85-92D1-00C305F22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9F1F1F-5EC1-4970-A07E-40C68E02F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F51EA5-FF4E-46D4-AF30-FC6ECEA957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93670C-4200-48C7-BB7C-B737806F1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B6FC-8704-4F91-B5DE-C26DDE7432C0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9CCDEA-B825-4286-86D0-1E2E77680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1FEB93-2E31-4C0B-A91D-4D87AD2ED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F48E-7E4B-4D61-BB1B-3CBC603D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32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59C9-5452-458C-BE9C-30C6AB234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65F45A-6C7B-4C9C-8F86-31BDA85AB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B6FC-8704-4F91-B5DE-C26DDE7432C0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DFC6E7-A109-4FD0-8C1D-15993C1E7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6C7085-3631-4151-A41F-E46BBB7B9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F48E-7E4B-4D61-BB1B-3CBC603D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94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389808-9B5C-4F3E-9BF1-F87C9E544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B6FC-8704-4F91-B5DE-C26DDE7432C0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3C9DF9-8294-44B3-AE34-6BACED3DB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26D57-FDD2-4CAA-8A83-D2FAFDC5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F48E-7E4B-4D61-BB1B-3CBC603D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17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2637D-3744-4D7F-8D16-B752B311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9E2E7-0AAB-43AE-A787-5145C1E12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F3B43B-E742-45D6-AD5B-51296DD98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8ECD17-D492-4356-994D-78FD21893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B6FC-8704-4F91-B5DE-C26DDE7432C0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055A4-78D2-43DF-9531-0322337F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3321B3-19B3-42DA-B4B1-8DD6D8F92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F48E-7E4B-4D61-BB1B-3CBC603D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2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18D12-AF99-2BD4-BB28-10F06B5C2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5FC6D-9423-5DBE-D96F-9382CAA52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9181D-B8D3-B0D5-88BF-200978073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F5A4-7A3F-489C-88FF-22DD3E8367D6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DB52E-453D-8C60-ABF1-0B3076777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2F2D3-4495-642B-7EEA-C41B28E1B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D8AC-91E0-448F-A8F1-DD8E24664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06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7F213-3300-49EF-B770-ED6F5ACC7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BA9502-2CE0-41BC-A2C0-62871F2DA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1A638-ACC2-4FDF-957E-B24494127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F0F41-B8F0-44E8-B37C-134FE1907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B6FC-8704-4F91-B5DE-C26DDE7432C0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F587F-1BD3-4970-A592-8951D045B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5034A-D4A5-41BC-BF8F-62C5985A3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F48E-7E4B-4D61-BB1B-3CBC603D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33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F6E27-7EE7-4AEF-8B48-A7286E3AA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023EBC-0BB3-442A-95D5-2B80A7513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414C8-C94A-45CA-ABFF-06C853136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B6FC-8704-4F91-B5DE-C26DDE7432C0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6FDE7-18C1-4D7D-AF9F-5E6A13832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1B586-A95E-4132-B8B6-4F830674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F48E-7E4B-4D61-BB1B-3CBC603D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70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16BD42-F064-4AF6-87E4-3C67DB250E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094248-FD5E-4695-8C16-53F5BF645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A07EA-82E1-4442-A3F0-58CF6F217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B6FC-8704-4F91-B5DE-C26DDE7432C0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15ACB-4172-4317-9B2B-CD24EEDC9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8B63E-C902-4827-AE5C-2614AE8CE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F48E-7E4B-4D61-BB1B-3CBC603D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60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67A92B-64FE-42A3-A50E-C1FD4803B7F5}"/>
              </a:ext>
            </a:extLst>
          </p:cNvPr>
          <p:cNvSpPr/>
          <p:nvPr userDrawn="1"/>
        </p:nvSpPr>
        <p:spPr>
          <a:xfrm>
            <a:off x="0" y="6627168"/>
            <a:ext cx="378043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  <a:latin typeface="Segoe UI Emoj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© Soil Value Exchange </a:t>
            </a:r>
            <a:r>
              <a:rPr lang="en-US" sz="900" baseline="30000" dirty="0">
                <a:solidFill>
                  <a:schemeClr val="tx1"/>
                </a:solidFill>
                <a:latin typeface="Segoe UI Emoj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TM</a:t>
            </a:r>
            <a:r>
              <a:rPr lang="en-US" sz="900" dirty="0">
                <a:solidFill>
                  <a:schemeClr val="tx1"/>
                </a:solidFill>
                <a:latin typeface="Segoe UI Emoj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   2018. All rights reserved.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1DBA8A-82D1-4CE8-8509-770B6E5055F3}"/>
              </a:ext>
            </a:extLst>
          </p:cNvPr>
          <p:cNvSpPr/>
          <p:nvPr userDrawn="1"/>
        </p:nvSpPr>
        <p:spPr>
          <a:xfrm>
            <a:off x="10435988" y="6627168"/>
            <a:ext cx="17560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  <a:latin typeface="Segoe UI Emoj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Unlock Natures’ Capital </a:t>
            </a:r>
            <a:r>
              <a:rPr lang="en-US" sz="900" baseline="30000" dirty="0">
                <a:solidFill>
                  <a:schemeClr val="tx1"/>
                </a:solidFill>
                <a:latin typeface="Segoe UI Emoj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TM</a:t>
            </a:r>
            <a:endParaRPr lang="en-US" sz="900" baseline="30000" dirty="0">
              <a:solidFill>
                <a:schemeClr val="tx1"/>
              </a:solidFill>
            </a:endParaRPr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94DD129-D3D7-4070-8CD1-6026DA77BB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4" t="5100" r="19687" b="4511"/>
          <a:stretch/>
        </p:blipFill>
        <p:spPr>
          <a:xfrm>
            <a:off x="11193408" y="69532"/>
            <a:ext cx="918285" cy="13699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C85172D-C514-41DB-BCE5-D5A917F439DD}"/>
              </a:ext>
            </a:extLst>
          </p:cNvPr>
          <p:cNvSpPr/>
          <p:nvPr userDrawn="1"/>
        </p:nvSpPr>
        <p:spPr>
          <a:xfrm>
            <a:off x="2" y="749072"/>
            <a:ext cx="11193406" cy="45719"/>
          </a:xfrm>
          <a:prstGeom prst="rect">
            <a:avLst/>
          </a:prstGeom>
          <a:gradFill flip="none" rotWithShape="1">
            <a:gsLst>
              <a:gs pos="1000">
                <a:srgbClr val="00A747"/>
              </a:gs>
              <a:gs pos="29000">
                <a:srgbClr val="009E4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99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D6235-5ED6-68AE-CC2D-A0FB624DD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B5FE64-0B34-83DE-8460-B1498BEE6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FC86A-6762-E6C4-F86C-946236ED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09A-3FD5-491A-B005-FD870B95FB8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94C57-8A4E-3FE4-3C1D-6971C1509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C4BC2-B356-2576-B8D7-B5BE11488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D72F-AC8F-41FC-AED5-9CBB7973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20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84AEF-443D-B90D-BD4A-99981CF53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F1AE8-ACA6-BA4D-720E-D424E4426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0A0AA-E8E1-CA9B-6B78-01A7CBBBC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09A-3FD5-491A-B005-FD870B95FB8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84DAA-BFCB-AA67-9711-CC3B40C46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94EED-1C6E-269D-20C6-C8114ADA2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D72F-AC8F-41FC-AED5-9CBB7973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92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AA599-A908-7448-B650-3B19DA9AD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C15D8-E37A-4671-8519-879145D9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12DE4-8061-9E9E-87F0-1A9236344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09A-3FD5-491A-B005-FD870B95FB8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5C24E-21D9-D96E-889D-AFBB17C5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24CCF-4E1E-BAAF-4AF4-A959C57A9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D72F-AC8F-41FC-AED5-9CBB7973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38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0651A-CB20-7DA6-BCC3-914C0F09F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C4944-4F46-4A43-A5E1-3797A3E7AF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76F655-48E8-EC74-6ED1-754C669C3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0A4F0B-30C7-0314-3C33-8EE78DD3F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09A-3FD5-491A-B005-FD870B95FB8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8FEB60-5750-346A-BEB1-D065C983E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13BC8-4744-E21A-ABAC-0C88413DE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D72F-AC8F-41FC-AED5-9CBB7973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417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7E6C7-69E7-522A-1C16-18C04B7E0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82029-844A-726D-7E03-7F0B20706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4A544D-D768-D46A-9650-000B608F3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F75D1-DFDF-F676-C94C-716EBFF83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C78FE9-C5BB-8276-F98F-6BE7C6F415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0D5350-A0F7-9E17-2F58-83AB2B43E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09A-3FD5-491A-B005-FD870B95FB8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521EBE-1A67-E865-1797-EFB972995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AD21CD-33EA-F70D-F19D-D220BEB17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D72F-AC8F-41FC-AED5-9CBB7973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322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DA36B-2B96-6B1D-FD5F-818BFF800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A59D3-5AAE-1A0D-9887-C3853870C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09A-3FD5-491A-B005-FD870B95FB8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66577D-A330-61C6-8BA6-1B55ED58D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187FF-089C-052C-3F6E-C0A1C9E26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D72F-AC8F-41FC-AED5-9CBB7973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4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E22DE-9CFA-0A87-E67A-9317E7EBF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7B378-97D6-6A47-19C1-9EA6223FF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02037-4B76-B16E-63BE-1F0DCC379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F5A4-7A3F-489C-88FF-22DD3E8367D6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8FCBE-8EAA-80C5-F5ED-657F90174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93BCF-4DB3-B90D-7777-CDE6E006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D8AC-91E0-448F-A8F1-DD8E24664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862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CDF3F9-D629-704F-5479-0A019D7E3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09A-3FD5-491A-B005-FD870B95FB8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A63DD7-C33F-968F-7D25-8630694C0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BA8B5-7FD4-F260-F821-D209FDFB6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D72F-AC8F-41FC-AED5-9CBB7973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123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8E95C-BE3E-35ED-102A-B2AE1F5F5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8A1A2-4D42-890B-34AF-55FA94D17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540EC6-3D1C-D62B-F02E-68DC65592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3D99A-E1EB-F0AD-D904-4D485D868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09A-3FD5-491A-B005-FD870B95FB8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642CB-AE56-4604-DD09-6EB3CF114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F69EF-5B57-6FD7-FFAC-F09D6C925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D72F-AC8F-41FC-AED5-9CBB7973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45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F2AA-0B58-907B-F9B6-1D549B0C7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81C23C-2FEE-4C21-F90F-68F9118A9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15F45-2566-CBD9-BDC7-4F2363660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80418-4F95-7A82-535C-7BE7869FE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09A-3FD5-491A-B005-FD870B95FB8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D905D-47C4-55C4-082B-D0080D572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EEBEE-AD8A-DBAE-AA62-13179F592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D72F-AC8F-41FC-AED5-9CBB7973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569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247E-6A73-5E1C-91FE-275601AC9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08F54A-F86D-2A04-93CB-1851AA598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5AEA6-A0FD-4F0B-8089-C8618254A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09A-3FD5-491A-B005-FD870B95FB8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FBBD1-E0FA-4130-AE92-85B0BFD50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4AD99-C88F-A26C-26EA-6622D060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D72F-AC8F-41FC-AED5-9CBB7973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485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AD710B-9453-A574-A90C-E818AC250B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E4CB-B205-6036-9E39-43B1BFD0C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BACE2-DE70-FD6C-A6E5-C4D4AC8F8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09A-3FD5-491A-B005-FD870B95FB8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F42D1-2FC0-E9FB-82B0-84C07234A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166E5-7D6E-0F79-8BAE-ED8CAB58D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D72F-AC8F-41FC-AED5-9CBB7973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674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0026-5094-4812-878B-7BE7E260E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9A4B59-D7A7-47F5-A6EF-167317E7C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2474E-50E1-4AE4-A624-F2EAA61D5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2F7A-C016-424C-8EEA-483E16F4B9F4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02C35-DF45-496F-8B2F-A1E68DE5E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70186-546B-44C8-B0C5-4C5381A1E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A819-60D5-4698-9824-2DD4623BB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746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B97B8-A35A-48DB-99EA-78C518F4A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40DD0-CB8F-492A-BB8A-27169DA3B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B51E3-49DF-475F-A321-5F4FF989B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2F7A-C016-424C-8EEA-483E16F4B9F4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2D2C7-7443-4843-A3AD-1AECCE0C7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EE1F1-E045-4B31-BA82-84090A351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A819-60D5-4698-9824-2DD4623BB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488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A6CFF-35A1-4E8A-B102-C3081D658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93EA5-4C4F-47BF-BB07-AED3311CC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74D3D-212D-46B5-BDD6-6232190D3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2F7A-C016-424C-8EEA-483E16F4B9F4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B838D-64B8-4112-8078-EF0F9A31F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001D3-E69D-4931-B44D-8917A33AA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A819-60D5-4698-9824-2DD4623BB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225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A8C2F-111F-4664-85BE-329A7E5AD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4CB19-CBC0-4782-BF15-402B6A7B43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918AB-5B01-47B9-8E2E-BB9848CC4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E51A7-ED8B-4C8D-B82F-3CC6177F1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2F7A-C016-424C-8EEA-483E16F4B9F4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C8AAB4-A78B-4DB3-93EF-77899417E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6B675-E92D-423E-98FA-C02926769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A819-60D5-4698-9824-2DD4623BB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078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E295E-3E0B-4278-81EA-D495CAE8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CD306-527B-436E-8B71-F1D664D0B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16E2F-37FC-48E0-86ED-8FFBA7B6C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E55612-DBAB-4333-B495-E816D29109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9D20F2-CD54-4B5A-A1C4-EAD7C0EF69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CBBDBD-A156-4E3C-B80D-417B98036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2F7A-C016-424C-8EEA-483E16F4B9F4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28AA5C-5205-4994-AB78-13197F755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FED8A2-B300-4E6E-B16C-2411916A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A819-60D5-4698-9824-2DD4623BB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48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5672-8B33-BAE2-530C-4E7AE2A94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CE2A3-9407-3B23-454E-C25C6C859C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6E690C-8733-00D8-0F67-2EC9D1293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2DE57-99DA-15C2-7381-73461A97A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F5A4-7A3F-489C-88FF-22DD3E8367D6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5A7E7-DBAF-DA7F-AB4C-85E1F03E3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09E01-0EDF-5564-BD02-AEC9A0AEA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D8AC-91E0-448F-A8F1-DD8E24664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809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9390A-7495-45BD-8981-6E96F4EF0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C0327-414B-471E-9667-D18EEB8AD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2F7A-C016-424C-8EEA-483E16F4B9F4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A332F7-186A-4062-9F19-BABCE6B47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7407E4-CED1-4D2B-A819-F9D1F6A65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A819-60D5-4698-9824-2DD4623BB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99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CFF9AE-FFC5-400C-8CCF-182A231F4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2F7A-C016-424C-8EEA-483E16F4B9F4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EFFFEB-1BE9-4BEF-9611-C723B855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225C9-3BB1-42B1-808B-8F1555114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A819-60D5-4698-9824-2DD4623BB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616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9D70-1363-49B5-BE5B-55B009A54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50B3B-D762-42E0-AE23-EEEA8F621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1A4EF-BDC1-4719-96EC-3BDEEE5A0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A7393-95D9-479A-96BD-28ACCE83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2F7A-C016-424C-8EEA-483E16F4B9F4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29244-28F6-4F50-A8FA-88C44AC9A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282DE-6195-45D8-932B-C4610AF46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A819-60D5-4698-9824-2DD4623BB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614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DB40D-125A-4074-85F6-53BA36B1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88CC4A-D005-4D9E-8ACB-A5E9DB0C86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4C9EDE-B33A-41A6-B421-0EE546FDC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FA347-CB73-4DE7-981E-7E4D0EE4E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2F7A-C016-424C-8EEA-483E16F4B9F4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38795-1FE1-4C60-BEC1-94C9F79E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41C62-C8DB-44B3-83D9-4F68E922D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A819-60D5-4698-9824-2DD4623BB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255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2A016-03FD-4EE0-A27B-BC79EA0C8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539BCA-491D-45D3-A864-E4B325767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9BEA2-CA95-4F5C-9356-8C6BE7905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2F7A-C016-424C-8EEA-483E16F4B9F4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77299-7454-49C7-A529-7F52FA0A5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7F88A-069A-4A5A-B08D-73AC298A2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A819-60D5-4698-9824-2DD4623BB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368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536A62-E91D-43B3-9E28-97B2240C7C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7F3FF2-FEA9-483B-A982-A75C89A7E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14A1E-CA30-4926-8E50-8E8E2015E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2F7A-C016-424C-8EEA-483E16F4B9F4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B5E2E-D4AE-408B-B268-393CAF3E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157FB-5C05-4505-A941-86576637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A819-60D5-4698-9824-2DD4623BB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777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67A92B-64FE-42A3-A50E-C1FD4803B7F5}"/>
              </a:ext>
            </a:extLst>
          </p:cNvPr>
          <p:cNvSpPr/>
          <p:nvPr userDrawn="1"/>
        </p:nvSpPr>
        <p:spPr>
          <a:xfrm>
            <a:off x="0" y="6627168"/>
            <a:ext cx="378043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  <a:latin typeface="Segoe UI Emoj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© Soil Value Exchange </a:t>
            </a:r>
            <a:r>
              <a:rPr lang="en-US" sz="900" baseline="30000" dirty="0">
                <a:solidFill>
                  <a:schemeClr val="tx1"/>
                </a:solidFill>
                <a:latin typeface="Segoe UI Emoj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TM</a:t>
            </a:r>
            <a:r>
              <a:rPr lang="en-US" sz="900" dirty="0">
                <a:solidFill>
                  <a:schemeClr val="tx1"/>
                </a:solidFill>
                <a:latin typeface="Segoe UI Emoj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   2020. All rights reserved.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1DBA8A-82D1-4CE8-8509-770B6E5055F3}"/>
              </a:ext>
            </a:extLst>
          </p:cNvPr>
          <p:cNvSpPr/>
          <p:nvPr userDrawn="1"/>
        </p:nvSpPr>
        <p:spPr>
          <a:xfrm>
            <a:off x="10435988" y="6627168"/>
            <a:ext cx="17560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  <a:latin typeface="Segoe UI Emoj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Unlock Natures’ Capital </a:t>
            </a:r>
            <a:r>
              <a:rPr lang="en-US" sz="900" baseline="30000" dirty="0">
                <a:solidFill>
                  <a:schemeClr val="tx1"/>
                </a:solidFill>
                <a:latin typeface="Segoe UI Emoj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TM</a:t>
            </a:r>
            <a:endParaRPr lang="en-US" sz="900" baseline="30000" dirty="0">
              <a:solidFill>
                <a:schemeClr val="tx1"/>
              </a:solidFill>
            </a:endParaRPr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94DD129-D3D7-4070-8CD1-6026DA77BB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4" t="5100" r="19687" b="4511"/>
          <a:stretch/>
        </p:blipFill>
        <p:spPr>
          <a:xfrm>
            <a:off x="11193408" y="69532"/>
            <a:ext cx="918285" cy="13699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C85172D-C514-41DB-BCE5-D5A917F439DD}"/>
              </a:ext>
            </a:extLst>
          </p:cNvPr>
          <p:cNvSpPr/>
          <p:nvPr userDrawn="1"/>
        </p:nvSpPr>
        <p:spPr>
          <a:xfrm>
            <a:off x="2" y="749072"/>
            <a:ext cx="11193406" cy="45719"/>
          </a:xfrm>
          <a:prstGeom prst="rect">
            <a:avLst/>
          </a:prstGeom>
          <a:gradFill flip="none" rotWithShape="1">
            <a:gsLst>
              <a:gs pos="1000">
                <a:srgbClr val="00A747"/>
              </a:gs>
              <a:gs pos="29000">
                <a:srgbClr val="009E4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70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A5CCB-E5E3-7413-DD15-FFE2B70F4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5F6F9-EBB5-5167-A043-30B802CF3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CD7AC1-C06D-7D3B-AA24-84BB3333E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7B9C62-9C8E-05B7-81D0-221FBD6B9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FB73C2-2BB8-BB39-4F0F-A4BF56F237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45D0AD-85AD-7BC9-BC2B-00A8A1108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F5A4-7A3F-489C-88FF-22DD3E8367D6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3D5D9F-7616-58AE-BD6E-DC35C3428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C65F37-DB49-CC97-983A-2C9BEA525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D8AC-91E0-448F-A8F1-DD8E24664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9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35AA7-EED5-5DA4-2FB8-E0220323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7D6121-CB9E-D251-302C-ACCD51C0A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F5A4-7A3F-489C-88FF-22DD3E8367D6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04EA9-039C-5FDF-8CCF-9742B98A8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15C34-20AC-CB08-A953-456C0D4F9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D8AC-91E0-448F-A8F1-DD8E24664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8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0DC04F-86F1-3263-17A4-ADB4489C8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F5A4-7A3F-489C-88FF-22DD3E8367D6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CAD6DF-30BD-A60B-CA68-339E69AA1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079A3-690E-2BF6-A625-4EBF75059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D8AC-91E0-448F-A8F1-DD8E24664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5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E873F-7443-1263-50DD-84C76AFFA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7487C-AF3D-1F63-C5C8-8B546FCD2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2417F3-071A-AF0F-B147-D5C7F265A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588EA-5EF7-5410-0138-C43FB655C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F5A4-7A3F-489C-88FF-22DD3E8367D6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CC0D52-7FF6-EC23-3616-FB7F84211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C9B71-9E77-3128-C075-1B15B1F02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D8AC-91E0-448F-A8F1-DD8E24664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82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FD087-8928-85BF-3222-0292D6AD0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BAA631-1EA6-E22E-7100-FF57B56CF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11C35D-039F-B89D-412F-A5BA6D81E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8160D-7A0E-76E7-AC9E-8620EE5BF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F5A4-7A3F-489C-88FF-22DD3E8367D6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F6B05-BFFD-CC3D-2A48-4C7687B85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26C36-1226-E313-F978-9AD8733EE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D8AC-91E0-448F-A8F1-DD8E24664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3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268D43-9433-63E7-A316-ECE5F2F22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D55B5-C7BB-D6C4-C0C5-782E46EAA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D2EC7-D5D6-FA44-28EE-07D2EB590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36F5A4-7A3F-489C-88FF-22DD3E8367D6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13582-0C3C-E6DA-DAA2-9E04F0A6A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361C6-E3AE-7BD6-48B1-30C728B4D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9D8AC-91E0-448F-A8F1-DD8E24664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1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2159B-1579-4861-BE61-70088A5D8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89C87-DF2A-4170-A824-BF7DF8DDD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367D8-2FF5-4B71-80ED-4C39A72B9C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3B6FC-8704-4F91-B5DE-C26DDE7432C0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C441A-1171-40DF-BC17-10FFC109B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78F19-9362-4F58-B97F-AF09F3365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2F48E-7E4B-4D61-BB1B-3CBC603D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1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CFCF03-932F-2098-90D8-A03B7B8C8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485AE-CECD-9C8C-9DAA-A2DBB7605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28C97-D037-6C70-9E3A-1541FB796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0E09A-3FD5-491A-B005-FD870B95FB8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47667-51C5-10A2-300B-2C9F83919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D2C9-70C0-7EB4-DE15-3E6400FB3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FD72F-AC8F-41FC-AED5-9CBB7973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93D055-8F70-4C86-9E0B-DFC0CF16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BBCB6-53F2-4853-B987-E5A5FABCB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33A46-75D0-4AC0-A5DA-77EA9F2D3C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C2F7A-C016-424C-8EEA-483E16F4B9F4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B147E-2C91-4652-8474-DE2E1468D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863FF-2AE2-4DC4-9D8F-E8CCC21B4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1A819-60D5-4698-9824-2DD4623BB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9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tonrosefulbright.com/en/knowledge/publications/7d58ae66/climate-change-litigation-updat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3085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D11BD-3CB7-F8BF-A9CA-39C13170D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461" y="1288242"/>
            <a:ext cx="4605340" cy="2387600"/>
          </a:xfrm>
        </p:spPr>
        <p:txBody>
          <a:bodyPr>
            <a:normAutofit/>
          </a:bodyPr>
          <a:lstStyle/>
          <a:p>
            <a:r>
              <a:rPr lang="en-US" sz="3900" dirty="0">
                <a:solidFill>
                  <a:schemeClr val="bg1"/>
                </a:solidFill>
              </a:rPr>
              <a:t>Climate Law: </a:t>
            </a:r>
            <a:br>
              <a:rPr lang="en-US" sz="3900" dirty="0">
                <a:solidFill>
                  <a:schemeClr val="bg1"/>
                </a:solidFill>
              </a:rPr>
            </a:br>
            <a:r>
              <a:rPr lang="en-US" sz="3900" dirty="0">
                <a:solidFill>
                  <a:schemeClr val="bg1"/>
                </a:solidFill>
              </a:rPr>
              <a:t>Giving Legal Advice in The Absence of Statutory Guidance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B99545-FBA2-2419-0306-9D032FD98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8454" y="3840156"/>
            <a:ext cx="4605340" cy="1655762"/>
          </a:xfrm>
        </p:spPr>
        <p:txBody>
          <a:bodyPr>
            <a:norm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By Jim Blackburn, Bryan French and Mary Kelley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August  7, 2025</a:t>
            </a:r>
          </a:p>
        </p:txBody>
      </p:sp>
      <p:sp>
        <p:nvSpPr>
          <p:cNvPr id="3088" name="Rectangle 3087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Kids' world climate strikes demand that warming stop, fast | National  Geographic">
            <a:extLst>
              <a:ext uri="{FF2B5EF4-FFF2-40B4-BE49-F238E27FC236}">
                <a16:creationId xmlns:a16="http://schemas.microsoft.com/office/drawing/2014/main" id="{D4CAE315-90A9-A6AB-E056-AB710093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87" y="1908704"/>
            <a:ext cx="5405496" cy="304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469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diagram of a diagram of a company&#10;&#10;Description automatically generated">
            <a:extLst>
              <a:ext uri="{FF2B5EF4-FFF2-40B4-BE49-F238E27FC236}">
                <a16:creationId xmlns:a16="http://schemas.microsoft.com/office/drawing/2014/main" id="{AEFCBEED-226A-0DC3-F887-0D3A10E56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4196" y="457200"/>
            <a:ext cx="974360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23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ope Francis Got These Big Oil CEOs to Fight Global Warming | Fortune">
            <a:extLst>
              <a:ext uri="{FF2B5EF4-FFF2-40B4-BE49-F238E27FC236}">
                <a16:creationId xmlns:a16="http://schemas.microsoft.com/office/drawing/2014/main" id="{71441C4B-5AEB-1ABB-DD1D-EC690E8CCD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" b="13245"/>
          <a:stretch>
            <a:fillRect/>
          </a:stretch>
        </p:blipFill>
        <p:spPr bwMode="auto">
          <a:xfrm>
            <a:off x="20" y="10"/>
            <a:ext cx="12191980" cy="686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009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231+ Thousand Hurricane Royalty-Free Images, Stock Photos &amp; Pictures |  Shutterstock">
            <a:extLst>
              <a:ext uri="{FF2B5EF4-FFF2-40B4-BE49-F238E27FC236}">
                <a16:creationId xmlns:a16="http://schemas.microsoft.com/office/drawing/2014/main" id="{9BB194A4-9241-95B7-7232-8C3BD47FC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3" r="-2" b="6712"/>
          <a:stretch>
            <a:fillRect/>
          </a:stretch>
        </p:blipFill>
        <p:spPr bwMode="auto">
          <a:xfrm>
            <a:off x="49842" y="27563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3DF40A-2FA9-F8CD-73E6-2399EACADCDC}"/>
              </a:ext>
            </a:extLst>
          </p:cNvPr>
          <p:cNvSpPr txBox="1"/>
          <p:nvPr/>
        </p:nvSpPr>
        <p:spPr>
          <a:xfrm>
            <a:off x="843148" y="511771"/>
            <a:ext cx="4282057" cy="1258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 Black" panose="020B0004020202020204" pitchFamily="34" charset="0"/>
              </a:rPr>
              <a:t>Litigation over representations made by companies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8D5AC2-C383-9837-9F83-23D466021A59}"/>
              </a:ext>
            </a:extLst>
          </p:cNvPr>
          <p:cNvSpPr txBox="1"/>
          <p:nvPr/>
        </p:nvSpPr>
        <p:spPr>
          <a:xfrm>
            <a:off x="631826" y="3170829"/>
            <a:ext cx="2520538" cy="1646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 Black" panose="020B0004020202020204" pitchFamily="34" charset="0"/>
              </a:rPr>
              <a:t>Litigation over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 Black" panose="020B0004020202020204" pitchFamily="34" charset="0"/>
              </a:rPr>
              <a:t>shareholder petitions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FE0D44-46F6-E417-A6DC-D6D297998CFB}"/>
              </a:ext>
            </a:extLst>
          </p:cNvPr>
          <p:cNvSpPr txBox="1"/>
          <p:nvPr/>
        </p:nvSpPr>
        <p:spPr>
          <a:xfrm>
            <a:off x="4664033" y="4748042"/>
            <a:ext cx="420683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ptos Black" panose="020B0004020202020204" pitchFamily="34" charset="0"/>
              </a:rPr>
              <a:t>Compliance With Securities and Exchange Commission (SEC) regulations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9CBE36-66B3-5ABE-7565-1DC0C024C5CD}"/>
              </a:ext>
            </a:extLst>
          </p:cNvPr>
          <p:cNvSpPr txBox="1"/>
          <p:nvPr/>
        </p:nvSpPr>
        <p:spPr>
          <a:xfrm>
            <a:off x="8245662" y="3455922"/>
            <a:ext cx="4047506" cy="1646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 Black" panose="020B0004020202020204" pitchFamily="34" charset="0"/>
              </a:rPr>
              <a:t>Potential Commodity Futures Trading Commission (CFTC) regulation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B361B4-91E3-03F4-7BE0-D3A74BFC7092}"/>
              </a:ext>
            </a:extLst>
          </p:cNvPr>
          <p:cNvSpPr txBox="1"/>
          <p:nvPr/>
        </p:nvSpPr>
        <p:spPr>
          <a:xfrm>
            <a:off x="6767450" y="294076"/>
            <a:ext cx="3874324" cy="1258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 Black" panose="020B0004020202020204" pitchFamily="34" charset="0"/>
              </a:rPr>
              <a:t>Litigation over tort claims for damages from climate change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A23611-268E-EDC4-E43A-6AA54B1B5CCA}"/>
              </a:ext>
            </a:extLst>
          </p:cNvPr>
          <p:cNvSpPr txBox="1"/>
          <p:nvPr/>
        </p:nvSpPr>
        <p:spPr>
          <a:xfrm>
            <a:off x="4843608" y="1685519"/>
            <a:ext cx="31350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ptos Black" panose="020B0004020202020204" pitchFamily="34" charset="0"/>
              </a:rPr>
              <a:t>Climate</a:t>
            </a:r>
          </a:p>
          <a:p>
            <a:endParaRPr lang="en-US" sz="4800" b="1" dirty="0">
              <a:latin typeface="Aptos Black" panose="020B0004020202020204" pitchFamily="34" charset="0"/>
            </a:endParaRPr>
          </a:p>
          <a:p>
            <a:r>
              <a:rPr lang="en-US" sz="4800" b="1" dirty="0">
                <a:latin typeface="Aptos Black" panose="020B0004020202020204" pitchFamily="34" charset="0"/>
              </a:rPr>
              <a:t> Change</a:t>
            </a:r>
          </a:p>
        </p:txBody>
      </p:sp>
    </p:spTree>
    <p:extLst>
      <p:ext uri="{BB962C8B-B14F-4D97-AF65-F5344CB8AC3E}">
        <p14:creationId xmlns:p14="http://schemas.microsoft.com/office/powerpoint/2010/main" val="3481184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B6FEE2-ED85-E34A-B708-701E4F8B3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9323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1EFD35-ED18-99AF-F72E-9EDFEDDCB574}"/>
              </a:ext>
            </a:extLst>
          </p:cNvPr>
          <p:cNvSpPr txBox="1"/>
          <p:nvPr/>
        </p:nvSpPr>
        <p:spPr>
          <a:xfrm>
            <a:off x="8848542" y="235656"/>
            <a:ext cx="311957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Litigation  Re: Climate Change in the United States 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u="sng" dirty="0">
                <a:solidFill>
                  <a:srgbClr val="FF0000"/>
                </a:solidFill>
              </a:rPr>
              <a:t>2,486 Cases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D20E5A-9873-1FF7-5EB8-3F9883A3EF2A}"/>
              </a:ext>
            </a:extLst>
          </p:cNvPr>
          <p:cNvSpPr txBox="1"/>
          <p:nvPr/>
        </p:nvSpPr>
        <p:spPr>
          <a:xfrm>
            <a:off x="8439993" y="6194498"/>
            <a:ext cx="3528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Chart compiled by Bryan French</a:t>
            </a:r>
          </a:p>
        </p:txBody>
      </p:sp>
    </p:spTree>
    <p:extLst>
      <p:ext uri="{BB962C8B-B14F-4D97-AF65-F5344CB8AC3E}">
        <p14:creationId xmlns:p14="http://schemas.microsoft.com/office/powerpoint/2010/main" val="140703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51" name="Rectangle 5150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F299B4-1403-E1B6-327A-AAD02FD6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/>
              <a:t>Climate Change Litigation Cases Around the World</a:t>
            </a:r>
          </a:p>
        </p:txBody>
      </p:sp>
      <p:sp>
        <p:nvSpPr>
          <p:cNvPr id="5152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CC9042-A445-8E20-8976-699FB1326808}"/>
              </a:ext>
            </a:extLst>
          </p:cNvPr>
          <p:cNvSpPr txBox="1"/>
          <p:nvPr/>
        </p:nvSpPr>
        <p:spPr>
          <a:xfrm>
            <a:off x="4654294" y="4777739"/>
            <a:ext cx="6897626" cy="139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/>
              </a:rPr>
              <a:t>https://www.nortonrosefulbright.com/en/knowledge/publications/7d58ae66/climate-change-litigation-update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posted January 2020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6E169C-3BF3-FE0C-B1E8-671E068E2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37416" y="359699"/>
            <a:ext cx="9317167" cy="419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75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9D82D7-68A3-8457-1CB8-1EC70B82F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b="1"/>
              <a:t>Voluntary Decision To Reduce Emissions</a:t>
            </a:r>
          </a:p>
        </p:txBody>
      </p:sp>
      <p:sp>
        <p:nvSpPr>
          <p:cNvPr id="33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519576-7769-6165-F3F9-8AE25B5332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77592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8749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C7FA5-5A6E-49BA-BE72-3B86D9BF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26" y="1739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The Path To Net Zero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Avoid, Minimize </a:t>
            </a:r>
            <a:r>
              <a:rPr lang="en-US" b="1">
                <a:latin typeface="+mn-lt"/>
              </a:rPr>
              <a:t>and Mitigate</a:t>
            </a:r>
            <a:endParaRPr lang="en-US" b="1" dirty="0">
              <a:latin typeface="+mn-lt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955DDDC-D08D-4F31-9BE6-A011C1321B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3630021"/>
              </p:ext>
            </p:extLst>
          </p:nvPr>
        </p:nvGraphicFramePr>
        <p:xfrm>
          <a:off x="0" y="1499483"/>
          <a:ext cx="12192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0223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A20420-6DCF-CAB0-FFBB-0BAE88CE9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53" y="-1120423"/>
            <a:ext cx="3802276" cy="525637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+mn-lt"/>
              </a:rPr>
              <a:t>Types of Nature-Based Credits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C32F020A-3287-A1C6-A639-BF7CD6AF51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864256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E2F268B-4844-DCBF-BACB-548BA47B9B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773" y="2719449"/>
            <a:ext cx="3438435" cy="348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90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EDB1C-0D76-9235-6181-5D59F32A2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Carbon Credits</a:t>
            </a:r>
          </a:p>
        </p:txBody>
      </p:sp>
      <p:pic>
        <p:nvPicPr>
          <p:cNvPr id="1026" name="Picture 2" descr="What Are Carbon Credits and How Do They Work?">
            <a:extLst>
              <a:ext uri="{FF2B5EF4-FFF2-40B4-BE49-F238E27FC236}">
                <a16:creationId xmlns:a16="http://schemas.microsoft.com/office/drawing/2014/main" id="{51FF0CB9-6053-6426-313E-5AFB434322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6527" y="961812"/>
            <a:ext cx="7172344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138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FB6F94-A4E3-2173-3FF0-62D6F7031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4200"/>
              <a:t>Voluntary Carbon Market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7AB65-A809-0671-4884-81058B40C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200" dirty="0"/>
              <a:t>Carbon credits can be created, bought and sold</a:t>
            </a:r>
          </a:p>
          <a:p>
            <a:r>
              <a:rPr lang="en-US" sz="2200" dirty="0"/>
              <a:t>Market is voluntary – buyers have choice</a:t>
            </a:r>
          </a:p>
          <a:p>
            <a:r>
              <a:rPr lang="en-US" sz="2200" dirty="0"/>
              <a:t>Not required to meet specific requirements except in CA</a:t>
            </a:r>
          </a:p>
          <a:p>
            <a:r>
              <a:rPr lang="en-US" sz="2200" dirty="0"/>
              <a:t>Must be prepared to explain and defend decisions</a:t>
            </a:r>
          </a:p>
          <a:p>
            <a:r>
              <a:rPr lang="en-US" sz="2200" b="1" dirty="0"/>
              <a:t>CONTRACTS – CONTRACTS - CONTRACTS</a:t>
            </a:r>
          </a:p>
          <a:p>
            <a:endParaRPr lang="en-US" sz="2200" dirty="0"/>
          </a:p>
        </p:txBody>
      </p:sp>
      <p:pic>
        <p:nvPicPr>
          <p:cNvPr id="5" name="Picture 4" descr="A diagram of a credit transaction&#10;&#10;Description automatically generated">
            <a:extLst>
              <a:ext uri="{FF2B5EF4-FFF2-40B4-BE49-F238E27FC236}">
                <a16:creationId xmlns:a16="http://schemas.microsoft.com/office/drawing/2014/main" id="{889E07AD-0D21-C298-37CB-138933C26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651" y="1569326"/>
            <a:ext cx="6903720" cy="384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10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B87353-0A5F-34ED-72E1-0D8499A15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98" y="2279220"/>
            <a:ext cx="3115265" cy="239635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3700" b="1" dirty="0">
                <a:solidFill>
                  <a:srgbClr val="FFFFFF"/>
                </a:solidFill>
              </a:rPr>
              <a:t>Traditional Environmental Law</a:t>
            </a:r>
            <a:br>
              <a:rPr lang="en-US" sz="3700" b="1" dirty="0">
                <a:solidFill>
                  <a:srgbClr val="FFFFFF"/>
                </a:solidFill>
              </a:rPr>
            </a:br>
            <a:br>
              <a:rPr lang="en-US" sz="3700" b="1" dirty="0">
                <a:solidFill>
                  <a:srgbClr val="FFFFFF"/>
                </a:solidFill>
              </a:rPr>
            </a:br>
            <a:r>
              <a:rPr lang="en-US" sz="3700" b="1" dirty="0">
                <a:solidFill>
                  <a:srgbClr val="FFFFFF"/>
                </a:solidFill>
              </a:rPr>
              <a:t>No Climate Change Statute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2232BC32-AC05-188C-399F-6B513B9E9F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47602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0394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17FE0E-F598-12E8-793E-FEEEC9153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dirty="0"/>
              <a:t>Remember– </a:t>
            </a:r>
            <a:br>
              <a:rPr lang="en-US" sz="5400" dirty="0"/>
            </a:br>
            <a:r>
              <a:rPr lang="en-US" sz="5400" dirty="0"/>
              <a:t>This is Voluntary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0B0C87-2EFE-67D7-7EE8-3A5986E5A1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85270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3316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CCC3B-3A4A-1CC1-13A8-A6D5C9408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en-US" dirty="0"/>
              <a:t>End Thoughts</a:t>
            </a:r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235F15-CA1F-5342-8C59-2930FB4EE0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369649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8848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B10B4A-93A0-3CEE-6D1D-F31C263E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Climate Change Law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982B2AF-2A0E-D0DE-8D1A-F247B5BF4CA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9840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36DC3D-737C-4203-B1DA-289618B698F7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Dr. Kathryn Hayhoe, Climate Evangelist</a:t>
            </a:r>
          </a:p>
        </p:txBody>
      </p:sp>
      <p:pic>
        <p:nvPicPr>
          <p:cNvPr id="41986" name="Picture 2" descr="Image result for katharine hayhoe">
            <a:extLst>
              <a:ext uri="{FF2B5EF4-FFF2-40B4-BE49-F238E27FC236}">
                <a16:creationId xmlns:a16="http://schemas.microsoft.com/office/drawing/2014/main" id="{8F994626-71CE-4D14-9E8A-549C4BC30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375" y="961812"/>
            <a:ext cx="6574649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054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2A08F-D108-CE2E-78C4-29FD646C3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20" y="365125"/>
            <a:ext cx="1179799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ptos Black" panose="020B0004020202020204" pitchFamily="34" charset="0"/>
              </a:rPr>
              <a:t>The Science is Strong </a:t>
            </a:r>
            <a:br>
              <a:rPr lang="en-US" b="1" dirty="0">
                <a:latin typeface="Aptos Black" panose="020B0004020202020204" pitchFamily="34" charset="0"/>
              </a:rPr>
            </a:br>
            <a:r>
              <a:rPr lang="en-US" sz="4000" b="1" dirty="0">
                <a:latin typeface="Aptos Black" panose="020B0004020202020204" pitchFamily="34" charset="0"/>
              </a:rPr>
              <a:t>Climate Is Changing and Humans Are Changing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2F626-9ADD-8D6D-0CCE-C6E852D2C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R="2200" algn="just"/>
            <a:r>
              <a:rPr lang="en-US" sz="4400" b="0" i="0" u="none" strike="noStrike" baseline="0" dirty="0">
                <a:solidFill>
                  <a:srgbClr val="000000"/>
                </a:solidFill>
                <a:latin typeface="Frutiger LT Pro 45 Light"/>
              </a:rPr>
              <a:t>Human activities, principally through emissions of greenhouse gases, have </a:t>
            </a:r>
            <a:r>
              <a:rPr lang="en-US" sz="4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Frutiger LT Pro 45 Light"/>
              </a:rPr>
              <a:t>unequivocally</a:t>
            </a:r>
            <a:r>
              <a:rPr lang="en-US" sz="4400" b="0" i="0" u="none" strike="noStrike" baseline="0" dirty="0">
                <a:solidFill>
                  <a:srgbClr val="000000"/>
                </a:solidFill>
                <a:latin typeface="Frutiger LT Pro 45 Light"/>
              </a:rPr>
              <a:t> 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Frutiger LT Pro 45 Light"/>
              </a:rPr>
              <a:t>caused global warming, with global surface temperature reaching 1.1°C above 1850-1900 in 2011-2020. Global greenhouse gas emissions have continued to increase, with unequal historical and ongoing contributions arising from unsustainable energy use, land use and land-use change, lifestyles and patterns of consumption and production across regions, between and within countries, and among individuals </a:t>
            </a:r>
            <a:r>
              <a:rPr lang="en-US" sz="2800" b="1" i="1" u="none" strike="noStrike" baseline="0" dirty="0">
                <a:solidFill>
                  <a:srgbClr val="000000"/>
                </a:solidFill>
                <a:latin typeface="Frutiger LT Pro 45 Light"/>
              </a:rPr>
              <a:t>(high confidence). {2.1, Figure 2.1, Figure 2.2} </a:t>
            </a:r>
            <a:endParaRPr lang="en-US" sz="2800" b="0" i="0" u="none" strike="noStrike" baseline="0" dirty="0">
              <a:solidFill>
                <a:srgbClr val="000000"/>
              </a:solidFill>
              <a:latin typeface="Frutiger LT Pro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626836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aph of a graph of carbon dioxide&#10;&#10;Description automatically generated with medium confidence">
            <a:extLst>
              <a:ext uri="{FF2B5EF4-FFF2-40B4-BE49-F238E27FC236}">
                <a16:creationId xmlns:a16="http://schemas.microsoft.com/office/drawing/2014/main" id="{99D59376-86E8-7D7F-BDB1-482909BC11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54" r="36347" b="16840"/>
          <a:stretch/>
        </p:blipFill>
        <p:spPr bwMode="auto">
          <a:xfrm>
            <a:off x="4457354" y="-153296"/>
            <a:ext cx="7620177" cy="68597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40FCF4-DCE8-8F01-10BD-1D7E53785433}"/>
              </a:ext>
            </a:extLst>
          </p:cNvPr>
          <p:cNvSpPr txBox="1"/>
          <p:nvPr/>
        </p:nvSpPr>
        <p:spPr>
          <a:xfrm>
            <a:off x="114469" y="1869341"/>
            <a:ext cx="458114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Action Needed to Implement the Paris Accord </a:t>
            </a:r>
          </a:p>
          <a:p>
            <a:pPr algn="ctr"/>
            <a:r>
              <a:rPr lang="en-US" sz="2800" b="1" dirty="0"/>
              <a:t>Of 2015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Keep Temperature Rise Below 1.5 to 2.0 degrees Centigrade </a:t>
            </a:r>
          </a:p>
          <a:p>
            <a:pPr algn="ctr"/>
            <a:endParaRPr lang="en-US" sz="2800" b="1" dirty="0"/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Net Zero By 2050</a:t>
            </a:r>
          </a:p>
        </p:txBody>
      </p:sp>
      <p:sp>
        <p:nvSpPr>
          <p:cNvPr id="3" name="AutoShape 2" descr="List of Parties that signed the Paris Agreement on 22 April">
            <a:extLst>
              <a:ext uri="{FF2B5EF4-FFF2-40B4-BE49-F238E27FC236}">
                <a16:creationId xmlns:a16="http://schemas.microsoft.com/office/drawing/2014/main" id="{9A5787E1-7B78-7B82-34BA-D78B2E8E05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Parties that signed the Paris Agreement ...">
            <a:extLst>
              <a:ext uri="{FF2B5EF4-FFF2-40B4-BE49-F238E27FC236}">
                <a16:creationId xmlns:a16="http://schemas.microsoft.com/office/drawing/2014/main" id="{68867D6C-AA5B-5923-4F53-DAD30BEA8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37" y="69701"/>
            <a:ext cx="31813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91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Rectangle 2065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0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A group of people standing in front of a sign&#10;&#10;Description automatically generated">
            <a:extLst>
              <a:ext uri="{FF2B5EF4-FFF2-40B4-BE49-F238E27FC236}">
                <a16:creationId xmlns:a16="http://schemas.microsoft.com/office/drawing/2014/main" id="{A9A3FAB7-B86D-91F0-196E-67894BC7F2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1159"/>
          <a:stretch/>
        </p:blipFill>
        <p:spPr>
          <a:xfrm>
            <a:off x="4901780" y="1071563"/>
            <a:ext cx="7290218" cy="5242298"/>
          </a:xfrm>
          <a:prstGeom prst="rect">
            <a:avLst/>
          </a:prstGeom>
        </p:spPr>
      </p:pic>
      <p:pic>
        <p:nvPicPr>
          <p:cNvPr id="2054" name="Picture 6" descr="Microsoft Logo Gets A Modern Makeover: What You Need To Know ...">
            <a:extLst>
              <a:ext uri="{FF2B5EF4-FFF2-40B4-BE49-F238E27FC236}">
                <a16:creationId xmlns:a16="http://schemas.microsoft.com/office/drawing/2014/main" id="{CFBBCC55-4A46-E72F-DA75-C50E37384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7" y="2131604"/>
            <a:ext cx="2705102" cy="252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855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9A81D2-8159-BC5F-9FE6-CBC2248C4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685" y="0"/>
            <a:ext cx="10086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96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6C63366-934F-47B2-AC56-0B721FB5C4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3" t="10964" r="18519" b="5630"/>
          <a:stretch/>
        </p:blipFill>
        <p:spPr>
          <a:xfrm>
            <a:off x="1993848" y="805657"/>
            <a:ext cx="4036081" cy="51760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2B4C75-7A2A-88E8-3CD1-D9C811DC396B}"/>
              </a:ext>
            </a:extLst>
          </p:cNvPr>
          <p:cNvSpPr txBox="1"/>
          <p:nvPr/>
        </p:nvSpPr>
        <p:spPr>
          <a:xfrm>
            <a:off x="6872746" y="390893"/>
            <a:ext cx="4730682" cy="44201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Conclusion 2023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Potential effects of warming more serious than previously thought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Effects happening faster than previously thought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Urging action to abate emissions sooner rather than later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C49F18-8757-4E87-5C2E-9D6D7B82B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C84D91-E5BF-B919-ACEF-4A25262CE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889E38-27CA-E23F-B646-8D7B4BB17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4020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6315</TotalTime>
  <Words>604</Words>
  <Application>Microsoft Office PowerPoint</Application>
  <PresentationFormat>Widescreen</PresentationFormat>
  <Paragraphs>96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Aptos</vt:lpstr>
      <vt:lpstr>Aptos Black</vt:lpstr>
      <vt:lpstr>Aptos Display</vt:lpstr>
      <vt:lpstr>Arial</vt:lpstr>
      <vt:lpstr>Calibri</vt:lpstr>
      <vt:lpstr>Calibri Light</vt:lpstr>
      <vt:lpstr>Frutiger LT Pro 45 Light</vt:lpstr>
      <vt:lpstr>Segoe UI Emoji</vt:lpstr>
      <vt:lpstr>Office Theme</vt:lpstr>
      <vt:lpstr>1_Office Theme</vt:lpstr>
      <vt:lpstr>2_Office Theme</vt:lpstr>
      <vt:lpstr>3_Office Theme</vt:lpstr>
      <vt:lpstr>Climate Law:  Giving Legal Advice in The Absence of Statutory Guidance</vt:lpstr>
      <vt:lpstr>Traditional Environmental Law  No Climate Change Statute</vt:lpstr>
      <vt:lpstr>Climate Change Law</vt:lpstr>
      <vt:lpstr>PowerPoint Presentation</vt:lpstr>
      <vt:lpstr>The Science is Strong  Climate Is Changing and Humans Are Changing 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Climate Change Litigation Cases Around the World</vt:lpstr>
      <vt:lpstr>Voluntary Decision To Reduce Emissions</vt:lpstr>
      <vt:lpstr>The Path To Net Zero Avoid, Minimize and Mitigate</vt:lpstr>
      <vt:lpstr>Types of Nature-Based Credits</vt:lpstr>
      <vt:lpstr>Carbon Credits</vt:lpstr>
      <vt:lpstr>Voluntary Carbon Market</vt:lpstr>
      <vt:lpstr>Remember–  This is Voluntary</vt:lpstr>
      <vt:lpstr>End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Jim Blackburn</dc:creator>
  <cp:lastModifiedBy>Jim Blackburn</cp:lastModifiedBy>
  <cp:revision>4</cp:revision>
  <cp:lastPrinted>2025-02-17T23:06:04Z</cp:lastPrinted>
  <dcterms:created xsi:type="dcterms:W3CDTF">2025-01-20T13:56:22Z</dcterms:created>
  <dcterms:modified xsi:type="dcterms:W3CDTF">2025-07-01T22:56:00Z</dcterms:modified>
</cp:coreProperties>
</file>