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ags/tag1.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9" r:id="rId2"/>
    <p:sldId id="381" r:id="rId3"/>
    <p:sldId id="391" r:id="rId4"/>
    <p:sldId id="297" r:id="rId5"/>
    <p:sldId id="398" r:id="rId6"/>
    <p:sldId id="292" r:id="rId7"/>
    <p:sldId id="396" r:id="rId8"/>
    <p:sldId id="387" r:id="rId9"/>
    <p:sldId id="395" r:id="rId10"/>
    <p:sldId id="390" r:id="rId11"/>
    <p:sldId id="393" r:id="rId12"/>
    <p:sldId id="286" r:id="rId13"/>
    <p:sldId id="385" r:id="rId14"/>
    <p:sldId id="392" r:id="rId15"/>
    <p:sldId id="289" r:id="rId16"/>
    <p:sldId id="293" r:id="rId17"/>
    <p:sldId id="287" r:id="rId18"/>
    <p:sldId id="399" r:id="rId19"/>
    <p:sldId id="294" r:id="rId20"/>
    <p:sldId id="290" r:id="rId21"/>
    <p:sldId id="262" r:id="rId22"/>
  </p:sldIdLst>
  <p:sldSz cx="12192000" cy="6858000"/>
  <p:notesSz cx="7010400" cy="9296400"/>
  <p:defaultTextStyle>
    <a:defPPr>
      <a:defRPr lang="en-US"/>
    </a:defPPr>
    <a:lvl1pPr algn="l" defTabSz="685800"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5pPr>
    <a:lvl6pPr marL="2286000" algn="l" defTabSz="914400" rtl="0" eaLnBrk="1" latinLnBrk="0" hangingPunct="1">
      <a:defRPr sz="1300" kern="1200">
        <a:solidFill>
          <a:schemeClr val="tx1"/>
        </a:solidFill>
        <a:latin typeface="Arial" panose="020B0604020202020204" pitchFamily="34" charset="0"/>
        <a:ea typeface="+mn-ea"/>
        <a:cs typeface="+mn-cs"/>
      </a:defRPr>
    </a:lvl6pPr>
    <a:lvl7pPr marL="2743200" algn="l" defTabSz="914400" rtl="0" eaLnBrk="1" latinLnBrk="0" hangingPunct="1">
      <a:defRPr sz="1300" kern="1200">
        <a:solidFill>
          <a:schemeClr val="tx1"/>
        </a:solidFill>
        <a:latin typeface="Arial" panose="020B0604020202020204" pitchFamily="34" charset="0"/>
        <a:ea typeface="+mn-ea"/>
        <a:cs typeface="+mn-cs"/>
      </a:defRPr>
    </a:lvl7pPr>
    <a:lvl8pPr marL="3200400" algn="l" defTabSz="914400" rtl="0" eaLnBrk="1" latinLnBrk="0" hangingPunct="1">
      <a:defRPr sz="1300" kern="1200">
        <a:solidFill>
          <a:schemeClr val="tx1"/>
        </a:solidFill>
        <a:latin typeface="Arial" panose="020B0604020202020204" pitchFamily="34" charset="0"/>
        <a:ea typeface="+mn-ea"/>
        <a:cs typeface="+mn-cs"/>
      </a:defRPr>
    </a:lvl8pPr>
    <a:lvl9pPr marL="3657600" algn="l" defTabSz="914400" rtl="0" eaLnBrk="1" latinLnBrk="0" hangingPunct="1">
      <a:defRPr sz="13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201" autoAdjust="0"/>
  </p:normalViewPr>
  <p:slideViewPr>
    <p:cSldViewPr snapToGrid="0">
      <p:cViewPr varScale="1">
        <p:scale>
          <a:sx n="67" d="100"/>
          <a:sy n="67" d="100"/>
        </p:scale>
        <p:origin x="1044"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2CE54F-343F-CAAA-9A8B-84E672165A51}"/>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EA72BD2F-1302-0CFD-1B24-B0768A648AA0}"/>
              </a:ext>
            </a:extLst>
          </p:cNvPr>
          <p:cNvSpPr>
            <a:spLocks noGrp="1"/>
          </p:cNvSpPr>
          <p:nvPr>
            <p:ph type="dt" idx="1"/>
          </p:nvPr>
        </p:nvSpPr>
        <p:spPr>
          <a:xfrm>
            <a:off x="3970938" y="0"/>
            <a:ext cx="3037840" cy="466434"/>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F8D7D5CB-C1B9-4ACD-86B2-C1496559DC19}" type="datetimeFigureOut">
              <a:rPr lang="en-US"/>
              <a:pPr>
                <a:defRPr/>
              </a:pPr>
              <a:t>7/21/2023</a:t>
            </a:fld>
            <a:endParaRPr lang="en-US"/>
          </a:p>
        </p:txBody>
      </p:sp>
      <p:sp>
        <p:nvSpPr>
          <p:cNvPr id="4" name="Slide Image Placeholder 3">
            <a:extLst>
              <a:ext uri="{FF2B5EF4-FFF2-40B4-BE49-F238E27FC236}">
                <a16:creationId xmlns:a16="http://schemas.microsoft.com/office/drawing/2014/main" id="{6D1498B9-B50D-DB6F-7EA0-62BD44B1947A}"/>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875C436A-EE08-CD12-EFFF-B7A5018923AB}"/>
              </a:ext>
            </a:extLst>
          </p:cNvPr>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4FC9AF8-7348-5F0D-2429-CB8D61D9AC50}"/>
              </a:ext>
            </a:extLst>
          </p:cNvPr>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B84F6F25-6CFA-F96F-7256-A9CCCFBDFE8B}"/>
              </a:ext>
            </a:extLst>
          </p:cNvPr>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eaLnBrk="1" fontAlgn="auto" hangingPunct="1">
              <a:spcBef>
                <a:spcPts val="0"/>
              </a:spcBef>
              <a:spcAft>
                <a:spcPts val="0"/>
              </a:spcAft>
              <a:defRPr sz="1200">
                <a:latin typeface="+mn-lt"/>
              </a:defRPr>
            </a:lvl1pPr>
          </a:lstStyle>
          <a:p>
            <a:pPr>
              <a:defRPr/>
            </a:pPr>
            <a:fld id="{2AEF5A7C-00ED-43D2-BFA7-437AA91B5EE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AEF5A7C-00ED-43D2-BFA7-437AA91B5EEF}" type="slidenum">
              <a:rPr lang="en-US" smtClean="0"/>
              <a:pPr>
                <a:defRPr/>
              </a:pPr>
              <a:t>1</a:t>
            </a:fld>
            <a:endParaRPr lang="en-US"/>
          </a:p>
        </p:txBody>
      </p:sp>
    </p:spTree>
    <p:extLst>
      <p:ext uri="{BB962C8B-B14F-4D97-AF65-F5344CB8AC3E}">
        <p14:creationId xmlns:p14="http://schemas.microsoft.com/office/powerpoint/2010/main" val="3128829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AEF5A7C-00ED-43D2-BFA7-437AA91B5EEF}" type="slidenum">
              <a:rPr lang="en-US" smtClean="0"/>
              <a:pPr>
                <a:defRPr/>
              </a:pPr>
              <a:t>10</a:t>
            </a:fld>
            <a:endParaRPr lang="en-US"/>
          </a:p>
        </p:txBody>
      </p:sp>
    </p:spTree>
    <p:extLst>
      <p:ext uri="{BB962C8B-B14F-4D97-AF65-F5344CB8AC3E}">
        <p14:creationId xmlns:p14="http://schemas.microsoft.com/office/powerpoint/2010/main" val="1690006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AEF5A7C-00ED-43D2-BFA7-437AA91B5EEF}" type="slidenum">
              <a:rPr lang="en-US" smtClean="0"/>
              <a:pPr>
                <a:defRPr/>
              </a:pPr>
              <a:t>11</a:t>
            </a:fld>
            <a:endParaRPr lang="en-US"/>
          </a:p>
        </p:txBody>
      </p:sp>
    </p:spTree>
    <p:extLst>
      <p:ext uri="{BB962C8B-B14F-4D97-AF65-F5344CB8AC3E}">
        <p14:creationId xmlns:p14="http://schemas.microsoft.com/office/powerpoint/2010/main" val="2060054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02655A03-6C6B-2EE7-FEBB-ED5326371D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79852923-B8D7-CE32-87E2-A398CA7565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9B2953A4-49CB-5588-FFF8-E14324B9CD9E}"/>
              </a:ext>
            </a:extLst>
          </p:cNvPr>
          <p:cNvSpPr>
            <a:spLocks noGrp="1"/>
          </p:cNvSpPr>
          <p:nvPr>
            <p:ph type="sldNum" sz="quarter" idx="5"/>
          </p:nvPr>
        </p:nvSpPr>
        <p:spPr/>
        <p:txBody>
          <a:bodyPr/>
          <a:lstStyle/>
          <a:p>
            <a:pPr>
              <a:defRPr/>
            </a:pPr>
            <a:fld id="{F84324A1-7FCA-4424-8EEE-92F99191A09C}"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AEF5A7C-00ED-43D2-BFA7-437AA91B5EEF}" type="slidenum">
              <a:rPr lang="en-US" smtClean="0"/>
              <a:pPr>
                <a:defRPr/>
              </a:pPr>
              <a:t>13</a:t>
            </a:fld>
            <a:endParaRPr lang="en-US"/>
          </a:p>
        </p:txBody>
      </p:sp>
    </p:spTree>
    <p:extLst>
      <p:ext uri="{BB962C8B-B14F-4D97-AF65-F5344CB8AC3E}">
        <p14:creationId xmlns:p14="http://schemas.microsoft.com/office/powerpoint/2010/main" val="2013280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AEF5A7C-00ED-43D2-BFA7-437AA91B5EEF}" type="slidenum">
              <a:rPr lang="en-US" smtClean="0"/>
              <a:pPr>
                <a:defRPr/>
              </a:pPr>
              <a:t>14</a:t>
            </a:fld>
            <a:endParaRPr lang="en-US"/>
          </a:p>
        </p:txBody>
      </p:sp>
    </p:spTree>
    <p:extLst>
      <p:ext uri="{BB962C8B-B14F-4D97-AF65-F5344CB8AC3E}">
        <p14:creationId xmlns:p14="http://schemas.microsoft.com/office/powerpoint/2010/main" val="3612146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AEF5A7C-00ED-43D2-BFA7-437AA91B5EEF}" type="slidenum">
              <a:rPr lang="en-US" smtClean="0"/>
              <a:pPr>
                <a:defRPr/>
              </a:pPr>
              <a:t>15</a:t>
            </a:fld>
            <a:endParaRPr lang="en-US"/>
          </a:p>
        </p:txBody>
      </p:sp>
    </p:spTree>
    <p:extLst>
      <p:ext uri="{BB962C8B-B14F-4D97-AF65-F5344CB8AC3E}">
        <p14:creationId xmlns:p14="http://schemas.microsoft.com/office/powerpoint/2010/main" val="1338194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AEF5A7C-00ED-43D2-BFA7-437AA91B5EEF}" type="slidenum">
              <a:rPr lang="en-US" smtClean="0"/>
              <a:pPr>
                <a:defRPr/>
              </a:pPr>
              <a:t>16</a:t>
            </a:fld>
            <a:endParaRPr lang="en-US"/>
          </a:p>
        </p:txBody>
      </p:sp>
    </p:spTree>
    <p:extLst>
      <p:ext uri="{BB962C8B-B14F-4D97-AF65-F5344CB8AC3E}">
        <p14:creationId xmlns:p14="http://schemas.microsoft.com/office/powerpoint/2010/main" val="483500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AEF5A7C-00ED-43D2-BFA7-437AA91B5EEF}" type="slidenum">
              <a:rPr lang="en-US" smtClean="0"/>
              <a:pPr>
                <a:defRPr/>
              </a:pPr>
              <a:t>17</a:t>
            </a:fld>
            <a:endParaRPr lang="en-US"/>
          </a:p>
        </p:txBody>
      </p:sp>
    </p:spTree>
    <p:extLst>
      <p:ext uri="{BB962C8B-B14F-4D97-AF65-F5344CB8AC3E}">
        <p14:creationId xmlns:p14="http://schemas.microsoft.com/office/powerpoint/2010/main" val="2867012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AEF5A7C-00ED-43D2-BFA7-437AA91B5EEF}" type="slidenum">
              <a:rPr lang="en-US" smtClean="0"/>
              <a:pPr>
                <a:defRPr/>
              </a:pPr>
              <a:t>18</a:t>
            </a:fld>
            <a:endParaRPr lang="en-US"/>
          </a:p>
        </p:txBody>
      </p:sp>
    </p:spTree>
    <p:extLst>
      <p:ext uri="{BB962C8B-B14F-4D97-AF65-F5344CB8AC3E}">
        <p14:creationId xmlns:p14="http://schemas.microsoft.com/office/powerpoint/2010/main" val="581975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AEF5A7C-00ED-43D2-BFA7-437AA91B5EEF}" type="slidenum">
              <a:rPr lang="en-US" smtClean="0"/>
              <a:pPr>
                <a:defRPr/>
              </a:pPr>
              <a:t>19</a:t>
            </a:fld>
            <a:endParaRPr lang="en-US"/>
          </a:p>
        </p:txBody>
      </p:sp>
    </p:spTree>
    <p:extLst>
      <p:ext uri="{BB962C8B-B14F-4D97-AF65-F5344CB8AC3E}">
        <p14:creationId xmlns:p14="http://schemas.microsoft.com/office/powerpoint/2010/main" val="2193520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AEF5A7C-00ED-43D2-BFA7-437AA91B5EEF}" type="slidenum">
              <a:rPr lang="en-US" smtClean="0"/>
              <a:pPr>
                <a:defRPr/>
              </a:pPr>
              <a:t>2</a:t>
            </a:fld>
            <a:endParaRPr lang="en-US"/>
          </a:p>
        </p:txBody>
      </p:sp>
    </p:spTree>
    <p:extLst>
      <p:ext uri="{BB962C8B-B14F-4D97-AF65-F5344CB8AC3E}">
        <p14:creationId xmlns:p14="http://schemas.microsoft.com/office/powerpoint/2010/main" val="2928527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AEF5A7C-00ED-43D2-BFA7-437AA91B5EEF}" type="slidenum">
              <a:rPr lang="en-US" smtClean="0"/>
              <a:pPr>
                <a:defRPr/>
              </a:pPr>
              <a:t>20</a:t>
            </a:fld>
            <a:endParaRPr lang="en-US"/>
          </a:p>
        </p:txBody>
      </p:sp>
    </p:spTree>
    <p:extLst>
      <p:ext uri="{BB962C8B-B14F-4D97-AF65-F5344CB8AC3E}">
        <p14:creationId xmlns:p14="http://schemas.microsoft.com/office/powerpoint/2010/main" val="2472967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AEF5A7C-00ED-43D2-BFA7-437AA91B5EEF}" type="slidenum">
              <a:rPr lang="en-US" smtClean="0"/>
              <a:pPr>
                <a:defRPr/>
              </a:pPr>
              <a:t>21</a:t>
            </a:fld>
            <a:endParaRPr lang="en-US"/>
          </a:p>
        </p:txBody>
      </p:sp>
    </p:spTree>
    <p:extLst>
      <p:ext uri="{BB962C8B-B14F-4D97-AF65-F5344CB8AC3E}">
        <p14:creationId xmlns:p14="http://schemas.microsoft.com/office/powerpoint/2010/main" val="1825620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AEF5A7C-00ED-43D2-BFA7-437AA91B5EEF}" type="slidenum">
              <a:rPr lang="en-US" smtClean="0"/>
              <a:pPr>
                <a:defRPr/>
              </a:pPr>
              <a:t>3</a:t>
            </a:fld>
            <a:endParaRPr lang="en-US"/>
          </a:p>
        </p:txBody>
      </p:sp>
    </p:spTree>
    <p:extLst>
      <p:ext uri="{BB962C8B-B14F-4D97-AF65-F5344CB8AC3E}">
        <p14:creationId xmlns:p14="http://schemas.microsoft.com/office/powerpoint/2010/main" val="1737806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ADA506EE-118B-205B-F6AC-33CBB5BB42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8AB61FC3-AFDA-C3D0-9FC7-0FFC414892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2967D0C7-02D9-471D-7EA6-827139606CAB}"/>
              </a:ext>
            </a:extLst>
          </p:cNvPr>
          <p:cNvSpPr>
            <a:spLocks noGrp="1"/>
          </p:cNvSpPr>
          <p:nvPr>
            <p:ph type="sldNum" sz="quarter" idx="5"/>
          </p:nvPr>
        </p:nvSpPr>
        <p:spPr/>
        <p:txBody>
          <a:bodyPr/>
          <a:lstStyle/>
          <a:p>
            <a:pPr>
              <a:defRPr/>
            </a:pPr>
            <a:fld id="{EE51262E-0011-4820-9B2F-DC048D3A0C40}"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ADA506EE-118B-205B-F6AC-33CBB5BB42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8AB61FC3-AFDA-C3D0-9FC7-0FFC414892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2967D0C7-02D9-471D-7EA6-827139606CAB}"/>
              </a:ext>
            </a:extLst>
          </p:cNvPr>
          <p:cNvSpPr>
            <a:spLocks noGrp="1"/>
          </p:cNvSpPr>
          <p:nvPr>
            <p:ph type="sldNum" sz="quarter" idx="5"/>
          </p:nvPr>
        </p:nvSpPr>
        <p:spPr/>
        <p:txBody>
          <a:bodyPr/>
          <a:lstStyle/>
          <a:p>
            <a:pPr>
              <a:defRPr/>
            </a:pPr>
            <a:fld id="{EE51262E-0011-4820-9B2F-DC048D3A0C40}" type="slidenum">
              <a:rPr lang="en-US" smtClean="0"/>
              <a:pPr>
                <a:defRPr/>
              </a:pPr>
              <a:t>5</a:t>
            </a:fld>
            <a:endParaRPr lang="en-US"/>
          </a:p>
        </p:txBody>
      </p:sp>
    </p:spTree>
    <p:extLst>
      <p:ext uri="{BB962C8B-B14F-4D97-AF65-F5344CB8AC3E}">
        <p14:creationId xmlns:p14="http://schemas.microsoft.com/office/powerpoint/2010/main" val="2041216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AEF5A7C-00ED-43D2-BFA7-437AA91B5EEF}" type="slidenum">
              <a:rPr lang="en-US" smtClean="0"/>
              <a:pPr>
                <a:defRPr/>
              </a:pPr>
              <a:t>6</a:t>
            </a:fld>
            <a:endParaRPr lang="en-US"/>
          </a:p>
        </p:txBody>
      </p:sp>
    </p:spTree>
    <p:extLst>
      <p:ext uri="{BB962C8B-B14F-4D97-AF65-F5344CB8AC3E}">
        <p14:creationId xmlns:p14="http://schemas.microsoft.com/office/powerpoint/2010/main" val="3530503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AEF5A7C-00ED-43D2-BFA7-437AA91B5EEF}" type="slidenum">
              <a:rPr lang="en-US" smtClean="0"/>
              <a:pPr>
                <a:defRPr/>
              </a:pPr>
              <a:t>7</a:t>
            </a:fld>
            <a:endParaRPr lang="en-US"/>
          </a:p>
        </p:txBody>
      </p:sp>
    </p:spTree>
    <p:extLst>
      <p:ext uri="{BB962C8B-B14F-4D97-AF65-F5344CB8AC3E}">
        <p14:creationId xmlns:p14="http://schemas.microsoft.com/office/powerpoint/2010/main" val="3911702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AEF5A7C-00ED-43D2-BFA7-437AA91B5EEF}" type="slidenum">
              <a:rPr lang="en-US" smtClean="0"/>
              <a:pPr>
                <a:defRPr/>
              </a:pPr>
              <a:t>8</a:t>
            </a:fld>
            <a:endParaRPr lang="en-US"/>
          </a:p>
        </p:txBody>
      </p:sp>
    </p:spTree>
    <p:extLst>
      <p:ext uri="{BB962C8B-B14F-4D97-AF65-F5344CB8AC3E}">
        <p14:creationId xmlns:p14="http://schemas.microsoft.com/office/powerpoint/2010/main" val="1630489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AEF5A7C-00ED-43D2-BFA7-437AA91B5EEF}" type="slidenum">
              <a:rPr lang="en-US" smtClean="0"/>
              <a:pPr>
                <a:defRPr/>
              </a:pPr>
              <a:t>9</a:t>
            </a:fld>
            <a:endParaRPr lang="en-US"/>
          </a:p>
        </p:txBody>
      </p:sp>
    </p:spTree>
    <p:extLst>
      <p:ext uri="{BB962C8B-B14F-4D97-AF65-F5344CB8AC3E}">
        <p14:creationId xmlns:p14="http://schemas.microsoft.com/office/powerpoint/2010/main" val="3971671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56A9A-BC27-5C88-B83D-EE84DCD2B953}"/>
              </a:ext>
            </a:extLst>
          </p:cNvPr>
          <p:cNvSpPr/>
          <p:nvPr/>
        </p:nvSpPr>
        <p:spPr>
          <a:xfrm>
            <a:off x="609600" y="609600"/>
            <a:ext cx="11215688" cy="514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sp>
        <p:nvSpPr>
          <p:cNvPr id="5" name="copyright">
            <a:extLst>
              <a:ext uri="{FF2B5EF4-FFF2-40B4-BE49-F238E27FC236}">
                <a16:creationId xmlns:a16="http://schemas.microsoft.com/office/drawing/2014/main" id="{02EECF7E-FC9F-F97A-2D72-9667F6313D21}"/>
              </a:ext>
            </a:extLst>
          </p:cNvPr>
          <p:cNvSpPr/>
          <p:nvPr/>
        </p:nvSpPr>
        <p:spPr>
          <a:xfrm>
            <a:off x="9823451" y="6318365"/>
            <a:ext cx="1758949" cy="205184"/>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anchor="ctr"/>
          <a:lstStyle/>
          <a:p>
            <a:pPr algn="r" eaLnBrk="1" fontAlgn="auto" hangingPunct="1">
              <a:spcBef>
                <a:spcPts val="0"/>
              </a:spcBef>
              <a:spcAft>
                <a:spcPts val="0"/>
              </a:spcAft>
              <a:defRPr/>
            </a:pPr>
            <a:r>
              <a:rPr sz="1200" dirty="0"/>
              <a:t>© </a:t>
            </a:r>
            <a:fld id="{92A9496F-C4F8-4EDA-AFA6-10B18EB3D79A}" type="datetimeyyyy">
              <a:rPr lang="en-US" sz="1200"/>
              <a:pPr algn="r" eaLnBrk="1" fontAlgn="auto" hangingPunct="1">
                <a:spcBef>
                  <a:spcPts val="0"/>
                </a:spcBef>
                <a:spcAft>
                  <a:spcPts val="0"/>
                </a:spcAft>
                <a:defRPr/>
              </a:pPr>
              <a:t>2023</a:t>
            </a:fld>
            <a:r>
              <a:rPr sz="1200" dirty="0"/>
              <a:t> Bracewell LLP</a:t>
            </a:r>
          </a:p>
        </p:txBody>
      </p:sp>
      <p:sp>
        <p:nvSpPr>
          <p:cNvPr id="6" name="Rectangle 5">
            <a:extLst>
              <a:ext uri="{FF2B5EF4-FFF2-40B4-BE49-F238E27FC236}">
                <a16:creationId xmlns:a16="http://schemas.microsoft.com/office/drawing/2014/main" id="{10F2E6F8-0C3A-0EA0-F034-68B231C5AA96}"/>
              </a:ext>
            </a:extLst>
          </p:cNvPr>
          <p:cNvSpPr/>
          <p:nvPr/>
        </p:nvSpPr>
        <p:spPr>
          <a:xfrm>
            <a:off x="365125" y="366713"/>
            <a:ext cx="11215688" cy="51482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grpSp>
        <p:nvGrpSpPr>
          <p:cNvPr id="7" name="Group 20">
            <a:extLst>
              <a:ext uri="{FF2B5EF4-FFF2-40B4-BE49-F238E27FC236}">
                <a16:creationId xmlns:a16="http://schemas.microsoft.com/office/drawing/2014/main" id="{616F7AF8-4836-8F7F-F756-CCA6D30AEBD4}"/>
              </a:ext>
            </a:extLst>
          </p:cNvPr>
          <p:cNvGrpSpPr>
            <a:grpSpLocks/>
          </p:cNvGrpSpPr>
          <p:nvPr/>
        </p:nvGrpSpPr>
        <p:grpSpPr bwMode="auto">
          <a:xfrm>
            <a:off x="612775" y="6197600"/>
            <a:ext cx="2616200" cy="280988"/>
            <a:chOff x="247650" y="5429250"/>
            <a:chExt cx="9150351" cy="982663"/>
          </a:xfrm>
        </p:grpSpPr>
        <p:sp>
          <p:nvSpPr>
            <p:cNvPr id="8" name="Freeform 5">
              <a:extLst>
                <a:ext uri="{FF2B5EF4-FFF2-40B4-BE49-F238E27FC236}">
                  <a16:creationId xmlns:a16="http://schemas.microsoft.com/office/drawing/2014/main" id="{3F934219-6097-A5B1-2410-8944DDE86A39}"/>
                </a:ext>
              </a:extLst>
            </p:cNvPr>
            <p:cNvSpPr>
              <a:spLocks noEditPoints="1"/>
            </p:cNvSpPr>
            <p:nvPr/>
          </p:nvSpPr>
          <p:spPr bwMode="gray">
            <a:xfrm>
              <a:off x="247650" y="5445125"/>
              <a:ext cx="749300" cy="950913"/>
            </a:xfrm>
            <a:custGeom>
              <a:avLst/>
              <a:gdLst>
                <a:gd name="T0" fmla="*/ 0 w 202"/>
                <a:gd name="T1" fmla="*/ 0 h 254"/>
                <a:gd name="T2" fmla="*/ 2147483646 w 202"/>
                <a:gd name="T3" fmla="*/ 0 h 254"/>
                <a:gd name="T4" fmla="*/ 2147483646 w 202"/>
                <a:gd name="T5" fmla="*/ 2147483646 h 254"/>
                <a:gd name="T6" fmla="*/ 2147483646 w 202"/>
                <a:gd name="T7" fmla="*/ 2147483646 h 254"/>
                <a:gd name="T8" fmla="*/ 2147483646 w 202"/>
                <a:gd name="T9" fmla="*/ 2147483646 h 254"/>
                <a:gd name="T10" fmla="*/ 2147483646 w 202"/>
                <a:gd name="T11" fmla="*/ 2147483646 h 254"/>
                <a:gd name="T12" fmla="*/ 2147483646 w 202"/>
                <a:gd name="T13" fmla="*/ 2147483646 h 254"/>
                <a:gd name="T14" fmla="*/ 2147483646 w 202"/>
                <a:gd name="T15" fmla="*/ 2147483646 h 254"/>
                <a:gd name="T16" fmla="*/ 2147483646 w 202"/>
                <a:gd name="T17" fmla="*/ 2147483646 h 254"/>
                <a:gd name="T18" fmla="*/ 0 w 202"/>
                <a:gd name="T19" fmla="*/ 2147483646 h 254"/>
                <a:gd name="T20" fmla="*/ 0 w 202"/>
                <a:gd name="T21" fmla="*/ 0 h 254"/>
                <a:gd name="T22" fmla="*/ 2147483646 w 202"/>
                <a:gd name="T23" fmla="*/ 2147483646 h 254"/>
                <a:gd name="T24" fmla="*/ 2147483646 w 202"/>
                <a:gd name="T25" fmla="*/ 2147483646 h 254"/>
                <a:gd name="T26" fmla="*/ 2147483646 w 202"/>
                <a:gd name="T27" fmla="*/ 2147483646 h 254"/>
                <a:gd name="T28" fmla="*/ 2147483646 w 202"/>
                <a:gd name="T29" fmla="*/ 2147483646 h 254"/>
                <a:gd name="T30" fmla="*/ 2147483646 w 202"/>
                <a:gd name="T31" fmla="*/ 2147483646 h 254"/>
                <a:gd name="T32" fmla="*/ 2147483646 w 202"/>
                <a:gd name="T33" fmla="*/ 2147483646 h 254"/>
                <a:gd name="T34" fmla="*/ 2147483646 w 202"/>
                <a:gd name="T35" fmla="*/ 2147483646 h 254"/>
                <a:gd name="T36" fmla="*/ 2147483646 w 202"/>
                <a:gd name="T37" fmla="*/ 2147483646 h 254"/>
                <a:gd name="T38" fmla="*/ 2147483646 w 202"/>
                <a:gd name="T39" fmla="*/ 2147483646 h 254"/>
                <a:gd name="T40" fmla="*/ 2147483646 w 202"/>
                <a:gd name="T41" fmla="*/ 2147483646 h 254"/>
                <a:gd name="T42" fmla="*/ 2147483646 w 202"/>
                <a:gd name="T43" fmla="*/ 2147483646 h 254"/>
                <a:gd name="T44" fmla="*/ 2147483646 w 202"/>
                <a:gd name="T45" fmla="*/ 2147483646 h 254"/>
                <a:gd name="T46" fmla="*/ 2147483646 w 202"/>
                <a:gd name="T47" fmla="*/ 2147483646 h 254"/>
                <a:gd name="T48" fmla="*/ 2147483646 w 202"/>
                <a:gd name="T49" fmla="*/ 2147483646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2" h="254">
                  <a:moveTo>
                    <a:pt x="0" y="0"/>
                  </a:moveTo>
                  <a:cubicBezTo>
                    <a:pt x="106" y="0"/>
                    <a:pt x="106" y="0"/>
                    <a:pt x="106" y="0"/>
                  </a:cubicBezTo>
                  <a:cubicBezTo>
                    <a:pt x="135" y="0"/>
                    <a:pt x="158" y="8"/>
                    <a:pt x="172" y="22"/>
                  </a:cubicBezTo>
                  <a:cubicBezTo>
                    <a:pt x="182" y="33"/>
                    <a:pt x="188" y="47"/>
                    <a:pt x="188" y="63"/>
                  </a:cubicBezTo>
                  <a:cubicBezTo>
                    <a:pt x="188" y="64"/>
                    <a:pt x="188" y="64"/>
                    <a:pt x="188" y="64"/>
                  </a:cubicBezTo>
                  <a:cubicBezTo>
                    <a:pt x="188" y="97"/>
                    <a:pt x="168" y="114"/>
                    <a:pt x="148" y="122"/>
                  </a:cubicBezTo>
                  <a:cubicBezTo>
                    <a:pt x="178" y="132"/>
                    <a:pt x="202" y="149"/>
                    <a:pt x="202" y="184"/>
                  </a:cubicBezTo>
                  <a:cubicBezTo>
                    <a:pt x="202" y="184"/>
                    <a:pt x="202" y="184"/>
                    <a:pt x="202" y="184"/>
                  </a:cubicBezTo>
                  <a:cubicBezTo>
                    <a:pt x="202" y="228"/>
                    <a:pt x="166" y="254"/>
                    <a:pt x="111" y="254"/>
                  </a:cubicBezTo>
                  <a:cubicBezTo>
                    <a:pt x="0" y="254"/>
                    <a:pt x="0" y="254"/>
                    <a:pt x="0" y="254"/>
                  </a:cubicBezTo>
                  <a:lnTo>
                    <a:pt x="0" y="0"/>
                  </a:lnTo>
                  <a:close/>
                  <a:moveTo>
                    <a:pt x="102" y="113"/>
                  </a:moveTo>
                  <a:cubicBezTo>
                    <a:pt x="136" y="113"/>
                    <a:pt x="159" y="97"/>
                    <a:pt x="159" y="68"/>
                  </a:cubicBezTo>
                  <a:cubicBezTo>
                    <a:pt x="159" y="67"/>
                    <a:pt x="159" y="67"/>
                    <a:pt x="159" y="67"/>
                  </a:cubicBezTo>
                  <a:cubicBezTo>
                    <a:pt x="159" y="42"/>
                    <a:pt x="140" y="26"/>
                    <a:pt x="104" y="26"/>
                  </a:cubicBezTo>
                  <a:cubicBezTo>
                    <a:pt x="28" y="26"/>
                    <a:pt x="28" y="26"/>
                    <a:pt x="28" y="26"/>
                  </a:cubicBezTo>
                  <a:cubicBezTo>
                    <a:pt x="28" y="113"/>
                    <a:pt x="28" y="113"/>
                    <a:pt x="28" y="113"/>
                  </a:cubicBezTo>
                  <a:lnTo>
                    <a:pt x="102" y="113"/>
                  </a:lnTo>
                  <a:close/>
                  <a:moveTo>
                    <a:pt x="112" y="228"/>
                  </a:moveTo>
                  <a:cubicBezTo>
                    <a:pt x="150" y="228"/>
                    <a:pt x="173" y="211"/>
                    <a:pt x="173" y="183"/>
                  </a:cubicBezTo>
                  <a:cubicBezTo>
                    <a:pt x="173" y="182"/>
                    <a:pt x="173" y="182"/>
                    <a:pt x="173" y="182"/>
                  </a:cubicBezTo>
                  <a:cubicBezTo>
                    <a:pt x="173" y="154"/>
                    <a:pt x="150" y="138"/>
                    <a:pt x="107" y="138"/>
                  </a:cubicBezTo>
                  <a:cubicBezTo>
                    <a:pt x="28" y="138"/>
                    <a:pt x="28" y="138"/>
                    <a:pt x="28" y="138"/>
                  </a:cubicBezTo>
                  <a:cubicBezTo>
                    <a:pt x="28" y="228"/>
                    <a:pt x="28" y="228"/>
                    <a:pt x="28" y="228"/>
                  </a:cubicBezTo>
                  <a:lnTo>
                    <a:pt x="112" y="228"/>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6">
              <a:extLst>
                <a:ext uri="{FF2B5EF4-FFF2-40B4-BE49-F238E27FC236}">
                  <a16:creationId xmlns:a16="http://schemas.microsoft.com/office/drawing/2014/main" id="{FBCCC445-E9DC-777A-F590-DA63904F65EB}"/>
                </a:ext>
              </a:extLst>
            </p:cNvPr>
            <p:cNvSpPr>
              <a:spLocks noEditPoints="1"/>
            </p:cNvSpPr>
            <p:nvPr/>
          </p:nvSpPr>
          <p:spPr bwMode="gray">
            <a:xfrm>
              <a:off x="1271588" y="5445125"/>
              <a:ext cx="768350" cy="950913"/>
            </a:xfrm>
            <a:custGeom>
              <a:avLst/>
              <a:gdLst>
                <a:gd name="T0" fmla="*/ 0 w 207"/>
                <a:gd name="T1" fmla="*/ 0 h 254"/>
                <a:gd name="T2" fmla="*/ 2147483646 w 207"/>
                <a:gd name="T3" fmla="*/ 0 h 254"/>
                <a:gd name="T4" fmla="*/ 2147483646 w 207"/>
                <a:gd name="T5" fmla="*/ 2147483646 h 254"/>
                <a:gd name="T6" fmla="*/ 2147483646 w 207"/>
                <a:gd name="T7" fmla="*/ 2147483646 h 254"/>
                <a:gd name="T8" fmla="*/ 2147483646 w 207"/>
                <a:gd name="T9" fmla="*/ 2147483646 h 254"/>
                <a:gd name="T10" fmla="*/ 2147483646 w 207"/>
                <a:gd name="T11" fmla="*/ 2147483646 h 254"/>
                <a:gd name="T12" fmla="*/ 2147483646 w 207"/>
                <a:gd name="T13" fmla="*/ 2147483646 h 254"/>
                <a:gd name="T14" fmla="*/ 2147483646 w 207"/>
                <a:gd name="T15" fmla="*/ 2147483646 h 254"/>
                <a:gd name="T16" fmla="*/ 2147483646 w 207"/>
                <a:gd name="T17" fmla="*/ 2147483646 h 254"/>
                <a:gd name="T18" fmla="*/ 2147483646 w 207"/>
                <a:gd name="T19" fmla="*/ 2147483646 h 254"/>
                <a:gd name="T20" fmla="*/ 2147483646 w 207"/>
                <a:gd name="T21" fmla="*/ 2147483646 h 254"/>
                <a:gd name="T22" fmla="*/ 0 w 207"/>
                <a:gd name="T23" fmla="*/ 2147483646 h 254"/>
                <a:gd name="T24" fmla="*/ 0 w 207"/>
                <a:gd name="T25" fmla="*/ 0 h 254"/>
                <a:gd name="T26" fmla="*/ 2147483646 w 207"/>
                <a:gd name="T27" fmla="*/ 2147483646 h 254"/>
                <a:gd name="T28" fmla="*/ 2147483646 w 207"/>
                <a:gd name="T29" fmla="*/ 2147483646 h 254"/>
                <a:gd name="T30" fmla="*/ 2147483646 w 207"/>
                <a:gd name="T31" fmla="*/ 2147483646 h 254"/>
                <a:gd name="T32" fmla="*/ 2147483646 w 207"/>
                <a:gd name="T33" fmla="*/ 2147483646 h 254"/>
                <a:gd name="T34" fmla="*/ 2147483646 w 207"/>
                <a:gd name="T35" fmla="*/ 2147483646 h 254"/>
                <a:gd name="T36" fmla="*/ 2147483646 w 207"/>
                <a:gd name="T37" fmla="*/ 2147483646 h 254"/>
                <a:gd name="T38" fmla="*/ 2147483646 w 207"/>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7" h="254">
                  <a:moveTo>
                    <a:pt x="0" y="0"/>
                  </a:moveTo>
                  <a:cubicBezTo>
                    <a:pt x="108" y="0"/>
                    <a:pt x="108" y="0"/>
                    <a:pt x="108" y="0"/>
                  </a:cubicBezTo>
                  <a:cubicBezTo>
                    <a:pt x="139" y="0"/>
                    <a:pt x="163" y="9"/>
                    <a:pt x="179" y="25"/>
                  </a:cubicBezTo>
                  <a:cubicBezTo>
                    <a:pt x="191" y="38"/>
                    <a:pt x="198" y="55"/>
                    <a:pt x="198" y="75"/>
                  </a:cubicBezTo>
                  <a:cubicBezTo>
                    <a:pt x="198" y="76"/>
                    <a:pt x="198" y="76"/>
                    <a:pt x="198" y="76"/>
                  </a:cubicBezTo>
                  <a:cubicBezTo>
                    <a:pt x="198" y="118"/>
                    <a:pt x="170" y="143"/>
                    <a:pt x="130" y="150"/>
                  </a:cubicBezTo>
                  <a:cubicBezTo>
                    <a:pt x="207" y="254"/>
                    <a:pt x="207" y="254"/>
                    <a:pt x="207" y="254"/>
                  </a:cubicBezTo>
                  <a:cubicBezTo>
                    <a:pt x="173" y="254"/>
                    <a:pt x="173" y="254"/>
                    <a:pt x="173" y="254"/>
                  </a:cubicBezTo>
                  <a:cubicBezTo>
                    <a:pt x="100" y="155"/>
                    <a:pt x="100" y="155"/>
                    <a:pt x="100" y="155"/>
                  </a:cubicBezTo>
                  <a:cubicBezTo>
                    <a:pt x="28" y="155"/>
                    <a:pt x="28" y="155"/>
                    <a:pt x="28" y="155"/>
                  </a:cubicBezTo>
                  <a:cubicBezTo>
                    <a:pt x="28" y="254"/>
                    <a:pt x="28" y="254"/>
                    <a:pt x="28" y="254"/>
                  </a:cubicBezTo>
                  <a:cubicBezTo>
                    <a:pt x="0" y="254"/>
                    <a:pt x="0" y="254"/>
                    <a:pt x="0" y="254"/>
                  </a:cubicBezTo>
                  <a:lnTo>
                    <a:pt x="0" y="0"/>
                  </a:lnTo>
                  <a:close/>
                  <a:moveTo>
                    <a:pt x="105" y="129"/>
                  </a:moveTo>
                  <a:cubicBezTo>
                    <a:pt x="143" y="129"/>
                    <a:pt x="170" y="110"/>
                    <a:pt x="170" y="77"/>
                  </a:cubicBezTo>
                  <a:cubicBezTo>
                    <a:pt x="170" y="76"/>
                    <a:pt x="170" y="76"/>
                    <a:pt x="170" y="76"/>
                  </a:cubicBezTo>
                  <a:cubicBezTo>
                    <a:pt x="170" y="45"/>
                    <a:pt x="146" y="26"/>
                    <a:pt x="106" y="26"/>
                  </a:cubicBezTo>
                  <a:cubicBezTo>
                    <a:pt x="28" y="26"/>
                    <a:pt x="28" y="26"/>
                    <a:pt x="28" y="26"/>
                  </a:cubicBezTo>
                  <a:cubicBezTo>
                    <a:pt x="28" y="129"/>
                    <a:pt x="28" y="129"/>
                    <a:pt x="28" y="129"/>
                  </a:cubicBezTo>
                  <a:lnTo>
                    <a:pt x="105" y="129"/>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7">
              <a:extLst>
                <a:ext uri="{FF2B5EF4-FFF2-40B4-BE49-F238E27FC236}">
                  <a16:creationId xmlns:a16="http://schemas.microsoft.com/office/drawing/2014/main" id="{6ED135DA-C6E6-8AE4-7B07-B31947916758}"/>
                </a:ext>
              </a:extLst>
            </p:cNvPr>
            <p:cNvSpPr>
              <a:spLocks noEditPoints="1"/>
            </p:cNvSpPr>
            <p:nvPr/>
          </p:nvSpPr>
          <p:spPr bwMode="gray">
            <a:xfrm>
              <a:off x="2219325" y="5437188"/>
              <a:ext cx="946150" cy="958850"/>
            </a:xfrm>
            <a:custGeom>
              <a:avLst/>
              <a:gdLst>
                <a:gd name="T0" fmla="*/ 2147483646 w 596"/>
                <a:gd name="T1" fmla="*/ 2147483646 h 604"/>
                <a:gd name="T2" fmla="*/ 2147483646 w 596"/>
                <a:gd name="T3" fmla="*/ 2147483646 h 604"/>
                <a:gd name="T4" fmla="*/ 2147483646 w 596"/>
                <a:gd name="T5" fmla="*/ 2147483646 h 604"/>
                <a:gd name="T6" fmla="*/ 2147483646 w 596"/>
                <a:gd name="T7" fmla="*/ 2147483646 h 604"/>
                <a:gd name="T8" fmla="*/ 2147483646 w 596"/>
                <a:gd name="T9" fmla="*/ 0 h 604"/>
                <a:gd name="T10" fmla="*/ 0 w 596"/>
                <a:gd name="T11" fmla="*/ 2147483646 h 604"/>
                <a:gd name="T12" fmla="*/ 2147483646 w 596"/>
                <a:gd name="T13" fmla="*/ 2147483646 h 604"/>
                <a:gd name="T14" fmla="*/ 2147483646 w 596"/>
                <a:gd name="T15" fmla="*/ 2147483646 h 604"/>
                <a:gd name="T16" fmla="*/ 2147483646 w 596"/>
                <a:gd name="T17" fmla="*/ 2147483646 h 604"/>
                <a:gd name="T18" fmla="*/ 2147483646 w 596"/>
                <a:gd name="T19" fmla="*/ 2147483646 h 604"/>
                <a:gd name="T20" fmla="*/ 2147483646 w 596"/>
                <a:gd name="T21" fmla="*/ 2147483646 h 604"/>
                <a:gd name="T22" fmla="*/ 2147483646 w 596"/>
                <a:gd name="T23" fmla="*/ 0 h 604"/>
                <a:gd name="T24" fmla="*/ 2147483646 w 596"/>
                <a:gd name="T25" fmla="*/ 0 h 6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6" h="604">
                  <a:moveTo>
                    <a:pt x="299" y="80"/>
                  </a:moveTo>
                  <a:lnTo>
                    <a:pt x="430" y="385"/>
                  </a:lnTo>
                  <a:lnTo>
                    <a:pt x="163" y="385"/>
                  </a:lnTo>
                  <a:lnTo>
                    <a:pt x="299" y="80"/>
                  </a:lnTo>
                  <a:close/>
                  <a:moveTo>
                    <a:pt x="268" y="0"/>
                  </a:moveTo>
                  <a:lnTo>
                    <a:pt x="0" y="604"/>
                  </a:lnTo>
                  <a:lnTo>
                    <a:pt x="67" y="604"/>
                  </a:lnTo>
                  <a:lnTo>
                    <a:pt x="137" y="446"/>
                  </a:lnTo>
                  <a:lnTo>
                    <a:pt x="458" y="446"/>
                  </a:lnTo>
                  <a:lnTo>
                    <a:pt x="526" y="604"/>
                  </a:lnTo>
                  <a:lnTo>
                    <a:pt x="596" y="604"/>
                  </a:lnTo>
                  <a:lnTo>
                    <a:pt x="329" y="0"/>
                  </a:lnTo>
                  <a:lnTo>
                    <a:pt x="268"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8">
              <a:extLst>
                <a:ext uri="{FF2B5EF4-FFF2-40B4-BE49-F238E27FC236}">
                  <a16:creationId xmlns:a16="http://schemas.microsoft.com/office/drawing/2014/main" id="{A2BC860F-4B80-A0DF-6221-25355A1E5174}"/>
                </a:ext>
              </a:extLst>
            </p:cNvPr>
            <p:cNvSpPr>
              <a:spLocks/>
            </p:cNvSpPr>
            <p:nvPr/>
          </p:nvSpPr>
          <p:spPr bwMode="gray">
            <a:xfrm>
              <a:off x="3321050" y="5429250"/>
              <a:ext cx="839788" cy="982663"/>
            </a:xfrm>
            <a:custGeom>
              <a:avLst/>
              <a:gdLst>
                <a:gd name="T0" fmla="*/ 0 w 226"/>
                <a:gd name="T1" fmla="*/ 2147483646 h 262"/>
                <a:gd name="T2" fmla="*/ 0 w 226"/>
                <a:gd name="T3" fmla="*/ 2147483646 h 262"/>
                <a:gd name="T4" fmla="*/ 2147483646 w 226"/>
                <a:gd name="T5" fmla="*/ 0 h 262"/>
                <a:gd name="T6" fmla="*/ 2147483646 w 226"/>
                <a:gd name="T7" fmla="*/ 2147483646 h 262"/>
                <a:gd name="T8" fmla="*/ 2147483646 w 226"/>
                <a:gd name="T9" fmla="*/ 2147483646 h 262"/>
                <a:gd name="T10" fmla="*/ 2147483646 w 226"/>
                <a:gd name="T11" fmla="*/ 2147483646 h 262"/>
                <a:gd name="T12" fmla="*/ 2147483646 w 226"/>
                <a:gd name="T13" fmla="*/ 2147483646 h 262"/>
                <a:gd name="T14" fmla="*/ 2147483646 w 226"/>
                <a:gd name="T15" fmla="*/ 2147483646 h 262"/>
                <a:gd name="T16" fmla="*/ 2147483646 w 226"/>
                <a:gd name="T17" fmla="*/ 2147483646 h 262"/>
                <a:gd name="T18" fmla="*/ 2147483646 w 226"/>
                <a:gd name="T19" fmla="*/ 2147483646 h 262"/>
                <a:gd name="T20" fmla="*/ 2147483646 w 226"/>
                <a:gd name="T21" fmla="*/ 2147483646 h 262"/>
                <a:gd name="T22" fmla="*/ 2147483646 w 226"/>
                <a:gd name="T23" fmla="*/ 2147483646 h 262"/>
                <a:gd name="T24" fmla="*/ 0 w 226"/>
                <a:gd name="T25" fmla="*/ 2147483646 h 2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6" h="262">
                  <a:moveTo>
                    <a:pt x="0" y="132"/>
                  </a:moveTo>
                  <a:cubicBezTo>
                    <a:pt x="0" y="131"/>
                    <a:pt x="0" y="131"/>
                    <a:pt x="0" y="131"/>
                  </a:cubicBezTo>
                  <a:cubicBezTo>
                    <a:pt x="0" y="59"/>
                    <a:pt x="53" y="0"/>
                    <a:pt x="127" y="0"/>
                  </a:cubicBezTo>
                  <a:cubicBezTo>
                    <a:pt x="172" y="0"/>
                    <a:pt x="199" y="16"/>
                    <a:pt x="224" y="40"/>
                  </a:cubicBezTo>
                  <a:cubicBezTo>
                    <a:pt x="205" y="61"/>
                    <a:pt x="205" y="61"/>
                    <a:pt x="205" y="61"/>
                  </a:cubicBezTo>
                  <a:cubicBezTo>
                    <a:pt x="184" y="41"/>
                    <a:pt x="160" y="26"/>
                    <a:pt x="126" y="26"/>
                  </a:cubicBezTo>
                  <a:cubicBezTo>
                    <a:pt x="71" y="26"/>
                    <a:pt x="29" y="72"/>
                    <a:pt x="29" y="130"/>
                  </a:cubicBezTo>
                  <a:cubicBezTo>
                    <a:pt x="29" y="131"/>
                    <a:pt x="29" y="131"/>
                    <a:pt x="29" y="131"/>
                  </a:cubicBezTo>
                  <a:cubicBezTo>
                    <a:pt x="29" y="190"/>
                    <a:pt x="71" y="236"/>
                    <a:pt x="126" y="236"/>
                  </a:cubicBezTo>
                  <a:cubicBezTo>
                    <a:pt x="161" y="236"/>
                    <a:pt x="183" y="222"/>
                    <a:pt x="207" y="199"/>
                  </a:cubicBezTo>
                  <a:cubicBezTo>
                    <a:pt x="226" y="217"/>
                    <a:pt x="226" y="217"/>
                    <a:pt x="226" y="217"/>
                  </a:cubicBezTo>
                  <a:cubicBezTo>
                    <a:pt x="200" y="244"/>
                    <a:pt x="171" y="262"/>
                    <a:pt x="126" y="262"/>
                  </a:cubicBezTo>
                  <a:cubicBezTo>
                    <a:pt x="53" y="262"/>
                    <a:pt x="0" y="204"/>
                    <a:pt x="0" y="132"/>
                  </a:cubicBezTo>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9">
              <a:extLst>
                <a:ext uri="{FF2B5EF4-FFF2-40B4-BE49-F238E27FC236}">
                  <a16:creationId xmlns:a16="http://schemas.microsoft.com/office/drawing/2014/main" id="{6BBAA75E-ACA6-BABF-FB10-73A547BA5A55}"/>
                </a:ext>
              </a:extLst>
            </p:cNvPr>
            <p:cNvSpPr>
              <a:spLocks/>
            </p:cNvSpPr>
            <p:nvPr/>
          </p:nvSpPr>
          <p:spPr bwMode="gray">
            <a:xfrm>
              <a:off x="446405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0">
              <a:extLst>
                <a:ext uri="{FF2B5EF4-FFF2-40B4-BE49-F238E27FC236}">
                  <a16:creationId xmlns:a16="http://schemas.microsoft.com/office/drawing/2014/main" id="{EBB02115-D68A-FBE2-A1A9-1C84F88B4917}"/>
                </a:ext>
              </a:extLst>
            </p:cNvPr>
            <p:cNvSpPr>
              <a:spLocks/>
            </p:cNvSpPr>
            <p:nvPr/>
          </p:nvSpPr>
          <p:spPr bwMode="gray">
            <a:xfrm>
              <a:off x="534035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3"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1">
              <a:extLst>
                <a:ext uri="{FF2B5EF4-FFF2-40B4-BE49-F238E27FC236}">
                  <a16:creationId xmlns:a16="http://schemas.microsoft.com/office/drawing/2014/main" id="{F76394CE-7B9C-5E1E-58A7-FB6F72CE63DA}"/>
                </a:ext>
              </a:extLst>
            </p:cNvPr>
            <p:cNvSpPr>
              <a:spLocks/>
            </p:cNvSpPr>
            <p:nvPr/>
          </p:nvSpPr>
          <p:spPr bwMode="gray">
            <a:xfrm>
              <a:off x="577850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5"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2">
              <a:extLst>
                <a:ext uri="{FF2B5EF4-FFF2-40B4-BE49-F238E27FC236}">
                  <a16:creationId xmlns:a16="http://schemas.microsoft.com/office/drawing/2014/main" id="{B44DEC9E-38AE-9BC8-4D71-2C9D9B432A51}"/>
                </a:ext>
              </a:extLst>
            </p:cNvPr>
            <p:cNvSpPr>
              <a:spLocks/>
            </p:cNvSpPr>
            <p:nvPr/>
          </p:nvSpPr>
          <p:spPr bwMode="gray">
            <a:xfrm>
              <a:off x="692150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3">
              <a:extLst>
                <a:ext uri="{FF2B5EF4-FFF2-40B4-BE49-F238E27FC236}">
                  <a16:creationId xmlns:a16="http://schemas.microsoft.com/office/drawing/2014/main" id="{79B9316A-B584-8AFC-D099-E6620012AD3B}"/>
                </a:ext>
              </a:extLst>
            </p:cNvPr>
            <p:cNvSpPr>
              <a:spLocks/>
            </p:cNvSpPr>
            <p:nvPr/>
          </p:nvSpPr>
          <p:spPr bwMode="gray">
            <a:xfrm>
              <a:off x="7880350" y="5445125"/>
              <a:ext cx="627063" cy="950913"/>
            </a:xfrm>
            <a:custGeom>
              <a:avLst/>
              <a:gdLst>
                <a:gd name="T0" fmla="*/ 0 w 395"/>
                <a:gd name="T1" fmla="*/ 0 h 599"/>
                <a:gd name="T2" fmla="*/ 0 w 395"/>
                <a:gd name="T3" fmla="*/ 2147483646 h 599"/>
                <a:gd name="T4" fmla="*/ 2147483646 w 395"/>
                <a:gd name="T5" fmla="*/ 2147483646 h 599"/>
                <a:gd name="T6" fmla="*/ 2147483646 w 395"/>
                <a:gd name="T7" fmla="*/ 2147483646 h 599"/>
                <a:gd name="T8" fmla="*/ 2147483646 w 395"/>
                <a:gd name="T9" fmla="*/ 2147483646 h 599"/>
                <a:gd name="T10" fmla="*/ 2147483646 w 395"/>
                <a:gd name="T11" fmla="*/ 0 h 599"/>
                <a:gd name="T12" fmla="*/ 0 w 395"/>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5" h="599">
                  <a:moveTo>
                    <a:pt x="0" y="0"/>
                  </a:moveTo>
                  <a:lnTo>
                    <a:pt x="0" y="599"/>
                  </a:lnTo>
                  <a:lnTo>
                    <a:pt x="395" y="599"/>
                  </a:lnTo>
                  <a:lnTo>
                    <a:pt x="395" y="535"/>
                  </a:lnTo>
                  <a:lnTo>
                    <a:pt x="65" y="535"/>
                  </a:lnTo>
                  <a:lnTo>
                    <a:pt x="65"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14">
              <a:extLst>
                <a:ext uri="{FF2B5EF4-FFF2-40B4-BE49-F238E27FC236}">
                  <a16:creationId xmlns:a16="http://schemas.microsoft.com/office/drawing/2014/main" id="{A9E2C40A-27CF-7862-8749-AB5A506E9635}"/>
                </a:ext>
              </a:extLst>
            </p:cNvPr>
            <p:cNvSpPr>
              <a:spLocks/>
            </p:cNvSpPr>
            <p:nvPr/>
          </p:nvSpPr>
          <p:spPr bwMode="gray">
            <a:xfrm>
              <a:off x="8767763" y="5445125"/>
              <a:ext cx="630238" cy="950913"/>
            </a:xfrm>
            <a:custGeom>
              <a:avLst/>
              <a:gdLst>
                <a:gd name="T0" fmla="*/ 0 w 397"/>
                <a:gd name="T1" fmla="*/ 0 h 599"/>
                <a:gd name="T2" fmla="*/ 0 w 397"/>
                <a:gd name="T3" fmla="*/ 2147483646 h 599"/>
                <a:gd name="T4" fmla="*/ 2147483646 w 397"/>
                <a:gd name="T5" fmla="*/ 2147483646 h 599"/>
                <a:gd name="T6" fmla="*/ 2147483646 w 397"/>
                <a:gd name="T7" fmla="*/ 2147483646 h 599"/>
                <a:gd name="T8" fmla="*/ 2147483646 w 397"/>
                <a:gd name="T9" fmla="*/ 2147483646 h 599"/>
                <a:gd name="T10" fmla="*/ 2147483646 w 397"/>
                <a:gd name="T11" fmla="*/ 0 h 599"/>
                <a:gd name="T12" fmla="*/ 0 w 397"/>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 h="599">
                  <a:moveTo>
                    <a:pt x="0" y="0"/>
                  </a:moveTo>
                  <a:lnTo>
                    <a:pt x="0" y="599"/>
                  </a:lnTo>
                  <a:lnTo>
                    <a:pt x="397" y="599"/>
                  </a:lnTo>
                  <a:lnTo>
                    <a:pt x="397" y="535"/>
                  </a:lnTo>
                  <a:lnTo>
                    <a:pt x="68" y="535"/>
                  </a:lnTo>
                  <a:lnTo>
                    <a:pt x="68"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ctrTitle"/>
          </p:nvPr>
        </p:nvSpPr>
        <p:spPr>
          <a:xfrm>
            <a:off x="975360" y="1463040"/>
            <a:ext cx="8749665" cy="1584960"/>
          </a:xfrm>
        </p:spPr>
        <p:txBody>
          <a:bodyPr anchor="t"/>
          <a:lstStyle>
            <a:lvl1pPr algn="l">
              <a:lnSpc>
                <a:spcPct val="100000"/>
              </a:lnSpc>
              <a:defRPr sz="4400">
                <a:solidFill>
                  <a:schemeClr val="bg1"/>
                </a:solidFill>
              </a:defRPr>
            </a:lvl1pPr>
          </a:lstStyle>
          <a:p>
            <a:r>
              <a:rPr lang="en-US"/>
              <a:t>Click to edit Master title style</a:t>
            </a:r>
            <a:endParaRPr dirty="0"/>
          </a:p>
        </p:txBody>
      </p:sp>
      <p:sp>
        <p:nvSpPr>
          <p:cNvPr id="3" name="Subtitle 2"/>
          <p:cNvSpPr>
            <a:spLocks noGrp="1"/>
          </p:cNvSpPr>
          <p:nvPr>
            <p:ph type="subTitle" idx="1"/>
          </p:nvPr>
        </p:nvSpPr>
        <p:spPr>
          <a:xfrm>
            <a:off x="975360" y="3840480"/>
            <a:ext cx="4998720" cy="731520"/>
          </a:xfrm>
        </p:spPr>
        <p:txBody>
          <a:bodyPr/>
          <a:lstStyle>
            <a:lvl1pPr marL="0" indent="0" algn="l">
              <a:lnSpc>
                <a:spcPct val="100000"/>
              </a:lnSpc>
              <a:spcBef>
                <a:spcPts val="0"/>
              </a:spcBef>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dirty="0"/>
          </a:p>
        </p:txBody>
      </p:sp>
    </p:spTree>
    <p:extLst>
      <p:ext uri="{BB962C8B-B14F-4D97-AF65-F5344CB8AC3E}">
        <p14:creationId xmlns:p14="http://schemas.microsoft.com/office/powerpoint/2010/main" val="2947277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allout B">
    <p:spTree>
      <p:nvGrpSpPr>
        <p:cNvPr id="1" name=""/>
        <p:cNvGrpSpPr/>
        <p:nvPr/>
      </p:nvGrpSpPr>
      <p:grpSpPr>
        <a:xfrm>
          <a:off x="0" y="0"/>
          <a:ext cx="0" cy="0"/>
          <a:chOff x="0" y="0"/>
          <a:chExt cx="0" cy="0"/>
        </a:xfrm>
      </p:grpSpPr>
      <p:sp>
        <p:nvSpPr>
          <p:cNvPr id="3" name="Do not remove" hidden="1">
            <a:extLst>
              <a:ext uri="{FF2B5EF4-FFF2-40B4-BE49-F238E27FC236}">
                <a16:creationId xmlns:a16="http://schemas.microsoft.com/office/drawing/2014/main" id="{E11110ED-2227-9AA6-D8D9-E8816258885E}"/>
              </a:ext>
            </a:extLst>
          </p:cNvPr>
          <p:cNvSpPr/>
          <p:nvPr>
            <p:custDataLst>
              <p:tags r:id="rId1"/>
            </p:custDataLst>
          </p:nvPr>
        </p:nvSpPr>
        <p:spPr>
          <a:xfrm>
            <a:off x="0" y="0"/>
            <a:ext cx="17463" cy="17463"/>
          </a:xfrm>
          <a:prstGeom prst="octagon">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grpSp>
        <p:nvGrpSpPr>
          <p:cNvPr id="4" name="Group 18">
            <a:extLst>
              <a:ext uri="{FF2B5EF4-FFF2-40B4-BE49-F238E27FC236}">
                <a16:creationId xmlns:a16="http://schemas.microsoft.com/office/drawing/2014/main" id="{D9CAF195-1898-B04B-7A2A-72C0502C1BFB}"/>
              </a:ext>
            </a:extLst>
          </p:cNvPr>
          <p:cNvGrpSpPr>
            <a:grpSpLocks/>
          </p:cNvGrpSpPr>
          <p:nvPr/>
        </p:nvGrpSpPr>
        <p:grpSpPr bwMode="auto">
          <a:xfrm>
            <a:off x="612775" y="6197600"/>
            <a:ext cx="2616200" cy="280988"/>
            <a:chOff x="247650" y="5429250"/>
            <a:chExt cx="9150351" cy="982663"/>
          </a:xfrm>
        </p:grpSpPr>
        <p:sp>
          <p:nvSpPr>
            <p:cNvPr id="5" name="Freeform 5">
              <a:extLst>
                <a:ext uri="{FF2B5EF4-FFF2-40B4-BE49-F238E27FC236}">
                  <a16:creationId xmlns:a16="http://schemas.microsoft.com/office/drawing/2014/main" id="{875FDFA8-A347-2089-D555-08FAFC152A38}"/>
                </a:ext>
              </a:extLst>
            </p:cNvPr>
            <p:cNvSpPr>
              <a:spLocks noEditPoints="1"/>
            </p:cNvSpPr>
            <p:nvPr/>
          </p:nvSpPr>
          <p:spPr bwMode="gray">
            <a:xfrm>
              <a:off x="247650" y="5445125"/>
              <a:ext cx="749300" cy="950913"/>
            </a:xfrm>
            <a:custGeom>
              <a:avLst/>
              <a:gdLst>
                <a:gd name="T0" fmla="*/ 0 w 202"/>
                <a:gd name="T1" fmla="*/ 0 h 254"/>
                <a:gd name="T2" fmla="*/ 2147483646 w 202"/>
                <a:gd name="T3" fmla="*/ 0 h 254"/>
                <a:gd name="T4" fmla="*/ 2147483646 w 202"/>
                <a:gd name="T5" fmla="*/ 2147483646 h 254"/>
                <a:gd name="T6" fmla="*/ 2147483646 w 202"/>
                <a:gd name="T7" fmla="*/ 2147483646 h 254"/>
                <a:gd name="T8" fmla="*/ 2147483646 w 202"/>
                <a:gd name="T9" fmla="*/ 2147483646 h 254"/>
                <a:gd name="T10" fmla="*/ 2147483646 w 202"/>
                <a:gd name="T11" fmla="*/ 2147483646 h 254"/>
                <a:gd name="T12" fmla="*/ 2147483646 w 202"/>
                <a:gd name="T13" fmla="*/ 2147483646 h 254"/>
                <a:gd name="T14" fmla="*/ 2147483646 w 202"/>
                <a:gd name="T15" fmla="*/ 2147483646 h 254"/>
                <a:gd name="T16" fmla="*/ 2147483646 w 202"/>
                <a:gd name="T17" fmla="*/ 2147483646 h 254"/>
                <a:gd name="T18" fmla="*/ 0 w 202"/>
                <a:gd name="T19" fmla="*/ 2147483646 h 254"/>
                <a:gd name="T20" fmla="*/ 0 w 202"/>
                <a:gd name="T21" fmla="*/ 0 h 254"/>
                <a:gd name="T22" fmla="*/ 2147483646 w 202"/>
                <a:gd name="T23" fmla="*/ 2147483646 h 254"/>
                <a:gd name="T24" fmla="*/ 2147483646 w 202"/>
                <a:gd name="T25" fmla="*/ 2147483646 h 254"/>
                <a:gd name="T26" fmla="*/ 2147483646 w 202"/>
                <a:gd name="T27" fmla="*/ 2147483646 h 254"/>
                <a:gd name="T28" fmla="*/ 2147483646 w 202"/>
                <a:gd name="T29" fmla="*/ 2147483646 h 254"/>
                <a:gd name="T30" fmla="*/ 2147483646 w 202"/>
                <a:gd name="T31" fmla="*/ 2147483646 h 254"/>
                <a:gd name="T32" fmla="*/ 2147483646 w 202"/>
                <a:gd name="T33" fmla="*/ 2147483646 h 254"/>
                <a:gd name="T34" fmla="*/ 2147483646 w 202"/>
                <a:gd name="T35" fmla="*/ 2147483646 h 254"/>
                <a:gd name="T36" fmla="*/ 2147483646 w 202"/>
                <a:gd name="T37" fmla="*/ 2147483646 h 254"/>
                <a:gd name="T38" fmla="*/ 2147483646 w 202"/>
                <a:gd name="T39" fmla="*/ 2147483646 h 254"/>
                <a:gd name="T40" fmla="*/ 2147483646 w 202"/>
                <a:gd name="T41" fmla="*/ 2147483646 h 254"/>
                <a:gd name="T42" fmla="*/ 2147483646 w 202"/>
                <a:gd name="T43" fmla="*/ 2147483646 h 254"/>
                <a:gd name="T44" fmla="*/ 2147483646 w 202"/>
                <a:gd name="T45" fmla="*/ 2147483646 h 254"/>
                <a:gd name="T46" fmla="*/ 2147483646 w 202"/>
                <a:gd name="T47" fmla="*/ 2147483646 h 254"/>
                <a:gd name="T48" fmla="*/ 2147483646 w 202"/>
                <a:gd name="T49" fmla="*/ 2147483646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2" h="254">
                  <a:moveTo>
                    <a:pt x="0" y="0"/>
                  </a:moveTo>
                  <a:cubicBezTo>
                    <a:pt x="106" y="0"/>
                    <a:pt x="106" y="0"/>
                    <a:pt x="106" y="0"/>
                  </a:cubicBezTo>
                  <a:cubicBezTo>
                    <a:pt x="135" y="0"/>
                    <a:pt x="158" y="8"/>
                    <a:pt x="172" y="22"/>
                  </a:cubicBezTo>
                  <a:cubicBezTo>
                    <a:pt x="182" y="33"/>
                    <a:pt x="188" y="47"/>
                    <a:pt x="188" y="63"/>
                  </a:cubicBezTo>
                  <a:cubicBezTo>
                    <a:pt x="188" y="64"/>
                    <a:pt x="188" y="64"/>
                    <a:pt x="188" y="64"/>
                  </a:cubicBezTo>
                  <a:cubicBezTo>
                    <a:pt x="188" y="97"/>
                    <a:pt x="168" y="114"/>
                    <a:pt x="148" y="122"/>
                  </a:cubicBezTo>
                  <a:cubicBezTo>
                    <a:pt x="178" y="132"/>
                    <a:pt x="202" y="149"/>
                    <a:pt x="202" y="184"/>
                  </a:cubicBezTo>
                  <a:cubicBezTo>
                    <a:pt x="202" y="184"/>
                    <a:pt x="202" y="184"/>
                    <a:pt x="202" y="184"/>
                  </a:cubicBezTo>
                  <a:cubicBezTo>
                    <a:pt x="202" y="228"/>
                    <a:pt x="166" y="254"/>
                    <a:pt x="111" y="254"/>
                  </a:cubicBezTo>
                  <a:cubicBezTo>
                    <a:pt x="0" y="254"/>
                    <a:pt x="0" y="254"/>
                    <a:pt x="0" y="254"/>
                  </a:cubicBezTo>
                  <a:lnTo>
                    <a:pt x="0" y="0"/>
                  </a:lnTo>
                  <a:close/>
                  <a:moveTo>
                    <a:pt x="102" y="113"/>
                  </a:moveTo>
                  <a:cubicBezTo>
                    <a:pt x="136" y="113"/>
                    <a:pt x="159" y="97"/>
                    <a:pt x="159" y="68"/>
                  </a:cubicBezTo>
                  <a:cubicBezTo>
                    <a:pt x="159" y="67"/>
                    <a:pt x="159" y="67"/>
                    <a:pt x="159" y="67"/>
                  </a:cubicBezTo>
                  <a:cubicBezTo>
                    <a:pt x="159" y="42"/>
                    <a:pt x="140" y="26"/>
                    <a:pt x="104" y="26"/>
                  </a:cubicBezTo>
                  <a:cubicBezTo>
                    <a:pt x="28" y="26"/>
                    <a:pt x="28" y="26"/>
                    <a:pt x="28" y="26"/>
                  </a:cubicBezTo>
                  <a:cubicBezTo>
                    <a:pt x="28" y="113"/>
                    <a:pt x="28" y="113"/>
                    <a:pt x="28" y="113"/>
                  </a:cubicBezTo>
                  <a:lnTo>
                    <a:pt x="102" y="113"/>
                  </a:lnTo>
                  <a:close/>
                  <a:moveTo>
                    <a:pt x="112" y="228"/>
                  </a:moveTo>
                  <a:cubicBezTo>
                    <a:pt x="150" y="228"/>
                    <a:pt x="173" y="211"/>
                    <a:pt x="173" y="183"/>
                  </a:cubicBezTo>
                  <a:cubicBezTo>
                    <a:pt x="173" y="182"/>
                    <a:pt x="173" y="182"/>
                    <a:pt x="173" y="182"/>
                  </a:cubicBezTo>
                  <a:cubicBezTo>
                    <a:pt x="173" y="154"/>
                    <a:pt x="150" y="138"/>
                    <a:pt x="107" y="138"/>
                  </a:cubicBezTo>
                  <a:cubicBezTo>
                    <a:pt x="28" y="138"/>
                    <a:pt x="28" y="138"/>
                    <a:pt x="28" y="138"/>
                  </a:cubicBezTo>
                  <a:cubicBezTo>
                    <a:pt x="28" y="228"/>
                    <a:pt x="28" y="228"/>
                    <a:pt x="28" y="228"/>
                  </a:cubicBezTo>
                  <a:lnTo>
                    <a:pt x="112" y="228"/>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6">
              <a:extLst>
                <a:ext uri="{FF2B5EF4-FFF2-40B4-BE49-F238E27FC236}">
                  <a16:creationId xmlns:a16="http://schemas.microsoft.com/office/drawing/2014/main" id="{D4120BD1-BFB8-FF2A-F353-A464F3DF5FD6}"/>
                </a:ext>
              </a:extLst>
            </p:cNvPr>
            <p:cNvSpPr>
              <a:spLocks noEditPoints="1"/>
            </p:cNvSpPr>
            <p:nvPr/>
          </p:nvSpPr>
          <p:spPr bwMode="gray">
            <a:xfrm>
              <a:off x="1271588" y="5445125"/>
              <a:ext cx="768350" cy="950913"/>
            </a:xfrm>
            <a:custGeom>
              <a:avLst/>
              <a:gdLst>
                <a:gd name="T0" fmla="*/ 0 w 207"/>
                <a:gd name="T1" fmla="*/ 0 h 254"/>
                <a:gd name="T2" fmla="*/ 2147483646 w 207"/>
                <a:gd name="T3" fmla="*/ 0 h 254"/>
                <a:gd name="T4" fmla="*/ 2147483646 w 207"/>
                <a:gd name="T5" fmla="*/ 2147483646 h 254"/>
                <a:gd name="T6" fmla="*/ 2147483646 w 207"/>
                <a:gd name="T7" fmla="*/ 2147483646 h 254"/>
                <a:gd name="T8" fmla="*/ 2147483646 w 207"/>
                <a:gd name="T9" fmla="*/ 2147483646 h 254"/>
                <a:gd name="T10" fmla="*/ 2147483646 w 207"/>
                <a:gd name="T11" fmla="*/ 2147483646 h 254"/>
                <a:gd name="T12" fmla="*/ 2147483646 w 207"/>
                <a:gd name="T13" fmla="*/ 2147483646 h 254"/>
                <a:gd name="T14" fmla="*/ 2147483646 w 207"/>
                <a:gd name="T15" fmla="*/ 2147483646 h 254"/>
                <a:gd name="T16" fmla="*/ 2147483646 w 207"/>
                <a:gd name="T17" fmla="*/ 2147483646 h 254"/>
                <a:gd name="T18" fmla="*/ 2147483646 w 207"/>
                <a:gd name="T19" fmla="*/ 2147483646 h 254"/>
                <a:gd name="T20" fmla="*/ 2147483646 w 207"/>
                <a:gd name="T21" fmla="*/ 2147483646 h 254"/>
                <a:gd name="T22" fmla="*/ 0 w 207"/>
                <a:gd name="T23" fmla="*/ 2147483646 h 254"/>
                <a:gd name="T24" fmla="*/ 0 w 207"/>
                <a:gd name="T25" fmla="*/ 0 h 254"/>
                <a:gd name="T26" fmla="*/ 2147483646 w 207"/>
                <a:gd name="T27" fmla="*/ 2147483646 h 254"/>
                <a:gd name="T28" fmla="*/ 2147483646 w 207"/>
                <a:gd name="T29" fmla="*/ 2147483646 h 254"/>
                <a:gd name="T30" fmla="*/ 2147483646 w 207"/>
                <a:gd name="T31" fmla="*/ 2147483646 h 254"/>
                <a:gd name="T32" fmla="*/ 2147483646 w 207"/>
                <a:gd name="T33" fmla="*/ 2147483646 h 254"/>
                <a:gd name="T34" fmla="*/ 2147483646 w 207"/>
                <a:gd name="T35" fmla="*/ 2147483646 h 254"/>
                <a:gd name="T36" fmla="*/ 2147483646 w 207"/>
                <a:gd name="T37" fmla="*/ 2147483646 h 254"/>
                <a:gd name="T38" fmla="*/ 2147483646 w 207"/>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7" h="254">
                  <a:moveTo>
                    <a:pt x="0" y="0"/>
                  </a:moveTo>
                  <a:cubicBezTo>
                    <a:pt x="108" y="0"/>
                    <a:pt x="108" y="0"/>
                    <a:pt x="108" y="0"/>
                  </a:cubicBezTo>
                  <a:cubicBezTo>
                    <a:pt x="139" y="0"/>
                    <a:pt x="163" y="9"/>
                    <a:pt x="179" y="25"/>
                  </a:cubicBezTo>
                  <a:cubicBezTo>
                    <a:pt x="191" y="38"/>
                    <a:pt x="198" y="55"/>
                    <a:pt x="198" y="75"/>
                  </a:cubicBezTo>
                  <a:cubicBezTo>
                    <a:pt x="198" y="76"/>
                    <a:pt x="198" y="76"/>
                    <a:pt x="198" y="76"/>
                  </a:cubicBezTo>
                  <a:cubicBezTo>
                    <a:pt x="198" y="118"/>
                    <a:pt x="170" y="143"/>
                    <a:pt x="130" y="150"/>
                  </a:cubicBezTo>
                  <a:cubicBezTo>
                    <a:pt x="207" y="254"/>
                    <a:pt x="207" y="254"/>
                    <a:pt x="207" y="254"/>
                  </a:cubicBezTo>
                  <a:cubicBezTo>
                    <a:pt x="173" y="254"/>
                    <a:pt x="173" y="254"/>
                    <a:pt x="173" y="254"/>
                  </a:cubicBezTo>
                  <a:cubicBezTo>
                    <a:pt x="100" y="155"/>
                    <a:pt x="100" y="155"/>
                    <a:pt x="100" y="155"/>
                  </a:cubicBezTo>
                  <a:cubicBezTo>
                    <a:pt x="28" y="155"/>
                    <a:pt x="28" y="155"/>
                    <a:pt x="28" y="155"/>
                  </a:cubicBezTo>
                  <a:cubicBezTo>
                    <a:pt x="28" y="254"/>
                    <a:pt x="28" y="254"/>
                    <a:pt x="28" y="254"/>
                  </a:cubicBezTo>
                  <a:cubicBezTo>
                    <a:pt x="0" y="254"/>
                    <a:pt x="0" y="254"/>
                    <a:pt x="0" y="254"/>
                  </a:cubicBezTo>
                  <a:lnTo>
                    <a:pt x="0" y="0"/>
                  </a:lnTo>
                  <a:close/>
                  <a:moveTo>
                    <a:pt x="105" y="129"/>
                  </a:moveTo>
                  <a:cubicBezTo>
                    <a:pt x="143" y="129"/>
                    <a:pt x="170" y="110"/>
                    <a:pt x="170" y="77"/>
                  </a:cubicBezTo>
                  <a:cubicBezTo>
                    <a:pt x="170" y="76"/>
                    <a:pt x="170" y="76"/>
                    <a:pt x="170" y="76"/>
                  </a:cubicBezTo>
                  <a:cubicBezTo>
                    <a:pt x="170" y="45"/>
                    <a:pt x="146" y="26"/>
                    <a:pt x="106" y="26"/>
                  </a:cubicBezTo>
                  <a:cubicBezTo>
                    <a:pt x="28" y="26"/>
                    <a:pt x="28" y="26"/>
                    <a:pt x="28" y="26"/>
                  </a:cubicBezTo>
                  <a:cubicBezTo>
                    <a:pt x="28" y="129"/>
                    <a:pt x="28" y="129"/>
                    <a:pt x="28" y="129"/>
                  </a:cubicBezTo>
                  <a:lnTo>
                    <a:pt x="105" y="129"/>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7">
              <a:extLst>
                <a:ext uri="{FF2B5EF4-FFF2-40B4-BE49-F238E27FC236}">
                  <a16:creationId xmlns:a16="http://schemas.microsoft.com/office/drawing/2014/main" id="{8E1D96A1-5523-6714-70D8-902C68FE26D0}"/>
                </a:ext>
              </a:extLst>
            </p:cNvPr>
            <p:cNvSpPr>
              <a:spLocks noEditPoints="1"/>
            </p:cNvSpPr>
            <p:nvPr/>
          </p:nvSpPr>
          <p:spPr bwMode="gray">
            <a:xfrm>
              <a:off x="2219325" y="5437188"/>
              <a:ext cx="946150" cy="958850"/>
            </a:xfrm>
            <a:custGeom>
              <a:avLst/>
              <a:gdLst>
                <a:gd name="T0" fmla="*/ 2147483646 w 596"/>
                <a:gd name="T1" fmla="*/ 2147483646 h 604"/>
                <a:gd name="T2" fmla="*/ 2147483646 w 596"/>
                <a:gd name="T3" fmla="*/ 2147483646 h 604"/>
                <a:gd name="T4" fmla="*/ 2147483646 w 596"/>
                <a:gd name="T5" fmla="*/ 2147483646 h 604"/>
                <a:gd name="T6" fmla="*/ 2147483646 w 596"/>
                <a:gd name="T7" fmla="*/ 2147483646 h 604"/>
                <a:gd name="T8" fmla="*/ 2147483646 w 596"/>
                <a:gd name="T9" fmla="*/ 0 h 604"/>
                <a:gd name="T10" fmla="*/ 0 w 596"/>
                <a:gd name="T11" fmla="*/ 2147483646 h 604"/>
                <a:gd name="T12" fmla="*/ 2147483646 w 596"/>
                <a:gd name="T13" fmla="*/ 2147483646 h 604"/>
                <a:gd name="T14" fmla="*/ 2147483646 w 596"/>
                <a:gd name="T15" fmla="*/ 2147483646 h 604"/>
                <a:gd name="T16" fmla="*/ 2147483646 w 596"/>
                <a:gd name="T17" fmla="*/ 2147483646 h 604"/>
                <a:gd name="T18" fmla="*/ 2147483646 w 596"/>
                <a:gd name="T19" fmla="*/ 2147483646 h 604"/>
                <a:gd name="T20" fmla="*/ 2147483646 w 596"/>
                <a:gd name="T21" fmla="*/ 2147483646 h 604"/>
                <a:gd name="T22" fmla="*/ 2147483646 w 596"/>
                <a:gd name="T23" fmla="*/ 0 h 604"/>
                <a:gd name="T24" fmla="*/ 2147483646 w 596"/>
                <a:gd name="T25" fmla="*/ 0 h 6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6" h="604">
                  <a:moveTo>
                    <a:pt x="299" y="80"/>
                  </a:moveTo>
                  <a:lnTo>
                    <a:pt x="430" y="385"/>
                  </a:lnTo>
                  <a:lnTo>
                    <a:pt x="163" y="385"/>
                  </a:lnTo>
                  <a:lnTo>
                    <a:pt x="299" y="80"/>
                  </a:lnTo>
                  <a:close/>
                  <a:moveTo>
                    <a:pt x="268" y="0"/>
                  </a:moveTo>
                  <a:lnTo>
                    <a:pt x="0" y="604"/>
                  </a:lnTo>
                  <a:lnTo>
                    <a:pt x="67" y="604"/>
                  </a:lnTo>
                  <a:lnTo>
                    <a:pt x="137" y="446"/>
                  </a:lnTo>
                  <a:lnTo>
                    <a:pt x="458" y="446"/>
                  </a:lnTo>
                  <a:lnTo>
                    <a:pt x="526" y="604"/>
                  </a:lnTo>
                  <a:lnTo>
                    <a:pt x="596" y="604"/>
                  </a:lnTo>
                  <a:lnTo>
                    <a:pt x="329" y="0"/>
                  </a:lnTo>
                  <a:lnTo>
                    <a:pt x="268"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8">
              <a:extLst>
                <a:ext uri="{FF2B5EF4-FFF2-40B4-BE49-F238E27FC236}">
                  <a16:creationId xmlns:a16="http://schemas.microsoft.com/office/drawing/2014/main" id="{5B73B3F7-1B74-E521-8D94-AF394249763B}"/>
                </a:ext>
              </a:extLst>
            </p:cNvPr>
            <p:cNvSpPr>
              <a:spLocks/>
            </p:cNvSpPr>
            <p:nvPr/>
          </p:nvSpPr>
          <p:spPr bwMode="gray">
            <a:xfrm>
              <a:off x="3321050" y="5429250"/>
              <a:ext cx="839788" cy="982663"/>
            </a:xfrm>
            <a:custGeom>
              <a:avLst/>
              <a:gdLst>
                <a:gd name="T0" fmla="*/ 0 w 226"/>
                <a:gd name="T1" fmla="*/ 2147483646 h 262"/>
                <a:gd name="T2" fmla="*/ 0 w 226"/>
                <a:gd name="T3" fmla="*/ 2147483646 h 262"/>
                <a:gd name="T4" fmla="*/ 2147483646 w 226"/>
                <a:gd name="T5" fmla="*/ 0 h 262"/>
                <a:gd name="T6" fmla="*/ 2147483646 w 226"/>
                <a:gd name="T7" fmla="*/ 2147483646 h 262"/>
                <a:gd name="T8" fmla="*/ 2147483646 w 226"/>
                <a:gd name="T9" fmla="*/ 2147483646 h 262"/>
                <a:gd name="T10" fmla="*/ 2147483646 w 226"/>
                <a:gd name="T11" fmla="*/ 2147483646 h 262"/>
                <a:gd name="T12" fmla="*/ 2147483646 w 226"/>
                <a:gd name="T13" fmla="*/ 2147483646 h 262"/>
                <a:gd name="T14" fmla="*/ 2147483646 w 226"/>
                <a:gd name="T15" fmla="*/ 2147483646 h 262"/>
                <a:gd name="T16" fmla="*/ 2147483646 w 226"/>
                <a:gd name="T17" fmla="*/ 2147483646 h 262"/>
                <a:gd name="T18" fmla="*/ 2147483646 w 226"/>
                <a:gd name="T19" fmla="*/ 2147483646 h 262"/>
                <a:gd name="T20" fmla="*/ 2147483646 w 226"/>
                <a:gd name="T21" fmla="*/ 2147483646 h 262"/>
                <a:gd name="T22" fmla="*/ 2147483646 w 226"/>
                <a:gd name="T23" fmla="*/ 2147483646 h 262"/>
                <a:gd name="T24" fmla="*/ 0 w 226"/>
                <a:gd name="T25" fmla="*/ 2147483646 h 2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6" h="262">
                  <a:moveTo>
                    <a:pt x="0" y="132"/>
                  </a:moveTo>
                  <a:cubicBezTo>
                    <a:pt x="0" y="131"/>
                    <a:pt x="0" y="131"/>
                    <a:pt x="0" y="131"/>
                  </a:cubicBezTo>
                  <a:cubicBezTo>
                    <a:pt x="0" y="59"/>
                    <a:pt x="53" y="0"/>
                    <a:pt x="127" y="0"/>
                  </a:cubicBezTo>
                  <a:cubicBezTo>
                    <a:pt x="172" y="0"/>
                    <a:pt x="199" y="16"/>
                    <a:pt x="224" y="40"/>
                  </a:cubicBezTo>
                  <a:cubicBezTo>
                    <a:pt x="205" y="61"/>
                    <a:pt x="205" y="61"/>
                    <a:pt x="205" y="61"/>
                  </a:cubicBezTo>
                  <a:cubicBezTo>
                    <a:pt x="184" y="41"/>
                    <a:pt x="160" y="26"/>
                    <a:pt x="126" y="26"/>
                  </a:cubicBezTo>
                  <a:cubicBezTo>
                    <a:pt x="71" y="26"/>
                    <a:pt x="29" y="72"/>
                    <a:pt x="29" y="130"/>
                  </a:cubicBezTo>
                  <a:cubicBezTo>
                    <a:pt x="29" y="131"/>
                    <a:pt x="29" y="131"/>
                    <a:pt x="29" y="131"/>
                  </a:cubicBezTo>
                  <a:cubicBezTo>
                    <a:pt x="29" y="190"/>
                    <a:pt x="71" y="236"/>
                    <a:pt x="126" y="236"/>
                  </a:cubicBezTo>
                  <a:cubicBezTo>
                    <a:pt x="161" y="236"/>
                    <a:pt x="183" y="222"/>
                    <a:pt x="207" y="199"/>
                  </a:cubicBezTo>
                  <a:cubicBezTo>
                    <a:pt x="226" y="217"/>
                    <a:pt x="226" y="217"/>
                    <a:pt x="226" y="217"/>
                  </a:cubicBezTo>
                  <a:cubicBezTo>
                    <a:pt x="200" y="244"/>
                    <a:pt x="171" y="262"/>
                    <a:pt x="126" y="262"/>
                  </a:cubicBezTo>
                  <a:cubicBezTo>
                    <a:pt x="53" y="262"/>
                    <a:pt x="0" y="204"/>
                    <a:pt x="0" y="132"/>
                  </a:cubicBezTo>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9">
              <a:extLst>
                <a:ext uri="{FF2B5EF4-FFF2-40B4-BE49-F238E27FC236}">
                  <a16:creationId xmlns:a16="http://schemas.microsoft.com/office/drawing/2014/main" id="{2157D56E-F492-9D6B-7594-64BB81FB2087}"/>
                </a:ext>
              </a:extLst>
            </p:cNvPr>
            <p:cNvSpPr>
              <a:spLocks/>
            </p:cNvSpPr>
            <p:nvPr/>
          </p:nvSpPr>
          <p:spPr bwMode="gray">
            <a:xfrm>
              <a:off x="446405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0">
              <a:extLst>
                <a:ext uri="{FF2B5EF4-FFF2-40B4-BE49-F238E27FC236}">
                  <a16:creationId xmlns:a16="http://schemas.microsoft.com/office/drawing/2014/main" id="{D57A3267-7849-765B-1D43-91EB10AA6A55}"/>
                </a:ext>
              </a:extLst>
            </p:cNvPr>
            <p:cNvSpPr>
              <a:spLocks/>
            </p:cNvSpPr>
            <p:nvPr/>
          </p:nvSpPr>
          <p:spPr bwMode="gray">
            <a:xfrm>
              <a:off x="534035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3"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1">
              <a:extLst>
                <a:ext uri="{FF2B5EF4-FFF2-40B4-BE49-F238E27FC236}">
                  <a16:creationId xmlns:a16="http://schemas.microsoft.com/office/drawing/2014/main" id="{8C4E949B-89FC-19D5-3F33-29A371E0E61B}"/>
                </a:ext>
              </a:extLst>
            </p:cNvPr>
            <p:cNvSpPr>
              <a:spLocks/>
            </p:cNvSpPr>
            <p:nvPr/>
          </p:nvSpPr>
          <p:spPr bwMode="gray">
            <a:xfrm>
              <a:off x="577850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5"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2">
              <a:extLst>
                <a:ext uri="{FF2B5EF4-FFF2-40B4-BE49-F238E27FC236}">
                  <a16:creationId xmlns:a16="http://schemas.microsoft.com/office/drawing/2014/main" id="{55C46428-3058-2165-CDC4-A2BAF2E95FA1}"/>
                </a:ext>
              </a:extLst>
            </p:cNvPr>
            <p:cNvSpPr>
              <a:spLocks/>
            </p:cNvSpPr>
            <p:nvPr/>
          </p:nvSpPr>
          <p:spPr bwMode="gray">
            <a:xfrm>
              <a:off x="692150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3">
              <a:extLst>
                <a:ext uri="{FF2B5EF4-FFF2-40B4-BE49-F238E27FC236}">
                  <a16:creationId xmlns:a16="http://schemas.microsoft.com/office/drawing/2014/main" id="{62F44976-0C52-477D-F6BA-7233A83B8311}"/>
                </a:ext>
              </a:extLst>
            </p:cNvPr>
            <p:cNvSpPr>
              <a:spLocks/>
            </p:cNvSpPr>
            <p:nvPr/>
          </p:nvSpPr>
          <p:spPr bwMode="gray">
            <a:xfrm>
              <a:off x="7880350" y="5445125"/>
              <a:ext cx="627063" cy="950913"/>
            </a:xfrm>
            <a:custGeom>
              <a:avLst/>
              <a:gdLst>
                <a:gd name="T0" fmla="*/ 0 w 395"/>
                <a:gd name="T1" fmla="*/ 0 h 599"/>
                <a:gd name="T2" fmla="*/ 0 w 395"/>
                <a:gd name="T3" fmla="*/ 2147483646 h 599"/>
                <a:gd name="T4" fmla="*/ 2147483646 w 395"/>
                <a:gd name="T5" fmla="*/ 2147483646 h 599"/>
                <a:gd name="T6" fmla="*/ 2147483646 w 395"/>
                <a:gd name="T7" fmla="*/ 2147483646 h 599"/>
                <a:gd name="T8" fmla="*/ 2147483646 w 395"/>
                <a:gd name="T9" fmla="*/ 2147483646 h 599"/>
                <a:gd name="T10" fmla="*/ 2147483646 w 395"/>
                <a:gd name="T11" fmla="*/ 0 h 599"/>
                <a:gd name="T12" fmla="*/ 0 w 395"/>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5" h="599">
                  <a:moveTo>
                    <a:pt x="0" y="0"/>
                  </a:moveTo>
                  <a:lnTo>
                    <a:pt x="0" y="599"/>
                  </a:lnTo>
                  <a:lnTo>
                    <a:pt x="395" y="599"/>
                  </a:lnTo>
                  <a:lnTo>
                    <a:pt x="395" y="535"/>
                  </a:lnTo>
                  <a:lnTo>
                    <a:pt x="65" y="535"/>
                  </a:lnTo>
                  <a:lnTo>
                    <a:pt x="65"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4">
              <a:extLst>
                <a:ext uri="{FF2B5EF4-FFF2-40B4-BE49-F238E27FC236}">
                  <a16:creationId xmlns:a16="http://schemas.microsoft.com/office/drawing/2014/main" id="{D89FF14A-809D-5F1A-7DBD-3FABB6DD11DD}"/>
                </a:ext>
              </a:extLst>
            </p:cNvPr>
            <p:cNvSpPr>
              <a:spLocks/>
            </p:cNvSpPr>
            <p:nvPr/>
          </p:nvSpPr>
          <p:spPr bwMode="gray">
            <a:xfrm>
              <a:off x="8767763" y="5445125"/>
              <a:ext cx="630238" cy="950913"/>
            </a:xfrm>
            <a:custGeom>
              <a:avLst/>
              <a:gdLst>
                <a:gd name="T0" fmla="*/ 0 w 397"/>
                <a:gd name="T1" fmla="*/ 0 h 599"/>
                <a:gd name="T2" fmla="*/ 0 w 397"/>
                <a:gd name="T3" fmla="*/ 2147483646 h 599"/>
                <a:gd name="T4" fmla="*/ 2147483646 w 397"/>
                <a:gd name="T5" fmla="*/ 2147483646 h 599"/>
                <a:gd name="T6" fmla="*/ 2147483646 w 397"/>
                <a:gd name="T7" fmla="*/ 2147483646 h 599"/>
                <a:gd name="T8" fmla="*/ 2147483646 w 397"/>
                <a:gd name="T9" fmla="*/ 2147483646 h 599"/>
                <a:gd name="T10" fmla="*/ 2147483646 w 397"/>
                <a:gd name="T11" fmla="*/ 0 h 599"/>
                <a:gd name="T12" fmla="*/ 0 w 397"/>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 h="599">
                  <a:moveTo>
                    <a:pt x="0" y="0"/>
                  </a:moveTo>
                  <a:lnTo>
                    <a:pt x="0" y="599"/>
                  </a:lnTo>
                  <a:lnTo>
                    <a:pt x="397" y="599"/>
                  </a:lnTo>
                  <a:lnTo>
                    <a:pt x="397" y="535"/>
                  </a:lnTo>
                  <a:lnTo>
                    <a:pt x="68" y="535"/>
                  </a:lnTo>
                  <a:lnTo>
                    <a:pt x="68"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0" name="Text Placeholder 17"/>
          <p:cNvSpPr>
            <a:spLocks noGrp="1"/>
          </p:cNvSpPr>
          <p:nvPr>
            <p:ph type="body" sz="quarter" idx="15"/>
          </p:nvPr>
        </p:nvSpPr>
        <p:spPr>
          <a:xfrm>
            <a:off x="670561" y="1341120"/>
            <a:ext cx="11049775" cy="1426464"/>
          </a:xfrm>
          <a:solidFill>
            <a:schemeClr val="accent3"/>
          </a:solidFill>
        </p:spPr>
        <p:txBody>
          <a:bodyPr lIns="182880" tIns="320040" rIns="365760"/>
          <a:lstStyle>
            <a:lvl1pPr marL="0" indent="0">
              <a:lnSpc>
                <a:spcPct val="100000"/>
              </a:lnSpc>
              <a:spcBef>
                <a:spcPts val="0"/>
              </a:spcBef>
              <a:buNone/>
              <a:defRPr sz="2667">
                <a:solidFill>
                  <a:schemeClr val="accent2"/>
                </a:solidFill>
              </a:defRPr>
            </a:lvl1pPr>
            <a:lvl2pPr marL="0" indent="0">
              <a:lnSpc>
                <a:spcPct val="100000"/>
              </a:lnSpc>
              <a:spcBef>
                <a:spcPts val="0"/>
              </a:spcBef>
              <a:buNone/>
              <a:defRPr sz="2667">
                <a:solidFill>
                  <a:schemeClr val="tx1"/>
                </a:solidFill>
              </a:defRPr>
            </a:lvl2pPr>
            <a:lvl3pPr marL="0" indent="0">
              <a:lnSpc>
                <a:spcPct val="100000"/>
              </a:lnSpc>
              <a:spcBef>
                <a:spcPts val="0"/>
              </a:spcBef>
              <a:buNone/>
              <a:defRPr sz="2667">
                <a:solidFill>
                  <a:schemeClr val="tx1"/>
                </a:solidFill>
              </a:defRPr>
            </a:lvl3pPr>
            <a:lvl4pPr marL="0" indent="0">
              <a:lnSpc>
                <a:spcPct val="100000"/>
              </a:lnSpc>
              <a:spcBef>
                <a:spcPts val="0"/>
              </a:spcBef>
              <a:buNone/>
              <a:defRPr sz="2667">
                <a:solidFill>
                  <a:schemeClr val="tx1"/>
                </a:solidFill>
              </a:defRPr>
            </a:lvl4pPr>
            <a:lvl5pPr marL="0" indent="0">
              <a:lnSpc>
                <a:spcPct val="100000"/>
              </a:lnSpc>
              <a:spcBef>
                <a:spcPts val="0"/>
              </a:spcBef>
              <a:buNone/>
              <a:defRPr sz="2667">
                <a:solidFill>
                  <a:schemeClr val="tx1"/>
                </a:solidFill>
              </a:defRPr>
            </a:lvl5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endParaRPr dirty="0"/>
          </a:p>
        </p:txBody>
      </p:sp>
      <p:sp>
        <p:nvSpPr>
          <p:cNvPr id="17" name="Content Placeholder 2"/>
          <p:cNvSpPr>
            <a:spLocks noGrp="1"/>
          </p:cNvSpPr>
          <p:nvPr>
            <p:ph idx="1"/>
          </p:nvPr>
        </p:nvSpPr>
        <p:spPr>
          <a:xfrm>
            <a:off x="612884" y="3035808"/>
            <a:ext cx="10972800" cy="2804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 name="Text Placeholder 19"/>
          <p:cNvSpPr>
            <a:spLocks noGrp="1"/>
          </p:cNvSpPr>
          <p:nvPr>
            <p:ph type="body" sz="quarter" idx="13"/>
          </p:nvPr>
        </p:nvSpPr>
        <p:spPr>
          <a:xfrm>
            <a:off x="426720" y="1097280"/>
            <a:ext cx="11058144" cy="1426464"/>
          </a:xfrm>
          <a:ln>
            <a:solidFill>
              <a:schemeClr val="tx1"/>
            </a:solidFill>
          </a:ln>
        </p:spPr>
        <p:txBody>
          <a:bodyPr lIns="365760" tIns="457200" rIns="182880" bIns="182880" anchor="ctr"/>
          <a:lstStyle>
            <a:lvl1pPr marL="0" indent="0">
              <a:buNone/>
              <a:defRPr sz="2800">
                <a:solidFill>
                  <a:schemeClr val="tx1"/>
                </a:solidFill>
              </a:defRPr>
            </a:lvl1pPr>
          </a:lstStyle>
          <a:p>
            <a:pPr lvl="0"/>
            <a:r>
              <a:rPr lang="en-US"/>
              <a:t>Click to edit Master text styles</a:t>
            </a:r>
          </a:p>
        </p:txBody>
      </p:sp>
      <p:sp>
        <p:nvSpPr>
          <p:cNvPr id="15" name="Footer Placeholder 3">
            <a:extLst>
              <a:ext uri="{FF2B5EF4-FFF2-40B4-BE49-F238E27FC236}">
                <a16:creationId xmlns:a16="http://schemas.microsoft.com/office/drawing/2014/main" id="{79756F3A-FC9F-DC19-BEFB-AB834505C393}"/>
              </a:ext>
            </a:extLst>
          </p:cNvPr>
          <p:cNvSpPr>
            <a:spLocks noGrp="1"/>
          </p:cNvSpPr>
          <p:nvPr>
            <p:ph type="ftr" sz="quarter" idx="16"/>
          </p:nvPr>
        </p:nvSpPr>
        <p:spPr/>
        <p:txBody>
          <a:bodyPr/>
          <a:lstStyle>
            <a:lvl1pPr>
              <a:defRPr/>
            </a:lvl1pPr>
          </a:lstStyle>
          <a:p>
            <a:pPr>
              <a:defRPr/>
            </a:pPr>
            <a:endParaRPr lang="en-US"/>
          </a:p>
        </p:txBody>
      </p:sp>
      <p:sp>
        <p:nvSpPr>
          <p:cNvPr id="16" name="Slide Number Placeholder 4">
            <a:extLst>
              <a:ext uri="{FF2B5EF4-FFF2-40B4-BE49-F238E27FC236}">
                <a16:creationId xmlns:a16="http://schemas.microsoft.com/office/drawing/2014/main" id="{96CF253A-EF20-38B5-6BD7-3EAAC2D06496}"/>
              </a:ext>
            </a:extLst>
          </p:cNvPr>
          <p:cNvSpPr>
            <a:spLocks noGrp="1"/>
          </p:cNvSpPr>
          <p:nvPr>
            <p:ph type="sldNum" sz="quarter" idx="17"/>
          </p:nvPr>
        </p:nvSpPr>
        <p:spPr/>
        <p:txBody>
          <a:bodyPr/>
          <a:lstStyle>
            <a:lvl1pPr>
              <a:defRPr/>
            </a:lvl1pPr>
          </a:lstStyle>
          <a:p>
            <a:pPr>
              <a:defRPr/>
            </a:pPr>
            <a:fld id="{09A255DD-ABB9-45BF-A41E-2E136DD875DC}" type="slidenum">
              <a:rPr lang="en-US"/>
              <a:pPr>
                <a:defRPr/>
              </a:pPr>
              <a:t>‹#›</a:t>
            </a:fld>
            <a:endParaRPr lang="en-US"/>
          </a:p>
        </p:txBody>
      </p:sp>
    </p:spTree>
    <p:extLst>
      <p:ext uri="{BB962C8B-B14F-4D97-AF65-F5344CB8AC3E}">
        <p14:creationId xmlns:p14="http://schemas.microsoft.com/office/powerpoint/2010/main" val="4131043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allout C">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2B49522E-DD70-55BE-30D4-A6B9F047796D}"/>
              </a:ext>
            </a:extLst>
          </p:cNvPr>
          <p:cNvGrpSpPr>
            <a:grpSpLocks/>
          </p:cNvGrpSpPr>
          <p:nvPr/>
        </p:nvGrpSpPr>
        <p:grpSpPr bwMode="auto">
          <a:xfrm>
            <a:off x="612775" y="6197600"/>
            <a:ext cx="2616200" cy="280988"/>
            <a:chOff x="247650" y="5429250"/>
            <a:chExt cx="9150351" cy="982663"/>
          </a:xfrm>
        </p:grpSpPr>
        <p:sp>
          <p:nvSpPr>
            <p:cNvPr id="4" name="Freeform 5">
              <a:extLst>
                <a:ext uri="{FF2B5EF4-FFF2-40B4-BE49-F238E27FC236}">
                  <a16:creationId xmlns:a16="http://schemas.microsoft.com/office/drawing/2014/main" id="{EF3FF3B6-3236-76C5-E3CE-F069148E4151}"/>
                </a:ext>
              </a:extLst>
            </p:cNvPr>
            <p:cNvSpPr>
              <a:spLocks noEditPoints="1"/>
            </p:cNvSpPr>
            <p:nvPr/>
          </p:nvSpPr>
          <p:spPr bwMode="gray">
            <a:xfrm>
              <a:off x="247650" y="5445125"/>
              <a:ext cx="749300" cy="950913"/>
            </a:xfrm>
            <a:custGeom>
              <a:avLst/>
              <a:gdLst>
                <a:gd name="T0" fmla="*/ 0 w 202"/>
                <a:gd name="T1" fmla="*/ 0 h 254"/>
                <a:gd name="T2" fmla="*/ 2147483646 w 202"/>
                <a:gd name="T3" fmla="*/ 0 h 254"/>
                <a:gd name="T4" fmla="*/ 2147483646 w 202"/>
                <a:gd name="T5" fmla="*/ 2147483646 h 254"/>
                <a:gd name="T6" fmla="*/ 2147483646 w 202"/>
                <a:gd name="T7" fmla="*/ 2147483646 h 254"/>
                <a:gd name="T8" fmla="*/ 2147483646 w 202"/>
                <a:gd name="T9" fmla="*/ 2147483646 h 254"/>
                <a:gd name="T10" fmla="*/ 2147483646 w 202"/>
                <a:gd name="T11" fmla="*/ 2147483646 h 254"/>
                <a:gd name="T12" fmla="*/ 2147483646 w 202"/>
                <a:gd name="T13" fmla="*/ 2147483646 h 254"/>
                <a:gd name="T14" fmla="*/ 2147483646 w 202"/>
                <a:gd name="T15" fmla="*/ 2147483646 h 254"/>
                <a:gd name="T16" fmla="*/ 2147483646 w 202"/>
                <a:gd name="T17" fmla="*/ 2147483646 h 254"/>
                <a:gd name="T18" fmla="*/ 0 w 202"/>
                <a:gd name="T19" fmla="*/ 2147483646 h 254"/>
                <a:gd name="T20" fmla="*/ 0 w 202"/>
                <a:gd name="T21" fmla="*/ 0 h 254"/>
                <a:gd name="T22" fmla="*/ 2147483646 w 202"/>
                <a:gd name="T23" fmla="*/ 2147483646 h 254"/>
                <a:gd name="T24" fmla="*/ 2147483646 w 202"/>
                <a:gd name="T25" fmla="*/ 2147483646 h 254"/>
                <a:gd name="T26" fmla="*/ 2147483646 w 202"/>
                <a:gd name="T27" fmla="*/ 2147483646 h 254"/>
                <a:gd name="T28" fmla="*/ 2147483646 w 202"/>
                <a:gd name="T29" fmla="*/ 2147483646 h 254"/>
                <a:gd name="T30" fmla="*/ 2147483646 w 202"/>
                <a:gd name="T31" fmla="*/ 2147483646 h 254"/>
                <a:gd name="T32" fmla="*/ 2147483646 w 202"/>
                <a:gd name="T33" fmla="*/ 2147483646 h 254"/>
                <a:gd name="T34" fmla="*/ 2147483646 w 202"/>
                <a:gd name="T35" fmla="*/ 2147483646 h 254"/>
                <a:gd name="T36" fmla="*/ 2147483646 w 202"/>
                <a:gd name="T37" fmla="*/ 2147483646 h 254"/>
                <a:gd name="T38" fmla="*/ 2147483646 w 202"/>
                <a:gd name="T39" fmla="*/ 2147483646 h 254"/>
                <a:gd name="T40" fmla="*/ 2147483646 w 202"/>
                <a:gd name="T41" fmla="*/ 2147483646 h 254"/>
                <a:gd name="T42" fmla="*/ 2147483646 w 202"/>
                <a:gd name="T43" fmla="*/ 2147483646 h 254"/>
                <a:gd name="T44" fmla="*/ 2147483646 w 202"/>
                <a:gd name="T45" fmla="*/ 2147483646 h 254"/>
                <a:gd name="T46" fmla="*/ 2147483646 w 202"/>
                <a:gd name="T47" fmla="*/ 2147483646 h 254"/>
                <a:gd name="T48" fmla="*/ 2147483646 w 202"/>
                <a:gd name="T49" fmla="*/ 2147483646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2" h="254">
                  <a:moveTo>
                    <a:pt x="0" y="0"/>
                  </a:moveTo>
                  <a:cubicBezTo>
                    <a:pt x="106" y="0"/>
                    <a:pt x="106" y="0"/>
                    <a:pt x="106" y="0"/>
                  </a:cubicBezTo>
                  <a:cubicBezTo>
                    <a:pt x="135" y="0"/>
                    <a:pt x="158" y="8"/>
                    <a:pt x="172" y="22"/>
                  </a:cubicBezTo>
                  <a:cubicBezTo>
                    <a:pt x="182" y="33"/>
                    <a:pt x="188" y="47"/>
                    <a:pt x="188" y="63"/>
                  </a:cubicBezTo>
                  <a:cubicBezTo>
                    <a:pt x="188" y="64"/>
                    <a:pt x="188" y="64"/>
                    <a:pt x="188" y="64"/>
                  </a:cubicBezTo>
                  <a:cubicBezTo>
                    <a:pt x="188" y="97"/>
                    <a:pt x="168" y="114"/>
                    <a:pt x="148" y="122"/>
                  </a:cubicBezTo>
                  <a:cubicBezTo>
                    <a:pt x="178" y="132"/>
                    <a:pt x="202" y="149"/>
                    <a:pt x="202" y="184"/>
                  </a:cubicBezTo>
                  <a:cubicBezTo>
                    <a:pt x="202" y="184"/>
                    <a:pt x="202" y="184"/>
                    <a:pt x="202" y="184"/>
                  </a:cubicBezTo>
                  <a:cubicBezTo>
                    <a:pt x="202" y="228"/>
                    <a:pt x="166" y="254"/>
                    <a:pt x="111" y="254"/>
                  </a:cubicBezTo>
                  <a:cubicBezTo>
                    <a:pt x="0" y="254"/>
                    <a:pt x="0" y="254"/>
                    <a:pt x="0" y="254"/>
                  </a:cubicBezTo>
                  <a:lnTo>
                    <a:pt x="0" y="0"/>
                  </a:lnTo>
                  <a:close/>
                  <a:moveTo>
                    <a:pt x="102" y="113"/>
                  </a:moveTo>
                  <a:cubicBezTo>
                    <a:pt x="136" y="113"/>
                    <a:pt x="159" y="97"/>
                    <a:pt x="159" y="68"/>
                  </a:cubicBezTo>
                  <a:cubicBezTo>
                    <a:pt x="159" y="67"/>
                    <a:pt x="159" y="67"/>
                    <a:pt x="159" y="67"/>
                  </a:cubicBezTo>
                  <a:cubicBezTo>
                    <a:pt x="159" y="42"/>
                    <a:pt x="140" y="26"/>
                    <a:pt x="104" y="26"/>
                  </a:cubicBezTo>
                  <a:cubicBezTo>
                    <a:pt x="28" y="26"/>
                    <a:pt x="28" y="26"/>
                    <a:pt x="28" y="26"/>
                  </a:cubicBezTo>
                  <a:cubicBezTo>
                    <a:pt x="28" y="113"/>
                    <a:pt x="28" y="113"/>
                    <a:pt x="28" y="113"/>
                  </a:cubicBezTo>
                  <a:lnTo>
                    <a:pt x="102" y="113"/>
                  </a:lnTo>
                  <a:close/>
                  <a:moveTo>
                    <a:pt x="112" y="228"/>
                  </a:moveTo>
                  <a:cubicBezTo>
                    <a:pt x="150" y="228"/>
                    <a:pt x="173" y="211"/>
                    <a:pt x="173" y="183"/>
                  </a:cubicBezTo>
                  <a:cubicBezTo>
                    <a:pt x="173" y="182"/>
                    <a:pt x="173" y="182"/>
                    <a:pt x="173" y="182"/>
                  </a:cubicBezTo>
                  <a:cubicBezTo>
                    <a:pt x="173" y="154"/>
                    <a:pt x="150" y="138"/>
                    <a:pt x="107" y="138"/>
                  </a:cubicBezTo>
                  <a:cubicBezTo>
                    <a:pt x="28" y="138"/>
                    <a:pt x="28" y="138"/>
                    <a:pt x="28" y="138"/>
                  </a:cubicBezTo>
                  <a:cubicBezTo>
                    <a:pt x="28" y="228"/>
                    <a:pt x="28" y="228"/>
                    <a:pt x="28" y="228"/>
                  </a:cubicBezTo>
                  <a:lnTo>
                    <a:pt x="112" y="228"/>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6">
              <a:extLst>
                <a:ext uri="{FF2B5EF4-FFF2-40B4-BE49-F238E27FC236}">
                  <a16:creationId xmlns:a16="http://schemas.microsoft.com/office/drawing/2014/main" id="{ACD7B40E-6D01-1607-1E87-14A66B5B8FA3}"/>
                </a:ext>
              </a:extLst>
            </p:cNvPr>
            <p:cNvSpPr>
              <a:spLocks noEditPoints="1"/>
            </p:cNvSpPr>
            <p:nvPr/>
          </p:nvSpPr>
          <p:spPr bwMode="gray">
            <a:xfrm>
              <a:off x="1271588" y="5445125"/>
              <a:ext cx="768350" cy="950913"/>
            </a:xfrm>
            <a:custGeom>
              <a:avLst/>
              <a:gdLst>
                <a:gd name="T0" fmla="*/ 0 w 207"/>
                <a:gd name="T1" fmla="*/ 0 h 254"/>
                <a:gd name="T2" fmla="*/ 2147483646 w 207"/>
                <a:gd name="T3" fmla="*/ 0 h 254"/>
                <a:gd name="T4" fmla="*/ 2147483646 w 207"/>
                <a:gd name="T5" fmla="*/ 2147483646 h 254"/>
                <a:gd name="T6" fmla="*/ 2147483646 w 207"/>
                <a:gd name="T7" fmla="*/ 2147483646 h 254"/>
                <a:gd name="T8" fmla="*/ 2147483646 w 207"/>
                <a:gd name="T9" fmla="*/ 2147483646 h 254"/>
                <a:gd name="T10" fmla="*/ 2147483646 w 207"/>
                <a:gd name="T11" fmla="*/ 2147483646 h 254"/>
                <a:gd name="T12" fmla="*/ 2147483646 w 207"/>
                <a:gd name="T13" fmla="*/ 2147483646 h 254"/>
                <a:gd name="T14" fmla="*/ 2147483646 w 207"/>
                <a:gd name="T15" fmla="*/ 2147483646 h 254"/>
                <a:gd name="T16" fmla="*/ 2147483646 w 207"/>
                <a:gd name="T17" fmla="*/ 2147483646 h 254"/>
                <a:gd name="T18" fmla="*/ 2147483646 w 207"/>
                <a:gd name="T19" fmla="*/ 2147483646 h 254"/>
                <a:gd name="T20" fmla="*/ 2147483646 w 207"/>
                <a:gd name="T21" fmla="*/ 2147483646 h 254"/>
                <a:gd name="T22" fmla="*/ 0 w 207"/>
                <a:gd name="T23" fmla="*/ 2147483646 h 254"/>
                <a:gd name="T24" fmla="*/ 0 w 207"/>
                <a:gd name="T25" fmla="*/ 0 h 254"/>
                <a:gd name="T26" fmla="*/ 2147483646 w 207"/>
                <a:gd name="T27" fmla="*/ 2147483646 h 254"/>
                <a:gd name="T28" fmla="*/ 2147483646 w 207"/>
                <a:gd name="T29" fmla="*/ 2147483646 h 254"/>
                <a:gd name="T30" fmla="*/ 2147483646 w 207"/>
                <a:gd name="T31" fmla="*/ 2147483646 h 254"/>
                <a:gd name="T32" fmla="*/ 2147483646 w 207"/>
                <a:gd name="T33" fmla="*/ 2147483646 h 254"/>
                <a:gd name="T34" fmla="*/ 2147483646 w 207"/>
                <a:gd name="T35" fmla="*/ 2147483646 h 254"/>
                <a:gd name="T36" fmla="*/ 2147483646 w 207"/>
                <a:gd name="T37" fmla="*/ 2147483646 h 254"/>
                <a:gd name="T38" fmla="*/ 2147483646 w 207"/>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7" h="254">
                  <a:moveTo>
                    <a:pt x="0" y="0"/>
                  </a:moveTo>
                  <a:cubicBezTo>
                    <a:pt x="108" y="0"/>
                    <a:pt x="108" y="0"/>
                    <a:pt x="108" y="0"/>
                  </a:cubicBezTo>
                  <a:cubicBezTo>
                    <a:pt x="139" y="0"/>
                    <a:pt x="163" y="9"/>
                    <a:pt x="179" y="25"/>
                  </a:cubicBezTo>
                  <a:cubicBezTo>
                    <a:pt x="191" y="38"/>
                    <a:pt x="198" y="55"/>
                    <a:pt x="198" y="75"/>
                  </a:cubicBezTo>
                  <a:cubicBezTo>
                    <a:pt x="198" y="76"/>
                    <a:pt x="198" y="76"/>
                    <a:pt x="198" y="76"/>
                  </a:cubicBezTo>
                  <a:cubicBezTo>
                    <a:pt x="198" y="118"/>
                    <a:pt x="170" y="143"/>
                    <a:pt x="130" y="150"/>
                  </a:cubicBezTo>
                  <a:cubicBezTo>
                    <a:pt x="207" y="254"/>
                    <a:pt x="207" y="254"/>
                    <a:pt x="207" y="254"/>
                  </a:cubicBezTo>
                  <a:cubicBezTo>
                    <a:pt x="173" y="254"/>
                    <a:pt x="173" y="254"/>
                    <a:pt x="173" y="254"/>
                  </a:cubicBezTo>
                  <a:cubicBezTo>
                    <a:pt x="100" y="155"/>
                    <a:pt x="100" y="155"/>
                    <a:pt x="100" y="155"/>
                  </a:cubicBezTo>
                  <a:cubicBezTo>
                    <a:pt x="28" y="155"/>
                    <a:pt x="28" y="155"/>
                    <a:pt x="28" y="155"/>
                  </a:cubicBezTo>
                  <a:cubicBezTo>
                    <a:pt x="28" y="254"/>
                    <a:pt x="28" y="254"/>
                    <a:pt x="28" y="254"/>
                  </a:cubicBezTo>
                  <a:cubicBezTo>
                    <a:pt x="0" y="254"/>
                    <a:pt x="0" y="254"/>
                    <a:pt x="0" y="254"/>
                  </a:cubicBezTo>
                  <a:lnTo>
                    <a:pt x="0" y="0"/>
                  </a:lnTo>
                  <a:close/>
                  <a:moveTo>
                    <a:pt x="105" y="129"/>
                  </a:moveTo>
                  <a:cubicBezTo>
                    <a:pt x="143" y="129"/>
                    <a:pt x="170" y="110"/>
                    <a:pt x="170" y="77"/>
                  </a:cubicBezTo>
                  <a:cubicBezTo>
                    <a:pt x="170" y="76"/>
                    <a:pt x="170" y="76"/>
                    <a:pt x="170" y="76"/>
                  </a:cubicBezTo>
                  <a:cubicBezTo>
                    <a:pt x="170" y="45"/>
                    <a:pt x="146" y="26"/>
                    <a:pt x="106" y="26"/>
                  </a:cubicBezTo>
                  <a:cubicBezTo>
                    <a:pt x="28" y="26"/>
                    <a:pt x="28" y="26"/>
                    <a:pt x="28" y="26"/>
                  </a:cubicBezTo>
                  <a:cubicBezTo>
                    <a:pt x="28" y="129"/>
                    <a:pt x="28" y="129"/>
                    <a:pt x="28" y="129"/>
                  </a:cubicBezTo>
                  <a:lnTo>
                    <a:pt x="105" y="129"/>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7">
              <a:extLst>
                <a:ext uri="{FF2B5EF4-FFF2-40B4-BE49-F238E27FC236}">
                  <a16:creationId xmlns:a16="http://schemas.microsoft.com/office/drawing/2014/main" id="{2884F7A4-1529-3137-5115-49F710EE8710}"/>
                </a:ext>
              </a:extLst>
            </p:cNvPr>
            <p:cNvSpPr>
              <a:spLocks noEditPoints="1"/>
            </p:cNvSpPr>
            <p:nvPr/>
          </p:nvSpPr>
          <p:spPr bwMode="gray">
            <a:xfrm>
              <a:off x="2219325" y="5437188"/>
              <a:ext cx="946150" cy="958850"/>
            </a:xfrm>
            <a:custGeom>
              <a:avLst/>
              <a:gdLst>
                <a:gd name="T0" fmla="*/ 2147483646 w 596"/>
                <a:gd name="T1" fmla="*/ 2147483646 h 604"/>
                <a:gd name="T2" fmla="*/ 2147483646 w 596"/>
                <a:gd name="T3" fmla="*/ 2147483646 h 604"/>
                <a:gd name="T4" fmla="*/ 2147483646 w 596"/>
                <a:gd name="T5" fmla="*/ 2147483646 h 604"/>
                <a:gd name="T6" fmla="*/ 2147483646 w 596"/>
                <a:gd name="T7" fmla="*/ 2147483646 h 604"/>
                <a:gd name="T8" fmla="*/ 2147483646 w 596"/>
                <a:gd name="T9" fmla="*/ 0 h 604"/>
                <a:gd name="T10" fmla="*/ 0 w 596"/>
                <a:gd name="T11" fmla="*/ 2147483646 h 604"/>
                <a:gd name="T12" fmla="*/ 2147483646 w 596"/>
                <a:gd name="T13" fmla="*/ 2147483646 h 604"/>
                <a:gd name="T14" fmla="*/ 2147483646 w 596"/>
                <a:gd name="T15" fmla="*/ 2147483646 h 604"/>
                <a:gd name="T16" fmla="*/ 2147483646 w 596"/>
                <a:gd name="T17" fmla="*/ 2147483646 h 604"/>
                <a:gd name="T18" fmla="*/ 2147483646 w 596"/>
                <a:gd name="T19" fmla="*/ 2147483646 h 604"/>
                <a:gd name="T20" fmla="*/ 2147483646 w 596"/>
                <a:gd name="T21" fmla="*/ 2147483646 h 604"/>
                <a:gd name="T22" fmla="*/ 2147483646 w 596"/>
                <a:gd name="T23" fmla="*/ 0 h 604"/>
                <a:gd name="T24" fmla="*/ 2147483646 w 596"/>
                <a:gd name="T25" fmla="*/ 0 h 6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6" h="604">
                  <a:moveTo>
                    <a:pt x="299" y="80"/>
                  </a:moveTo>
                  <a:lnTo>
                    <a:pt x="430" y="385"/>
                  </a:lnTo>
                  <a:lnTo>
                    <a:pt x="163" y="385"/>
                  </a:lnTo>
                  <a:lnTo>
                    <a:pt x="299" y="80"/>
                  </a:lnTo>
                  <a:close/>
                  <a:moveTo>
                    <a:pt x="268" y="0"/>
                  </a:moveTo>
                  <a:lnTo>
                    <a:pt x="0" y="604"/>
                  </a:lnTo>
                  <a:lnTo>
                    <a:pt x="67" y="604"/>
                  </a:lnTo>
                  <a:lnTo>
                    <a:pt x="137" y="446"/>
                  </a:lnTo>
                  <a:lnTo>
                    <a:pt x="458" y="446"/>
                  </a:lnTo>
                  <a:lnTo>
                    <a:pt x="526" y="604"/>
                  </a:lnTo>
                  <a:lnTo>
                    <a:pt x="596" y="604"/>
                  </a:lnTo>
                  <a:lnTo>
                    <a:pt x="329" y="0"/>
                  </a:lnTo>
                  <a:lnTo>
                    <a:pt x="268"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8">
              <a:extLst>
                <a:ext uri="{FF2B5EF4-FFF2-40B4-BE49-F238E27FC236}">
                  <a16:creationId xmlns:a16="http://schemas.microsoft.com/office/drawing/2014/main" id="{7BE757FB-87A8-B4E4-8DDD-95EB08917DC3}"/>
                </a:ext>
              </a:extLst>
            </p:cNvPr>
            <p:cNvSpPr>
              <a:spLocks/>
            </p:cNvSpPr>
            <p:nvPr/>
          </p:nvSpPr>
          <p:spPr bwMode="gray">
            <a:xfrm>
              <a:off x="3321050" y="5429250"/>
              <a:ext cx="839788" cy="982663"/>
            </a:xfrm>
            <a:custGeom>
              <a:avLst/>
              <a:gdLst>
                <a:gd name="T0" fmla="*/ 0 w 226"/>
                <a:gd name="T1" fmla="*/ 2147483646 h 262"/>
                <a:gd name="T2" fmla="*/ 0 w 226"/>
                <a:gd name="T3" fmla="*/ 2147483646 h 262"/>
                <a:gd name="T4" fmla="*/ 2147483646 w 226"/>
                <a:gd name="T5" fmla="*/ 0 h 262"/>
                <a:gd name="T6" fmla="*/ 2147483646 w 226"/>
                <a:gd name="T7" fmla="*/ 2147483646 h 262"/>
                <a:gd name="T8" fmla="*/ 2147483646 w 226"/>
                <a:gd name="T9" fmla="*/ 2147483646 h 262"/>
                <a:gd name="T10" fmla="*/ 2147483646 w 226"/>
                <a:gd name="T11" fmla="*/ 2147483646 h 262"/>
                <a:gd name="T12" fmla="*/ 2147483646 w 226"/>
                <a:gd name="T13" fmla="*/ 2147483646 h 262"/>
                <a:gd name="T14" fmla="*/ 2147483646 w 226"/>
                <a:gd name="T15" fmla="*/ 2147483646 h 262"/>
                <a:gd name="T16" fmla="*/ 2147483646 w 226"/>
                <a:gd name="T17" fmla="*/ 2147483646 h 262"/>
                <a:gd name="T18" fmla="*/ 2147483646 w 226"/>
                <a:gd name="T19" fmla="*/ 2147483646 h 262"/>
                <a:gd name="T20" fmla="*/ 2147483646 w 226"/>
                <a:gd name="T21" fmla="*/ 2147483646 h 262"/>
                <a:gd name="T22" fmla="*/ 2147483646 w 226"/>
                <a:gd name="T23" fmla="*/ 2147483646 h 262"/>
                <a:gd name="T24" fmla="*/ 0 w 226"/>
                <a:gd name="T25" fmla="*/ 2147483646 h 2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6" h="262">
                  <a:moveTo>
                    <a:pt x="0" y="132"/>
                  </a:moveTo>
                  <a:cubicBezTo>
                    <a:pt x="0" y="131"/>
                    <a:pt x="0" y="131"/>
                    <a:pt x="0" y="131"/>
                  </a:cubicBezTo>
                  <a:cubicBezTo>
                    <a:pt x="0" y="59"/>
                    <a:pt x="53" y="0"/>
                    <a:pt x="127" y="0"/>
                  </a:cubicBezTo>
                  <a:cubicBezTo>
                    <a:pt x="172" y="0"/>
                    <a:pt x="199" y="16"/>
                    <a:pt x="224" y="40"/>
                  </a:cubicBezTo>
                  <a:cubicBezTo>
                    <a:pt x="205" y="61"/>
                    <a:pt x="205" y="61"/>
                    <a:pt x="205" y="61"/>
                  </a:cubicBezTo>
                  <a:cubicBezTo>
                    <a:pt x="184" y="41"/>
                    <a:pt x="160" y="26"/>
                    <a:pt x="126" y="26"/>
                  </a:cubicBezTo>
                  <a:cubicBezTo>
                    <a:pt x="71" y="26"/>
                    <a:pt x="29" y="72"/>
                    <a:pt x="29" y="130"/>
                  </a:cubicBezTo>
                  <a:cubicBezTo>
                    <a:pt x="29" y="131"/>
                    <a:pt x="29" y="131"/>
                    <a:pt x="29" y="131"/>
                  </a:cubicBezTo>
                  <a:cubicBezTo>
                    <a:pt x="29" y="190"/>
                    <a:pt x="71" y="236"/>
                    <a:pt x="126" y="236"/>
                  </a:cubicBezTo>
                  <a:cubicBezTo>
                    <a:pt x="161" y="236"/>
                    <a:pt x="183" y="222"/>
                    <a:pt x="207" y="199"/>
                  </a:cubicBezTo>
                  <a:cubicBezTo>
                    <a:pt x="226" y="217"/>
                    <a:pt x="226" y="217"/>
                    <a:pt x="226" y="217"/>
                  </a:cubicBezTo>
                  <a:cubicBezTo>
                    <a:pt x="200" y="244"/>
                    <a:pt x="171" y="262"/>
                    <a:pt x="126" y="262"/>
                  </a:cubicBezTo>
                  <a:cubicBezTo>
                    <a:pt x="53" y="262"/>
                    <a:pt x="0" y="204"/>
                    <a:pt x="0" y="132"/>
                  </a:cubicBezTo>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9">
              <a:extLst>
                <a:ext uri="{FF2B5EF4-FFF2-40B4-BE49-F238E27FC236}">
                  <a16:creationId xmlns:a16="http://schemas.microsoft.com/office/drawing/2014/main" id="{911B3559-0816-CF70-1E14-8F8D1E4C9939}"/>
                </a:ext>
              </a:extLst>
            </p:cNvPr>
            <p:cNvSpPr>
              <a:spLocks/>
            </p:cNvSpPr>
            <p:nvPr/>
          </p:nvSpPr>
          <p:spPr bwMode="gray">
            <a:xfrm>
              <a:off x="446405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0">
              <a:extLst>
                <a:ext uri="{FF2B5EF4-FFF2-40B4-BE49-F238E27FC236}">
                  <a16:creationId xmlns:a16="http://schemas.microsoft.com/office/drawing/2014/main" id="{9239E8A7-747E-7CC2-6BF0-815950F2676A}"/>
                </a:ext>
              </a:extLst>
            </p:cNvPr>
            <p:cNvSpPr>
              <a:spLocks/>
            </p:cNvSpPr>
            <p:nvPr/>
          </p:nvSpPr>
          <p:spPr bwMode="gray">
            <a:xfrm>
              <a:off x="534035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3"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1">
              <a:extLst>
                <a:ext uri="{FF2B5EF4-FFF2-40B4-BE49-F238E27FC236}">
                  <a16:creationId xmlns:a16="http://schemas.microsoft.com/office/drawing/2014/main" id="{D9AF2AEE-8430-CDF7-1F9F-E5FDE814B79B}"/>
                </a:ext>
              </a:extLst>
            </p:cNvPr>
            <p:cNvSpPr>
              <a:spLocks/>
            </p:cNvSpPr>
            <p:nvPr/>
          </p:nvSpPr>
          <p:spPr bwMode="gray">
            <a:xfrm>
              <a:off x="577850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5"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2">
              <a:extLst>
                <a:ext uri="{FF2B5EF4-FFF2-40B4-BE49-F238E27FC236}">
                  <a16:creationId xmlns:a16="http://schemas.microsoft.com/office/drawing/2014/main" id="{7818B9F0-64DF-DE3B-30C7-59C0FB558059}"/>
                </a:ext>
              </a:extLst>
            </p:cNvPr>
            <p:cNvSpPr>
              <a:spLocks/>
            </p:cNvSpPr>
            <p:nvPr/>
          </p:nvSpPr>
          <p:spPr bwMode="gray">
            <a:xfrm>
              <a:off x="692150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3">
              <a:extLst>
                <a:ext uri="{FF2B5EF4-FFF2-40B4-BE49-F238E27FC236}">
                  <a16:creationId xmlns:a16="http://schemas.microsoft.com/office/drawing/2014/main" id="{5F2442A3-023B-ECFF-E53E-DD4B60B2CDF7}"/>
                </a:ext>
              </a:extLst>
            </p:cNvPr>
            <p:cNvSpPr>
              <a:spLocks/>
            </p:cNvSpPr>
            <p:nvPr/>
          </p:nvSpPr>
          <p:spPr bwMode="gray">
            <a:xfrm>
              <a:off x="7880350" y="5445125"/>
              <a:ext cx="627063" cy="950913"/>
            </a:xfrm>
            <a:custGeom>
              <a:avLst/>
              <a:gdLst>
                <a:gd name="T0" fmla="*/ 0 w 395"/>
                <a:gd name="T1" fmla="*/ 0 h 599"/>
                <a:gd name="T2" fmla="*/ 0 w 395"/>
                <a:gd name="T3" fmla="*/ 2147483646 h 599"/>
                <a:gd name="T4" fmla="*/ 2147483646 w 395"/>
                <a:gd name="T5" fmla="*/ 2147483646 h 599"/>
                <a:gd name="T6" fmla="*/ 2147483646 w 395"/>
                <a:gd name="T7" fmla="*/ 2147483646 h 599"/>
                <a:gd name="T8" fmla="*/ 2147483646 w 395"/>
                <a:gd name="T9" fmla="*/ 2147483646 h 599"/>
                <a:gd name="T10" fmla="*/ 2147483646 w 395"/>
                <a:gd name="T11" fmla="*/ 0 h 599"/>
                <a:gd name="T12" fmla="*/ 0 w 395"/>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5" h="599">
                  <a:moveTo>
                    <a:pt x="0" y="0"/>
                  </a:moveTo>
                  <a:lnTo>
                    <a:pt x="0" y="599"/>
                  </a:lnTo>
                  <a:lnTo>
                    <a:pt x="395" y="599"/>
                  </a:lnTo>
                  <a:lnTo>
                    <a:pt x="395" y="535"/>
                  </a:lnTo>
                  <a:lnTo>
                    <a:pt x="65" y="535"/>
                  </a:lnTo>
                  <a:lnTo>
                    <a:pt x="65"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4">
              <a:extLst>
                <a:ext uri="{FF2B5EF4-FFF2-40B4-BE49-F238E27FC236}">
                  <a16:creationId xmlns:a16="http://schemas.microsoft.com/office/drawing/2014/main" id="{08AABBEA-6D80-8FF7-D471-889F4FB8BDC0}"/>
                </a:ext>
              </a:extLst>
            </p:cNvPr>
            <p:cNvSpPr>
              <a:spLocks/>
            </p:cNvSpPr>
            <p:nvPr/>
          </p:nvSpPr>
          <p:spPr bwMode="gray">
            <a:xfrm>
              <a:off x="8767763" y="5445125"/>
              <a:ext cx="630238" cy="950913"/>
            </a:xfrm>
            <a:custGeom>
              <a:avLst/>
              <a:gdLst>
                <a:gd name="T0" fmla="*/ 0 w 397"/>
                <a:gd name="T1" fmla="*/ 0 h 599"/>
                <a:gd name="T2" fmla="*/ 0 w 397"/>
                <a:gd name="T3" fmla="*/ 2147483646 h 599"/>
                <a:gd name="T4" fmla="*/ 2147483646 w 397"/>
                <a:gd name="T5" fmla="*/ 2147483646 h 599"/>
                <a:gd name="T6" fmla="*/ 2147483646 w 397"/>
                <a:gd name="T7" fmla="*/ 2147483646 h 599"/>
                <a:gd name="T8" fmla="*/ 2147483646 w 397"/>
                <a:gd name="T9" fmla="*/ 2147483646 h 599"/>
                <a:gd name="T10" fmla="*/ 2147483646 w 397"/>
                <a:gd name="T11" fmla="*/ 0 h 599"/>
                <a:gd name="T12" fmla="*/ 0 w 397"/>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 h="599">
                  <a:moveTo>
                    <a:pt x="0" y="0"/>
                  </a:moveTo>
                  <a:lnTo>
                    <a:pt x="0" y="599"/>
                  </a:lnTo>
                  <a:lnTo>
                    <a:pt x="397" y="599"/>
                  </a:lnTo>
                  <a:lnTo>
                    <a:pt x="397" y="535"/>
                  </a:lnTo>
                  <a:lnTo>
                    <a:pt x="68" y="535"/>
                  </a:lnTo>
                  <a:lnTo>
                    <a:pt x="68"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p:txBody>
          <a:bodyPr/>
          <a:lstStyle/>
          <a:p>
            <a:r>
              <a:rPr lang="en-US"/>
              <a:t>Click to edit Master title style</a:t>
            </a:r>
            <a:endParaRPr/>
          </a:p>
        </p:txBody>
      </p:sp>
      <p:sp>
        <p:nvSpPr>
          <p:cNvPr id="20" name="Text Placeholder 17"/>
          <p:cNvSpPr>
            <a:spLocks noGrp="1"/>
          </p:cNvSpPr>
          <p:nvPr>
            <p:ph type="body" sz="quarter" idx="15"/>
          </p:nvPr>
        </p:nvSpPr>
        <p:spPr>
          <a:xfrm>
            <a:off x="670561" y="1341120"/>
            <a:ext cx="11049775" cy="1426464"/>
          </a:xfrm>
          <a:solidFill>
            <a:schemeClr val="accent4"/>
          </a:solidFill>
        </p:spPr>
        <p:txBody>
          <a:bodyPr lIns="182880" tIns="320040" rIns="365760"/>
          <a:lstStyle>
            <a:lvl1pPr marL="0" indent="0">
              <a:lnSpc>
                <a:spcPct val="100000"/>
              </a:lnSpc>
              <a:spcBef>
                <a:spcPts val="0"/>
              </a:spcBef>
              <a:buNone/>
              <a:defRPr sz="2667">
                <a:solidFill>
                  <a:schemeClr val="accent2"/>
                </a:solidFill>
              </a:defRPr>
            </a:lvl1pPr>
            <a:lvl2pPr marL="0" indent="0">
              <a:lnSpc>
                <a:spcPct val="100000"/>
              </a:lnSpc>
              <a:spcBef>
                <a:spcPts val="0"/>
              </a:spcBef>
              <a:buNone/>
              <a:defRPr sz="2667">
                <a:solidFill>
                  <a:schemeClr val="tx1"/>
                </a:solidFill>
              </a:defRPr>
            </a:lvl2pPr>
            <a:lvl3pPr marL="0" indent="0">
              <a:lnSpc>
                <a:spcPct val="100000"/>
              </a:lnSpc>
              <a:spcBef>
                <a:spcPts val="0"/>
              </a:spcBef>
              <a:buNone/>
              <a:defRPr sz="2667">
                <a:solidFill>
                  <a:schemeClr val="tx1"/>
                </a:solidFill>
              </a:defRPr>
            </a:lvl3pPr>
            <a:lvl4pPr marL="0" indent="0">
              <a:lnSpc>
                <a:spcPct val="100000"/>
              </a:lnSpc>
              <a:spcBef>
                <a:spcPts val="0"/>
              </a:spcBef>
              <a:buNone/>
              <a:defRPr sz="2667">
                <a:solidFill>
                  <a:schemeClr val="tx1"/>
                </a:solidFill>
              </a:defRPr>
            </a:lvl4pPr>
            <a:lvl5pPr marL="0" indent="0">
              <a:lnSpc>
                <a:spcPct val="100000"/>
              </a:lnSpc>
              <a:spcBef>
                <a:spcPts val="0"/>
              </a:spcBef>
              <a:buNone/>
              <a:defRPr sz="2667">
                <a:solidFill>
                  <a:schemeClr val="tx1"/>
                </a:solidFill>
              </a:defRPr>
            </a:lvl5pPr>
          </a:lstStyle>
          <a:p>
            <a:pPr lvl="0"/>
            <a:r>
              <a:rPr lang="en-US"/>
              <a:t>Click to edit Master text styles</a:t>
            </a:r>
          </a:p>
        </p:txBody>
      </p:sp>
      <p:sp>
        <p:nvSpPr>
          <p:cNvPr id="17" name="Content Placeholder 2"/>
          <p:cNvSpPr>
            <a:spLocks noGrp="1"/>
          </p:cNvSpPr>
          <p:nvPr>
            <p:ph idx="1"/>
          </p:nvPr>
        </p:nvSpPr>
        <p:spPr>
          <a:xfrm>
            <a:off x="612884" y="3035808"/>
            <a:ext cx="10972800" cy="2804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 name="Text Placeholder 19"/>
          <p:cNvSpPr>
            <a:spLocks noGrp="1"/>
          </p:cNvSpPr>
          <p:nvPr>
            <p:ph type="body" sz="quarter" idx="13"/>
          </p:nvPr>
        </p:nvSpPr>
        <p:spPr>
          <a:xfrm>
            <a:off x="426720" y="1097280"/>
            <a:ext cx="11058144" cy="1426464"/>
          </a:xfrm>
          <a:ln>
            <a:solidFill>
              <a:schemeClr val="tx1"/>
            </a:solidFill>
          </a:ln>
        </p:spPr>
        <p:txBody>
          <a:bodyPr lIns="365760" tIns="457200" rIns="182880" bIns="182880" anchor="ctr"/>
          <a:lstStyle>
            <a:lvl1pPr marL="0" indent="0">
              <a:buNone/>
              <a:defRPr sz="2800">
                <a:solidFill>
                  <a:schemeClr val="tx1"/>
                </a:solidFill>
              </a:defRPr>
            </a:lvl1pPr>
          </a:lstStyle>
          <a:p>
            <a:pPr lvl="0"/>
            <a:r>
              <a:rPr lang="en-US"/>
              <a:t>Click to edit Master text styles</a:t>
            </a:r>
          </a:p>
        </p:txBody>
      </p:sp>
      <p:sp>
        <p:nvSpPr>
          <p:cNvPr id="14" name="Footer Placeholder 3">
            <a:extLst>
              <a:ext uri="{FF2B5EF4-FFF2-40B4-BE49-F238E27FC236}">
                <a16:creationId xmlns:a16="http://schemas.microsoft.com/office/drawing/2014/main" id="{4E1C565B-2089-7A06-F7DF-877E2008387D}"/>
              </a:ext>
            </a:extLst>
          </p:cNvPr>
          <p:cNvSpPr>
            <a:spLocks noGrp="1"/>
          </p:cNvSpPr>
          <p:nvPr>
            <p:ph type="ftr" sz="quarter" idx="16"/>
          </p:nvPr>
        </p:nvSpPr>
        <p:spPr/>
        <p:txBody>
          <a:bodyPr/>
          <a:lstStyle>
            <a:lvl1pPr>
              <a:defRPr/>
            </a:lvl1pPr>
          </a:lstStyle>
          <a:p>
            <a:pPr>
              <a:defRPr/>
            </a:pPr>
            <a:endParaRPr lang="en-US"/>
          </a:p>
        </p:txBody>
      </p:sp>
      <p:sp>
        <p:nvSpPr>
          <p:cNvPr id="15" name="Slide Number Placeholder 4">
            <a:extLst>
              <a:ext uri="{FF2B5EF4-FFF2-40B4-BE49-F238E27FC236}">
                <a16:creationId xmlns:a16="http://schemas.microsoft.com/office/drawing/2014/main" id="{F5C5A7D7-D7EF-3CFF-CB9B-5DEA468D09D4}"/>
              </a:ext>
            </a:extLst>
          </p:cNvPr>
          <p:cNvSpPr>
            <a:spLocks noGrp="1"/>
          </p:cNvSpPr>
          <p:nvPr>
            <p:ph type="sldNum" sz="quarter" idx="17"/>
          </p:nvPr>
        </p:nvSpPr>
        <p:spPr/>
        <p:txBody>
          <a:bodyPr/>
          <a:lstStyle>
            <a:lvl1pPr>
              <a:defRPr/>
            </a:lvl1pPr>
          </a:lstStyle>
          <a:p>
            <a:pPr>
              <a:defRPr/>
            </a:pPr>
            <a:fld id="{9D1F0961-B899-412B-A9CB-D4BE6C14C9E4}" type="slidenum">
              <a:rPr lang="en-US"/>
              <a:pPr>
                <a:defRPr/>
              </a:pPr>
              <a:t>‹#›</a:t>
            </a:fld>
            <a:endParaRPr lang="en-US"/>
          </a:p>
        </p:txBody>
      </p:sp>
    </p:spTree>
    <p:extLst>
      <p:ext uri="{BB962C8B-B14F-4D97-AF65-F5344CB8AC3E}">
        <p14:creationId xmlns:p14="http://schemas.microsoft.com/office/powerpoint/2010/main" val="1678972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allout 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B5262C76-DFA9-E458-F0EF-729B2C6F7835}"/>
              </a:ext>
            </a:extLst>
          </p:cNvPr>
          <p:cNvGrpSpPr>
            <a:grpSpLocks/>
          </p:cNvGrpSpPr>
          <p:nvPr/>
        </p:nvGrpSpPr>
        <p:grpSpPr bwMode="auto">
          <a:xfrm>
            <a:off x="612775" y="6197600"/>
            <a:ext cx="2616200" cy="280988"/>
            <a:chOff x="247650" y="5429250"/>
            <a:chExt cx="9150351" cy="982663"/>
          </a:xfrm>
        </p:grpSpPr>
        <p:sp>
          <p:nvSpPr>
            <p:cNvPr id="4" name="Freeform 5">
              <a:extLst>
                <a:ext uri="{FF2B5EF4-FFF2-40B4-BE49-F238E27FC236}">
                  <a16:creationId xmlns:a16="http://schemas.microsoft.com/office/drawing/2014/main" id="{BAD0CAAD-B336-52D0-7F17-111A5E9937D7}"/>
                </a:ext>
              </a:extLst>
            </p:cNvPr>
            <p:cNvSpPr>
              <a:spLocks noEditPoints="1"/>
            </p:cNvSpPr>
            <p:nvPr/>
          </p:nvSpPr>
          <p:spPr bwMode="gray">
            <a:xfrm>
              <a:off x="247650" y="5445125"/>
              <a:ext cx="749300" cy="950913"/>
            </a:xfrm>
            <a:custGeom>
              <a:avLst/>
              <a:gdLst>
                <a:gd name="T0" fmla="*/ 0 w 202"/>
                <a:gd name="T1" fmla="*/ 0 h 254"/>
                <a:gd name="T2" fmla="*/ 2147483646 w 202"/>
                <a:gd name="T3" fmla="*/ 0 h 254"/>
                <a:gd name="T4" fmla="*/ 2147483646 w 202"/>
                <a:gd name="T5" fmla="*/ 2147483646 h 254"/>
                <a:gd name="T6" fmla="*/ 2147483646 w 202"/>
                <a:gd name="T7" fmla="*/ 2147483646 h 254"/>
                <a:gd name="T8" fmla="*/ 2147483646 w 202"/>
                <a:gd name="T9" fmla="*/ 2147483646 h 254"/>
                <a:gd name="T10" fmla="*/ 2147483646 w 202"/>
                <a:gd name="T11" fmla="*/ 2147483646 h 254"/>
                <a:gd name="T12" fmla="*/ 2147483646 w 202"/>
                <a:gd name="T13" fmla="*/ 2147483646 h 254"/>
                <a:gd name="T14" fmla="*/ 2147483646 w 202"/>
                <a:gd name="T15" fmla="*/ 2147483646 h 254"/>
                <a:gd name="T16" fmla="*/ 2147483646 w 202"/>
                <a:gd name="T17" fmla="*/ 2147483646 h 254"/>
                <a:gd name="T18" fmla="*/ 0 w 202"/>
                <a:gd name="T19" fmla="*/ 2147483646 h 254"/>
                <a:gd name="T20" fmla="*/ 0 w 202"/>
                <a:gd name="T21" fmla="*/ 0 h 254"/>
                <a:gd name="T22" fmla="*/ 2147483646 w 202"/>
                <a:gd name="T23" fmla="*/ 2147483646 h 254"/>
                <a:gd name="T24" fmla="*/ 2147483646 w 202"/>
                <a:gd name="T25" fmla="*/ 2147483646 h 254"/>
                <a:gd name="T26" fmla="*/ 2147483646 w 202"/>
                <a:gd name="T27" fmla="*/ 2147483646 h 254"/>
                <a:gd name="T28" fmla="*/ 2147483646 w 202"/>
                <a:gd name="T29" fmla="*/ 2147483646 h 254"/>
                <a:gd name="T30" fmla="*/ 2147483646 w 202"/>
                <a:gd name="T31" fmla="*/ 2147483646 h 254"/>
                <a:gd name="T32" fmla="*/ 2147483646 w 202"/>
                <a:gd name="T33" fmla="*/ 2147483646 h 254"/>
                <a:gd name="T34" fmla="*/ 2147483646 w 202"/>
                <a:gd name="T35" fmla="*/ 2147483646 h 254"/>
                <a:gd name="T36" fmla="*/ 2147483646 w 202"/>
                <a:gd name="T37" fmla="*/ 2147483646 h 254"/>
                <a:gd name="T38" fmla="*/ 2147483646 w 202"/>
                <a:gd name="T39" fmla="*/ 2147483646 h 254"/>
                <a:gd name="T40" fmla="*/ 2147483646 w 202"/>
                <a:gd name="T41" fmla="*/ 2147483646 h 254"/>
                <a:gd name="T42" fmla="*/ 2147483646 w 202"/>
                <a:gd name="T43" fmla="*/ 2147483646 h 254"/>
                <a:gd name="T44" fmla="*/ 2147483646 w 202"/>
                <a:gd name="T45" fmla="*/ 2147483646 h 254"/>
                <a:gd name="T46" fmla="*/ 2147483646 w 202"/>
                <a:gd name="T47" fmla="*/ 2147483646 h 254"/>
                <a:gd name="T48" fmla="*/ 2147483646 w 202"/>
                <a:gd name="T49" fmla="*/ 2147483646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2" h="254">
                  <a:moveTo>
                    <a:pt x="0" y="0"/>
                  </a:moveTo>
                  <a:cubicBezTo>
                    <a:pt x="106" y="0"/>
                    <a:pt x="106" y="0"/>
                    <a:pt x="106" y="0"/>
                  </a:cubicBezTo>
                  <a:cubicBezTo>
                    <a:pt x="135" y="0"/>
                    <a:pt x="158" y="8"/>
                    <a:pt x="172" y="22"/>
                  </a:cubicBezTo>
                  <a:cubicBezTo>
                    <a:pt x="182" y="33"/>
                    <a:pt x="188" y="47"/>
                    <a:pt x="188" y="63"/>
                  </a:cubicBezTo>
                  <a:cubicBezTo>
                    <a:pt x="188" y="64"/>
                    <a:pt x="188" y="64"/>
                    <a:pt x="188" y="64"/>
                  </a:cubicBezTo>
                  <a:cubicBezTo>
                    <a:pt x="188" y="97"/>
                    <a:pt x="168" y="114"/>
                    <a:pt x="148" y="122"/>
                  </a:cubicBezTo>
                  <a:cubicBezTo>
                    <a:pt x="178" y="132"/>
                    <a:pt x="202" y="149"/>
                    <a:pt x="202" y="184"/>
                  </a:cubicBezTo>
                  <a:cubicBezTo>
                    <a:pt x="202" y="184"/>
                    <a:pt x="202" y="184"/>
                    <a:pt x="202" y="184"/>
                  </a:cubicBezTo>
                  <a:cubicBezTo>
                    <a:pt x="202" y="228"/>
                    <a:pt x="166" y="254"/>
                    <a:pt x="111" y="254"/>
                  </a:cubicBezTo>
                  <a:cubicBezTo>
                    <a:pt x="0" y="254"/>
                    <a:pt x="0" y="254"/>
                    <a:pt x="0" y="254"/>
                  </a:cubicBezTo>
                  <a:lnTo>
                    <a:pt x="0" y="0"/>
                  </a:lnTo>
                  <a:close/>
                  <a:moveTo>
                    <a:pt x="102" y="113"/>
                  </a:moveTo>
                  <a:cubicBezTo>
                    <a:pt x="136" y="113"/>
                    <a:pt x="159" y="97"/>
                    <a:pt x="159" y="68"/>
                  </a:cubicBezTo>
                  <a:cubicBezTo>
                    <a:pt x="159" y="67"/>
                    <a:pt x="159" y="67"/>
                    <a:pt x="159" y="67"/>
                  </a:cubicBezTo>
                  <a:cubicBezTo>
                    <a:pt x="159" y="42"/>
                    <a:pt x="140" y="26"/>
                    <a:pt x="104" y="26"/>
                  </a:cubicBezTo>
                  <a:cubicBezTo>
                    <a:pt x="28" y="26"/>
                    <a:pt x="28" y="26"/>
                    <a:pt x="28" y="26"/>
                  </a:cubicBezTo>
                  <a:cubicBezTo>
                    <a:pt x="28" y="113"/>
                    <a:pt x="28" y="113"/>
                    <a:pt x="28" y="113"/>
                  </a:cubicBezTo>
                  <a:lnTo>
                    <a:pt x="102" y="113"/>
                  </a:lnTo>
                  <a:close/>
                  <a:moveTo>
                    <a:pt x="112" y="228"/>
                  </a:moveTo>
                  <a:cubicBezTo>
                    <a:pt x="150" y="228"/>
                    <a:pt x="173" y="211"/>
                    <a:pt x="173" y="183"/>
                  </a:cubicBezTo>
                  <a:cubicBezTo>
                    <a:pt x="173" y="182"/>
                    <a:pt x="173" y="182"/>
                    <a:pt x="173" y="182"/>
                  </a:cubicBezTo>
                  <a:cubicBezTo>
                    <a:pt x="173" y="154"/>
                    <a:pt x="150" y="138"/>
                    <a:pt x="107" y="138"/>
                  </a:cubicBezTo>
                  <a:cubicBezTo>
                    <a:pt x="28" y="138"/>
                    <a:pt x="28" y="138"/>
                    <a:pt x="28" y="138"/>
                  </a:cubicBezTo>
                  <a:cubicBezTo>
                    <a:pt x="28" y="228"/>
                    <a:pt x="28" y="228"/>
                    <a:pt x="28" y="228"/>
                  </a:cubicBezTo>
                  <a:lnTo>
                    <a:pt x="112" y="228"/>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6">
              <a:extLst>
                <a:ext uri="{FF2B5EF4-FFF2-40B4-BE49-F238E27FC236}">
                  <a16:creationId xmlns:a16="http://schemas.microsoft.com/office/drawing/2014/main" id="{083C50C9-0E09-F20F-47AC-141C89714F56}"/>
                </a:ext>
              </a:extLst>
            </p:cNvPr>
            <p:cNvSpPr>
              <a:spLocks noEditPoints="1"/>
            </p:cNvSpPr>
            <p:nvPr/>
          </p:nvSpPr>
          <p:spPr bwMode="gray">
            <a:xfrm>
              <a:off x="1271588" y="5445125"/>
              <a:ext cx="768350" cy="950913"/>
            </a:xfrm>
            <a:custGeom>
              <a:avLst/>
              <a:gdLst>
                <a:gd name="T0" fmla="*/ 0 w 207"/>
                <a:gd name="T1" fmla="*/ 0 h 254"/>
                <a:gd name="T2" fmla="*/ 2147483646 w 207"/>
                <a:gd name="T3" fmla="*/ 0 h 254"/>
                <a:gd name="T4" fmla="*/ 2147483646 w 207"/>
                <a:gd name="T5" fmla="*/ 2147483646 h 254"/>
                <a:gd name="T6" fmla="*/ 2147483646 w 207"/>
                <a:gd name="T7" fmla="*/ 2147483646 h 254"/>
                <a:gd name="T8" fmla="*/ 2147483646 w 207"/>
                <a:gd name="T9" fmla="*/ 2147483646 h 254"/>
                <a:gd name="T10" fmla="*/ 2147483646 w 207"/>
                <a:gd name="T11" fmla="*/ 2147483646 h 254"/>
                <a:gd name="T12" fmla="*/ 2147483646 w 207"/>
                <a:gd name="T13" fmla="*/ 2147483646 h 254"/>
                <a:gd name="T14" fmla="*/ 2147483646 w 207"/>
                <a:gd name="T15" fmla="*/ 2147483646 h 254"/>
                <a:gd name="T16" fmla="*/ 2147483646 w 207"/>
                <a:gd name="T17" fmla="*/ 2147483646 h 254"/>
                <a:gd name="T18" fmla="*/ 2147483646 w 207"/>
                <a:gd name="T19" fmla="*/ 2147483646 h 254"/>
                <a:gd name="T20" fmla="*/ 2147483646 w 207"/>
                <a:gd name="T21" fmla="*/ 2147483646 h 254"/>
                <a:gd name="T22" fmla="*/ 0 w 207"/>
                <a:gd name="T23" fmla="*/ 2147483646 h 254"/>
                <a:gd name="T24" fmla="*/ 0 w 207"/>
                <a:gd name="T25" fmla="*/ 0 h 254"/>
                <a:gd name="T26" fmla="*/ 2147483646 w 207"/>
                <a:gd name="T27" fmla="*/ 2147483646 h 254"/>
                <a:gd name="T28" fmla="*/ 2147483646 w 207"/>
                <a:gd name="T29" fmla="*/ 2147483646 h 254"/>
                <a:gd name="T30" fmla="*/ 2147483646 w 207"/>
                <a:gd name="T31" fmla="*/ 2147483646 h 254"/>
                <a:gd name="T32" fmla="*/ 2147483646 w 207"/>
                <a:gd name="T33" fmla="*/ 2147483646 h 254"/>
                <a:gd name="T34" fmla="*/ 2147483646 w 207"/>
                <a:gd name="T35" fmla="*/ 2147483646 h 254"/>
                <a:gd name="T36" fmla="*/ 2147483646 w 207"/>
                <a:gd name="T37" fmla="*/ 2147483646 h 254"/>
                <a:gd name="T38" fmla="*/ 2147483646 w 207"/>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7" h="254">
                  <a:moveTo>
                    <a:pt x="0" y="0"/>
                  </a:moveTo>
                  <a:cubicBezTo>
                    <a:pt x="108" y="0"/>
                    <a:pt x="108" y="0"/>
                    <a:pt x="108" y="0"/>
                  </a:cubicBezTo>
                  <a:cubicBezTo>
                    <a:pt x="139" y="0"/>
                    <a:pt x="163" y="9"/>
                    <a:pt x="179" y="25"/>
                  </a:cubicBezTo>
                  <a:cubicBezTo>
                    <a:pt x="191" y="38"/>
                    <a:pt x="198" y="55"/>
                    <a:pt x="198" y="75"/>
                  </a:cubicBezTo>
                  <a:cubicBezTo>
                    <a:pt x="198" y="76"/>
                    <a:pt x="198" y="76"/>
                    <a:pt x="198" y="76"/>
                  </a:cubicBezTo>
                  <a:cubicBezTo>
                    <a:pt x="198" y="118"/>
                    <a:pt x="170" y="143"/>
                    <a:pt x="130" y="150"/>
                  </a:cubicBezTo>
                  <a:cubicBezTo>
                    <a:pt x="207" y="254"/>
                    <a:pt x="207" y="254"/>
                    <a:pt x="207" y="254"/>
                  </a:cubicBezTo>
                  <a:cubicBezTo>
                    <a:pt x="173" y="254"/>
                    <a:pt x="173" y="254"/>
                    <a:pt x="173" y="254"/>
                  </a:cubicBezTo>
                  <a:cubicBezTo>
                    <a:pt x="100" y="155"/>
                    <a:pt x="100" y="155"/>
                    <a:pt x="100" y="155"/>
                  </a:cubicBezTo>
                  <a:cubicBezTo>
                    <a:pt x="28" y="155"/>
                    <a:pt x="28" y="155"/>
                    <a:pt x="28" y="155"/>
                  </a:cubicBezTo>
                  <a:cubicBezTo>
                    <a:pt x="28" y="254"/>
                    <a:pt x="28" y="254"/>
                    <a:pt x="28" y="254"/>
                  </a:cubicBezTo>
                  <a:cubicBezTo>
                    <a:pt x="0" y="254"/>
                    <a:pt x="0" y="254"/>
                    <a:pt x="0" y="254"/>
                  </a:cubicBezTo>
                  <a:lnTo>
                    <a:pt x="0" y="0"/>
                  </a:lnTo>
                  <a:close/>
                  <a:moveTo>
                    <a:pt x="105" y="129"/>
                  </a:moveTo>
                  <a:cubicBezTo>
                    <a:pt x="143" y="129"/>
                    <a:pt x="170" y="110"/>
                    <a:pt x="170" y="77"/>
                  </a:cubicBezTo>
                  <a:cubicBezTo>
                    <a:pt x="170" y="76"/>
                    <a:pt x="170" y="76"/>
                    <a:pt x="170" y="76"/>
                  </a:cubicBezTo>
                  <a:cubicBezTo>
                    <a:pt x="170" y="45"/>
                    <a:pt x="146" y="26"/>
                    <a:pt x="106" y="26"/>
                  </a:cubicBezTo>
                  <a:cubicBezTo>
                    <a:pt x="28" y="26"/>
                    <a:pt x="28" y="26"/>
                    <a:pt x="28" y="26"/>
                  </a:cubicBezTo>
                  <a:cubicBezTo>
                    <a:pt x="28" y="129"/>
                    <a:pt x="28" y="129"/>
                    <a:pt x="28" y="129"/>
                  </a:cubicBezTo>
                  <a:lnTo>
                    <a:pt x="105" y="129"/>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7">
              <a:extLst>
                <a:ext uri="{FF2B5EF4-FFF2-40B4-BE49-F238E27FC236}">
                  <a16:creationId xmlns:a16="http://schemas.microsoft.com/office/drawing/2014/main" id="{F414E584-299E-A436-E0C9-3ECCF23D8FE4}"/>
                </a:ext>
              </a:extLst>
            </p:cNvPr>
            <p:cNvSpPr>
              <a:spLocks noEditPoints="1"/>
            </p:cNvSpPr>
            <p:nvPr/>
          </p:nvSpPr>
          <p:spPr bwMode="gray">
            <a:xfrm>
              <a:off x="2219325" y="5437188"/>
              <a:ext cx="946150" cy="958850"/>
            </a:xfrm>
            <a:custGeom>
              <a:avLst/>
              <a:gdLst>
                <a:gd name="T0" fmla="*/ 2147483646 w 596"/>
                <a:gd name="T1" fmla="*/ 2147483646 h 604"/>
                <a:gd name="T2" fmla="*/ 2147483646 w 596"/>
                <a:gd name="T3" fmla="*/ 2147483646 h 604"/>
                <a:gd name="T4" fmla="*/ 2147483646 w 596"/>
                <a:gd name="T5" fmla="*/ 2147483646 h 604"/>
                <a:gd name="T6" fmla="*/ 2147483646 w 596"/>
                <a:gd name="T7" fmla="*/ 2147483646 h 604"/>
                <a:gd name="T8" fmla="*/ 2147483646 w 596"/>
                <a:gd name="T9" fmla="*/ 0 h 604"/>
                <a:gd name="T10" fmla="*/ 0 w 596"/>
                <a:gd name="T11" fmla="*/ 2147483646 h 604"/>
                <a:gd name="T12" fmla="*/ 2147483646 w 596"/>
                <a:gd name="T13" fmla="*/ 2147483646 h 604"/>
                <a:gd name="T14" fmla="*/ 2147483646 w 596"/>
                <a:gd name="T15" fmla="*/ 2147483646 h 604"/>
                <a:gd name="T16" fmla="*/ 2147483646 w 596"/>
                <a:gd name="T17" fmla="*/ 2147483646 h 604"/>
                <a:gd name="T18" fmla="*/ 2147483646 w 596"/>
                <a:gd name="T19" fmla="*/ 2147483646 h 604"/>
                <a:gd name="T20" fmla="*/ 2147483646 w 596"/>
                <a:gd name="T21" fmla="*/ 2147483646 h 604"/>
                <a:gd name="T22" fmla="*/ 2147483646 w 596"/>
                <a:gd name="T23" fmla="*/ 0 h 604"/>
                <a:gd name="T24" fmla="*/ 2147483646 w 596"/>
                <a:gd name="T25" fmla="*/ 0 h 6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6" h="604">
                  <a:moveTo>
                    <a:pt x="299" y="80"/>
                  </a:moveTo>
                  <a:lnTo>
                    <a:pt x="430" y="385"/>
                  </a:lnTo>
                  <a:lnTo>
                    <a:pt x="163" y="385"/>
                  </a:lnTo>
                  <a:lnTo>
                    <a:pt x="299" y="80"/>
                  </a:lnTo>
                  <a:close/>
                  <a:moveTo>
                    <a:pt x="268" y="0"/>
                  </a:moveTo>
                  <a:lnTo>
                    <a:pt x="0" y="604"/>
                  </a:lnTo>
                  <a:lnTo>
                    <a:pt x="67" y="604"/>
                  </a:lnTo>
                  <a:lnTo>
                    <a:pt x="137" y="446"/>
                  </a:lnTo>
                  <a:lnTo>
                    <a:pt x="458" y="446"/>
                  </a:lnTo>
                  <a:lnTo>
                    <a:pt x="526" y="604"/>
                  </a:lnTo>
                  <a:lnTo>
                    <a:pt x="596" y="604"/>
                  </a:lnTo>
                  <a:lnTo>
                    <a:pt x="329" y="0"/>
                  </a:lnTo>
                  <a:lnTo>
                    <a:pt x="268"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8">
              <a:extLst>
                <a:ext uri="{FF2B5EF4-FFF2-40B4-BE49-F238E27FC236}">
                  <a16:creationId xmlns:a16="http://schemas.microsoft.com/office/drawing/2014/main" id="{A6562B39-62F8-2D25-F358-A93050FA5F57}"/>
                </a:ext>
              </a:extLst>
            </p:cNvPr>
            <p:cNvSpPr>
              <a:spLocks/>
            </p:cNvSpPr>
            <p:nvPr/>
          </p:nvSpPr>
          <p:spPr bwMode="gray">
            <a:xfrm>
              <a:off x="3321050" y="5429250"/>
              <a:ext cx="839788" cy="982663"/>
            </a:xfrm>
            <a:custGeom>
              <a:avLst/>
              <a:gdLst>
                <a:gd name="T0" fmla="*/ 0 w 226"/>
                <a:gd name="T1" fmla="*/ 2147483646 h 262"/>
                <a:gd name="T2" fmla="*/ 0 w 226"/>
                <a:gd name="T3" fmla="*/ 2147483646 h 262"/>
                <a:gd name="T4" fmla="*/ 2147483646 w 226"/>
                <a:gd name="T5" fmla="*/ 0 h 262"/>
                <a:gd name="T6" fmla="*/ 2147483646 w 226"/>
                <a:gd name="T7" fmla="*/ 2147483646 h 262"/>
                <a:gd name="T8" fmla="*/ 2147483646 w 226"/>
                <a:gd name="T9" fmla="*/ 2147483646 h 262"/>
                <a:gd name="T10" fmla="*/ 2147483646 w 226"/>
                <a:gd name="T11" fmla="*/ 2147483646 h 262"/>
                <a:gd name="T12" fmla="*/ 2147483646 w 226"/>
                <a:gd name="T13" fmla="*/ 2147483646 h 262"/>
                <a:gd name="T14" fmla="*/ 2147483646 w 226"/>
                <a:gd name="T15" fmla="*/ 2147483646 h 262"/>
                <a:gd name="T16" fmla="*/ 2147483646 w 226"/>
                <a:gd name="T17" fmla="*/ 2147483646 h 262"/>
                <a:gd name="T18" fmla="*/ 2147483646 w 226"/>
                <a:gd name="T19" fmla="*/ 2147483646 h 262"/>
                <a:gd name="T20" fmla="*/ 2147483646 w 226"/>
                <a:gd name="T21" fmla="*/ 2147483646 h 262"/>
                <a:gd name="T22" fmla="*/ 2147483646 w 226"/>
                <a:gd name="T23" fmla="*/ 2147483646 h 262"/>
                <a:gd name="T24" fmla="*/ 0 w 226"/>
                <a:gd name="T25" fmla="*/ 2147483646 h 2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6" h="262">
                  <a:moveTo>
                    <a:pt x="0" y="132"/>
                  </a:moveTo>
                  <a:cubicBezTo>
                    <a:pt x="0" y="131"/>
                    <a:pt x="0" y="131"/>
                    <a:pt x="0" y="131"/>
                  </a:cubicBezTo>
                  <a:cubicBezTo>
                    <a:pt x="0" y="59"/>
                    <a:pt x="53" y="0"/>
                    <a:pt x="127" y="0"/>
                  </a:cubicBezTo>
                  <a:cubicBezTo>
                    <a:pt x="172" y="0"/>
                    <a:pt x="199" y="16"/>
                    <a:pt x="224" y="40"/>
                  </a:cubicBezTo>
                  <a:cubicBezTo>
                    <a:pt x="205" y="61"/>
                    <a:pt x="205" y="61"/>
                    <a:pt x="205" y="61"/>
                  </a:cubicBezTo>
                  <a:cubicBezTo>
                    <a:pt x="184" y="41"/>
                    <a:pt x="160" y="26"/>
                    <a:pt x="126" y="26"/>
                  </a:cubicBezTo>
                  <a:cubicBezTo>
                    <a:pt x="71" y="26"/>
                    <a:pt x="29" y="72"/>
                    <a:pt x="29" y="130"/>
                  </a:cubicBezTo>
                  <a:cubicBezTo>
                    <a:pt x="29" y="131"/>
                    <a:pt x="29" y="131"/>
                    <a:pt x="29" y="131"/>
                  </a:cubicBezTo>
                  <a:cubicBezTo>
                    <a:pt x="29" y="190"/>
                    <a:pt x="71" y="236"/>
                    <a:pt x="126" y="236"/>
                  </a:cubicBezTo>
                  <a:cubicBezTo>
                    <a:pt x="161" y="236"/>
                    <a:pt x="183" y="222"/>
                    <a:pt x="207" y="199"/>
                  </a:cubicBezTo>
                  <a:cubicBezTo>
                    <a:pt x="226" y="217"/>
                    <a:pt x="226" y="217"/>
                    <a:pt x="226" y="217"/>
                  </a:cubicBezTo>
                  <a:cubicBezTo>
                    <a:pt x="200" y="244"/>
                    <a:pt x="171" y="262"/>
                    <a:pt x="126" y="262"/>
                  </a:cubicBezTo>
                  <a:cubicBezTo>
                    <a:pt x="53" y="262"/>
                    <a:pt x="0" y="204"/>
                    <a:pt x="0" y="132"/>
                  </a:cubicBezTo>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9">
              <a:extLst>
                <a:ext uri="{FF2B5EF4-FFF2-40B4-BE49-F238E27FC236}">
                  <a16:creationId xmlns:a16="http://schemas.microsoft.com/office/drawing/2014/main" id="{D5E8B9A2-3E51-CEF0-829D-2EE4DCA9447E}"/>
                </a:ext>
              </a:extLst>
            </p:cNvPr>
            <p:cNvSpPr>
              <a:spLocks/>
            </p:cNvSpPr>
            <p:nvPr/>
          </p:nvSpPr>
          <p:spPr bwMode="gray">
            <a:xfrm>
              <a:off x="446405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0">
              <a:extLst>
                <a:ext uri="{FF2B5EF4-FFF2-40B4-BE49-F238E27FC236}">
                  <a16:creationId xmlns:a16="http://schemas.microsoft.com/office/drawing/2014/main" id="{3A114096-C59B-E109-559E-3E87E8E44E61}"/>
                </a:ext>
              </a:extLst>
            </p:cNvPr>
            <p:cNvSpPr>
              <a:spLocks/>
            </p:cNvSpPr>
            <p:nvPr/>
          </p:nvSpPr>
          <p:spPr bwMode="gray">
            <a:xfrm>
              <a:off x="534035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3"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1">
              <a:extLst>
                <a:ext uri="{FF2B5EF4-FFF2-40B4-BE49-F238E27FC236}">
                  <a16:creationId xmlns:a16="http://schemas.microsoft.com/office/drawing/2014/main" id="{8AFAE99F-EFD4-8988-7AB7-1219477EB458}"/>
                </a:ext>
              </a:extLst>
            </p:cNvPr>
            <p:cNvSpPr>
              <a:spLocks/>
            </p:cNvSpPr>
            <p:nvPr/>
          </p:nvSpPr>
          <p:spPr bwMode="gray">
            <a:xfrm>
              <a:off x="577850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5"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2">
              <a:extLst>
                <a:ext uri="{FF2B5EF4-FFF2-40B4-BE49-F238E27FC236}">
                  <a16:creationId xmlns:a16="http://schemas.microsoft.com/office/drawing/2014/main" id="{BA2FBB28-745D-F5B1-B50C-DE36688A1D89}"/>
                </a:ext>
              </a:extLst>
            </p:cNvPr>
            <p:cNvSpPr>
              <a:spLocks/>
            </p:cNvSpPr>
            <p:nvPr/>
          </p:nvSpPr>
          <p:spPr bwMode="gray">
            <a:xfrm>
              <a:off x="692150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3">
              <a:extLst>
                <a:ext uri="{FF2B5EF4-FFF2-40B4-BE49-F238E27FC236}">
                  <a16:creationId xmlns:a16="http://schemas.microsoft.com/office/drawing/2014/main" id="{D36092EA-6AE2-62A2-128F-8DDC9AEC6859}"/>
                </a:ext>
              </a:extLst>
            </p:cNvPr>
            <p:cNvSpPr>
              <a:spLocks/>
            </p:cNvSpPr>
            <p:nvPr/>
          </p:nvSpPr>
          <p:spPr bwMode="gray">
            <a:xfrm>
              <a:off x="7880350" y="5445125"/>
              <a:ext cx="627063" cy="950913"/>
            </a:xfrm>
            <a:custGeom>
              <a:avLst/>
              <a:gdLst>
                <a:gd name="T0" fmla="*/ 0 w 395"/>
                <a:gd name="T1" fmla="*/ 0 h 599"/>
                <a:gd name="T2" fmla="*/ 0 w 395"/>
                <a:gd name="T3" fmla="*/ 2147483646 h 599"/>
                <a:gd name="T4" fmla="*/ 2147483646 w 395"/>
                <a:gd name="T5" fmla="*/ 2147483646 h 599"/>
                <a:gd name="T6" fmla="*/ 2147483646 w 395"/>
                <a:gd name="T7" fmla="*/ 2147483646 h 599"/>
                <a:gd name="T8" fmla="*/ 2147483646 w 395"/>
                <a:gd name="T9" fmla="*/ 2147483646 h 599"/>
                <a:gd name="T10" fmla="*/ 2147483646 w 395"/>
                <a:gd name="T11" fmla="*/ 0 h 599"/>
                <a:gd name="T12" fmla="*/ 0 w 395"/>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5" h="599">
                  <a:moveTo>
                    <a:pt x="0" y="0"/>
                  </a:moveTo>
                  <a:lnTo>
                    <a:pt x="0" y="599"/>
                  </a:lnTo>
                  <a:lnTo>
                    <a:pt x="395" y="599"/>
                  </a:lnTo>
                  <a:lnTo>
                    <a:pt x="395" y="535"/>
                  </a:lnTo>
                  <a:lnTo>
                    <a:pt x="65" y="535"/>
                  </a:lnTo>
                  <a:lnTo>
                    <a:pt x="65"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4">
              <a:extLst>
                <a:ext uri="{FF2B5EF4-FFF2-40B4-BE49-F238E27FC236}">
                  <a16:creationId xmlns:a16="http://schemas.microsoft.com/office/drawing/2014/main" id="{1EAA221A-8609-3960-FD1B-C5A67661CF8A}"/>
                </a:ext>
              </a:extLst>
            </p:cNvPr>
            <p:cNvSpPr>
              <a:spLocks/>
            </p:cNvSpPr>
            <p:nvPr/>
          </p:nvSpPr>
          <p:spPr bwMode="gray">
            <a:xfrm>
              <a:off x="8767763" y="5445125"/>
              <a:ext cx="630238" cy="950913"/>
            </a:xfrm>
            <a:custGeom>
              <a:avLst/>
              <a:gdLst>
                <a:gd name="T0" fmla="*/ 0 w 397"/>
                <a:gd name="T1" fmla="*/ 0 h 599"/>
                <a:gd name="T2" fmla="*/ 0 w 397"/>
                <a:gd name="T3" fmla="*/ 2147483646 h 599"/>
                <a:gd name="T4" fmla="*/ 2147483646 w 397"/>
                <a:gd name="T5" fmla="*/ 2147483646 h 599"/>
                <a:gd name="T6" fmla="*/ 2147483646 w 397"/>
                <a:gd name="T7" fmla="*/ 2147483646 h 599"/>
                <a:gd name="T8" fmla="*/ 2147483646 w 397"/>
                <a:gd name="T9" fmla="*/ 2147483646 h 599"/>
                <a:gd name="T10" fmla="*/ 2147483646 w 397"/>
                <a:gd name="T11" fmla="*/ 0 h 599"/>
                <a:gd name="T12" fmla="*/ 0 w 397"/>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 h="599">
                  <a:moveTo>
                    <a:pt x="0" y="0"/>
                  </a:moveTo>
                  <a:lnTo>
                    <a:pt x="0" y="599"/>
                  </a:lnTo>
                  <a:lnTo>
                    <a:pt x="397" y="599"/>
                  </a:lnTo>
                  <a:lnTo>
                    <a:pt x="397" y="535"/>
                  </a:lnTo>
                  <a:lnTo>
                    <a:pt x="68" y="535"/>
                  </a:lnTo>
                  <a:lnTo>
                    <a:pt x="68"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p:txBody>
          <a:bodyPr/>
          <a:lstStyle/>
          <a:p>
            <a:r>
              <a:rPr lang="en-US"/>
              <a:t>Click to edit Master title style</a:t>
            </a:r>
            <a:endParaRPr/>
          </a:p>
        </p:txBody>
      </p:sp>
      <p:sp>
        <p:nvSpPr>
          <p:cNvPr id="20" name="Text Placeholder 17"/>
          <p:cNvSpPr>
            <a:spLocks noGrp="1"/>
          </p:cNvSpPr>
          <p:nvPr>
            <p:ph type="body" sz="quarter" idx="15"/>
          </p:nvPr>
        </p:nvSpPr>
        <p:spPr>
          <a:xfrm>
            <a:off x="670561" y="1341120"/>
            <a:ext cx="11049775" cy="1426464"/>
          </a:xfrm>
          <a:solidFill>
            <a:schemeClr val="accent5"/>
          </a:solidFill>
        </p:spPr>
        <p:txBody>
          <a:bodyPr lIns="182880" tIns="320040" rIns="365760"/>
          <a:lstStyle>
            <a:lvl1pPr marL="0" indent="0">
              <a:lnSpc>
                <a:spcPct val="100000"/>
              </a:lnSpc>
              <a:spcBef>
                <a:spcPts val="0"/>
              </a:spcBef>
              <a:buNone/>
              <a:defRPr sz="2667">
                <a:solidFill>
                  <a:schemeClr val="accent2"/>
                </a:solidFill>
              </a:defRPr>
            </a:lvl1pPr>
            <a:lvl2pPr marL="0" indent="0">
              <a:lnSpc>
                <a:spcPct val="100000"/>
              </a:lnSpc>
              <a:spcBef>
                <a:spcPts val="0"/>
              </a:spcBef>
              <a:buNone/>
              <a:defRPr sz="2667">
                <a:solidFill>
                  <a:schemeClr val="tx1"/>
                </a:solidFill>
              </a:defRPr>
            </a:lvl2pPr>
            <a:lvl3pPr marL="0" indent="0">
              <a:lnSpc>
                <a:spcPct val="100000"/>
              </a:lnSpc>
              <a:spcBef>
                <a:spcPts val="0"/>
              </a:spcBef>
              <a:buNone/>
              <a:defRPr sz="2667">
                <a:solidFill>
                  <a:schemeClr val="tx1"/>
                </a:solidFill>
              </a:defRPr>
            </a:lvl3pPr>
            <a:lvl4pPr marL="0" indent="0">
              <a:lnSpc>
                <a:spcPct val="100000"/>
              </a:lnSpc>
              <a:spcBef>
                <a:spcPts val="0"/>
              </a:spcBef>
              <a:buNone/>
              <a:defRPr sz="2667">
                <a:solidFill>
                  <a:schemeClr val="tx1"/>
                </a:solidFill>
              </a:defRPr>
            </a:lvl4pPr>
            <a:lvl5pPr marL="0" indent="0">
              <a:lnSpc>
                <a:spcPct val="100000"/>
              </a:lnSpc>
              <a:spcBef>
                <a:spcPts val="0"/>
              </a:spcBef>
              <a:buNone/>
              <a:defRPr sz="2667">
                <a:solidFill>
                  <a:schemeClr val="tx1"/>
                </a:solidFill>
              </a:defRPr>
            </a:lvl5pPr>
          </a:lstStyle>
          <a:p>
            <a:pPr lvl="0"/>
            <a:r>
              <a:rPr lang="en-US"/>
              <a:t>Click to edit Master text styles</a:t>
            </a:r>
          </a:p>
        </p:txBody>
      </p:sp>
      <p:sp>
        <p:nvSpPr>
          <p:cNvPr id="17" name="Content Placeholder 2"/>
          <p:cNvSpPr>
            <a:spLocks noGrp="1"/>
          </p:cNvSpPr>
          <p:nvPr>
            <p:ph idx="1"/>
          </p:nvPr>
        </p:nvSpPr>
        <p:spPr>
          <a:xfrm>
            <a:off x="612884" y="3035808"/>
            <a:ext cx="10972800" cy="2804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 name="Text Placeholder 19"/>
          <p:cNvSpPr>
            <a:spLocks noGrp="1"/>
          </p:cNvSpPr>
          <p:nvPr>
            <p:ph type="body" sz="quarter" idx="13"/>
          </p:nvPr>
        </p:nvSpPr>
        <p:spPr>
          <a:xfrm>
            <a:off x="426720" y="1097280"/>
            <a:ext cx="11058144" cy="1426464"/>
          </a:xfrm>
          <a:ln>
            <a:solidFill>
              <a:schemeClr val="tx1"/>
            </a:solidFill>
          </a:ln>
        </p:spPr>
        <p:txBody>
          <a:bodyPr lIns="365760" tIns="457200" rIns="182880" bIns="182880" anchor="ctr"/>
          <a:lstStyle>
            <a:lvl1pPr marL="0" indent="0">
              <a:buNone/>
              <a:defRPr sz="2800">
                <a:solidFill>
                  <a:schemeClr val="tx1"/>
                </a:solidFill>
              </a:defRPr>
            </a:lvl1pPr>
          </a:lstStyle>
          <a:p>
            <a:pPr lvl="0"/>
            <a:r>
              <a:rPr lang="en-US"/>
              <a:t>Click to edit Master text styles</a:t>
            </a:r>
          </a:p>
        </p:txBody>
      </p:sp>
      <p:sp>
        <p:nvSpPr>
          <p:cNvPr id="14" name="Footer Placeholder 3">
            <a:extLst>
              <a:ext uri="{FF2B5EF4-FFF2-40B4-BE49-F238E27FC236}">
                <a16:creationId xmlns:a16="http://schemas.microsoft.com/office/drawing/2014/main" id="{00CFAACB-0154-146E-F5B1-219CCE05EC21}"/>
              </a:ext>
            </a:extLst>
          </p:cNvPr>
          <p:cNvSpPr>
            <a:spLocks noGrp="1"/>
          </p:cNvSpPr>
          <p:nvPr>
            <p:ph type="ftr" sz="quarter" idx="16"/>
          </p:nvPr>
        </p:nvSpPr>
        <p:spPr/>
        <p:txBody>
          <a:bodyPr/>
          <a:lstStyle>
            <a:lvl1pPr>
              <a:defRPr/>
            </a:lvl1pPr>
          </a:lstStyle>
          <a:p>
            <a:pPr>
              <a:defRPr/>
            </a:pPr>
            <a:endParaRPr lang="en-US"/>
          </a:p>
        </p:txBody>
      </p:sp>
      <p:sp>
        <p:nvSpPr>
          <p:cNvPr id="15" name="Slide Number Placeholder 4">
            <a:extLst>
              <a:ext uri="{FF2B5EF4-FFF2-40B4-BE49-F238E27FC236}">
                <a16:creationId xmlns:a16="http://schemas.microsoft.com/office/drawing/2014/main" id="{13200AC0-37C0-FFE0-A9BB-42FDCEF22192}"/>
              </a:ext>
            </a:extLst>
          </p:cNvPr>
          <p:cNvSpPr>
            <a:spLocks noGrp="1"/>
          </p:cNvSpPr>
          <p:nvPr>
            <p:ph type="sldNum" sz="quarter" idx="17"/>
          </p:nvPr>
        </p:nvSpPr>
        <p:spPr/>
        <p:txBody>
          <a:bodyPr/>
          <a:lstStyle>
            <a:lvl1pPr>
              <a:defRPr/>
            </a:lvl1pPr>
          </a:lstStyle>
          <a:p>
            <a:pPr>
              <a:defRPr/>
            </a:pPr>
            <a:fld id="{225B8B7F-95FF-4144-B817-1EF962883D02}" type="slidenum">
              <a:rPr lang="en-US"/>
              <a:pPr>
                <a:defRPr/>
              </a:pPr>
              <a:t>‹#›</a:t>
            </a:fld>
            <a:endParaRPr lang="en-US"/>
          </a:p>
        </p:txBody>
      </p:sp>
    </p:spTree>
    <p:extLst>
      <p:ext uri="{BB962C8B-B14F-4D97-AF65-F5344CB8AC3E}">
        <p14:creationId xmlns:p14="http://schemas.microsoft.com/office/powerpoint/2010/main" val="2081326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dirty="0"/>
          </a:p>
        </p:txBody>
      </p:sp>
      <p:sp>
        <p:nvSpPr>
          <p:cNvPr id="8" name="Text Placeholder 2"/>
          <p:cNvSpPr>
            <a:spLocks noGrp="1"/>
          </p:cNvSpPr>
          <p:nvPr>
            <p:ph idx="12"/>
          </p:nvPr>
        </p:nvSpPr>
        <p:spPr>
          <a:xfrm>
            <a:off x="6096000" y="1369484"/>
            <a:ext cx="5181600" cy="4650317"/>
          </a:xfrm>
          <a:prstGeom prst="rect">
            <a:avLst/>
          </a:prstGeom>
        </p:spPr>
        <p:txBody>
          <a:bodyPr rtlCol="0">
            <a:no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Text Placeholder 2"/>
          <p:cNvSpPr>
            <a:spLocks noGrp="1"/>
          </p:cNvSpPr>
          <p:nvPr>
            <p:ph idx="11"/>
          </p:nvPr>
        </p:nvSpPr>
        <p:spPr>
          <a:xfrm>
            <a:off x="623045" y="1369484"/>
            <a:ext cx="5181600" cy="4650317"/>
          </a:xfrm>
          <a:prstGeom prst="rect">
            <a:avLst/>
          </a:prstGeom>
        </p:spPr>
        <p:txBody>
          <a:bodyPr rtlCol="0">
            <a:no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 name="Footer Placeholder 4">
            <a:extLst>
              <a:ext uri="{FF2B5EF4-FFF2-40B4-BE49-F238E27FC236}">
                <a16:creationId xmlns:a16="http://schemas.microsoft.com/office/drawing/2014/main" id="{B3E9BF21-D8BA-1720-2DFB-489F7620B88E}"/>
              </a:ext>
            </a:extLst>
          </p:cNvPr>
          <p:cNvSpPr>
            <a:spLocks noGrp="1"/>
          </p:cNvSpPr>
          <p:nvPr>
            <p:ph type="ftr" sz="quarter" idx="13"/>
          </p:nvPr>
        </p:nvSpPr>
        <p:spPr/>
        <p:txBody>
          <a:bodyPr/>
          <a:lstStyle>
            <a:lvl1pPr>
              <a:defRPr/>
            </a:lvl1pPr>
          </a:lstStyle>
          <a:p>
            <a:pPr>
              <a:defRPr/>
            </a:pPr>
            <a:endParaRPr lang="en-US"/>
          </a:p>
        </p:txBody>
      </p:sp>
      <p:sp>
        <p:nvSpPr>
          <p:cNvPr id="3" name="Slide Number Placeholder 5">
            <a:extLst>
              <a:ext uri="{FF2B5EF4-FFF2-40B4-BE49-F238E27FC236}">
                <a16:creationId xmlns:a16="http://schemas.microsoft.com/office/drawing/2014/main" id="{DB75482B-D4F8-1CD7-5403-2FA4DF665C36}"/>
              </a:ext>
            </a:extLst>
          </p:cNvPr>
          <p:cNvSpPr>
            <a:spLocks noGrp="1"/>
          </p:cNvSpPr>
          <p:nvPr>
            <p:ph type="sldNum" sz="quarter" idx="14"/>
          </p:nvPr>
        </p:nvSpPr>
        <p:spPr/>
        <p:txBody>
          <a:bodyPr/>
          <a:lstStyle>
            <a:lvl1pPr>
              <a:defRPr/>
            </a:lvl1pPr>
          </a:lstStyle>
          <a:p>
            <a:pPr>
              <a:defRPr/>
            </a:pPr>
            <a:fld id="{23F26696-5805-46A4-A971-283B7E3EBB3B}" type="slidenum">
              <a:rPr lang="en-US"/>
              <a:pPr>
                <a:defRPr/>
              </a:pPr>
              <a:t>‹#›</a:t>
            </a:fld>
            <a:endParaRPr lang="en-US"/>
          </a:p>
        </p:txBody>
      </p:sp>
    </p:spTree>
    <p:extLst>
      <p:ext uri="{BB962C8B-B14F-4D97-AF65-F5344CB8AC3E}">
        <p14:creationId xmlns:p14="http://schemas.microsoft.com/office/powerpoint/2010/main" val="3375716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dirty="0"/>
          </a:p>
        </p:txBody>
      </p:sp>
      <p:sp>
        <p:nvSpPr>
          <p:cNvPr id="10" name="Text Placeholder 2"/>
          <p:cNvSpPr>
            <a:spLocks noGrp="1"/>
          </p:cNvSpPr>
          <p:nvPr>
            <p:ph idx="14"/>
          </p:nvPr>
        </p:nvSpPr>
        <p:spPr>
          <a:xfrm>
            <a:off x="6096000" y="1951355"/>
            <a:ext cx="5181600" cy="4032560"/>
          </a:xfrm>
          <a:prstGeom prst="rect">
            <a:avLst/>
          </a:prstGeom>
        </p:spPr>
        <p:txBody>
          <a:bodyPr rtlCol="0">
            <a:no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2"/>
          <p:cNvSpPr>
            <a:spLocks noGrp="1"/>
          </p:cNvSpPr>
          <p:nvPr>
            <p:ph idx="13"/>
          </p:nvPr>
        </p:nvSpPr>
        <p:spPr>
          <a:xfrm>
            <a:off x="623045" y="1951355"/>
            <a:ext cx="5181600" cy="4032560"/>
          </a:xfrm>
          <a:prstGeom prst="rect">
            <a:avLst/>
          </a:prstGeom>
        </p:spPr>
        <p:txBody>
          <a:bodyPr rtlCol="0">
            <a:no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7"/>
          <p:cNvSpPr>
            <a:spLocks noGrp="1"/>
          </p:cNvSpPr>
          <p:nvPr>
            <p:ph type="body" sz="quarter" idx="11"/>
          </p:nvPr>
        </p:nvSpPr>
        <p:spPr>
          <a:xfrm>
            <a:off x="623045" y="1183640"/>
            <a:ext cx="5157787" cy="554355"/>
          </a:xfrm>
          <a:prstGeom prst="rect">
            <a:avLst/>
          </a:prstGeom>
        </p:spPr>
        <p:txBody>
          <a:bodyPr anchor="b"/>
          <a:lstStyle>
            <a:lvl1pPr marL="0" indent="0">
              <a:buNone/>
              <a:defRPr sz="2800" b="1">
                <a:solidFill>
                  <a:schemeClr val="tx1"/>
                </a:solidFill>
              </a:defRPr>
            </a:lvl1pPr>
          </a:lstStyle>
          <a:p>
            <a:pPr lvl="0"/>
            <a:r>
              <a:rPr lang="en-US"/>
              <a:t>Click to edit Master text styles</a:t>
            </a:r>
          </a:p>
        </p:txBody>
      </p:sp>
      <p:sp>
        <p:nvSpPr>
          <p:cNvPr id="13" name="Text Placeholder 10"/>
          <p:cNvSpPr>
            <a:spLocks noGrp="1"/>
          </p:cNvSpPr>
          <p:nvPr>
            <p:ph type="body" sz="quarter" idx="12"/>
          </p:nvPr>
        </p:nvSpPr>
        <p:spPr>
          <a:xfrm>
            <a:off x="6096001" y="1183640"/>
            <a:ext cx="5183188" cy="554355"/>
          </a:xfrm>
          <a:prstGeom prst="rect">
            <a:avLst/>
          </a:prstGeom>
        </p:spPr>
        <p:txBody>
          <a:bodyPr anchor="b"/>
          <a:lstStyle>
            <a:lvl1pPr marL="0" indent="0">
              <a:buNone/>
              <a:defRPr sz="2800" b="1">
                <a:solidFill>
                  <a:schemeClr val="tx1"/>
                </a:solidFill>
              </a:defRPr>
            </a:lvl1pPr>
            <a:lvl2pPr marL="1588" indent="0">
              <a:buNone/>
              <a:defRPr b="1"/>
            </a:lvl2pPr>
            <a:lvl3pPr marL="339717" indent="0">
              <a:buNone/>
              <a:defRPr b="1"/>
            </a:lvl3pPr>
            <a:lvl4pPr marL="682608" indent="0">
              <a:buNone/>
              <a:defRPr b="1"/>
            </a:lvl4pPr>
            <a:lvl5pPr marL="1025500" indent="0">
              <a:buNone/>
              <a:defRPr b="1"/>
            </a:lvl5pPr>
          </a:lstStyle>
          <a:p>
            <a:pPr lvl="0"/>
            <a:r>
              <a:rPr lang="en-US"/>
              <a:t>Click to edit Master text styles</a:t>
            </a:r>
          </a:p>
        </p:txBody>
      </p:sp>
      <p:sp>
        <p:nvSpPr>
          <p:cNvPr id="2" name="Footer Placeholder 4">
            <a:extLst>
              <a:ext uri="{FF2B5EF4-FFF2-40B4-BE49-F238E27FC236}">
                <a16:creationId xmlns:a16="http://schemas.microsoft.com/office/drawing/2014/main" id="{6B1D59BF-F356-14A3-0148-2838ADC4383A}"/>
              </a:ext>
            </a:extLst>
          </p:cNvPr>
          <p:cNvSpPr>
            <a:spLocks noGrp="1"/>
          </p:cNvSpPr>
          <p:nvPr>
            <p:ph type="ftr" sz="quarter" idx="15"/>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D29244E-8A56-13B9-252C-EADEA6C745FB}"/>
              </a:ext>
            </a:extLst>
          </p:cNvPr>
          <p:cNvSpPr>
            <a:spLocks noGrp="1"/>
          </p:cNvSpPr>
          <p:nvPr>
            <p:ph type="sldNum" sz="quarter" idx="16"/>
          </p:nvPr>
        </p:nvSpPr>
        <p:spPr/>
        <p:txBody>
          <a:bodyPr/>
          <a:lstStyle>
            <a:lvl1pPr>
              <a:defRPr/>
            </a:lvl1pPr>
          </a:lstStyle>
          <a:p>
            <a:pPr>
              <a:defRPr/>
            </a:pPr>
            <a:fld id="{19A65DE2-0D27-4D35-9740-C51AEACD476F}" type="slidenum">
              <a:rPr lang="en-US"/>
              <a:pPr>
                <a:defRPr/>
              </a:pPr>
              <a:t>‹#›</a:t>
            </a:fld>
            <a:endParaRPr lang="en-US"/>
          </a:p>
        </p:txBody>
      </p:sp>
    </p:spTree>
    <p:extLst>
      <p:ext uri="{BB962C8B-B14F-4D97-AF65-F5344CB8AC3E}">
        <p14:creationId xmlns:p14="http://schemas.microsoft.com/office/powerpoint/2010/main" val="4226162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Left_Ima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14" name="Content Placeholder 2"/>
          <p:cNvSpPr>
            <a:spLocks noGrp="1"/>
          </p:cNvSpPr>
          <p:nvPr>
            <p:ph sz="half" idx="13"/>
          </p:nvPr>
        </p:nvSpPr>
        <p:spPr>
          <a:xfrm>
            <a:off x="623045" y="1369485"/>
            <a:ext cx="6829315" cy="4614431"/>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Picture Placeholder 6"/>
          <p:cNvSpPr>
            <a:spLocks noGrp="1"/>
          </p:cNvSpPr>
          <p:nvPr>
            <p:ph type="pic" sz="quarter" idx="14"/>
          </p:nvPr>
        </p:nvSpPr>
        <p:spPr>
          <a:xfrm>
            <a:off x="8305800" y="1447800"/>
            <a:ext cx="3276600" cy="4038600"/>
          </a:xfrm>
          <a:solidFill>
            <a:schemeClr val="bg1">
              <a:lumMod val="85000"/>
            </a:schemeClr>
          </a:solidFill>
        </p:spPr>
        <p:txBody>
          <a:bodyPr rtlCol="0">
            <a:noAutofit/>
          </a:bodyPr>
          <a:lstStyle>
            <a:lvl1pPr marL="0" indent="0" algn="ctr">
              <a:buNone/>
              <a:defRPr/>
            </a:lvl1pPr>
          </a:lstStyle>
          <a:p>
            <a:pPr lvl="0"/>
            <a:r>
              <a:rPr lang="en-US" noProof="0"/>
              <a:t>Click icon to add picture</a:t>
            </a:r>
            <a:endParaRPr noProof="0"/>
          </a:p>
        </p:txBody>
      </p:sp>
      <p:sp>
        <p:nvSpPr>
          <p:cNvPr id="3" name="Footer Placeholder 4">
            <a:extLst>
              <a:ext uri="{FF2B5EF4-FFF2-40B4-BE49-F238E27FC236}">
                <a16:creationId xmlns:a16="http://schemas.microsoft.com/office/drawing/2014/main" id="{ABC2BC93-303C-67BE-6E26-EA06BD6A37B8}"/>
              </a:ext>
            </a:extLst>
          </p:cNvPr>
          <p:cNvSpPr>
            <a:spLocks noGrp="1"/>
          </p:cNvSpPr>
          <p:nvPr>
            <p:ph type="ftr" sz="quarter" idx="15"/>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AC7F54F-8429-3AC4-AEB9-8F9AB3DF27B3}"/>
              </a:ext>
            </a:extLst>
          </p:cNvPr>
          <p:cNvSpPr>
            <a:spLocks noGrp="1"/>
          </p:cNvSpPr>
          <p:nvPr>
            <p:ph type="sldNum" sz="quarter" idx="16"/>
          </p:nvPr>
        </p:nvSpPr>
        <p:spPr/>
        <p:txBody>
          <a:bodyPr/>
          <a:lstStyle>
            <a:lvl1pPr>
              <a:defRPr/>
            </a:lvl1pPr>
          </a:lstStyle>
          <a:p>
            <a:pPr>
              <a:defRPr/>
            </a:pPr>
            <a:fld id="{447269BF-E84D-4F35-87F9-E5760A24BD08}" type="slidenum">
              <a:rPr lang="en-US"/>
              <a:pPr>
                <a:defRPr/>
              </a:pPr>
              <a:t>‹#›</a:t>
            </a:fld>
            <a:endParaRPr lang="en-US"/>
          </a:p>
        </p:txBody>
      </p:sp>
    </p:spTree>
    <p:extLst>
      <p:ext uri="{BB962C8B-B14F-4D97-AF65-F5344CB8AC3E}">
        <p14:creationId xmlns:p14="http://schemas.microsoft.com/office/powerpoint/2010/main" val="285932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Footer Placeholder 4">
            <a:extLst>
              <a:ext uri="{FF2B5EF4-FFF2-40B4-BE49-F238E27FC236}">
                <a16:creationId xmlns:a16="http://schemas.microsoft.com/office/drawing/2014/main" id="{9C4ACD6A-DCD0-F1FD-9CC9-791BF4A66CFF}"/>
              </a:ext>
            </a:extLst>
          </p:cNvPr>
          <p:cNvSpPr>
            <a:spLocks noGrp="1"/>
          </p:cNvSpPr>
          <p:nvPr>
            <p:ph type="ftr" sz="quarter" idx="10"/>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39291E6-8F1D-FC1B-173B-ACD4AFACAB6D}"/>
              </a:ext>
            </a:extLst>
          </p:cNvPr>
          <p:cNvSpPr>
            <a:spLocks noGrp="1"/>
          </p:cNvSpPr>
          <p:nvPr>
            <p:ph type="sldNum" sz="quarter" idx="11"/>
          </p:nvPr>
        </p:nvSpPr>
        <p:spPr/>
        <p:txBody>
          <a:bodyPr/>
          <a:lstStyle>
            <a:lvl1pPr>
              <a:defRPr/>
            </a:lvl1pPr>
          </a:lstStyle>
          <a:p>
            <a:pPr>
              <a:defRPr/>
            </a:pPr>
            <a:fld id="{0250B1AA-35ED-4531-AA9A-F60AB0DDFFB3}" type="slidenum">
              <a:rPr lang="en-US"/>
              <a:pPr>
                <a:defRPr/>
              </a:pPr>
              <a:t>‹#›</a:t>
            </a:fld>
            <a:endParaRPr lang="en-US"/>
          </a:p>
        </p:txBody>
      </p:sp>
    </p:spTree>
    <p:extLst>
      <p:ext uri="{BB962C8B-B14F-4D97-AF65-F5344CB8AC3E}">
        <p14:creationId xmlns:p14="http://schemas.microsoft.com/office/powerpoint/2010/main" val="2614171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No Line">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6B7D9FF4-D254-3F91-A5FD-6D1A8DBB7C33}"/>
              </a:ext>
            </a:extLst>
          </p:cNvPr>
          <p:cNvGrpSpPr>
            <a:grpSpLocks/>
          </p:cNvGrpSpPr>
          <p:nvPr/>
        </p:nvGrpSpPr>
        <p:grpSpPr bwMode="auto">
          <a:xfrm>
            <a:off x="612775" y="6197600"/>
            <a:ext cx="2616200" cy="280988"/>
            <a:chOff x="247650" y="5429250"/>
            <a:chExt cx="9150351" cy="982663"/>
          </a:xfrm>
        </p:grpSpPr>
        <p:sp>
          <p:nvSpPr>
            <p:cNvPr id="4" name="Freeform 5">
              <a:extLst>
                <a:ext uri="{FF2B5EF4-FFF2-40B4-BE49-F238E27FC236}">
                  <a16:creationId xmlns:a16="http://schemas.microsoft.com/office/drawing/2014/main" id="{DE51D9CA-9B4B-9AE2-B785-8343B3F9EBA5}"/>
                </a:ext>
              </a:extLst>
            </p:cNvPr>
            <p:cNvSpPr>
              <a:spLocks noEditPoints="1"/>
            </p:cNvSpPr>
            <p:nvPr/>
          </p:nvSpPr>
          <p:spPr bwMode="gray">
            <a:xfrm>
              <a:off x="247650" y="5445125"/>
              <a:ext cx="749300" cy="950913"/>
            </a:xfrm>
            <a:custGeom>
              <a:avLst/>
              <a:gdLst>
                <a:gd name="T0" fmla="*/ 0 w 202"/>
                <a:gd name="T1" fmla="*/ 0 h 254"/>
                <a:gd name="T2" fmla="*/ 2147483646 w 202"/>
                <a:gd name="T3" fmla="*/ 0 h 254"/>
                <a:gd name="T4" fmla="*/ 2147483646 w 202"/>
                <a:gd name="T5" fmla="*/ 2147483646 h 254"/>
                <a:gd name="T6" fmla="*/ 2147483646 w 202"/>
                <a:gd name="T7" fmla="*/ 2147483646 h 254"/>
                <a:gd name="T8" fmla="*/ 2147483646 w 202"/>
                <a:gd name="T9" fmla="*/ 2147483646 h 254"/>
                <a:gd name="T10" fmla="*/ 2147483646 w 202"/>
                <a:gd name="T11" fmla="*/ 2147483646 h 254"/>
                <a:gd name="T12" fmla="*/ 2147483646 w 202"/>
                <a:gd name="T13" fmla="*/ 2147483646 h 254"/>
                <a:gd name="T14" fmla="*/ 2147483646 w 202"/>
                <a:gd name="T15" fmla="*/ 2147483646 h 254"/>
                <a:gd name="T16" fmla="*/ 2147483646 w 202"/>
                <a:gd name="T17" fmla="*/ 2147483646 h 254"/>
                <a:gd name="T18" fmla="*/ 0 w 202"/>
                <a:gd name="T19" fmla="*/ 2147483646 h 254"/>
                <a:gd name="T20" fmla="*/ 0 w 202"/>
                <a:gd name="T21" fmla="*/ 0 h 254"/>
                <a:gd name="T22" fmla="*/ 2147483646 w 202"/>
                <a:gd name="T23" fmla="*/ 2147483646 h 254"/>
                <a:gd name="T24" fmla="*/ 2147483646 w 202"/>
                <a:gd name="T25" fmla="*/ 2147483646 h 254"/>
                <a:gd name="T26" fmla="*/ 2147483646 w 202"/>
                <a:gd name="T27" fmla="*/ 2147483646 h 254"/>
                <a:gd name="T28" fmla="*/ 2147483646 w 202"/>
                <a:gd name="T29" fmla="*/ 2147483646 h 254"/>
                <a:gd name="T30" fmla="*/ 2147483646 w 202"/>
                <a:gd name="T31" fmla="*/ 2147483646 h 254"/>
                <a:gd name="T32" fmla="*/ 2147483646 w 202"/>
                <a:gd name="T33" fmla="*/ 2147483646 h 254"/>
                <a:gd name="T34" fmla="*/ 2147483646 w 202"/>
                <a:gd name="T35" fmla="*/ 2147483646 h 254"/>
                <a:gd name="T36" fmla="*/ 2147483646 w 202"/>
                <a:gd name="T37" fmla="*/ 2147483646 h 254"/>
                <a:gd name="T38" fmla="*/ 2147483646 w 202"/>
                <a:gd name="T39" fmla="*/ 2147483646 h 254"/>
                <a:gd name="T40" fmla="*/ 2147483646 w 202"/>
                <a:gd name="T41" fmla="*/ 2147483646 h 254"/>
                <a:gd name="T42" fmla="*/ 2147483646 w 202"/>
                <a:gd name="T43" fmla="*/ 2147483646 h 254"/>
                <a:gd name="T44" fmla="*/ 2147483646 w 202"/>
                <a:gd name="T45" fmla="*/ 2147483646 h 254"/>
                <a:gd name="T46" fmla="*/ 2147483646 w 202"/>
                <a:gd name="T47" fmla="*/ 2147483646 h 254"/>
                <a:gd name="T48" fmla="*/ 2147483646 w 202"/>
                <a:gd name="T49" fmla="*/ 2147483646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2" h="254">
                  <a:moveTo>
                    <a:pt x="0" y="0"/>
                  </a:moveTo>
                  <a:cubicBezTo>
                    <a:pt x="106" y="0"/>
                    <a:pt x="106" y="0"/>
                    <a:pt x="106" y="0"/>
                  </a:cubicBezTo>
                  <a:cubicBezTo>
                    <a:pt x="135" y="0"/>
                    <a:pt x="158" y="8"/>
                    <a:pt x="172" y="22"/>
                  </a:cubicBezTo>
                  <a:cubicBezTo>
                    <a:pt x="182" y="33"/>
                    <a:pt x="188" y="47"/>
                    <a:pt x="188" y="63"/>
                  </a:cubicBezTo>
                  <a:cubicBezTo>
                    <a:pt x="188" y="64"/>
                    <a:pt x="188" y="64"/>
                    <a:pt x="188" y="64"/>
                  </a:cubicBezTo>
                  <a:cubicBezTo>
                    <a:pt x="188" y="97"/>
                    <a:pt x="168" y="114"/>
                    <a:pt x="148" y="122"/>
                  </a:cubicBezTo>
                  <a:cubicBezTo>
                    <a:pt x="178" y="132"/>
                    <a:pt x="202" y="149"/>
                    <a:pt x="202" y="184"/>
                  </a:cubicBezTo>
                  <a:cubicBezTo>
                    <a:pt x="202" y="184"/>
                    <a:pt x="202" y="184"/>
                    <a:pt x="202" y="184"/>
                  </a:cubicBezTo>
                  <a:cubicBezTo>
                    <a:pt x="202" y="228"/>
                    <a:pt x="166" y="254"/>
                    <a:pt x="111" y="254"/>
                  </a:cubicBezTo>
                  <a:cubicBezTo>
                    <a:pt x="0" y="254"/>
                    <a:pt x="0" y="254"/>
                    <a:pt x="0" y="254"/>
                  </a:cubicBezTo>
                  <a:lnTo>
                    <a:pt x="0" y="0"/>
                  </a:lnTo>
                  <a:close/>
                  <a:moveTo>
                    <a:pt x="102" y="113"/>
                  </a:moveTo>
                  <a:cubicBezTo>
                    <a:pt x="136" y="113"/>
                    <a:pt x="159" y="97"/>
                    <a:pt x="159" y="68"/>
                  </a:cubicBezTo>
                  <a:cubicBezTo>
                    <a:pt x="159" y="67"/>
                    <a:pt x="159" y="67"/>
                    <a:pt x="159" y="67"/>
                  </a:cubicBezTo>
                  <a:cubicBezTo>
                    <a:pt x="159" y="42"/>
                    <a:pt x="140" y="26"/>
                    <a:pt x="104" y="26"/>
                  </a:cubicBezTo>
                  <a:cubicBezTo>
                    <a:pt x="28" y="26"/>
                    <a:pt x="28" y="26"/>
                    <a:pt x="28" y="26"/>
                  </a:cubicBezTo>
                  <a:cubicBezTo>
                    <a:pt x="28" y="113"/>
                    <a:pt x="28" y="113"/>
                    <a:pt x="28" y="113"/>
                  </a:cubicBezTo>
                  <a:lnTo>
                    <a:pt x="102" y="113"/>
                  </a:lnTo>
                  <a:close/>
                  <a:moveTo>
                    <a:pt x="112" y="228"/>
                  </a:moveTo>
                  <a:cubicBezTo>
                    <a:pt x="150" y="228"/>
                    <a:pt x="173" y="211"/>
                    <a:pt x="173" y="183"/>
                  </a:cubicBezTo>
                  <a:cubicBezTo>
                    <a:pt x="173" y="182"/>
                    <a:pt x="173" y="182"/>
                    <a:pt x="173" y="182"/>
                  </a:cubicBezTo>
                  <a:cubicBezTo>
                    <a:pt x="173" y="154"/>
                    <a:pt x="150" y="138"/>
                    <a:pt x="107" y="138"/>
                  </a:cubicBezTo>
                  <a:cubicBezTo>
                    <a:pt x="28" y="138"/>
                    <a:pt x="28" y="138"/>
                    <a:pt x="28" y="138"/>
                  </a:cubicBezTo>
                  <a:cubicBezTo>
                    <a:pt x="28" y="228"/>
                    <a:pt x="28" y="228"/>
                    <a:pt x="28" y="228"/>
                  </a:cubicBezTo>
                  <a:lnTo>
                    <a:pt x="112" y="228"/>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6">
              <a:extLst>
                <a:ext uri="{FF2B5EF4-FFF2-40B4-BE49-F238E27FC236}">
                  <a16:creationId xmlns:a16="http://schemas.microsoft.com/office/drawing/2014/main" id="{E6BC7012-0740-F38E-67E1-744FF420E787}"/>
                </a:ext>
              </a:extLst>
            </p:cNvPr>
            <p:cNvSpPr>
              <a:spLocks noEditPoints="1"/>
            </p:cNvSpPr>
            <p:nvPr/>
          </p:nvSpPr>
          <p:spPr bwMode="gray">
            <a:xfrm>
              <a:off x="1271588" y="5445125"/>
              <a:ext cx="768350" cy="950913"/>
            </a:xfrm>
            <a:custGeom>
              <a:avLst/>
              <a:gdLst>
                <a:gd name="T0" fmla="*/ 0 w 207"/>
                <a:gd name="T1" fmla="*/ 0 h 254"/>
                <a:gd name="T2" fmla="*/ 2147483646 w 207"/>
                <a:gd name="T3" fmla="*/ 0 h 254"/>
                <a:gd name="T4" fmla="*/ 2147483646 w 207"/>
                <a:gd name="T5" fmla="*/ 2147483646 h 254"/>
                <a:gd name="T6" fmla="*/ 2147483646 w 207"/>
                <a:gd name="T7" fmla="*/ 2147483646 h 254"/>
                <a:gd name="T8" fmla="*/ 2147483646 w 207"/>
                <a:gd name="T9" fmla="*/ 2147483646 h 254"/>
                <a:gd name="T10" fmla="*/ 2147483646 w 207"/>
                <a:gd name="T11" fmla="*/ 2147483646 h 254"/>
                <a:gd name="T12" fmla="*/ 2147483646 w 207"/>
                <a:gd name="T13" fmla="*/ 2147483646 h 254"/>
                <a:gd name="T14" fmla="*/ 2147483646 w 207"/>
                <a:gd name="T15" fmla="*/ 2147483646 h 254"/>
                <a:gd name="T16" fmla="*/ 2147483646 w 207"/>
                <a:gd name="T17" fmla="*/ 2147483646 h 254"/>
                <a:gd name="T18" fmla="*/ 2147483646 w 207"/>
                <a:gd name="T19" fmla="*/ 2147483646 h 254"/>
                <a:gd name="T20" fmla="*/ 2147483646 w 207"/>
                <a:gd name="T21" fmla="*/ 2147483646 h 254"/>
                <a:gd name="T22" fmla="*/ 0 w 207"/>
                <a:gd name="T23" fmla="*/ 2147483646 h 254"/>
                <a:gd name="T24" fmla="*/ 0 w 207"/>
                <a:gd name="T25" fmla="*/ 0 h 254"/>
                <a:gd name="T26" fmla="*/ 2147483646 w 207"/>
                <a:gd name="T27" fmla="*/ 2147483646 h 254"/>
                <a:gd name="T28" fmla="*/ 2147483646 w 207"/>
                <a:gd name="T29" fmla="*/ 2147483646 h 254"/>
                <a:gd name="T30" fmla="*/ 2147483646 w 207"/>
                <a:gd name="T31" fmla="*/ 2147483646 h 254"/>
                <a:gd name="T32" fmla="*/ 2147483646 w 207"/>
                <a:gd name="T33" fmla="*/ 2147483646 h 254"/>
                <a:gd name="T34" fmla="*/ 2147483646 w 207"/>
                <a:gd name="T35" fmla="*/ 2147483646 h 254"/>
                <a:gd name="T36" fmla="*/ 2147483646 w 207"/>
                <a:gd name="T37" fmla="*/ 2147483646 h 254"/>
                <a:gd name="T38" fmla="*/ 2147483646 w 207"/>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7" h="254">
                  <a:moveTo>
                    <a:pt x="0" y="0"/>
                  </a:moveTo>
                  <a:cubicBezTo>
                    <a:pt x="108" y="0"/>
                    <a:pt x="108" y="0"/>
                    <a:pt x="108" y="0"/>
                  </a:cubicBezTo>
                  <a:cubicBezTo>
                    <a:pt x="139" y="0"/>
                    <a:pt x="163" y="9"/>
                    <a:pt x="179" y="25"/>
                  </a:cubicBezTo>
                  <a:cubicBezTo>
                    <a:pt x="191" y="38"/>
                    <a:pt x="198" y="55"/>
                    <a:pt x="198" y="75"/>
                  </a:cubicBezTo>
                  <a:cubicBezTo>
                    <a:pt x="198" y="76"/>
                    <a:pt x="198" y="76"/>
                    <a:pt x="198" y="76"/>
                  </a:cubicBezTo>
                  <a:cubicBezTo>
                    <a:pt x="198" y="118"/>
                    <a:pt x="170" y="143"/>
                    <a:pt x="130" y="150"/>
                  </a:cubicBezTo>
                  <a:cubicBezTo>
                    <a:pt x="207" y="254"/>
                    <a:pt x="207" y="254"/>
                    <a:pt x="207" y="254"/>
                  </a:cubicBezTo>
                  <a:cubicBezTo>
                    <a:pt x="173" y="254"/>
                    <a:pt x="173" y="254"/>
                    <a:pt x="173" y="254"/>
                  </a:cubicBezTo>
                  <a:cubicBezTo>
                    <a:pt x="100" y="155"/>
                    <a:pt x="100" y="155"/>
                    <a:pt x="100" y="155"/>
                  </a:cubicBezTo>
                  <a:cubicBezTo>
                    <a:pt x="28" y="155"/>
                    <a:pt x="28" y="155"/>
                    <a:pt x="28" y="155"/>
                  </a:cubicBezTo>
                  <a:cubicBezTo>
                    <a:pt x="28" y="254"/>
                    <a:pt x="28" y="254"/>
                    <a:pt x="28" y="254"/>
                  </a:cubicBezTo>
                  <a:cubicBezTo>
                    <a:pt x="0" y="254"/>
                    <a:pt x="0" y="254"/>
                    <a:pt x="0" y="254"/>
                  </a:cubicBezTo>
                  <a:lnTo>
                    <a:pt x="0" y="0"/>
                  </a:lnTo>
                  <a:close/>
                  <a:moveTo>
                    <a:pt x="105" y="129"/>
                  </a:moveTo>
                  <a:cubicBezTo>
                    <a:pt x="143" y="129"/>
                    <a:pt x="170" y="110"/>
                    <a:pt x="170" y="77"/>
                  </a:cubicBezTo>
                  <a:cubicBezTo>
                    <a:pt x="170" y="76"/>
                    <a:pt x="170" y="76"/>
                    <a:pt x="170" y="76"/>
                  </a:cubicBezTo>
                  <a:cubicBezTo>
                    <a:pt x="170" y="45"/>
                    <a:pt x="146" y="26"/>
                    <a:pt x="106" y="26"/>
                  </a:cubicBezTo>
                  <a:cubicBezTo>
                    <a:pt x="28" y="26"/>
                    <a:pt x="28" y="26"/>
                    <a:pt x="28" y="26"/>
                  </a:cubicBezTo>
                  <a:cubicBezTo>
                    <a:pt x="28" y="129"/>
                    <a:pt x="28" y="129"/>
                    <a:pt x="28" y="129"/>
                  </a:cubicBezTo>
                  <a:lnTo>
                    <a:pt x="105" y="129"/>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7">
              <a:extLst>
                <a:ext uri="{FF2B5EF4-FFF2-40B4-BE49-F238E27FC236}">
                  <a16:creationId xmlns:a16="http://schemas.microsoft.com/office/drawing/2014/main" id="{32C0AFEA-5592-9BAE-8EB1-E04053B142E2}"/>
                </a:ext>
              </a:extLst>
            </p:cNvPr>
            <p:cNvSpPr>
              <a:spLocks noEditPoints="1"/>
            </p:cNvSpPr>
            <p:nvPr/>
          </p:nvSpPr>
          <p:spPr bwMode="gray">
            <a:xfrm>
              <a:off x="2219325" y="5437188"/>
              <a:ext cx="946150" cy="958850"/>
            </a:xfrm>
            <a:custGeom>
              <a:avLst/>
              <a:gdLst>
                <a:gd name="T0" fmla="*/ 2147483646 w 596"/>
                <a:gd name="T1" fmla="*/ 2147483646 h 604"/>
                <a:gd name="T2" fmla="*/ 2147483646 w 596"/>
                <a:gd name="T3" fmla="*/ 2147483646 h 604"/>
                <a:gd name="T4" fmla="*/ 2147483646 w 596"/>
                <a:gd name="T5" fmla="*/ 2147483646 h 604"/>
                <a:gd name="T6" fmla="*/ 2147483646 w 596"/>
                <a:gd name="T7" fmla="*/ 2147483646 h 604"/>
                <a:gd name="T8" fmla="*/ 2147483646 w 596"/>
                <a:gd name="T9" fmla="*/ 0 h 604"/>
                <a:gd name="T10" fmla="*/ 0 w 596"/>
                <a:gd name="T11" fmla="*/ 2147483646 h 604"/>
                <a:gd name="T12" fmla="*/ 2147483646 w 596"/>
                <a:gd name="T13" fmla="*/ 2147483646 h 604"/>
                <a:gd name="T14" fmla="*/ 2147483646 w 596"/>
                <a:gd name="T15" fmla="*/ 2147483646 h 604"/>
                <a:gd name="T16" fmla="*/ 2147483646 w 596"/>
                <a:gd name="T17" fmla="*/ 2147483646 h 604"/>
                <a:gd name="T18" fmla="*/ 2147483646 w 596"/>
                <a:gd name="T19" fmla="*/ 2147483646 h 604"/>
                <a:gd name="T20" fmla="*/ 2147483646 w 596"/>
                <a:gd name="T21" fmla="*/ 2147483646 h 604"/>
                <a:gd name="T22" fmla="*/ 2147483646 w 596"/>
                <a:gd name="T23" fmla="*/ 0 h 604"/>
                <a:gd name="T24" fmla="*/ 2147483646 w 596"/>
                <a:gd name="T25" fmla="*/ 0 h 6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6" h="604">
                  <a:moveTo>
                    <a:pt x="299" y="80"/>
                  </a:moveTo>
                  <a:lnTo>
                    <a:pt x="430" y="385"/>
                  </a:lnTo>
                  <a:lnTo>
                    <a:pt x="163" y="385"/>
                  </a:lnTo>
                  <a:lnTo>
                    <a:pt x="299" y="80"/>
                  </a:lnTo>
                  <a:close/>
                  <a:moveTo>
                    <a:pt x="268" y="0"/>
                  </a:moveTo>
                  <a:lnTo>
                    <a:pt x="0" y="604"/>
                  </a:lnTo>
                  <a:lnTo>
                    <a:pt x="67" y="604"/>
                  </a:lnTo>
                  <a:lnTo>
                    <a:pt x="137" y="446"/>
                  </a:lnTo>
                  <a:lnTo>
                    <a:pt x="458" y="446"/>
                  </a:lnTo>
                  <a:lnTo>
                    <a:pt x="526" y="604"/>
                  </a:lnTo>
                  <a:lnTo>
                    <a:pt x="596" y="604"/>
                  </a:lnTo>
                  <a:lnTo>
                    <a:pt x="329" y="0"/>
                  </a:lnTo>
                  <a:lnTo>
                    <a:pt x="268"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8">
              <a:extLst>
                <a:ext uri="{FF2B5EF4-FFF2-40B4-BE49-F238E27FC236}">
                  <a16:creationId xmlns:a16="http://schemas.microsoft.com/office/drawing/2014/main" id="{6182EE8D-93A1-8CF8-6A82-B3424A80A259}"/>
                </a:ext>
              </a:extLst>
            </p:cNvPr>
            <p:cNvSpPr>
              <a:spLocks/>
            </p:cNvSpPr>
            <p:nvPr/>
          </p:nvSpPr>
          <p:spPr bwMode="gray">
            <a:xfrm>
              <a:off x="3321050" y="5429250"/>
              <a:ext cx="839788" cy="982663"/>
            </a:xfrm>
            <a:custGeom>
              <a:avLst/>
              <a:gdLst>
                <a:gd name="T0" fmla="*/ 0 w 226"/>
                <a:gd name="T1" fmla="*/ 2147483646 h 262"/>
                <a:gd name="T2" fmla="*/ 0 w 226"/>
                <a:gd name="T3" fmla="*/ 2147483646 h 262"/>
                <a:gd name="T4" fmla="*/ 2147483646 w 226"/>
                <a:gd name="T5" fmla="*/ 0 h 262"/>
                <a:gd name="T6" fmla="*/ 2147483646 w 226"/>
                <a:gd name="T7" fmla="*/ 2147483646 h 262"/>
                <a:gd name="T8" fmla="*/ 2147483646 w 226"/>
                <a:gd name="T9" fmla="*/ 2147483646 h 262"/>
                <a:gd name="T10" fmla="*/ 2147483646 w 226"/>
                <a:gd name="T11" fmla="*/ 2147483646 h 262"/>
                <a:gd name="T12" fmla="*/ 2147483646 w 226"/>
                <a:gd name="T13" fmla="*/ 2147483646 h 262"/>
                <a:gd name="T14" fmla="*/ 2147483646 w 226"/>
                <a:gd name="T15" fmla="*/ 2147483646 h 262"/>
                <a:gd name="T16" fmla="*/ 2147483646 w 226"/>
                <a:gd name="T17" fmla="*/ 2147483646 h 262"/>
                <a:gd name="T18" fmla="*/ 2147483646 w 226"/>
                <a:gd name="T19" fmla="*/ 2147483646 h 262"/>
                <a:gd name="T20" fmla="*/ 2147483646 w 226"/>
                <a:gd name="T21" fmla="*/ 2147483646 h 262"/>
                <a:gd name="T22" fmla="*/ 2147483646 w 226"/>
                <a:gd name="T23" fmla="*/ 2147483646 h 262"/>
                <a:gd name="T24" fmla="*/ 0 w 226"/>
                <a:gd name="T25" fmla="*/ 2147483646 h 2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6" h="262">
                  <a:moveTo>
                    <a:pt x="0" y="132"/>
                  </a:moveTo>
                  <a:cubicBezTo>
                    <a:pt x="0" y="131"/>
                    <a:pt x="0" y="131"/>
                    <a:pt x="0" y="131"/>
                  </a:cubicBezTo>
                  <a:cubicBezTo>
                    <a:pt x="0" y="59"/>
                    <a:pt x="53" y="0"/>
                    <a:pt x="127" y="0"/>
                  </a:cubicBezTo>
                  <a:cubicBezTo>
                    <a:pt x="172" y="0"/>
                    <a:pt x="199" y="16"/>
                    <a:pt x="224" y="40"/>
                  </a:cubicBezTo>
                  <a:cubicBezTo>
                    <a:pt x="205" y="61"/>
                    <a:pt x="205" y="61"/>
                    <a:pt x="205" y="61"/>
                  </a:cubicBezTo>
                  <a:cubicBezTo>
                    <a:pt x="184" y="41"/>
                    <a:pt x="160" y="26"/>
                    <a:pt x="126" y="26"/>
                  </a:cubicBezTo>
                  <a:cubicBezTo>
                    <a:pt x="71" y="26"/>
                    <a:pt x="29" y="72"/>
                    <a:pt x="29" y="130"/>
                  </a:cubicBezTo>
                  <a:cubicBezTo>
                    <a:pt x="29" y="131"/>
                    <a:pt x="29" y="131"/>
                    <a:pt x="29" y="131"/>
                  </a:cubicBezTo>
                  <a:cubicBezTo>
                    <a:pt x="29" y="190"/>
                    <a:pt x="71" y="236"/>
                    <a:pt x="126" y="236"/>
                  </a:cubicBezTo>
                  <a:cubicBezTo>
                    <a:pt x="161" y="236"/>
                    <a:pt x="183" y="222"/>
                    <a:pt x="207" y="199"/>
                  </a:cubicBezTo>
                  <a:cubicBezTo>
                    <a:pt x="226" y="217"/>
                    <a:pt x="226" y="217"/>
                    <a:pt x="226" y="217"/>
                  </a:cubicBezTo>
                  <a:cubicBezTo>
                    <a:pt x="200" y="244"/>
                    <a:pt x="171" y="262"/>
                    <a:pt x="126" y="262"/>
                  </a:cubicBezTo>
                  <a:cubicBezTo>
                    <a:pt x="53" y="262"/>
                    <a:pt x="0" y="204"/>
                    <a:pt x="0" y="132"/>
                  </a:cubicBezTo>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9">
              <a:extLst>
                <a:ext uri="{FF2B5EF4-FFF2-40B4-BE49-F238E27FC236}">
                  <a16:creationId xmlns:a16="http://schemas.microsoft.com/office/drawing/2014/main" id="{4161C037-6708-532D-FD8F-E0A8973323E5}"/>
                </a:ext>
              </a:extLst>
            </p:cNvPr>
            <p:cNvSpPr>
              <a:spLocks/>
            </p:cNvSpPr>
            <p:nvPr/>
          </p:nvSpPr>
          <p:spPr bwMode="gray">
            <a:xfrm>
              <a:off x="446405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0">
              <a:extLst>
                <a:ext uri="{FF2B5EF4-FFF2-40B4-BE49-F238E27FC236}">
                  <a16:creationId xmlns:a16="http://schemas.microsoft.com/office/drawing/2014/main" id="{1632FCB4-28FC-3BA1-AD32-5D08CA2539F4}"/>
                </a:ext>
              </a:extLst>
            </p:cNvPr>
            <p:cNvSpPr>
              <a:spLocks/>
            </p:cNvSpPr>
            <p:nvPr/>
          </p:nvSpPr>
          <p:spPr bwMode="gray">
            <a:xfrm>
              <a:off x="534035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3"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1">
              <a:extLst>
                <a:ext uri="{FF2B5EF4-FFF2-40B4-BE49-F238E27FC236}">
                  <a16:creationId xmlns:a16="http://schemas.microsoft.com/office/drawing/2014/main" id="{45E0F7D0-7336-998F-22AF-B02EEAEBD6F8}"/>
                </a:ext>
              </a:extLst>
            </p:cNvPr>
            <p:cNvSpPr>
              <a:spLocks/>
            </p:cNvSpPr>
            <p:nvPr/>
          </p:nvSpPr>
          <p:spPr bwMode="gray">
            <a:xfrm>
              <a:off x="577850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5"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2">
              <a:extLst>
                <a:ext uri="{FF2B5EF4-FFF2-40B4-BE49-F238E27FC236}">
                  <a16:creationId xmlns:a16="http://schemas.microsoft.com/office/drawing/2014/main" id="{1D60A136-15B6-26F5-D3A6-AC4E8E2058C0}"/>
                </a:ext>
              </a:extLst>
            </p:cNvPr>
            <p:cNvSpPr>
              <a:spLocks/>
            </p:cNvSpPr>
            <p:nvPr/>
          </p:nvSpPr>
          <p:spPr bwMode="gray">
            <a:xfrm>
              <a:off x="692150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3">
              <a:extLst>
                <a:ext uri="{FF2B5EF4-FFF2-40B4-BE49-F238E27FC236}">
                  <a16:creationId xmlns:a16="http://schemas.microsoft.com/office/drawing/2014/main" id="{8C8F51AC-D8A6-2F7F-826C-4D1E04AFD82D}"/>
                </a:ext>
              </a:extLst>
            </p:cNvPr>
            <p:cNvSpPr>
              <a:spLocks/>
            </p:cNvSpPr>
            <p:nvPr/>
          </p:nvSpPr>
          <p:spPr bwMode="gray">
            <a:xfrm>
              <a:off x="7880350" y="5445125"/>
              <a:ext cx="627063" cy="950913"/>
            </a:xfrm>
            <a:custGeom>
              <a:avLst/>
              <a:gdLst>
                <a:gd name="T0" fmla="*/ 0 w 395"/>
                <a:gd name="T1" fmla="*/ 0 h 599"/>
                <a:gd name="T2" fmla="*/ 0 w 395"/>
                <a:gd name="T3" fmla="*/ 2147483646 h 599"/>
                <a:gd name="T4" fmla="*/ 2147483646 w 395"/>
                <a:gd name="T5" fmla="*/ 2147483646 h 599"/>
                <a:gd name="T6" fmla="*/ 2147483646 w 395"/>
                <a:gd name="T7" fmla="*/ 2147483646 h 599"/>
                <a:gd name="T8" fmla="*/ 2147483646 w 395"/>
                <a:gd name="T9" fmla="*/ 2147483646 h 599"/>
                <a:gd name="T10" fmla="*/ 2147483646 w 395"/>
                <a:gd name="T11" fmla="*/ 0 h 599"/>
                <a:gd name="T12" fmla="*/ 0 w 395"/>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5" h="599">
                  <a:moveTo>
                    <a:pt x="0" y="0"/>
                  </a:moveTo>
                  <a:lnTo>
                    <a:pt x="0" y="599"/>
                  </a:lnTo>
                  <a:lnTo>
                    <a:pt x="395" y="599"/>
                  </a:lnTo>
                  <a:lnTo>
                    <a:pt x="395" y="535"/>
                  </a:lnTo>
                  <a:lnTo>
                    <a:pt x="65" y="535"/>
                  </a:lnTo>
                  <a:lnTo>
                    <a:pt x="65"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4">
              <a:extLst>
                <a:ext uri="{FF2B5EF4-FFF2-40B4-BE49-F238E27FC236}">
                  <a16:creationId xmlns:a16="http://schemas.microsoft.com/office/drawing/2014/main" id="{F99B4E3E-8CFF-2185-AD36-066A9D2E25B2}"/>
                </a:ext>
              </a:extLst>
            </p:cNvPr>
            <p:cNvSpPr>
              <a:spLocks/>
            </p:cNvSpPr>
            <p:nvPr/>
          </p:nvSpPr>
          <p:spPr bwMode="gray">
            <a:xfrm>
              <a:off x="8767763" y="5445125"/>
              <a:ext cx="630238" cy="950913"/>
            </a:xfrm>
            <a:custGeom>
              <a:avLst/>
              <a:gdLst>
                <a:gd name="T0" fmla="*/ 0 w 397"/>
                <a:gd name="T1" fmla="*/ 0 h 599"/>
                <a:gd name="T2" fmla="*/ 0 w 397"/>
                <a:gd name="T3" fmla="*/ 2147483646 h 599"/>
                <a:gd name="T4" fmla="*/ 2147483646 w 397"/>
                <a:gd name="T5" fmla="*/ 2147483646 h 599"/>
                <a:gd name="T6" fmla="*/ 2147483646 w 397"/>
                <a:gd name="T7" fmla="*/ 2147483646 h 599"/>
                <a:gd name="T8" fmla="*/ 2147483646 w 397"/>
                <a:gd name="T9" fmla="*/ 2147483646 h 599"/>
                <a:gd name="T10" fmla="*/ 2147483646 w 397"/>
                <a:gd name="T11" fmla="*/ 0 h 599"/>
                <a:gd name="T12" fmla="*/ 0 w 397"/>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 h="599">
                  <a:moveTo>
                    <a:pt x="0" y="0"/>
                  </a:moveTo>
                  <a:lnTo>
                    <a:pt x="0" y="599"/>
                  </a:lnTo>
                  <a:lnTo>
                    <a:pt x="397" y="599"/>
                  </a:lnTo>
                  <a:lnTo>
                    <a:pt x="397" y="535"/>
                  </a:lnTo>
                  <a:lnTo>
                    <a:pt x="68" y="535"/>
                  </a:lnTo>
                  <a:lnTo>
                    <a:pt x="68"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p:txBody>
          <a:bodyPr/>
          <a:lstStyle/>
          <a:p>
            <a:r>
              <a:rPr lang="en-US"/>
              <a:t>Click to edit Master title style</a:t>
            </a:r>
            <a:endParaRPr dirty="0"/>
          </a:p>
        </p:txBody>
      </p:sp>
      <p:sp>
        <p:nvSpPr>
          <p:cNvPr id="14" name="Footer Placeholder 3">
            <a:extLst>
              <a:ext uri="{FF2B5EF4-FFF2-40B4-BE49-F238E27FC236}">
                <a16:creationId xmlns:a16="http://schemas.microsoft.com/office/drawing/2014/main" id="{0C45D636-47DC-3BE2-D981-EF897CFBCF7B}"/>
              </a:ext>
            </a:extLst>
          </p:cNvPr>
          <p:cNvSpPr>
            <a:spLocks noGrp="1"/>
          </p:cNvSpPr>
          <p:nvPr>
            <p:ph type="ftr" sz="quarter" idx="10"/>
          </p:nvPr>
        </p:nvSpPr>
        <p:spPr/>
        <p:txBody>
          <a:bodyPr/>
          <a:lstStyle>
            <a:lvl1pPr>
              <a:defRPr/>
            </a:lvl1pPr>
          </a:lstStyle>
          <a:p>
            <a:pPr>
              <a:defRPr/>
            </a:pPr>
            <a:endParaRPr lang="en-US"/>
          </a:p>
        </p:txBody>
      </p:sp>
      <p:sp>
        <p:nvSpPr>
          <p:cNvPr id="15" name="Slide Number Placeholder 4">
            <a:extLst>
              <a:ext uri="{FF2B5EF4-FFF2-40B4-BE49-F238E27FC236}">
                <a16:creationId xmlns:a16="http://schemas.microsoft.com/office/drawing/2014/main" id="{705CE2CA-1944-480C-BAF6-7FF55C07AE38}"/>
              </a:ext>
            </a:extLst>
          </p:cNvPr>
          <p:cNvSpPr>
            <a:spLocks noGrp="1"/>
          </p:cNvSpPr>
          <p:nvPr>
            <p:ph type="sldNum" sz="quarter" idx="11"/>
          </p:nvPr>
        </p:nvSpPr>
        <p:spPr/>
        <p:txBody>
          <a:bodyPr/>
          <a:lstStyle>
            <a:lvl1pPr>
              <a:defRPr/>
            </a:lvl1pPr>
          </a:lstStyle>
          <a:p>
            <a:pPr>
              <a:defRPr/>
            </a:pPr>
            <a:fld id="{A8177BC7-D6E8-477B-A794-FFAFE9042D80}" type="slidenum">
              <a:rPr lang="en-US"/>
              <a:pPr>
                <a:defRPr/>
              </a:pPr>
              <a:t>‹#›</a:t>
            </a:fld>
            <a:endParaRPr lang="en-US"/>
          </a:p>
        </p:txBody>
      </p:sp>
    </p:spTree>
    <p:extLst>
      <p:ext uri="{BB962C8B-B14F-4D97-AF65-F5344CB8AC3E}">
        <p14:creationId xmlns:p14="http://schemas.microsoft.com/office/powerpoint/2010/main" val="4150108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Attorney - Sing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671B90-F9FD-C43C-3055-864907C6D8C2}"/>
              </a:ext>
            </a:extLst>
          </p:cNvPr>
          <p:cNvSpPr/>
          <p:nvPr/>
        </p:nvSpPr>
        <p:spPr>
          <a:xfrm>
            <a:off x="1812925" y="1985963"/>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T:</a:t>
            </a:r>
          </a:p>
        </p:txBody>
      </p:sp>
      <p:sp>
        <p:nvSpPr>
          <p:cNvPr id="4" name="Rectangle 3">
            <a:extLst>
              <a:ext uri="{FF2B5EF4-FFF2-40B4-BE49-F238E27FC236}">
                <a16:creationId xmlns:a16="http://schemas.microsoft.com/office/drawing/2014/main" id="{80941CF9-3B86-E149-A0FB-BE4AD001EEC6}"/>
              </a:ext>
            </a:extLst>
          </p:cNvPr>
          <p:cNvSpPr/>
          <p:nvPr/>
        </p:nvSpPr>
        <p:spPr>
          <a:xfrm>
            <a:off x="1812925" y="221138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E:</a:t>
            </a:r>
          </a:p>
        </p:txBody>
      </p:sp>
      <p:sp>
        <p:nvSpPr>
          <p:cNvPr id="3" name="Title 2"/>
          <p:cNvSpPr>
            <a:spLocks noGrp="1"/>
          </p:cNvSpPr>
          <p:nvPr>
            <p:ph type="title"/>
          </p:nvPr>
        </p:nvSpPr>
        <p:spPr/>
        <p:txBody>
          <a:bodyPr/>
          <a:lstStyle/>
          <a:p>
            <a:r>
              <a:rPr lang="en-US"/>
              <a:t>Click to edit Master title style</a:t>
            </a:r>
            <a:endParaRPr dirty="0"/>
          </a:p>
        </p:txBody>
      </p:sp>
      <p:sp>
        <p:nvSpPr>
          <p:cNvPr id="6" name="Picture Placeholder 3"/>
          <p:cNvSpPr>
            <a:spLocks noGrp="1"/>
          </p:cNvSpPr>
          <p:nvPr>
            <p:ph type="pic" sz="quarter" idx="10"/>
          </p:nvPr>
        </p:nvSpPr>
        <p:spPr>
          <a:xfrm>
            <a:off x="681031" y="1392241"/>
            <a:ext cx="969264" cy="1362456"/>
          </a:xfrm>
          <a:prstGeom prst="rect">
            <a:avLst/>
          </a:prstGeom>
        </p:spPr>
        <p:txBody>
          <a:bodyPr rtlCol="0">
            <a:noAutofit/>
          </a:bodyPr>
          <a:lstStyle>
            <a:lvl1pPr marL="0" indent="0">
              <a:buNone/>
              <a:defRPr sz="900"/>
            </a:lvl1pPr>
          </a:lstStyle>
          <a:p>
            <a:pPr lvl="0"/>
            <a:r>
              <a:rPr lang="en-US" noProof="0"/>
              <a:t>Click icon to add picture</a:t>
            </a:r>
            <a:endParaRPr noProof="0"/>
          </a:p>
        </p:txBody>
      </p:sp>
      <p:sp>
        <p:nvSpPr>
          <p:cNvPr id="7" name="Text Placeholder 5"/>
          <p:cNvSpPr>
            <a:spLocks noGrp="1"/>
          </p:cNvSpPr>
          <p:nvPr>
            <p:ph type="body" sz="quarter" idx="11"/>
          </p:nvPr>
        </p:nvSpPr>
        <p:spPr>
          <a:xfrm>
            <a:off x="683383" y="3268667"/>
            <a:ext cx="10712751" cy="2548109"/>
          </a:xfrm>
          <a:prstGeom prst="rect">
            <a:avLst/>
          </a:prstGeom>
        </p:spPr>
        <p:txBody>
          <a:bodyPr/>
          <a:lstStyle>
            <a:lvl1pPr marL="2381" indent="0">
              <a:buNone/>
              <a:defRPr sz="1800"/>
            </a:lvl1pPr>
            <a:lvl2pPr marL="347654" indent="-171446">
              <a:defRPr sz="825"/>
            </a:lvl2pPr>
            <a:lvl3pPr marL="513147" indent="-171446">
              <a:defRPr sz="825"/>
            </a:lvl3pPr>
            <a:lvl4pPr marL="688164" indent="-171446">
              <a:defRPr sz="825"/>
            </a:lvl4pPr>
            <a:lvl5pPr marL="859609" indent="-171446">
              <a:defRPr sz="825"/>
            </a:lvl5pPr>
          </a:lstStyle>
          <a:p>
            <a:pPr lvl="0"/>
            <a:r>
              <a:rPr lang="en-US"/>
              <a:t>Click to edit Master text styles</a:t>
            </a:r>
          </a:p>
        </p:txBody>
      </p:sp>
      <p:sp>
        <p:nvSpPr>
          <p:cNvPr id="8" name="Content Placeholder 7"/>
          <p:cNvSpPr>
            <a:spLocks noGrp="1"/>
          </p:cNvSpPr>
          <p:nvPr>
            <p:ph sz="quarter" idx="12"/>
          </p:nvPr>
        </p:nvSpPr>
        <p:spPr>
          <a:xfrm>
            <a:off x="683383" y="2887667"/>
            <a:ext cx="10712751" cy="304800"/>
          </a:xfrm>
          <a:prstGeom prst="rect">
            <a:avLst/>
          </a:prstGeom>
        </p:spPr>
        <p:txBody>
          <a:bodyPr anchor="ctr"/>
          <a:lstStyle>
            <a:lvl1pPr marL="0" indent="0">
              <a:spcBef>
                <a:spcPts val="0"/>
              </a:spcBef>
              <a:spcAft>
                <a:spcPts val="0"/>
              </a:spcAft>
              <a:buNone/>
              <a:defRPr sz="2000" baseline="0">
                <a:solidFill>
                  <a:schemeClr val="accent1"/>
                </a:solidFill>
              </a:defRPr>
            </a:lvl1pPr>
          </a:lstStyle>
          <a:p>
            <a:pPr lvl="0"/>
            <a:r>
              <a:rPr lang="en-US"/>
              <a:t>Click to edit Master text styles</a:t>
            </a:r>
          </a:p>
        </p:txBody>
      </p:sp>
      <p:sp>
        <p:nvSpPr>
          <p:cNvPr id="9" name="Content Placeholder 7"/>
          <p:cNvSpPr>
            <a:spLocks noGrp="1"/>
          </p:cNvSpPr>
          <p:nvPr>
            <p:ph sz="quarter" idx="13"/>
          </p:nvPr>
        </p:nvSpPr>
        <p:spPr>
          <a:xfrm>
            <a:off x="1874793" y="1409371"/>
            <a:ext cx="9521339" cy="316679"/>
          </a:xfrm>
          <a:prstGeom prst="rect">
            <a:avLst/>
          </a:prstGeom>
        </p:spPr>
        <p:txBody>
          <a:bodyPr anchor="ctr"/>
          <a:lstStyle>
            <a:lvl1pPr marL="0" indent="0">
              <a:spcBef>
                <a:spcPts val="0"/>
              </a:spcBef>
              <a:spcAft>
                <a:spcPts val="0"/>
              </a:spcAft>
              <a:buNone/>
              <a:defRPr sz="20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10" name="Content Placeholder 7"/>
          <p:cNvSpPr>
            <a:spLocks noGrp="1"/>
          </p:cNvSpPr>
          <p:nvPr>
            <p:ph sz="quarter" idx="14"/>
          </p:nvPr>
        </p:nvSpPr>
        <p:spPr>
          <a:xfrm>
            <a:off x="1874793" y="1693867"/>
            <a:ext cx="9521339" cy="258759"/>
          </a:xfrm>
          <a:prstGeom prst="rect">
            <a:avLst/>
          </a:prstGeom>
        </p:spPr>
        <p:txBody>
          <a:bodyPr anchor="ctr"/>
          <a:lstStyle>
            <a:lvl1pPr marL="0" indent="0">
              <a:spcBef>
                <a:spcPts val="0"/>
              </a:spcBef>
              <a:spcAft>
                <a:spcPts val="0"/>
              </a:spcAft>
              <a:buNone/>
              <a:defRPr sz="16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11" name="Content Placeholder 7"/>
          <p:cNvSpPr>
            <a:spLocks noGrp="1"/>
          </p:cNvSpPr>
          <p:nvPr>
            <p:ph sz="quarter" idx="15"/>
          </p:nvPr>
        </p:nvSpPr>
        <p:spPr>
          <a:xfrm>
            <a:off x="2144012" y="1986193"/>
            <a:ext cx="9252120" cy="225195"/>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12" name="Content Placeholder 7"/>
          <p:cNvSpPr>
            <a:spLocks noGrp="1"/>
          </p:cNvSpPr>
          <p:nvPr>
            <p:ph sz="quarter" idx="16"/>
          </p:nvPr>
        </p:nvSpPr>
        <p:spPr>
          <a:xfrm>
            <a:off x="2144012" y="2211388"/>
            <a:ext cx="9252120" cy="231648"/>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13" name="Content Placeholder 7"/>
          <p:cNvSpPr>
            <a:spLocks noGrp="1"/>
          </p:cNvSpPr>
          <p:nvPr>
            <p:ph sz="quarter" idx="17"/>
          </p:nvPr>
        </p:nvSpPr>
        <p:spPr>
          <a:xfrm>
            <a:off x="1874793" y="2528852"/>
            <a:ext cx="9521339" cy="225845"/>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5" name="Footer Placeholder 3">
            <a:extLst>
              <a:ext uri="{FF2B5EF4-FFF2-40B4-BE49-F238E27FC236}">
                <a16:creationId xmlns:a16="http://schemas.microsoft.com/office/drawing/2014/main" id="{05088EB1-22C7-1DC7-E987-BF07A7535A0B}"/>
              </a:ext>
            </a:extLst>
          </p:cNvPr>
          <p:cNvSpPr>
            <a:spLocks noGrp="1"/>
          </p:cNvSpPr>
          <p:nvPr>
            <p:ph type="ftr" sz="quarter" idx="18"/>
          </p:nvPr>
        </p:nvSpPr>
        <p:spPr/>
        <p:txBody>
          <a:bodyPr/>
          <a:lstStyle>
            <a:lvl1pPr>
              <a:defRPr/>
            </a:lvl1pPr>
          </a:lstStyle>
          <a:p>
            <a:pPr>
              <a:defRPr/>
            </a:pPr>
            <a:endParaRPr lang="en-US"/>
          </a:p>
        </p:txBody>
      </p:sp>
      <p:sp>
        <p:nvSpPr>
          <p:cNvPr id="14" name="Slide Number Placeholder 4">
            <a:extLst>
              <a:ext uri="{FF2B5EF4-FFF2-40B4-BE49-F238E27FC236}">
                <a16:creationId xmlns:a16="http://schemas.microsoft.com/office/drawing/2014/main" id="{22731434-1223-96B0-8E9F-A86929F23A27}"/>
              </a:ext>
            </a:extLst>
          </p:cNvPr>
          <p:cNvSpPr>
            <a:spLocks noGrp="1"/>
          </p:cNvSpPr>
          <p:nvPr>
            <p:ph type="sldNum" sz="quarter" idx="19"/>
          </p:nvPr>
        </p:nvSpPr>
        <p:spPr/>
        <p:txBody>
          <a:bodyPr/>
          <a:lstStyle>
            <a:lvl1pPr>
              <a:defRPr/>
            </a:lvl1pPr>
          </a:lstStyle>
          <a:p>
            <a:pPr>
              <a:defRPr/>
            </a:pPr>
            <a:fld id="{72120D00-CCF9-45E9-BF32-8063274887F3}" type="slidenum">
              <a:rPr lang="en-US"/>
              <a:pPr>
                <a:defRPr/>
              </a:pPr>
              <a:t>‹#›</a:t>
            </a:fld>
            <a:endParaRPr lang="en-US"/>
          </a:p>
        </p:txBody>
      </p:sp>
    </p:spTree>
    <p:extLst>
      <p:ext uri="{BB962C8B-B14F-4D97-AF65-F5344CB8AC3E}">
        <p14:creationId xmlns:p14="http://schemas.microsoft.com/office/powerpoint/2010/main" val="1730181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ttorney - Doub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41A4D4-07C9-F5E7-D4A6-00506EFAC989}"/>
              </a:ext>
            </a:extLst>
          </p:cNvPr>
          <p:cNvSpPr/>
          <p:nvPr/>
        </p:nvSpPr>
        <p:spPr>
          <a:xfrm>
            <a:off x="1812925" y="1987550"/>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T:</a:t>
            </a:r>
          </a:p>
        </p:txBody>
      </p:sp>
      <p:sp>
        <p:nvSpPr>
          <p:cNvPr id="4" name="Rectangle 3">
            <a:extLst>
              <a:ext uri="{FF2B5EF4-FFF2-40B4-BE49-F238E27FC236}">
                <a16:creationId xmlns:a16="http://schemas.microsoft.com/office/drawing/2014/main" id="{C376996D-7C14-58E9-C662-DABBAEA356AD}"/>
              </a:ext>
            </a:extLst>
          </p:cNvPr>
          <p:cNvSpPr/>
          <p:nvPr/>
        </p:nvSpPr>
        <p:spPr>
          <a:xfrm>
            <a:off x="1812925" y="221138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E:</a:t>
            </a:r>
          </a:p>
        </p:txBody>
      </p:sp>
      <p:sp>
        <p:nvSpPr>
          <p:cNvPr id="5" name="Rectangle 4">
            <a:extLst>
              <a:ext uri="{FF2B5EF4-FFF2-40B4-BE49-F238E27FC236}">
                <a16:creationId xmlns:a16="http://schemas.microsoft.com/office/drawing/2014/main" id="{BE853142-F0AE-0A9A-11AC-D51B31719C73}"/>
              </a:ext>
            </a:extLst>
          </p:cNvPr>
          <p:cNvSpPr/>
          <p:nvPr/>
        </p:nvSpPr>
        <p:spPr>
          <a:xfrm>
            <a:off x="1812925" y="4092575"/>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T:</a:t>
            </a:r>
          </a:p>
        </p:txBody>
      </p:sp>
      <p:sp>
        <p:nvSpPr>
          <p:cNvPr id="14" name="Rectangle 13">
            <a:extLst>
              <a:ext uri="{FF2B5EF4-FFF2-40B4-BE49-F238E27FC236}">
                <a16:creationId xmlns:a16="http://schemas.microsoft.com/office/drawing/2014/main" id="{4B1EAAAB-5E57-FF32-4353-28B69020A821}"/>
              </a:ext>
            </a:extLst>
          </p:cNvPr>
          <p:cNvSpPr/>
          <p:nvPr/>
        </p:nvSpPr>
        <p:spPr>
          <a:xfrm>
            <a:off x="1812925" y="4316413"/>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E:</a:t>
            </a:r>
          </a:p>
        </p:txBody>
      </p:sp>
      <p:sp>
        <p:nvSpPr>
          <p:cNvPr id="3" name="Title 2"/>
          <p:cNvSpPr>
            <a:spLocks noGrp="1"/>
          </p:cNvSpPr>
          <p:nvPr>
            <p:ph type="title"/>
          </p:nvPr>
        </p:nvSpPr>
        <p:spPr/>
        <p:txBody>
          <a:bodyPr/>
          <a:lstStyle/>
          <a:p>
            <a:r>
              <a:rPr lang="en-US"/>
              <a:t>Click to edit Master title style</a:t>
            </a:r>
            <a:endParaRPr dirty="0"/>
          </a:p>
        </p:txBody>
      </p:sp>
      <p:sp>
        <p:nvSpPr>
          <p:cNvPr id="6" name="Picture Placeholder 3"/>
          <p:cNvSpPr>
            <a:spLocks noGrp="1"/>
          </p:cNvSpPr>
          <p:nvPr>
            <p:ph type="pic" sz="quarter" idx="10"/>
          </p:nvPr>
        </p:nvSpPr>
        <p:spPr>
          <a:xfrm>
            <a:off x="681031" y="1392241"/>
            <a:ext cx="969264" cy="1362456"/>
          </a:xfrm>
          <a:prstGeom prst="rect">
            <a:avLst/>
          </a:prstGeom>
        </p:spPr>
        <p:txBody>
          <a:bodyPr rtlCol="0">
            <a:noAutofit/>
          </a:bodyPr>
          <a:lstStyle>
            <a:lvl1pPr marL="0" indent="0">
              <a:buNone/>
              <a:defRPr sz="900"/>
            </a:lvl1pPr>
          </a:lstStyle>
          <a:p>
            <a:pPr lvl="0"/>
            <a:r>
              <a:rPr lang="en-US" noProof="0"/>
              <a:t>Click icon to add picture</a:t>
            </a:r>
            <a:endParaRPr noProof="0"/>
          </a:p>
        </p:txBody>
      </p:sp>
      <p:sp>
        <p:nvSpPr>
          <p:cNvPr id="7" name="Text Placeholder 5"/>
          <p:cNvSpPr>
            <a:spLocks noGrp="1"/>
          </p:cNvSpPr>
          <p:nvPr>
            <p:ph type="body" sz="quarter" idx="11"/>
          </p:nvPr>
        </p:nvSpPr>
        <p:spPr>
          <a:xfrm>
            <a:off x="6122346" y="1797686"/>
            <a:ext cx="5273788" cy="1501703"/>
          </a:xfrm>
          <a:prstGeom prst="rect">
            <a:avLst/>
          </a:prstGeom>
        </p:spPr>
        <p:txBody>
          <a:bodyPr/>
          <a:lstStyle>
            <a:lvl1pPr marL="2381" indent="0">
              <a:buNone/>
              <a:defRPr sz="1800"/>
            </a:lvl1pPr>
            <a:lvl2pPr marL="347654" indent="-171446">
              <a:defRPr sz="825"/>
            </a:lvl2pPr>
            <a:lvl3pPr marL="513147" indent="-171446">
              <a:defRPr sz="825"/>
            </a:lvl3pPr>
            <a:lvl4pPr marL="688164" indent="-171446">
              <a:defRPr sz="825"/>
            </a:lvl4pPr>
            <a:lvl5pPr marL="859609" indent="-171446">
              <a:defRPr sz="825"/>
            </a:lvl5pPr>
          </a:lstStyle>
          <a:p>
            <a:pPr lvl="0"/>
            <a:r>
              <a:rPr lang="en-US"/>
              <a:t>Click to edit Master text styles</a:t>
            </a:r>
          </a:p>
        </p:txBody>
      </p:sp>
      <p:sp>
        <p:nvSpPr>
          <p:cNvPr id="8" name="Content Placeholder 7"/>
          <p:cNvSpPr>
            <a:spLocks noGrp="1"/>
          </p:cNvSpPr>
          <p:nvPr>
            <p:ph sz="quarter" idx="12"/>
          </p:nvPr>
        </p:nvSpPr>
        <p:spPr>
          <a:xfrm>
            <a:off x="6122346" y="1416683"/>
            <a:ext cx="5273788" cy="304800"/>
          </a:xfrm>
          <a:prstGeom prst="rect">
            <a:avLst/>
          </a:prstGeom>
        </p:spPr>
        <p:txBody>
          <a:bodyPr/>
          <a:lstStyle>
            <a:lvl1pPr marL="0" indent="0">
              <a:buNone/>
              <a:defRPr sz="2000" baseline="0">
                <a:solidFill>
                  <a:schemeClr val="accent1"/>
                </a:solidFill>
              </a:defRPr>
            </a:lvl1pPr>
          </a:lstStyle>
          <a:p>
            <a:pPr lvl="0"/>
            <a:r>
              <a:rPr lang="en-US"/>
              <a:t>Click to edit Master text styles</a:t>
            </a:r>
          </a:p>
        </p:txBody>
      </p:sp>
      <p:sp>
        <p:nvSpPr>
          <p:cNvPr id="9" name="Content Placeholder 7"/>
          <p:cNvSpPr>
            <a:spLocks noGrp="1"/>
          </p:cNvSpPr>
          <p:nvPr>
            <p:ph sz="quarter" idx="13"/>
          </p:nvPr>
        </p:nvSpPr>
        <p:spPr>
          <a:xfrm>
            <a:off x="1874795" y="1409371"/>
            <a:ext cx="3890997" cy="316679"/>
          </a:xfrm>
          <a:prstGeom prst="rect">
            <a:avLst/>
          </a:prstGeom>
        </p:spPr>
        <p:txBody>
          <a:bodyPr/>
          <a:lstStyle>
            <a:lvl1pPr marL="0" indent="0">
              <a:spcBef>
                <a:spcPts val="0"/>
              </a:spcBef>
              <a:spcAft>
                <a:spcPts val="0"/>
              </a:spcAft>
              <a:buNone/>
              <a:defRPr sz="20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10" name="Content Placeholder 7"/>
          <p:cNvSpPr>
            <a:spLocks noGrp="1"/>
          </p:cNvSpPr>
          <p:nvPr>
            <p:ph sz="quarter" idx="14"/>
          </p:nvPr>
        </p:nvSpPr>
        <p:spPr>
          <a:xfrm>
            <a:off x="1874795" y="1689472"/>
            <a:ext cx="3890997" cy="248989"/>
          </a:xfrm>
          <a:prstGeom prst="rect">
            <a:avLst/>
          </a:prstGeom>
        </p:spPr>
        <p:txBody>
          <a:bodyPr anchor="b"/>
          <a:lstStyle>
            <a:lvl1pPr marL="0" indent="0">
              <a:spcBef>
                <a:spcPts val="0"/>
              </a:spcBef>
              <a:spcAft>
                <a:spcPts val="0"/>
              </a:spcAft>
              <a:buNone/>
              <a:defRPr sz="16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11" name="Content Placeholder 7"/>
          <p:cNvSpPr>
            <a:spLocks noGrp="1"/>
          </p:cNvSpPr>
          <p:nvPr>
            <p:ph sz="quarter" idx="15"/>
          </p:nvPr>
        </p:nvSpPr>
        <p:spPr>
          <a:xfrm>
            <a:off x="2144010" y="1987551"/>
            <a:ext cx="3634999" cy="231648"/>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12" name="Content Placeholder 7"/>
          <p:cNvSpPr>
            <a:spLocks noGrp="1"/>
          </p:cNvSpPr>
          <p:nvPr>
            <p:ph sz="quarter" idx="16"/>
          </p:nvPr>
        </p:nvSpPr>
        <p:spPr>
          <a:xfrm>
            <a:off x="2144010" y="2211388"/>
            <a:ext cx="3634999" cy="231648"/>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13" name="Content Placeholder 7"/>
          <p:cNvSpPr>
            <a:spLocks noGrp="1"/>
          </p:cNvSpPr>
          <p:nvPr>
            <p:ph sz="quarter" idx="17"/>
          </p:nvPr>
        </p:nvSpPr>
        <p:spPr>
          <a:xfrm>
            <a:off x="1874795" y="2528853"/>
            <a:ext cx="3890997" cy="214348"/>
          </a:xfrm>
          <a:prstGeom prst="rect">
            <a:avLst/>
          </a:prstGeom>
        </p:spPr>
        <p:txBody>
          <a:bodyPr/>
          <a:lstStyle>
            <a:lvl1pPr marL="0" indent="0">
              <a:spcBef>
                <a:spcPts val="0"/>
              </a:spcBef>
              <a:spcAft>
                <a:spcPts val="0"/>
              </a:spcAft>
              <a:buNone/>
              <a:defRPr sz="12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23" name="Picture Placeholder 3"/>
          <p:cNvSpPr>
            <a:spLocks noGrp="1"/>
          </p:cNvSpPr>
          <p:nvPr>
            <p:ph type="pic" sz="quarter" idx="18"/>
          </p:nvPr>
        </p:nvSpPr>
        <p:spPr>
          <a:xfrm>
            <a:off x="681031" y="3497087"/>
            <a:ext cx="969264" cy="1362456"/>
          </a:xfrm>
          <a:prstGeom prst="rect">
            <a:avLst/>
          </a:prstGeom>
        </p:spPr>
        <p:txBody>
          <a:bodyPr rtlCol="0">
            <a:noAutofit/>
          </a:bodyPr>
          <a:lstStyle>
            <a:lvl1pPr marL="0" indent="0">
              <a:buNone/>
              <a:defRPr sz="900"/>
            </a:lvl1pPr>
          </a:lstStyle>
          <a:p>
            <a:pPr lvl="0"/>
            <a:r>
              <a:rPr lang="en-US" noProof="0"/>
              <a:t>Click icon to add picture</a:t>
            </a:r>
            <a:endParaRPr noProof="0"/>
          </a:p>
        </p:txBody>
      </p:sp>
      <p:sp>
        <p:nvSpPr>
          <p:cNvPr id="24" name="Text Placeholder 5"/>
          <p:cNvSpPr>
            <a:spLocks noGrp="1"/>
          </p:cNvSpPr>
          <p:nvPr>
            <p:ph type="body" sz="quarter" idx="19"/>
          </p:nvPr>
        </p:nvSpPr>
        <p:spPr>
          <a:xfrm>
            <a:off x="6122346" y="3902533"/>
            <a:ext cx="5273788" cy="1501703"/>
          </a:xfrm>
          <a:prstGeom prst="rect">
            <a:avLst/>
          </a:prstGeom>
        </p:spPr>
        <p:txBody>
          <a:bodyPr/>
          <a:lstStyle>
            <a:lvl1pPr marL="2381" indent="0">
              <a:buNone/>
              <a:defRPr sz="1800"/>
            </a:lvl1pPr>
            <a:lvl2pPr marL="347654" indent="-171446">
              <a:defRPr sz="825"/>
            </a:lvl2pPr>
            <a:lvl3pPr marL="513147" indent="-171446">
              <a:defRPr sz="825"/>
            </a:lvl3pPr>
            <a:lvl4pPr marL="688164" indent="-171446">
              <a:defRPr sz="825"/>
            </a:lvl4pPr>
            <a:lvl5pPr marL="859609" indent="-171446">
              <a:defRPr sz="825"/>
            </a:lvl5pPr>
          </a:lstStyle>
          <a:p>
            <a:pPr lvl="0"/>
            <a:r>
              <a:rPr lang="en-US"/>
              <a:t>Click to edit Master text styles</a:t>
            </a:r>
          </a:p>
        </p:txBody>
      </p:sp>
      <p:sp>
        <p:nvSpPr>
          <p:cNvPr id="25" name="Content Placeholder 7"/>
          <p:cNvSpPr>
            <a:spLocks noGrp="1"/>
          </p:cNvSpPr>
          <p:nvPr>
            <p:ph sz="quarter" idx="20"/>
          </p:nvPr>
        </p:nvSpPr>
        <p:spPr>
          <a:xfrm>
            <a:off x="6122346" y="3521528"/>
            <a:ext cx="5273788" cy="304800"/>
          </a:xfrm>
          <a:prstGeom prst="rect">
            <a:avLst/>
          </a:prstGeom>
        </p:spPr>
        <p:txBody>
          <a:bodyPr/>
          <a:lstStyle>
            <a:lvl1pPr marL="0" indent="0">
              <a:buNone/>
              <a:defRPr sz="2000" baseline="0">
                <a:solidFill>
                  <a:schemeClr val="accent1"/>
                </a:solidFill>
              </a:defRPr>
            </a:lvl1pPr>
          </a:lstStyle>
          <a:p>
            <a:pPr lvl="0"/>
            <a:r>
              <a:rPr lang="en-US"/>
              <a:t>Click to edit Master text styles</a:t>
            </a:r>
          </a:p>
        </p:txBody>
      </p:sp>
      <p:sp>
        <p:nvSpPr>
          <p:cNvPr id="26" name="Content Placeholder 7"/>
          <p:cNvSpPr>
            <a:spLocks noGrp="1"/>
          </p:cNvSpPr>
          <p:nvPr>
            <p:ph sz="quarter" idx="21"/>
          </p:nvPr>
        </p:nvSpPr>
        <p:spPr>
          <a:xfrm>
            <a:off x="1874795" y="3514210"/>
            <a:ext cx="3890997" cy="316679"/>
          </a:xfrm>
          <a:prstGeom prst="rect">
            <a:avLst/>
          </a:prstGeom>
        </p:spPr>
        <p:txBody>
          <a:bodyPr/>
          <a:lstStyle>
            <a:lvl1pPr marL="0" indent="0">
              <a:spcBef>
                <a:spcPts val="0"/>
              </a:spcBef>
              <a:spcAft>
                <a:spcPts val="0"/>
              </a:spcAft>
              <a:buNone/>
              <a:defRPr sz="20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27" name="Content Placeholder 7"/>
          <p:cNvSpPr>
            <a:spLocks noGrp="1"/>
          </p:cNvSpPr>
          <p:nvPr>
            <p:ph sz="quarter" idx="22"/>
          </p:nvPr>
        </p:nvSpPr>
        <p:spPr>
          <a:xfrm>
            <a:off x="1874795" y="3794318"/>
            <a:ext cx="3890997" cy="263332"/>
          </a:xfrm>
          <a:prstGeom prst="rect">
            <a:avLst/>
          </a:prstGeom>
        </p:spPr>
        <p:txBody>
          <a:bodyPr anchor="b"/>
          <a:lstStyle>
            <a:lvl1pPr marL="0" indent="0">
              <a:spcBef>
                <a:spcPts val="0"/>
              </a:spcBef>
              <a:spcAft>
                <a:spcPts val="0"/>
              </a:spcAft>
              <a:buNone/>
              <a:defRPr sz="16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28" name="Content Placeholder 7"/>
          <p:cNvSpPr>
            <a:spLocks noGrp="1"/>
          </p:cNvSpPr>
          <p:nvPr>
            <p:ph sz="quarter" idx="23"/>
          </p:nvPr>
        </p:nvSpPr>
        <p:spPr>
          <a:xfrm>
            <a:off x="2144010" y="4092395"/>
            <a:ext cx="3634999" cy="231648"/>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29" name="Content Placeholder 7"/>
          <p:cNvSpPr>
            <a:spLocks noGrp="1"/>
          </p:cNvSpPr>
          <p:nvPr>
            <p:ph sz="quarter" idx="24"/>
          </p:nvPr>
        </p:nvSpPr>
        <p:spPr>
          <a:xfrm>
            <a:off x="2144010" y="4316233"/>
            <a:ext cx="3634999" cy="231648"/>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30" name="Content Placeholder 7"/>
          <p:cNvSpPr>
            <a:spLocks noGrp="1"/>
          </p:cNvSpPr>
          <p:nvPr>
            <p:ph sz="quarter" idx="25"/>
          </p:nvPr>
        </p:nvSpPr>
        <p:spPr>
          <a:xfrm>
            <a:off x="1874795" y="4633698"/>
            <a:ext cx="3890997" cy="214348"/>
          </a:xfrm>
          <a:prstGeom prst="rect">
            <a:avLst/>
          </a:prstGeom>
        </p:spPr>
        <p:txBody>
          <a:bodyPr/>
          <a:lstStyle>
            <a:lvl1pPr marL="0" indent="0">
              <a:spcBef>
                <a:spcPts val="0"/>
              </a:spcBef>
              <a:spcAft>
                <a:spcPts val="0"/>
              </a:spcAft>
              <a:buNone/>
              <a:defRPr sz="12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15" name="Footer Placeholder 3">
            <a:extLst>
              <a:ext uri="{FF2B5EF4-FFF2-40B4-BE49-F238E27FC236}">
                <a16:creationId xmlns:a16="http://schemas.microsoft.com/office/drawing/2014/main" id="{738A712B-2B8B-2EDD-B456-BCBA121B3935}"/>
              </a:ext>
            </a:extLst>
          </p:cNvPr>
          <p:cNvSpPr>
            <a:spLocks noGrp="1"/>
          </p:cNvSpPr>
          <p:nvPr>
            <p:ph type="ftr" sz="quarter" idx="26"/>
          </p:nvPr>
        </p:nvSpPr>
        <p:spPr/>
        <p:txBody>
          <a:bodyPr/>
          <a:lstStyle>
            <a:lvl1pPr>
              <a:defRPr/>
            </a:lvl1pPr>
          </a:lstStyle>
          <a:p>
            <a:pPr>
              <a:defRPr/>
            </a:pPr>
            <a:endParaRPr lang="en-US"/>
          </a:p>
        </p:txBody>
      </p:sp>
      <p:sp>
        <p:nvSpPr>
          <p:cNvPr id="16" name="Slide Number Placeholder 4">
            <a:extLst>
              <a:ext uri="{FF2B5EF4-FFF2-40B4-BE49-F238E27FC236}">
                <a16:creationId xmlns:a16="http://schemas.microsoft.com/office/drawing/2014/main" id="{D89BFF5B-37CC-A8B9-7C11-0020E1613AC7}"/>
              </a:ext>
            </a:extLst>
          </p:cNvPr>
          <p:cNvSpPr>
            <a:spLocks noGrp="1"/>
          </p:cNvSpPr>
          <p:nvPr>
            <p:ph type="sldNum" sz="quarter" idx="27"/>
          </p:nvPr>
        </p:nvSpPr>
        <p:spPr/>
        <p:txBody>
          <a:bodyPr/>
          <a:lstStyle>
            <a:lvl1pPr>
              <a:defRPr/>
            </a:lvl1pPr>
          </a:lstStyle>
          <a:p>
            <a:pPr>
              <a:defRPr/>
            </a:pPr>
            <a:fld id="{2514A9F5-FE72-4F94-B9BF-4617FA06AB16}" type="slidenum">
              <a:rPr lang="en-US"/>
              <a:pPr>
                <a:defRPr/>
              </a:pPr>
              <a:t>‹#›</a:t>
            </a:fld>
            <a:endParaRPr lang="en-US"/>
          </a:p>
        </p:txBody>
      </p:sp>
    </p:spTree>
    <p:extLst>
      <p:ext uri="{BB962C8B-B14F-4D97-AF65-F5344CB8AC3E}">
        <p14:creationId xmlns:p14="http://schemas.microsoft.com/office/powerpoint/2010/main" val="1064757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B">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C54AA220-6736-9C50-9987-69140AB1AB8E}"/>
              </a:ext>
            </a:extLst>
          </p:cNvPr>
          <p:cNvGrpSpPr>
            <a:grpSpLocks/>
          </p:cNvGrpSpPr>
          <p:nvPr/>
        </p:nvGrpSpPr>
        <p:grpSpPr bwMode="auto">
          <a:xfrm>
            <a:off x="612775" y="6197600"/>
            <a:ext cx="2616200" cy="280988"/>
            <a:chOff x="247650" y="5429250"/>
            <a:chExt cx="9150351" cy="982663"/>
          </a:xfrm>
        </p:grpSpPr>
        <p:sp>
          <p:nvSpPr>
            <p:cNvPr id="4" name="Freeform 5">
              <a:extLst>
                <a:ext uri="{FF2B5EF4-FFF2-40B4-BE49-F238E27FC236}">
                  <a16:creationId xmlns:a16="http://schemas.microsoft.com/office/drawing/2014/main" id="{8924AA80-F240-0915-6408-A7D4112A743F}"/>
                </a:ext>
              </a:extLst>
            </p:cNvPr>
            <p:cNvSpPr>
              <a:spLocks noEditPoints="1"/>
            </p:cNvSpPr>
            <p:nvPr/>
          </p:nvSpPr>
          <p:spPr bwMode="gray">
            <a:xfrm>
              <a:off x="247650" y="5445125"/>
              <a:ext cx="749300" cy="950913"/>
            </a:xfrm>
            <a:custGeom>
              <a:avLst/>
              <a:gdLst>
                <a:gd name="T0" fmla="*/ 0 w 202"/>
                <a:gd name="T1" fmla="*/ 0 h 254"/>
                <a:gd name="T2" fmla="*/ 2147483646 w 202"/>
                <a:gd name="T3" fmla="*/ 0 h 254"/>
                <a:gd name="T4" fmla="*/ 2147483646 w 202"/>
                <a:gd name="T5" fmla="*/ 2147483646 h 254"/>
                <a:gd name="T6" fmla="*/ 2147483646 w 202"/>
                <a:gd name="T7" fmla="*/ 2147483646 h 254"/>
                <a:gd name="T8" fmla="*/ 2147483646 w 202"/>
                <a:gd name="T9" fmla="*/ 2147483646 h 254"/>
                <a:gd name="T10" fmla="*/ 2147483646 w 202"/>
                <a:gd name="T11" fmla="*/ 2147483646 h 254"/>
                <a:gd name="T12" fmla="*/ 2147483646 w 202"/>
                <a:gd name="T13" fmla="*/ 2147483646 h 254"/>
                <a:gd name="T14" fmla="*/ 2147483646 w 202"/>
                <a:gd name="T15" fmla="*/ 2147483646 h 254"/>
                <a:gd name="T16" fmla="*/ 2147483646 w 202"/>
                <a:gd name="T17" fmla="*/ 2147483646 h 254"/>
                <a:gd name="T18" fmla="*/ 0 w 202"/>
                <a:gd name="T19" fmla="*/ 2147483646 h 254"/>
                <a:gd name="T20" fmla="*/ 0 w 202"/>
                <a:gd name="T21" fmla="*/ 0 h 254"/>
                <a:gd name="T22" fmla="*/ 2147483646 w 202"/>
                <a:gd name="T23" fmla="*/ 2147483646 h 254"/>
                <a:gd name="T24" fmla="*/ 2147483646 w 202"/>
                <a:gd name="T25" fmla="*/ 2147483646 h 254"/>
                <a:gd name="T26" fmla="*/ 2147483646 w 202"/>
                <a:gd name="T27" fmla="*/ 2147483646 h 254"/>
                <a:gd name="T28" fmla="*/ 2147483646 w 202"/>
                <a:gd name="T29" fmla="*/ 2147483646 h 254"/>
                <a:gd name="T30" fmla="*/ 2147483646 w 202"/>
                <a:gd name="T31" fmla="*/ 2147483646 h 254"/>
                <a:gd name="T32" fmla="*/ 2147483646 w 202"/>
                <a:gd name="T33" fmla="*/ 2147483646 h 254"/>
                <a:gd name="T34" fmla="*/ 2147483646 w 202"/>
                <a:gd name="T35" fmla="*/ 2147483646 h 254"/>
                <a:gd name="T36" fmla="*/ 2147483646 w 202"/>
                <a:gd name="T37" fmla="*/ 2147483646 h 254"/>
                <a:gd name="T38" fmla="*/ 2147483646 w 202"/>
                <a:gd name="T39" fmla="*/ 2147483646 h 254"/>
                <a:gd name="T40" fmla="*/ 2147483646 w 202"/>
                <a:gd name="T41" fmla="*/ 2147483646 h 254"/>
                <a:gd name="T42" fmla="*/ 2147483646 w 202"/>
                <a:gd name="T43" fmla="*/ 2147483646 h 254"/>
                <a:gd name="T44" fmla="*/ 2147483646 w 202"/>
                <a:gd name="T45" fmla="*/ 2147483646 h 254"/>
                <a:gd name="T46" fmla="*/ 2147483646 w 202"/>
                <a:gd name="T47" fmla="*/ 2147483646 h 254"/>
                <a:gd name="T48" fmla="*/ 2147483646 w 202"/>
                <a:gd name="T49" fmla="*/ 2147483646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2" h="254">
                  <a:moveTo>
                    <a:pt x="0" y="0"/>
                  </a:moveTo>
                  <a:cubicBezTo>
                    <a:pt x="106" y="0"/>
                    <a:pt x="106" y="0"/>
                    <a:pt x="106" y="0"/>
                  </a:cubicBezTo>
                  <a:cubicBezTo>
                    <a:pt x="135" y="0"/>
                    <a:pt x="158" y="8"/>
                    <a:pt x="172" y="22"/>
                  </a:cubicBezTo>
                  <a:cubicBezTo>
                    <a:pt x="182" y="33"/>
                    <a:pt x="188" y="47"/>
                    <a:pt x="188" y="63"/>
                  </a:cubicBezTo>
                  <a:cubicBezTo>
                    <a:pt x="188" y="64"/>
                    <a:pt x="188" y="64"/>
                    <a:pt x="188" y="64"/>
                  </a:cubicBezTo>
                  <a:cubicBezTo>
                    <a:pt x="188" y="97"/>
                    <a:pt x="168" y="114"/>
                    <a:pt x="148" y="122"/>
                  </a:cubicBezTo>
                  <a:cubicBezTo>
                    <a:pt x="178" y="132"/>
                    <a:pt x="202" y="149"/>
                    <a:pt x="202" y="184"/>
                  </a:cubicBezTo>
                  <a:cubicBezTo>
                    <a:pt x="202" y="184"/>
                    <a:pt x="202" y="184"/>
                    <a:pt x="202" y="184"/>
                  </a:cubicBezTo>
                  <a:cubicBezTo>
                    <a:pt x="202" y="228"/>
                    <a:pt x="166" y="254"/>
                    <a:pt x="111" y="254"/>
                  </a:cubicBezTo>
                  <a:cubicBezTo>
                    <a:pt x="0" y="254"/>
                    <a:pt x="0" y="254"/>
                    <a:pt x="0" y="254"/>
                  </a:cubicBezTo>
                  <a:lnTo>
                    <a:pt x="0" y="0"/>
                  </a:lnTo>
                  <a:close/>
                  <a:moveTo>
                    <a:pt x="102" y="113"/>
                  </a:moveTo>
                  <a:cubicBezTo>
                    <a:pt x="136" y="113"/>
                    <a:pt x="159" y="97"/>
                    <a:pt x="159" y="68"/>
                  </a:cubicBezTo>
                  <a:cubicBezTo>
                    <a:pt x="159" y="67"/>
                    <a:pt x="159" y="67"/>
                    <a:pt x="159" y="67"/>
                  </a:cubicBezTo>
                  <a:cubicBezTo>
                    <a:pt x="159" y="42"/>
                    <a:pt x="140" y="26"/>
                    <a:pt x="104" y="26"/>
                  </a:cubicBezTo>
                  <a:cubicBezTo>
                    <a:pt x="28" y="26"/>
                    <a:pt x="28" y="26"/>
                    <a:pt x="28" y="26"/>
                  </a:cubicBezTo>
                  <a:cubicBezTo>
                    <a:pt x="28" y="113"/>
                    <a:pt x="28" y="113"/>
                    <a:pt x="28" y="113"/>
                  </a:cubicBezTo>
                  <a:lnTo>
                    <a:pt x="102" y="113"/>
                  </a:lnTo>
                  <a:close/>
                  <a:moveTo>
                    <a:pt x="112" y="228"/>
                  </a:moveTo>
                  <a:cubicBezTo>
                    <a:pt x="150" y="228"/>
                    <a:pt x="173" y="211"/>
                    <a:pt x="173" y="183"/>
                  </a:cubicBezTo>
                  <a:cubicBezTo>
                    <a:pt x="173" y="182"/>
                    <a:pt x="173" y="182"/>
                    <a:pt x="173" y="182"/>
                  </a:cubicBezTo>
                  <a:cubicBezTo>
                    <a:pt x="173" y="154"/>
                    <a:pt x="150" y="138"/>
                    <a:pt x="107" y="138"/>
                  </a:cubicBezTo>
                  <a:cubicBezTo>
                    <a:pt x="28" y="138"/>
                    <a:pt x="28" y="138"/>
                    <a:pt x="28" y="138"/>
                  </a:cubicBezTo>
                  <a:cubicBezTo>
                    <a:pt x="28" y="228"/>
                    <a:pt x="28" y="228"/>
                    <a:pt x="28" y="228"/>
                  </a:cubicBezTo>
                  <a:lnTo>
                    <a:pt x="112" y="228"/>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6">
              <a:extLst>
                <a:ext uri="{FF2B5EF4-FFF2-40B4-BE49-F238E27FC236}">
                  <a16:creationId xmlns:a16="http://schemas.microsoft.com/office/drawing/2014/main" id="{A7740A3C-EED4-74FF-ADE7-275DD8F7DE49}"/>
                </a:ext>
              </a:extLst>
            </p:cNvPr>
            <p:cNvSpPr>
              <a:spLocks noEditPoints="1"/>
            </p:cNvSpPr>
            <p:nvPr/>
          </p:nvSpPr>
          <p:spPr bwMode="gray">
            <a:xfrm>
              <a:off x="1271588" y="5445125"/>
              <a:ext cx="768350" cy="950913"/>
            </a:xfrm>
            <a:custGeom>
              <a:avLst/>
              <a:gdLst>
                <a:gd name="T0" fmla="*/ 0 w 207"/>
                <a:gd name="T1" fmla="*/ 0 h 254"/>
                <a:gd name="T2" fmla="*/ 2147483646 w 207"/>
                <a:gd name="T3" fmla="*/ 0 h 254"/>
                <a:gd name="T4" fmla="*/ 2147483646 w 207"/>
                <a:gd name="T5" fmla="*/ 2147483646 h 254"/>
                <a:gd name="T6" fmla="*/ 2147483646 w 207"/>
                <a:gd name="T7" fmla="*/ 2147483646 h 254"/>
                <a:gd name="T8" fmla="*/ 2147483646 w 207"/>
                <a:gd name="T9" fmla="*/ 2147483646 h 254"/>
                <a:gd name="T10" fmla="*/ 2147483646 w 207"/>
                <a:gd name="T11" fmla="*/ 2147483646 h 254"/>
                <a:gd name="T12" fmla="*/ 2147483646 w 207"/>
                <a:gd name="T13" fmla="*/ 2147483646 h 254"/>
                <a:gd name="T14" fmla="*/ 2147483646 w 207"/>
                <a:gd name="T15" fmla="*/ 2147483646 h 254"/>
                <a:gd name="T16" fmla="*/ 2147483646 w 207"/>
                <a:gd name="T17" fmla="*/ 2147483646 h 254"/>
                <a:gd name="T18" fmla="*/ 2147483646 w 207"/>
                <a:gd name="T19" fmla="*/ 2147483646 h 254"/>
                <a:gd name="T20" fmla="*/ 2147483646 w 207"/>
                <a:gd name="T21" fmla="*/ 2147483646 h 254"/>
                <a:gd name="T22" fmla="*/ 0 w 207"/>
                <a:gd name="T23" fmla="*/ 2147483646 h 254"/>
                <a:gd name="T24" fmla="*/ 0 w 207"/>
                <a:gd name="T25" fmla="*/ 0 h 254"/>
                <a:gd name="T26" fmla="*/ 2147483646 w 207"/>
                <a:gd name="T27" fmla="*/ 2147483646 h 254"/>
                <a:gd name="T28" fmla="*/ 2147483646 w 207"/>
                <a:gd name="T29" fmla="*/ 2147483646 h 254"/>
                <a:gd name="T30" fmla="*/ 2147483646 w 207"/>
                <a:gd name="T31" fmla="*/ 2147483646 h 254"/>
                <a:gd name="T32" fmla="*/ 2147483646 w 207"/>
                <a:gd name="T33" fmla="*/ 2147483646 h 254"/>
                <a:gd name="T34" fmla="*/ 2147483646 w 207"/>
                <a:gd name="T35" fmla="*/ 2147483646 h 254"/>
                <a:gd name="T36" fmla="*/ 2147483646 w 207"/>
                <a:gd name="T37" fmla="*/ 2147483646 h 254"/>
                <a:gd name="T38" fmla="*/ 2147483646 w 207"/>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7" h="254">
                  <a:moveTo>
                    <a:pt x="0" y="0"/>
                  </a:moveTo>
                  <a:cubicBezTo>
                    <a:pt x="108" y="0"/>
                    <a:pt x="108" y="0"/>
                    <a:pt x="108" y="0"/>
                  </a:cubicBezTo>
                  <a:cubicBezTo>
                    <a:pt x="139" y="0"/>
                    <a:pt x="163" y="9"/>
                    <a:pt x="179" y="25"/>
                  </a:cubicBezTo>
                  <a:cubicBezTo>
                    <a:pt x="191" y="38"/>
                    <a:pt x="198" y="55"/>
                    <a:pt x="198" y="75"/>
                  </a:cubicBezTo>
                  <a:cubicBezTo>
                    <a:pt x="198" y="76"/>
                    <a:pt x="198" y="76"/>
                    <a:pt x="198" y="76"/>
                  </a:cubicBezTo>
                  <a:cubicBezTo>
                    <a:pt x="198" y="118"/>
                    <a:pt x="170" y="143"/>
                    <a:pt x="130" y="150"/>
                  </a:cubicBezTo>
                  <a:cubicBezTo>
                    <a:pt x="207" y="254"/>
                    <a:pt x="207" y="254"/>
                    <a:pt x="207" y="254"/>
                  </a:cubicBezTo>
                  <a:cubicBezTo>
                    <a:pt x="173" y="254"/>
                    <a:pt x="173" y="254"/>
                    <a:pt x="173" y="254"/>
                  </a:cubicBezTo>
                  <a:cubicBezTo>
                    <a:pt x="100" y="155"/>
                    <a:pt x="100" y="155"/>
                    <a:pt x="100" y="155"/>
                  </a:cubicBezTo>
                  <a:cubicBezTo>
                    <a:pt x="28" y="155"/>
                    <a:pt x="28" y="155"/>
                    <a:pt x="28" y="155"/>
                  </a:cubicBezTo>
                  <a:cubicBezTo>
                    <a:pt x="28" y="254"/>
                    <a:pt x="28" y="254"/>
                    <a:pt x="28" y="254"/>
                  </a:cubicBezTo>
                  <a:cubicBezTo>
                    <a:pt x="0" y="254"/>
                    <a:pt x="0" y="254"/>
                    <a:pt x="0" y="254"/>
                  </a:cubicBezTo>
                  <a:lnTo>
                    <a:pt x="0" y="0"/>
                  </a:lnTo>
                  <a:close/>
                  <a:moveTo>
                    <a:pt x="105" y="129"/>
                  </a:moveTo>
                  <a:cubicBezTo>
                    <a:pt x="143" y="129"/>
                    <a:pt x="170" y="110"/>
                    <a:pt x="170" y="77"/>
                  </a:cubicBezTo>
                  <a:cubicBezTo>
                    <a:pt x="170" y="76"/>
                    <a:pt x="170" y="76"/>
                    <a:pt x="170" y="76"/>
                  </a:cubicBezTo>
                  <a:cubicBezTo>
                    <a:pt x="170" y="45"/>
                    <a:pt x="146" y="26"/>
                    <a:pt x="106" y="26"/>
                  </a:cubicBezTo>
                  <a:cubicBezTo>
                    <a:pt x="28" y="26"/>
                    <a:pt x="28" y="26"/>
                    <a:pt x="28" y="26"/>
                  </a:cubicBezTo>
                  <a:cubicBezTo>
                    <a:pt x="28" y="129"/>
                    <a:pt x="28" y="129"/>
                    <a:pt x="28" y="129"/>
                  </a:cubicBezTo>
                  <a:lnTo>
                    <a:pt x="105" y="129"/>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7">
              <a:extLst>
                <a:ext uri="{FF2B5EF4-FFF2-40B4-BE49-F238E27FC236}">
                  <a16:creationId xmlns:a16="http://schemas.microsoft.com/office/drawing/2014/main" id="{BCC27324-435D-3362-63B0-C13C05FAED96}"/>
                </a:ext>
              </a:extLst>
            </p:cNvPr>
            <p:cNvSpPr>
              <a:spLocks noEditPoints="1"/>
            </p:cNvSpPr>
            <p:nvPr/>
          </p:nvSpPr>
          <p:spPr bwMode="gray">
            <a:xfrm>
              <a:off x="2219325" y="5437188"/>
              <a:ext cx="946150" cy="958850"/>
            </a:xfrm>
            <a:custGeom>
              <a:avLst/>
              <a:gdLst>
                <a:gd name="T0" fmla="*/ 2147483646 w 596"/>
                <a:gd name="T1" fmla="*/ 2147483646 h 604"/>
                <a:gd name="T2" fmla="*/ 2147483646 w 596"/>
                <a:gd name="T3" fmla="*/ 2147483646 h 604"/>
                <a:gd name="T4" fmla="*/ 2147483646 w 596"/>
                <a:gd name="T5" fmla="*/ 2147483646 h 604"/>
                <a:gd name="T6" fmla="*/ 2147483646 w 596"/>
                <a:gd name="T7" fmla="*/ 2147483646 h 604"/>
                <a:gd name="T8" fmla="*/ 2147483646 w 596"/>
                <a:gd name="T9" fmla="*/ 0 h 604"/>
                <a:gd name="T10" fmla="*/ 0 w 596"/>
                <a:gd name="T11" fmla="*/ 2147483646 h 604"/>
                <a:gd name="T12" fmla="*/ 2147483646 w 596"/>
                <a:gd name="T13" fmla="*/ 2147483646 h 604"/>
                <a:gd name="T14" fmla="*/ 2147483646 w 596"/>
                <a:gd name="T15" fmla="*/ 2147483646 h 604"/>
                <a:gd name="T16" fmla="*/ 2147483646 w 596"/>
                <a:gd name="T17" fmla="*/ 2147483646 h 604"/>
                <a:gd name="T18" fmla="*/ 2147483646 w 596"/>
                <a:gd name="T19" fmla="*/ 2147483646 h 604"/>
                <a:gd name="T20" fmla="*/ 2147483646 w 596"/>
                <a:gd name="T21" fmla="*/ 2147483646 h 604"/>
                <a:gd name="T22" fmla="*/ 2147483646 w 596"/>
                <a:gd name="T23" fmla="*/ 0 h 604"/>
                <a:gd name="T24" fmla="*/ 2147483646 w 596"/>
                <a:gd name="T25" fmla="*/ 0 h 6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6" h="604">
                  <a:moveTo>
                    <a:pt x="299" y="80"/>
                  </a:moveTo>
                  <a:lnTo>
                    <a:pt x="430" y="385"/>
                  </a:lnTo>
                  <a:lnTo>
                    <a:pt x="163" y="385"/>
                  </a:lnTo>
                  <a:lnTo>
                    <a:pt x="299" y="80"/>
                  </a:lnTo>
                  <a:close/>
                  <a:moveTo>
                    <a:pt x="268" y="0"/>
                  </a:moveTo>
                  <a:lnTo>
                    <a:pt x="0" y="604"/>
                  </a:lnTo>
                  <a:lnTo>
                    <a:pt x="67" y="604"/>
                  </a:lnTo>
                  <a:lnTo>
                    <a:pt x="137" y="446"/>
                  </a:lnTo>
                  <a:lnTo>
                    <a:pt x="458" y="446"/>
                  </a:lnTo>
                  <a:lnTo>
                    <a:pt x="526" y="604"/>
                  </a:lnTo>
                  <a:lnTo>
                    <a:pt x="596" y="604"/>
                  </a:lnTo>
                  <a:lnTo>
                    <a:pt x="329" y="0"/>
                  </a:lnTo>
                  <a:lnTo>
                    <a:pt x="268"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8">
              <a:extLst>
                <a:ext uri="{FF2B5EF4-FFF2-40B4-BE49-F238E27FC236}">
                  <a16:creationId xmlns:a16="http://schemas.microsoft.com/office/drawing/2014/main" id="{2A30EB09-70B0-1A72-7E68-C36ACE4519B0}"/>
                </a:ext>
              </a:extLst>
            </p:cNvPr>
            <p:cNvSpPr>
              <a:spLocks/>
            </p:cNvSpPr>
            <p:nvPr/>
          </p:nvSpPr>
          <p:spPr bwMode="gray">
            <a:xfrm>
              <a:off x="3321050" y="5429250"/>
              <a:ext cx="839788" cy="982663"/>
            </a:xfrm>
            <a:custGeom>
              <a:avLst/>
              <a:gdLst>
                <a:gd name="T0" fmla="*/ 0 w 226"/>
                <a:gd name="T1" fmla="*/ 2147483646 h 262"/>
                <a:gd name="T2" fmla="*/ 0 w 226"/>
                <a:gd name="T3" fmla="*/ 2147483646 h 262"/>
                <a:gd name="T4" fmla="*/ 2147483646 w 226"/>
                <a:gd name="T5" fmla="*/ 0 h 262"/>
                <a:gd name="T6" fmla="*/ 2147483646 w 226"/>
                <a:gd name="T7" fmla="*/ 2147483646 h 262"/>
                <a:gd name="T8" fmla="*/ 2147483646 w 226"/>
                <a:gd name="T9" fmla="*/ 2147483646 h 262"/>
                <a:gd name="T10" fmla="*/ 2147483646 w 226"/>
                <a:gd name="T11" fmla="*/ 2147483646 h 262"/>
                <a:gd name="T12" fmla="*/ 2147483646 w 226"/>
                <a:gd name="T13" fmla="*/ 2147483646 h 262"/>
                <a:gd name="T14" fmla="*/ 2147483646 w 226"/>
                <a:gd name="T15" fmla="*/ 2147483646 h 262"/>
                <a:gd name="T16" fmla="*/ 2147483646 w 226"/>
                <a:gd name="T17" fmla="*/ 2147483646 h 262"/>
                <a:gd name="T18" fmla="*/ 2147483646 w 226"/>
                <a:gd name="T19" fmla="*/ 2147483646 h 262"/>
                <a:gd name="T20" fmla="*/ 2147483646 w 226"/>
                <a:gd name="T21" fmla="*/ 2147483646 h 262"/>
                <a:gd name="T22" fmla="*/ 2147483646 w 226"/>
                <a:gd name="T23" fmla="*/ 2147483646 h 262"/>
                <a:gd name="T24" fmla="*/ 0 w 226"/>
                <a:gd name="T25" fmla="*/ 2147483646 h 2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6" h="262">
                  <a:moveTo>
                    <a:pt x="0" y="132"/>
                  </a:moveTo>
                  <a:cubicBezTo>
                    <a:pt x="0" y="131"/>
                    <a:pt x="0" y="131"/>
                    <a:pt x="0" y="131"/>
                  </a:cubicBezTo>
                  <a:cubicBezTo>
                    <a:pt x="0" y="59"/>
                    <a:pt x="53" y="0"/>
                    <a:pt x="127" y="0"/>
                  </a:cubicBezTo>
                  <a:cubicBezTo>
                    <a:pt x="172" y="0"/>
                    <a:pt x="199" y="16"/>
                    <a:pt x="224" y="40"/>
                  </a:cubicBezTo>
                  <a:cubicBezTo>
                    <a:pt x="205" y="61"/>
                    <a:pt x="205" y="61"/>
                    <a:pt x="205" y="61"/>
                  </a:cubicBezTo>
                  <a:cubicBezTo>
                    <a:pt x="184" y="41"/>
                    <a:pt x="160" y="26"/>
                    <a:pt x="126" y="26"/>
                  </a:cubicBezTo>
                  <a:cubicBezTo>
                    <a:pt x="71" y="26"/>
                    <a:pt x="29" y="72"/>
                    <a:pt x="29" y="130"/>
                  </a:cubicBezTo>
                  <a:cubicBezTo>
                    <a:pt x="29" y="131"/>
                    <a:pt x="29" y="131"/>
                    <a:pt x="29" y="131"/>
                  </a:cubicBezTo>
                  <a:cubicBezTo>
                    <a:pt x="29" y="190"/>
                    <a:pt x="71" y="236"/>
                    <a:pt x="126" y="236"/>
                  </a:cubicBezTo>
                  <a:cubicBezTo>
                    <a:pt x="161" y="236"/>
                    <a:pt x="183" y="222"/>
                    <a:pt x="207" y="199"/>
                  </a:cubicBezTo>
                  <a:cubicBezTo>
                    <a:pt x="226" y="217"/>
                    <a:pt x="226" y="217"/>
                    <a:pt x="226" y="217"/>
                  </a:cubicBezTo>
                  <a:cubicBezTo>
                    <a:pt x="200" y="244"/>
                    <a:pt x="171" y="262"/>
                    <a:pt x="126" y="262"/>
                  </a:cubicBezTo>
                  <a:cubicBezTo>
                    <a:pt x="53" y="262"/>
                    <a:pt x="0" y="204"/>
                    <a:pt x="0" y="132"/>
                  </a:cubicBezTo>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9">
              <a:extLst>
                <a:ext uri="{FF2B5EF4-FFF2-40B4-BE49-F238E27FC236}">
                  <a16:creationId xmlns:a16="http://schemas.microsoft.com/office/drawing/2014/main" id="{284592AF-7BE3-E304-73F0-71B5FD3A6864}"/>
                </a:ext>
              </a:extLst>
            </p:cNvPr>
            <p:cNvSpPr>
              <a:spLocks/>
            </p:cNvSpPr>
            <p:nvPr/>
          </p:nvSpPr>
          <p:spPr bwMode="gray">
            <a:xfrm>
              <a:off x="446405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0">
              <a:extLst>
                <a:ext uri="{FF2B5EF4-FFF2-40B4-BE49-F238E27FC236}">
                  <a16:creationId xmlns:a16="http://schemas.microsoft.com/office/drawing/2014/main" id="{EBF998E9-ABF1-E3DB-A2EF-8EF8E9BF472B}"/>
                </a:ext>
              </a:extLst>
            </p:cNvPr>
            <p:cNvSpPr>
              <a:spLocks/>
            </p:cNvSpPr>
            <p:nvPr/>
          </p:nvSpPr>
          <p:spPr bwMode="gray">
            <a:xfrm>
              <a:off x="534035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3"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1">
              <a:extLst>
                <a:ext uri="{FF2B5EF4-FFF2-40B4-BE49-F238E27FC236}">
                  <a16:creationId xmlns:a16="http://schemas.microsoft.com/office/drawing/2014/main" id="{B5FAC34C-860E-4AF2-F8D3-08A1784A0AF0}"/>
                </a:ext>
              </a:extLst>
            </p:cNvPr>
            <p:cNvSpPr>
              <a:spLocks/>
            </p:cNvSpPr>
            <p:nvPr/>
          </p:nvSpPr>
          <p:spPr bwMode="gray">
            <a:xfrm>
              <a:off x="577850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5"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2">
              <a:extLst>
                <a:ext uri="{FF2B5EF4-FFF2-40B4-BE49-F238E27FC236}">
                  <a16:creationId xmlns:a16="http://schemas.microsoft.com/office/drawing/2014/main" id="{3DB9EBED-0BB5-9B80-13AB-51A30138D1A2}"/>
                </a:ext>
              </a:extLst>
            </p:cNvPr>
            <p:cNvSpPr>
              <a:spLocks/>
            </p:cNvSpPr>
            <p:nvPr/>
          </p:nvSpPr>
          <p:spPr bwMode="gray">
            <a:xfrm>
              <a:off x="692150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3">
              <a:extLst>
                <a:ext uri="{FF2B5EF4-FFF2-40B4-BE49-F238E27FC236}">
                  <a16:creationId xmlns:a16="http://schemas.microsoft.com/office/drawing/2014/main" id="{770A67B1-1D23-4A42-5D02-A2666DD65C6C}"/>
                </a:ext>
              </a:extLst>
            </p:cNvPr>
            <p:cNvSpPr>
              <a:spLocks/>
            </p:cNvSpPr>
            <p:nvPr/>
          </p:nvSpPr>
          <p:spPr bwMode="gray">
            <a:xfrm>
              <a:off x="7880350" y="5445125"/>
              <a:ext cx="627063" cy="950913"/>
            </a:xfrm>
            <a:custGeom>
              <a:avLst/>
              <a:gdLst>
                <a:gd name="T0" fmla="*/ 0 w 395"/>
                <a:gd name="T1" fmla="*/ 0 h 599"/>
                <a:gd name="T2" fmla="*/ 0 w 395"/>
                <a:gd name="T3" fmla="*/ 2147483646 h 599"/>
                <a:gd name="T4" fmla="*/ 2147483646 w 395"/>
                <a:gd name="T5" fmla="*/ 2147483646 h 599"/>
                <a:gd name="T6" fmla="*/ 2147483646 w 395"/>
                <a:gd name="T7" fmla="*/ 2147483646 h 599"/>
                <a:gd name="T8" fmla="*/ 2147483646 w 395"/>
                <a:gd name="T9" fmla="*/ 2147483646 h 599"/>
                <a:gd name="T10" fmla="*/ 2147483646 w 395"/>
                <a:gd name="T11" fmla="*/ 0 h 599"/>
                <a:gd name="T12" fmla="*/ 0 w 395"/>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5" h="599">
                  <a:moveTo>
                    <a:pt x="0" y="0"/>
                  </a:moveTo>
                  <a:lnTo>
                    <a:pt x="0" y="599"/>
                  </a:lnTo>
                  <a:lnTo>
                    <a:pt x="395" y="599"/>
                  </a:lnTo>
                  <a:lnTo>
                    <a:pt x="395" y="535"/>
                  </a:lnTo>
                  <a:lnTo>
                    <a:pt x="65" y="535"/>
                  </a:lnTo>
                  <a:lnTo>
                    <a:pt x="65"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4">
              <a:extLst>
                <a:ext uri="{FF2B5EF4-FFF2-40B4-BE49-F238E27FC236}">
                  <a16:creationId xmlns:a16="http://schemas.microsoft.com/office/drawing/2014/main" id="{928532C3-F52B-FC7F-4A9F-ABA4EC8F3225}"/>
                </a:ext>
              </a:extLst>
            </p:cNvPr>
            <p:cNvSpPr>
              <a:spLocks/>
            </p:cNvSpPr>
            <p:nvPr/>
          </p:nvSpPr>
          <p:spPr bwMode="gray">
            <a:xfrm>
              <a:off x="8767763" y="5445125"/>
              <a:ext cx="630238" cy="950913"/>
            </a:xfrm>
            <a:custGeom>
              <a:avLst/>
              <a:gdLst>
                <a:gd name="T0" fmla="*/ 0 w 397"/>
                <a:gd name="T1" fmla="*/ 0 h 599"/>
                <a:gd name="T2" fmla="*/ 0 w 397"/>
                <a:gd name="T3" fmla="*/ 2147483646 h 599"/>
                <a:gd name="T4" fmla="*/ 2147483646 w 397"/>
                <a:gd name="T5" fmla="*/ 2147483646 h 599"/>
                <a:gd name="T6" fmla="*/ 2147483646 w 397"/>
                <a:gd name="T7" fmla="*/ 2147483646 h 599"/>
                <a:gd name="T8" fmla="*/ 2147483646 w 397"/>
                <a:gd name="T9" fmla="*/ 2147483646 h 599"/>
                <a:gd name="T10" fmla="*/ 2147483646 w 397"/>
                <a:gd name="T11" fmla="*/ 0 h 599"/>
                <a:gd name="T12" fmla="*/ 0 w 397"/>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 h="599">
                  <a:moveTo>
                    <a:pt x="0" y="0"/>
                  </a:moveTo>
                  <a:lnTo>
                    <a:pt x="0" y="599"/>
                  </a:lnTo>
                  <a:lnTo>
                    <a:pt x="397" y="599"/>
                  </a:lnTo>
                  <a:lnTo>
                    <a:pt x="397" y="535"/>
                  </a:lnTo>
                  <a:lnTo>
                    <a:pt x="68" y="535"/>
                  </a:lnTo>
                  <a:lnTo>
                    <a:pt x="68"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 name="copyright">
            <a:extLst>
              <a:ext uri="{FF2B5EF4-FFF2-40B4-BE49-F238E27FC236}">
                <a16:creationId xmlns:a16="http://schemas.microsoft.com/office/drawing/2014/main" id="{8414C781-56D3-E0ED-9B51-A047885016A9}"/>
              </a:ext>
            </a:extLst>
          </p:cNvPr>
          <p:cNvSpPr/>
          <p:nvPr/>
        </p:nvSpPr>
        <p:spPr>
          <a:xfrm>
            <a:off x="9823451" y="6318365"/>
            <a:ext cx="1758949" cy="205184"/>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anchor="ctr"/>
          <a:lstStyle/>
          <a:p>
            <a:pPr algn="r" eaLnBrk="1" fontAlgn="auto" hangingPunct="1">
              <a:spcBef>
                <a:spcPts val="0"/>
              </a:spcBef>
              <a:spcAft>
                <a:spcPts val="0"/>
              </a:spcAft>
              <a:defRPr/>
            </a:pPr>
            <a:r>
              <a:rPr sz="1200" dirty="0"/>
              <a:t>© </a:t>
            </a:r>
            <a:fld id="{92A9496F-C4F8-4EDA-AFA6-10B18EB3D79A}" type="datetimeyyyy">
              <a:rPr lang="en-US" sz="1200"/>
              <a:pPr algn="r" eaLnBrk="1" fontAlgn="auto" hangingPunct="1">
                <a:spcBef>
                  <a:spcPts val="0"/>
                </a:spcBef>
                <a:spcAft>
                  <a:spcPts val="0"/>
                </a:spcAft>
                <a:defRPr/>
              </a:pPr>
              <a:t>2023</a:t>
            </a:fld>
            <a:r>
              <a:rPr sz="1200" dirty="0"/>
              <a:t> Bracewell LLP</a:t>
            </a:r>
          </a:p>
        </p:txBody>
      </p:sp>
      <p:sp>
        <p:nvSpPr>
          <p:cNvPr id="18" name="Text Placeholder 17"/>
          <p:cNvSpPr>
            <a:spLocks noGrp="1"/>
          </p:cNvSpPr>
          <p:nvPr>
            <p:ph type="body" sz="quarter" idx="16"/>
          </p:nvPr>
        </p:nvSpPr>
        <p:spPr>
          <a:xfrm>
            <a:off x="609600" y="609600"/>
            <a:ext cx="11215283" cy="5147381"/>
          </a:xfrm>
          <a:solidFill>
            <a:schemeClr val="bg2"/>
          </a:solidFill>
        </p:spPr>
        <p:txBody>
          <a:bodyPr lIns="274320" tIns="640080" rIns="457200" bIns="457200"/>
          <a:lstStyle>
            <a:lvl1pPr marL="0" indent="0">
              <a:lnSpc>
                <a:spcPct val="100000"/>
              </a:lnSpc>
              <a:spcBef>
                <a:spcPts val="0"/>
              </a:spcBef>
              <a:buNone/>
              <a:defRPr sz="4267">
                <a:solidFill>
                  <a:schemeClr val="bg1"/>
                </a:solidFill>
              </a:defRPr>
            </a:lvl1pPr>
            <a:lvl2pPr marL="0" indent="0">
              <a:lnSpc>
                <a:spcPct val="100000"/>
              </a:lnSpc>
              <a:spcBef>
                <a:spcPts val="0"/>
              </a:spcBef>
              <a:buNone/>
              <a:defRPr sz="4267">
                <a:solidFill>
                  <a:schemeClr val="bg2"/>
                </a:solidFill>
              </a:defRPr>
            </a:lvl2pPr>
            <a:lvl3pPr marL="0" indent="0">
              <a:lnSpc>
                <a:spcPct val="100000"/>
              </a:lnSpc>
              <a:spcBef>
                <a:spcPts val="0"/>
              </a:spcBef>
              <a:buNone/>
              <a:defRPr sz="4267">
                <a:solidFill>
                  <a:schemeClr val="bg2"/>
                </a:solidFill>
              </a:defRPr>
            </a:lvl3pPr>
            <a:lvl4pPr marL="0" indent="0">
              <a:lnSpc>
                <a:spcPct val="100000"/>
              </a:lnSpc>
              <a:spcBef>
                <a:spcPts val="0"/>
              </a:spcBef>
              <a:buNone/>
              <a:defRPr sz="4267">
                <a:solidFill>
                  <a:schemeClr val="bg2"/>
                </a:solidFill>
              </a:defRPr>
            </a:lvl4pPr>
            <a:lvl5pPr marL="0" indent="0">
              <a:lnSpc>
                <a:spcPct val="100000"/>
              </a:lnSpc>
              <a:spcBef>
                <a:spcPts val="0"/>
              </a:spcBef>
              <a:buNone/>
              <a:defRPr sz="4267">
                <a:solidFill>
                  <a:schemeClr val="bg2"/>
                </a:solidFill>
              </a:defRPr>
            </a:lvl5pPr>
            <a:lvl6pPr marL="0" indent="0">
              <a:lnSpc>
                <a:spcPct val="100000"/>
              </a:lnSpc>
              <a:spcBef>
                <a:spcPts val="0"/>
              </a:spcBef>
              <a:buNone/>
              <a:defRPr sz="4267">
                <a:solidFill>
                  <a:schemeClr val="bg2"/>
                </a:solidFill>
              </a:defRPr>
            </a:lvl6pPr>
            <a:lvl7pPr marL="0" indent="0">
              <a:lnSpc>
                <a:spcPct val="100000"/>
              </a:lnSpc>
              <a:spcBef>
                <a:spcPts val="0"/>
              </a:spcBef>
              <a:buNone/>
              <a:defRPr sz="4267">
                <a:solidFill>
                  <a:schemeClr val="bg2"/>
                </a:solidFill>
              </a:defRPr>
            </a:lvl7pPr>
            <a:lvl8pPr marL="0" indent="0">
              <a:lnSpc>
                <a:spcPct val="100000"/>
              </a:lnSpc>
              <a:spcBef>
                <a:spcPts val="0"/>
              </a:spcBef>
              <a:buNone/>
              <a:defRPr sz="4267">
                <a:solidFill>
                  <a:schemeClr val="bg2"/>
                </a:solidFill>
              </a:defRPr>
            </a:lvl8pPr>
            <a:lvl9pPr marL="0" indent="0">
              <a:lnSpc>
                <a:spcPct val="100000"/>
              </a:lnSpc>
              <a:spcBef>
                <a:spcPts val="0"/>
              </a:spcBef>
              <a:buNone/>
              <a:defRPr sz="4267">
                <a:solidFill>
                  <a:schemeClr val="bg2"/>
                </a:solidFill>
              </a:defRPr>
            </a:lvl9pPr>
          </a:lstStyle>
          <a:p>
            <a:pPr lvl="0"/>
            <a:r>
              <a:rPr lang="en-US"/>
              <a:t>Click to edit Master text styles</a:t>
            </a:r>
          </a:p>
        </p:txBody>
      </p:sp>
      <p:sp>
        <p:nvSpPr>
          <p:cNvPr id="2" name="Title 1"/>
          <p:cNvSpPr>
            <a:spLocks noGrp="1"/>
          </p:cNvSpPr>
          <p:nvPr>
            <p:ph type="title"/>
          </p:nvPr>
        </p:nvSpPr>
        <p:spPr>
          <a:xfrm>
            <a:off x="365760" y="367372"/>
            <a:ext cx="11215283" cy="5147381"/>
          </a:xfrm>
          <a:ln w="12700">
            <a:solidFill>
              <a:srgbClr val="000000"/>
            </a:solidFill>
          </a:ln>
        </p:spPr>
        <p:txBody>
          <a:bodyPr lIns="548640" tIns="1005840" anchor="t"/>
          <a:lstStyle>
            <a:lvl1pPr>
              <a:lnSpc>
                <a:spcPct val="100000"/>
              </a:lnSpc>
              <a:defRPr sz="4400">
                <a:solidFill>
                  <a:schemeClr val="bg1"/>
                </a:solidFill>
              </a:defRPr>
            </a:lvl1pPr>
          </a:lstStyle>
          <a:p>
            <a:r>
              <a:rPr lang="en-US"/>
              <a:t>Click to edit Master title style</a:t>
            </a:r>
            <a:endParaRPr dirty="0"/>
          </a:p>
        </p:txBody>
      </p:sp>
      <p:sp>
        <p:nvSpPr>
          <p:cNvPr id="20" name="Text Placeholder 18"/>
          <p:cNvSpPr>
            <a:spLocks noGrp="1"/>
          </p:cNvSpPr>
          <p:nvPr>
            <p:ph type="body" sz="quarter" idx="13"/>
          </p:nvPr>
        </p:nvSpPr>
        <p:spPr>
          <a:xfrm>
            <a:off x="914400" y="644825"/>
            <a:ext cx="5486400" cy="696304"/>
          </a:xfrm>
        </p:spPr>
        <p:txBody>
          <a:bodyPr anchor="b"/>
          <a:lstStyle>
            <a:lvl1pPr marL="0" indent="0">
              <a:spcBef>
                <a:spcPts val="0"/>
              </a:spcBef>
              <a:buNone/>
              <a:defRPr sz="2400" b="1">
                <a:solidFill>
                  <a:schemeClr val="bg1"/>
                </a:solidFill>
              </a:defRPr>
            </a:lvl1pPr>
            <a:lvl2pPr marL="0" indent="0">
              <a:spcBef>
                <a:spcPts val="0"/>
              </a:spcBef>
              <a:buNone/>
              <a:defRPr sz="2133" b="1"/>
            </a:lvl2pPr>
            <a:lvl3pPr marL="0" indent="0">
              <a:spcBef>
                <a:spcPts val="0"/>
              </a:spcBef>
              <a:buNone/>
              <a:defRPr sz="2133" b="1"/>
            </a:lvl3pPr>
            <a:lvl4pPr marL="0" indent="0">
              <a:spcBef>
                <a:spcPts val="0"/>
              </a:spcBef>
              <a:buNone/>
              <a:defRPr sz="2133" b="1"/>
            </a:lvl4pPr>
            <a:lvl5pPr marL="0" indent="0">
              <a:spcBef>
                <a:spcPts val="0"/>
              </a:spcBef>
              <a:buNone/>
              <a:defRPr sz="2133" b="1"/>
            </a:lvl5pPr>
            <a:lvl6pPr marL="0" indent="0">
              <a:spcBef>
                <a:spcPts val="0"/>
              </a:spcBef>
              <a:buNone/>
              <a:defRPr sz="2133" b="1"/>
            </a:lvl6pPr>
            <a:lvl7pPr marL="0" indent="0">
              <a:spcBef>
                <a:spcPts val="0"/>
              </a:spcBef>
              <a:buNone/>
              <a:defRPr sz="2133" b="1"/>
            </a:lvl7pPr>
            <a:lvl8pPr marL="0" indent="0">
              <a:spcBef>
                <a:spcPts val="0"/>
              </a:spcBef>
              <a:buNone/>
              <a:defRPr sz="2133" b="1"/>
            </a:lvl8pPr>
            <a:lvl9pPr marL="0" indent="0">
              <a:spcBef>
                <a:spcPts val="0"/>
              </a:spcBef>
              <a:buNone/>
              <a:defRPr sz="2133" b="1"/>
            </a:lvl9pPr>
          </a:lstStyle>
          <a:p>
            <a:pPr lvl="0"/>
            <a:r>
              <a:rPr lang="en-US"/>
              <a:t>Click to edit Master text styles</a:t>
            </a:r>
          </a:p>
        </p:txBody>
      </p:sp>
      <p:sp>
        <p:nvSpPr>
          <p:cNvPr id="21" name="Subtitle 2"/>
          <p:cNvSpPr>
            <a:spLocks noGrp="1"/>
          </p:cNvSpPr>
          <p:nvPr>
            <p:ph type="subTitle" idx="1"/>
          </p:nvPr>
        </p:nvSpPr>
        <p:spPr>
          <a:xfrm>
            <a:off x="914400" y="3840480"/>
            <a:ext cx="4998720" cy="731520"/>
          </a:xfrm>
        </p:spPr>
        <p:txBody>
          <a:bodyPr>
            <a:noAutofit/>
          </a:bodyPr>
          <a:lstStyle>
            <a:lvl1pPr marL="0" indent="0" algn="l">
              <a:lnSpc>
                <a:spcPct val="100000"/>
              </a:lnSpc>
              <a:spcBef>
                <a:spcPts val="0"/>
              </a:spcBef>
              <a:buNone/>
              <a:defRPr sz="2400"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99127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Attorney - Double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E468A5-4450-848C-A36C-66D72A77D92D}"/>
              </a:ext>
            </a:extLst>
          </p:cNvPr>
          <p:cNvSpPr/>
          <p:nvPr/>
        </p:nvSpPr>
        <p:spPr>
          <a:xfrm>
            <a:off x="1812925" y="197008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T:</a:t>
            </a:r>
          </a:p>
        </p:txBody>
      </p:sp>
      <p:sp>
        <p:nvSpPr>
          <p:cNvPr id="4" name="Rectangle 3">
            <a:extLst>
              <a:ext uri="{FF2B5EF4-FFF2-40B4-BE49-F238E27FC236}">
                <a16:creationId xmlns:a16="http://schemas.microsoft.com/office/drawing/2014/main" id="{6B7DFC3D-E1C5-44DE-9703-920445AE7F40}"/>
              </a:ext>
            </a:extLst>
          </p:cNvPr>
          <p:cNvSpPr/>
          <p:nvPr/>
        </p:nvSpPr>
        <p:spPr>
          <a:xfrm>
            <a:off x="1812925" y="2193925"/>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E:</a:t>
            </a:r>
          </a:p>
        </p:txBody>
      </p:sp>
      <p:sp>
        <p:nvSpPr>
          <p:cNvPr id="5" name="Rectangle 4">
            <a:extLst>
              <a:ext uri="{FF2B5EF4-FFF2-40B4-BE49-F238E27FC236}">
                <a16:creationId xmlns:a16="http://schemas.microsoft.com/office/drawing/2014/main" id="{A24FE1BD-AE20-E283-7B9E-84A22C3D44CB}"/>
              </a:ext>
            </a:extLst>
          </p:cNvPr>
          <p:cNvSpPr/>
          <p:nvPr/>
        </p:nvSpPr>
        <p:spPr>
          <a:xfrm>
            <a:off x="7254875" y="197008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T:</a:t>
            </a:r>
          </a:p>
        </p:txBody>
      </p:sp>
      <p:sp>
        <p:nvSpPr>
          <p:cNvPr id="14" name="Rectangle 13">
            <a:extLst>
              <a:ext uri="{FF2B5EF4-FFF2-40B4-BE49-F238E27FC236}">
                <a16:creationId xmlns:a16="http://schemas.microsoft.com/office/drawing/2014/main" id="{0B379F2C-FA69-F1DE-809A-06EC04CDE353}"/>
              </a:ext>
            </a:extLst>
          </p:cNvPr>
          <p:cNvSpPr/>
          <p:nvPr/>
        </p:nvSpPr>
        <p:spPr>
          <a:xfrm>
            <a:off x="7254875" y="2193925"/>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E:</a:t>
            </a:r>
          </a:p>
        </p:txBody>
      </p:sp>
      <p:sp>
        <p:nvSpPr>
          <p:cNvPr id="3" name="Title 2"/>
          <p:cNvSpPr>
            <a:spLocks noGrp="1"/>
          </p:cNvSpPr>
          <p:nvPr>
            <p:ph type="title"/>
          </p:nvPr>
        </p:nvSpPr>
        <p:spPr/>
        <p:txBody>
          <a:bodyPr/>
          <a:lstStyle/>
          <a:p>
            <a:r>
              <a:rPr lang="en-US"/>
              <a:t>Click to edit Master title style</a:t>
            </a:r>
            <a:endParaRPr/>
          </a:p>
        </p:txBody>
      </p:sp>
      <p:sp>
        <p:nvSpPr>
          <p:cNvPr id="6" name="Picture Placeholder 3"/>
          <p:cNvSpPr>
            <a:spLocks noGrp="1"/>
          </p:cNvSpPr>
          <p:nvPr>
            <p:ph type="pic" sz="quarter" idx="10"/>
          </p:nvPr>
        </p:nvSpPr>
        <p:spPr>
          <a:xfrm>
            <a:off x="681031" y="1392241"/>
            <a:ext cx="969264" cy="1362456"/>
          </a:xfrm>
          <a:prstGeom prst="rect">
            <a:avLst/>
          </a:prstGeom>
        </p:spPr>
        <p:txBody>
          <a:bodyPr rtlCol="0">
            <a:noAutofit/>
          </a:bodyPr>
          <a:lstStyle>
            <a:lvl1pPr marL="0" indent="0">
              <a:buNone/>
              <a:defRPr sz="900"/>
            </a:lvl1pPr>
          </a:lstStyle>
          <a:p>
            <a:pPr lvl="0"/>
            <a:r>
              <a:rPr lang="en-US" noProof="0"/>
              <a:t>Click icon to add picture</a:t>
            </a:r>
            <a:endParaRPr noProof="0"/>
          </a:p>
        </p:txBody>
      </p:sp>
      <p:sp>
        <p:nvSpPr>
          <p:cNvPr id="7" name="Text Placeholder 5"/>
          <p:cNvSpPr>
            <a:spLocks noGrp="1"/>
          </p:cNvSpPr>
          <p:nvPr>
            <p:ph type="body" sz="quarter" idx="11"/>
          </p:nvPr>
        </p:nvSpPr>
        <p:spPr>
          <a:xfrm>
            <a:off x="675029" y="3270349"/>
            <a:ext cx="5273788" cy="2557715"/>
          </a:xfrm>
          <a:prstGeom prst="rect">
            <a:avLst/>
          </a:prstGeom>
        </p:spPr>
        <p:txBody>
          <a:bodyPr/>
          <a:lstStyle>
            <a:lvl1pPr marL="2381" indent="0">
              <a:buNone/>
              <a:defRPr sz="1800"/>
            </a:lvl1pPr>
            <a:lvl2pPr marL="347654" indent="-171446">
              <a:defRPr sz="825"/>
            </a:lvl2pPr>
            <a:lvl3pPr marL="513147" indent="-171446">
              <a:defRPr sz="825"/>
            </a:lvl3pPr>
            <a:lvl4pPr marL="688164" indent="-171446">
              <a:defRPr sz="825"/>
            </a:lvl4pPr>
            <a:lvl5pPr marL="859609" indent="-171446">
              <a:defRPr sz="825"/>
            </a:lvl5pPr>
          </a:lstStyle>
          <a:p>
            <a:pPr lvl="0"/>
            <a:r>
              <a:rPr lang="en-US"/>
              <a:t>Click to edit Master text styles</a:t>
            </a:r>
          </a:p>
        </p:txBody>
      </p:sp>
      <p:sp>
        <p:nvSpPr>
          <p:cNvPr id="8" name="Content Placeholder 7"/>
          <p:cNvSpPr>
            <a:spLocks noGrp="1"/>
          </p:cNvSpPr>
          <p:nvPr>
            <p:ph sz="quarter" idx="12"/>
          </p:nvPr>
        </p:nvSpPr>
        <p:spPr>
          <a:xfrm>
            <a:off x="675029" y="2889347"/>
            <a:ext cx="5273788" cy="304800"/>
          </a:xfrm>
          <a:prstGeom prst="rect">
            <a:avLst/>
          </a:prstGeom>
        </p:spPr>
        <p:txBody>
          <a:bodyPr/>
          <a:lstStyle>
            <a:lvl1pPr marL="0" indent="0">
              <a:buNone/>
              <a:defRPr sz="2000" baseline="0">
                <a:solidFill>
                  <a:schemeClr val="accent1"/>
                </a:solidFill>
              </a:defRPr>
            </a:lvl1pPr>
          </a:lstStyle>
          <a:p>
            <a:pPr lvl="0"/>
            <a:r>
              <a:rPr lang="en-US"/>
              <a:t>Click to edit Master text styles</a:t>
            </a:r>
          </a:p>
        </p:txBody>
      </p:sp>
      <p:sp>
        <p:nvSpPr>
          <p:cNvPr id="9" name="Content Placeholder 7"/>
          <p:cNvSpPr>
            <a:spLocks noGrp="1"/>
          </p:cNvSpPr>
          <p:nvPr>
            <p:ph sz="quarter" idx="13"/>
          </p:nvPr>
        </p:nvSpPr>
        <p:spPr>
          <a:xfrm>
            <a:off x="1874795" y="1409371"/>
            <a:ext cx="3890997" cy="316679"/>
          </a:xfrm>
          <a:prstGeom prst="rect">
            <a:avLst/>
          </a:prstGeom>
        </p:spPr>
        <p:txBody>
          <a:bodyPr/>
          <a:lstStyle>
            <a:lvl1pPr marL="0" indent="0">
              <a:spcBef>
                <a:spcPts val="0"/>
              </a:spcBef>
              <a:spcAft>
                <a:spcPts val="0"/>
              </a:spcAft>
              <a:buNone/>
              <a:defRPr sz="20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10" name="Content Placeholder 7"/>
          <p:cNvSpPr>
            <a:spLocks noGrp="1"/>
          </p:cNvSpPr>
          <p:nvPr>
            <p:ph sz="quarter" idx="14"/>
          </p:nvPr>
        </p:nvSpPr>
        <p:spPr>
          <a:xfrm>
            <a:off x="1874795" y="1689472"/>
            <a:ext cx="3890997" cy="248989"/>
          </a:xfrm>
          <a:prstGeom prst="rect">
            <a:avLst/>
          </a:prstGeom>
        </p:spPr>
        <p:txBody>
          <a:bodyPr anchor="b"/>
          <a:lstStyle>
            <a:lvl1pPr marL="0" indent="0">
              <a:spcBef>
                <a:spcPts val="0"/>
              </a:spcBef>
              <a:spcAft>
                <a:spcPts val="0"/>
              </a:spcAft>
              <a:buNone/>
              <a:defRPr sz="16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11" name="Content Placeholder 7"/>
          <p:cNvSpPr>
            <a:spLocks noGrp="1"/>
          </p:cNvSpPr>
          <p:nvPr>
            <p:ph sz="quarter" idx="15"/>
          </p:nvPr>
        </p:nvSpPr>
        <p:spPr>
          <a:xfrm>
            <a:off x="2144010" y="1970427"/>
            <a:ext cx="3625220" cy="231648"/>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12" name="Content Placeholder 7"/>
          <p:cNvSpPr>
            <a:spLocks noGrp="1"/>
          </p:cNvSpPr>
          <p:nvPr>
            <p:ph sz="quarter" idx="16"/>
          </p:nvPr>
        </p:nvSpPr>
        <p:spPr>
          <a:xfrm>
            <a:off x="2144010" y="2194265"/>
            <a:ext cx="3625220" cy="231648"/>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13" name="Content Placeholder 7"/>
          <p:cNvSpPr>
            <a:spLocks noGrp="1"/>
          </p:cNvSpPr>
          <p:nvPr>
            <p:ph sz="quarter" idx="17"/>
          </p:nvPr>
        </p:nvSpPr>
        <p:spPr>
          <a:xfrm>
            <a:off x="1874795" y="2528853"/>
            <a:ext cx="3890997" cy="214348"/>
          </a:xfrm>
          <a:prstGeom prst="rect">
            <a:avLst/>
          </a:prstGeom>
        </p:spPr>
        <p:txBody>
          <a:bodyPr/>
          <a:lstStyle>
            <a:lvl1pPr marL="0" indent="0">
              <a:spcBef>
                <a:spcPts val="0"/>
              </a:spcBef>
              <a:spcAft>
                <a:spcPts val="0"/>
              </a:spcAft>
              <a:buNone/>
              <a:defRPr sz="12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23" name="Picture Placeholder 3"/>
          <p:cNvSpPr>
            <a:spLocks noGrp="1"/>
          </p:cNvSpPr>
          <p:nvPr>
            <p:ph type="pic" sz="quarter" idx="18"/>
          </p:nvPr>
        </p:nvSpPr>
        <p:spPr>
          <a:xfrm>
            <a:off x="6122345" y="1375119"/>
            <a:ext cx="969264" cy="1362456"/>
          </a:xfrm>
          <a:prstGeom prst="rect">
            <a:avLst/>
          </a:prstGeom>
        </p:spPr>
        <p:txBody>
          <a:bodyPr rtlCol="0">
            <a:noAutofit/>
          </a:bodyPr>
          <a:lstStyle>
            <a:lvl1pPr marL="0" indent="0">
              <a:buNone/>
              <a:defRPr sz="900"/>
            </a:lvl1pPr>
          </a:lstStyle>
          <a:p>
            <a:pPr lvl="0"/>
            <a:r>
              <a:rPr lang="en-US" noProof="0"/>
              <a:t>Click icon to add picture</a:t>
            </a:r>
            <a:endParaRPr noProof="0"/>
          </a:p>
        </p:txBody>
      </p:sp>
      <p:sp>
        <p:nvSpPr>
          <p:cNvPr id="24" name="Text Placeholder 5"/>
          <p:cNvSpPr>
            <a:spLocks noGrp="1"/>
          </p:cNvSpPr>
          <p:nvPr>
            <p:ph type="body" sz="quarter" idx="19"/>
          </p:nvPr>
        </p:nvSpPr>
        <p:spPr>
          <a:xfrm>
            <a:off x="6122346" y="3270349"/>
            <a:ext cx="5273788" cy="2557715"/>
          </a:xfrm>
          <a:prstGeom prst="rect">
            <a:avLst/>
          </a:prstGeom>
        </p:spPr>
        <p:txBody>
          <a:bodyPr/>
          <a:lstStyle>
            <a:lvl1pPr marL="2381" indent="0">
              <a:buNone/>
              <a:defRPr sz="1800"/>
            </a:lvl1pPr>
            <a:lvl2pPr marL="347654" indent="-171446">
              <a:defRPr sz="825"/>
            </a:lvl2pPr>
            <a:lvl3pPr marL="513147" indent="-171446">
              <a:defRPr sz="825"/>
            </a:lvl3pPr>
            <a:lvl4pPr marL="688164" indent="-171446">
              <a:defRPr sz="825"/>
            </a:lvl4pPr>
            <a:lvl5pPr marL="859609" indent="-171446">
              <a:defRPr sz="825"/>
            </a:lvl5pPr>
          </a:lstStyle>
          <a:p>
            <a:pPr lvl="0"/>
            <a:r>
              <a:rPr lang="en-US"/>
              <a:t>Click to edit Master text styles</a:t>
            </a:r>
          </a:p>
        </p:txBody>
      </p:sp>
      <p:sp>
        <p:nvSpPr>
          <p:cNvPr id="25" name="Content Placeholder 7"/>
          <p:cNvSpPr>
            <a:spLocks noGrp="1"/>
          </p:cNvSpPr>
          <p:nvPr>
            <p:ph sz="quarter" idx="20"/>
          </p:nvPr>
        </p:nvSpPr>
        <p:spPr>
          <a:xfrm>
            <a:off x="6122346" y="2889347"/>
            <a:ext cx="5273788" cy="304800"/>
          </a:xfrm>
          <a:prstGeom prst="rect">
            <a:avLst/>
          </a:prstGeom>
        </p:spPr>
        <p:txBody>
          <a:bodyPr/>
          <a:lstStyle>
            <a:lvl1pPr marL="0" indent="0">
              <a:buNone/>
              <a:defRPr sz="2000" baseline="0">
                <a:solidFill>
                  <a:schemeClr val="accent1"/>
                </a:solidFill>
              </a:defRPr>
            </a:lvl1pPr>
          </a:lstStyle>
          <a:p>
            <a:pPr lvl="0"/>
            <a:r>
              <a:rPr lang="en-US"/>
              <a:t>Click to edit Master text styles</a:t>
            </a:r>
          </a:p>
        </p:txBody>
      </p:sp>
      <p:sp>
        <p:nvSpPr>
          <p:cNvPr id="26" name="Content Placeholder 7"/>
          <p:cNvSpPr>
            <a:spLocks noGrp="1"/>
          </p:cNvSpPr>
          <p:nvPr>
            <p:ph sz="quarter" idx="21"/>
          </p:nvPr>
        </p:nvSpPr>
        <p:spPr>
          <a:xfrm>
            <a:off x="7316111" y="1392242"/>
            <a:ext cx="3890997" cy="316679"/>
          </a:xfrm>
          <a:prstGeom prst="rect">
            <a:avLst/>
          </a:prstGeom>
        </p:spPr>
        <p:txBody>
          <a:bodyPr/>
          <a:lstStyle>
            <a:lvl1pPr marL="0" indent="0">
              <a:spcBef>
                <a:spcPts val="0"/>
              </a:spcBef>
              <a:spcAft>
                <a:spcPts val="0"/>
              </a:spcAft>
              <a:buNone/>
              <a:defRPr sz="20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27" name="Content Placeholder 7"/>
          <p:cNvSpPr>
            <a:spLocks noGrp="1"/>
          </p:cNvSpPr>
          <p:nvPr>
            <p:ph sz="quarter" idx="22"/>
          </p:nvPr>
        </p:nvSpPr>
        <p:spPr>
          <a:xfrm>
            <a:off x="7316111" y="1672351"/>
            <a:ext cx="3890997" cy="263332"/>
          </a:xfrm>
          <a:prstGeom prst="rect">
            <a:avLst/>
          </a:prstGeom>
        </p:spPr>
        <p:txBody>
          <a:bodyPr anchor="b"/>
          <a:lstStyle>
            <a:lvl1pPr marL="0" indent="0">
              <a:spcBef>
                <a:spcPts val="0"/>
              </a:spcBef>
              <a:spcAft>
                <a:spcPts val="0"/>
              </a:spcAft>
              <a:buNone/>
              <a:defRPr sz="16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28" name="Content Placeholder 7"/>
          <p:cNvSpPr>
            <a:spLocks noGrp="1"/>
          </p:cNvSpPr>
          <p:nvPr>
            <p:ph sz="quarter" idx="23"/>
          </p:nvPr>
        </p:nvSpPr>
        <p:spPr>
          <a:xfrm>
            <a:off x="7585325" y="1970427"/>
            <a:ext cx="3625220" cy="231648"/>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29" name="Content Placeholder 7"/>
          <p:cNvSpPr>
            <a:spLocks noGrp="1"/>
          </p:cNvSpPr>
          <p:nvPr>
            <p:ph sz="quarter" idx="24"/>
          </p:nvPr>
        </p:nvSpPr>
        <p:spPr>
          <a:xfrm>
            <a:off x="7585325" y="2194265"/>
            <a:ext cx="3625220" cy="231648"/>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30" name="Content Placeholder 7"/>
          <p:cNvSpPr>
            <a:spLocks noGrp="1"/>
          </p:cNvSpPr>
          <p:nvPr>
            <p:ph sz="quarter" idx="25"/>
          </p:nvPr>
        </p:nvSpPr>
        <p:spPr>
          <a:xfrm>
            <a:off x="7316111" y="2511730"/>
            <a:ext cx="3890997" cy="214348"/>
          </a:xfrm>
          <a:prstGeom prst="rect">
            <a:avLst/>
          </a:prstGeom>
        </p:spPr>
        <p:txBody>
          <a:bodyPr/>
          <a:lstStyle>
            <a:lvl1pPr marL="0" indent="0">
              <a:spcBef>
                <a:spcPts val="0"/>
              </a:spcBef>
              <a:spcAft>
                <a:spcPts val="0"/>
              </a:spcAft>
              <a:buNone/>
              <a:defRPr sz="12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15" name="Footer Placeholder 3">
            <a:extLst>
              <a:ext uri="{FF2B5EF4-FFF2-40B4-BE49-F238E27FC236}">
                <a16:creationId xmlns:a16="http://schemas.microsoft.com/office/drawing/2014/main" id="{36578FE9-48E8-5823-651E-A6EC80506B9E}"/>
              </a:ext>
            </a:extLst>
          </p:cNvPr>
          <p:cNvSpPr>
            <a:spLocks noGrp="1"/>
          </p:cNvSpPr>
          <p:nvPr>
            <p:ph type="ftr" sz="quarter" idx="26"/>
          </p:nvPr>
        </p:nvSpPr>
        <p:spPr/>
        <p:txBody>
          <a:bodyPr/>
          <a:lstStyle>
            <a:lvl1pPr>
              <a:defRPr/>
            </a:lvl1pPr>
          </a:lstStyle>
          <a:p>
            <a:pPr>
              <a:defRPr/>
            </a:pPr>
            <a:endParaRPr lang="en-US"/>
          </a:p>
        </p:txBody>
      </p:sp>
      <p:sp>
        <p:nvSpPr>
          <p:cNvPr id="16" name="Slide Number Placeholder 4">
            <a:extLst>
              <a:ext uri="{FF2B5EF4-FFF2-40B4-BE49-F238E27FC236}">
                <a16:creationId xmlns:a16="http://schemas.microsoft.com/office/drawing/2014/main" id="{01560E7B-8238-58A9-124F-067A42F32C59}"/>
              </a:ext>
            </a:extLst>
          </p:cNvPr>
          <p:cNvSpPr>
            <a:spLocks noGrp="1"/>
          </p:cNvSpPr>
          <p:nvPr>
            <p:ph type="sldNum" sz="quarter" idx="27"/>
          </p:nvPr>
        </p:nvSpPr>
        <p:spPr/>
        <p:txBody>
          <a:bodyPr/>
          <a:lstStyle>
            <a:lvl1pPr>
              <a:defRPr/>
            </a:lvl1pPr>
          </a:lstStyle>
          <a:p>
            <a:pPr>
              <a:defRPr/>
            </a:pPr>
            <a:fld id="{D59E2876-EB2C-4B26-A0CD-11404FFEAAE3}" type="slidenum">
              <a:rPr lang="en-US"/>
              <a:pPr>
                <a:defRPr/>
              </a:pPr>
              <a:t>‹#›</a:t>
            </a:fld>
            <a:endParaRPr lang="en-US"/>
          </a:p>
        </p:txBody>
      </p:sp>
    </p:spTree>
    <p:extLst>
      <p:ext uri="{BB962C8B-B14F-4D97-AF65-F5344CB8AC3E}">
        <p14:creationId xmlns:p14="http://schemas.microsoft.com/office/powerpoint/2010/main" val="1002757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Attorney - Tri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47A923-5688-4E7B-9BF4-6C911E5FAFA1}"/>
              </a:ext>
            </a:extLst>
          </p:cNvPr>
          <p:cNvSpPr/>
          <p:nvPr/>
        </p:nvSpPr>
        <p:spPr>
          <a:xfrm>
            <a:off x="1812925" y="1987550"/>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T:</a:t>
            </a:r>
          </a:p>
        </p:txBody>
      </p:sp>
      <p:sp>
        <p:nvSpPr>
          <p:cNvPr id="4" name="Rectangle 3">
            <a:extLst>
              <a:ext uri="{FF2B5EF4-FFF2-40B4-BE49-F238E27FC236}">
                <a16:creationId xmlns:a16="http://schemas.microsoft.com/office/drawing/2014/main" id="{99A905C8-EE51-6AED-2A90-349431766DB0}"/>
              </a:ext>
            </a:extLst>
          </p:cNvPr>
          <p:cNvSpPr/>
          <p:nvPr/>
        </p:nvSpPr>
        <p:spPr>
          <a:xfrm>
            <a:off x="1812925" y="221138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E:</a:t>
            </a:r>
          </a:p>
        </p:txBody>
      </p:sp>
      <p:sp>
        <p:nvSpPr>
          <p:cNvPr id="5" name="Rectangle 4">
            <a:extLst>
              <a:ext uri="{FF2B5EF4-FFF2-40B4-BE49-F238E27FC236}">
                <a16:creationId xmlns:a16="http://schemas.microsoft.com/office/drawing/2014/main" id="{5F55ECA0-6EC1-D0ED-0032-531BFD18D9DE}"/>
              </a:ext>
            </a:extLst>
          </p:cNvPr>
          <p:cNvSpPr/>
          <p:nvPr/>
        </p:nvSpPr>
        <p:spPr>
          <a:xfrm>
            <a:off x="1812925" y="350043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T:</a:t>
            </a:r>
          </a:p>
        </p:txBody>
      </p:sp>
      <p:sp>
        <p:nvSpPr>
          <p:cNvPr id="14" name="Rectangle 13">
            <a:extLst>
              <a:ext uri="{FF2B5EF4-FFF2-40B4-BE49-F238E27FC236}">
                <a16:creationId xmlns:a16="http://schemas.microsoft.com/office/drawing/2014/main" id="{D83DE96A-D77D-0F74-48A4-F02F9C965EF1}"/>
              </a:ext>
            </a:extLst>
          </p:cNvPr>
          <p:cNvSpPr/>
          <p:nvPr/>
        </p:nvSpPr>
        <p:spPr>
          <a:xfrm>
            <a:off x="1812925" y="3724275"/>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E:</a:t>
            </a:r>
          </a:p>
        </p:txBody>
      </p:sp>
      <p:sp>
        <p:nvSpPr>
          <p:cNvPr id="15" name="Rectangle 14">
            <a:extLst>
              <a:ext uri="{FF2B5EF4-FFF2-40B4-BE49-F238E27FC236}">
                <a16:creationId xmlns:a16="http://schemas.microsoft.com/office/drawing/2014/main" id="{9F31032D-7C60-142F-E7D2-7D3A61031B14}"/>
              </a:ext>
            </a:extLst>
          </p:cNvPr>
          <p:cNvSpPr/>
          <p:nvPr/>
        </p:nvSpPr>
        <p:spPr>
          <a:xfrm>
            <a:off x="1812925" y="503713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T:</a:t>
            </a:r>
          </a:p>
        </p:txBody>
      </p:sp>
      <p:sp>
        <p:nvSpPr>
          <p:cNvPr id="16" name="Rectangle 15">
            <a:extLst>
              <a:ext uri="{FF2B5EF4-FFF2-40B4-BE49-F238E27FC236}">
                <a16:creationId xmlns:a16="http://schemas.microsoft.com/office/drawing/2014/main" id="{98B6FB87-29AD-7FC7-CDC2-8420D4682141}"/>
              </a:ext>
            </a:extLst>
          </p:cNvPr>
          <p:cNvSpPr/>
          <p:nvPr/>
        </p:nvSpPr>
        <p:spPr>
          <a:xfrm>
            <a:off x="1812925" y="5260975"/>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E:</a:t>
            </a:r>
          </a:p>
        </p:txBody>
      </p:sp>
      <p:sp>
        <p:nvSpPr>
          <p:cNvPr id="6" name="Picture Placeholder 3"/>
          <p:cNvSpPr>
            <a:spLocks noGrp="1"/>
          </p:cNvSpPr>
          <p:nvPr>
            <p:ph type="pic" sz="quarter" idx="10"/>
          </p:nvPr>
        </p:nvSpPr>
        <p:spPr>
          <a:xfrm>
            <a:off x="681031" y="1392241"/>
            <a:ext cx="969264" cy="1362456"/>
          </a:xfrm>
          <a:prstGeom prst="rect">
            <a:avLst/>
          </a:prstGeom>
        </p:spPr>
        <p:txBody>
          <a:bodyPr rtlCol="0">
            <a:noAutofit/>
          </a:bodyPr>
          <a:lstStyle>
            <a:lvl1pPr marL="0" indent="0">
              <a:buNone/>
              <a:defRPr sz="900"/>
            </a:lvl1pPr>
          </a:lstStyle>
          <a:p>
            <a:pPr lvl="0"/>
            <a:r>
              <a:rPr lang="en-US" noProof="0"/>
              <a:t>Click icon to add picture</a:t>
            </a:r>
            <a:endParaRPr noProof="0"/>
          </a:p>
        </p:txBody>
      </p:sp>
      <p:sp>
        <p:nvSpPr>
          <p:cNvPr id="7" name="Text Placeholder 5"/>
          <p:cNvSpPr>
            <a:spLocks noGrp="1"/>
          </p:cNvSpPr>
          <p:nvPr>
            <p:ph type="body" sz="quarter" idx="11"/>
          </p:nvPr>
        </p:nvSpPr>
        <p:spPr>
          <a:xfrm>
            <a:off x="6122346" y="1797684"/>
            <a:ext cx="5282255" cy="974272"/>
          </a:xfrm>
          <a:prstGeom prst="rect">
            <a:avLst/>
          </a:prstGeom>
        </p:spPr>
        <p:txBody>
          <a:bodyPr/>
          <a:lstStyle>
            <a:lvl1pPr marL="2381" indent="0">
              <a:buNone/>
              <a:defRPr sz="1800"/>
            </a:lvl1pPr>
            <a:lvl2pPr marL="347654" indent="-171446">
              <a:defRPr sz="825"/>
            </a:lvl2pPr>
            <a:lvl3pPr marL="513147" indent="-171446">
              <a:defRPr sz="825"/>
            </a:lvl3pPr>
            <a:lvl4pPr marL="688164" indent="-171446">
              <a:defRPr sz="825"/>
            </a:lvl4pPr>
            <a:lvl5pPr marL="859609" indent="-171446">
              <a:defRPr sz="825"/>
            </a:lvl5pPr>
          </a:lstStyle>
          <a:p>
            <a:pPr lvl="0"/>
            <a:r>
              <a:rPr lang="en-US"/>
              <a:t>Click to edit Master text styles</a:t>
            </a:r>
          </a:p>
        </p:txBody>
      </p:sp>
      <p:sp>
        <p:nvSpPr>
          <p:cNvPr id="8" name="Content Placeholder 7"/>
          <p:cNvSpPr>
            <a:spLocks noGrp="1"/>
          </p:cNvSpPr>
          <p:nvPr>
            <p:ph sz="quarter" idx="12"/>
          </p:nvPr>
        </p:nvSpPr>
        <p:spPr>
          <a:xfrm>
            <a:off x="6122346" y="1416683"/>
            <a:ext cx="5282255" cy="304800"/>
          </a:xfrm>
          <a:prstGeom prst="rect">
            <a:avLst/>
          </a:prstGeom>
        </p:spPr>
        <p:txBody>
          <a:bodyPr/>
          <a:lstStyle>
            <a:lvl1pPr marL="0" indent="0">
              <a:buNone/>
              <a:defRPr sz="2000" baseline="0">
                <a:solidFill>
                  <a:schemeClr val="accent1"/>
                </a:solidFill>
              </a:defRPr>
            </a:lvl1pPr>
          </a:lstStyle>
          <a:p>
            <a:pPr lvl="0"/>
            <a:r>
              <a:rPr lang="en-US"/>
              <a:t>Click to edit Master text styles</a:t>
            </a:r>
          </a:p>
        </p:txBody>
      </p:sp>
      <p:sp>
        <p:nvSpPr>
          <p:cNvPr id="9" name="Content Placeholder 7"/>
          <p:cNvSpPr>
            <a:spLocks noGrp="1"/>
          </p:cNvSpPr>
          <p:nvPr>
            <p:ph sz="quarter" idx="13"/>
          </p:nvPr>
        </p:nvSpPr>
        <p:spPr>
          <a:xfrm>
            <a:off x="1874795" y="1409371"/>
            <a:ext cx="3890997" cy="316679"/>
          </a:xfrm>
          <a:prstGeom prst="rect">
            <a:avLst/>
          </a:prstGeom>
        </p:spPr>
        <p:txBody>
          <a:bodyPr/>
          <a:lstStyle>
            <a:lvl1pPr marL="0" indent="0">
              <a:spcBef>
                <a:spcPts val="0"/>
              </a:spcBef>
              <a:spcAft>
                <a:spcPts val="0"/>
              </a:spcAft>
              <a:buNone/>
              <a:defRPr sz="20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10" name="Content Placeholder 7"/>
          <p:cNvSpPr>
            <a:spLocks noGrp="1"/>
          </p:cNvSpPr>
          <p:nvPr>
            <p:ph sz="quarter" idx="14"/>
          </p:nvPr>
        </p:nvSpPr>
        <p:spPr>
          <a:xfrm>
            <a:off x="1874795" y="1689472"/>
            <a:ext cx="3890997" cy="271107"/>
          </a:xfrm>
          <a:prstGeom prst="rect">
            <a:avLst/>
          </a:prstGeom>
        </p:spPr>
        <p:txBody>
          <a:bodyPr anchor="b"/>
          <a:lstStyle>
            <a:lvl1pPr marL="0" indent="0">
              <a:spcBef>
                <a:spcPts val="0"/>
              </a:spcBef>
              <a:spcAft>
                <a:spcPts val="0"/>
              </a:spcAft>
              <a:buNone/>
              <a:defRPr sz="16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11" name="Content Placeholder 7"/>
          <p:cNvSpPr>
            <a:spLocks noGrp="1"/>
          </p:cNvSpPr>
          <p:nvPr>
            <p:ph sz="quarter" idx="15"/>
          </p:nvPr>
        </p:nvSpPr>
        <p:spPr>
          <a:xfrm>
            <a:off x="2144010" y="1987551"/>
            <a:ext cx="3625855" cy="231648"/>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12" name="Content Placeholder 7"/>
          <p:cNvSpPr>
            <a:spLocks noGrp="1"/>
          </p:cNvSpPr>
          <p:nvPr>
            <p:ph sz="quarter" idx="16"/>
          </p:nvPr>
        </p:nvSpPr>
        <p:spPr>
          <a:xfrm>
            <a:off x="2144010" y="2211388"/>
            <a:ext cx="3625855" cy="231648"/>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13" name="Content Placeholder 7"/>
          <p:cNvSpPr>
            <a:spLocks noGrp="1"/>
          </p:cNvSpPr>
          <p:nvPr>
            <p:ph sz="quarter" idx="17"/>
          </p:nvPr>
        </p:nvSpPr>
        <p:spPr>
          <a:xfrm>
            <a:off x="1874795" y="2528853"/>
            <a:ext cx="3890997" cy="214348"/>
          </a:xfrm>
          <a:prstGeom prst="rect">
            <a:avLst/>
          </a:prstGeom>
        </p:spPr>
        <p:txBody>
          <a:bodyPr/>
          <a:lstStyle>
            <a:lvl1pPr marL="0" indent="0">
              <a:spcBef>
                <a:spcPts val="0"/>
              </a:spcBef>
              <a:spcAft>
                <a:spcPts val="0"/>
              </a:spcAft>
              <a:buNone/>
              <a:defRPr sz="12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23" name="Picture Placeholder 3"/>
          <p:cNvSpPr>
            <a:spLocks noGrp="1"/>
          </p:cNvSpPr>
          <p:nvPr>
            <p:ph type="pic" sz="quarter" idx="18"/>
          </p:nvPr>
        </p:nvSpPr>
        <p:spPr>
          <a:xfrm>
            <a:off x="681031" y="2904737"/>
            <a:ext cx="969264" cy="1362456"/>
          </a:xfrm>
          <a:prstGeom prst="rect">
            <a:avLst/>
          </a:prstGeom>
        </p:spPr>
        <p:txBody>
          <a:bodyPr rtlCol="0">
            <a:noAutofit/>
          </a:bodyPr>
          <a:lstStyle>
            <a:lvl1pPr marL="0" indent="0">
              <a:buNone/>
              <a:defRPr sz="900"/>
            </a:lvl1pPr>
          </a:lstStyle>
          <a:p>
            <a:pPr lvl="0"/>
            <a:r>
              <a:rPr lang="en-US" noProof="0"/>
              <a:t>Click icon to add picture</a:t>
            </a:r>
            <a:endParaRPr noProof="0"/>
          </a:p>
        </p:txBody>
      </p:sp>
      <p:sp>
        <p:nvSpPr>
          <p:cNvPr id="24" name="Text Placeholder 5"/>
          <p:cNvSpPr>
            <a:spLocks noGrp="1"/>
          </p:cNvSpPr>
          <p:nvPr>
            <p:ph type="body" sz="quarter" idx="19"/>
          </p:nvPr>
        </p:nvSpPr>
        <p:spPr>
          <a:xfrm>
            <a:off x="6122346" y="3310180"/>
            <a:ext cx="5282255" cy="974272"/>
          </a:xfrm>
          <a:prstGeom prst="rect">
            <a:avLst/>
          </a:prstGeom>
        </p:spPr>
        <p:txBody>
          <a:bodyPr/>
          <a:lstStyle>
            <a:lvl1pPr marL="2381" indent="0">
              <a:buNone/>
              <a:defRPr sz="1800"/>
            </a:lvl1pPr>
            <a:lvl2pPr marL="347654" indent="-171446">
              <a:defRPr sz="825"/>
            </a:lvl2pPr>
            <a:lvl3pPr marL="513147" indent="-171446">
              <a:defRPr sz="825"/>
            </a:lvl3pPr>
            <a:lvl4pPr marL="688164" indent="-171446">
              <a:defRPr sz="825"/>
            </a:lvl4pPr>
            <a:lvl5pPr marL="859609" indent="-171446">
              <a:defRPr sz="825"/>
            </a:lvl5pPr>
          </a:lstStyle>
          <a:p>
            <a:pPr lvl="0"/>
            <a:r>
              <a:rPr lang="en-US"/>
              <a:t>Click to edit Master text styles</a:t>
            </a:r>
          </a:p>
        </p:txBody>
      </p:sp>
      <p:sp>
        <p:nvSpPr>
          <p:cNvPr id="25" name="Content Placeholder 7"/>
          <p:cNvSpPr>
            <a:spLocks noGrp="1"/>
          </p:cNvSpPr>
          <p:nvPr>
            <p:ph sz="quarter" idx="20"/>
          </p:nvPr>
        </p:nvSpPr>
        <p:spPr>
          <a:xfrm>
            <a:off x="6122346" y="2929179"/>
            <a:ext cx="5282255" cy="304800"/>
          </a:xfrm>
          <a:prstGeom prst="rect">
            <a:avLst/>
          </a:prstGeom>
        </p:spPr>
        <p:txBody>
          <a:bodyPr/>
          <a:lstStyle>
            <a:lvl1pPr marL="0" indent="0">
              <a:buNone/>
              <a:defRPr sz="2000" baseline="0">
                <a:solidFill>
                  <a:schemeClr val="accent1"/>
                </a:solidFill>
              </a:defRPr>
            </a:lvl1pPr>
          </a:lstStyle>
          <a:p>
            <a:pPr lvl="0"/>
            <a:r>
              <a:rPr lang="en-US"/>
              <a:t>Click to edit Master text styles</a:t>
            </a:r>
          </a:p>
        </p:txBody>
      </p:sp>
      <p:sp>
        <p:nvSpPr>
          <p:cNvPr id="26" name="Content Placeholder 7"/>
          <p:cNvSpPr>
            <a:spLocks noGrp="1"/>
          </p:cNvSpPr>
          <p:nvPr>
            <p:ph sz="quarter" idx="21"/>
          </p:nvPr>
        </p:nvSpPr>
        <p:spPr>
          <a:xfrm>
            <a:off x="1874795" y="2921867"/>
            <a:ext cx="3890997" cy="316679"/>
          </a:xfrm>
          <a:prstGeom prst="rect">
            <a:avLst/>
          </a:prstGeom>
        </p:spPr>
        <p:txBody>
          <a:bodyPr/>
          <a:lstStyle>
            <a:lvl1pPr marL="0" indent="0">
              <a:spcBef>
                <a:spcPts val="0"/>
              </a:spcBef>
              <a:spcAft>
                <a:spcPts val="0"/>
              </a:spcAft>
              <a:buNone/>
              <a:defRPr sz="20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27" name="Content Placeholder 7"/>
          <p:cNvSpPr>
            <a:spLocks noGrp="1"/>
          </p:cNvSpPr>
          <p:nvPr>
            <p:ph sz="quarter" idx="22"/>
          </p:nvPr>
        </p:nvSpPr>
        <p:spPr>
          <a:xfrm>
            <a:off x="1874795" y="3201973"/>
            <a:ext cx="3890997" cy="271107"/>
          </a:xfrm>
          <a:prstGeom prst="rect">
            <a:avLst/>
          </a:prstGeom>
        </p:spPr>
        <p:txBody>
          <a:bodyPr anchor="b"/>
          <a:lstStyle>
            <a:lvl1pPr marL="0" indent="0">
              <a:spcBef>
                <a:spcPts val="0"/>
              </a:spcBef>
              <a:spcAft>
                <a:spcPts val="0"/>
              </a:spcAft>
              <a:buNone/>
              <a:defRPr sz="16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28" name="Content Placeholder 7"/>
          <p:cNvSpPr>
            <a:spLocks noGrp="1"/>
          </p:cNvSpPr>
          <p:nvPr>
            <p:ph sz="quarter" idx="23"/>
          </p:nvPr>
        </p:nvSpPr>
        <p:spPr>
          <a:xfrm>
            <a:off x="2144010" y="3500047"/>
            <a:ext cx="3625855" cy="231648"/>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29" name="Content Placeholder 7"/>
          <p:cNvSpPr>
            <a:spLocks noGrp="1"/>
          </p:cNvSpPr>
          <p:nvPr>
            <p:ph sz="quarter" idx="24"/>
          </p:nvPr>
        </p:nvSpPr>
        <p:spPr>
          <a:xfrm>
            <a:off x="2144010" y="3723884"/>
            <a:ext cx="3625855" cy="231648"/>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30" name="Content Placeholder 7"/>
          <p:cNvSpPr>
            <a:spLocks noGrp="1"/>
          </p:cNvSpPr>
          <p:nvPr>
            <p:ph sz="quarter" idx="25"/>
          </p:nvPr>
        </p:nvSpPr>
        <p:spPr>
          <a:xfrm>
            <a:off x="1874795" y="4041349"/>
            <a:ext cx="3890997" cy="214348"/>
          </a:xfrm>
          <a:prstGeom prst="rect">
            <a:avLst/>
          </a:prstGeom>
        </p:spPr>
        <p:txBody>
          <a:bodyPr/>
          <a:lstStyle>
            <a:lvl1pPr marL="0" indent="0">
              <a:spcBef>
                <a:spcPts val="0"/>
              </a:spcBef>
              <a:spcAft>
                <a:spcPts val="0"/>
              </a:spcAft>
              <a:buNone/>
              <a:defRPr sz="12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36" name="Picture Placeholder 3"/>
          <p:cNvSpPr>
            <a:spLocks noGrp="1"/>
          </p:cNvSpPr>
          <p:nvPr>
            <p:ph type="pic" sz="quarter" idx="26"/>
          </p:nvPr>
        </p:nvSpPr>
        <p:spPr>
          <a:xfrm>
            <a:off x="681031" y="4441807"/>
            <a:ext cx="969264" cy="1362456"/>
          </a:xfrm>
          <a:prstGeom prst="rect">
            <a:avLst/>
          </a:prstGeom>
        </p:spPr>
        <p:txBody>
          <a:bodyPr rtlCol="0">
            <a:noAutofit/>
          </a:bodyPr>
          <a:lstStyle>
            <a:lvl1pPr marL="0" indent="0">
              <a:buNone/>
              <a:defRPr sz="900"/>
            </a:lvl1pPr>
          </a:lstStyle>
          <a:p>
            <a:pPr lvl="0"/>
            <a:r>
              <a:rPr lang="en-US" noProof="0"/>
              <a:t>Click icon to add picture</a:t>
            </a:r>
            <a:endParaRPr noProof="0"/>
          </a:p>
        </p:txBody>
      </p:sp>
      <p:sp>
        <p:nvSpPr>
          <p:cNvPr id="37" name="Text Placeholder 5"/>
          <p:cNvSpPr>
            <a:spLocks noGrp="1"/>
          </p:cNvSpPr>
          <p:nvPr>
            <p:ph type="body" sz="quarter" idx="27"/>
          </p:nvPr>
        </p:nvSpPr>
        <p:spPr>
          <a:xfrm>
            <a:off x="6122346" y="4847251"/>
            <a:ext cx="5282255" cy="974272"/>
          </a:xfrm>
          <a:prstGeom prst="rect">
            <a:avLst/>
          </a:prstGeom>
        </p:spPr>
        <p:txBody>
          <a:bodyPr/>
          <a:lstStyle>
            <a:lvl1pPr marL="2381" indent="0">
              <a:buNone/>
              <a:defRPr sz="1800"/>
            </a:lvl1pPr>
            <a:lvl2pPr marL="347654" indent="-171446">
              <a:defRPr sz="825"/>
            </a:lvl2pPr>
            <a:lvl3pPr marL="513147" indent="-171446">
              <a:defRPr sz="825"/>
            </a:lvl3pPr>
            <a:lvl4pPr marL="688164" indent="-171446">
              <a:defRPr sz="825"/>
            </a:lvl4pPr>
            <a:lvl5pPr marL="859609" indent="-171446">
              <a:defRPr sz="825"/>
            </a:lvl5pPr>
          </a:lstStyle>
          <a:p>
            <a:pPr lvl="0"/>
            <a:r>
              <a:rPr lang="en-US"/>
              <a:t>Click to edit Master text styles</a:t>
            </a:r>
          </a:p>
        </p:txBody>
      </p:sp>
      <p:sp>
        <p:nvSpPr>
          <p:cNvPr id="38" name="Content Placeholder 7"/>
          <p:cNvSpPr>
            <a:spLocks noGrp="1"/>
          </p:cNvSpPr>
          <p:nvPr>
            <p:ph sz="quarter" idx="28"/>
          </p:nvPr>
        </p:nvSpPr>
        <p:spPr>
          <a:xfrm>
            <a:off x="6122346" y="4466249"/>
            <a:ext cx="5282255" cy="304800"/>
          </a:xfrm>
          <a:prstGeom prst="rect">
            <a:avLst/>
          </a:prstGeom>
        </p:spPr>
        <p:txBody>
          <a:bodyPr/>
          <a:lstStyle>
            <a:lvl1pPr marL="0" indent="0">
              <a:buNone/>
              <a:defRPr sz="2000" baseline="0">
                <a:solidFill>
                  <a:schemeClr val="accent1"/>
                </a:solidFill>
              </a:defRPr>
            </a:lvl1pPr>
          </a:lstStyle>
          <a:p>
            <a:pPr lvl="0"/>
            <a:r>
              <a:rPr lang="en-US"/>
              <a:t>Click to edit Master text styles</a:t>
            </a:r>
          </a:p>
        </p:txBody>
      </p:sp>
      <p:sp>
        <p:nvSpPr>
          <p:cNvPr id="39" name="Content Placeholder 7"/>
          <p:cNvSpPr>
            <a:spLocks noGrp="1"/>
          </p:cNvSpPr>
          <p:nvPr>
            <p:ph sz="quarter" idx="29"/>
          </p:nvPr>
        </p:nvSpPr>
        <p:spPr>
          <a:xfrm>
            <a:off x="1874795" y="4458938"/>
            <a:ext cx="3890997" cy="316679"/>
          </a:xfrm>
          <a:prstGeom prst="rect">
            <a:avLst/>
          </a:prstGeom>
        </p:spPr>
        <p:txBody>
          <a:bodyPr/>
          <a:lstStyle>
            <a:lvl1pPr marL="0" indent="0">
              <a:spcBef>
                <a:spcPts val="0"/>
              </a:spcBef>
              <a:spcAft>
                <a:spcPts val="0"/>
              </a:spcAft>
              <a:buNone/>
              <a:defRPr sz="20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40" name="Content Placeholder 7"/>
          <p:cNvSpPr>
            <a:spLocks noGrp="1"/>
          </p:cNvSpPr>
          <p:nvPr>
            <p:ph sz="quarter" idx="30"/>
          </p:nvPr>
        </p:nvSpPr>
        <p:spPr>
          <a:xfrm>
            <a:off x="1874795" y="4739044"/>
            <a:ext cx="3890997" cy="271107"/>
          </a:xfrm>
          <a:prstGeom prst="rect">
            <a:avLst/>
          </a:prstGeom>
        </p:spPr>
        <p:txBody>
          <a:bodyPr anchor="b"/>
          <a:lstStyle>
            <a:lvl1pPr marL="0" indent="0">
              <a:spcBef>
                <a:spcPts val="0"/>
              </a:spcBef>
              <a:spcAft>
                <a:spcPts val="0"/>
              </a:spcAft>
              <a:buNone/>
              <a:defRPr sz="16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41" name="Content Placeholder 7"/>
          <p:cNvSpPr>
            <a:spLocks noGrp="1"/>
          </p:cNvSpPr>
          <p:nvPr>
            <p:ph sz="quarter" idx="31"/>
          </p:nvPr>
        </p:nvSpPr>
        <p:spPr>
          <a:xfrm>
            <a:off x="2144010" y="5037116"/>
            <a:ext cx="3625855" cy="231648"/>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42" name="Content Placeholder 7"/>
          <p:cNvSpPr>
            <a:spLocks noGrp="1"/>
          </p:cNvSpPr>
          <p:nvPr>
            <p:ph sz="quarter" idx="32"/>
          </p:nvPr>
        </p:nvSpPr>
        <p:spPr>
          <a:xfrm>
            <a:off x="2144010" y="5260955"/>
            <a:ext cx="3625855" cy="231648"/>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43" name="Content Placeholder 7"/>
          <p:cNvSpPr>
            <a:spLocks noGrp="1"/>
          </p:cNvSpPr>
          <p:nvPr>
            <p:ph sz="quarter" idx="33"/>
          </p:nvPr>
        </p:nvSpPr>
        <p:spPr>
          <a:xfrm>
            <a:off x="1874795" y="5578419"/>
            <a:ext cx="3890997" cy="214348"/>
          </a:xfrm>
          <a:prstGeom prst="rect">
            <a:avLst/>
          </a:prstGeom>
        </p:spPr>
        <p:txBody>
          <a:bodyPr/>
          <a:lstStyle>
            <a:lvl1pPr marL="0" indent="0">
              <a:spcBef>
                <a:spcPts val="0"/>
              </a:spcBef>
              <a:spcAft>
                <a:spcPts val="0"/>
              </a:spcAft>
              <a:buNone/>
              <a:defRPr sz="12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3" name="Title 2"/>
          <p:cNvSpPr>
            <a:spLocks noGrp="1"/>
          </p:cNvSpPr>
          <p:nvPr>
            <p:ph type="title"/>
          </p:nvPr>
        </p:nvSpPr>
        <p:spPr/>
        <p:txBody>
          <a:bodyPr/>
          <a:lstStyle/>
          <a:p>
            <a:r>
              <a:rPr lang="en-US"/>
              <a:t>Click to edit Master title style</a:t>
            </a:r>
            <a:endParaRPr/>
          </a:p>
        </p:txBody>
      </p:sp>
      <p:sp>
        <p:nvSpPr>
          <p:cNvPr id="17" name="Footer Placeholder 3">
            <a:extLst>
              <a:ext uri="{FF2B5EF4-FFF2-40B4-BE49-F238E27FC236}">
                <a16:creationId xmlns:a16="http://schemas.microsoft.com/office/drawing/2014/main" id="{35E466AC-0E0F-30F8-7D03-A72897F49659}"/>
              </a:ext>
            </a:extLst>
          </p:cNvPr>
          <p:cNvSpPr>
            <a:spLocks noGrp="1"/>
          </p:cNvSpPr>
          <p:nvPr>
            <p:ph type="ftr" sz="quarter" idx="34"/>
          </p:nvPr>
        </p:nvSpPr>
        <p:spPr/>
        <p:txBody>
          <a:bodyPr/>
          <a:lstStyle>
            <a:lvl1pPr>
              <a:defRPr/>
            </a:lvl1pPr>
          </a:lstStyle>
          <a:p>
            <a:pPr>
              <a:defRPr/>
            </a:pPr>
            <a:endParaRPr lang="en-US"/>
          </a:p>
        </p:txBody>
      </p:sp>
      <p:sp>
        <p:nvSpPr>
          <p:cNvPr id="18" name="Slide Number Placeholder 4">
            <a:extLst>
              <a:ext uri="{FF2B5EF4-FFF2-40B4-BE49-F238E27FC236}">
                <a16:creationId xmlns:a16="http://schemas.microsoft.com/office/drawing/2014/main" id="{936436D3-1271-FA9A-D014-B03994B2B0ED}"/>
              </a:ext>
            </a:extLst>
          </p:cNvPr>
          <p:cNvSpPr>
            <a:spLocks noGrp="1"/>
          </p:cNvSpPr>
          <p:nvPr>
            <p:ph type="sldNum" sz="quarter" idx="35"/>
          </p:nvPr>
        </p:nvSpPr>
        <p:spPr/>
        <p:txBody>
          <a:bodyPr/>
          <a:lstStyle>
            <a:lvl1pPr>
              <a:defRPr/>
            </a:lvl1pPr>
          </a:lstStyle>
          <a:p>
            <a:pPr>
              <a:defRPr/>
            </a:pPr>
            <a:fld id="{8BFB1BD2-61A7-4AE3-B984-BF0A3DD0557D}" type="slidenum">
              <a:rPr lang="en-US"/>
              <a:pPr>
                <a:defRPr/>
              </a:pPr>
              <a:t>‹#›</a:t>
            </a:fld>
            <a:endParaRPr lang="en-US"/>
          </a:p>
        </p:txBody>
      </p:sp>
    </p:spTree>
    <p:extLst>
      <p:ext uri="{BB962C8B-B14F-4D97-AF65-F5344CB8AC3E}">
        <p14:creationId xmlns:p14="http://schemas.microsoft.com/office/powerpoint/2010/main" val="968447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ttorney - Quad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D2F356-20AE-13CD-1703-309D08708B2F}"/>
              </a:ext>
            </a:extLst>
          </p:cNvPr>
          <p:cNvSpPr/>
          <p:nvPr/>
        </p:nvSpPr>
        <p:spPr>
          <a:xfrm>
            <a:off x="1812925" y="1946275"/>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sz="1400">
              <a:solidFill>
                <a:schemeClr val="accent1"/>
              </a:solidFill>
            </a:endParaRPr>
          </a:p>
        </p:txBody>
      </p:sp>
      <p:sp>
        <p:nvSpPr>
          <p:cNvPr id="4" name="Rectangle 3">
            <a:extLst>
              <a:ext uri="{FF2B5EF4-FFF2-40B4-BE49-F238E27FC236}">
                <a16:creationId xmlns:a16="http://schemas.microsoft.com/office/drawing/2014/main" id="{E21712D8-BAA8-A6A0-78A9-04B464B5AF60}"/>
              </a:ext>
            </a:extLst>
          </p:cNvPr>
          <p:cNvSpPr/>
          <p:nvPr/>
        </p:nvSpPr>
        <p:spPr>
          <a:xfrm>
            <a:off x="1812925" y="2170113"/>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sz="1400">
              <a:solidFill>
                <a:schemeClr val="accent1"/>
              </a:solidFill>
            </a:endParaRPr>
          </a:p>
        </p:txBody>
      </p:sp>
      <p:sp>
        <p:nvSpPr>
          <p:cNvPr id="5" name="Rectangle 4">
            <a:extLst>
              <a:ext uri="{FF2B5EF4-FFF2-40B4-BE49-F238E27FC236}">
                <a16:creationId xmlns:a16="http://schemas.microsoft.com/office/drawing/2014/main" id="{B28931E4-C36A-A64E-E74F-C8B943C8679E}"/>
              </a:ext>
            </a:extLst>
          </p:cNvPr>
          <p:cNvSpPr/>
          <p:nvPr/>
        </p:nvSpPr>
        <p:spPr>
          <a:xfrm>
            <a:off x="7254875" y="1930400"/>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sz="1400">
              <a:solidFill>
                <a:schemeClr val="accent1"/>
              </a:solidFill>
            </a:endParaRPr>
          </a:p>
        </p:txBody>
      </p:sp>
      <p:sp>
        <p:nvSpPr>
          <p:cNvPr id="6" name="Rectangle 5">
            <a:extLst>
              <a:ext uri="{FF2B5EF4-FFF2-40B4-BE49-F238E27FC236}">
                <a16:creationId xmlns:a16="http://schemas.microsoft.com/office/drawing/2014/main" id="{B11A5CD7-52B6-B779-20E8-DF7D6A20BDF0}"/>
              </a:ext>
            </a:extLst>
          </p:cNvPr>
          <p:cNvSpPr/>
          <p:nvPr/>
        </p:nvSpPr>
        <p:spPr>
          <a:xfrm>
            <a:off x="7254875" y="215423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sz="1400">
              <a:solidFill>
                <a:schemeClr val="accent1"/>
              </a:solidFill>
            </a:endParaRPr>
          </a:p>
        </p:txBody>
      </p:sp>
      <p:sp>
        <p:nvSpPr>
          <p:cNvPr id="7" name="Rectangle 6">
            <a:extLst>
              <a:ext uri="{FF2B5EF4-FFF2-40B4-BE49-F238E27FC236}">
                <a16:creationId xmlns:a16="http://schemas.microsoft.com/office/drawing/2014/main" id="{0C4AAA9D-B202-D299-7788-9C1E6637DFE0}"/>
              </a:ext>
            </a:extLst>
          </p:cNvPr>
          <p:cNvSpPr/>
          <p:nvPr/>
        </p:nvSpPr>
        <p:spPr>
          <a:xfrm>
            <a:off x="1812925" y="4716463"/>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sz="1400">
              <a:solidFill>
                <a:schemeClr val="accent1"/>
              </a:solidFill>
            </a:endParaRPr>
          </a:p>
        </p:txBody>
      </p:sp>
      <p:sp>
        <p:nvSpPr>
          <p:cNvPr id="8" name="Rectangle 7">
            <a:extLst>
              <a:ext uri="{FF2B5EF4-FFF2-40B4-BE49-F238E27FC236}">
                <a16:creationId xmlns:a16="http://schemas.microsoft.com/office/drawing/2014/main" id="{F7C68F05-D2C8-AB10-5A23-C5A232A53E8B}"/>
              </a:ext>
            </a:extLst>
          </p:cNvPr>
          <p:cNvSpPr/>
          <p:nvPr/>
        </p:nvSpPr>
        <p:spPr>
          <a:xfrm>
            <a:off x="1812925" y="4940300"/>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sz="1400">
              <a:solidFill>
                <a:schemeClr val="accent1"/>
              </a:solidFill>
            </a:endParaRPr>
          </a:p>
        </p:txBody>
      </p:sp>
      <p:sp>
        <p:nvSpPr>
          <p:cNvPr id="9" name="Rectangle 8">
            <a:extLst>
              <a:ext uri="{FF2B5EF4-FFF2-40B4-BE49-F238E27FC236}">
                <a16:creationId xmlns:a16="http://schemas.microsoft.com/office/drawing/2014/main" id="{9FB557DF-8A51-B2DB-5EA5-1077FC61C0F2}"/>
              </a:ext>
            </a:extLst>
          </p:cNvPr>
          <p:cNvSpPr/>
          <p:nvPr/>
        </p:nvSpPr>
        <p:spPr>
          <a:xfrm>
            <a:off x="7254875" y="4375150"/>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sz="1400">
              <a:solidFill>
                <a:schemeClr val="accent1"/>
              </a:solidFill>
            </a:endParaRPr>
          </a:p>
        </p:txBody>
      </p:sp>
      <p:sp>
        <p:nvSpPr>
          <p:cNvPr id="10" name="Rectangle 9">
            <a:extLst>
              <a:ext uri="{FF2B5EF4-FFF2-40B4-BE49-F238E27FC236}">
                <a16:creationId xmlns:a16="http://schemas.microsoft.com/office/drawing/2014/main" id="{B744CC1A-6DB6-6BE4-BDC8-FD5B2A84B4D9}"/>
              </a:ext>
            </a:extLst>
          </p:cNvPr>
          <p:cNvSpPr/>
          <p:nvPr/>
        </p:nvSpPr>
        <p:spPr>
          <a:xfrm>
            <a:off x="7254875" y="459898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sz="1400">
              <a:solidFill>
                <a:schemeClr val="accent1"/>
              </a:solidFill>
            </a:endParaRPr>
          </a:p>
        </p:txBody>
      </p:sp>
      <p:sp>
        <p:nvSpPr>
          <p:cNvPr id="11" name="Rectangle 10">
            <a:extLst>
              <a:ext uri="{FF2B5EF4-FFF2-40B4-BE49-F238E27FC236}">
                <a16:creationId xmlns:a16="http://schemas.microsoft.com/office/drawing/2014/main" id="{7364565C-C212-2383-5661-75B3BC1F8641}"/>
              </a:ext>
            </a:extLst>
          </p:cNvPr>
          <p:cNvSpPr/>
          <p:nvPr/>
        </p:nvSpPr>
        <p:spPr>
          <a:xfrm>
            <a:off x="1812925" y="1987550"/>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T:</a:t>
            </a:r>
          </a:p>
        </p:txBody>
      </p:sp>
      <p:sp>
        <p:nvSpPr>
          <p:cNvPr id="12" name="Rectangle 11">
            <a:extLst>
              <a:ext uri="{FF2B5EF4-FFF2-40B4-BE49-F238E27FC236}">
                <a16:creationId xmlns:a16="http://schemas.microsoft.com/office/drawing/2014/main" id="{E258C6B2-3E78-991C-0286-003D03CE3DFE}"/>
              </a:ext>
            </a:extLst>
          </p:cNvPr>
          <p:cNvSpPr/>
          <p:nvPr/>
        </p:nvSpPr>
        <p:spPr>
          <a:xfrm>
            <a:off x="1812925" y="2214563"/>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E:</a:t>
            </a:r>
          </a:p>
        </p:txBody>
      </p:sp>
      <p:sp>
        <p:nvSpPr>
          <p:cNvPr id="13" name="Rectangle 12">
            <a:extLst>
              <a:ext uri="{FF2B5EF4-FFF2-40B4-BE49-F238E27FC236}">
                <a16:creationId xmlns:a16="http://schemas.microsoft.com/office/drawing/2014/main" id="{360CC691-121A-5FF5-4453-B231B72CF5BA}"/>
              </a:ext>
            </a:extLst>
          </p:cNvPr>
          <p:cNvSpPr/>
          <p:nvPr/>
        </p:nvSpPr>
        <p:spPr>
          <a:xfrm>
            <a:off x="1812925" y="4418013"/>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T:</a:t>
            </a:r>
          </a:p>
        </p:txBody>
      </p:sp>
      <p:sp>
        <p:nvSpPr>
          <p:cNvPr id="14" name="Rectangle 13">
            <a:extLst>
              <a:ext uri="{FF2B5EF4-FFF2-40B4-BE49-F238E27FC236}">
                <a16:creationId xmlns:a16="http://schemas.microsoft.com/office/drawing/2014/main" id="{889E0EE9-71A0-F373-7940-5EBE38225FCD}"/>
              </a:ext>
            </a:extLst>
          </p:cNvPr>
          <p:cNvSpPr/>
          <p:nvPr/>
        </p:nvSpPr>
        <p:spPr>
          <a:xfrm>
            <a:off x="1812925" y="4664075"/>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E:</a:t>
            </a:r>
          </a:p>
        </p:txBody>
      </p:sp>
      <p:sp>
        <p:nvSpPr>
          <p:cNvPr id="15" name="Rectangle 14">
            <a:extLst>
              <a:ext uri="{FF2B5EF4-FFF2-40B4-BE49-F238E27FC236}">
                <a16:creationId xmlns:a16="http://schemas.microsoft.com/office/drawing/2014/main" id="{40E4D9BC-7BFD-82CF-7A44-D1521B5EF919}"/>
              </a:ext>
            </a:extLst>
          </p:cNvPr>
          <p:cNvSpPr/>
          <p:nvPr/>
        </p:nvSpPr>
        <p:spPr>
          <a:xfrm>
            <a:off x="7254875" y="1987550"/>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T:</a:t>
            </a:r>
          </a:p>
        </p:txBody>
      </p:sp>
      <p:sp>
        <p:nvSpPr>
          <p:cNvPr id="16" name="Rectangle 15">
            <a:extLst>
              <a:ext uri="{FF2B5EF4-FFF2-40B4-BE49-F238E27FC236}">
                <a16:creationId xmlns:a16="http://schemas.microsoft.com/office/drawing/2014/main" id="{140F1B8C-AD25-9B25-61C0-EBC0B9FBEB01}"/>
              </a:ext>
            </a:extLst>
          </p:cNvPr>
          <p:cNvSpPr/>
          <p:nvPr/>
        </p:nvSpPr>
        <p:spPr>
          <a:xfrm>
            <a:off x="7254875" y="2214563"/>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E:</a:t>
            </a:r>
          </a:p>
        </p:txBody>
      </p:sp>
      <p:sp>
        <p:nvSpPr>
          <p:cNvPr id="17" name="Rectangle 16">
            <a:extLst>
              <a:ext uri="{FF2B5EF4-FFF2-40B4-BE49-F238E27FC236}">
                <a16:creationId xmlns:a16="http://schemas.microsoft.com/office/drawing/2014/main" id="{924F5827-D9AD-8C9F-848B-6DE17EA598A8}"/>
              </a:ext>
            </a:extLst>
          </p:cNvPr>
          <p:cNvSpPr/>
          <p:nvPr/>
        </p:nvSpPr>
        <p:spPr>
          <a:xfrm>
            <a:off x="7254875" y="4418013"/>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T:</a:t>
            </a:r>
          </a:p>
        </p:txBody>
      </p:sp>
      <p:sp>
        <p:nvSpPr>
          <p:cNvPr id="18" name="Rectangle 17">
            <a:extLst>
              <a:ext uri="{FF2B5EF4-FFF2-40B4-BE49-F238E27FC236}">
                <a16:creationId xmlns:a16="http://schemas.microsoft.com/office/drawing/2014/main" id="{FA60CB02-AB41-22C3-EEDA-9ACAB500C6F9}"/>
              </a:ext>
            </a:extLst>
          </p:cNvPr>
          <p:cNvSpPr/>
          <p:nvPr/>
        </p:nvSpPr>
        <p:spPr>
          <a:xfrm>
            <a:off x="7254875" y="4664075"/>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sz="1400">
                <a:solidFill>
                  <a:schemeClr val="tx1"/>
                </a:solidFill>
              </a:rPr>
              <a:t>E:</a:t>
            </a:r>
          </a:p>
        </p:txBody>
      </p:sp>
      <p:sp>
        <p:nvSpPr>
          <p:cNvPr id="2" name="Title 1"/>
          <p:cNvSpPr>
            <a:spLocks noGrp="1"/>
          </p:cNvSpPr>
          <p:nvPr>
            <p:ph type="title"/>
          </p:nvPr>
        </p:nvSpPr>
        <p:spPr/>
        <p:txBody>
          <a:bodyPr/>
          <a:lstStyle>
            <a:lvl1pPr marL="0" indent="0">
              <a:defRPr/>
            </a:lvl1pPr>
          </a:lstStyle>
          <a:p>
            <a:r>
              <a:rPr lang="en-US"/>
              <a:t>Click to edit Master title style</a:t>
            </a:r>
            <a:endParaRPr dirty="0"/>
          </a:p>
        </p:txBody>
      </p:sp>
      <p:sp>
        <p:nvSpPr>
          <p:cNvPr id="39" name="Picture Placeholder 3"/>
          <p:cNvSpPr>
            <a:spLocks noGrp="1"/>
          </p:cNvSpPr>
          <p:nvPr>
            <p:ph type="pic" sz="quarter" idx="10"/>
          </p:nvPr>
        </p:nvSpPr>
        <p:spPr>
          <a:xfrm>
            <a:off x="681031" y="1351601"/>
            <a:ext cx="969264" cy="1362456"/>
          </a:xfrm>
          <a:prstGeom prst="rect">
            <a:avLst/>
          </a:prstGeom>
        </p:spPr>
        <p:txBody>
          <a:bodyPr rtlCol="0">
            <a:noAutofit/>
          </a:bodyPr>
          <a:lstStyle>
            <a:lvl1pPr marL="0" indent="0">
              <a:buNone/>
              <a:defRPr sz="900"/>
            </a:lvl1pPr>
          </a:lstStyle>
          <a:p>
            <a:pPr lvl="0"/>
            <a:r>
              <a:rPr lang="en-US" noProof="0"/>
              <a:t>Click icon to add picture</a:t>
            </a:r>
            <a:endParaRPr noProof="0"/>
          </a:p>
        </p:txBody>
      </p:sp>
      <p:sp>
        <p:nvSpPr>
          <p:cNvPr id="40" name="Text Placeholder 5"/>
          <p:cNvSpPr>
            <a:spLocks noGrp="1"/>
          </p:cNvSpPr>
          <p:nvPr>
            <p:ph type="body" sz="quarter" idx="13"/>
          </p:nvPr>
        </p:nvSpPr>
        <p:spPr>
          <a:xfrm>
            <a:off x="675029" y="2848707"/>
            <a:ext cx="5273788" cy="609600"/>
          </a:xfrm>
          <a:prstGeom prst="rect">
            <a:avLst/>
          </a:prstGeom>
        </p:spPr>
        <p:txBody>
          <a:bodyPr/>
          <a:lstStyle>
            <a:lvl1pPr marL="2381" indent="0">
              <a:buNone/>
              <a:defRPr sz="1800"/>
            </a:lvl1pPr>
            <a:lvl2pPr marL="347654" indent="-171446">
              <a:defRPr sz="825"/>
            </a:lvl2pPr>
            <a:lvl3pPr marL="513147" indent="-171446">
              <a:defRPr sz="825"/>
            </a:lvl3pPr>
            <a:lvl4pPr marL="688164" indent="-171446">
              <a:defRPr sz="825"/>
            </a:lvl4pPr>
            <a:lvl5pPr marL="859609" indent="-171446">
              <a:defRPr sz="825"/>
            </a:lvl5pPr>
          </a:lstStyle>
          <a:p>
            <a:pPr lvl="0"/>
            <a:r>
              <a:rPr lang="en-US"/>
              <a:t>Click to edit Master text styles</a:t>
            </a:r>
          </a:p>
        </p:txBody>
      </p:sp>
      <p:sp>
        <p:nvSpPr>
          <p:cNvPr id="42" name="Content Placeholder 7"/>
          <p:cNvSpPr>
            <a:spLocks noGrp="1"/>
          </p:cNvSpPr>
          <p:nvPr>
            <p:ph sz="quarter" idx="15"/>
          </p:nvPr>
        </p:nvSpPr>
        <p:spPr>
          <a:xfrm>
            <a:off x="1874795" y="1368731"/>
            <a:ext cx="3890997" cy="316679"/>
          </a:xfrm>
          <a:prstGeom prst="rect">
            <a:avLst/>
          </a:prstGeom>
        </p:spPr>
        <p:txBody>
          <a:bodyPr/>
          <a:lstStyle>
            <a:lvl1pPr marL="0" indent="0">
              <a:spcBef>
                <a:spcPts val="0"/>
              </a:spcBef>
              <a:spcAft>
                <a:spcPts val="0"/>
              </a:spcAft>
              <a:buNone/>
              <a:defRPr sz="20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43" name="Content Placeholder 7"/>
          <p:cNvSpPr>
            <a:spLocks noGrp="1"/>
          </p:cNvSpPr>
          <p:nvPr>
            <p:ph sz="quarter" idx="16"/>
          </p:nvPr>
        </p:nvSpPr>
        <p:spPr>
          <a:xfrm>
            <a:off x="1874795" y="1648832"/>
            <a:ext cx="3890997" cy="248989"/>
          </a:xfrm>
          <a:prstGeom prst="rect">
            <a:avLst/>
          </a:prstGeom>
        </p:spPr>
        <p:txBody>
          <a:bodyPr anchor="b"/>
          <a:lstStyle>
            <a:lvl1pPr marL="0" indent="0">
              <a:spcBef>
                <a:spcPts val="0"/>
              </a:spcBef>
              <a:spcAft>
                <a:spcPts val="0"/>
              </a:spcAft>
              <a:buNone/>
              <a:defRPr sz="16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44" name="Content Placeholder 7"/>
          <p:cNvSpPr>
            <a:spLocks noGrp="1"/>
          </p:cNvSpPr>
          <p:nvPr>
            <p:ph sz="quarter" idx="17"/>
          </p:nvPr>
        </p:nvSpPr>
        <p:spPr>
          <a:xfrm>
            <a:off x="2144010" y="1984503"/>
            <a:ext cx="3625220" cy="231648"/>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45" name="Content Placeholder 7"/>
          <p:cNvSpPr>
            <a:spLocks noGrp="1"/>
          </p:cNvSpPr>
          <p:nvPr>
            <p:ph sz="quarter" idx="18"/>
          </p:nvPr>
        </p:nvSpPr>
        <p:spPr>
          <a:xfrm>
            <a:off x="2144010" y="2211388"/>
            <a:ext cx="3625220" cy="231648"/>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46" name="Content Placeholder 7"/>
          <p:cNvSpPr>
            <a:spLocks noGrp="1"/>
          </p:cNvSpPr>
          <p:nvPr>
            <p:ph sz="quarter" idx="19"/>
          </p:nvPr>
        </p:nvSpPr>
        <p:spPr>
          <a:xfrm>
            <a:off x="1874795" y="2488213"/>
            <a:ext cx="3890997" cy="214348"/>
          </a:xfrm>
          <a:prstGeom prst="rect">
            <a:avLst/>
          </a:prstGeom>
        </p:spPr>
        <p:txBody>
          <a:bodyPr/>
          <a:lstStyle>
            <a:lvl1pPr marL="0" indent="0">
              <a:spcBef>
                <a:spcPts val="0"/>
              </a:spcBef>
              <a:spcAft>
                <a:spcPts val="0"/>
              </a:spcAft>
              <a:buNone/>
              <a:defRPr sz="12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58" name="Picture Placeholder 3"/>
          <p:cNvSpPr>
            <a:spLocks noGrp="1"/>
          </p:cNvSpPr>
          <p:nvPr>
            <p:ph type="pic" sz="quarter" idx="20"/>
          </p:nvPr>
        </p:nvSpPr>
        <p:spPr>
          <a:xfrm>
            <a:off x="6122345" y="1334479"/>
            <a:ext cx="969264" cy="1362456"/>
          </a:xfrm>
          <a:prstGeom prst="rect">
            <a:avLst/>
          </a:prstGeom>
        </p:spPr>
        <p:txBody>
          <a:bodyPr rtlCol="0">
            <a:noAutofit/>
          </a:bodyPr>
          <a:lstStyle>
            <a:lvl1pPr marL="0" indent="0">
              <a:buNone/>
              <a:defRPr sz="900"/>
            </a:lvl1pPr>
          </a:lstStyle>
          <a:p>
            <a:pPr lvl="0"/>
            <a:r>
              <a:rPr lang="en-US" noProof="0"/>
              <a:t>Click icon to add picture</a:t>
            </a:r>
            <a:endParaRPr noProof="0"/>
          </a:p>
        </p:txBody>
      </p:sp>
      <p:sp>
        <p:nvSpPr>
          <p:cNvPr id="59" name="Text Placeholder 5"/>
          <p:cNvSpPr>
            <a:spLocks noGrp="1"/>
          </p:cNvSpPr>
          <p:nvPr>
            <p:ph type="body" sz="quarter" idx="21"/>
          </p:nvPr>
        </p:nvSpPr>
        <p:spPr>
          <a:xfrm>
            <a:off x="6122346" y="2848707"/>
            <a:ext cx="5273788" cy="609600"/>
          </a:xfrm>
          <a:prstGeom prst="rect">
            <a:avLst/>
          </a:prstGeom>
        </p:spPr>
        <p:txBody>
          <a:bodyPr/>
          <a:lstStyle>
            <a:lvl1pPr marL="2381" indent="0">
              <a:buNone/>
              <a:defRPr sz="1800"/>
            </a:lvl1pPr>
            <a:lvl2pPr marL="347654" indent="-171446">
              <a:defRPr sz="825"/>
            </a:lvl2pPr>
            <a:lvl3pPr marL="513147" indent="-171446">
              <a:defRPr sz="825"/>
            </a:lvl3pPr>
            <a:lvl4pPr marL="688164" indent="-171446">
              <a:defRPr sz="825"/>
            </a:lvl4pPr>
            <a:lvl5pPr marL="859609" indent="-171446">
              <a:defRPr sz="825"/>
            </a:lvl5pPr>
          </a:lstStyle>
          <a:p>
            <a:pPr lvl="0"/>
            <a:r>
              <a:rPr lang="en-US"/>
              <a:t>Click to edit Master text styles</a:t>
            </a:r>
          </a:p>
        </p:txBody>
      </p:sp>
      <p:sp>
        <p:nvSpPr>
          <p:cNvPr id="61" name="Content Placeholder 7"/>
          <p:cNvSpPr>
            <a:spLocks noGrp="1"/>
          </p:cNvSpPr>
          <p:nvPr>
            <p:ph sz="quarter" idx="23"/>
          </p:nvPr>
        </p:nvSpPr>
        <p:spPr>
          <a:xfrm>
            <a:off x="7316111" y="1351602"/>
            <a:ext cx="3890997" cy="316679"/>
          </a:xfrm>
          <a:prstGeom prst="rect">
            <a:avLst/>
          </a:prstGeom>
        </p:spPr>
        <p:txBody>
          <a:bodyPr/>
          <a:lstStyle>
            <a:lvl1pPr marL="0" indent="0">
              <a:spcBef>
                <a:spcPts val="0"/>
              </a:spcBef>
              <a:spcAft>
                <a:spcPts val="0"/>
              </a:spcAft>
              <a:buNone/>
              <a:defRPr sz="20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62" name="Content Placeholder 7"/>
          <p:cNvSpPr>
            <a:spLocks noGrp="1"/>
          </p:cNvSpPr>
          <p:nvPr>
            <p:ph sz="quarter" idx="24"/>
          </p:nvPr>
        </p:nvSpPr>
        <p:spPr>
          <a:xfrm>
            <a:off x="7316111" y="1631711"/>
            <a:ext cx="3890997" cy="263332"/>
          </a:xfrm>
          <a:prstGeom prst="rect">
            <a:avLst/>
          </a:prstGeom>
        </p:spPr>
        <p:txBody>
          <a:bodyPr anchor="b"/>
          <a:lstStyle>
            <a:lvl1pPr marL="0" indent="0">
              <a:spcBef>
                <a:spcPts val="0"/>
              </a:spcBef>
              <a:spcAft>
                <a:spcPts val="0"/>
              </a:spcAft>
              <a:buNone/>
              <a:defRPr sz="16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63" name="Content Placeholder 7"/>
          <p:cNvSpPr>
            <a:spLocks noGrp="1"/>
          </p:cNvSpPr>
          <p:nvPr>
            <p:ph sz="quarter" idx="25"/>
          </p:nvPr>
        </p:nvSpPr>
        <p:spPr>
          <a:xfrm>
            <a:off x="7585325" y="1984503"/>
            <a:ext cx="3625220" cy="231648"/>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64" name="Content Placeholder 7"/>
          <p:cNvSpPr>
            <a:spLocks noGrp="1"/>
          </p:cNvSpPr>
          <p:nvPr>
            <p:ph sz="quarter" idx="26"/>
          </p:nvPr>
        </p:nvSpPr>
        <p:spPr>
          <a:xfrm>
            <a:off x="7585325" y="2211388"/>
            <a:ext cx="3625220" cy="231648"/>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65" name="Content Placeholder 7"/>
          <p:cNvSpPr>
            <a:spLocks noGrp="1"/>
          </p:cNvSpPr>
          <p:nvPr>
            <p:ph sz="quarter" idx="27"/>
          </p:nvPr>
        </p:nvSpPr>
        <p:spPr>
          <a:xfrm>
            <a:off x="7316111" y="2471090"/>
            <a:ext cx="3890997" cy="214348"/>
          </a:xfrm>
          <a:prstGeom prst="rect">
            <a:avLst/>
          </a:prstGeom>
        </p:spPr>
        <p:txBody>
          <a:bodyPr/>
          <a:lstStyle>
            <a:lvl1pPr marL="0" indent="0">
              <a:spcBef>
                <a:spcPts val="0"/>
              </a:spcBef>
              <a:spcAft>
                <a:spcPts val="0"/>
              </a:spcAft>
              <a:buNone/>
              <a:defRPr sz="12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48" name="Picture Placeholder 3"/>
          <p:cNvSpPr>
            <a:spLocks noGrp="1"/>
          </p:cNvSpPr>
          <p:nvPr>
            <p:ph type="pic" sz="quarter" idx="28"/>
          </p:nvPr>
        </p:nvSpPr>
        <p:spPr>
          <a:xfrm>
            <a:off x="681031" y="3796357"/>
            <a:ext cx="969264" cy="1362456"/>
          </a:xfrm>
          <a:prstGeom prst="rect">
            <a:avLst/>
          </a:prstGeom>
        </p:spPr>
        <p:txBody>
          <a:bodyPr rtlCol="0">
            <a:noAutofit/>
          </a:bodyPr>
          <a:lstStyle>
            <a:lvl1pPr marL="0" indent="0">
              <a:buNone/>
              <a:defRPr sz="900"/>
            </a:lvl1pPr>
          </a:lstStyle>
          <a:p>
            <a:pPr lvl="0"/>
            <a:r>
              <a:rPr lang="en-US" noProof="0"/>
              <a:t>Click icon to add picture</a:t>
            </a:r>
            <a:endParaRPr noProof="0"/>
          </a:p>
        </p:txBody>
      </p:sp>
      <p:sp>
        <p:nvSpPr>
          <p:cNvPr id="49" name="Text Placeholder 5"/>
          <p:cNvSpPr>
            <a:spLocks noGrp="1"/>
          </p:cNvSpPr>
          <p:nvPr>
            <p:ph type="body" sz="quarter" idx="29"/>
          </p:nvPr>
        </p:nvSpPr>
        <p:spPr>
          <a:xfrm>
            <a:off x="675029" y="5293463"/>
            <a:ext cx="5273788" cy="609600"/>
          </a:xfrm>
          <a:prstGeom prst="rect">
            <a:avLst/>
          </a:prstGeom>
        </p:spPr>
        <p:txBody>
          <a:bodyPr/>
          <a:lstStyle>
            <a:lvl1pPr marL="2381" indent="0">
              <a:buNone/>
              <a:defRPr sz="1800"/>
            </a:lvl1pPr>
            <a:lvl2pPr marL="347654" indent="-171446">
              <a:defRPr sz="825"/>
            </a:lvl2pPr>
            <a:lvl3pPr marL="513147" indent="-171446">
              <a:defRPr sz="825"/>
            </a:lvl3pPr>
            <a:lvl4pPr marL="688164" indent="-171446">
              <a:defRPr sz="825"/>
            </a:lvl4pPr>
            <a:lvl5pPr marL="859609" indent="-171446">
              <a:defRPr sz="825"/>
            </a:lvl5pPr>
          </a:lstStyle>
          <a:p>
            <a:pPr lvl="0"/>
            <a:r>
              <a:rPr lang="en-US"/>
              <a:t>Click to edit Master text styles</a:t>
            </a:r>
          </a:p>
        </p:txBody>
      </p:sp>
      <p:sp>
        <p:nvSpPr>
          <p:cNvPr id="50" name="Content Placeholder 7"/>
          <p:cNvSpPr>
            <a:spLocks noGrp="1"/>
          </p:cNvSpPr>
          <p:nvPr>
            <p:ph sz="quarter" idx="30"/>
          </p:nvPr>
        </p:nvSpPr>
        <p:spPr>
          <a:xfrm>
            <a:off x="1874795" y="3813487"/>
            <a:ext cx="3890997" cy="316679"/>
          </a:xfrm>
          <a:prstGeom prst="rect">
            <a:avLst/>
          </a:prstGeom>
        </p:spPr>
        <p:txBody>
          <a:bodyPr/>
          <a:lstStyle>
            <a:lvl1pPr marL="0" indent="0">
              <a:spcBef>
                <a:spcPts val="0"/>
              </a:spcBef>
              <a:spcAft>
                <a:spcPts val="0"/>
              </a:spcAft>
              <a:buNone/>
              <a:defRPr sz="20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51" name="Content Placeholder 7"/>
          <p:cNvSpPr>
            <a:spLocks noGrp="1"/>
          </p:cNvSpPr>
          <p:nvPr>
            <p:ph sz="quarter" idx="31"/>
          </p:nvPr>
        </p:nvSpPr>
        <p:spPr>
          <a:xfrm>
            <a:off x="1874795" y="4093588"/>
            <a:ext cx="3890997" cy="248989"/>
          </a:xfrm>
          <a:prstGeom prst="rect">
            <a:avLst/>
          </a:prstGeom>
        </p:spPr>
        <p:txBody>
          <a:bodyPr anchor="b"/>
          <a:lstStyle>
            <a:lvl1pPr marL="0" indent="0">
              <a:spcBef>
                <a:spcPts val="0"/>
              </a:spcBef>
              <a:spcAft>
                <a:spcPts val="0"/>
              </a:spcAft>
              <a:buNone/>
              <a:defRPr sz="16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52" name="Content Placeholder 7"/>
          <p:cNvSpPr>
            <a:spLocks noGrp="1"/>
          </p:cNvSpPr>
          <p:nvPr>
            <p:ph sz="quarter" idx="32"/>
          </p:nvPr>
        </p:nvSpPr>
        <p:spPr>
          <a:xfrm>
            <a:off x="2144010" y="4414347"/>
            <a:ext cx="3625220" cy="231648"/>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53" name="Content Placeholder 7"/>
          <p:cNvSpPr>
            <a:spLocks noGrp="1"/>
          </p:cNvSpPr>
          <p:nvPr>
            <p:ph sz="quarter" idx="33"/>
          </p:nvPr>
        </p:nvSpPr>
        <p:spPr>
          <a:xfrm>
            <a:off x="2144010" y="4661293"/>
            <a:ext cx="3625220" cy="231648"/>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54" name="Content Placeholder 7"/>
          <p:cNvSpPr>
            <a:spLocks noGrp="1"/>
          </p:cNvSpPr>
          <p:nvPr>
            <p:ph sz="quarter" idx="34"/>
          </p:nvPr>
        </p:nvSpPr>
        <p:spPr>
          <a:xfrm>
            <a:off x="1874795" y="4932969"/>
            <a:ext cx="3890997" cy="214348"/>
          </a:xfrm>
          <a:prstGeom prst="rect">
            <a:avLst/>
          </a:prstGeom>
        </p:spPr>
        <p:txBody>
          <a:bodyPr/>
          <a:lstStyle>
            <a:lvl1pPr marL="0" indent="0">
              <a:spcBef>
                <a:spcPts val="0"/>
              </a:spcBef>
              <a:spcAft>
                <a:spcPts val="0"/>
              </a:spcAft>
              <a:buNone/>
              <a:defRPr sz="12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67" name="Picture Placeholder 3"/>
          <p:cNvSpPr>
            <a:spLocks noGrp="1"/>
          </p:cNvSpPr>
          <p:nvPr>
            <p:ph type="pic" sz="quarter" idx="35"/>
          </p:nvPr>
        </p:nvSpPr>
        <p:spPr>
          <a:xfrm>
            <a:off x="6122345" y="3779235"/>
            <a:ext cx="969264" cy="1362456"/>
          </a:xfrm>
          <a:prstGeom prst="rect">
            <a:avLst/>
          </a:prstGeom>
        </p:spPr>
        <p:txBody>
          <a:bodyPr rtlCol="0">
            <a:noAutofit/>
          </a:bodyPr>
          <a:lstStyle>
            <a:lvl1pPr marL="0" indent="0">
              <a:buNone/>
              <a:defRPr sz="900"/>
            </a:lvl1pPr>
          </a:lstStyle>
          <a:p>
            <a:pPr lvl="0"/>
            <a:r>
              <a:rPr lang="en-US" noProof="0"/>
              <a:t>Click icon to add picture</a:t>
            </a:r>
            <a:endParaRPr noProof="0"/>
          </a:p>
        </p:txBody>
      </p:sp>
      <p:sp>
        <p:nvSpPr>
          <p:cNvPr id="68" name="Text Placeholder 5"/>
          <p:cNvSpPr>
            <a:spLocks noGrp="1"/>
          </p:cNvSpPr>
          <p:nvPr>
            <p:ph type="body" sz="quarter" idx="36"/>
          </p:nvPr>
        </p:nvSpPr>
        <p:spPr>
          <a:xfrm>
            <a:off x="6122346" y="5293463"/>
            <a:ext cx="5273788" cy="609600"/>
          </a:xfrm>
          <a:prstGeom prst="rect">
            <a:avLst/>
          </a:prstGeom>
        </p:spPr>
        <p:txBody>
          <a:bodyPr/>
          <a:lstStyle>
            <a:lvl1pPr marL="2381" indent="0">
              <a:buNone/>
              <a:defRPr sz="1800"/>
            </a:lvl1pPr>
            <a:lvl2pPr marL="347654" indent="-171446">
              <a:defRPr sz="825"/>
            </a:lvl2pPr>
            <a:lvl3pPr marL="513147" indent="-171446">
              <a:defRPr sz="825"/>
            </a:lvl3pPr>
            <a:lvl4pPr marL="688164" indent="-171446">
              <a:defRPr sz="825"/>
            </a:lvl4pPr>
            <a:lvl5pPr marL="859609" indent="-171446">
              <a:defRPr sz="825"/>
            </a:lvl5pPr>
          </a:lstStyle>
          <a:p>
            <a:pPr lvl="0"/>
            <a:r>
              <a:rPr lang="en-US"/>
              <a:t>Click to edit Master text styles</a:t>
            </a:r>
          </a:p>
        </p:txBody>
      </p:sp>
      <p:sp>
        <p:nvSpPr>
          <p:cNvPr id="69" name="Content Placeholder 7"/>
          <p:cNvSpPr>
            <a:spLocks noGrp="1"/>
          </p:cNvSpPr>
          <p:nvPr>
            <p:ph sz="quarter" idx="37"/>
          </p:nvPr>
        </p:nvSpPr>
        <p:spPr>
          <a:xfrm>
            <a:off x="7316111" y="3796358"/>
            <a:ext cx="3890997" cy="316679"/>
          </a:xfrm>
          <a:prstGeom prst="rect">
            <a:avLst/>
          </a:prstGeom>
        </p:spPr>
        <p:txBody>
          <a:bodyPr/>
          <a:lstStyle>
            <a:lvl1pPr marL="0" indent="0">
              <a:spcBef>
                <a:spcPts val="0"/>
              </a:spcBef>
              <a:spcAft>
                <a:spcPts val="0"/>
              </a:spcAft>
              <a:buNone/>
              <a:defRPr sz="20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70" name="Content Placeholder 7"/>
          <p:cNvSpPr>
            <a:spLocks noGrp="1"/>
          </p:cNvSpPr>
          <p:nvPr>
            <p:ph sz="quarter" idx="38"/>
          </p:nvPr>
        </p:nvSpPr>
        <p:spPr>
          <a:xfrm>
            <a:off x="7316111" y="4076467"/>
            <a:ext cx="3890997" cy="263332"/>
          </a:xfrm>
          <a:prstGeom prst="rect">
            <a:avLst/>
          </a:prstGeom>
        </p:spPr>
        <p:txBody>
          <a:bodyPr anchor="b"/>
          <a:lstStyle>
            <a:lvl1pPr marL="0" indent="0">
              <a:spcBef>
                <a:spcPts val="0"/>
              </a:spcBef>
              <a:spcAft>
                <a:spcPts val="0"/>
              </a:spcAft>
              <a:buNone/>
              <a:defRPr sz="16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71" name="Content Placeholder 7"/>
          <p:cNvSpPr>
            <a:spLocks noGrp="1"/>
          </p:cNvSpPr>
          <p:nvPr>
            <p:ph sz="quarter" idx="39"/>
          </p:nvPr>
        </p:nvSpPr>
        <p:spPr>
          <a:xfrm>
            <a:off x="7585325" y="4414347"/>
            <a:ext cx="3625220" cy="231648"/>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72" name="Content Placeholder 7"/>
          <p:cNvSpPr>
            <a:spLocks noGrp="1"/>
          </p:cNvSpPr>
          <p:nvPr>
            <p:ph sz="quarter" idx="40"/>
          </p:nvPr>
        </p:nvSpPr>
        <p:spPr>
          <a:xfrm>
            <a:off x="7585325" y="4661293"/>
            <a:ext cx="3625220" cy="231648"/>
          </a:xfrm>
          <a:prstGeom prst="rect">
            <a:avLst/>
          </a:prstGeom>
        </p:spPr>
        <p:txBody>
          <a:bodyPr anchor="ctr"/>
          <a:lstStyle>
            <a:lvl1pPr marL="0" indent="0">
              <a:spcBef>
                <a:spcPts val="0"/>
              </a:spcBef>
              <a:spcAft>
                <a:spcPts val="0"/>
              </a:spcAft>
              <a:buNone/>
              <a:defRPr sz="14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73" name="Content Placeholder 7"/>
          <p:cNvSpPr>
            <a:spLocks noGrp="1"/>
          </p:cNvSpPr>
          <p:nvPr>
            <p:ph sz="quarter" idx="41"/>
          </p:nvPr>
        </p:nvSpPr>
        <p:spPr>
          <a:xfrm>
            <a:off x="7316111" y="4915846"/>
            <a:ext cx="3890997" cy="214348"/>
          </a:xfrm>
          <a:prstGeom prst="rect">
            <a:avLst/>
          </a:prstGeom>
        </p:spPr>
        <p:txBody>
          <a:bodyPr/>
          <a:lstStyle>
            <a:lvl1pPr marL="0" indent="0">
              <a:spcBef>
                <a:spcPts val="0"/>
              </a:spcBef>
              <a:spcAft>
                <a:spcPts val="0"/>
              </a:spcAft>
              <a:buNone/>
              <a:defRPr sz="1200" b="0"/>
            </a:lvl1pPr>
            <a:lvl2pPr marL="260740" indent="0">
              <a:buNone/>
              <a:defRPr sz="900"/>
            </a:lvl2pPr>
            <a:lvl3pPr marL="514338" indent="0">
              <a:buNone/>
              <a:defRPr sz="900"/>
            </a:lvl3pPr>
            <a:lvl4pPr marL="775078" indent="0">
              <a:buNone/>
              <a:defRPr sz="900"/>
            </a:lvl4pPr>
            <a:lvl5pPr marL="1028674" indent="0">
              <a:buNone/>
              <a:defRPr sz="900"/>
            </a:lvl5pPr>
          </a:lstStyle>
          <a:p>
            <a:pPr lvl="0"/>
            <a:r>
              <a:rPr lang="en-US"/>
              <a:t>Click to edit Master text styles</a:t>
            </a:r>
          </a:p>
        </p:txBody>
      </p:sp>
      <p:sp>
        <p:nvSpPr>
          <p:cNvPr id="19" name="Footer Placeholder 3">
            <a:extLst>
              <a:ext uri="{FF2B5EF4-FFF2-40B4-BE49-F238E27FC236}">
                <a16:creationId xmlns:a16="http://schemas.microsoft.com/office/drawing/2014/main" id="{12C42148-190A-817D-B11A-6CCF9C479CCA}"/>
              </a:ext>
            </a:extLst>
          </p:cNvPr>
          <p:cNvSpPr>
            <a:spLocks noGrp="1"/>
          </p:cNvSpPr>
          <p:nvPr>
            <p:ph type="ftr" sz="quarter" idx="42"/>
          </p:nvPr>
        </p:nvSpPr>
        <p:spPr/>
        <p:txBody>
          <a:bodyPr/>
          <a:lstStyle>
            <a:lvl1pPr>
              <a:defRPr/>
            </a:lvl1pPr>
          </a:lstStyle>
          <a:p>
            <a:pPr>
              <a:defRPr/>
            </a:pPr>
            <a:endParaRPr lang="en-US"/>
          </a:p>
        </p:txBody>
      </p:sp>
      <p:sp>
        <p:nvSpPr>
          <p:cNvPr id="20" name="Slide Number Placeholder 4">
            <a:extLst>
              <a:ext uri="{FF2B5EF4-FFF2-40B4-BE49-F238E27FC236}">
                <a16:creationId xmlns:a16="http://schemas.microsoft.com/office/drawing/2014/main" id="{6E8CC335-497D-0FFA-462E-1E4D17829A31}"/>
              </a:ext>
            </a:extLst>
          </p:cNvPr>
          <p:cNvSpPr>
            <a:spLocks noGrp="1"/>
          </p:cNvSpPr>
          <p:nvPr>
            <p:ph type="sldNum" sz="quarter" idx="43"/>
          </p:nvPr>
        </p:nvSpPr>
        <p:spPr/>
        <p:txBody>
          <a:bodyPr/>
          <a:lstStyle>
            <a:lvl1pPr>
              <a:defRPr/>
            </a:lvl1pPr>
          </a:lstStyle>
          <a:p>
            <a:pPr>
              <a:defRPr/>
            </a:pPr>
            <a:fld id="{2EA9CDBE-3300-4E34-B6C9-17113BCFFF61}" type="slidenum">
              <a:rPr lang="en-US"/>
              <a:pPr>
                <a:defRPr/>
              </a:pPr>
              <a:t>‹#›</a:t>
            </a:fld>
            <a:endParaRPr lang="en-US"/>
          </a:p>
        </p:txBody>
      </p:sp>
    </p:spTree>
    <p:extLst>
      <p:ext uri="{BB962C8B-B14F-4D97-AF65-F5344CB8AC3E}">
        <p14:creationId xmlns:p14="http://schemas.microsoft.com/office/powerpoint/2010/main" val="36880566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DB1051-B54D-B8EE-0B3F-73A962F1DF4F}"/>
              </a:ext>
            </a:extLst>
          </p:cNvPr>
          <p:cNvSpPr/>
          <p:nvPr/>
        </p:nvSpPr>
        <p:spPr bwMode="ltGray">
          <a:xfrm>
            <a:off x="854075" y="1219200"/>
            <a:ext cx="10653713" cy="417195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sp>
        <p:nvSpPr>
          <p:cNvPr id="5" name="Rectangle 4">
            <a:extLst>
              <a:ext uri="{FF2B5EF4-FFF2-40B4-BE49-F238E27FC236}">
                <a16:creationId xmlns:a16="http://schemas.microsoft.com/office/drawing/2014/main" id="{F6F83707-5819-1A29-3F81-100A90B9F81B}"/>
              </a:ext>
            </a:extLst>
          </p:cNvPr>
          <p:cNvSpPr/>
          <p:nvPr/>
        </p:nvSpPr>
        <p:spPr>
          <a:xfrm>
            <a:off x="612775" y="974725"/>
            <a:ext cx="10653713" cy="4089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pic>
        <p:nvPicPr>
          <p:cNvPr id="6" name="Picture 19">
            <a:extLst>
              <a:ext uri="{FF2B5EF4-FFF2-40B4-BE49-F238E27FC236}">
                <a16:creationId xmlns:a16="http://schemas.microsoft.com/office/drawing/2014/main" id="{D8EB9000-48E4-BC1B-74F9-089133DF0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116638"/>
            <a:ext cx="28051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19200" y="2276158"/>
            <a:ext cx="9597280" cy="1702685"/>
          </a:xfrm>
        </p:spPr>
        <p:txBody>
          <a:bodyPr>
            <a:noAutofit/>
          </a:bodyPr>
          <a:lstStyle>
            <a:lvl1pPr>
              <a:lnSpc>
                <a:spcPct val="100000"/>
              </a:lnSpc>
              <a:defRPr sz="3600">
                <a:solidFill>
                  <a:schemeClr val="tx1"/>
                </a:solidFill>
              </a:defRPr>
            </a:lvl1pPr>
          </a:lstStyle>
          <a:p>
            <a:r>
              <a:rPr lang="en-US"/>
              <a:t>Click to edit Master title style</a:t>
            </a:r>
            <a:endParaRPr dirty="0"/>
          </a:p>
        </p:txBody>
      </p:sp>
      <p:sp>
        <p:nvSpPr>
          <p:cNvPr id="3" name="Text Placeholder 2"/>
          <p:cNvSpPr>
            <a:spLocks noGrp="1"/>
          </p:cNvSpPr>
          <p:nvPr>
            <p:ph type="body" idx="1"/>
          </p:nvPr>
        </p:nvSpPr>
        <p:spPr>
          <a:xfrm>
            <a:off x="1219200" y="3978844"/>
            <a:ext cx="9597280" cy="870857"/>
          </a:xfrm>
        </p:spPr>
        <p:txBody>
          <a:bodyPr>
            <a:noAutofit/>
          </a:bodyPr>
          <a:lstStyle>
            <a:lvl1pPr marL="0" indent="0">
              <a:buNone/>
              <a:defRPr sz="2000" b="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76072122"/>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B">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DAD484-3B27-A62E-707C-62045480691C}"/>
              </a:ext>
            </a:extLst>
          </p:cNvPr>
          <p:cNvSpPr/>
          <p:nvPr/>
        </p:nvSpPr>
        <p:spPr bwMode="ltGray">
          <a:xfrm>
            <a:off x="854075" y="1219200"/>
            <a:ext cx="10653713" cy="417195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sp>
        <p:nvSpPr>
          <p:cNvPr id="5" name="Rectangle 4">
            <a:extLst>
              <a:ext uri="{FF2B5EF4-FFF2-40B4-BE49-F238E27FC236}">
                <a16:creationId xmlns:a16="http://schemas.microsoft.com/office/drawing/2014/main" id="{697F832A-8ED9-7B8E-7FAD-289E27191C26}"/>
              </a:ext>
            </a:extLst>
          </p:cNvPr>
          <p:cNvSpPr/>
          <p:nvPr/>
        </p:nvSpPr>
        <p:spPr>
          <a:xfrm>
            <a:off x="612775" y="974725"/>
            <a:ext cx="10653713" cy="4089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pic>
        <p:nvPicPr>
          <p:cNvPr id="6" name="Picture 19">
            <a:extLst>
              <a:ext uri="{FF2B5EF4-FFF2-40B4-BE49-F238E27FC236}">
                <a16:creationId xmlns:a16="http://schemas.microsoft.com/office/drawing/2014/main" id="{E81C7498-04A9-EB83-653B-8E78839F7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116638"/>
            <a:ext cx="28051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19200" y="2276158"/>
            <a:ext cx="9597280" cy="1702685"/>
          </a:xfrm>
        </p:spPr>
        <p:txBody>
          <a:bodyPr>
            <a:noAutofit/>
          </a:bodyPr>
          <a:lstStyle>
            <a:lvl1pPr>
              <a:lnSpc>
                <a:spcPct val="100000"/>
              </a:lnSpc>
              <a:defRPr sz="3600">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1219200" y="3978844"/>
            <a:ext cx="9597280" cy="870857"/>
          </a:xfrm>
        </p:spPr>
        <p:txBody>
          <a:bodyPr>
            <a:noAutofit/>
          </a:bodyPr>
          <a:lstStyle>
            <a:lvl1pPr marL="0" indent="0">
              <a:buNone/>
              <a:defRPr sz="2000" b="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74573478"/>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C">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6DC748-48BA-D011-C244-FECC55CA03B6}"/>
              </a:ext>
            </a:extLst>
          </p:cNvPr>
          <p:cNvSpPr/>
          <p:nvPr/>
        </p:nvSpPr>
        <p:spPr bwMode="ltGray">
          <a:xfrm>
            <a:off x="854075" y="1219200"/>
            <a:ext cx="10653713" cy="417195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sp>
        <p:nvSpPr>
          <p:cNvPr id="5" name="Rectangle 4">
            <a:extLst>
              <a:ext uri="{FF2B5EF4-FFF2-40B4-BE49-F238E27FC236}">
                <a16:creationId xmlns:a16="http://schemas.microsoft.com/office/drawing/2014/main" id="{04498BF5-00CE-C018-70E3-A32CF5E8244A}"/>
              </a:ext>
            </a:extLst>
          </p:cNvPr>
          <p:cNvSpPr/>
          <p:nvPr/>
        </p:nvSpPr>
        <p:spPr>
          <a:xfrm>
            <a:off x="612775" y="974725"/>
            <a:ext cx="10653713" cy="4089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pic>
        <p:nvPicPr>
          <p:cNvPr id="6" name="Picture 19">
            <a:extLst>
              <a:ext uri="{FF2B5EF4-FFF2-40B4-BE49-F238E27FC236}">
                <a16:creationId xmlns:a16="http://schemas.microsoft.com/office/drawing/2014/main" id="{17D2FCFA-C43A-ABD4-C0AE-DCB1C400D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116638"/>
            <a:ext cx="28051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19200" y="2276158"/>
            <a:ext cx="9597280" cy="1702685"/>
          </a:xfrm>
        </p:spPr>
        <p:txBody>
          <a:bodyPr>
            <a:noAutofit/>
          </a:bodyPr>
          <a:lstStyle>
            <a:lvl1pPr>
              <a:lnSpc>
                <a:spcPct val="100000"/>
              </a:lnSpc>
              <a:defRPr sz="3600">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1219200" y="3978844"/>
            <a:ext cx="9597280" cy="870857"/>
          </a:xfrm>
        </p:spPr>
        <p:txBody>
          <a:bodyPr>
            <a:noAutofit/>
          </a:bodyPr>
          <a:lstStyle>
            <a:lvl1pPr marL="0" indent="0">
              <a:buNone/>
              <a:defRPr sz="2000" b="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44361415"/>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D">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A17C1C-A9FC-1EA6-BCED-D07916DAEBBB}"/>
              </a:ext>
            </a:extLst>
          </p:cNvPr>
          <p:cNvSpPr/>
          <p:nvPr/>
        </p:nvSpPr>
        <p:spPr bwMode="ltGray">
          <a:xfrm>
            <a:off x="854075" y="1219200"/>
            <a:ext cx="10653713" cy="417195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sp>
        <p:nvSpPr>
          <p:cNvPr id="5" name="Rectangle 4">
            <a:extLst>
              <a:ext uri="{FF2B5EF4-FFF2-40B4-BE49-F238E27FC236}">
                <a16:creationId xmlns:a16="http://schemas.microsoft.com/office/drawing/2014/main" id="{81572E03-B1D7-FA87-F8DF-397786FEEFC9}"/>
              </a:ext>
            </a:extLst>
          </p:cNvPr>
          <p:cNvSpPr/>
          <p:nvPr/>
        </p:nvSpPr>
        <p:spPr>
          <a:xfrm>
            <a:off x="612775" y="974725"/>
            <a:ext cx="10653713" cy="4089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pic>
        <p:nvPicPr>
          <p:cNvPr id="6" name="Picture 19">
            <a:extLst>
              <a:ext uri="{FF2B5EF4-FFF2-40B4-BE49-F238E27FC236}">
                <a16:creationId xmlns:a16="http://schemas.microsoft.com/office/drawing/2014/main" id="{4D896458-34F0-FE6E-FA8F-096317B88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116638"/>
            <a:ext cx="28051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19200" y="2276158"/>
            <a:ext cx="9597280" cy="1702685"/>
          </a:xfrm>
        </p:spPr>
        <p:txBody>
          <a:bodyPr>
            <a:noAutofit/>
          </a:bodyPr>
          <a:lstStyle>
            <a:lvl1pPr>
              <a:lnSpc>
                <a:spcPct val="100000"/>
              </a:lnSpc>
              <a:defRPr sz="36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219200" y="3978844"/>
            <a:ext cx="9597280" cy="870857"/>
          </a:xfrm>
        </p:spPr>
        <p:txBody>
          <a:bodyPr>
            <a:noAutofit/>
          </a:bodyPr>
          <a:lstStyle>
            <a:lvl1pPr marL="0" indent="0">
              <a:buNone/>
              <a:defRPr sz="2000" b="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68618857"/>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Disclaimer">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AAFD5-B6A9-9D1E-6BDC-84A3FA0ACC55}"/>
              </a:ext>
            </a:extLst>
          </p:cNvPr>
          <p:cNvSpPr/>
          <p:nvPr/>
        </p:nvSpPr>
        <p:spPr bwMode="ltGray">
          <a:xfrm>
            <a:off x="854075" y="1219200"/>
            <a:ext cx="10653713" cy="41719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sp>
        <p:nvSpPr>
          <p:cNvPr id="3" name="Rectangle 2">
            <a:extLst>
              <a:ext uri="{FF2B5EF4-FFF2-40B4-BE49-F238E27FC236}">
                <a16:creationId xmlns:a16="http://schemas.microsoft.com/office/drawing/2014/main" id="{417DB96A-250E-8F52-A539-0B297D964829}"/>
              </a:ext>
            </a:extLst>
          </p:cNvPr>
          <p:cNvSpPr/>
          <p:nvPr/>
        </p:nvSpPr>
        <p:spPr>
          <a:xfrm>
            <a:off x="612775" y="974725"/>
            <a:ext cx="10653713" cy="4089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sp>
        <p:nvSpPr>
          <p:cNvPr id="4" name="TextBox 19">
            <a:extLst>
              <a:ext uri="{FF2B5EF4-FFF2-40B4-BE49-F238E27FC236}">
                <a16:creationId xmlns:a16="http://schemas.microsoft.com/office/drawing/2014/main" id="{FA19DC80-3075-AA09-6672-67FD160F1704}"/>
              </a:ext>
            </a:extLst>
          </p:cNvPr>
          <p:cNvSpPr txBox="1">
            <a:spLocks noChangeArrowheads="1"/>
          </p:cNvSpPr>
          <p:nvPr/>
        </p:nvSpPr>
        <p:spPr bwMode="auto">
          <a:xfrm>
            <a:off x="1243013" y="2000250"/>
            <a:ext cx="9601200" cy="2230438"/>
          </a:xfrm>
          <a:prstGeom prst="rect">
            <a:avLst/>
          </a:prstGeom>
          <a:noFill/>
          <a:ln>
            <a:noFill/>
          </a:ln>
        </p:spPr>
        <p:txBody>
          <a:bodyPr anchor="ctr"/>
          <a:lstStyle>
            <a:lvl1pPr>
              <a:defRPr sz="1300">
                <a:solidFill>
                  <a:schemeClr val="tx1"/>
                </a:solidFill>
                <a:latin typeface="Arial" panose="020B0604020202020204" pitchFamily="34" charset="0"/>
              </a:defRPr>
            </a:lvl1pPr>
            <a:lvl2pPr marL="742950" indent="-285750">
              <a:defRPr sz="1300">
                <a:solidFill>
                  <a:schemeClr val="tx1"/>
                </a:solidFill>
                <a:latin typeface="Arial" panose="020B0604020202020204" pitchFamily="34" charset="0"/>
              </a:defRPr>
            </a:lvl2pPr>
            <a:lvl3pPr marL="1143000" indent="-228600">
              <a:defRPr sz="1300">
                <a:solidFill>
                  <a:schemeClr val="tx1"/>
                </a:solidFill>
                <a:latin typeface="Arial" panose="020B0604020202020204" pitchFamily="34" charset="0"/>
              </a:defRPr>
            </a:lvl3pPr>
            <a:lvl4pPr marL="1600200" indent="-228600">
              <a:defRPr sz="1300">
                <a:solidFill>
                  <a:schemeClr val="tx1"/>
                </a:solidFill>
                <a:latin typeface="Arial" panose="020B0604020202020204" pitchFamily="34" charset="0"/>
              </a:defRPr>
            </a:lvl4pPr>
            <a:lvl5pPr marL="2057400" indent="-228600">
              <a:defRPr sz="1300">
                <a:solidFill>
                  <a:schemeClr val="tx1"/>
                </a:solidFill>
                <a:latin typeface="Arial" panose="020B0604020202020204" pitchFamily="34" charset="0"/>
              </a:defRPr>
            </a:lvl5pPr>
            <a:lvl6pPr marL="2514600" indent="-228600" defTabSz="685800" fontAlgn="base">
              <a:spcBef>
                <a:spcPct val="0"/>
              </a:spcBef>
              <a:spcAft>
                <a:spcPct val="0"/>
              </a:spcAft>
              <a:defRPr sz="1300">
                <a:solidFill>
                  <a:schemeClr val="tx1"/>
                </a:solidFill>
                <a:latin typeface="Arial" panose="020B0604020202020204" pitchFamily="34" charset="0"/>
              </a:defRPr>
            </a:lvl6pPr>
            <a:lvl7pPr marL="2971800" indent="-228600" defTabSz="685800" fontAlgn="base">
              <a:spcBef>
                <a:spcPct val="0"/>
              </a:spcBef>
              <a:spcAft>
                <a:spcPct val="0"/>
              </a:spcAft>
              <a:defRPr sz="1300">
                <a:solidFill>
                  <a:schemeClr val="tx1"/>
                </a:solidFill>
                <a:latin typeface="Arial" panose="020B0604020202020204" pitchFamily="34" charset="0"/>
              </a:defRPr>
            </a:lvl7pPr>
            <a:lvl8pPr marL="3429000" indent="-228600" defTabSz="685800" fontAlgn="base">
              <a:spcBef>
                <a:spcPct val="0"/>
              </a:spcBef>
              <a:spcAft>
                <a:spcPct val="0"/>
              </a:spcAft>
              <a:defRPr sz="1300">
                <a:solidFill>
                  <a:schemeClr val="tx1"/>
                </a:solidFill>
                <a:latin typeface="Arial" panose="020B0604020202020204" pitchFamily="34" charset="0"/>
              </a:defRPr>
            </a:lvl8pPr>
            <a:lvl9pPr marL="3886200" indent="-228600" defTabSz="685800" fontAlgn="base">
              <a:spcBef>
                <a:spcPct val="0"/>
              </a:spcBef>
              <a:spcAft>
                <a:spcPct val="0"/>
              </a:spcAft>
              <a:defRPr sz="1300">
                <a:solidFill>
                  <a:schemeClr val="tx1"/>
                </a:solidFill>
                <a:latin typeface="Arial" panose="020B0604020202020204" pitchFamily="34" charset="0"/>
              </a:defRPr>
            </a:lvl9pPr>
          </a:lstStyle>
          <a:p>
            <a:pPr eaLnBrk="1" hangingPunct="1">
              <a:defRPr/>
            </a:pPr>
            <a:r>
              <a:rPr lang="en-US" altLang="en-US" sz="1800" i="1">
                <a:solidFill>
                  <a:schemeClr val="bg1"/>
                </a:solidFill>
              </a:rPr>
              <a:t>This presentation is provided for informational purposes only and should not be considered specific legal advice on any subject matter. You should contact your attorney to obtain advice with respect to any particular issue or problem. The content of  this presentation contains general information and may not reflect current legal developments, verdicts or settlements. Use of and access to this presentation does not create an attorney-client relationship between you and Bracewell. </a:t>
            </a:r>
          </a:p>
        </p:txBody>
      </p:sp>
      <p:pic>
        <p:nvPicPr>
          <p:cNvPr id="5" name="Picture 20">
            <a:extLst>
              <a:ext uri="{FF2B5EF4-FFF2-40B4-BE49-F238E27FC236}">
                <a16:creationId xmlns:a16="http://schemas.microsoft.com/office/drawing/2014/main" id="{868226F0-E69C-949C-0C5B-84C6E85294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116638"/>
            <a:ext cx="28051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a:extLst>
              <a:ext uri="{FF2B5EF4-FFF2-40B4-BE49-F238E27FC236}">
                <a16:creationId xmlns:a16="http://schemas.microsoft.com/office/drawing/2014/main" id="{9B1AC859-9149-B7C0-0B89-9B19A097D572}"/>
              </a:ext>
            </a:extLst>
          </p:cNvPr>
          <p:cNvSpPr>
            <a:spLocks noGrp="1"/>
          </p:cNvSpPr>
          <p:nvPr>
            <p:ph type="ftr" sz="quarter" idx="10"/>
          </p:nvPr>
        </p:nvSpPr>
        <p:spPr/>
        <p:txBody>
          <a:bodyPr/>
          <a:lstStyle>
            <a:lvl1pPr>
              <a:defRPr>
                <a:solidFill>
                  <a:schemeClr val="bg1"/>
                </a:solidFill>
              </a:defRPr>
            </a:lvl1pPr>
          </a:lstStyle>
          <a:p>
            <a:pPr>
              <a:defRPr/>
            </a:pPr>
            <a:endParaRPr lang="en-US"/>
          </a:p>
        </p:txBody>
      </p:sp>
      <p:sp>
        <p:nvSpPr>
          <p:cNvPr id="7" name="Slide Number Placeholder 5">
            <a:extLst>
              <a:ext uri="{FF2B5EF4-FFF2-40B4-BE49-F238E27FC236}">
                <a16:creationId xmlns:a16="http://schemas.microsoft.com/office/drawing/2014/main" id="{91924EF1-474F-4A5C-303E-74CF8E112F3F}"/>
              </a:ext>
            </a:extLst>
          </p:cNvPr>
          <p:cNvSpPr>
            <a:spLocks noGrp="1"/>
          </p:cNvSpPr>
          <p:nvPr>
            <p:ph type="sldNum" sz="quarter" idx="11"/>
          </p:nvPr>
        </p:nvSpPr>
        <p:spPr/>
        <p:txBody>
          <a:bodyPr/>
          <a:lstStyle>
            <a:lvl1pPr>
              <a:defRPr>
                <a:solidFill>
                  <a:schemeClr val="bg1"/>
                </a:solidFill>
              </a:defRPr>
            </a:lvl1pPr>
          </a:lstStyle>
          <a:p>
            <a:pPr>
              <a:defRPr/>
            </a:pPr>
            <a:fld id="{BED747CB-E8AD-4121-B162-505FC72FADCD}" type="slidenum">
              <a:rPr lang="en-US"/>
              <a:pPr>
                <a:defRPr/>
              </a:pPr>
              <a:t>‹#›</a:t>
            </a:fld>
            <a:endParaRPr lang="en-US"/>
          </a:p>
        </p:txBody>
      </p:sp>
    </p:spTree>
    <p:extLst>
      <p:ext uri="{BB962C8B-B14F-4D97-AF65-F5344CB8AC3E}">
        <p14:creationId xmlns:p14="http://schemas.microsoft.com/office/powerpoint/2010/main" val="1255402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Disclaimer  B">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746C1A-5CB1-741A-5AFF-E8908945E015}"/>
              </a:ext>
            </a:extLst>
          </p:cNvPr>
          <p:cNvSpPr/>
          <p:nvPr/>
        </p:nvSpPr>
        <p:spPr bwMode="ltGray">
          <a:xfrm>
            <a:off x="854075" y="1219200"/>
            <a:ext cx="10653713" cy="417195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sp>
        <p:nvSpPr>
          <p:cNvPr id="3" name="Rectangle 2">
            <a:extLst>
              <a:ext uri="{FF2B5EF4-FFF2-40B4-BE49-F238E27FC236}">
                <a16:creationId xmlns:a16="http://schemas.microsoft.com/office/drawing/2014/main" id="{F164F955-3397-D78B-C7B0-2EF693663FEF}"/>
              </a:ext>
            </a:extLst>
          </p:cNvPr>
          <p:cNvSpPr/>
          <p:nvPr/>
        </p:nvSpPr>
        <p:spPr>
          <a:xfrm>
            <a:off x="612775" y="974725"/>
            <a:ext cx="10653713" cy="4089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sp>
        <p:nvSpPr>
          <p:cNvPr id="4" name="TextBox 19">
            <a:extLst>
              <a:ext uri="{FF2B5EF4-FFF2-40B4-BE49-F238E27FC236}">
                <a16:creationId xmlns:a16="http://schemas.microsoft.com/office/drawing/2014/main" id="{1E49C8D0-EAB3-DB78-2793-EDA8D78FE1C3}"/>
              </a:ext>
            </a:extLst>
          </p:cNvPr>
          <p:cNvSpPr txBox="1">
            <a:spLocks noChangeArrowheads="1"/>
          </p:cNvSpPr>
          <p:nvPr/>
        </p:nvSpPr>
        <p:spPr bwMode="auto">
          <a:xfrm>
            <a:off x="1243013" y="2000250"/>
            <a:ext cx="9601200" cy="2230438"/>
          </a:xfrm>
          <a:prstGeom prst="rect">
            <a:avLst/>
          </a:prstGeom>
          <a:noFill/>
          <a:ln>
            <a:noFill/>
          </a:ln>
        </p:spPr>
        <p:txBody>
          <a:bodyPr anchor="ctr"/>
          <a:lstStyle>
            <a:lvl1pPr>
              <a:defRPr sz="1300">
                <a:solidFill>
                  <a:schemeClr val="tx1"/>
                </a:solidFill>
                <a:latin typeface="Arial" panose="020B0604020202020204" pitchFamily="34" charset="0"/>
              </a:defRPr>
            </a:lvl1pPr>
            <a:lvl2pPr marL="742950" indent="-285750">
              <a:defRPr sz="1300">
                <a:solidFill>
                  <a:schemeClr val="tx1"/>
                </a:solidFill>
                <a:latin typeface="Arial" panose="020B0604020202020204" pitchFamily="34" charset="0"/>
              </a:defRPr>
            </a:lvl2pPr>
            <a:lvl3pPr marL="1143000" indent="-228600">
              <a:defRPr sz="1300">
                <a:solidFill>
                  <a:schemeClr val="tx1"/>
                </a:solidFill>
                <a:latin typeface="Arial" panose="020B0604020202020204" pitchFamily="34" charset="0"/>
              </a:defRPr>
            </a:lvl3pPr>
            <a:lvl4pPr marL="1600200" indent="-228600">
              <a:defRPr sz="1300">
                <a:solidFill>
                  <a:schemeClr val="tx1"/>
                </a:solidFill>
                <a:latin typeface="Arial" panose="020B0604020202020204" pitchFamily="34" charset="0"/>
              </a:defRPr>
            </a:lvl4pPr>
            <a:lvl5pPr marL="2057400" indent="-228600">
              <a:defRPr sz="1300">
                <a:solidFill>
                  <a:schemeClr val="tx1"/>
                </a:solidFill>
                <a:latin typeface="Arial" panose="020B0604020202020204" pitchFamily="34" charset="0"/>
              </a:defRPr>
            </a:lvl5pPr>
            <a:lvl6pPr marL="2514600" indent="-228600" defTabSz="685800" fontAlgn="base">
              <a:spcBef>
                <a:spcPct val="0"/>
              </a:spcBef>
              <a:spcAft>
                <a:spcPct val="0"/>
              </a:spcAft>
              <a:defRPr sz="1300">
                <a:solidFill>
                  <a:schemeClr val="tx1"/>
                </a:solidFill>
                <a:latin typeface="Arial" panose="020B0604020202020204" pitchFamily="34" charset="0"/>
              </a:defRPr>
            </a:lvl6pPr>
            <a:lvl7pPr marL="2971800" indent="-228600" defTabSz="685800" fontAlgn="base">
              <a:spcBef>
                <a:spcPct val="0"/>
              </a:spcBef>
              <a:spcAft>
                <a:spcPct val="0"/>
              </a:spcAft>
              <a:defRPr sz="1300">
                <a:solidFill>
                  <a:schemeClr val="tx1"/>
                </a:solidFill>
                <a:latin typeface="Arial" panose="020B0604020202020204" pitchFamily="34" charset="0"/>
              </a:defRPr>
            </a:lvl7pPr>
            <a:lvl8pPr marL="3429000" indent="-228600" defTabSz="685800" fontAlgn="base">
              <a:spcBef>
                <a:spcPct val="0"/>
              </a:spcBef>
              <a:spcAft>
                <a:spcPct val="0"/>
              </a:spcAft>
              <a:defRPr sz="1300">
                <a:solidFill>
                  <a:schemeClr val="tx1"/>
                </a:solidFill>
                <a:latin typeface="Arial" panose="020B0604020202020204" pitchFamily="34" charset="0"/>
              </a:defRPr>
            </a:lvl8pPr>
            <a:lvl9pPr marL="3886200" indent="-228600" defTabSz="685800" fontAlgn="base">
              <a:spcBef>
                <a:spcPct val="0"/>
              </a:spcBef>
              <a:spcAft>
                <a:spcPct val="0"/>
              </a:spcAft>
              <a:defRPr sz="1300">
                <a:solidFill>
                  <a:schemeClr val="tx1"/>
                </a:solidFill>
                <a:latin typeface="Arial" panose="020B0604020202020204" pitchFamily="34" charset="0"/>
              </a:defRPr>
            </a:lvl9pPr>
          </a:lstStyle>
          <a:p>
            <a:pPr eaLnBrk="1" hangingPunct="1">
              <a:defRPr/>
            </a:pPr>
            <a:r>
              <a:rPr lang="en-US" altLang="en-US" sz="1800" i="1"/>
              <a:t>This presentation is provided for informational purposes only and should not be considered specific legal advice on any subject matter. You should contact your attorney to obtain advice with respect to any particular issue or problem. The content of  this presentation contains general information and may not reflect current legal developments, verdicts or settlements. Use of and access to this presentation does not create an attorney-client relationship between you and Bracewell. </a:t>
            </a:r>
          </a:p>
        </p:txBody>
      </p:sp>
      <p:pic>
        <p:nvPicPr>
          <p:cNvPr id="5" name="Picture 20">
            <a:extLst>
              <a:ext uri="{FF2B5EF4-FFF2-40B4-BE49-F238E27FC236}">
                <a16:creationId xmlns:a16="http://schemas.microsoft.com/office/drawing/2014/main" id="{89F9DEE4-E4A0-F61C-C025-00FCA7EA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116638"/>
            <a:ext cx="28051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a:extLst>
              <a:ext uri="{FF2B5EF4-FFF2-40B4-BE49-F238E27FC236}">
                <a16:creationId xmlns:a16="http://schemas.microsoft.com/office/drawing/2014/main" id="{70E63E62-10E6-596B-C6D2-B198E14AA91E}"/>
              </a:ext>
            </a:extLst>
          </p:cNvPr>
          <p:cNvSpPr>
            <a:spLocks noGrp="1"/>
          </p:cNvSpPr>
          <p:nvPr>
            <p:ph type="ftr" sz="quarter" idx="10"/>
          </p:nvPr>
        </p:nvSpPr>
        <p:spPr/>
        <p:txBody>
          <a:bodyPr/>
          <a:lstStyle>
            <a:lvl1pPr>
              <a:defRPr>
                <a:solidFill>
                  <a:schemeClr val="bg1"/>
                </a:solidFill>
              </a:defRPr>
            </a:lvl1pPr>
          </a:lstStyle>
          <a:p>
            <a:pPr>
              <a:defRPr/>
            </a:pPr>
            <a:endParaRPr lang="en-US"/>
          </a:p>
        </p:txBody>
      </p:sp>
      <p:sp>
        <p:nvSpPr>
          <p:cNvPr id="7" name="Slide Number Placeholder 5">
            <a:extLst>
              <a:ext uri="{FF2B5EF4-FFF2-40B4-BE49-F238E27FC236}">
                <a16:creationId xmlns:a16="http://schemas.microsoft.com/office/drawing/2014/main" id="{8189C0AA-5EB6-C18F-DF8C-6FBB2520DE5B}"/>
              </a:ext>
            </a:extLst>
          </p:cNvPr>
          <p:cNvSpPr>
            <a:spLocks noGrp="1"/>
          </p:cNvSpPr>
          <p:nvPr>
            <p:ph type="sldNum" sz="quarter" idx="11"/>
          </p:nvPr>
        </p:nvSpPr>
        <p:spPr/>
        <p:txBody>
          <a:bodyPr/>
          <a:lstStyle>
            <a:lvl1pPr>
              <a:defRPr>
                <a:solidFill>
                  <a:schemeClr val="bg1"/>
                </a:solidFill>
              </a:defRPr>
            </a:lvl1pPr>
          </a:lstStyle>
          <a:p>
            <a:pPr>
              <a:defRPr/>
            </a:pPr>
            <a:fld id="{B5E7895D-495C-4058-BD8D-0A460C2E98E4}" type="slidenum">
              <a:rPr lang="en-US"/>
              <a:pPr>
                <a:defRPr/>
              </a:pPr>
              <a:t>‹#›</a:t>
            </a:fld>
            <a:endParaRPr lang="en-US"/>
          </a:p>
        </p:txBody>
      </p:sp>
    </p:spTree>
    <p:extLst>
      <p:ext uri="{BB962C8B-B14F-4D97-AF65-F5344CB8AC3E}">
        <p14:creationId xmlns:p14="http://schemas.microsoft.com/office/powerpoint/2010/main" val="1711964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Disclaimer C">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6814CA-BE26-F4F5-E411-735CD12C2316}"/>
              </a:ext>
            </a:extLst>
          </p:cNvPr>
          <p:cNvSpPr/>
          <p:nvPr/>
        </p:nvSpPr>
        <p:spPr bwMode="ltGray">
          <a:xfrm>
            <a:off x="854075" y="1219200"/>
            <a:ext cx="10653713" cy="417195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sp>
        <p:nvSpPr>
          <p:cNvPr id="3" name="Rectangle 2">
            <a:extLst>
              <a:ext uri="{FF2B5EF4-FFF2-40B4-BE49-F238E27FC236}">
                <a16:creationId xmlns:a16="http://schemas.microsoft.com/office/drawing/2014/main" id="{F9A3722D-1E75-C8F0-A395-29980339A32C}"/>
              </a:ext>
            </a:extLst>
          </p:cNvPr>
          <p:cNvSpPr/>
          <p:nvPr/>
        </p:nvSpPr>
        <p:spPr>
          <a:xfrm>
            <a:off x="612775" y="974725"/>
            <a:ext cx="10653713" cy="4089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sp>
        <p:nvSpPr>
          <p:cNvPr id="4" name="TextBox 19">
            <a:extLst>
              <a:ext uri="{FF2B5EF4-FFF2-40B4-BE49-F238E27FC236}">
                <a16:creationId xmlns:a16="http://schemas.microsoft.com/office/drawing/2014/main" id="{F8B9B76D-4960-1C06-534C-A1D8827C5DFE}"/>
              </a:ext>
            </a:extLst>
          </p:cNvPr>
          <p:cNvSpPr txBox="1">
            <a:spLocks noChangeArrowheads="1"/>
          </p:cNvSpPr>
          <p:nvPr/>
        </p:nvSpPr>
        <p:spPr bwMode="auto">
          <a:xfrm>
            <a:off x="1243013" y="2000250"/>
            <a:ext cx="9601200" cy="2230438"/>
          </a:xfrm>
          <a:prstGeom prst="rect">
            <a:avLst/>
          </a:prstGeom>
          <a:noFill/>
          <a:ln>
            <a:noFill/>
          </a:ln>
        </p:spPr>
        <p:txBody>
          <a:bodyPr anchor="ctr"/>
          <a:lstStyle>
            <a:lvl1pPr>
              <a:defRPr sz="1300">
                <a:solidFill>
                  <a:schemeClr val="tx1"/>
                </a:solidFill>
                <a:latin typeface="Arial" panose="020B0604020202020204" pitchFamily="34" charset="0"/>
              </a:defRPr>
            </a:lvl1pPr>
            <a:lvl2pPr marL="742950" indent="-285750">
              <a:defRPr sz="1300">
                <a:solidFill>
                  <a:schemeClr val="tx1"/>
                </a:solidFill>
                <a:latin typeface="Arial" panose="020B0604020202020204" pitchFamily="34" charset="0"/>
              </a:defRPr>
            </a:lvl2pPr>
            <a:lvl3pPr marL="1143000" indent="-228600">
              <a:defRPr sz="1300">
                <a:solidFill>
                  <a:schemeClr val="tx1"/>
                </a:solidFill>
                <a:latin typeface="Arial" panose="020B0604020202020204" pitchFamily="34" charset="0"/>
              </a:defRPr>
            </a:lvl3pPr>
            <a:lvl4pPr marL="1600200" indent="-228600">
              <a:defRPr sz="1300">
                <a:solidFill>
                  <a:schemeClr val="tx1"/>
                </a:solidFill>
                <a:latin typeface="Arial" panose="020B0604020202020204" pitchFamily="34" charset="0"/>
              </a:defRPr>
            </a:lvl4pPr>
            <a:lvl5pPr marL="2057400" indent="-228600">
              <a:defRPr sz="1300">
                <a:solidFill>
                  <a:schemeClr val="tx1"/>
                </a:solidFill>
                <a:latin typeface="Arial" panose="020B0604020202020204" pitchFamily="34" charset="0"/>
              </a:defRPr>
            </a:lvl5pPr>
            <a:lvl6pPr marL="2514600" indent="-228600" defTabSz="685800" fontAlgn="base">
              <a:spcBef>
                <a:spcPct val="0"/>
              </a:spcBef>
              <a:spcAft>
                <a:spcPct val="0"/>
              </a:spcAft>
              <a:defRPr sz="1300">
                <a:solidFill>
                  <a:schemeClr val="tx1"/>
                </a:solidFill>
                <a:latin typeface="Arial" panose="020B0604020202020204" pitchFamily="34" charset="0"/>
              </a:defRPr>
            </a:lvl6pPr>
            <a:lvl7pPr marL="2971800" indent="-228600" defTabSz="685800" fontAlgn="base">
              <a:spcBef>
                <a:spcPct val="0"/>
              </a:spcBef>
              <a:spcAft>
                <a:spcPct val="0"/>
              </a:spcAft>
              <a:defRPr sz="1300">
                <a:solidFill>
                  <a:schemeClr val="tx1"/>
                </a:solidFill>
                <a:latin typeface="Arial" panose="020B0604020202020204" pitchFamily="34" charset="0"/>
              </a:defRPr>
            </a:lvl7pPr>
            <a:lvl8pPr marL="3429000" indent="-228600" defTabSz="685800" fontAlgn="base">
              <a:spcBef>
                <a:spcPct val="0"/>
              </a:spcBef>
              <a:spcAft>
                <a:spcPct val="0"/>
              </a:spcAft>
              <a:defRPr sz="1300">
                <a:solidFill>
                  <a:schemeClr val="tx1"/>
                </a:solidFill>
                <a:latin typeface="Arial" panose="020B0604020202020204" pitchFamily="34" charset="0"/>
              </a:defRPr>
            </a:lvl8pPr>
            <a:lvl9pPr marL="3886200" indent="-228600" defTabSz="685800" fontAlgn="base">
              <a:spcBef>
                <a:spcPct val="0"/>
              </a:spcBef>
              <a:spcAft>
                <a:spcPct val="0"/>
              </a:spcAft>
              <a:defRPr sz="1300">
                <a:solidFill>
                  <a:schemeClr val="tx1"/>
                </a:solidFill>
                <a:latin typeface="Arial" panose="020B0604020202020204" pitchFamily="34" charset="0"/>
              </a:defRPr>
            </a:lvl9pPr>
          </a:lstStyle>
          <a:p>
            <a:pPr eaLnBrk="1" hangingPunct="1">
              <a:defRPr/>
            </a:pPr>
            <a:r>
              <a:rPr lang="en-US" altLang="en-US" sz="1800" i="1"/>
              <a:t>This presentation is provided for informational purposes only and should not be considered specific legal advice on any subject matter. You should contact your attorney to obtain advice with respect to any particular issue or problem. The content of  this presentation contains general information and may not reflect current legal developments, verdicts or settlements. Use of and access to this presentation does not create an attorney-client relationship between you and Bracewell. </a:t>
            </a:r>
          </a:p>
        </p:txBody>
      </p:sp>
      <p:pic>
        <p:nvPicPr>
          <p:cNvPr id="5" name="Picture 20">
            <a:extLst>
              <a:ext uri="{FF2B5EF4-FFF2-40B4-BE49-F238E27FC236}">
                <a16:creationId xmlns:a16="http://schemas.microsoft.com/office/drawing/2014/main" id="{D0BCF50C-369F-EB80-32FC-C8D36A75D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116638"/>
            <a:ext cx="28051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a:extLst>
              <a:ext uri="{FF2B5EF4-FFF2-40B4-BE49-F238E27FC236}">
                <a16:creationId xmlns:a16="http://schemas.microsoft.com/office/drawing/2014/main" id="{22243B03-6F32-0A44-BCF5-0620C7581945}"/>
              </a:ext>
            </a:extLst>
          </p:cNvPr>
          <p:cNvSpPr>
            <a:spLocks noGrp="1"/>
          </p:cNvSpPr>
          <p:nvPr>
            <p:ph type="ftr" sz="quarter" idx="10"/>
          </p:nvPr>
        </p:nvSpPr>
        <p:spPr/>
        <p:txBody>
          <a:bodyPr/>
          <a:lstStyle>
            <a:lvl1pPr>
              <a:defRPr>
                <a:solidFill>
                  <a:schemeClr val="bg1"/>
                </a:solidFill>
              </a:defRPr>
            </a:lvl1pPr>
          </a:lstStyle>
          <a:p>
            <a:pPr>
              <a:defRPr/>
            </a:pPr>
            <a:endParaRPr lang="en-US"/>
          </a:p>
        </p:txBody>
      </p:sp>
      <p:sp>
        <p:nvSpPr>
          <p:cNvPr id="7" name="Slide Number Placeholder 5">
            <a:extLst>
              <a:ext uri="{FF2B5EF4-FFF2-40B4-BE49-F238E27FC236}">
                <a16:creationId xmlns:a16="http://schemas.microsoft.com/office/drawing/2014/main" id="{EAD238B3-5886-F0A1-1895-4CA76DC08A8C}"/>
              </a:ext>
            </a:extLst>
          </p:cNvPr>
          <p:cNvSpPr>
            <a:spLocks noGrp="1"/>
          </p:cNvSpPr>
          <p:nvPr>
            <p:ph type="sldNum" sz="quarter" idx="11"/>
          </p:nvPr>
        </p:nvSpPr>
        <p:spPr/>
        <p:txBody>
          <a:bodyPr/>
          <a:lstStyle>
            <a:lvl1pPr>
              <a:defRPr>
                <a:solidFill>
                  <a:schemeClr val="bg1"/>
                </a:solidFill>
              </a:defRPr>
            </a:lvl1pPr>
          </a:lstStyle>
          <a:p>
            <a:pPr>
              <a:defRPr/>
            </a:pPr>
            <a:fld id="{F3705584-E922-4D23-A220-8881627C994A}" type="slidenum">
              <a:rPr lang="en-US"/>
              <a:pPr>
                <a:defRPr/>
              </a:pPr>
              <a:t>‹#›</a:t>
            </a:fld>
            <a:endParaRPr lang="en-US"/>
          </a:p>
        </p:txBody>
      </p:sp>
    </p:spTree>
    <p:extLst>
      <p:ext uri="{BB962C8B-B14F-4D97-AF65-F5344CB8AC3E}">
        <p14:creationId xmlns:p14="http://schemas.microsoft.com/office/powerpoint/2010/main" val="638500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C">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4B4A827D-6839-828A-423D-A97B6D1C4E4A}"/>
              </a:ext>
            </a:extLst>
          </p:cNvPr>
          <p:cNvGrpSpPr>
            <a:grpSpLocks/>
          </p:cNvGrpSpPr>
          <p:nvPr/>
        </p:nvGrpSpPr>
        <p:grpSpPr bwMode="auto">
          <a:xfrm>
            <a:off x="612775" y="6197600"/>
            <a:ext cx="2616200" cy="280988"/>
            <a:chOff x="247650" y="5429250"/>
            <a:chExt cx="9150351" cy="982663"/>
          </a:xfrm>
        </p:grpSpPr>
        <p:sp>
          <p:nvSpPr>
            <p:cNvPr id="4" name="Freeform 5">
              <a:extLst>
                <a:ext uri="{FF2B5EF4-FFF2-40B4-BE49-F238E27FC236}">
                  <a16:creationId xmlns:a16="http://schemas.microsoft.com/office/drawing/2014/main" id="{28BB1EE5-D003-DA73-7146-787A3411D1DF}"/>
                </a:ext>
              </a:extLst>
            </p:cNvPr>
            <p:cNvSpPr>
              <a:spLocks noEditPoints="1"/>
            </p:cNvSpPr>
            <p:nvPr/>
          </p:nvSpPr>
          <p:spPr bwMode="gray">
            <a:xfrm>
              <a:off x="247650" y="5445125"/>
              <a:ext cx="749300" cy="950913"/>
            </a:xfrm>
            <a:custGeom>
              <a:avLst/>
              <a:gdLst>
                <a:gd name="T0" fmla="*/ 0 w 202"/>
                <a:gd name="T1" fmla="*/ 0 h 254"/>
                <a:gd name="T2" fmla="*/ 2147483646 w 202"/>
                <a:gd name="T3" fmla="*/ 0 h 254"/>
                <a:gd name="T4" fmla="*/ 2147483646 w 202"/>
                <a:gd name="T5" fmla="*/ 2147483646 h 254"/>
                <a:gd name="T6" fmla="*/ 2147483646 w 202"/>
                <a:gd name="T7" fmla="*/ 2147483646 h 254"/>
                <a:gd name="T8" fmla="*/ 2147483646 w 202"/>
                <a:gd name="T9" fmla="*/ 2147483646 h 254"/>
                <a:gd name="T10" fmla="*/ 2147483646 w 202"/>
                <a:gd name="T11" fmla="*/ 2147483646 h 254"/>
                <a:gd name="T12" fmla="*/ 2147483646 w 202"/>
                <a:gd name="T13" fmla="*/ 2147483646 h 254"/>
                <a:gd name="T14" fmla="*/ 2147483646 w 202"/>
                <a:gd name="T15" fmla="*/ 2147483646 h 254"/>
                <a:gd name="T16" fmla="*/ 2147483646 w 202"/>
                <a:gd name="T17" fmla="*/ 2147483646 h 254"/>
                <a:gd name="T18" fmla="*/ 0 w 202"/>
                <a:gd name="T19" fmla="*/ 2147483646 h 254"/>
                <a:gd name="T20" fmla="*/ 0 w 202"/>
                <a:gd name="T21" fmla="*/ 0 h 254"/>
                <a:gd name="T22" fmla="*/ 2147483646 w 202"/>
                <a:gd name="T23" fmla="*/ 2147483646 h 254"/>
                <a:gd name="T24" fmla="*/ 2147483646 w 202"/>
                <a:gd name="T25" fmla="*/ 2147483646 h 254"/>
                <a:gd name="T26" fmla="*/ 2147483646 w 202"/>
                <a:gd name="T27" fmla="*/ 2147483646 h 254"/>
                <a:gd name="T28" fmla="*/ 2147483646 w 202"/>
                <a:gd name="T29" fmla="*/ 2147483646 h 254"/>
                <a:gd name="T30" fmla="*/ 2147483646 w 202"/>
                <a:gd name="T31" fmla="*/ 2147483646 h 254"/>
                <a:gd name="T32" fmla="*/ 2147483646 w 202"/>
                <a:gd name="T33" fmla="*/ 2147483646 h 254"/>
                <a:gd name="T34" fmla="*/ 2147483646 w 202"/>
                <a:gd name="T35" fmla="*/ 2147483646 h 254"/>
                <a:gd name="T36" fmla="*/ 2147483646 w 202"/>
                <a:gd name="T37" fmla="*/ 2147483646 h 254"/>
                <a:gd name="T38" fmla="*/ 2147483646 w 202"/>
                <a:gd name="T39" fmla="*/ 2147483646 h 254"/>
                <a:gd name="T40" fmla="*/ 2147483646 w 202"/>
                <a:gd name="T41" fmla="*/ 2147483646 h 254"/>
                <a:gd name="T42" fmla="*/ 2147483646 w 202"/>
                <a:gd name="T43" fmla="*/ 2147483646 h 254"/>
                <a:gd name="T44" fmla="*/ 2147483646 w 202"/>
                <a:gd name="T45" fmla="*/ 2147483646 h 254"/>
                <a:gd name="T46" fmla="*/ 2147483646 w 202"/>
                <a:gd name="T47" fmla="*/ 2147483646 h 254"/>
                <a:gd name="T48" fmla="*/ 2147483646 w 202"/>
                <a:gd name="T49" fmla="*/ 2147483646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2" h="254">
                  <a:moveTo>
                    <a:pt x="0" y="0"/>
                  </a:moveTo>
                  <a:cubicBezTo>
                    <a:pt x="106" y="0"/>
                    <a:pt x="106" y="0"/>
                    <a:pt x="106" y="0"/>
                  </a:cubicBezTo>
                  <a:cubicBezTo>
                    <a:pt x="135" y="0"/>
                    <a:pt x="158" y="8"/>
                    <a:pt x="172" y="22"/>
                  </a:cubicBezTo>
                  <a:cubicBezTo>
                    <a:pt x="182" y="33"/>
                    <a:pt x="188" y="47"/>
                    <a:pt x="188" y="63"/>
                  </a:cubicBezTo>
                  <a:cubicBezTo>
                    <a:pt x="188" y="64"/>
                    <a:pt x="188" y="64"/>
                    <a:pt x="188" y="64"/>
                  </a:cubicBezTo>
                  <a:cubicBezTo>
                    <a:pt x="188" y="97"/>
                    <a:pt x="168" y="114"/>
                    <a:pt x="148" y="122"/>
                  </a:cubicBezTo>
                  <a:cubicBezTo>
                    <a:pt x="178" y="132"/>
                    <a:pt x="202" y="149"/>
                    <a:pt x="202" y="184"/>
                  </a:cubicBezTo>
                  <a:cubicBezTo>
                    <a:pt x="202" y="184"/>
                    <a:pt x="202" y="184"/>
                    <a:pt x="202" y="184"/>
                  </a:cubicBezTo>
                  <a:cubicBezTo>
                    <a:pt x="202" y="228"/>
                    <a:pt x="166" y="254"/>
                    <a:pt x="111" y="254"/>
                  </a:cubicBezTo>
                  <a:cubicBezTo>
                    <a:pt x="0" y="254"/>
                    <a:pt x="0" y="254"/>
                    <a:pt x="0" y="254"/>
                  </a:cubicBezTo>
                  <a:lnTo>
                    <a:pt x="0" y="0"/>
                  </a:lnTo>
                  <a:close/>
                  <a:moveTo>
                    <a:pt x="102" y="113"/>
                  </a:moveTo>
                  <a:cubicBezTo>
                    <a:pt x="136" y="113"/>
                    <a:pt x="159" y="97"/>
                    <a:pt x="159" y="68"/>
                  </a:cubicBezTo>
                  <a:cubicBezTo>
                    <a:pt x="159" y="67"/>
                    <a:pt x="159" y="67"/>
                    <a:pt x="159" y="67"/>
                  </a:cubicBezTo>
                  <a:cubicBezTo>
                    <a:pt x="159" y="42"/>
                    <a:pt x="140" y="26"/>
                    <a:pt x="104" y="26"/>
                  </a:cubicBezTo>
                  <a:cubicBezTo>
                    <a:pt x="28" y="26"/>
                    <a:pt x="28" y="26"/>
                    <a:pt x="28" y="26"/>
                  </a:cubicBezTo>
                  <a:cubicBezTo>
                    <a:pt x="28" y="113"/>
                    <a:pt x="28" y="113"/>
                    <a:pt x="28" y="113"/>
                  </a:cubicBezTo>
                  <a:lnTo>
                    <a:pt x="102" y="113"/>
                  </a:lnTo>
                  <a:close/>
                  <a:moveTo>
                    <a:pt x="112" y="228"/>
                  </a:moveTo>
                  <a:cubicBezTo>
                    <a:pt x="150" y="228"/>
                    <a:pt x="173" y="211"/>
                    <a:pt x="173" y="183"/>
                  </a:cubicBezTo>
                  <a:cubicBezTo>
                    <a:pt x="173" y="182"/>
                    <a:pt x="173" y="182"/>
                    <a:pt x="173" y="182"/>
                  </a:cubicBezTo>
                  <a:cubicBezTo>
                    <a:pt x="173" y="154"/>
                    <a:pt x="150" y="138"/>
                    <a:pt x="107" y="138"/>
                  </a:cubicBezTo>
                  <a:cubicBezTo>
                    <a:pt x="28" y="138"/>
                    <a:pt x="28" y="138"/>
                    <a:pt x="28" y="138"/>
                  </a:cubicBezTo>
                  <a:cubicBezTo>
                    <a:pt x="28" y="228"/>
                    <a:pt x="28" y="228"/>
                    <a:pt x="28" y="228"/>
                  </a:cubicBezTo>
                  <a:lnTo>
                    <a:pt x="112" y="228"/>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6">
              <a:extLst>
                <a:ext uri="{FF2B5EF4-FFF2-40B4-BE49-F238E27FC236}">
                  <a16:creationId xmlns:a16="http://schemas.microsoft.com/office/drawing/2014/main" id="{23AAA7ED-0938-445A-3689-37B9E90F8F93}"/>
                </a:ext>
              </a:extLst>
            </p:cNvPr>
            <p:cNvSpPr>
              <a:spLocks noEditPoints="1"/>
            </p:cNvSpPr>
            <p:nvPr/>
          </p:nvSpPr>
          <p:spPr bwMode="gray">
            <a:xfrm>
              <a:off x="1271588" y="5445125"/>
              <a:ext cx="768350" cy="950913"/>
            </a:xfrm>
            <a:custGeom>
              <a:avLst/>
              <a:gdLst>
                <a:gd name="T0" fmla="*/ 0 w 207"/>
                <a:gd name="T1" fmla="*/ 0 h 254"/>
                <a:gd name="T2" fmla="*/ 2147483646 w 207"/>
                <a:gd name="T3" fmla="*/ 0 h 254"/>
                <a:gd name="T4" fmla="*/ 2147483646 w 207"/>
                <a:gd name="T5" fmla="*/ 2147483646 h 254"/>
                <a:gd name="T6" fmla="*/ 2147483646 w 207"/>
                <a:gd name="T7" fmla="*/ 2147483646 h 254"/>
                <a:gd name="T8" fmla="*/ 2147483646 w 207"/>
                <a:gd name="T9" fmla="*/ 2147483646 h 254"/>
                <a:gd name="T10" fmla="*/ 2147483646 w 207"/>
                <a:gd name="T11" fmla="*/ 2147483646 h 254"/>
                <a:gd name="T12" fmla="*/ 2147483646 w 207"/>
                <a:gd name="T13" fmla="*/ 2147483646 h 254"/>
                <a:gd name="T14" fmla="*/ 2147483646 w 207"/>
                <a:gd name="T15" fmla="*/ 2147483646 h 254"/>
                <a:gd name="T16" fmla="*/ 2147483646 w 207"/>
                <a:gd name="T17" fmla="*/ 2147483646 h 254"/>
                <a:gd name="T18" fmla="*/ 2147483646 w 207"/>
                <a:gd name="T19" fmla="*/ 2147483646 h 254"/>
                <a:gd name="T20" fmla="*/ 2147483646 w 207"/>
                <a:gd name="T21" fmla="*/ 2147483646 h 254"/>
                <a:gd name="T22" fmla="*/ 0 w 207"/>
                <a:gd name="T23" fmla="*/ 2147483646 h 254"/>
                <a:gd name="T24" fmla="*/ 0 w 207"/>
                <a:gd name="T25" fmla="*/ 0 h 254"/>
                <a:gd name="T26" fmla="*/ 2147483646 w 207"/>
                <a:gd name="T27" fmla="*/ 2147483646 h 254"/>
                <a:gd name="T28" fmla="*/ 2147483646 w 207"/>
                <a:gd name="T29" fmla="*/ 2147483646 h 254"/>
                <a:gd name="T30" fmla="*/ 2147483646 w 207"/>
                <a:gd name="T31" fmla="*/ 2147483646 h 254"/>
                <a:gd name="T32" fmla="*/ 2147483646 w 207"/>
                <a:gd name="T33" fmla="*/ 2147483646 h 254"/>
                <a:gd name="T34" fmla="*/ 2147483646 w 207"/>
                <a:gd name="T35" fmla="*/ 2147483646 h 254"/>
                <a:gd name="T36" fmla="*/ 2147483646 w 207"/>
                <a:gd name="T37" fmla="*/ 2147483646 h 254"/>
                <a:gd name="T38" fmla="*/ 2147483646 w 207"/>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7" h="254">
                  <a:moveTo>
                    <a:pt x="0" y="0"/>
                  </a:moveTo>
                  <a:cubicBezTo>
                    <a:pt x="108" y="0"/>
                    <a:pt x="108" y="0"/>
                    <a:pt x="108" y="0"/>
                  </a:cubicBezTo>
                  <a:cubicBezTo>
                    <a:pt x="139" y="0"/>
                    <a:pt x="163" y="9"/>
                    <a:pt x="179" y="25"/>
                  </a:cubicBezTo>
                  <a:cubicBezTo>
                    <a:pt x="191" y="38"/>
                    <a:pt x="198" y="55"/>
                    <a:pt x="198" y="75"/>
                  </a:cubicBezTo>
                  <a:cubicBezTo>
                    <a:pt x="198" y="76"/>
                    <a:pt x="198" y="76"/>
                    <a:pt x="198" y="76"/>
                  </a:cubicBezTo>
                  <a:cubicBezTo>
                    <a:pt x="198" y="118"/>
                    <a:pt x="170" y="143"/>
                    <a:pt x="130" y="150"/>
                  </a:cubicBezTo>
                  <a:cubicBezTo>
                    <a:pt x="207" y="254"/>
                    <a:pt x="207" y="254"/>
                    <a:pt x="207" y="254"/>
                  </a:cubicBezTo>
                  <a:cubicBezTo>
                    <a:pt x="173" y="254"/>
                    <a:pt x="173" y="254"/>
                    <a:pt x="173" y="254"/>
                  </a:cubicBezTo>
                  <a:cubicBezTo>
                    <a:pt x="100" y="155"/>
                    <a:pt x="100" y="155"/>
                    <a:pt x="100" y="155"/>
                  </a:cubicBezTo>
                  <a:cubicBezTo>
                    <a:pt x="28" y="155"/>
                    <a:pt x="28" y="155"/>
                    <a:pt x="28" y="155"/>
                  </a:cubicBezTo>
                  <a:cubicBezTo>
                    <a:pt x="28" y="254"/>
                    <a:pt x="28" y="254"/>
                    <a:pt x="28" y="254"/>
                  </a:cubicBezTo>
                  <a:cubicBezTo>
                    <a:pt x="0" y="254"/>
                    <a:pt x="0" y="254"/>
                    <a:pt x="0" y="254"/>
                  </a:cubicBezTo>
                  <a:lnTo>
                    <a:pt x="0" y="0"/>
                  </a:lnTo>
                  <a:close/>
                  <a:moveTo>
                    <a:pt x="105" y="129"/>
                  </a:moveTo>
                  <a:cubicBezTo>
                    <a:pt x="143" y="129"/>
                    <a:pt x="170" y="110"/>
                    <a:pt x="170" y="77"/>
                  </a:cubicBezTo>
                  <a:cubicBezTo>
                    <a:pt x="170" y="76"/>
                    <a:pt x="170" y="76"/>
                    <a:pt x="170" y="76"/>
                  </a:cubicBezTo>
                  <a:cubicBezTo>
                    <a:pt x="170" y="45"/>
                    <a:pt x="146" y="26"/>
                    <a:pt x="106" y="26"/>
                  </a:cubicBezTo>
                  <a:cubicBezTo>
                    <a:pt x="28" y="26"/>
                    <a:pt x="28" y="26"/>
                    <a:pt x="28" y="26"/>
                  </a:cubicBezTo>
                  <a:cubicBezTo>
                    <a:pt x="28" y="129"/>
                    <a:pt x="28" y="129"/>
                    <a:pt x="28" y="129"/>
                  </a:cubicBezTo>
                  <a:lnTo>
                    <a:pt x="105" y="129"/>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7">
              <a:extLst>
                <a:ext uri="{FF2B5EF4-FFF2-40B4-BE49-F238E27FC236}">
                  <a16:creationId xmlns:a16="http://schemas.microsoft.com/office/drawing/2014/main" id="{BB555F20-E4AB-9C1E-24B7-C87DDC609178}"/>
                </a:ext>
              </a:extLst>
            </p:cNvPr>
            <p:cNvSpPr>
              <a:spLocks noEditPoints="1"/>
            </p:cNvSpPr>
            <p:nvPr/>
          </p:nvSpPr>
          <p:spPr bwMode="gray">
            <a:xfrm>
              <a:off x="2219325" y="5437188"/>
              <a:ext cx="946150" cy="958850"/>
            </a:xfrm>
            <a:custGeom>
              <a:avLst/>
              <a:gdLst>
                <a:gd name="T0" fmla="*/ 2147483646 w 596"/>
                <a:gd name="T1" fmla="*/ 2147483646 h 604"/>
                <a:gd name="T2" fmla="*/ 2147483646 w 596"/>
                <a:gd name="T3" fmla="*/ 2147483646 h 604"/>
                <a:gd name="T4" fmla="*/ 2147483646 w 596"/>
                <a:gd name="T5" fmla="*/ 2147483646 h 604"/>
                <a:gd name="T6" fmla="*/ 2147483646 w 596"/>
                <a:gd name="T7" fmla="*/ 2147483646 h 604"/>
                <a:gd name="T8" fmla="*/ 2147483646 w 596"/>
                <a:gd name="T9" fmla="*/ 0 h 604"/>
                <a:gd name="T10" fmla="*/ 0 w 596"/>
                <a:gd name="T11" fmla="*/ 2147483646 h 604"/>
                <a:gd name="T12" fmla="*/ 2147483646 w 596"/>
                <a:gd name="T13" fmla="*/ 2147483646 h 604"/>
                <a:gd name="T14" fmla="*/ 2147483646 w 596"/>
                <a:gd name="T15" fmla="*/ 2147483646 h 604"/>
                <a:gd name="T16" fmla="*/ 2147483646 w 596"/>
                <a:gd name="T17" fmla="*/ 2147483646 h 604"/>
                <a:gd name="T18" fmla="*/ 2147483646 w 596"/>
                <a:gd name="T19" fmla="*/ 2147483646 h 604"/>
                <a:gd name="T20" fmla="*/ 2147483646 w 596"/>
                <a:gd name="T21" fmla="*/ 2147483646 h 604"/>
                <a:gd name="T22" fmla="*/ 2147483646 w 596"/>
                <a:gd name="T23" fmla="*/ 0 h 604"/>
                <a:gd name="T24" fmla="*/ 2147483646 w 596"/>
                <a:gd name="T25" fmla="*/ 0 h 6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6" h="604">
                  <a:moveTo>
                    <a:pt x="299" y="80"/>
                  </a:moveTo>
                  <a:lnTo>
                    <a:pt x="430" y="385"/>
                  </a:lnTo>
                  <a:lnTo>
                    <a:pt x="163" y="385"/>
                  </a:lnTo>
                  <a:lnTo>
                    <a:pt x="299" y="80"/>
                  </a:lnTo>
                  <a:close/>
                  <a:moveTo>
                    <a:pt x="268" y="0"/>
                  </a:moveTo>
                  <a:lnTo>
                    <a:pt x="0" y="604"/>
                  </a:lnTo>
                  <a:lnTo>
                    <a:pt x="67" y="604"/>
                  </a:lnTo>
                  <a:lnTo>
                    <a:pt x="137" y="446"/>
                  </a:lnTo>
                  <a:lnTo>
                    <a:pt x="458" y="446"/>
                  </a:lnTo>
                  <a:lnTo>
                    <a:pt x="526" y="604"/>
                  </a:lnTo>
                  <a:lnTo>
                    <a:pt x="596" y="604"/>
                  </a:lnTo>
                  <a:lnTo>
                    <a:pt x="329" y="0"/>
                  </a:lnTo>
                  <a:lnTo>
                    <a:pt x="268"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8">
              <a:extLst>
                <a:ext uri="{FF2B5EF4-FFF2-40B4-BE49-F238E27FC236}">
                  <a16:creationId xmlns:a16="http://schemas.microsoft.com/office/drawing/2014/main" id="{B091062D-812D-AB81-6CA2-9A8A13E31A7A}"/>
                </a:ext>
              </a:extLst>
            </p:cNvPr>
            <p:cNvSpPr>
              <a:spLocks/>
            </p:cNvSpPr>
            <p:nvPr/>
          </p:nvSpPr>
          <p:spPr bwMode="gray">
            <a:xfrm>
              <a:off x="3321050" y="5429250"/>
              <a:ext cx="839788" cy="982663"/>
            </a:xfrm>
            <a:custGeom>
              <a:avLst/>
              <a:gdLst>
                <a:gd name="T0" fmla="*/ 0 w 226"/>
                <a:gd name="T1" fmla="*/ 2147483646 h 262"/>
                <a:gd name="T2" fmla="*/ 0 w 226"/>
                <a:gd name="T3" fmla="*/ 2147483646 h 262"/>
                <a:gd name="T4" fmla="*/ 2147483646 w 226"/>
                <a:gd name="T5" fmla="*/ 0 h 262"/>
                <a:gd name="T6" fmla="*/ 2147483646 w 226"/>
                <a:gd name="T7" fmla="*/ 2147483646 h 262"/>
                <a:gd name="T8" fmla="*/ 2147483646 w 226"/>
                <a:gd name="T9" fmla="*/ 2147483646 h 262"/>
                <a:gd name="T10" fmla="*/ 2147483646 w 226"/>
                <a:gd name="T11" fmla="*/ 2147483646 h 262"/>
                <a:gd name="T12" fmla="*/ 2147483646 w 226"/>
                <a:gd name="T13" fmla="*/ 2147483646 h 262"/>
                <a:gd name="T14" fmla="*/ 2147483646 w 226"/>
                <a:gd name="T15" fmla="*/ 2147483646 h 262"/>
                <a:gd name="T16" fmla="*/ 2147483646 w 226"/>
                <a:gd name="T17" fmla="*/ 2147483646 h 262"/>
                <a:gd name="T18" fmla="*/ 2147483646 w 226"/>
                <a:gd name="T19" fmla="*/ 2147483646 h 262"/>
                <a:gd name="T20" fmla="*/ 2147483646 w 226"/>
                <a:gd name="T21" fmla="*/ 2147483646 h 262"/>
                <a:gd name="T22" fmla="*/ 2147483646 w 226"/>
                <a:gd name="T23" fmla="*/ 2147483646 h 262"/>
                <a:gd name="T24" fmla="*/ 0 w 226"/>
                <a:gd name="T25" fmla="*/ 2147483646 h 2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6" h="262">
                  <a:moveTo>
                    <a:pt x="0" y="132"/>
                  </a:moveTo>
                  <a:cubicBezTo>
                    <a:pt x="0" y="131"/>
                    <a:pt x="0" y="131"/>
                    <a:pt x="0" y="131"/>
                  </a:cubicBezTo>
                  <a:cubicBezTo>
                    <a:pt x="0" y="59"/>
                    <a:pt x="53" y="0"/>
                    <a:pt x="127" y="0"/>
                  </a:cubicBezTo>
                  <a:cubicBezTo>
                    <a:pt x="172" y="0"/>
                    <a:pt x="199" y="16"/>
                    <a:pt x="224" y="40"/>
                  </a:cubicBezTo>
                  <a:cubicBezTo>
                    <a:pt x="205" y="61"/>
                    <a:pt x="205" y="61"/>
                    <a:pt x="205" y="61"/>
                  </a:cubicBezTo>
                  <a:cubicBezTo>
                    <a:pt x="184" y="41"/>
                    <a:pt x="160" y="26"/>
                    <a:pt x="126" y="26"/>
                  </a:cubicBezTo>
                  <a:cubicBezTo>
                    <a:pt x="71" y="26"/>
                    <a:pt x="29" y="72"/>
                    <a:pt x="29" y="130"/>
                  </a:cubicBezTo>
                  <a:cubicBezTo>
                    <a:pt x="29" y="131"/>
                    <a:pt x="29" y="131"/>
                    <a:pt x="29" y="131"/>
                  </a:cubicBezTo>
                  <a:cubicBezTo>
                    <a:pt x="29" y="190"/>
                    <a:pt x="71" y="236"/>
                    <a:pt x="126" y="236"/>
                  </a:cubicBezTo>
                  <a:cubicBezTo>
                    <a:pt x="161" y="236"/>
                    <a:pt x="183" y="222"/>
                    <a:pt x="207" y="199"/>
                  </a:cubicBezTo>
                  <a:cubicBezTo>
                    <a:pt x="226" y="217"/>
                    <a:pt x="226" y="217"/>
                    <a:pt x="226" y="217"/>
                  </a:cubicBezTo>
                  <a:cubicBezTo>
                    <a:pt x="200" y="244"/>
                    <a:pt x="171" y="262"/>
                    <a:pt x="126" y="262"/>
                  </a:cubicBezTo>
                  <a:cubicBezTo>
                    <a:pt x="53" y="262"/>
                    <a:pt x="0" y="204"/>
                    <a:pt x="0" y="132"/>
                  </a:cubicBezTo>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9">
              <a:extLst>
                <a:ext uri="{FF2B5EF4-FFF2-40B4-BE49-F238E27FC236}">
                  <a16:creationId xmlns:a16="http://schemas.microsoft.com/office/drawing/2014/main" id="{D0579BB8-8FBC-6985-B5FF-3C7285AD08BD}"/>
                </a:ext>
              </a:extLst>
            </p:cNvPr>
            <p:cNvSpPr>
              <a:spLocks/>
            </p:cNvSpPr>
            <p:nvPr/>
          </p:nvSpPr>
          <p:spPr bwMode="gray">
            <a:xfrm>
              <a:off x="446405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0">
              <a:extLst>
                <a:ext uri="{FF2B5EF4-FFF2-40B4-BE49-F238E27FC236}">
                  <a16:creationId xmlns:a16="http://schemas.microsoft.com/office/drawing/2014/main" id="{2EA47D5A-480A-ECF5-06C4-851D91A67FA2}"/>
                </a:ext>
              </a:extLst>
            </p:cNvPr>
            <p:cNvSpPr>
              <a:spLocks/>
            </p:cNvSpPr>
            <p:nvPr/>
          </p:nvSpPr>
          <p:spPr bwMode="gray">
            <a:xfrm>
              <a:off x="534035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3"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1">
              <a:extLst>
                <a:ext uri="{FF2B5EF4-FFF2-40B4-BE49-F238E27FC236}">
                  <a16:creationId xmlns:a16="http://schemas.microsoft.com/office/drawing/2014/main" id="{56243ACC-9178-14C0-B8F3-99517A27F204}"/>
                </a:ext>
              </a:extLst>
            </p:cNvPr>
            <p:cNvSpPr>
              <a:spLocks/>
            </p:cNvSpPr>
            <p:nvPr/>
          </p:nvSpPr>
          <p:spPr bwMode="gray">
            <a:xfrm>
              <a:off x="577850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5"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2">
              <a:extLst>
                <a:ext uri="{FF2B5EF4-FFF2-40B4-BE49-F238E27FC236}">
                  <a16:creationId xmlns:a16="http://schemas.microsoft.com/office/drawing/2014/main" id="{8150880D-7BA9-981C-77E7-5578D9BF2F50}"/>
                </a:ext>
              </a:extLst>
            </p:cNvPr>
            <p:cNvSpPr>
              <a:spLocks/>
            </p:cNvSpPr>
            <p:nvPr/>
          </p:nvSpPr>
          <p:spPr bwMode="gray">
            <a:xfrm>
              <a:off x="692150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3">
              <a:extLst>
                <a:ext uri="{FF2B5EF4-FFF2-40B4-BE49-F238E27FC236}">
                  <a16:creationId xmlns:a16="http://schemas.microsoft.com/office/drawing/2014/main" id="{581E7975-61B1-083E-8546-1EB72392C557}"/>
                </a:ext>
              </a:extLst>
            </p:cNvPr>
            <p:cNvSpPr>
              <a:spLocks/>
            </p:cNvSpPr>
            <p:nvPr/>
          </p:nvSpPr>
          <p:spPr bwMode="gray">
            <a:xfrm>
              <a:off x="7880350" y="5445125"/>
              <a:ext cx="627063" cy="950913"/>
            </a:xfrm>
            <a:custGeom>
              <a:avLst/>
              <a:gdLst>
                <a:gd name="T0" fmla="*/ 0 w 395"/>
                <a:gd name="T1" fmla="*/ 0 h 599"/>
                <a:gd name="T2" fmla="*/ 0 w 395"/>
                <a:gd name="T3" fmla="*/ 2147483646 h 599"/>
                <a:gd name="T4" fmla="*/ 2147483646 w 395"/>
                <a:gd name="T5" fmla="*/ 2147483646 h 599"/>
                <a:gd name="T6" fmla="*/ 2147483646 w 395"/>
                <a:gd name="T7" fmla="*/ 2147483646 h 599"/>
                <a:gd name="T8" fmla="*/ 2147483646 w 395"/>
                <a:gd name="T9" fmla="*/ 2147483646 h 599"/>
                <a:gd name="T10" fmla="*/ 2147483646 w 395"/>
                <a:gd name="T11" fmla="*/ 0 h 599"/>
                <a:gd name="T12" fmla="*/ 0 w 395"/>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5" h="599">
                  <a:moveTo>
                    <a:pt x="0" y="0"/>
                  </a:moveTo>
                  <a:lnTo>
                    <a:pt x="0" y="599"/>
                  </a:lnTo>
                  <a:lnTo>
                    <a:pt x="395" y="599"/>
                  </a:lnTo>
                  <a:lnTo>
                    <a:pt x="395" y="535"/>
                  </a:lnTo>
                  <a:lnTo>
                    <a:pt x="65" y="535"/>
                  </a:lnTo>
                  <a:lnTo>
                    <a:pt x="65"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4">
              <a:extLst>
                <a:ext uri="{FF2B5EF4-FFF2-40B4-BE49-F238E27FC236}">
                  <a16:creationId xmlns:a16="http://schemas.microsoft.com/office/drawing/2014/main" id="{9888D866-EDD5-A55D-E298-0035BD1A7B94}"/>
                </a:ext>
              </a:extLst>
            </p:cNvPr>
            <p:cNvSpPr>
              <a:spLocks/>
            </p:cNvSpPr>
            <p:nvPr/>
          </p:nvSpPr>
          <p:spPr bwMode="gray">
            <a:xfrm>
              <a:off x="8767763" y="5445125"/>
              <a:ext cx="630238" cy="950913"/>
            </a:xfrm>
            <a:custGeom>
              <a:avLst/>
              <a:gdLst>
                <a:gd name="T0" fmla="*/ 0 w 397"/>
                <a:gd name="T1" fmla="*/ 0 h 599"/>
                <a:gd name="T2" fmla="*/ 0 w 397"/>
                <a:gd name="T3" fmla="*/ 2147483646 h 599"/>
                <a:gd name="T4" fmla="*/ 2147483646 w 397"/>
                <a:gd name="T5" fmla="*/ 2147483646 h 599"/>
                <a:gd name="T6" fmla="*/ 2147483646 w 397"/>
                <a:gd name="T7" fmla="*/ 2147483646 h 599"/>
                <a:gd name="T8" fmla="*/ 2147483646 w 397"/>
                <a:gd name="T9" fmla="*/ 2147483646 h 599"/>
                <a:gd name="T10" fmla="*/ 2147483646 w 397"/>
                <a:gd name="T11" fmla="*/ 0 h 599"/>
                <a:gd name="T12" fmla="*/ 0 w 397"/>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 h="599">
                  <a:moveTo>
                    <a:pt x="0" y="0"/>
                  </a:moveTo>
                  <a:lnTo>
                    <a:pt x="0" y="599"/>
                  </a:lnTo>
                  <a:lnTo>
                    <a:pt x="397" y="599"/>
                  </a:lnTo>
                  <a:lnTo>
                    <a:pt x="397" y="535"/>
                  </a:lnTo>
                  <a:lnTo>
                    <a:pt x="68" y="535"/>
                  </a:lnTo>
                  <a:lnTo>
                    <a:pt x="68"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 name="copyright">
            <a:extLst>
              <a:ext uri="{FF2B5EF4-FFF2-40B4-BE49-F238E27FC236}">
                <a16:creationId xmlns:a16="http://schemas.microsoft.com/office/drawing/2014/main" id="{008080C3-D005-88CD-B2F8-A50BF8E87D79}"/>
              </a:ext>
            </a:extLst>
          </p:cNvPr>
          <p:cNvSpPr/>
          <p:nvPr/>
        </p:nvSpPr>
        <p:spPr>
          <a:xfrm>
            <a:off x="9823451" y="6318365"/>
            <a:ext cx="1758949" cy="205184"/>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anchor="ctr"/>
          <a:lstStyle/>
          <a:p>
            <a:pPr algn="r" eaLnBrk="1" fontAlgn="auto" hangingPunct="1">
              <a:spcBef>
                <a:spcPts val="0"/>
              </a:spcBef>
              <a:spcAft>
                <a:spcPts val="0"/>
              </a:spcAft>
              <a:defRPr/>
            </a:pPr>
            <a:r>
              <a:rPr sz="1200" dirty="0"/>
              <a:t>© </a:t>
            </a:r>
            <a:fld id="{92A9496F-C4F8-4EDA-AFA6-10B18EB3D79A}" type="datetimeyyyy">
              <a:rPr lang="en-US" sz="1200"/>
              <a:pPr algn="r" eaLnBrk="1" fontAlgn="auto" hangingPunct="1">
                <a:spcBef>
                  <a:spcPts val="0"/>
                </a:spcBef>
                <a:spcAft>
                  <a:spcPts val="0"/>
                </a:spcAft>
                <a:defRPr/>
              </a:pPr>
              <a:t>2023</a:t>
            </a:fld>
            <a:r>
              <a:rPr sz="1200" dirty="0"/>
              <a:t> Bracewell LLP</a:t>
            </a:r>
          </a:p>
        </p:txBody>
      </p:sp>
      <p:sp>
        <p:nvSpPr>
          <p:cNvPr id="18" name="Text Placeholder 17"/>
          <p:cNvSpPr>
            <a:spLocks noGrp="1"/>
          </p:cNvSpPr>
          <p:nvPr>
            <p:ph type="body" sz="quarter" idx="16"/>
          </p:nvPr>
        </p:nvSpPr>
        <p:spPr>
          <a:xfrm>
            <a:off x="609600" y="609600"/>
            <a:ext cx="11215283" cy="5147381"/>
          </a:xfrm>
          <a:solidFill>
            <a:schemeClr val="accent5"/>
          </a:solidFill>
        </p:spPr>
        <p:txBody>
          <a:bodyPr lIns="274320" tIns="640080" rIns="457200" bIns="457200"/>
          <a:lstStyle>
            <a:lvl1pPr marL="0" indent="0">
              <a:lnSpc>
                <a:spcPct val="100000"/>
              </a:lnSpc>
              <a:spcBef>
                <a:spcPts val="0"/>
              </a:spcBef>
              <a:buNone/>
              <a:defRPr sz="4267">
                <a:solidFill>
                  <a:schemeClr val="bg1"/>
                </a:solidFill>
              </a:defRPr>
            </a:lvl1pPr>
            <a:lvl2pPr marL="0" indent="0">
              <a:lnSpc>
                <a:spcPct val="100000"/>
              </a:lnSpc>
              <a:spcBef>
                <a:spcPts val="0"/>
              </a:spcBef>
              <a:buNone/>
              <a:defRPr sz="4267">
                <a:solidFill>
                  <a:schemeClr val="bg2"/>
                </a:solidFill>
              </a:defRPr>
            </a:lvl2pPr>
            <a:lvl3pPr marL="0" indent="0">
              <a:lnSpc>
                <a:spcPct val="100000"/>
              </a:lnSpc>
              <a:spcBef>
                <a:spcPts val="0"/>
              </a:spcBef>
              <a:buNone/>
              <a:defRPr sz="4267">
                <a:solidFill>
                  <a:schemeClr val="bg2"/>
                </a:solidFill>
              </a:defRPr>
            </a:lvl3pPr>
            <a:lvl4pPr marL="0" indent="0">
              <a:lnSpc>
                <a:spcPct val="100000"/>
              </a:lnSpc>
              <a:spcBef>
                <a:spcPts val="0"/>
              </a:spcBef>
              <a:buNone/>
              <a:defRPr sz="4267">
                <a:solidFill>
                  <a:schemeClr val="bg2"/>
                </a:solidFill>
              </a:defRPr>
            </a:lvl4pPr>
            <a:lvl5pPr marL="0" indent="0">
              <a:lnSpc>
                <a:spcPct val="100000"/>
              </a:lnSpc>
              <a:spcBef>
                <a:spcPts val="0"/>
              </a:spcBef>
              <a:buNone/>
              <a:defRPr sz="4267">
                <a:solidFill>
                  <a:schemeClr val="bg2"/>
                </a:solidFill>
              </a:defRPr>
            </a:lvl5pPr>
            <a:lvl6pPr marL="0" indent="0">
              <a:lnSpc>
                <a:spcPct val="100000"/>
              </a:lnSpc>
              <a:spcBef>
                <a:spcPts val="0"/>
              </a:spcBef>
              <a:buNone/>
              <a:defRPr sz="4267">
                <a:solidFill>
                  <a:schemeClr val="bg2"/>
                </a:solidFill>
              </a:defRPr>
            </a:lvl6pPr>
            <a:lvl7pPr marL="0" indent="0">
              <a:lnSpc>
                <a:spcPct val="100000"/>
              </a:lnSpc>
              <a:spcBef>
                <a:spcPts val="0"/>
              </a:spcBef>
              <a:buNone/>
              <a:defRPr sz="4267">
                <a:solidFill>
                  <a:schemeClr val="bg2"/>
                </a:solidFill>
              </a:defRPr>
            </a:lvl7pPr>
            <a:lvl8pPr marL="0" indent="0">
              <a:lnSpc>
                <a:spcPct val="100000"/>
              </a:lnSpc>
              <a:spcBef>
                <a:spcPts val="0"/>
              </a:spcBef>
              <a:buNone/>
              <a:defRPr sz="4267">
                <a:solidFill>
                  <a:schemeClr val="bg2"/>
                </a:solidFill>
              </a:defRPr>
            </a:lvl8pPr>
            <a:lvl9pPr marL="0" indent="0">
              <a:lnSpc>
                <a:spcPct val="100000"/>
              </a:lnSpc>
              <a:spcBef>
                <a:spcPts val="0"/>
              </a:spcBef>
              <a:buNone/>
              <a:defRPr sz="4267">
                <a:solidFill>
                  <a:schemeClr val="bg2"/>
                </a:solidFill>
              </a:defRPr>
            </a:lvl9pPr>
          </a:lstStyle>
          <a:p>
            <a:pPr lvl="0"/>
            <a:r>
              <a:rPr lang="en-US"/>
              <a:t>Click to edit Master text styles</a:t>
            </a:r>
          </a:p>
        </p:txBody>
      </p:sp>
      <p:sp>
        <p:nvSpPr>
          <p:cNvPr id="2" name="Title 1"/>
          <p:cNvSpPr>
            <a:spLocks noGrp="1"/>
          </p:cNvSpPr>
          <p:nvPr>
            <p:ph type="title"/>
          </p:nvPr>
        </p:nvSpPr>
        <p:spPr>
          <a:xfrm>
            <a:off x="365760" y="367372"/>
            <a:ext cx="11215283" cy="5147381"/>
          </a:xfrm>
          <a:ln w="12700">
            <a:solidFill>
              <a:srgbClr val="000000"/>
            </a:solidFill>
          </a:ln>
        </p:spPr>
        <p:txBody>
          <a:bodyPr lIns="548640" tIns="914400" anchor="t"/>
          <a:lstStyle>
            <a:lvl1pPr>
              <a:lnSpc>
                <a:spcPct val="100000"/>
              </a:lnSpc>
              <a:defRPr sz="4400">
                <a:solidFill>
                  <a:schemeClr val="tx1"/>
                </a:solidFill>
              </a:defRPr>
            </a:lvl1pPr>
          </a:lstStyle>
          <a:p>
            <a:r>
              <a:rPr lang="en-US"/>
              <a:t>Click to edit Master title style</a:t>
            </a:r>
            <a:endParaRPr dirty="0"/>
          </a:p>
        </p:txBody>
      </p:sp>
      <p:sp>
        <p:nvSpPr>
          <p:cNvPr id="20" name="Text Placeholder 18"/>
          <p:cNvSpPr>
            <a:spLocks noGrp="1"/>
          </p:cNvSpPr>
          <p:nvPr>
            <p:ph type="body" sz="quarter" idx="13"/>
          </p:nvPr>
        </p:nvSpPr>
        <p:spPr>
          <a:xfrm>
            <a:off x="914400" y="644825"/>
            <a:ext cx="5486400" cy="696304"/>
          </a:xfrm>
        </p:spPr>
        <p:txBody>
          <a:bodyPr anchor="b"/>
          <a:lstStyle>
            <a:lvl1pPr marL="0" indent="0">
              <a:spcBef>
                <a:spcPts val="0"/>
              </a:spcBef>
              <a:buNone/>
              <a:defRPr sz="2400" b="1">
                <a:solidFill>
                  <a:schemeClr val="tx1"/>
                </a:solidFill>
              </a:defRPr>
            </a:lvl1pPr>
            <a:lvl2pPr marL="0" indent="0">
              <a:spcBef>
                <a:spcPts val="0"/>
              </a:spcBef>
              <a:buNone/>
              <a:defRPr sz="2133" b="1"/>
            </a:lvl2pPr>
            <a:lvl3pPr marL="0" indent="0">
              <a:spcBef>
                <a:spcPts val="0"/>
              </a:spcBef>
              <a:buNone/>
              <a:defRPr sz="2133" b="1"/>
            </a:lvl3pPr>
            <a:lvl4pPr marL="0" indent="0">
              <a:spcBef>
                <a:spcPts val="0"/>
              </a:spcBef>
              <a:buNone/>
              <a:defRPr sz="2133" b="1"/>
            </a:lvl4pPr>
            <a:lvl5pPr marL="0" indent="0">
              <a:spcBef>
                <a:spcPts val="0"/>
              </a:spcBef>
              <a:buNone/>
              <a:defRPr sz="2133" b="1"/>
            </a:lvl5pPr>
            <a:lvl6pPr marL="0" indent="0">
              <a:spcBef>
                <a:spcPts val="0"/>
              </a:spcBef>
              <a:buNone/>
              <a:defRPr sz="2133" b="1"/>
            </a:lvl6pPr>
            <a:lvl7pPr marL="0" indent="0">
              <a:spcBef>
                <a:spcPts val="0"/>
              </a:spcBef>
              <a:buNone/>
              <a:defRPr sz="2133" b="1"/>
            </a:lvl7pPr>
            <a:lvl8pPr marL="0" indent="0">
              <a:spcBef>
                <a:spcPts val="0"/>
              </a:spcBef>
              <a:buNone/>
              <a:defRPr sz="2133" b="1"/>
            </a:lvl8pPr>
            <a:lvl9pPr marL="0" indent="0">
              <a:spcBef>
                <a:spcPts val="0"/>
              </a:spcBef>
              <a:buNone/>
              <a:defRPr sz="2133" b="1"/>
            </a:lvl9pPr>
          </a:lstStyle>
          <a:p>
            <a:pPr lvl="0"/>
            <a:r>
              <a:rPr lang="en-US"/>
              <a:t>Click to edit Master text styles</a:t>
            </a:r>
          </a:p>
        </p:txBody>
      </p:sp>
      <p:sp>
        <p:nvSpPr>
          <p:cNvPr id="21" name="Subtitle 2"/>
          <p:cNvSpPr>
            <a:spLocks noGrp="1"/>
          </p:cNvSpPr>
          <p:nvPr>
            <p:ph type="subTitle" idx="1"/>
          </p:nvPr>
        </p:nvSpPr>
        <p:spPr>
          <a:xfrm>
            <a:off x="914400" y="3840480"/>
            <a:ext cx="4998720" cy="731520"/>
          </a:xfrm>
        </p:spPr>
        <p:txBody>
          <a:bodyPr>
            <a:noAutofit/>
          </a:bodyPr>
          <a:lstStyle>
            <a:lvl1pPr marL="0" indent="0" algn="l">
              <a:lnSpc>
                <a:spcPct val="100000"/>
              </a:lnSpc>
              <a:spcBef>
                <a:spcPts val="0"/>
              </a:spcBef>
              <a:buNone/>
              <a:defRPr sz="2400" b="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852256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Disclaimer D">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DD9050-A64D-5494-0330-424E27CE01BE}"/>
              </a:ext>
            </a:extLst>
          </p:cNvPr>
          <p:cNvSpPr/>
          <p:nvPr/>
        </p:nvSpPr>
        <p:spPr bwMode="ltGray">
          <a:xfrm>
            <a:off x="854075" y="1219200"/>
            <a:ext cx="10653713" cy="417195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sp>
        <p:nvSpPr>
          <p:cNvPr id="3" name="Rectangle 2">
            <a:extLst>
              <a:ext uri="{FF2B5EF4-FFF2-40B4-BE49-F238E27FC236}">
                <a16:creationId xmlns:a16="http://schemas.microsoft.com/office/drawing/2014/main" id="{AF64B2F4-887C-222C-873E-7B12A81E5812}"/>
              </a:ext>
            </a:extLst>
          </p:cNvPr>
          <p:cNvSpPr/>
          <p:nvPr/>
        </p:nvSpPr>
        <p:spPr>
          <a:xfrm>
            <a:off x="612775" y="974725"/>
            <a:ext cx="10653713" cy="4089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sp>
        <p:nvSpPr>
          <p:cNvPr id="4" name="TextBox 19">
            <a:extLst>
              <a:ext uri="{FF2B5EF4-FFF2-40B4-BE49-F238E27FC236}">
                <a16:creationId xmlns:a16="http://schemas.microsoft.com/office/drawing/2014/main" id="{A53D6D00-9303-1A67-0C02-A8D20B494BB0}"/>
              </a:ext>
            </a:extLst>
          </p:cNvPr>
          <p:cNvSpPr txBox="1">
            <a:spLocks noChangeArrowheads="1"/>
          </p:cNvSpPr>
          <p:nvPr/>
        </p:nvSpPr>
        <p:spPr bwMode="auto">
          <a:xfrm>
            <a:off x="1243013" y="2000250"/>
            <a:ext cx="9601200" cy="2230438"/>
          </a:xfrm>
          <a:prstGeom prst="rect">
            <a:avLst/>
          </a:prstGeom>
          <a:noFill/>
          <a:ln>
            <a:noFill/>
          </a:ln>
        </p:spPr>
        <p:txBody>
          <a:bodyPr anchor="ctr"/>
          <a:lstStyle>
            <a:lvl1pPr>
              <a:defRPr sz="1300">
                <a:solidFill>
                  <a:schemeClr val="tx1"/>
                </a:solidFill>
                <a:latin typeface="Arial" panose="020B0604020202020204" pitchFamily="34" charset="0"/>
              </a:defRPr>
            </a:lvl1pPr>
            <a:lvl2pPr marL="742950" indent="-285750">
              <a:defRPr sz="1300">
                <a:solidFill>
                  <a:schemeClr val="tx1"/>
                </a:solidFill>
                <a:latin typeface="Arial" panose="020B0604020202020204" pitchFamily="34" charset="0"/>
              </a:defRPr>
            </a:lvl2pPr>
            <a:lvl3pPr marL="1143000" indent="-228600">
              <a:defRPr sz="1300">
                <a:solidFill>
                  <a:schemeClr val="tx1"/>
                </a:solidFill>
                <a:latin typeface="Arial" panose="020B0604020202020204" pitchFamily="34" charset="0"/>
              </a:defRPr>
            </a:lvl3pPr>
            <a:lvl4pPr marL="1600200" indent="-228600">
              <a:defRPr sz="1300">
                <a:solidFill>
                  <a:schemeClr val="tx1"/>
                </a:solidFill>
                <a:latin typeface="Arial" panose="020B0604020202020204" pitchFamily="34" charset="0"/>
              </a:defRPr>
            </a:lvl4pPr>
            <a:lvl5pPr marL="2057400" indent="-228600">
              <a:defRPr sz="1300">
                <a:solidFill>
                  <a:schemeClr val="tx1"/>
                </a:solidFill>
                <a:latin typeface="Arial" panose="020B0604020202020204" pitchFamily="34" charset="0"/>
              </a:defRPr>
            </a:lvl5pPr>
            <a:lvl6pPr marL="2514600" indent="-228600" defTabSz="685800" fontAlgn="base">
              <a:spcBef>
                <a:spcPct val="0"/>
              </a:spcBef>
              <a:spcAft>
                <a:spcPct val="0"/>
              </a:spcAft>
              <a:defRPr sz="1300">
                <a:solidFill>
                  <a:schemeClr val="tx1"/>
                </a:solidFill>
                <a:latin typeface="Arial" panose="020B0604020202020204" pitchFamily="34" charset="0"/>
              </a:defRPr>
            </a:lvl6pPr>
            <a:lvl7pPr marL="2971800" indent="-228600" defTabSz="685800" fontAlgn="base">
              <a:spcBef>
                <a:spcPct val="0"/>
              </a:spcBef>
              <a:spcAft>
                <a:spcPct val="0"/>
              </a:spcAft>
              <a:defRPr sz="1300">
                <a:solidFill>
                  <a:schemeClr val="tx1"/>
                </a:solidFill>
                <a:latin typeface="Arial" panose="020B0604020202020204" pitchFamily="34" charset="0"/>
              </a:defRPr>
            </a:lvl7pPr>
            <a:lvl8pPr marL="3429000" indent="-228600" defTabSz="685800" fontAlgn="base">
              <a:spcBef>
                <a:spcPct val="0"/>
              </a:spcBef>
              <a:spcAft>
                <a:spcPct val="0"/>
              </a:spcAft>
              <a:defRPr sz="1300">
                <a:solidFill>
                  <a:schemeClr val="tx1"/>
                </a:solidFill>
                <a:latin typeface="Arial" panose="020B0604020202020204" pitchFamily="34" charset="0"/>
              </a:defRPr>
            </a:lvl8pPr>
            <a:lvl9pPr marL="3886200" indent="-228600" defTabSz="685800" fontAlgn="base">
              <a:spcBef>
                <a:spcPct val="0"/>
              </a:spcBef>
              <a:spcAft>
                <a:spcPct val="0"/>
              </a:spcAft>
              <a:defRPr sz="1300">
                <a:solidFill>
                  <a:schemeClr val="tx1"/>
                </a:solidFill>
                <a:latin typeface="Arial" panose="020B0604020202020204" pitchFamily="34" charset="0"/>
              </a:defRPr>
            </a:lvl9pPr>
          </a:lstStyle>
          <a:p>
            <a:pPr eaLnBrk="1" hangingPunct="1">
              <a:defRPr/>
            </a:pPr>
            <a:r>
              <a:rPr lang="en-US" altLang="en-US" sz="1800" i="1"/>
              <a:t>This presentation is provided for informational purposes only and should not be considered specific legal advice on any subject matter. You should contact your attorney to obtain advice with respect to any particular issue or problem. The content of  this presentation contains general information and may not reflect current legal developments, verdicts or settlements. Use of and access to this presentation does not create an attorney-client relationship between you and Bracewell. </a:t>
            </a:r>
          </a:p>
        </p:txBody>
      </p:sp>
      <p:pic>
        <p:nvPicPr>
          <p:cNvPr id="5" name="Picture 20">
            <a:extLst>
              <a:ext uri="{FF2B5EF4-FFF2-40B4-BE49-F238E27FC236}">
                <a16:creationId xmlns:a16="http://schemas.microsoft.com/office/drawing/2014/main" id="{FA69767D-ADB8-80ED-BF24-60F26C08A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116638"/>
            <a:ext cx="28051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a:extLst>
              <a:ext uri="{FF2B5EF4-FFF2-40B4-BE49-F238E27FC236}">
                <a16:creationId xmlns:a16="http://schemas.microsoft.com/office/drawing/2014/main" id="{1DB241E2-7CAD-4B57-BBCF-8FE8E2B745B9}"/>
              </a:ext>
            </a:extLst>
          </p:cNvPr>
          <p:cNvSpPr>
            <a:spLocks noGrp="1"/>
          </p:cNvSpPr>
          <p:nvPr>
            <p:ph type="ftr" sz="quarter" idx="10"/>
          </p:nvPr>
        </p:nvSpPr>
        <p:spPr/>
        <p:txBody>
          <a:bodyPr/>
          <a:lstStyle>
            <a:lvl1pPr>
              <a:defRPr>
                <a:solidFill>
                  <a:schemeClr val="bg1"/>
                </a:solidFill>
              </a:defRPr>
            </a:lvl1pPr>
          </a:lstStyle>
          <a:p>
            <a:pPr>
              <a:defRPr/>
            </a:pPr>
            <a:endParaRPr lang="en-US"/>
          </a:p>
        </p:txBody>
      </p:sp>
      <p:sp>
        <p:nvSpPr>
          <p:cNvPr id="7" name="Slide Number Placeholder 5">
            <a:extLst>
              <a:ext uri="{FF2B5EF4-FFF2-40B4-BE49-F238E27FC236}">
                <a16:creationId xmlns:a16="http://schemas.microsoft.com/office/drawing/2014/main" id="{92B8C374-A3BB-04EF-36A5-03FCE19F30EA}"/>
              </a:ext>
            </a:extLst>
          </p:cNvPr>
          <p:cNvSpPr>
            <a:spLocks noGrp="1"/>
          </p:cNvSpPr>
          <p:nvPr>
            <p:ph type="sldNum" sz="quarter" idx="11"/>
          </p:nvPr>
        </p:nvSpPr>
        <p:spPr/>
        <p:txBody>
          <a:bodyPr/>
          <a:lstStyle>
            <a:lvl1pPr>
              <a:defRPr>
                <a:solidFill>
                  <a:schemeClr val="bg1"/>
                </a:solidFill>
              </a:defRPr>
            </a:lvl1pPr>
          </a:lstStyle>
          <a:p>
            <a:pPr>
              <a:defRPr/>
            </a:pPr>
            <a:fld id="{E3F37D38-61DD-42B8-B99D-DA392AEBBD2B}" type="slidenum">
              <a:rPr lang="en-US"/>
              <a:pPr>
                <a:defRPr/>
              </a:pPr>
              <a:t>‹#›</a:t>
            </a:fld>
            <a:endParaRPr lang="en-US"/>
          </a:p>
        </p:txBody>
      </p:sp>
    </p:spTree>
    <p:extLst>
      <p:ext uri="{BB962C8B-B14F-4D97-AF65-F5344CB8AC3E}">
        <p14:creationId xmlns:p14="http://schemas.microsoft.com/office/powerpoint/2010/main" val="2105627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5ABE83C6-C5E9-7F2D-906A-A304208DE402}"/>
              </a:ext>
            </a:extLst>
          </p:cNvPr>
          <p:cNvGrpSpPr>
            <a:grpSpLocks/>
          </p:cNvGrpSpPr>
          <p:nvPr/>
        </p:nvGrpSpPr>
        <p:grpSpPr bwMode="auto">
          <a:xfrm>
            <a:off x="612775" y="6197600"/>
            <a:ext cx="2616200" cy="280988"/>
            <a:chOff x="247650" y="5429250"/>
            <a:chExt cx="9150351" cy="982663"/>
          </a:xfrm>
        </p:grpSpPr>
        <p:sp>
          <p:nvSpPr>
            <p:cNvPr id="3" name="Freeform 5">
              <a:extLst>
                <a:ext uri="{FF2B5EF4-FFF2-40B4-BE49-F238E27FC236}">
                  <a16:creationId xmlns:a16="http://schemas.microsoft.com/office/drawing/2014/main" id="{C35007CE-ADB3-C2DE-EE8D-3E9EB8542533}"/>
                </a:ext>
              </a:extLst>
            </p:cNvPr>
            <p:cNvSpPr>
              <a:spLocks noEditPoints="1"/>
            </p:cNvSpPr>
            <p:nvPr/>
          </p:nvSpPr>
          <p:spPr bwMode="gray">
            <a:xfrm>
              <a:off x="247650" y="5445125"/>
              <a:ext cx="749300" cy="950913"/>
            </a:xfrm>
            <a:custGeom>
              <a:avLst/>
              <a:gdLst>
                <a:gd name="T0" fmla="*/ 0 w 202"/>
                <a:gd name="T1" fmla="*/ 0 h 254"/>
                <a:gd name="T2" fmla="*/ 2147483646 w 202"/>
                <a:gd name="T3" fmla="*/ 0 h 254"/>
                <a:gd name="T4" fmla="*/ 2147483646 w 202"/>
                <a:gd name="T5" fmla="*/ 2147483646 h 254"/>
                <a:gd name="T6" fmla="*/ 2147483646 w 202"/>
                <a:gd name="T7" fmla="*/ 2147483646 h 254"/>
                <a:gd name="T8" fmla="*/ 2147483646 w 202"/>
                <a:gd name="T9" fmla="*/ 2147483646 h 254"/>
                <a:gd name="T10" fmla="*/ 2147483646 w 202"/>
                <a:gd name="T11" fmla="*/ 2147483646 h 254"/>
                <a:gd name="T12" fmla="*/ 2147483646 w 202"/>
                <a:gd name="T13" fmla="*/ 2147483646 h 254"/>
                <a:gd name="T14" fmla="*/ 2147483646 w 202"/>
                <a:gd name="T15" fmla="*/ 2147483646 h 254"/>
                <a:gd name="T16" fmla="*/ 2147483646 w 202"/>
                <a:gd name="T17" fmla="*/ 2147483646 h 254"/>
                <a:gd name="T18" fmla="*/ 0 w 202"/>
                <a:gd name="T19" fmla="*/ 2147483646 h 254"/>
                <a:gd name="T20" fmla="*/ 0 w 202"/>
                <a:gd name="T21" fmla="*/ 0 h 254"/>
                <a:gd name="T22" fmla="*/ 2147483646 w 202"/>
                <a:gd name="T23" fmla="*/ 2147483646 h 254"/>
                <a:gd name="T24" fmla="*/ 2147483646 w 202"/>
                <a:gd name="T25" fmla="*/ 2147483646 h 254"/>
                <a:gd name="T26" fmla="*/ 2147483646 w 202"/>
                <a:gd name="T27" fmla="*/ 2147483646 h 254"/>
                <a:gd name="T28" fmla="*/ 2147483646 w 202"/>
                <a:gd name="T29" fmla="*/ 2147483646 h 254"/>
                <a:gd name="T30" fmla="*/ 2147483646 w 202"/>
                <a:gd name="T31" fmla="*/ 2147483646 h 254"/>
                <a:gd name="T32" fmla="*/ 2147483646 w 202"/>
                <a:gd name="T33" fmla="*/ 2147483646 h 254"/>
                <a:gd name="T34" fmla="*/ 2147483646 w 202"/>
                <a:gd name="T35" fmla="*/ 2147483646 h 254"/>
                <a:gd name="T36" fmla="*/ 2147483646 w 202"/>
                <a:gd name="T37" fmla="*/ 2147483646 h 254"/>
                <a:gd name="T38" fmla="*/ 2147483646 w 202"/>
                <a:gd name="T39" fmla="*/ 2147483646 h 254"/>
                <a:gd name="T40" fmla="*/ 2147483646 w 202"/>
                <a:gd name="T41" fmla="*/ 2147483646 h 254"/>
                <a:gd name="T42" fmla="*/ 2147483646 w 202"/>
                <a:gd name="T43" fmla="*/ 2147483646 h 254"/>
                <a:gd name="T44" fmla="*/ 2147483646 w 202"/>
                <a:gd name="T45" fmla="*/ 2147483646 h 254"/>
                <a:gd name="T46" fmla="*/ 2147483646 w 202"/>
                <a:gd name="T47" fmla="*/ 2147483646 h 254"/>
                <a:gd name="T48" fmla="*/ 2147483646 w 202"/>
                <a:gd name="T49" fmla="*/ 2147483646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2" h="254">
                  <a:moveTo>
                    <a:pt x="0" y="0"/>
                  </a:moveTo>
                  <a:cubicBezTo>
                    <a:pt x="106" y="0"/>
                    <a:pt x="106" y="0"/>
                    <a:pt x="106" y="0"/>
                  </a:cubicBezTo>
                  <a:cubicBezTo>
                    <a:pt x="135" y="0"/>
                    <a:pt x="158" y="8"/>
                    <a:pt x="172" y="22"/>
                  </a:cubicBezTo>
                  <a:cubicBezTo>
                    <a:pt x="182" y="33"/>
                    <a:pt x="188" y="47"/>
                    <a:pt x="188" y="63"/>
                  </a:cubicBezTo>
                  <a:cubicBezTo>
                    <a:pt x="188" y="64"/>
                    <a:pt x="188" y="64"/>
                    <a:pt x="188" y="64"/>
                  </a:cubicBezTo>
                  <a:cubicBezTo>
                    <a:pt x="188" y="97"/>
                    <a:pt x="168" y="114"/>
                    <a:pt x="148" y="122"/>
                  </a:cubicBezTo>
                  <a:cubicBezTo>
                    <a:pt x="178" y="132"/>
                    <a:pt x="202" y="149"/>
                    <a:pt x="202" y="184"/>
                  </a:cubicBezTo>
                  <a:cubicBezTo>
                    <a:pt x="202" y="184"/>
                    <a:pt x="202" y="184"/>
                    <a:pt x="202" y="184"/>
                  </a:cubicBezTo>
                  <a:cubicBezTo>
                    <a:pt x="202" y="228"/>
                    <a:pt x="166" y="254"/>
                    <a:pt x="111" y="254"/>
                  </a:cubicBezTo>
                  <a:cubicBezTo>
                    <a:pt x="0" y="254"/>
                    <a:pt x="0" y="254"/>
                    <a:pt x="0" y="254"/>
                  </a:cubicBezTo>
                  <a:lnTo>
                    <a:pt x="0" y="0"/>
                  </a:lnTo>
                  <a:close/>
                  <a:moveTo>
                    <a:pt x="102" y="113"/>
                  </a:moveTo>
                  <a:cubicBezTo>
                    <a:pt x="136" y="113"/>
                    <a:pt x="159" y="97"/>
                    <a:pt x="159" y="68"/>
                  </a:cubicBezTo>
                  <a:cubicBezTo>
                    <a:pt x="159" y="67"/>
                    <a:pt x="159" y="67"/>
                    <a:pt x="159" y="67"/>
                  </a:cubicBezTo>
                  <a:cubicBezTo>
                    <a:pt x="159" y="42"/>
                    <a:pt x="140" y="26"/>
                    <a:pt x="104" y="26"/>
                  </a:cubicBezTo>
                  <a:cubicBezTo>
                    <a:pt x="28" y="26"/>
                    <a:pt x="28" y="26"/>
                    <a:pt x="28" y="26"/>
                  </a:cubicBezTo>
                  <a:cubicBezTo>
                    <a:pt x="28" y="113"/>
                    <a:pt x="28" y="113"/>
                    <a:pt x="28" y="113"/>
                  </a:cubicBezTo>
                  <a:lnTo>
                    <a:pt x="102" y="113"/>
                  </a:lnTo>
                  <a:close/>
                  <a:moveTo>
                    <a:pt x="112" y="228"/>
                  </a:moveTo>
                  <a:cubicBezTo>
                    <a:pt x="150" y="228"/>
                    <a:pt x="173" y="211"/>
                    <a:pt x="173" y="183"/>
                  </a:cubicBezTo>
                  <a:cubicBezTo>
                    <a:pt x="173" y="182"/>
                    <a:pt x="173" y="182"/>
                    <a:pt x="173" y="182"/>
                  </a:cubicBezTo>
                  <a:cubicBezTo>
                    <a:pt x="173" y="154"/>
                    <a:pt x="150" y="138"/>
                    <a:pt x="107" y="138"/>
                  </a:cubicBezTo>
                  <a:cubicBezTo>
                    <a:pt x="28" y="138"/>
                    <a:pt x="28" y="138"/>
                    <a:pt x="28" y="138"/>
                  </a:cubicBezTo>
                  <a:cubicBezTo>
                    <a:pt x="28" y="228"/>
                    <a:pt x="28" y="228"/>
                    <a:pt x="28" y="228"/>
                  </a:cubicBezTo>
                  <a:lnTo>
                    <a:pt x="112" y="228"/>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 name="Freeform 6">
              <a:extLst>
                <a:ext uri="{FF2B5EF4-FFF2-40B4-BE49-F238E27FC236}">
                  <a16:creationId xmlns:a16="http://schemas.microsoft.com/office/drawing/2014/main" id="{5A772B78-E4C3-1BF3-6B04-FA3EC7250D2B}"/>
                </a:ext>
              </a:extLst>
            </p:cNvPr>
            <p:cNvSpPr>
              <a:spLocks noEditPoints="1"/>
            </p:cNvSpPr>
            <p:nvPr/>
          </p:nvSpPr>
          <p:spPr bwMode="gray">
            <a:xfrm>
              <a:off x="1271588" y="5445125"/>
              <a:ext cx="768350" cy="950913"/>
            </a:xfrm>
            <a:custGeom>
              <a:avLst/>
              <a:gdLst>
                <a:gd name="T0" fmla="*/ 0 w 207"/>
                <a:gd name="T1" fmla="*/ 0 h 254"/>
                <a:gd name="T2" fmla="*/ 2147483646 w 207"/>
                <a:gd name="T3" fmla="*/ 0 h 254"/>
                <a:gd name="T4" fmla="*/ 2147483646 w 207"/>
                <a:gd name="T5" fmla="*/ 2147483646 h 254"/>
                <a:gd name="T6" fmla="*/ 2147483646 w 207"/>
                <a:gd name="T7" fmla="*/ 2147483646 h 254"/>
                <a:gd name="T8" fmla="*/ 2147483646 w 207"/>
                <a:gd name="T9" fmla="*/ 2147483646 h 254"/>
                <a:gd name="T10" fmla="*/ 2147483646 w 207"/>
                <a:gd name="T11" fmla="*/ 2147483646 h 254"/>
                <a:gd name="T12" fmla="*/ 2147483646 w 207"/>
                <a:gd name="T13" fmla="*/ 2147483646 h 254"/>
                <a:gd name="T14" fmla="*/ 2147483646 w 207"/>
                <a:gd name="T15" fmla="*/ 2147483646 h 254"/>
                <a:gd name="T16" fmla="*/ 2147483646 w 207"/>
                <a:gd name="T17" fmla="*/ 2147483646 h 254"/>
                <a:gd name="T18" fmla="*/ 2147483646 w 207"/>
                <a:gd name="T19" fmla="*/ 2147483646 h 254"/>
                <a:gd name="T20" fmla="*/ 2147483646 w 207"/>
                <a:gd name="T21" fmla="*/ 2147483646 h 254"/>
                <a:gd name="T22" fmla="*/ 0 w 207"/>
                <a:gd name="T23" fmla="*/ 2147483646 h 254"/>
                <a:gd name="T24" fmla="*/ 0 w 207"/>
                <a:gd name="T25" fmla="*/ 0 h 254"/>
                <a:gd name="T26" fmla="*/ 2147483646 w 207"/>
                <a:gd name="T27" fmla="*/ 2147483646 h 254"/>
                <a:gd name="T28" fmla="*/ 2147483646 w 207"/>
                <a:gd name="T29" fmla="*/ 2147483646 h 254"/>
                <a:gd name="T30" fmla="*/ 2147483646 w 207"/>
                <a:gd name="T31" fmla="*/ 2147483646 h 254"/>
                <a:gd name="T32" fmla="*/ 2147483646 w 207"/>
                <a:gd name="T33" fmla="*/ 2147483646 h 254"/>
                <a:gd name="T34" fmla="*/ 2147483646 w 207"/>
                <a:gd name="T35" fmla="*/ 2147483646 h 254"/>
                <a:gd name="T36" fmla="*/ 2147483646 w 207"/>
                <a:gd name="T37" fmla="*/ 2147483646 h 254"/>
                <a:gd name="T38" fmla="*/ 2147483646 w 207"/>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7" h="254">
                  <a:moveTo>
                    <a:pt x="0" y="0"/>
                  </a:moveTo>
                  <a:cubicBezTo>
                    <a:pt x="108" y="0"/>
                    <a:pt x="108" y="0"/>
                    <a:pt x="108" y="0"/>
                  </a:cubicBezTo>
                  <a:cubicBezTo>
                    <a:pt x="139" y="0"/>
                    <a:pt x="163" y="9"/>
                    <a:pt x="179" y="25"/>
                  </a:cubicBezTo>
                  <a:cubicBezTo>
                    <a:pt x="191" y="38"/>
                    <a:pt x="198" y="55"/>
                    <a:pt x="198" y="75"/>
                  </a:cubicBezTo>
                  <a:cubicBezTo>
                    <a:pt x="198" y="76"/>
                    <a:pt x="198" y="76"/>
                    <a:pt x="198" y="76"/>
                  </a:cubicBezTo>
                  <a:cubicBezTo>
                    <a:pt x="198" y="118"/>
                    <a:pt x="170" y="143"/>
                    <a:pt x="130" y="150"/>
                  </a:cubicBezTo>
                  <a:cubicBezTo>
                    <a:pt x="207" y="254"/>
                    <a:pt x="207" y="254"/>
                    <a:pt x="207" y="254"/>
                  </a:cubicBezTo>
                  <a:cubicBezTo>
                    <a:pt x="173" y="254"/>
                    <a:pt x="173" y="254"/>
                    <a:pt x="173" y="254"/>
                  </a:cubicBezTo>
                  <a:cubicBezTo>
                    <a:pt x="100" y="155"/>
                    <a:pt x="100" y="155"/>
                    <a:pt x="100" y="155"/>
                  </a:cubicBezTo>
                  <a:cubicBezTo>
                    <a:pt x="28" y="155"/>
                    <a:pt x="28" y="155"/>
                    <a:pt x="28" y="155"/>
                  </a:cubicBezTo>
                  <a:cubicBezTo>
                    <a:pt x="28" y="254"/>
                    <a:pt x="28" y="254"/>
                    <a:pt x="28" y="254"/>
                  </a:cubicBezTo>
                  <a:cubicBezTo>
                    <a:pt x="0" y="254"/>
                    <a:pt x="0" y="254"/>
                    <a:pt x="0" y="254"/>
                  </a:cubicBezTo>
                  <a:lnTo>
                    <a:pt x="0" y="0"/>
                  </a:lnTo>
                  <a:close/>
                  <a:moveTo>
                    <a:pt x="105" y="129"/>
                  </a:moveTo>
                  <a:cubicBezTo>
                    <a:pt x="143" y="129"/>
                    <a:pt x="170" y="110"/>
                    <a:pt x="170" y="77"/>
                  </a:cubicBezTo>
                  <a:cubicBezTo>
                    <a:pt x="170" y="76"/>
                    <a:pt x="170" y="76"/>
                    <a:pt x="170" y="76"/>
                  </a:cubicBezTo>
                  <a:cubicBezTo>
                    <a:pt x="170" y="45"/>
                    <a:pt x="146" y="26"/>
                    <a:pt x="106" y="26"/>
                  </a:cubicBezTo>
                  <a:cubicBezTo>
                    <a:pt x="28" y="26"/>
                    <a:pt x="28" y="26"/>
                    <a:pt x="28" y="26"/>
                  </a:cubicBezTo>
                  <a:cubicBezTo>
                    <a:pt x="28" y="129"/>
                    <a:pt x="28" y="129"/>
                    <a:pt x="28" y="129"/>
                  </a:cubicBezTo>
                  <a:lnTo>
                    <a:pt x="105" y="129"/>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7">
              <a:extLst>
                <a:ext uri="{FF2B5EF4-FFF2-40B4-BE49-F238E27FC236}">
                  <a16:creationId xmlns:a16="http://schemas.microsoft.com/office/drawing/2014/main" id="{29587C6D-C950-7F7A-CACA-EE8650443664}"/>
                </a:ext>
              </a:extLst>
            </p:cNvPr>
            <p:cNvSpPr>
              <a:spLocks noEditPoints="1"/>
            </p:cNvSpPr>
            <p:nvPr/>
          </p:nvSpPr>
          <p:spPr bwMode="gray">
            <a:xfrm>
              <a:off x="2219325" y="5437188"/>
              <a:ext cx="946150" cy="958850"/>
            </a:xfrm>
            <a:custGeom>
              <a:avLst/>
              <a:gdLst>
                <a:gd name="T0" fmla="*/ 2147483646 w 596"/>
                <a:gd name="T1" fmla="*/ 2147483646 h 604"/>
                <a:gd name="T2" fmla="*/ 2147483646 w 596"/>
                <a:gd name="T3" fmla="*/ 2147483646 h 604"/>
                <a:gd name="T4" fmla="*/ 2147483646 w 596"/>
                <a:gd name="T5" fmla="*/ 2147483646 h 604"/>
                <a:gd name="T6" fmla="*/ 2147483646 w 596"/>
                <a:gd name="T7" fmla="*/ 2147483646 h 604"/>
                <a:gd name="T8" fmla="*/ 2147483646 w 596"/>
                <a:gd name="T9" fmla="*/ 0 h 604"/>
                <a:gd name="T10" fmla="*/ 0 w 596"/>
                <a:gd name="T11" fmla="*/ 2147483646 h 604"/>
                <a:gd name="T12" fmla="*/ 2147483646 w 596"/>
                <a:gd name="T13" fmla="*/ 2147483646 h 604"/>
                <a:gd name="T14" fmla="*/ 2147483646 w 596"/>
                <a:gd name="T15" fmla="*/ 2147483646 h 604"/>
                <a:gd name="T16" fmla="*/ 2147483646 w 596"/>
                <a:gd name="T17" fmla="*/ 2147483646 h 604"/>
                <a:gd name="T18" fmla="*/ 2147483646 w 596"/>
                <a:gd name="T19" fmla="*/ 2147483646 h 604"/>
                <a:gd name="T20" fmla="*/ 2147483646 w 596"/>
                <a:gd name="T21" fmla="*/ 2147483646 h 604"/>
                <a:gd name="T22" fmla="*/ 2147483646 w 596"/>
                <a:gd name="T23" fmla="*/ 0 h 604"/>
                <a:gd name="T24" fmla="*/ 2147483646 w 596"/>
                <a:gd name="T25" fmla="*/ 0 h 6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6" h="604">
                  <a:moveTo>
                    <a:pt x="299" y="80"/>
                  </a:moveTo>
                  <a:lnTo>
                    <a:pt x="430" y="385"/>
                  </a:lnTo>
                  <a:lnTo>
                    <a:pt x="163" y="385"/>
                  </a:lnTo>
                  <a:lnTo>
                    <a:pt x="299" y="80"/>
                  </a:lnTo>
                  <a:close/>
                  <a:moveTo>
                    <a:pt x="268" y="0"/>
                  </a:moveTo>
                  <a:lnTo>
                    <a:pt x="0" y="604"/>
                  </a:lnTo>
                  <a:lnTo>
                    <a:pt x="67" y="604"/>
                  </a:lnTo>
                  <a:lnTo>
                    <a:pt x="137" y="446"/>
                  </a:lnTo>
                  <a:lnTo>
                    <a:pt x="458" y="446"/>
                  </a:lnTo>
                  <a:lnTo>
                    <a:pt x="526" y="604"/>
                  </a:lnTo>
                  <a:lnTo>
                    <a:pt x="596" y="604"/>
                  </a:lnTo>
                  <a:lnTo>
                    <a:pt x="329" y="0"/>
                  </a:lnTo>
                  <a:lnTo>
                    <a:pt x="268"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8">
              <a:extLst>
                <a:ext uri="{FF2B5EF4-FFF2-40B4-BE49-F238E27FC236}">
                  <a16:creationId xmlns:a16="http://schemas.microsoft.com/office/drawing/2014/main" id="{0D05A159-553D-5F40-3CF6-384B68847E09}"/>
                </a:ext>
              </a:extLst>
            </p:cNvPr>
            <p:cNvSpPr>
              <a:spLocks/>
            </p:cNvSpPr>
            <p:nvPr/>
          </p:nvSpPr>
          <p:spPr bwMode="gray">
            <a:xfrm>
              <a:off x="3321050" y="5429250"/>
              <a:ext cx="839788" cy="982663"/>
            </a:xfrm>
            <a:custGeom>
              <a:avLst/>
              <a:gdLst>
                <a:gd name="T0" fmla="*/ 0 w 226"/>
                <a:gd name="T1" fmla="*/ 2147483646 h 262"/>
                <a:gd name="T2" fmla="*/ 0 w 226"/>
                <a:gd name="T3" fmla="*/ 2147483646 h 262"/>
                <a:gd name="T4" fmla="*/ 2147483646 w 226"/>
                <a:gd name="T5" fmla="*/ 0 h 262"/>
                <a:gd name="T6" fmla="*/ 2147483646 w 226"/>
                <a:gd name="T7" fmla="*/ 2147483646 h 262"/>
                <a:gd name="T8" fmla="*/ 2147483646 w 226"/>
                <a:gd name="T9" fmla="*/ 2147483646 h 262"/>
                <a:gd name="T10" fmla="*/ 2147483646 w 226"/>
                <a:gd name="T11" fmla="*/ 2147483646 h 262"/>
                <a:gd name="T12" fmla="*/ 2147483646 w 226"/>
                <a:gd name="T13" fmla="*/ 2147483646 h 262"/>
                <a:gd name="T14" fmla="*/ 2147483646 w 226"/>
                <a:gd name="T15" fmla="*/ 2147483646 h 262"/>
                <a:gd name="T16" fmla="*/ 2147483646 w 226"/>
                <a:gd name="T17" fmla="*/ 2147483646 h 262"/>
                <a:gd name="T18" fmla="*/ 2147483646 w 226"/>
                <a:gd name="T19" fmla="*/ 2147483646 h 262"/>
                <a:gd name="T20" fmla="*/ 2147483646 w 226"/>
                <a:gd name="T21" fmla="*/ 2147483646 h 262"/>
                <a:gd name="T22" fmla="*/ 2147483646 w 226"/>
                <a:gd name="T23" fmla="*/ 2147483646 h 262"/>
                <a:gd name="T24" fmla="*/ 0 w 226"/>
                <a:gd name="T25" fmla="*/ 2147483646 h 2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6" h="262">
                  <a:moveTo>
                    <a:pt x="0" y="132"/>
                  </a:moveTo>
                  <a:cubicBezTo>
                    <a:pt x="0" y="131"/>
                    <a:pt x="0" y="131"/>
                    <a:pt x="0" y="131"/>
                  </a:cubicBezTo>
                  <a:cubicBezTo>
                    <a:pt x="0" y="59"/>
                    <a:pt x="53" y="0"/>
                    <a:pt x="127" y="0"/>
                  </a:cubicBezTo>
                  <a:cubicBezTo>
                    <a:pt x="172" y="0"/>
                    <a:pt x="199" y="16"/>
                    <a:pt x="224" y="40"/>
                  </a:cubicBezTo>
                  <a:cubicBezTo>
                    <a:pt x="205" y="61"/>
                    <a:pt x="205" y="61"/>
                    <a:pt x="205" y="61"/>
                  </a:cubicBezTo>
                  <a:cubicBezTo>
                    <a:pt x="184" y="41"/>
                    <a:pt x="160" y="26"/>
                    <a:pt x="126" y="26"/>
                  </a:cubicBezTo>
                  <a:cubicBezTo>
                    <a:pt x="71" y="26"/>
                    <a:pt x="29" y="72"/>
                    <a:pt x="29" y="130"/>
                  </a:cubicBezTo>
                  <a:cubicBezTo>
                    <a:pt x="29" y="131"/>
                    <a:pt x="29" y="131"/>
                    <a:pt x="29" y="131"/>
                  </a:cubicBezTo>
                  <a:cubicBezTo>
                    <a:pt x="29" y="190"/>
                    <a:pt x="71" y="236"/>
                    <a:pt x="126" y="236"/>
                  </a:cubicBezTo>
                  <a:cubicBezTo>
                    <a:pt x="161" y="236"/>
                    <a:pt x="183" y="222"/>
                    <a:pt x="207" y="199"/>
                  </a:cubicBezTo>
                  <a:cubicBezTo>
                    <a:pt x="226" y="217"/>
                    <a:pt x="226" y="217"/>
                    <a:pt x="226" y="217"/>
                  </a:cubicBezTo>
                  <a:cubicBezTo>
                    <a:pt x="200" y="244"/>
                    <a:pt x="171" y="262"/>
                    <a:pt x="126" y="262"/>
                  </a:cubicBezTo>
                  <a:cubicBezTo>
                    <a:pt x="53" y="262"/>
                    <a:pt x="0" y="204"/>
                    <a:pt x="0" y="132"/>
                  </a:cubicBezTo>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9">
              <a:extLst>
                <a:ext uri="{FF2B5EF4-FFF2-40B4-BE49-F238E27FC236}">
                  <a16:creationId xmlns:a16="http://schemas.microsoft.com/office/drawing/2014/main" id="{EFA04C88-2CE2-216C-FA3E-2816073B63B9}"/>
                </a:ext>
              </a:extLst>
            </p:cNvPr>
            <p:cNvSpPr>
              <a:spLocks/>
            </p:cNvSpPr>
            <p:nvPr/>
          </p:nvSpPr>
          <p:spPr bwMode="gray">
            <a:xfrm>
              <a:off x="446405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10">
              <a:extLst>
                <a:ext uri="{FF2B5EF4-FFF2-40B4-BE49-F238E27FC236}">
                  <a16:creationId xmlns:a16="http://schemas.microsoft.com/office/drawing/2014/main" id="{3AE68A24-3BC8-6B3B-DCB2-8690AF078CCF}"/>
                </a:ext>
              </a:extLst>
            </p:cNvPr>
            <p:cNvSpPr>
              <a:spLocks/>
            </p:cNvSpPr>
            <p:nvPr/>
          </p:nvSpPr>
          <p:spPr bwMode="gray">
            <a:xfrm>
              <a:off x="534035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3"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1">
              <a:extLst>
                <a:ext uri="{FF2B5EF4-FFF2-40B4-BE49-F238E27FC236}">
                  <a16:creationId xmlns:a16="http://schemas.microsoft.com/office/drawing/2014/main" id="{DAF48697-DBCB-51A1-F2D1-35145121ADEB}"/>
                </a:ext>
              </a:extLst>
            </p:cNvPr>
            <p:cNvSpPr>
              <a:spLocks/>
            </p:cNvSpPr>
            <p:nvPr/>
          </p:nvSpPr>
          <p:spPr bwMode="gray">
            <a:xfrm>
              <a:off x="577850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5"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2">
              <a:extLst>
                <a:ext uri="{FF2B5EF4-FFF2-40B4-BE49-F238E27FC236}">
                  <a16:creationId xmlns:a16="http://schemas.microsoft.com/office/drawing/2014/main" id="{6C679295-50D0-26C0-31F1-0E6FF7BC47E9}"/>
                </a:ext>
              </a:extLst>
            </p:cNvPr>
            <p:cNvSpPr>
              <a:spLocks/>
            </p:cNvSpPr>
            <p:nvPr/>
          </p:nvSpPr>
          <p:spPr bwMode="gray">
            <a:xfrm>
              <a:off x="692150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3">
              <a:extLst>
                <a:ext uri="{FF2B5EF4-FFF2-40B4-BE49-F238E27FC236}">
                  <a16:creationId xmlns:a16="http://schemas.microsoft.com/office/drawing/2014/main" id="{56C2E5D1-8FD8-B56C-F31B-B4508BFA01C1}"/>
                </a:ext>
              </a:extLst>
            </p:cNvPr>
            <p:cNvSpPr>
              <a:spLocks/>
            </p:cNvSpPr>
            <p:nvPr/>
          </p:nvSpPr>
          <p:spPr bwMode="gray">
            <a:xfrm>
              <a:off x="7880350" y="5445125"/>
              <a:ext cx="627063" cy="950913"/>
            </a:xfrm>
            <a:custGeom>
              <a:avLst/>
              <a:gdLst>
                <a:gd name="T0" fmla="*/ 0 w 395"/>
                <a:gd name="T1" fmla="*/ 0 h 599"/>
                <a:gd name="T2" fmla="*/ 0 w 395"/>
                <a:gd name="T3" fmla="*/ 2147483646 h 599"/>
                <a:gd name="T4" fmla="*/ 2147483646 w 395"/>
                <a:gd name="T5" fmla="*/ 2147483646 h 599"/>
                <a:gd name="T6" fmla="*/ 2147483646 w 395"/>
                <a:gd name="T7" fmla="*/ 2147483646 h 599"/>
                <a:gd name="T8" fmla="*/ 2147483646 w 395"/>
                <a:gd name="T9" fmla="*/ 2147483646 h 599"/>
                <a:gd name="T10" fmla="*/ 2147483646 w 395"/>
                <a:gd name="T11" fmla="*/ 0 h 599"/>
                <a:gd name="T12" fmla="*/ 0 w 395"/>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5" h="599">
                  <a:moveTo>
                    <a:pt x="0" y="0"/>
                  </a:moveTo>
                  <a:lnTo>
                    <a:pt x="0" y="599"/>
                  </a:lnTo>
                  <a:lnTo>
                    <a:pt x="395" y="599"/>
                  </a:lnTo>
                  <a:lnTo>
                    <a:pt x="395" y="535"/>
                  </a:lnTo>
                  <a:lnTo>
                    <a:pt x="65" y="535"/>
                  </a:lnTo>
                  <a:lnTo>
                    <a:pt x="65"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4">
              <a:extLst>
                <a:ext uri="{FF2B5EF4-FFF2-40B4-BE49-F238E27FC236}">
                  <a16:creationId xmlns:a16="http://schemas.microsoft.com/office/drawing/2014/main" id="{DF87370D-8BD6-D377-8CF1-4D663C317B15}"/>
                </a:ext>
              </a:extLst>
            </p:cNvPr>
            <p:cNvSpPr>
              <a:spLocks/>
            </p:cNvSpPr>
            <p:nvPr/>
          </p:nvSpPr>
          <p:spPr bwMode="gray">
            <a:xfrm>
              <a:off x="8767763" y="5445125"/>
              <a:ext cx="630238" cy="950913"/>
            </a:xfrm>
            <a:custGeom>
              <a:avLst/>
              <a:gdLst>
                <a:gd name="T0" fmla="*/ 0 w 397"/>
                <a:gd name="T1" fmla="*/ 0 h 599"/>
                <a:gd name="T2" fmla="*/ 0 w 397"/>
                <a:gd name="T3" fmla="*/ 2147483646 h 599"/>
                <a:gd name="T4" fmla="*/ 2147483646 w 397"/>
                <a:gd name="T5" fmla="*/ 2147483646 h 599"/>
                <a:gd name="T6" fmla="*/ 2147483646 w 397"/>
                <a:gd name="T7" fmla="*/ 2147483646 h 599"/>
                <a:gd name="T8" fmla="*/ 2147483646 w 397"/>
                <a:gd name="T9" fmla="*/ 2147483646 h 599"/>
                <a:gd name="T10" fmla="*/ 2147483646 w 397"/>
                <a:gd name="T11" fmla="*/ 0 h 599"/>
                <a:gd name="T12" fmla="*/ 0 w 397"/>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 h="599">
                  <a:moveTo>
                    <a:pt x="0" y="0"/>
                  </a:moveTo>
                  <a:lnTo>
                    <a:pt x="0" y="599"/>
                  </a:lnTo>
                  <a:lnTo>
                    <a:pt x="397" y="599"/>
                  </a:lnTo>
                  <a:lnTo>
                    <a:pt x="397" y="535"/>
                  </a:lnTo>
                  <a:lnTo>
                    <a:pt x="68" y="535"/>
                  </a:lnTo>
                  <a:lnTo>
                    <a:pt x="68"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 name="Footer Placeholder 2">
            <a:extLst>
              <a:ext uri="{FF2B5EF4-FFF2-40B4-BE49-F238E27FC236}">
                <a16:creationId xmlns:a16="http://schemas.microsoft.com/office/drawing/2014/main" id="{22D9005F-E525-0F85-3BDB-FF654A67511C}"/>
              </a:ext>
            </a:extLst>
          </p:cNvPr>
          <p:cNvSpPr>
            <a:spLocks noGrp="1"/>
          </p:cNvSpPr>
          <p:nvPr>
            <p:ph type="ftr" sz="quarter" idx="10"/>
          </p:nvPr>
        </p:nvSpPr>
        <p:spPr/>
        <p:txBody>
          <a:bodyPr/>
          <a:lstStyle>
            <a:lvl1pPr>
              <a:defRPr/>
            </a:lvl1pPr>
          </a:lstStyle>
          <a:p>
            <a:pPr>
              <a:defRPr/>
            </a:pPr>
            <a:endParaRPr lang="en-US"/>
          </a:p>
        </p:txBody>
      </p:sp>
      <p:sp>
        <p:nvSpPr>
          <p:cNvPr id="14" name="Slide Number Placeholder 3">
            <a:extLst>
              <a:ext uri="{FF2B5EF4-FFF2-40B4-BE49-F238E27FC236}">
                <a16:creationId xmlns:a16="http://schemas.microsoft.com/office/drawing/2014/main" id="{18480C80-B6CC-8681-F47F-D7977033E9C4}"/>
              </a:ext>
            </a:extLst>
          </p:cNvPr>
          <p:cNvSpPr>
            <a:spLocks noGrp="1"/>
          </p:cNvSpPr>
          <p:nvPr>
            <p:ph type="sldNum" sz="quarter" idx="11"/>
          </p:nvPr>
        </p:nvSpPr>
        <p:spPr/>
        <p:txBody>
          <a:bodyPr/>
          <a:lstStyle>
            <a:lvl1pPr>
              <a:defRPr/>
            </a:lvl1pPr>
          </a:lstStyle>
          <a:p>
            <a:pPr>
              <a:defRPr/>
            </a:pPr>
            <a:fld id="{5168E68B-19D0-40E5-8CEF-343DF107FAED}" type="slidenum">
              <a:rPr lang="en-US"/>
              <a:pPr>
                <a:defRPr/>
              </a:pPr>
              <a:t>‹#›</a:t>
            </a:fld>
            <a:endParaRPr lang="en-US"/>
          </a:p>
        </p:txBody>
      </p:sp>
    </p:spTree>
    <p:extLst>
      <p:ext uri="{BB962C8B-B14F-4D97-AF65-F5344CB8AC3E}">
        <p14:creationId xmlns:p14="http://schemas.microsoft.com/office/powerpoint/2010/main" val="1441285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losing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013135-B9E6-C66F-408B-C5A7C046BA38}"/>
              </a:ext>
            </a:extLst>
          </p:cNvPr>
          <p:cNvSpPr txBox="1"/>
          <p:nvPr/>
        </p:nvSpPr>
        <p:spPr>
          <a:xfrm>
            <a:off x="4943475" y="6143625"/>
            <a:ext cx="6724650" cy="368300"/>
          </a:xfrm>
          <a:prstGeom prst="rect">
            <a:avLst/>
          </a:prstGeom>
          <a:noFill/>
        </p:spPr>
        <p:txBody>
          <a:bodyPr>
            <a:spAutoFit/>
          </a:bodyPr>
          <a:lstStyle/>
          <a:p>
            <a:pPr algn="r" eaLnBrk="1" fontAlgn="auto" hangingPunct="1">
              <a:spcBef>
                <a:spcPts val="0"/>
              </a:spcBef>
              <a:spcAft>
                <a:spcPts val="0"/>
              </a:spcAft>
              <a:defRPr/>
            </a:pPr>
            <a:r>
              <a:rPr sz="900" spc="151" dirty="0">
                <a:latin typeface="+mn-lt"/>
              </a:rPr>
              <a:t>TEXAS | NEW YORK | WASHINGTON, DC | CONNECTICUT | SEATTLE | DUBAI | LONDON</a:t>
            </a:r>
          </a:p>
          <a:p>
            <a:pPr algn="r" eaLnBrk="1" fontAlgn="auto" hangingPunct="1">
              <a:spcBef>
                <a:spcPts val="0"/>
              </a:spcBef>
              <a:spcAft>
                <a:spcPts val="0"/>
              </a:spcAft>
              <a:defRPr/>
            </a:pPr>
            <a:r>
              <a:rPr sz="900" b="1" spc="151" dirty="0">
                <a:latin typeface="+mn-lt"/>
              </a:rPr>
              <a:t>bracewell.com</a:t>
            </a:r>
          </a:p>
        </p:txBody>
      </p:sp>
      <p:grpSp>
        <p:nvGrpSpPr>
          <p:cNvPr id="5" name="Group 18">
            <a:extLst>
              <a:ext uri="{FF2B5EF4-FFF2-40B4-BE49-F238E27FC236}">
                <a16:creationId xmlns:a16="http://schemas.microsoft.com/office/drawing/2014/main" id="{ACCB4C39-F48B-294D-D6BF-A34997FB29CB}"/>
              </a:ext>
            </a:extLst>
          </p:cNvPr>
          <p:cNvGrpSpPr>
            <a:grpSpLocks/>
          </p:cNvGrpSpPr>
          <p:nvPr/>
        </p:nvGrpSpPr>
        <p:grpSpPr bwMode="auto">
          <a:xfrm>
            <a:off x="612775" y="6197600"/>
            <a:ext cx="2616200" cy="280988"/>
            <a:chOff x="247650" y="5429250"/>
            <a:chExt cx="9150351" cy="982663"/>
          </a:xfrm>
        </p:grpSpPr>
        <p:sp>
          <p:nvSpPr>
            <p:cNvPr id="6" name="Freeform 5">
              <a:extLst>
                <a:ext uri="{FF2B5EF4-FFF2-40B4-BE49-F238E27FC236}">
                  <a16:creationId xmlns:a16="http://schemas.microsoft.com/office/drawing/2014/main" id="{9C026D17-12B0-A810-39BD-875980326354}"/>
                </a:ext>
              </a:extLst>
            </p:cNvPr>
            <p:cNvSpPr>
              <a:spLocks noEditPoints="1"/>
            </p:cNvSpPr>
            <p:nvPr/>
          </p:nvSpPr>
          <p:spPr bwMode="gray">
            <a:xfrm>
              <a:off x="247650" y="5445125"/>
              <a:ext cx="749300" cy="950913"/>
            </a:xfrm>
            <a:custGeom>
              <a:avLst/>
              <a:gdLst>
                <a:gd name="T0" fmla="*/ 0 w 202"/>
                <a:gd name="T1" fmla="*/ 0 h 254"/>
                <a:gd name="T2" fmla="*/ 2147483646 w 202"/>
                <a:gd name="T3" fmla="*/ 0 h 254"/>
                <a:gd name="T4" fmla="*/ 2147483646 w 202"/>
                <a:gd name="T5" fmla="*/ 2147483646 h 254"/>
                <a:gd name="T6" fmla="*/ 2147483646 w 202"/>
                <a:gd name="T7" fmla="*/ 2147483646 h 254"/>
                <a:gd name="T8" fmla="*/ 2147483646 w 202"/>
                <a:gd name="T9" fmla="*/ 2147483646 h 254"/>
                <a:gd name="T10" fmla="*/ 2147483646 w 202"/>
                <a:gd name="T11" fmla="*/ 2147483646 h 254"/>
                <a:gd name="T12" fmla="*/ 2147483646 w 202"/>
                <a:gd name="T13" fmla="*/ 2147483646 h 254"/>
                <a:gd name="T14" fmla="*/ 2147483646 w 202"/>
                <a:gd name="T15" fmla="*/ 2147483646 h 254"/>
                <a:gd name="T16" fmla="*/ 2147483646 w 202"/>
                <a:gd name="T17" fmla="*/ 2147483646 h 254"/>
                <a:gd name="T18" fmla="*/ 0 w 202"/>
                <a:gd name="T19" fmla="*/ 2147483646 h 254"/>
                <a:gd name="T20" fmla="*/ 0 w 202"/>
                <a:gd name="T21" fmla="*/ 0 h 254"/>
                <a:gd name="T22" fmla="*/ 2147483646 w 202"/>
                <a:gd name="T23" fmla="*/ 2147483646 h 254"/>
                <a:gd name="T24" fmla="*/ 2147483646 w 202"/>
                <a:gd name="T25" fmla="*/ 2147483646 h 254"/>
                <a:gd name="T26" fmla="*/ 2147483646 w 202"/>
                <a:gd name="T27" fmla="*/ 2147483646 h 254"/>
                <a:gd name="T28" fmla="*/ 2147483646 w 202"/>
                <a:gd name="T29" fmla="*/ 2147483646 h 254"/>
                <a:gd name="T30" fmla="*/ 2147483646 w 202"/>
                <a:gd name="T31" fmla="*/ 2147483646 h 254"/>
                <a:gd name="T32" fmla="*/ 2147483646 w 202"/>
                <a:gd name="T33" fmla="*/ 2147483646 h 254"/>
                <a:gd name="T34" fmla="*/ 2147483646 w 202"/>
                <a:gd name="T35" fmla="*/ 2147483646 h 254"/>
                <a:gd name="T36" fmla="*/ 2147483646 w 202"/>
                <a:gd name="T37" fmla="*/ 2147483646 h 254"/>
                <a:gd name="T38" fmla="*/ 2147483646 w 202"/>
                <a:gd name="T39" fmla="*/ 2147483646 h 254"/>
                <a:gd name="T40" fmla="*/ 2147483646 w 202"/>
                <a:gd name="T41" fmla="*/ 2147483646 h 254"/>
                <a:gd name="T42" fmla="*/ 2147483646 w 202"/>
                <a:gd name="T43" fmla="*/ 2147483646 h 254"/>
                <a:gd name="T44" fmla="*/ 2147483646 w 202"/>
                <a:gd name="T45" fmla="*/ 2147483646 h 254"/>
                <a:gd name="T46" fmla="*/ 2147483646 w 202"/>
                <a:gd name="T47" fmla="*/ 2147483646 h 254"/>
                <a:gd name="T48" fmla="*/ 2147483646 w 202"/>
                <a:gd name="T49" fmla="*/ 2147483646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2" h="254">
                  <a:moveTo>
                    <a:pt x="0" y="0"/>
                  </a:moveTo>
                  <a:cubicBezTo>
                    <a:pt x="106" y="0"/>
                    <a:pt x="106" y="0"/>
                    <a:pt x="106" y="0"/>
                  </a:cubicBezTo>
                  <a:cubicBezTo>
                    <a:pt x="135" y="0"/>
                    <a:pt x="158" y="8"/>
                    <a:pt x="172" y="22"/>
                  </a:cubicBezTo>
                  <a:cubicBezTo>
                    <a:pt x="182" y="33"/>
                    <a:pt x="188" y="47"/>
                    <a:pt x="188" y="63"/>
                  </a:cubicBezTo>
                  <a:cubicBezTo>
                    <a:pt x="188" y="64"/>
                    <a:pt x="188" y="64"/>
                    <a:pt x="188" y="64"/>
                  </a:cubicBezTo>
                  <a:cubicBezTo>
                    <a:pt x="188" y="97"/>
                    <a:pt x="168" y="114"/>
                    <a:pt x="148" y="122"/>
                  </a:cubicBezTo>
                  <a:cubicBezTo>
                    <a:pt x="178" y="132"/>
                    <a:pt x="202" y="149"/>
                    <a:pt x="202" y="184"/>
                  </a:cubicBezTo>
                  <a:cubicBezTo>
                    <a:pt x="202" y="184"/>
                    <a:pt x="202" y="184"/>
                    <a:pt x="202" y="184"/>
                  </a:cubicBezTo>
                  <a:cubicBezTo>
                    <a:pt x="202" y="228"/>
                    <a:pt x="166" y="254"/>
                    <a:pt x="111" y="254"/>
                  </a:cubicBezTo>
                  <a:cubicBezTo>
                    <a:pt x="0" y="254"/>
                    <a:pt x="0" y="254"/>
                    <a:pt x="0" y="254"/>
                  </a:cubicBezTo>
                  <a:lnTo>
                    <a:pt x="0" y="0"/>
                  </a:lnTo>
                  <a:close/>
                  <a:moveTo>
                    <a:pt x="102" y="113"/>
                  </a:moveTo>
                  <a:cubicBezTo>
                    <a:pt x="136" y="113"/>
                    <a:pt x="159" y="97"/>
                    <a:pt x="159" y="68"/>
                  </a:cubicBezTo>
                  <a:cubicBezTo>
                    <a:pt x="159" y="67"/>
                    <a:pt x="159" y="67"/>
                    <a:pt x="159" y="67"/>
                  </a:cubicBezTo>
                  <a:cubicBezTo>
                    <a:pt x="159" y="42"/>
                    <a:pt x="140" y="26"/>
                    <a:pt x="104" y="26"/>
                  </a:cubicBezTo>
                  <a:cubicBezTo>
                    <a:pt x="28" y="26"/>
                    <a:pt x="28" y="26"/>
                    <a:pt x="28" y="26"/>
                  </a:cubicBezTo>
                  <a:cubicBezTo>
                    <a:pt x="28" y="113"/>
                    <a:pt x="28" y="113"/>
                    <a:pt x="28" y="113"/>
                  </a:cubicBezTo>
                  <a:lnTo>
                    <a:pt x="102" y="113"/>
                  </a:lnTo>
                  <a:close/>
                  <a:moveTo>
                    <a:pt x="112" y="228"/>
                  </a:moveTo>
                  <a:cubicBezTo>
                    <a:pt x="150" y="228"/>
                    <a:pt x="173" y="211"/>
                    <a:pt x="173" y="183"/>
                  </a:cubicBezTo>
                  <a:cubicBezTo>
                    <a:pt x="173" y="182"/>
                    <a:pt x="173" y="182"/>
                    <a:pt x="173" y="182"/>
                  </a:cubicBezTo>
                  <a:cubicBezTo>
                    <a:pt x="173" y="154"/>
                    <a:pt x="150" y="138"/>
                    <a:pt x="107" y="138"/>
                  </a:cubicBezTo>
                  <a:cubicBezTo>
                    <a:pt x="28" y="138"/>
                    <a:pt x="28" y="138"/>
                    <a:pt x="28" y="138"/>
                  </a:cubicBezTo>
                  <a:cubicBezTo>
                    <a:pt x="28" y="228"/>
                    <a:pt x="28" y="228"/>
                    <a:pt x="28" y="228"/>
                  </a:cubicBezTo>
                  <a:lnTo>
                    <a:pt x="112" y="228"/>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6">
              <a:extLst>
                <a:ext uri="{FF2B5EF4-FFF2-40B4-BE49-F238E27FC236}">
                  <a16:creationId xmlns:a16="http://schemas.microsoft.com/office/drawing/2014/main" id="{427F325E-B9F5-0316-07F0-14BF4D095E69}"/>
                </a:ext>
              </a:extLst>
            </p:cNvPr>
            <p:cNvSpPr>
              <a:spLocks noEditPoints="1"/>
            </p:cNvSpPr>
            <p:nvPr/>
          </p:nvSpPr>
          <p:spPr bwMode="gray">
            <a:xfrm>
              <a:off x="1271588" y="5445125"/>
              <a:ext cx="768350" cy="950913"/>
            </a:xfrm>
            <a:custGeom>
              <a:avLst/>
              <a:gdLst>
                <a:gd name="T0" fmla="*/ 0 w 207"/>
                <a:gd name="T1" fmla="*/ 0 h 254"/>
                <a:gd name="T2" fmla="*/ 2147483646 w 207"/>
                <a:gd name="T3" fmla="*/ 0 h 254"/>
                <a:gd name="T4" fmla="*/ 2147483646 w 207"/>
                <a:gd name="T5" fmla="*/ 2147483646 h 254"/>
                <a:gd name="T6" fmla="*/ 2147483646 w 207"/>
                <a:gd name="T7" fmla="*/ 2147483646 h 254"/>
                <a:gd name="T8" fmla="*/ 2147483646 w 207"/>
                <a:gd name="T9" fmla="*/ 2147483646 h 254"/>
                <a:gd name="T10" fmla="*/ 2147483646 w 207"/>
                <a:gd name="T11" fmla="*/ 2147483646 h 254"/>
                <a:gd name="T12" fmla="*/ 2147483646 w 207"/>
                <a:gd name="T13" fmla="*/ 2147483646 h 254"/>
                <a:gd name="T14" fmla="*/ 2147483646 w 207"/>
                <a:gd name="T15" fmla="*/ 2147483646 h 254"/>
                <a:gd name="T16" fmla="*/ 2147483646 w 207"/>
                <a:gd name="T17" fmla="*/ 2147483646 h 254"/>
                <a:gd name="T18" fmla="*/ 2147483646 w 207"/>
                <a:gd name="T19" fmla="*/ 2147483646 h 254"/>
                <a:gd name="T20" fmla="*/ 2147483646 w 207"/>
                <a:gd name="T21" fmla="*/ 2147483646 h 254"/>
                <a:gd name="T22" fmla="*/ 0 w 207"/>
                <a:gd name="T23" fmla="*/ 2147483646 h 254"/>
                <a:gd name="T24" fmla="*/ 0 w 207"/>
                <a:gd name="T25" fmla="*/ 0 h 254"/>
                <a:gd name="T26" fmla="*/ 2147483646 w 207"/>
                <a:gd name="T27" fmla="*/ 2147483646 h 254"/>
                <a:gd name="T28" fmla="*/ 2147483646 w 207"/>
                <a:gd name="T29" fmla="*/ 2147483646 h 254"/>
                <a:gd name="T30" fmla="*/ 2147483646 w 207"/>
                <a:gd name="T31" fmla="*/ 2147483646 h 254"/>
                <a:gd name="T32" fmla="*/ 2147483646 w 207"/>
                <a:gd name="T33" fmla="*/ 2147483646 h 254"/>
                <a:gd name="T34" fmla="*/ 2147483646 w 207"/>
                <a:gd name="T35" fmla="*/ 2147483646 h 254"/>
                <a:gd name="T36" fmla="*/ 2147483646 w 207"/>
                <a:gd name="T37" fmla="*/ 2147483646 h 254"/>
                <a:gd name="T38" fmla="*/ 2147483646 w 207"/>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7" h="254">
                  <a:moveTo>
                    <a:pt x="0" y="0"/>
                  </a:moveTo>
                  <a:cubicBezTo>
                    <a:pt x="108" y="0"/>
                    <a:pt x="108" y="0"/>
                    <a:pt x="108" y="0"/>
                  </a:cubicBezTo>
                  <a:cubicBezTo>
                    <a:pt x="139" y="0"/>
                    <a:pt x="163" y="9"/>
                    <a:pt x="179" y="25"/>
                  </a:cubicBezTo>
                  <a:cubicBezTo>
                    <a:pt x="191" y="38"/>
                    <a:pt x="198" y="55"/>
                    <a:pt x="198" y="75"/>
                  </a:cubicBezTo>
                  <a:cubicBezTo>
                    <a:pt x="198" y="76"/>
                    <a:pt x="198" y="76"/>
                    <a:pt x="198" y="76"/>
                  </a:cubicBezTo>
                  <a:cubicBezTo>
                    <a:pt x="198" y="118"/>
                    <a:pt x="170" y="143"/>
                    <a:pt x="130" y="150"/>
                  </a:cubicBezTo>
                  <a:cubicBezTo>
                    <a:pt x="207" y="254"/>
                    <a:pt x="207" y="254"/>
                    <a:pt x="207" y="254"/>
                  </a:cubicBezTo>
                  <a:cubicBezTo>
                    <a:pt x="173" y="254"/>
                    <a:pt x="173" y="254"/>
                    <a:pt x="173" y="254"/>
                  </a:cubicBezTo>
                  <a:cubicBezTo>
                    <a:pt x="100" y="155"/>
                    <a:pt x="100" y="155"/>
                    <a:pt x="100" y="155"/>
                  </a:cubicBezTo>
                  <a:cubicBezTo>
                    <a:pt x="28" y="155"/>
                    <a:pt x="28" y="155"/>
                    <a:pt x="28" y="155"/>
                  </a:cubicBezTo>
                  <a:cubicBezTo>
                    <a:pt x="28" y="254"/>
                    <a:pt x="28" y="254"/>
                    <a:pt x="28" y="254"/>
                  </a:cubicBezTo>
                  <a:cubicBezTo>
                    <a:pt x="0" y="254"/>
                    <a:pt x="0" y="254"/>
                    <a:pt x="0" y="254"/>
                  </a:cubicBezTo>
                  <a:lnTo>
                    <a:pt x="0" y="0"/>
                  </a:lnTo>
                  <a:close/>
                  <a:moveTo>
                    <a:pt x="105" y="129"/>
                  </a:moveTo>
                  <a:cubicBezTo>
                    <a:pt x="143" y="129"/>
                    <a:pt x="170" y="110"/>
                    <a:pt x="170" y="77"/>
                  </a:cubicBezTo>
                  <a:cubicBezTo>
                    <a:pt x="170" y="76"/>
                    <a:pt x="170" y="76"/>
                    <a:pt x="170" y="76"/>
                  </a:cubicBezTo>
                  <a:cubicBezTo>
                    <a:pt x="170" y="45"/>
                    <a:pt x="146" y="26"/>
                    <a:pt x="106" y="26"/>
                  </a:cubicBezTo>
                  <a:cubicBezTo>
                    <a:pt x="28" y="26"/>
                    <a:pt x="28" y="26"/>
                    <a:pt x="28" y="26"/>
                  </a:cubicBezTo>
                  <a:cubicBezTo>
                    <a:pt x="28" y="129"/>
                    <a:pt x="28" y="129"/>
                    <a:pt x="28" y="129"/>
                  </a:cubicBezTo>
                  <a:lnTo>
                    <a:pt x="105" y="129"/>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7">
              <a:extLst>
                <a:ext uri="{FF2B5EF4-FFF2-40B4-BE49-F238E27FC236}">
                  <a16:creationId xmlns:a16="http://schemas.microsoft.com/office/drawing/2014/main" id="{F8F8FCD8-101C-D6DE-5837-0397E8627A0C}"/>
                </a:ext>
              </a:extLst>
            </p:cNvPr>
            <p:cNvSpPr>
              <a:spLocks noEditPoints="1"/>
            </p:cNvSpPr>
            <p:nvPr/>
          </p:nvSpPr>
          <p:spPr bwMode="gray">
            <a:xfrm>
              <a:off x="2219325" y="5437188"/>
              <a:ext cx="946150" cy="958850"/>
            </a:xfrm>
            <a:custGeom>
              <a:avLst/>
              <a:gdLst>
                <a:gd name="T0" fmla="*/ 2147483646 w 596"/>
                <a:gd name="T1" fmla="*/ 2147483646 h 604"/>
                <a:gd name="T2" fmla="*/ 2147483646 w 596"/>
                <a:gd name="T3" fmla="*/ 2147483646 h 604"/>
                <a:gd name="T4" fmla="*/ 2147483646 w 596"/>
                <a:gd name="T5" fmla="*/ 2147483646 h 604"/>
                <a:gd name="T6" fmla="*/ 2147483646 w 596"/>
                <a:gd name="T7" fmla="*/ 2147483646 h 604"/>
                <a:gd name="T8" fmla="*/ 2147483646 w 596"/>
                <a:gd name="T9" fmla="*/ 0 h 604"/>
                <a:gd name="T10" fmla="*/ 0 w 596"/>
                <a:gd name="T11" fmla="*/ 2147483646 h 604"/>
                <a:gd name="T12" fmla="*/ 2147483646 w 596"/>
                <a:gd name="T13" fmla="*/ 2147483646 h 604"/>
                <a:gd name="T14" fmla="*/ 2147483646 w 596"/>
                <a:gd name="T15" fmla="*/ 2147483646 h 604"/>
                <a:gd name="T16" fmla="*/ 2147483646 w 596"/>
                <a:gd name="T17" fmla="*/ 2147483646 h 604"/>
                <a:gd name="T18" fmla="*/ 2147483646 w 596"/>
                <a:gd name="T19" fmla="*/ 2147483646 h 604"/>
                <a:gd name="T20" fmla="*/ 2147483646 w 596"/>
                <a:gd name="T21" fmla="*/ 2147483646 h 604"/>
                <a:gd name="T22" fmla="*/ 2147483646 w 596"/>
                <a:gd name="T23" fmla="*/ 0 h 604"/>
                <a:gd name="T24" fmla="*/ 2147483646 w 596"/>
                <a:gd name="T25" fmla="*/ 0 h 6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6" h="604">
                  <a:moveTo>
                    <a:pt x="299" y="80"/>
                  </a:moveTo>
                  <a:lnTo>
                    <a:pt x="430" y="385"/>
                  </a:lnTo>
                  <a:lnTo>
                    <a:pt x="163" y="385"/>
                  </a:lnTo>
                  <a:lnTo>
                    <a:pt x="299" y="80"/>
                  </a:lnTo>
                  <a:close/>
                  <a:moveTo>
                    <a:pt x="268" y="0"/>
                  </a:moveTo>
                  <a:lnTo>
                    <a:pt x="0" y="604"/>
                  </a:lnTo>
                  <a:lnTo>
                    <a:pt x="67" y="604"/>
                  </a:lnTo>
                  <a:lnTo>
                    <a:pt x="137" y="446"/>
                  </a:lnTo>
                  <a:lnTo>
                    <a:pt x="458" y="446"/>
                  </a:lnTo>
                  <a:lnTo>
                    <a:pt x="526" y="604"/>
                  </a:lnTo>
                  <a:lnTo>
                    <a:pt x="596" y="604"/>
                  </a:lnTo>
                  <a:lnTo>
                    <a:pt x="329" y="0"/>
                  </a:lnTo>
                  <a:lnTo>
                    <a:pt x="268"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8">
              <a:extLst>
                <a:ext uri="{FF2B5EF4-FFF2-40B4-BE49-F238E27FC236}">
                  <a16:creationId xmlns:a16="http://schemas.microsoft.com/office/drawing/2014/main" id="{51787A92-8E2C-A6E4-9D99-AF63BF5E33C8}"/>
                </a:ext>
              </a:extLst>
            </p:cNvPr>
            <p:cNvSpPr>
              <a:spLocks/>
            </p:cNvSpPr>
            <p:nvPr/>
          </p:nvSpPr>
          <p:spPr bwMode="gray">
            <a:xfrm>
              <a:off x="3321050" y="5429250"/>
              <a:ext cx="839788" cy="982663"/>
            </a:xfrm>
            <a:custGeom>
              <a:avLst/>
              <a:gdLst>
                <a:gd name="T0" fmla="*/ 0 w 226"/>
                <a:gd name="T1" fmla="*/ 2147483646 h 262"/>
                <a:gd name="T2" fmla="*/ 0 w 226"/>
                <a:gd name="T3" fmla="*/ 2147483646 h 262"/>
                <a:gd name="T4" fmla="*/ 2147483646 w 226"/>
                <a:gd name="T5" fmla="*/ 0 h 262"/>
                <a:gd name="T6" fmla="*/ 2147483646 w 226"/>
                <a:gd name="T7" fmla="*/ 2147483646 h 262"/>
                <a:gd name="T8" fmla="*/ 2147483646 w 226"/>
                <a:gd name="T9" fmla="*/ 2147483646 h 262"/>
                <a:gd name="T10" fmla="*/ 2147483646 w 226"/>
                <a:gd name="T11" fmla="*/ 2147483646 h 262"/>
                <a:gd name="T12" fmla="*/ 2147483646 w 226"/>
                <a:gd name="T13" fmla="*/ 2147483646 h 262"/>
                <a:gd name="T14" fmla="*/ 2147483646 w 226"/>
                <a:gd name="T15" fmla="*/ 2147483646 h 262"/>
                <a:gd name="T16" fmla="*/ 2147483646 w 226"/>
                <a:gd name="T17" fmla="*/ 2147483646 h 262"/>
                <a:gd name="T18" fmla="*/ 2147483646 w 226"/>
                <a:gd name="T19" fmla="*/ 2147483646 h 262"/>
                <a:gd name="T20" fmla="*/ 2147483646 w 226"/>
                <a:gd name="T21" fmla="*/ 2147483646 h 262"/>
                <a:gd name="T22" fmla="*/ 2147483646 w 226"/>
                <a:gd name="T23" fmla="*/ 2147483646 h 262"/>
                <a:gd name="T24" fmla="*/ 0 w 226"/>
                <a:gd name="T25" fmla="*/ 2147483646 h 2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6" h="262">
                  <a:moveTo>
                    <a:pt x="0" y="132"/>
                  </a:moveTo>
                  <a:cubicBezTo>
                    <a:pt x="0" y="131"/>
                    <a:pt x="0" y="131"/>
                    <a:pt x="0" y="131"/>
                  </a:cubicBezTo>
                  <a:cubicBezTo>
                    <a:pt x="0" y="59"/>
                    <a:pt x="53" y="0"/>
                    <a:pt x="127" y="0"/>
                  </a:cubicBezTo>
                  <a:cubicBezTo>
                    <a:pt x="172" y="0"/>
                    <a:pt x="199" y="16"/>
                    <a:pt x="224" y="40"/>
                  </a:cubicBezTo>
                  <a:cubicBezTo>
                    <a:pt x="205" y="61"/>
                    <a:pt x="205" y="61"/>
                    <a:pt x="205" y="61"/>
                  </a:cubicBezTo>
                  <a:cubicBezTo>
                    <a:pt x="184" y="41"/>
                    <a:pt x="160" y="26"/>
                    <a:pt x="126" y="26"/>
                  </a:cubicBezTo>
                  <a:cubicBezTo>
                    <a:pt x="71" y="26"/>
                    <a:pt x="29" y="72"/>
                    <a:pt x="29" y="130"/>
                  </a:cubicBezTo>
                  <a:cubicBezTo>
                    <a:pt x="29" y="131"/>
                    <a:pt x="29" y="131"/>
                    <a:pt x="29" y="131"/>
                  </a:cubicBezTo>
                  <a:cubicBezTo>
                    <a:pt x="29" y="190"/>
                    <a:pt x="71" y="236"/>
                    <a:pt x="126" y="236"/>
                  </a:cubicBezTo>
                  <a:cubicBezTo>
                    <a:pt x="161" y="236"/>
                    <a:pt x="183" y="222"/>
                    <a:pt x="207" y="199"/>
                  </a:cubicBezTo>
                  <a:cubicBezTo>
                    <a:pt x="226" y="217"/>
                    <a:pt x="226" y="217"/>
                    <a:pt x="226" y="217"/>
                  </a:cubicBezTo>
                  <a:cubicBezTo>
                    <a:pt x="200" y="244"/>
                    <a:pt x="171" y="262"/>
                    <a:pt x="126" y="262"/>
                  </a:cubicBezTo>
                  <a:cubicBezTo>
                    <a:pt x="53" y="262"/>
                    <a:pt x="0" y="204"/>
                    <a:pt x="0" y="132"/>
                  </a:cubicBezTo>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9">
              <a:extLst>
                <a:ext uri="{FF2B5EF4-FFF2-40B4-BE49-F238E27FC236}">
                  <a16:creationId xmlns:a16="http://schemas.microsoft.com/office/drawing/2014/main" id="{673D25A1-8303-7E3B-BECA-03B42F63CA8C}"/>
                </a:ext>
              </a:extLst>
            </p:cNvPr>
            <p:cNvSpPr>
              <a:spLocks/>
            </p:cNvSpPr>
            <p:nvPr/>
          </p:nvSpPr>
          <p:spPr bwMode="gray">
            <a:xfrm>
              <a:off x="446405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0">
              <a:extLst>
                <a:ext uri="{FF2B5EF4-FFF2-40B4-BE49-F238E27FC236}">
                  <a16:creationId xmlns:a16="http://schemas.microsoft.com/office/drawing/2014/main" id="{74E8F29B-F829-F67D-AAFB-CA586498EC50}"/>
                </a:ext>
              </a:extLst>
            </p:cNvPr>
            <p:cNvSpPr>
              <a:spLocks/>
            </p:cNvSpPr>
            <p:nvPr/>
          </p:nvSpPr>
          <p:spPr bwMode="gray">
            <a:xfrm>
              <a:off x="534035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3"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1">
              <a:extLst>
                <a:ext uri="{FF2B5EF4-FFF2-40B4-BE49-F238E27FC236}">
                  <a16:creationId xmlns:a16="http://schemas.microsoft.com/office/drawing/2014/main" id="{7D5A154D-A2F6-FBF1-968E-70EFC93AB618}"/>
                </a:ext>
              </a:extLst>
            </p:cNvPr>
            <p:cNvSpPr>
              <a:spLocks/>
            </p:cNvSpPr>
            <p:nvPr/>
          </p:nvSpPr>
          <p:spPr bwMode="gray">
            <a:xfrm>
              <a:off x="577850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5"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2">
              <a:extLst>
                <a:ext uri="{FF2B5EF4-FFF2-40B4-BE49-F238E27FC236}">
                  <a16:creationId xmlns:a16="http://schemas.microsoft.com/office/drawing/2014/main" id="{497BFB23-090A-F31B-4678-F3BBD09B75E2}"/>
                </a:ext>
              </a:extLst>
            </p:cNvPr>
            <p:cNvSpPr>
              <a:spLocks/>
            </p:cNvSpPr>
            <p:nvPr/>
          </p:nvSpPr>
          <p:spPr bwMode="gray">
            <a:xfrm>
              <a:off x="692150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3">
              <a:extLst>
                <a:ext uri="{FF2B5EF4-FFF2-40B4-BE49-F238E27FC236}">
                  <a16:creationId xmlns:a16="http://schemas.microsoft.com/office/drawing/2014/main" id="{3A96EB96-D934-0DEA-7768-9CD839624876}"/>
                </a:ext>
              </a:extLst>
            </p:cNvPr>
            <p:cNvSpPr>
              <a:spLocks/>
            </p:cNvSpPr>
            <p:nvPr/>
          </p:nvSpPr>
          <p:spPr bwMode="gray">
            <a:xfrm>
              <a:off x="7880350" y="5445125"/>
              <a:ext cx="627063" cy="950913"/>
            </a:xfrm>
            <a:custGeom>
              <a:avLst/>
              <a:gdLst>
                <a:gd name="T0" fmla="*/ 0 w 395"/>
                <a:gd name="T1" fmla="*/ 0 h 599"/>
                <a:gd name="T2" fmla="*/ 0 w 395"/>
                <a:gd name="T3" fmla="*/ 2147483646 h 599"/>
                <a:gd name="T4" fmla="*/ 2147483646 w 395"/>
                <a:gd name="T5" fmla="*/ 2147483646 h 599"/>
                <a:gd name="T6" fmla="*/ 2147483646 w 395"/>
                <a:gd name="T7" fmla="*/ 2147483646 h 599"/>
                <a:gd name="T8" fmla="*/ 2147483646 w 395"/>
                <a:gd name="T9" fmla="*/ 2147483646 h 599"/>
                <a:gd name="T10" fmla="*/ 2147483646 w 395"/>
                <a:gd name="T11" fmla="*/ 0 h 599"/>
                <a:gd name="T12" fmla="*/ 0 w 395"/>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5" h="599">
                  <a:moveTo>
                    <a:pt x="0" y="0"/>
                  </a:moveTo>
                  <a:lnTo>
                    <a:pt x="0" y="599"/>
                  </a:lnTo>
                  <a:lnTo>
                    <a:pt x="395" y="599"/>
                  </a:lnTo>
                  <a:lnTo>
                    <a:pt x="395" y="535"/>
                  </a:lnTo>
                  <a:lnTo>
                    <a:pt x="65" y="535"/>
                  </a:lnTo>
                  <a:lnTo>
                    <a:pt x="65"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4">
              <a:extLst>
                <a:ext uri="{FF2B5EF4-FFF2-40B4-BE49-F238E27FC236}">
                  <a16:creationId xmlns:a16="http://schemas.microsoft.com/office/drawing/2014/main" id="{C2C3D14F-7852-567D-AC91-35E591DD04A1}"/>
                </a:ext>
              </a:extLst>
            </p:cNvPr>
            <p:cNvSpPr>
              <a:spLocks/>
            </p:cNvSpPr>
            <p:nvPr/>
          </p:nvSpPr>
          <p:spPr bwMode="gray">
            <a:xfrm>
              <a:off x="8767763" y="5445125"/>
              <a:ext cx="630238" cy="950913"/>
            </a:xfrm>
            <a:custGeom>
              <a:avLst/>
              <a:gdLst>
                <a:gd name="T0" fmla="*/ 0 w 397"/>
                <a:gd name="T1" fmla="*/ 0 h 599"/>
                <a:gd name="T2" fmla="*/ 0 w 397"/>
                <a:gd name="T3" fmla="*/ 2147483646 h 599"/>
                <a:gd name="T4" fmla="*/ 2147483646 w 397"/>
                <a:gd name="T5" fmla="*/ 2147483646 h 599"/>
                <a:gd name="T6" fmla="*/ 2147483646 w 397"/>
                <a:gd name="T7" fmla="*/ 2147483646 h 599"/>
                <a:gd name="T8" fmla="*/ 2147483646 w 397"/>
                <a:gd name="T9" fmla="*/ 2147483646 h 599"/>
                <a:gd name="T10" fmla="*/ 2147483646 w 397"/>
                <a:gd name="T11" fmla="*/ 0 h 599"/>
                <a:gd name="T12" fmla="*/ 0 w 397"/>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 h="599">
                  <a:moveTo>
                    <a:pt x="0" y="0"/>
                  </a:moveTo>
                  <a:lnTo>
                    <a:pt x="0" y="599"/>
                  </a:lnTo>
                  <a:lnTo>
                    <a:pt x="397" y="599"/>
                  </a:lnTo>
                  <a:lnTo>
                    <a:pt x="397" y="535"/>
                  </a:lnTo>
                  <a:lnTo>
                    <a:pt x="68" y="535"/>
                  </a:lnTo>
                  <a:lnTo>
                    <a:pt x="68"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p:txBody>
          <a:bodyPr/>
          <a:lstStyle/>
          <a:p>
            <a:r>
              <a:rPr lang="en-US"/>
              <a:t>Click to edit Master title style</a:t>
            </a:r>
            <a:endParaRPr dirty="0"/>
          </a:p>
        </p:txBody>
      </p:sp>
      <p:sp>
        <p:nvSpPr>
          <p:cNvPr id="4" name="Text Placeholder 6"/>
          <p:cNvSpPr>
            <a:spLocks noGrp="1"/>
          </p:cNvSpPr>
          <p:nvPr>
            <p:ph type="body" sz="quarter" idx="10"/>
          </p:nvPr>
        </p:nvSpPr>
        <p:spPr>
          <a:xfrm>
            <a:off x="675029" y="2687639"/>
            <a:ext cx="10721105" cy="609600"/>
          </a:xfrm>
          <a:prstGeom prst="rect">
            <a:avLst/>
          </a:prstGeom>
        </p:spPr>
        <p:txBody>
          <a:bodyPr/>
          <a:lstStyle>
            <a:lvl1pPr marL="0" indent="0" algn="ctr">
              <a:buNone/>
              <a:defRPr sz="2800" cap="all" baseline="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7786883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Closing Slide - We Know Energy">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D09CF306-FDDF-3508-BBD0-9499D9E8BF64}"/>
              </a:ext>
            </a:extLst>
          </p:cNvPr>
          <p:cNvGrpSpPr>
            <a:grpSpLocks/>
          </p:cNvGrpSpPr>
          <p:nvPr/>
        </p:nvGrpSpPr>
        <p:grpSpPr bwMode="auto">
          <a:xfrm>
            <a:off x="612775" y="6197600"/>
            <a:ext cx="2616200" cy="280988"/>
            <a:chOff x="247650" y="5429250"/>
            <a:chExt cx="9150351" cy="982663"/>
          </a:xfrm>
        </p:grpSpPr>
        <p:sp>
          <p:nvSpPr>
            <p:cNvPr id="4" name="Freeform 5">
              <a:extLst>
                <a:ext uri="{FF2B5EF4-FFF2-40B4-BE49-F238E27FC236}">
                  <a16:creationId xmlns:a16="http://schemas.microsoft.com/office/drawing/2014/main" id="{33652767-8D53-0E20-9CDE-46E4FBD59077}"/>
                </a:ext>
              </a:extLst>
            </p:cNvPr>
            <p:cNvSpPr>
              <a:spLocks noEditPoints="1"/>
            </p:cNvSpPr>
            <p:nvPr/>
          </p:nvSpPr>
          <p:spPr bwMode="gray">
            <a:xfrm>
              <a:off x="247650" y="5445125"/>
              <a:ext cx="749300" cy="950913"/>
            </a:xfrm>
            <a:custGeom>
              <a:avLst/>
              <a:gdLst>
                <a:gd name="T0" fmla="*/ 0 w 202"/>
                <a:gd name="T1" fmla="*/ 0 h 254"/>
                <a:gd name="T2" fmla="*/ 2147483646 w 202"/>
                <a:gd name="T3" fmla="*/ 0 h 254"/>
                <a:gd name="T4" fmla="*/ 2147483646 w 202"/>
                <a:gd name="T5" fmla="*/ 2147483646 h 254"/>
                <a:gd name="T6" fmla="*/ 2147483646 w 202"/>
                <a:gd name="T7" fmla="*/ 2147483646 h 254"/>
                <a:gd name="T8" fmla="*/ 2147483646 w 202"/>
                <a:gd name="T9" fmla="*/ 2147483646 h 254"/>
                <a:gd name="T10" fmla="*/ 2147483646 w 202"/>
                <a:gd name="T11" fmla="*/ 2147483646 h 254"/>
                <a:gd name="T12" fmla="*/ 2147483646 w 202"/>
                <a:gd name="T13" fmla="*/ 2147483646 h 254"/>
                <a:gd name="T14" fmla="*/ 2147483646 w 202"/>
                <a:gd name="T15" fmla="*/ 2147483646 h 254"/>
                <a:gd name="T16" fmla="*/ 2147483646 w 202"/>
                <a:gd name="T17" fmla="*/ 2147483646 h 254"/>
                <a:gd name="T18" fmla="*/ 0 w 202"/>
                <a:gd name="T19" fmla="*/ 2147483646 h 254"/>
                <a:gd name="T20" fmla="*/ 0 w 202"/>
                <a:gd name="T21" fmla="*/ 0 h 254"/>
                <a:gd name="T22" fmla="*/ 2147483646 w 202"/>
                <a:gd name="T23" fmla="*/ 2147483646 h 254"/>
                <a:gd name="T24" fmla="*/ 2147483646 w 202"/>
                <a:gd name="T25" fmla="*/ 2147483646 h 254"/>
                <a:gd name="T26" fmla="*/ 2147483646 w 202"/>
                <a:gd name="T27" fmla="*/ 2147483646 h 254"/>
                <a:gd name="T28" fmla="*/ 2147483646 w 202"/>
                <a:gd name="T29" fmla="*/ 2147483646 h 254"/>
                <a:gd name="T30" fmla="*/ 2147483646 w 202"/>
                <a:gd name="T31" fmla="*/ 2147483646 h 254"/>
                <a:gd name="T32" fmla="*/ 2147483646 w 202"/>
                <a:gd name="T33" fmla="*/ 2147483646 h 254"/>
                <a:gd name="T34" fmla="*/ 2147483646 w 202"/>
                <a:gd name="T35" fmla="*/ 2147483646 h 254"/>
                <a:gd name="T36" fmla="*/ 2147483646 w 202"/>
                <a:gd name="T37" fmla="*/ 2147483646 h 254"/>
                <a:gd name="T38" fmla="*/ 2147483646 w 202"/>
                <a:gd name="T39" fmla="*/ 2147483646 h 254"/>
                <a:gd name="T40" fmla="*/ 2147483646 w 202"/>
                <a:gd name="T41" fmla="*/ 2147483646 h 254"/>
                <a:gd name="T42" fmla="*/ 2147483646 w 202"/>
                <a:gd name="T43" fmla="*/ 2147483646 h 254"/>
                <a:gd name="T44" fmla="*/ 2147483646 w 202"/>
                <a:gd name="T45" fmla="*/ 2147483646 h 254"/>
                <a:gd name="T46" fmla="*/ 2147483646 w 202"/>
                <a:gd name="T47" fmla="*/ 2147483646 h 254"/>
                <a:gd name="T48" fmla="*/ 2147483646 w 202"/>
                <a:gd name="T49" fmla="*/ 2147483646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2" h="254">
                  <a:moveTo>
                    <a:pt x="0" y="0"/>
                  </a:moveTo>
                  <a:cubicBezTo>
                    <a:pt x="106" y="0"/>
                    <a:pt x="106" y="0"/>
                    <a:pt x="106" y="0"/>
                  </a:cubicBezTo>
                  <a:cubicBezTo>
                    <a:pt x="135" y="0"/>
                    <a:pt x="158" y="8"/>
                    <a:pt x="172" y="22"/>
                  </a:cubicBezTo>
                  <a:cubicBezTo>
                    <a:pt x="182" y="33"/>
                    <a:pt x="188" y="47"/>
                    <a:pt x="188" y="63"/>
                  </a:cubicBezTo>
                  <a:cubicBezTo>
                    <a:pt x="188" y="64"/>
                    <a:pt x="188" y="64"/>
                    <a:pt x="188" y="64"/>
                  </a:cubicBezTo>
                  <a:cubicBezTo>
                    <a:pt x="188" y="97"/>
                    <a:pt x="168" y="114"/>
                    <a:pt x="148" y="122"/>
                  </a:cubicBezTo>
                  <a:cubicBezTo>
                    <a:pt x="178" y="132"/>
                    <a:pt x="202" y="149"/>
                    <a:pt x="202" y="184"/>
                  </a:cubicBezTo>
                  <a:cubicBezTo>
                    <a:pt x="202" y="184"/>
                    <a:pt x="202" y="184"/>
                    <a:pt x="202" y="184"/>
                  </a:cubicBezTo>
                  <a:cubicBezTo>
                    <a:pt x="202" y="228"/>
                    <a:pt x="166" y="254"/>
                    <a:pt x="111" y="254"/>
                  </a:cubicBezTo>
                  <a:cubicBezTo>
                    <a:pt x="0" y="254"/>
                    <a:pt x="0" y="254"/>
                    <a:pt x="0" y="254"/>
                  </a:cubicBezTo>
                  <a:lnTo>
                    <a:pt x="0" y="0"/>
                  </a:lnTo>
                  <a:close/>
                  <a:moveTo>
                    <a:pt x="102" y="113"/>
                  </a:moveTo>
                  <a:cubicBezTo>
                    <a:pt x="136" y="113"/>
                    <a:pt x="159" y="97"/>
                    <a:pt x="159" y="68"/>
                  </a:cubicBezTo>
                  <a:cubicBezTo>
                    <a:pt x="159" y="67"/>
                    <a:pt x="159" y="67"/>
                    <a:pt x="159" y="67"/>
                  </a:cubicBezTo>
                  <a:cubicBezTo>
                    <a:pt x="159" y="42"/>
                    <a:pt x="140" y="26"/>
                    <a:pt x="104" y="26"/>
                  </a:cubicBezTo>
                  <a:cubicBezTo>
                    <a:pt x="28" y="26"/>
                    <a:pt x="28" y="26"/>
                    <a:pt x="28" y="26"/>
                  </a:cubicBezTo>
                  <a:cubicBezTo>
                    <a:pt x="28" y="113"/>
                    <a:pt x="28" y="113"/>
                    <a:pt x="28" y="113"/>
                  </a:cubicBezTo>
                  <a:lnTo>
                    <a:pt x="102" y="113"/>
                  </a:lnTo>
                  <a:close/>
                  <a:moveTo>
                    <a:pt x="112" y="228"/>
                  </a:moveTo>
                  <a:cubicBezTo>
                    <a:pt x="150" y="228"/>
                    <a:pt x="173" y="211"/>
                    <a:pt x="173" y="183"/>
                  </a:cubicBezTo>
                  <a:cubicBezTo>
                    <a:pt x="173" y="182"/>
                    <a:pt x="173" y="182"/>
                    <a:pt x="173" y="182"/>
                  </a:cubicBezTo>
                  <a:cubicBezTo>
                    <a:pt x="173" y="154"/>
                    <a:pt x="150" y="138"/>
                    <a:pt x="107" y="138"/>
                  </a:cubicBezTo>
                  <a:cubicBezTo>
                    <a:pt x="28" y="138"/>
                    <a:pt x="28" y="138"/>
                    <a:pt x="28" y="138"/>
                  </a:cubicBezTo>
                  <a:cubicBezTo>
                    <a:pt x="28" y="228"/>
                    <a:pt x="28" y="228"/>
                    <a:pt x="28" y="228"/>
                  </a:cubicBezTo>
                  <a:lnTo>
                    <a:pt x="112" y="228"/>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6">
              <a:extLst>
                <a:ext uri="{FF2B5EF4-FFF2-40B4-BE49-F238E27FC236}">
                  <a16:creationId xmlns:a16="http://schemas.microsoft.com/office/drawing/2014/main" id="{970F3B93-0653-E8C0-CE73-E3A566BA2402}"/>
                </a:ext>
              </a:extLst>
            </p:cNvPr>
            <p:cNvSpPr>
              <a:spLocks noEditPoints="1"/>
            </p:cNvSpPr>
            <p:nvPr/>
          </p:nvSpPr>
          <p:spPr bwMode="gray">
            <a:xfrm>
              <a:off x="1271588" y="5445125"/>
              <a:ext cx="768350" cy="950913"/>
            </a:xfrm>
            <a:custGeom>
              <a:avLst/>
              <a:gdLst>
                <a:gd name="T0" fmla="*/ 0 w 207"/>
                <a:gd name="T1" fmla="*/ 0 h 254"/>
                <a:gd name="T2" fmla="*/ 2147483646 w 207"/>
                <a:gd name="T3" fmla="*/ 0 h 254"/>
                <a:gd name="T4" fmla="*/ 2147483646 w 207"/>
                <a:gd name="T5" fmla="*/ 2147483646 h 254"/>
                <a:gd name="T6" fmla="*/ 2147483646 w 207"/>
                <a:gd name="T7" fmla="*/ 2147483646 h 254"/>
                <a:gd name="T8" fmla="*/ 2147483646 w 207"/>
                <a:gd name="T9" fmla="*/ 2147483646 h 254"/>
                <a:gd name="T10" fmla="*/ 2147483646 w 207"/>
                <a:gd name="T11" fmla="*/ 2147483646 h 254"/>
                <a:gd name="T12" fmla="*/ 2147483646 w 207"/>
                <a:gd name="T13" fmla="*/ 2147483646 h 254"/>
                <a:gd name="T14" fmla="*/ 2147483646 w 207"/>
                <a:gd name="T15" fmla="*/ 2147483646 h 254"/>
                <a:gd name="T16" fmla="*/ 2147483646 w 207"/>
                <a:gd name="T17" fmla="*/ 2147483646 h 254"/>
                <a:gd name="T18" fmla="*/ 2147483646 w 207"/>
                <a:gd name="T19" fmla="*/ 2147483646 h 254"/>
                <a:gd name="T20" fmla="*/ 2147483646 w 207"/>
                <a:gd name="T21" fmla="*/ 2147483646 h 254"/>
                <a:gd name="T22" fmla="*/ 0 w 207"/>
                <a:gd name="T23" fmla="*/ 2147483646 h 254"/>
                <a:gd name="T24" fmla="*/ 0 w 207"/>
                <a:gd name="T25" fmla="*/ 0 h 254"/>
                <a:gd name="T26" fmla="*/ 2147483646 w 207"/>
                <a:gd name="T27" fmla="*/ 2147483646 h 254"/>
                <a:gd name="T28" fmla="*/ 2147483646 w 207"/>
                <a:gd name="T29" fmla="*/ 2147483646 h 254"/>
                <a:gd name="T30" fmla="*/ 2147483646 w 207"/>
                <a:gd name="T31" fmla="*/ 2147483646 h 254"/>
                <a:gd name="T32" fmla="*/ 2147483646 w 207"/>
                <a:gd name="T33" fmla="*/ 2147483646 h 254"/>
                <a:gd name="T34" fmla="*/ 2147483646 w 207"/>
                <a:gd name="T35" fmla="*/ 2147483646 h 254"/>
                <a:gd name="T36" fmla="*/ 2147483646 w 207"/>
                <a:gd name="T37" fmla="*/ 2147483646 h 254"/>
                <a:gd name="T38" fmla="*/ 2147483646 w 207"/>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7" h="254">
                  <a:moveTo>
                    <a:pt x="0" y="0"/>
                  </a:moveTo>
                  <a:cubicBezTo>
                    <a:pt x="108" y="0"/>
                    <a:pt x="108" y="0"/>
                    <a:pt x="108" y="0"/>
                  </a:cubicBezTo>
                  <a:cubicBezTo>
                    <a:pt x="139" y="0"/>
                    <a:pt x="163" y="9"/>
                    <a:pt x="179" y="25"/>
                  </a:cubicBezTo>
                  <a:cubicBezTo>
                    <a:pt x="191" y="38"/>
                    <a:pt x="198" y="55"/>
                    <a:pt x="198" y="75"/>
                  </a:cubicBezTo>
                  <a:cubicBezTo>
                    <a:pt x="198" y="76"/>
                    <a:pt x="198" y="76"/>
                    <a:pt x="198" y="76"/>
                  </a:cubicBezTo>
                  <a:cubicBezTo>
                    <a:pt x="198" y="118"/>
                    <a:pt x="170" y="143"/>
                    <a:pt x="130" y="150"/>
                  </a:cubicBezTo>
                  <a:cubicBezTo>
                    <a:pt x="207" y="254"/>
                    <a:pt x="207" y="254"/>
                    <a:pt x="207" y="254"/>
                  </a:cubicBezTo>
                  <a:cubicBezTo>
                    <a:pt x="173" y="254"/>
                    <a:pt x="173" y="254"/>
                    <a:pt x="173" y="254"/>
                  </a:cubicBezTo>
                  <a:cubicBezTo>
                    <a:pt x="100" y="155"/>
                    <a:pt x="100" y="155"/>
                    <a:pt x="100" y="155"/>
                  </a:cubicBezTo>
                  <a:cubicBezTo>
                    <a:pt x="28" y="155"/>
                    <a:pt x="28" y="155"/>
                    <a:pt x="28" y="155"/>
                  </a:cubicBezTo>
                  <a:cubicBezTo>
                    <a:pt x="28" y="254"/>
                    <a:pt x="28" y="254"/>
                    <a:pt x="28" y="254"/>
                  </a:cubicBezTo>
                  <a:cubicBezTo>
                    <a:pt x="0" y="254"/>
                    <a:pt x="0" y="254"/>
                    <a:pt x="0" y="254"/>
                  </a:cubicBezTo>
                  <a:lnTo>
                    <a:pt x="0" y="0"/>
                  </a:lnTo>
                  <a:close/>
                  <a:moveTo>
                    <a:pt x="105" y="129"/>
                  </a:moveTo>
                  <a:cubicBezTo>
                    <a:pt x="143" y="129"/>
                    <a:pt x="170" y="110"/>
                    <a:pt x="170" y="77"/>
                  </a:cubicBezTo>
                  <a:cubicBezTo>
                    <a:pt x="170" y="76"/>
                    <a:pt x="170" y="76"/>
                    <a:pt x="170" y="76"/>
                  </a:cubicBezTo>
                  <a:cubicBezTo>
                    <a:pt x="170" y="45"/>
                    <a:pt x="146" y="26"/>
                    <a:pt x="106" y="26"/>
                  </a:cubicBezTo>
                  <a:cubicBezTo>
                    <a:pt x="28" y="26"/>
                    <a:pt x="28" y="26"/>
                    <a:pt x="28" y="26"/>
                  </a:cubicBezTo>
                  <a:cubicBezTo>
                    <a:pt x="28" y="129"/>
                    <a:pt x="28" y="129"/>
                    <a:pt x="28" y="129"/>
                  </a:cubicBezTo>
                  <a:lnTo>
                    <a:pt x="105" y="129"/>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7">
              <a:extLst>
                <a:ext uri="{FF2B5EF4-FFF2-40B4-BE49-F238E27FC236}">
                  <a16:creationId xmlns:a16="http://schemas.microsoft.com/office/drawing/2014/main" id="{918E6E99-8DCC-1DF1-8377-65E3C854FF95}"/>
                </a:ext>
              </a:extLst>
            </p:cNvPr>
            <p:cNvSpPr>
              <a:spLocks noEditPoints="1"/>
            </p:cNvSpPr>
            <p:nvPr/>
          </p:nvSpPr>
          <p:spPr bwMode="gray">
            <a:xfrm>
              <a:off x="2219325" y="5437188"/>
              <a:ext cx="946150" cy="958850"/>
            </a:xfrm>
            <a:custGeom>
              <a:avLst/>
              <a:gdLst>
                <a:gd name="T0" fmla="*/ 2147483646 w 596"/>
                <a:gd name="T1" fmla="*/ 2147483646 h 604"/>
                <a:gd name="T2" fmla="*/ 2147483646 w 596"/>
                <a:gd name="T3" fmla="*/ 2147483646 h 604"/>
                <a:gd name="T4" fmla="*/ 2147483646 w 596"/>
                <a:gd name="T5" fmla="*/ 2147483646 h 604"/>
                <a:gd name="T6" fmla="*/ 2147483646 w 596"/>
                <a:gd name="T7" fmla="*/ 2147483646 h 604"/>
                <a:gd name="T8" fmla="*/ 2147483646 w 596"/>
                <a:gd name="T9" fmla="*/ 0 h 604"/>
                <a:gd name="T10" fmla="*/ 0 w 596"/>
                <a:gd name="T11" fmla="*/ 2147483646 h 604"/>
                <a:gd name="T12" fmla="*/ 2147483646 w 596"/>
                <a:gd name="T13" fmla="*/ 2147483646 h 604"/>
                <a:gd name="T14" fmla="*/ 2147483646 w 596"/>
                <a:gd name="T15" fmla="*/ 2147483646 h 604"/>
                <a:gd name="T16" fmla="*/ 2147483646 w 596"/>
                <a:gd name="T17" fmla="*/ 2147483646 h 604"/>
                <a:gd name="T18" fmla="*/ 2147483646 w 596"/>
                <a:gd name="T19" fmla="*/ 2147483646 h 604"/>
                <a:gd name="T20" fmla="*/ 2147483646 w 596"/>
                <a:gd name="T21" fmla="*/ 2147483646 h 604"/>
                <a:gd name="T22" fmla="*/ 2147483646 w 596"/>
                <a:gd name="T23" fmla="*/ 0 h 604"/>
                <a:gd name="T24" fmla="*/ 2147483646 w 596"/>
                <a:gd name="T25" fmla="*/ 0 h 6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6" h="604">
                  <a:moveTo>
                    <a:pt x="299" y="80"/>
                  </a:moveTo>
                  <a:lnTo>
                    <a:pt x="430" y="385"/>
                  </a:lnTo>
                  <a:lnTo>
                    <a:pt x="163" y="385"/>
                  </a:lnTo>
                  <a:lnTo>
                    <a:pt x="299" y="80"/>
                  </a:lnTo>
                  <a:close/>
                  <a:moveTo>
                    <a:pt x="268" y="0"/>
                  </a:moveTo>
                  <a:lnTo>
                    <a:pt x="0" y="604"/>
                  </a:lnTo>
                  <a:lnTo>
                    <a:pt x="67" y="604"/>
                  </a:lnTo>
                  <a:lnTo>
                    <a:pt x="137" y="446"/>
                  </a:lnTo>
                  <a:lnTo>
                    <a:pt x="458" y="446"/>
                  </a:lnTo>
                  <a:lnTo>
                    <a:pt x="526" y="604"/>
                  </a:lnTo>
                  <a:lnTo>
                    <a:pt x="596" y="604"/>
                  </a:lnTo>
                  <a:lnTo>
                    <a:pt x="329" y="0"/>
                  </a:lnTo>
                  <a:lnTo>
                    <a:pt x="268"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8">
              <a:extLst>
                <a:ext uri="{FF2B5EF4-FFF2-40B4-BE49-F238E27FC236}">
                  <a16:creationId xmlns:a16="http://schemas.microsoft.com/office/drawing/2014/main" id="{7F18886A-23B5-74C1-8850-6E128C3C43E0}"/>
                </a:ext>
              </a:extLst>
            </p:cNvPr>
            <p:cNvSpPr>
              <a:spLocks/>
            </p:cNvSpPr>
            <p:nvPr/>
          </p:nvSpPr>
          <p:spPr bwMode="gray">
            <a:xfrm>
              <a:off x="3321050" y="5429250"/>
              <a:ext cx="839788" cy="982663"/>
            </a:xfrm>
            <a:custGeom>
              <a:avLst/>
              <a:gdLst>
                <a:gd name="T0" fmla="*/ 0 w 226"/>
                <a:gd name="T1" fmla="*/ 2147483646 h 262"/>
                <a:gd name="T2" fmla="*/ 0 w 226"/>
                <a:gd name="T3" fmla="*/ 2147483646 h 262"/>
                <a:gd name="T4" fmla="*/ 2147483646 w 226"/>
                <a:gd name="T5" fmla="*/ 0 h 262"/>
                <a:gd name="T6" fmla="*/ 2147483646 w 226"/>
                <a:gd name="T7" fmla="*/ 2147483646 h 262"/>
                <a:gd name="T8" fmla="*/ 2147483646 w 226"/>
                <a:gd name="T9" fmla="*/ 2147483646 h 262"/>
                <a:gd name="T10" fmla="*/ 2147483646 w 226"/>
                <a:gd name="T11" fmla="*/ 2147483646 h 262"/>
                <a:gd name="T12" fmla="*/ 2147483646 w 226"/>
                <a:gd name="T13" fmla="*/ 2147483646 h 262"/>
                <a:gd name="T14" fmla="*/ 2147483646 w 226"/>
                <a:gd name="T15" fmla="*/ 2147483646 h 262"/>
                <a:gd name="T16" fmla="*/ 2147483646 w 226"/>
                <a:gd name="T17" fmla="*/ 2147483646 h 262"/>
                <a:gd name="T18" fmla="*/ 2147483646 w 226"/>
                <a:gd name="T19" fmla="*/ 2147483646 h 262"/>
                <a:gd name="T20" fmla="*/ 2147483646 w 226"/>
                <a:gd name="T21" fmla="*/ 2147483646 h 262"/>
                <a:gd name="T22" fmla="*/ 2147483646 w 226"/>
                <a:gd name="T23" fmla="*/ 2147483646 h 262"/>
                <a:gd name="T24" fmla="*/ 0 w 226"/>
                <a:gd name="T25" fmla="*/ 2147483646 h 2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6" h="262">
                  <a:moveTo>
                    <a:pt x="0" y="132"/>
                  </a:moveTo>
                  <a:cubicBezTo>
                    <a:pt x="0" y="131"/>
                    <a:pt x="0" y="131"/>
                    <a:pt x="0" y="131"/>
                  </a:cubicBezTo>
                  <a:cubicBezTo>
                    <a:pt x="0" y="59"/>
                    <a:pt x="53" y="0"/>
                    <a:pt x="127" y="0"/>
                  </a:cubicBezTo>
                  <a:cubicBezTo>
                    <a:pt x="172" y="0"/>
                    <a:pt x="199" y="16"/>
                    <a:pt x="224" y="40"/>
                  </a:cubicBezTo>
                  <a:cubicBezTo>
                    <a:pt x="205" y="61"/>
                    <a:pt x="205" y="61"/>
                    <a:pt x="205" y="61"/>
                  </a:cubicBezTo>
                  <a:cubicBezTo>
                    <a:pt x="184" y="41"/>
                    <a:pt x="160" y="26"/>
                    <a:pt x="126" y="26"/>
                  </a:cubicBezTo>
                  <a:cubicBezTo>
                    <a:pt x="71" y="26"/>
                    <a:pt x="29" y="72"/>
                    <a:pt x="29" y="130"/>
                  </a:cubicBezTo>
                  <a:cubicBezTo>
                    <a:pt x="29" y="131"/>
                    <a:pt x="29" y="131"/>
                    <a:pt x="29" y="131"/>
                  </a:cubicBezTo>
                  <a:cubicBezTo>
                    <a:pt x="29" y="190"/>
                    <a:pt x="71" y="236"/>
                    <a:pt x="126" y="236"/>
                  </a:cubicBezTo>
                  <a:cubicBezTo>
                    <a:pt x="161" y="236"/>
                    <a:pt x="183" y="222"/>
                    <a:pt x="207" y="199"/>
                  </a:cubicBezTo>
                  <a:cubicBezTo>
                    <a:pt x="226" y="217"/>
                    <a:pt x="226" y="217"/>
                    <a:pt x="226" y="217"/>
                  </a:cubicBezTo>
                  <a:cubicBezTo>
                    <a:pt x="200" y="244"/>
                    <a:pt x="171" y="262"/>
                    <a:pt x="126" y="262"/>
                  </a:cubicBezTo>
                  <a:cubicBezTo>
                    <a:pt x="53" y="262"/>
                    <a:pt x="0" y="204"/>
                    <a:pt x="0" y="132"/>
                  </a:cubicBezTo>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9">
              <a:extLst>
                <a:ext uri="{FF2B5EF4-FFF2-40B4-BE49-F238E27FC236}">
                  <a16:creationId xmlns:a16="http://schemas.microsoft.com/office/drawing/2014/main" id="{262A18DD-06E7-6C9C-C72F-100A8AD4D8EA}"/>
                </a:ext>
              </a:extLst>
            </p:cNvPr>
            <p:cNvSpPr>
              <a:spLocks/>
            </p:cNvSpPr>
            <p:nvPr/>
          </p:nvSpPr>
          <p:spPr bwMode="gray">
            <a:xfrm>
              <a:off x="446405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0">
              <a:extLst>
                <a:ext uri="{FF2B5EF4-FFF2-40B4-BE49-F238E27FC236}">
                  <a16:creationId xmlns:a16="http://schemas.microsoft.com/office/drawing/2014/main" id="{4C2FA533-B7E1-7E31-0D3A-1CB17E90A7C5}"/>
                </a:ext>
              </a:extLst>
            </p:cNvPr>
            <p:cNvSpPr>
              <a:spLocks/>
            </p:cNvSpPr>
            <p:nvPr/>
          </p:nvSpPr>
          <p:spPr bwMode="gray">
            <a:xfrm>
              <a:off x="534035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3"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1">
              <a:extLst>
                <a:ext uri="{FF2B5EF4-FFF2-40B4-BE49-F238E27FC236}">
                  <a16:creationId xmlns:a16="http://schemas.microsoft.com/office/drawing/2014/main" id="{CE7D6483-A76D-5680-FFDB-4A6AB20B601A}"/>
                </a:ext>
              </a:extLst>
            </p:cNvPr>
            <p:cNvSpPr>
              <a:spLocks/>
            </p:cNvSpPr>
            <p:nvPr/>
          </p:nvSpPr>
          <p:spPr bwMode="gray">
            <a:xfrm>
              <a:off x="577850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5"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2">
              <a:extLst>
                <a:ext uri="{FF2B5EF4-FFF2-40B4-BE49-F238E27FC236}">
                  <a16:creationId xmlns:a16="http://schemas.microsoft.com/office/drawing/2014/main" id="{8AF98D4A-9F9C-5A79-131F-1C971565E7B8}"/>
                </a:ext>
              </a:extLst>
            </p:cNvPr>
            <p:cNvSpPr>
              <a:spLocks/>
            </p:cNvSpPr>
            <p:nvPr/>
          </p:nvSpPr>
          <p:spPr bwMode="gray">
            <a:xfrm>
              <a:off x="692150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3">
              <a:extLst>
                <a:ext uri="{FF2B5EF4-FFF2-40B4-BE49-F238E27FC236}">
                  <a16:creationId xmlns:a16="http://schemas.microsoft.com/office/drawing/2014/main" id="{0074A31F-99F2-643B-5320-F55756D13878}"/>
                </a:ext>
              </a:extLst>
            </p:cNvPr>
            <p:cNvSpPr>
              <a:spLocks/>
            </p:cNvSpPr>
            <p:nvPr/>
          </p:nvSpPr>
          <p:spPr bwMode="gray">
            <a:xfrm>
              <a:off x="7880350" y="5445125"/>
              <a:ext cx="627063" cy="950913"/>
            </a:xfrm>
            <a:custGeom>
              <a:avLst/>
              <a:gdLst>
                <a:gd name="T0" fmla="*/ 0 w 395"/>
                <a:gd name="T1" fmla="*/ 0 h 599"/>
                <a:gd name="T2" fmla="*/ 0 w 395"/>
                <a:gd name="T3" fmla="*/ 2147483646 h 599"/>
                <a:gd name="T4" fmla="*/ 2147483646 w 395"/>
                <a:gd name="T5" fmla="*/ 2147483646 h 599"/>
                <a:gd name="T6" fmla="*/ 2147483646 w 395"/>
                <a:gd name="T7" fmla="*/ 2147483646 h 599"/>
                <a:gd name="T8" fmla="*/ 2147483646 w 395"/>
                <a:gd name="T9" fmla="*/ 2147483646 h 599"/>
                <a:gd name="T10" fmla="*/ 2147483646 w 395"/>
                <a:gd name="T11" fmla="*/ 0 h 599"/>
                <a:gd name="T12" fmla="*/ 0 w 395"/>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5" h="599">
                  <a:moveTo>
                    <a:pt x="0" y="0"/>
                  </a:moveTo>
                  <a:lnTo>
                    <a:pt x="0" y="599"/>
                  </a:lnTo>
                  <a:lnTo>
                    <a:pt x="395" y="599"/>
                  </a:lnTo>
                  <a:lnTo>
                    <a:pt x="395" y="535"/>
                  </a:lnTo>
                  <a:lnTo>
                    <a:pt x="65" y="535"/>
                  </a:lnTo>
                  <a:lnTo>
                    <a:pt x="65"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4">
              <a:extLst>
                <a:ext uri="{FF2B5EF4-FFF2-40B4-BE49-F238E27FC236}">
                  <a16:creationId xmlns:a16="http://schemas.microsoft.com/office/drawing/2014/main" id="{A47F659C-3035-F46B-0215-89FBF419F0AF}"/>
                </a:ext>
              </a:extLst>
            </p:cNvPr>
            <p:cNvSpPr>
              <a:spLocks/>
            </p:cNvSpPr>
            <p:nvPr/>
          </p:nvSpPr>
          <p:spPr bwMode="gray">
            <a:xfrm>
              <a:off x="8767763" y="5445125"/>
              <a:ext cx="630238" cy="950913"/>
            </a:xfrm>
            <a:custGeom>
              <a:avLst/>
              <a:gdLst>
                <a:gd name="T0" fmla="*/ 0 w 397"/>
                <a:gd name="T1" fmla="*/ 0 h 599"/>
                <a:gd name="T2" fmla="*/ 0 w 397"/>
                <a:gd name="T3" fmla="*/ 2147483646 h 599"/>
                <a:gd name="T4" fmla="*/ 2147483646 w 397"/>
                <a:gd name="T5" fmla="*/ 2147483646 h 599"/>
                <a:gd name="T6" fmla="*/ 2147483646 w 397"/>
                <a:gd name="T7" fmla="*/ 2147483646 h 599"/>
                <a:gd name="T8" fmla="*/ 2147483646 w 397"/>
                <a:gd name="T9" fmla="*/ 2147483646 h 599"/>
                <a:gd name="T10" fmla="*/ 2147483646 w 397"/>
                <a:gd name="T11" fmla="*/ 0 h 599"/>
                <a:gd name="T12" fmla="*/ 0 w 397"/>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 h="599">
                  <a:moveTo>
                    <a:pt x="0" y="0"/>
                  </a:moveTo>
                  <a:lnTo>
                    <a:pt x="0" y="599"/>
                  </a:lnTo>
                  <a:lnTo>
                    <a:pt x="397" y="599"/>
                  </a:lnTo>
                  <a:lnTo>
                    <a:pt x="397" y="535"/>
                  </a:lnTo>
                  <a:lnTo>
                    <a:pt x="68" y="535"/>
                  </a:lnTo>
                  <a:lnTo>
                    <a:pt x="68"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 name="TextBox 13">
            <a:extLst>
              <a:ext uri="{FF2B5EF4-FFF2-40B4-BE49-F238E27FC236}">
                <a16:creationId xmlns:a16="http://schemas.microsoft.com/office/drawing/2014/main" id="{343F2A75-DFD1-0684-8CA1-465D898E09FB}"/>
              </a:ext>
            </a:extLst>
          </p:cNvPr>
          <p:cNvSpPr txBox="1"/>
          <p:nvPr/>
        </p:nvSpPr>
        <p:spPr>
          <a:xfrm>
            <a:off x="4943475" y="6143625"/>
            <a:ext cx="6724650" cy="379413"/>
          </a:xfrm>
          <a:prstGeom prst="rect">
            <a:avLst/>
          </a:prstGeom>
          <a:noFill/>
        </p:spPr>
        <p:txBody>
          <a:bodyPr>
            <a:spAutoFit/>
          </a:bodyPr>
          <a:lstStyle/>
          <a:p>
            <a:pPr algn="r" eaLnBrk="1" fontAlgn="auto" hangingPunct="1">
              <a:spcBef>
                <a:spcPts val="0"/>
              </a:spcBef>
              <a:spcAft>
                <a:spcPts val="0"/>
              </a:spcAft>
              <a:defRPr/>
            </a:pPr>
            <a:r>
              <a:rPr sz="900" spc="151" dirty="0">
                <a:latin typeface="+mn-lt"/>
              </a:rPr>
              <a:t>TEXAS | NEW YORK | WASHINGTON, DC | CONNECTICUT | SEATTLE | DUBAI | LONDON</a:t>
            </a:r>
          </a:p>
          <a:p>
            <a:pPr algn="r" eaLnBrk="1" fontAlgn="auto" hangingPunct="1">
              <a:spcBef>
                <a:spcPts val="0"/>
              </a:spcBef>
              <a:spcAft>
                <a:spcPts val="0"/>
              </a:spcAft>
              <a:defRPr/>
            </a:pPr>
            <a:r>
              <a:rPr sz="900" b="1" spc="151" dirty="0">
                <a:latin typeface="+mn-lt"/>
              </a:rPr>
              <a:t>bracewell.com</a:t>
            </a:r>
          </a:p>
        </p:txBody>
      </p:sp>
      <p:cxnSp>
        <p:nvCxnSpPr>
          <p:cNvPr id="15" name="Straight Connector 14">
            <a:extLst>
              <a:ext uri="{FF2B5EF4-FFF2-40B4-BE49-F238E27FC236}">
                <a16:creationId xmlns:a16="http://schemas.microsoft.com/office/drawing/2014/main" id="{C4046585-9537-CA78-366C-E123A80DE15B}"/>
              </a:ext>
            </a:extLst>
          </p:cNvPr>
          <p:cNvCxnSpPr/>
          <p:nvPr/>
        </p:nvCxnSpPr>
        <p:spPr>
          <a:xfrm>
            <a:off x="3657600" y="3200400"/>
            <a:ext cx="48768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7E958DF-F078-AF1C-E6E7-EEE405783931}"/>
              </a:ext>
            </a:extLst>
          </p:cNvPr>
          <p:cNvSpPr txBox="1"/>
          <p:nvPr/>
        </p:nvSpPr>
        <p:spPr>
          <a:xfrm>
            <a:off x="3657600" y="2665413"/>
            <a:ext cx="4876800" cy="465137"/>
          </a:xfrm>
          <a:prstGeom prst="rect">
            <a:avLst/>
          </a:prstGeom>
          <a:noFill/>
          <a:ln>
            <a:noFill/>
          </a:ln>
        </p:spPr>
        <p:txBody>
          <a:bodyPr lIns="0" tIns="0" rIns="0" bIns="0"/>
          <a:lstStyle>
            <a:lvl1pPr marL="0" marR="0" lvl="0" indent="0" algn="ctr" defTabSz="890588" eaLnBrk="1" latinLnBrk="0" hangingPunct="1">
              <a:lnSpc>
                <a:spcPct val="100000"/>
              </a:lnSpc>
              <a:spcAft>
                <a:spcPts val="300"/>
              </a:spcAft>
              <a:buClrTx/>
              <a:buSzTx/>
              <a:buFont typeface="Arial" panose="020B0604020202020204" pitchFamily="34" charset="0"/>
              <a:buNone/>
              <a:tabLst/>
              <a:defRPr sz="2400" cap="all" baseline="0">
                <a:solidFill>
                  <a:schemeClr val="accent1"/>
                </a:solidFill>
                <a:latin typeface="+mn-lt"/>
              </a:defRPr>
            </a:lvl1pPr>
            <a:lvl2pPr marL="344488" indent="-342900" defTabSz="890588">
              <a:buFont typeface="Arial" panose="020B0604020202020204" pitchFamily="34" charset="0"/>
              <a:buChar char="•"/>
              <a:defRPr sz="2000">
                <a:latin typeface="+mn-lt"/>
              </a:defRPr>
            </a:lvl2pPr>
            <a:lvl3pPr marL="685800" indent="-346075" defTabSz="890588">
              <a:spcAft>
                <a:spcPts val="300"/>
              </a:spcAft>
              <a:buFont typeface="Calibri" panose="020F0502020204030204" pitchFamily="34" charset="0"/>
              <a:buChar char="─"/>
              <a:defRPr>
                <a:latin typeface="+mn-lt"/>
              </a:defRPr>
            </a:lvl3pPr>
            <a:lvl4pPr marL="1028700" indent="-346075" defTabSz="890588">
              <a:spcAft>
                <a:spcPts val="300"/>
              </a:spcAft>
              <a:buFont typeface="Courier New" panose="02070309020205020404" pitchFamily="49" charset="0"/>
              <a:buChar char="o"/>
              <a:defRPr sz="1600">
                <a:latin typeface="+mn-lt"/>
              </a:defRPr>
            </a:lvl4pPr>
            <a:lvl5pPr marL="1371600" indent="-346075" defTabSz="890588">
              <a:spcAft>
                <a:spcPts val="300"/>
              </a:spcAft>
              <a:buFont typeface="Arial" panose="020B0604020202020204" pitchFamily="34" charset="0"/>
              <a:buChar char="»"/>
              <a:defRPr sz="1400">
                <a:latin typeface="+mn-lt"/>
              </a:defRPr>
            </a:lvl5pPr>
            <a:lvl6pPr marL="1714500" indent="-346075" defTabSz="891917">
              <a:spcBef>
                <a:spcPts val="0"/>
              </a:spcBef>
              <a:spcAft>
                <a:spcPts val="300"/>
              </a:spcAft>
              <a:buFont typeface="Arial" pitchFamily="34" charset="0"/>
              <a:buChar char="•"/>
              <a:tabLst/>
              <a:defRPr sz="1200">
                <a:latin typeface="+mn-lt"/>
              </a:defRPr>
            </a:lvl6pPr>
            <a:lvl7pPr marL="2898731" indent="-222979" defTabSz="891917">
              <a:spcBef>
                <a:spcPct val="20000"/>
              </a:spcBef>
              <a:buFont typeface="Arial" pitchFamily="34" charset="0"/>
              <a:buChar char="•"/>
              <a:defRPr sz="1967">
                <a:latin typeface="+mn-lt"/>
              </a:defRPr>
            </a:lvl7pPr>
            <a:lvl8pPr marL="3344689" indent="-222979" defTabSz="891917">
              <a:spcBef>
                <a:spcPct val="20000"/>
              </a:spcBef>
              <a:buFont typeface="Arial" pitchFamily="34" charset="0"/>
              <a:buChar char="•"/>
              <a:defRPr sz="1967">
                <a:latin typeface="+mn-lt"/>
              </a:defRPr>
            </a:lvl8pPr>
            <a:lvl9pPr marL="3790648" indent="-222979" defTabSz="891917">
              <a:spcBef>
                <a:spcPct val="20000"/>
              </a:spcBef>
              <a:buFont typeface="Arial" pitchFamily="34" charset="0"/>
              <a:buChar char="•"/>
              <a:defRPr sz="1967">
                <a:latin typeface="+mn-lt"/>
              </a:defRPr>
            </a:lvl9pPr>
          </a:lstStyle>
          <a:p>
            <a:pPr fontAlgn="auto">
              <a:spcBef>
                <a:spcPts val="0"/>
              </a:spcBef>
              <a:defRPr/>
            </a:pPr>
            <a:r>
              <a:rPr sz="2933">
                <a:solidFill>
                  <a:schemeClr val="tx1"/>
                </a:solidFill>
              </a:rPr>
              <a:t>WE KNOW ENERGY®</a:t>
            </a:r>
          </a:p>
        </p:txBody>
      </p:sp>
      <p:sp>
        <p:nvSpPr>
          <p:cNvPr id="2" name="Title 1"/>
          <p:cNvSpPr>
            <a:spLocks noGrp="1"/>
          </p:cNvSpPr>
          <p:nvPr>
            <p:ph type="title"/>
          </p:nvPr>
        </p:nvSpPr>
        <p:spPr/>
        <p:txBody>
          <a:bodyPr/>
          <a:lstStyle/>
          <a:p>
            <a:r>
              <a:rPr lang="en-US"/>
              <a:t>Click to edit Master title style</a:t>
            </a:r>
            <a:endParaRPr dirty="0"/>
          </a:p>
        </p:txBody>
      </p:sp>
    </p:spTree>
    <p:extLst>
      <p:ext uri="{BB962C8B-B14F-4D97-AF65-F5344CB8AC3E}">
        <p14:creationId xmlns:p14="http://schemas.microsoft.com/office/powerpoint/2010/main" val="19168848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Closing Slide - Attorney - Single">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055AA8A2-8014-9143-A0F7-2145ADE62E8D}"/>
              </a:ext>
            </a:extLst>
          </p:cNvPr>
          <p:cNvGrpSpPr>
            <a:grpSpLocks/>
          </p:cNvGrpSpPr>
          <p:nvPr/>
        </p:nvGrpSpPr>
        <p:grpSpPr bwMode="auto">
          <a:xfrm>
            <a:off x="612775" y="6197600"/>
            <a:ext cx="2616200" cy="280988"/>
            <a:chOff x="247650" y="5429250"/>
            <a:chExt cx="9150351" cy="982663"/>
          </a:xfrm>
        </p:grpSpPr>
        <p:sp>
          <p:nvSpPr>
            <p:cNvPr id="3" name="Freeform 5">
              <a:extLst>
                <a:ext uri="{FF2B5EF4-FFF2-40B4-BE49-F238E27FC236}">
                  <a16:creationId xmlns:a16="http://schemas.microsoft.com/office/drawing/2014/main" id="{935907F3-2838-65B1-7666-B391CB507018}"/>
                </a:ext>
              </a:extLst>
            </p:cNvPr>
            <p:cNvSpPr>
              <a:spLocks noEditPoints="1"/>
            </p:cNvSpPr>
            <p:nvPr/>
          </p:nvSpPr>
          <p:spPr bwMode="gray">
            <a:xfrm>
              <a:off x="247650" y="5445125"/>
              <a:ext cx="749300" cy="950913"/>
            </a:xfrm>
            <a:custGeom>
              <a:avLst/>
              <a:gdLst>
                <a:gd name="T0" fmla="*/ 0 w 202"/>
                <a:gd name="T1" fmla="*/ 0 h 254"/>
                <a:gd name="T2" fmla="*/ 2147483646 w 202"/>
                <a:gd name="T3" fmla="*/ 0 h 254"/>
                <a:gd name="T4" fmla="*/ 2147483646 w 202"/>
                <a:gd name="T5" fmla="*/ 2147483646 h 254"/>
                <a:gd name="T6" fmla="*/ 2147483646 w 202"/>
                <a:gd name="T7" fmla="*/ 2147483646 h 254"/>
                <a:gd name="T8" fmla="*/ 2147483646 w 202"/>
                <a:gd name="T9" fmla="*/ 2147483646 h 254"/>
                <a:gd name="T10" fmla="*/ 2147483646 w 202"/>
                <a:gd name="T11" fmla="*/ 2147483646 h 254"/>
                <a:gd name="T12" fmla="*/ 2147483646 w 202"/>
                <a:gd name="T13" fmla="*/ 2147483646 h 254"/>
                <a:gd name="T14" fmla="*/ 2147483646 w 202"/>
                <a:gd name="T15" fmla="*/ 2147483646 h 254"/>
                <a:gd name="T16" fmla="*/ 2147483646 w 202"/>
                <a:gd name="T17" fmla="*/ 2147483646 h 254"/>
                <a:gd name="T18" fmla="*/ 0 w 202"/>
                <a:gd name="T19" fmla="*/ 2147483646 h 254"/>
                <a:gd name="T20" fmla="*/ 0 w 202"/>
                <a:gd name="T21" fmla="*/ 0 h 254"/>
                <a:gd name="T22" fmla="*/ 2147483646 w 202"/>
                <a:gd name="T23" fmla="*/ 2147483646 h 254"/>
                <a:gd name="T24" fmla="*/ 2147483646 w 202"/>
                <a:gd name="T25" fmla="*/ 2147483646 h 254"/>
                <a:gd name="T26" fmla="*/ 2147483646 w 202"/>
                <a:gd name="T27" fmla="*/ 2147483646 h 254"/>
                <a:gd name="T28" fmla="*/ 2147483646 w 202"/>
                <a:gd name="T29" fmla="*/ 2147483646 h 254"/>
                <a:gd name="T30" fmla="*/ 2147483646 w 202"/>
                <a:gd name="T31" fmla="*/ 2147483646 h 254"/>
                <a:gd name="T32" fmla="*/ 2147483646 w 202"/>
                <a:gd name="T33" fmla="*/ 2147483646 h 254"/>
                <a:gd name="T34" fmla="*/ 2147483646 w 202"/>
                <a:gd name="T35" fmla="*/ 2147483646 h 254"/>
                <a:gd name="T36" fmla="*/ 2147483646 w 202"/>
                <a:gd name="T37" fmla="*/ 2147483646 h 254"/>
                <a:gd name="T38" fmla="*/ 2147483646 w 202"/>
                <a:gd name="T39" fmla="*/ 2147483646 h 254"/>
                <a:gd name="T40" fmla="*/ 2147483646 w 202"/>
                <a:gd name="T41" fmla="*/ 2147483646 h 254"/>
                <a:gd name="T42" fmla="*/ 2147483646 w 202"/>
                <a:gd name="T43" fmla="*/ 2147483646 h 254"/>
                <a:gd name="T44" fmla="*/ 2147483646 w 202"/>
                <a:gd name="T45" fmla="*/ 2147483646 h 254"/>
                <a:gd name="T46" fmla="*/ 2147483646 w 202"/>
                <a:gd name="T47" fmla="*/ 2147483646 h 254"/>
                <a:gd name="T48" fmla="*/ 2147483646 w 202"/>
                <a:gd name="T49" fmla="*/ 2147483646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2" h="254">
                  <a:moveTo>
                    <a:pt x="0" y="0"/>
                  </a:moveTo>
                  <a:cubicBezTo>
                    <a:pt x="106" y="0"/>
                    <a:pt x="106" y="0"/>
                    <a:pt x="106" y="0"/>
                  </a:cubicBezTo>
                  <a:cubicBezTo>
                    <a:pt x="135" y="0"/>
                    <a:pt x="158" y="8"/>
                    <a:pt x="172" y="22"/>
                  </a:cubicBezTo>
                  <a:cubicBezTo>
                    <a:pt x="182" y="33"/>
                    <a:pt x="188" y="47"/>
                    <a:pt x="188" y="63"/>
                  </a:cubicBezTo>
                  <a:cubicBezTo>
                    <a:pt x="188" y="64"/>
                    <a:pt x="188" y="64"/>
                    <a:pt x="188" y="64"/>
                  </a:cubicBezTo>
                  <a:cubicBezTo>
                    <a:pt x="188" y="97"/>
                    <a:pt x="168" y="114"/>
                    <a:pt x="148" y="122"/>
                  </a:cubicBezTo>
                  <a:cubicBezTo>
                    <a:pt x="178" y="132"/>
                    <a:pt x="202" y="149"/>
                    <a:pt x="202" y="184"/>
                  </a:cubicBezTo>
                  <a:cubicBezTo>
                    <a:pt x="202" y="184"/>
                    <a:pt x="202" y="184"/>
                    <a:pt x="202" y="184"/>
                  </a:cubicBezTo>
                  <a:cubicBezTo>
                    <a:pt x="202" y="228"/>
                    <a:pt x="166" y="254"/>
                    <a:pt x="111" y="254"/>
                  </a:cubicBezTo>
                  <a:cubicBezTo>
                    <a:pt x="0" y="254"/>
                    <a:pt x="0" y="254"/>
                    <a:pt x="0" y="254"/>
                  </a:cubicBezTo>
                  <a:lnTo>
                    <a:pt x="0" y="0"/>
                  </a:lnTo>
                  <a:close/>
                  <a:moveTo>
                    <a:pt x="102" y="113"/>
                  </a:moveTo>
                  <a:cubicBezTo>
                    <a:pt x="136" y="113"/>
                    <a:pt x="159" y="97"/>
                    <a:pt x="159" y="68"/>
                  </a:cubicBezTo>
                  <a:cubicBezTo>
                    <a:pt x="159" y="67"/>
                    <a:pt x="159" y="67"/>
                    <a:pt x="159" y="67"/>
                  </a:cubicBezTo>
                  <a:cubicBezTo>
                    <a:pt x="159" y="42"/>
                    <a:pt x="140" y="26"/>
                    <a:pt x="104" y="26"/>
                  </a:cubicBezTo>
                  <a:cubicBezTo>
                    <a:pt x="28" y="26"/>
                    <a:pt x="28" y="26"/>
                    <a:pt x="28" y="26"/>
                  </a:cubicBezTo>
                  <a:cubicBezTo>
                    <a:pt x="28" y="113"/>
                    <a:pt x="28" y="113"/>
                    <a:pt x="28" y="113"/>
                  </a:cubicBezTo>
                  <a:lnTo>
                    <a:pt x="102" y="113"/>
                  </a:lnTo>
                  <a:close/>
                  <a:moveTo>
                    <a:pt x="112" y="228"/>
                  </a:moveTo>
                  <a:cubicBezTo>
                    <a:pt x="150" y="228"/>
                    <a:pt x="173" y="211"/>
                    <a:pt x="173" y="183"/>
                  </a:cubicBezTo>
                  <a:cubicBezTo>
                    <a:pt x="173" y="182"/>
                    <a:pt x="173" y="182"/>
                    <a:pt x="173" y="182"/>
                  </a:cubicBezTo>
                  <a:cubicBezTo>
                    <a:pt x="173" y="154"/>
                    <a:pt x="150" y="138"/>
                    <a:pt x="107" y="138"/>
                  </a:cubicBezTo>
                  <a:cubicBezTo>
                    <a:pt x="28" y="138"/>
                    <a:pt x="28" y="138"/>
                    <a:pt x="28" y="138"/>
                  </a:cubicBezTo>
                  <a:cubicBezTo>
                    <a:pt x="28" y="228"/>
                    <a:pt x="28" y="228"/>
                    <a:pt x="28" y="228"/>
                  </a:cubicBezTo>
                  <a:lnTo>
                    <a:pt x="112" y="228"/>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6">
              <a:extLst>
                <a:ext uri="{FF2B5EF4-FFF2-40B4-BE49-F238E27FC236}">
                  <a16:creationId xmlns:a16="http://schemas.microsoft.com/office/drawing/2014/main" id="{F163A392-D28C-7690-5244-2BFDB02CBA8A}"/>
                </a:ext>
              </a:extLst>
            </p:cNvPr>
            <p:cNvSpPr>
              <a:spLocks noEditPoints="1"/>
            </p:cNvSpPr>
            <p:nvPr/>
          </p:nvSpPr>
          <p:spPr bwMode="gray">
            <a:xfrm>
              <a:off x="1271588" y="5445125"/>
              <a:ext cx="768350" cy="950913"/>
            </a:xfrm>
            <a:custGeom>
              <a:avLst/>
              <a:gdLst>
                <a:gd name="T0" fmla="*/ 0 w 207"/>
                <a:gd name="T1" fmla="*/ 0 h 254"/>
                <a:gd name="T2" fmla="*/ 2147483646 w 207"/>
                <a:gd name="T3" fmla="*/ 0 h 254"/>
                <a:gd name="T4" fmla="*/ 2147483646 w 207"/>
                <a:gd name="T5" fmla="*/ 2147483646 h 254"/>
                <a:gd name="T6" fmla="*/ 2147483646 w 207"/>
                <a:gd name="T7" fmla="*/ 2147483646 h 254"/>
                <a:gd name="T8" fmla="*/ 2147483646 w 207"/>
                <a:gd name="T9" fmla="*/ 2147483646 h 254"/>
                <a:gd name="T10" fmla="*/ 2147483646 w 207"/>
                <a:gd name="T11" fmla="*/ 2147483646 h 254"/>
                <a:gd name="T12" fmla="*/ 2147483646 w 207"/>
                <a:gd name="T13" fmla="*/ 2147483646 h 254"/>
                <a:gd name="T14" fmla="*/ 2147483646 w 207"/>
                <a:gd name="T15" fmla="*/ 2147483646 h 254"/>
                <a:gd name="T16" fmla="*/ 2147483646 w 207"/>
                <a:gd name="T17" fmla="*/ 2147483646 h 254"/>
                <a:gd name="T18" fmla="*/ 2147483646 w 207"/>
                <a:gd name="T19" fmla="*/ 2147483646 h 254"/>
                <a:gd name="T20" fmla="*/ 2147483646 w 207"/>
                <a:gd name="T21" fmla="*/ 2147483646 h 254"/>
                <a:gd name="T22" fmla="*/ 0 w 207"/>
                <a:gd name="T23" fmla="*/ 2147483646 h 254"/>
                <a:gd name="T24" fmla="*/ 0 w 207"/>
                <a:gd name="T25" fmla="*/ 0 h 254"/>
                <a:gd name="T26" fmla="*/ 2147483646 w 207"/>
                <a:gd name="T27" fmla="*/ 2147483646 h 254"/>
                <a:gd name="T28" fmla="*/ 2147483646 w 207"/>
                <a:gd name="T29" fmla="*/ 2147483646 h 254"/>
                <a:gd name="T30" fmla="*/ 2147483646 w 207"/>
                <a:gd name="T31" fmla="*/ 2147483646 h 254"/>
                <a:gd name="T32" fmla="*/ 2147483646 w 207"/>
                <a:gd name="T33" fmla="*/ 2147483646 h 254"/>
                <a:gd name="T34" fmla="*/ 2147483646 w 207"/>
                <a:gd name="T35" fmla="*/ 2147483646 h 254"/>
                <a:gd name="T36" fmla="*/ 2147483646 w 207"/>
                <a:gd name="T37" fmla="*/ 2147483646 h 254"/>
                <a:gd name="T38" fmla="*/ 2147483646 w 207"/>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7" h="254">
                  <a:moveTo>
                    <a:pt x="0" y="0"/>
                  </a:moveTo>
                  <a:cubicBezTo>
                    <a:pt x="108" y="0"/>
                    <a:pt x="108" y="0"/>
                    <a:pt x="108" y="0"/>
                  </a:cubicBezTo>
                  <a:cubicBezTo>
                    <a:pt x="139" y="0"/>
                    <a:pt x="163" y="9"/>
                    <a:pt x="179" y="25"/>
                  </a:cubicBezTo>
                  <a:cubicBezTo>
                    <a:pt x="191" y="38"/>
                    <a:pt x="198" y="55"/>
                    <a:pt x="198" y="75"/>
                  </a:cubicBezTo>
                  <a:cubicBezTo>
                    <a:pt x="198" y="76"/>
                    <a:pt x="198" y="76"/>
                    <a:pt x="198" y="76"/>
                  </a:cubicBezTo>
                  <a:cubicBezTo>
                    <a:pt x="198" y="118"/>
                    <a:pt x="170" y="143"/>
                    <a:pt x="130" y="150"/>
                  </a:cubicBezTo>
                  <a:cubicBezTo>
                    <a:pt x="207" y="254"/>
                    <a:pt x="207" y="254"/>
                    <a:pt x="207" y="254"/>
                  </a:cubicBezTo>
                  <a:cubicBezTo>
                    <a:pt x="173" y="254"/>
                    <a:pt x="173" y="254"/>
                    <a:pt x="173" y="254"/>
                  </a:cubicBezTo>
                  <a:cubicBezTo>
                    <a:pt x="100" y="155"/>
                    <a:pt x="100" y="155"/>
                    <a:pt x="100" y="155"/>
                  </a:cubicBezTo>
                  <a:cubicBezTo>
                    <a:pt x="28" y="155"/>
                    <a:pt x="28" y="155"/>
                    <a:pt x="28" y="155"/>
                  </a:cubicBezTo>
                  <a:cubicBezTo>
                    <a:pt x="28" y="254"/>
                    <a:pt x="28" y="254"/>
                    <a:pt x="28" y="254"/>
                  </a:cubicBezTo>
                  <a:cubicBezTo>
                    <a:pt x="0" y="254"/>
                    <a:pt x="0" y="254"/>
                    <a:pt x="0" y="254"/>
                  </a:cubicBezTo>
                  <a:lnTo>
                    <a:pt x="0" y="0"/>
                  </a:lnTo>
                  <a:close/>
                  <a:moveTo>
                    <a:pt x="105" y="129"/>
                  </a:moveTo>
                  <a:cubicBezTo>
                    <a:pt x="143" y="129"/>
                    <a:pt x="170" y="110"/>
                    <a:pt x="170" y="77"/>
                  </a:cubicBezTo>
                  <a:cubicBezTo>
                    <a:pt x="170" y="76"/>
                    <a:pt x="170" y="76"/>
                    <a:pt x="170" y="76"/>
                  </a:cubicBezTo>
                  <a:cubicBezTo>
                    <a:pt x="170" y="45"/>
                    <a:pt x="146" y="26"/>
                    <a:pt x="106" y="26"/>
                  </a:cubicBezTo>
                  <a:cubicBezTo>
                    <a:pt x="28" y="26"/>
                    <a:pt x="28" y="26"/>
                    <a:pt x="28" y="26"/>
                  </a:cubicBezTo>
                  <a:cubicBezTo>
                    <a:pt x="28" y="129"/>
                    <a:pt x="28" y="129"/>
                    <a:pt x="28" y="129"/>
                  </a:cubicBezTo>
                  <a:lnTo>
                    <a:pt x="105" y="129"/>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0BAFE46F-B346-3687-64B6-84457B8395EB}"/>
                </a:ext>
              </a:extLst>
            </p:cNvPr>
            <p:cNvSpPr>
              <a:spLocks noEditPoints="1"/>
            </p:cNvSpPr>
            <p:nvPr/>
          </p:nvSpPr>
          <p:spPr bwMode="gray">
            <a:xfrm>
              <a:off x="2219325" y="5437188"/>
              <a:ext cx="946150" cy="958850"/>
            </a:xfrm>
            <a:custGeom>
              <a:avLst/>
              <a:gdLst>
                <a:gd name="T0" fmla="*/ 2147483646 w 596"/>
                <a:gd name="T1" fmla="*/ 2147483646 h 604"/>
                <a:gd name="T2" fmla="*/ 2147483646 w 596"/>
                <a:gd name="T3" fmla="*/ 2147483646 h 604"/>
                <a:gd name="T4" fmla="*/ 2147483646 w 596"/>
                <a:gd name="T5" fmla="*/ 2147483646 h 604"/>
                <a:gd name="T6" fmla="*/ 2147483646 w 596"/>
                <a:gd name="T7" fmla="*/ 2147483646 h 604"/>
                <a:gd name="T8" fmla="*/ 2147483646 w 596"/>
                <a:gd name="T9" fmla="*/ 0 h 604"/>
                <a:gd name="T10" fmla="*/ 0 w 596"/>
                <a:gd name="T11" fmla="*/ 2147483646 h 604"/>
                <a:gd name="T12" fmla="*/ 2147483646 w 596"/>
                <a:gd name="T13" fmla="*/ 2147483646 h 604"/>
                <a:gd name="T14" fmla="*/ 2147483646 w 596"/>
                <a:gd name="T15" fmla="*/ 2147483646 h 604"/>
                <a:gd name="T16" fmla="*/ 2147483646 w 596"/>
                <a:gd name="T17" fmla="*/ 2147483646 h 604"/>
                <a:gd name="T18" fmla="*/ 2147483646 w 596"/>
                <a:gd name="T19" fmla="*/ 2147483646 h 604"/>
                <a:gd name="T20" fmla="*/ 2147483646 w 596"/>
                <a:gd name="T21" fmla="*/ 2147483646 h 604"/>
                <a:gd name="T22" fmla="*/ 2147483646 w 596"/>
                <a:gd name="T23" fmla="*/ 0 h 604"/>
                <a:gd name="T24" fmla="*/ 2147483646 w 596"/>
                <a:gd name="T25" fmla="*/ 0 h 6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6" h="604">
                  <a:moveTo>
                    <a:pt x="299" y="80"/>
                  </a:moveTo>
                  <a:lnTo>
                    <a:pt x="430" y="385"/>
                  </a:lnTo>
                  <a:lnTo>
                    <a:pt x="163" y="385"/>
                  </a:lnTo>
                  <a:lnTo>
                    <a:pt x="299" y="80"/>
                  </a:lnTo>
                  <a:close/>
                  <a:moveTo>
                    <a:pt x="268" y="0"/>
                  </a:moveTo>
                  <a:lnTo>
                    <a:pt x="0" y="604"/>
                  </a:lnTo>
                  <a:lnTo>
                    <a:pt x="67" y="604"/>
                  </a:lnTo>
                  <a:lnTo>
                    <a:pt x="137" y="446"/>
                  </a:lnTo>
                  <a:lnTo>
                    <a:pt x="458" y="446"/>
                  </a:lnTo>
                  <a:lnTo>
                    <a:pt x="526" y="604"/>
                  </a:lnTo>
                  <a:lnTo>
                    <a:pt x="596" y="604"/>
                  </a:lnTo>
                  <a:lnTo>
                    <a:pt x="329" y="0"/>
                  </a:lnTo>
                  <a:lnTo>
                    <a:pt x="268"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69F4858E-F31B-8A26-EF03-A7DF9F66103A}"/>
                </a:ext>
              </a:extLst>
            </p:cNvPr>
            <p:cNvSpPr>
              <a:spLocks/>
            </p:cNvSpPr>
            <p:nvPr/>
          </p:nvSpPr>
          <p:spPr bwMode="gray">
            <a:xfrm>
              <a:off x="3321050" y="5429250"/>
              <a:ext cx="839788" cy="982663"/>
            </a:xfrm>
            <a:custGeom>
              <a:avLst/>
              <a:gdLst>
                <a:gd name="T0" fmla="*/ 0 w 226"/>
                <a:gd name="T1" fmla="*/ 2147483646 h 262"/>
                <a:gd name="T2" fmla="*/ 0 w 226"/>
                <a:gd name="T3" fmla="*/ 2147483646 h 262"/>
                <a:gd name="T4" fmla="*/ 2147483646 w 226"/>
                <a:gd name="T5" fmla="*/ 0 h 262"/>
                <a:gd name="T6" fmla="*/ 2147483646 w 226"/>
                <a:gd name="T7" fmla="*/ 2147483646 h 262"/>
                <a:gd name="T8" fmla="*/ 2147483646 w 226"/>
                <a:gd name="T9" fmla="*/ 2147483646 h 262"/>
                <a:gd name="T10" fmla="*/ 2147483646 w 226"/>
                <a:gd name="T11" fmla="*/ 2147483646 h 262"/>
                <a:gd name="T12" fmla="*/ 2147483646 w 226"/>
                <a:gd name="T13" fmla="*/ 2147483646 h 262"/>
                <a:gd name="T14" fmla="*/ 2147483646 w 226"/>
                <a:gd name="T15" fmla="*/ 2147483646 h 262"/>
                <a:gd name="T16" fmla="*/ 2147483646 w 226"/>
                <a:gd name="T17" fmla="*/ 2147483646 h 262"/>
                <a:gd name="T18" fmla="*/ 2147483646 w 226"/>
                <a:gd name="T19" fmla="*/ 2147483646 h 262"/>
                <a:gd name="T20" fmla="*/ 2147483646 w 226"/>
                <a:gd name="T21" fmla="*/ 2147483646 h 262"/>
                <a:gd name="T22" fmla="*/ 2147483646 w 226"/>
                <a:gd name="T23" fmla="*/ 2147483646 h 262"/>
                <a:gd name="T24" fmla="*/ 0 w 226"/>
                <a:gd name="T25" fmla="*/ 2147483646 h 2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6" h="262">
                  <a:moveTo>
                    <a:pt x="0" y="132"/>
                  </a:moveTo>
                  <a:cubicBezTo>
                    <a:pt x="0" y="131"/>
                    <a:pt x="0" y="131"/>
                    <a:pt x="0" y="131"/>
                  </a:cubicBezTo>
                  <a:cubicBezTo>
                    <a:pt x="0" y="59"/>
                    <a:pt x="53" y="0"/>
                    <a:pt x="127" y="0"/>
                  </a:cubicBezTo>
                  <a:cubicBezTo>
                    <a:pt x="172" y="0"/>
                    <a:pt x="199" y="16"/>
                    <a:pt x="224" y="40"/>
                  </a:cubicBezTo>
                  <a:cubicBezTo>
                    <a:pt x="205" y="61"/>
                    <a:pt x="205" y="61"/>
                    <a:pt x="205" y="61"/>
                  </a:cubicBezTo>
                  <a:cubicBezTo>
                    <a:pt x="184" y="41"/>
                    <a:pt x="160" y="26"/>
                    <a:pt x="126" y="26"/>
                  </a:cubicBezTo>
                  <a:cubicBezTo>
                    <a:pt x="71" y="26"/>
                    <a:pt x="29" y="72"/>
                    <a:pt x="29" y="130"/>
                  </a:cubicBezTo>
                  <a:cubicBezTo>
                    <a:pt x="29" y="131"/>
                    <a:pt x="29" y="131"/>
                    <a:pt x="29" y="131"/>
                  </a:cubicBezTo>
                  <a:cubicBezTo>
                    <a:pt x="29" y="190"/>
                    <a:pt x="71" y="236"/>
                    <a:pt x="126" y="236"/>
                  </a:cubicBezTo>
                  <a:cubicBezTo>
                    <a:pt x="161" y="236"/>
                    <a:pt x="183" y="222"/>
                    <a:pt x="207" y="199"/>
                  </a:cubicBezTo>
                  <a:cubicBezTo>
                    <a:pt x="226" y="217"/>
                    <a:pt x="226" y="217"/>
                    <a:pt x="226" y="217"/>
                  </a:cubicBezTo>
                  <a:cubicBezTo>
                    <a:pt x="200" y="244"/>
                    <a:pt x="171" y="262"/>
                    <a:pt x="126" y="262"/>
                  </a:cubicBezTo>
                  <a:cubicBezTo>
                    <a:pt x="53" y="262"/>
                    <a:pt x="0" y="204"/>
                    <a:pt x="0" y="132"/>
                  </a:cubicBezTo>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32ACAFC0-C1C1-920D-3D1B-1A3911B6D38A}"/>
                </a:ext>
              </a:extLst>
            </p:cNvPr>
            <p:cNvSpPr>
              <a:spLocks/>
            </p:cNvSpPr>
            <p:nvPr/>
          </p:nvSpPr>
          <p:spPr bwMode="gray">
            <a:xfrm>
              <a:off x="446405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DC8082A8-B52D-1806-D9F2-347EFAB2E3D5}"/>
                </a:ext>
              </a:extLst>
            </p:cNvPr>
            <p:cNvSpPr>
              <a:spLocks/>
            </p:cNvSpPr>
            <p:nvPr/>
          </p:nvSpPr>
          <p:spPr bwMode="gray">
            <a:xfrm>
              <a:off x="534035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3"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1">
              <a:extLst>
                <a:ext uri="{FF2B5EF4-FFF2-40B4-BE49-F238E27FC236}">
                  <a16:creationId xmlns:a16="http://schemas.microsoft.com/office/drawing/2014/main" id="{EC78FE0B-2F1E-1995-1366-6B13F5D6AF05}"/>
                </a:ext>
              </a:extLst>
            </p:cNvPr>
            <p:cNvSpPr>
              <a:spLocks/>
            </p:cNvSpPr>
            <p:nvPr/>
          </p:nvSpPr>
          <p:spPr bwMode="gray">
            <a:xfrm>
              <a:off x="577850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5"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47B231DF-7274-5F60-B989-81110A5D7F1B}"/>
                </a:ext>
              </a:extLst>
            </p:cNvPr>
            <p:cNvSpPr>
              <a:spLocks/>
            </p:cNvSpPr>
            <p:nvPr/>
          </p:nvSpPr>
          <p:spPr bwMode="gray">
            <a:xfrm>
              <a:off x="692150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3">
              <a:extLst>
                <a:ext uri="{FF2B5EF4-FFF2-40B4-BE49-F238E27FC236}">
                  <a16:creationId xmlns:a16="http://schemas.microsoft.com/office/drawing/2014/main" id="{DDB472E4-DFE2-1C37-6DE4-96A993022258}"/>
                </a:ext>
              </a:extLst>
            </p:cNvPr>
            <p:cNvSpPr>
              <a:spLocks/>
            </p:cNvSpPr>
            <p:nvPr/>
          </p:nvSpPr>
          <p:spPr bwMode="gray">
            <a:xfrm>
              <a:off x="7880350" y="5445125"/>
              <a:ext cx="627063" cy="950913"/>
            </a:xfrm>
            <a:custGeom>
              <a:avLst/>
              <a:gdLst>
                <a:gd name="T0" fmla="*/ 0 w 395"/>
                <a:gd name="T1" fmla="*/ 0 h 599"/>
                <a:gd name="T2" fmla="*/ 0 w 395"/>
                <a:gd name="T3" fmla="*/ 2147483646 h 599"/>
                <a:gd name="T4" fmla="*/ 2147483646 w 395"/>
                <a:gd name="T5" fmla="*/ 2147483646 h 599"/>
                <a:gd name="T6" fmla="*/ 2147483646 w 395"/>
                <a:gd name="T7" fmla="*/ 2147483646 h 599"/>
                <a:gd name="T8" fmla="*/ 2147483646 w 395"/>
                <a:gd name="T9" fmla="*/ 2147483646 h 599"/>
                <a:gd name="T10" fmla="*/ 2147483646 w 395"/>
                <a:gd name="T11" fmla="*/ 0 h 599"/>
                <a:gd name="T12" fmla="*/ 0 w 395"/>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5" h="599">
                  <a:moveTo>
                    <a:pt x="0" y="0"/>
                  </a:moveTo>
                  <a:lnTo>
                    <a:pt x="0" y="599"/>
                  </a:lnTo>
                  <a:lnTo>
                    <a:pt x="395" y="599"/>
                  </a:lnTo>
                  <a:lnTo>
                    <a:pt x="395" y="535"/>
                  </a:lnTo>
                  <a:lnTo>
                    <a:pt x="65" y="535"/>
                  </a:lnTo>
                  <a:lnTo>
                    <a:pt x="65"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a:extLst>
                <a:ext uri="{FF2B5EF4-FFF2-40B4-BE49-F238E27FC236}">
                  <a16:creationId xmlns:a16="http://schemas.microsoft.com/office/drawing/2014/main" id="{D285D4C1-BD8E-7D41-E6FA-D2510A9F009F}"/>
                </a:ext>
              </a:extLst>
            </p:cNvPr>
            <p:cNvSpPr>
              <a:spLocks/>
            </p:cNvSpPr>
            <p:nvPr/>
          </p:nvSpPr>
          <p:spPr bwMode="gray">
            <a:xfrm>
              <a:off x="8767763" y="5445125"/>
              <a:ext cx="630238" cy="950913"/>
            </a:xfrm>
            <a:custGeom>
              <a:avLst/>
              <a:gdLst>
                <a:gd name="T0" fmla="*/ 0 w 397"/>
                <a:gd name="T1" fmla="*/ 0 h 599"/>
                <a:gd name="T2" fmla="*/ 0 w 397"/>
                <a:gd name="T3" fmla="*/ 2147483646 h 599"/>
                <a:gd name="T4" fmla="*/ 2147483646 w 397"/>
                <a:gd name="T5" fmla="*/ 2147483646 h 599"/>
                <a:gd name="T6" fmla="*/ 2147483646 w 397"/>
                <a:gd name="T7" fmla="*/ 2147483646 h 599"/>
                <a:gd name="T8" fmla="*/ 2147483646 w 397"/>
                <a:gd name="T9" fmla="*/ 2147483646 h 599"/>
                <a:gd name="T10" fmla="*/ 2147483646 w 397"/>
                <a:gd name="T11" fmla="*/ 0 h 599"/>
                <a:gd name="T12" fmla="*/ 0 w 397"/>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 h="599">
                  <a:moveTo>
                    <a:pt x="0" y="0"/>
                  </a:moveTo>
                  <a:lnTo>
                    <a:pt x="0" y="599"/>
                  </a:lnTo>
                  <a:lnTo>
                    <a:pt x="397" y="599"/>
                  </a:lnTo>
                  <a:lnTo>
                    <a:pt x="397" y="535"/>
                  </a:lnTo>
                  <a:lnTo>
                    <a:pt x="68" y="535"/>
                  </a:lnTo>
                  <a:lnTo>
                    <a:pt x="68"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 name="TextBox 16">
            <a:extLst>
              <a:ext uri="{FF2B5EF4-FFF2-40B4-BE49-F238E27FC236}">
                <a16:creationId xmlns:a16="http://schemas.microsoft.com/office/drawing/2014/main" id="{85B83849-1729-D066-0DBE-B91EF008C1F3}"/>
              </a:ext>
            </a:extLst>
          </p:cNvPr>
          <p:cNvSpPr txBox="1"/>
          <p:nvPr/>
        </p:nvSpPr>
        <p:spPr>
          <a:xfrm>
            <a:off x="4943475" y="6143625"/>
            <a:ext cx="6724650" cy="379413"/>
          </a:xfrm>
          <a:prstGeom prst="rect">
            <a:avLst/>
          </a:prstGeom>
          <a:noFill/>
        </p:spPr>
        <p:txBody>
          <a:bodyPr>
            <a:spAutoFit/>
          </a:bodyPr>
          <a:lstStyle/>
          <a:p>
            <a:pPr algn="r" eaLnBrk="1" fontAlgn="auto" hangingPunct="1">
              <a:spcBef>
                <a:spcPts val="0"/>
              </a:spcBef>
              <a:spcAft>
                <a:spcPts val="0"/>
              </a:spcAft>
              <a:defRPr/>
            </a:pPr>
            <a:r>
              <a:rPr sz="900" spc="151" dirty="0">
                <a:latin typeface="+mn-lt"/>
              </a:rPr>
              <a:t>TEXAS | NEW YORK | WASHINGTON, DC | CONNECTICUT | SEATTLE | DUBAI | LONDON</a:t>
            </a:r>
          </a:p>
          <a:p>
            <a:pPr algn="r" eaLnBrk="1" fontAlgn="auto" hangingPunct="1">
              <a:spcBef>
                <a:spcPts val="0"/>
              </a:spcBef>
              <a:spcAft>
                <a:spcPts val="0"/>
              </a:spcAft>
              <a:defRPr/>
            </a:pPr>
            <a:r>
              <a:rPr sz="900" b="1" spc="151" dirty="0">
                <a:latin typeface="+mn-lt"/>
              </a:rPr>
              <a:t>bracewell.com</a:t>
            </a:r>
          </a:p>
        </p:txBody>
      </p:sp>
      <p:sp>
        <p:nvSpPr>
          <p:cNvPr id="4" name="Title 3"/>
          <p:cNvSpPr>
            <a:spLocks noGrp="1"/>
          </p:cNvSpPr>
          <p:nvPr>
            <p:ph type="title"/>
          </p:nvPr>
        </p:nvSpPr>
        <p:spPr/>
        <p:txBody>
          <a:bodyPr/>
          <a:lstStyle/>
          <a:p>
            <a:r>
              <a:rPr lang="en-US"/>
              <a:t>Click to edit Master title style</a:t>
            </a:r>
            <a:endParaRPr dirty="0"/>
          </a:p>
        </p:txBody>
      </p:sp>
      <p:sp>
        <p:nvSpPr>
          <p:cNvPr id="5" name="Picture Placeholder 3"/>
          <p:cNvSpPr>
            <a:spLocks noGrp="1"/>
          </p:cNvSpPr>
          <p:nvPr>
            <p:ph type="pic" sz="quarter" idx="11"/>
          </p:nvPr>
        </p:nvSpPr>
        <p:spPr>
          <a:xfrm>
            <a:off x="5192714" y="1568981"/>
            <a:ext cx="1806575" cy="2536825"/>
          </a:xfrm>
        </p:spPr>
        <p:txBody>
          <a:bodyPr rtlCol="0">
            <a:noAutofit/>
          </a:bodyPr>
          <a:lstStyle>
            <a:lvl1pPr marL="0" indent="0">
              <a:buNone/>
              <a:defRPr sz="1400"/>
            </a:lvl1pPr>
          </a:lstStyle>
          <a:p>
            <a:pPr lvl="0"/>
            <a:r>
              <a:rPr lang="en-US" noProof="0"/>
              <a:t>Click icon to add picture</a:t>
            </a:r>
            <a:endParaRPr noProof="0"/>
          </a:p>
        </p:txBody>
      </p:sp>
      <p:sp>
        <p:nvSpPr>
          <p:cNvPr id="6" name="Text Placeholder 6"/>
          <p:cNvSpPr>
            <a:spLocks noGrp="1"/>
          </p:cNvSpPr>
          <p:nvPr>
            <p:ph type="body" sz="quarter" idx="10"/>
          </p:nvPr>
        </p:nvSpPr>
        <p:spPr>
          <a:xfrm>
            <a:off x="2857500" y="4177095"/>
            <a:ext cx="6477000" cy="391171"/>
          </a:xfrm>
          <a:prstGeom prst="rect">
            <a:avLst/>
          </a:prstGeom>
        </p:spPr>
        <p:txBody>
          <a:bodyPr anchor="ctr" anchorCtr="1"/>
          <a:lstStyle>
            <a:lvl1pPr marL="0" indent="0" algn="ctr">
              <a:lnSpc>
                <a:spcPct val="100000"/>
              </a:lnSpc>
              <a:spcBef>
                <a:spcPts val="0"/>
              </a:spcBef>
              <a:spcAft>
                <a:spcPts val="0"/>
              </a:spcAft>
              <a:buNone/>
              <a:defRPr sz="1800" b="0" cap="all" baseline="0">
                <a:solidFill>
                  <a:schemeClr val="accent1"/>
                </a:solidFill>
              </a:defRPr>
            </a:lvl1pPr>
          </a:lstStyle>
          <a:p>
            <a:pPr lvl="0"/>
            <a:r>
              <a:rPr lang="en-US"/>
              <a:t>Click to edit Master text styles</a:t>
            </a:r>
          </a:p>
        </p:txBody>
      </p:sp>
      <p:sp>
        <p:nvSpPr>
          <p:cNvPr id="7" name="Text Placeholder 10"/>
          <p:cNvSpPr>
            <a:spLocks noGrp="1"/>
          </p:cNvSpPr>
          <p:nvPr>
            <p:ph type="body" sz="quarter" idx="12"/>
          </p:nvPr>
        </p:nvSpPr>
        <p:spPr>
          <a:xfrm>
            <a:off x="2857502" y="4576203"/>
            <a:ext cx="6476999" cy="1241124"/>
          </a:xfrm>
        </p:spPr>
        <p:txBody>
          <a:bodyPr/>
          <a:lstStyle>
            <a:lvl1pPr marL="0" indent="0" algn="ctr">
              <a:lnSpc>
                <a:spcPct val="100000"/>
              </a:lnSpc>
              <a:spcBef>
                <a:spcPts val="0"/>
              </a:spcBef>
              <a:spcAft>
                <a:spcPts val="0"/>
              </a:spcAft>
              <a:buNone/>
              <a:defRPr sz="1600"/>
            </a:lvl1pPr>
            <a:lvl2pPr marL="339717" indent="0">
              <a:buNone/>
              <a:defRPr/>
            </a:lvl2pPr>
            <a:lvl3pPr marL="682608" indent="0">
              <a:buNone/>
              <a:defRPr/>
            </a:lvl3pPr>
            <a:lvl4pPr marL="1025500" indent="0">
              <a:buNone/>
              <a:defRPr/>
            </a:lvl4pPr>
            <a:lvl5pPr marL="1373154" indent="0">
              <a:buNone/>
              <a:defRPr/>
            </a:lvl5pPr>
          </a:lstStyle>
          <a:p>
            <a:pPr lvl="0"/>
            <a:r>
              <a:rPr lang="en-US"/>
              <a:t>Click to edit Master text styles</a:t>
            </a:r>
          </a:p>
        </p:txBody>
      </p:sp>
    </p:spTree>
    <p:extLst>
      <p:ext uri="{BB962C8B-B14F-4D97-AF65-F5344CB8AC3E}">
        <p14:creationId xmlns:p14="http://schemas.microsoft.com/office/powerpoint/2010/main" val="3537683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Closing Slide - Attorney - Double">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5C7E676A-7BEC-C06D-FC38-FE4FB6EFFF85}"/>
              </a:ext>
            </a:extLst>
          </p:cNvPr>
          <p:cNvGrpSpPr>
            <a:grpSpLocks/>
          </p:cNvGrpSpPr>
          <p:nvPr/>
        </p:nvGrpSpPr>
        <p:grpSpPr bwMode="auto">
          <a:xfrm>
            <a:off x="612775" y="6197600"/>
            <a:ext cx="2616200" cy="280988"/>
            <a:chOff x="247650" y="5429250"/>
            <a:chExt cx="9150351" cy="982663"/>
          </a:xfrm>
        </p:grpSpPr>
        <p:sp>
          <p:nvSpPr>
            <p:cNvPr id="4" name="Freeform 5">
              <a:extLst>
                <a:ext uri="{FF2B5EF4-FFF2-40B4-BE49-F238E27FC236}">
                  <a16:creationId xmlns:a16="http://schemas.microsoft.com/office/drawing/2014/main" id="{3BC0ECB8-3535-E2E0-185E-A8319E728450}"/>
                </a:ext>
              </a:extLst>
            </p:cNvPr>
            <p:cNvSpPr>
              <a:spLocks noEditPoints="1"/>
            </p:cNvSpPr>
            <p:nvPr/>
          </p:nvSpPr>
          <p:spPr bwMode="gray">
            <a:xfrm>
              <a:off x="247650" y="5445125"/>
              <a:ext cx="749300" cy="950913"/>
            </a:xfrm>
            <a:custGeom>
              <a:avLst/>
              <a:gdLst>
                <a:gd name="T0" fmla="*/ 0 w 202"/>
                <a:gd name="T1" fmla="*/ 0 h 254"/>
                <a:gd name="T2" fmla="*/ 2147483646 w 202"/>
                <a:gd name="T3" fmla="*/ 0 h 254"/>
                <a:gd name="T4" fmla="*/ 2147483646 w 202"/>
                <a:gd name="T5" fmla="*/ 2147483646 h 254"/>
                <a:gd name="T6" fmla="*/ 2147483646 w 202"/>
                <a:gd name="T7" fmla="*/ 2147483646 h 254"/>
                <a:gd name="T8" fmla="*/ 2147483646 w 202"/>
                <a:gd name="T9" fmla="*/ 2147483646 h 254"/>
                <a:gd name="T10" fmla="*/ 2147483646 w 202"/>
                <a:gd name="T11" fmla="*/ 2147483646 h 254"/>
                <a:gd name="T12" fmla="*/ 2147483646 w 202"/>
                <a:gd name="T13" fmla="*/ 2147483646 h 254"/>
                <a:gd name="T14" fmla="*/ 2147483646 w 202"/>
                <a:gd name="T15" fmla="*/ 2147483646 h 254"/>
                <a:gd name="T16" fmla="*/ 2147483646 w 202"/>
                <a:gd name="T17" fmla="*/ 2147483646 h 254"/>
                <a:gd name="T18" fmla="*/ 0 w 202"/>
                <a:gd name="T19" fmla="*/ 2147483646 h 254"/>
                <a:gd name="T20" fmla="*/ 0 w 202"/>
                <a:gd name="T21" fmla="*/ 0 h 254"/>
                <a:gd name="T22" fmla="*/ 2147483646 w 202"/>
                <a:gd name="T23" fmla="*/ 2147483646 h 254"/>
                <a:gd name="T24" fmla="*/ 2147483646 w 202"/>
                <a:gd name="T25" fmla="*/ 2147483646 h 254"/>
                <a:gd name="T26" fmla="*/ 2147483646 w 202"/>
                <a:gd name="T27" fmla="*/ 2147483646 h 254"/>
                <a:gd name="T28" fmla="*/ 2147483646 w 202"/>
                <a:gd name="T29" fmla="*/ 2147483646 h 254"/>
                <a:gd name="T30" fmla="*/ 2147483646 w 202"/>
                <a:gd name="T31" fmla="*/ 2147483646 h 254"/>
                <a:gd name="T32" fmla="*/ 2147483646 w 202"/>
                <a:gd name="T33" fmla="*/ 2147483646 h 254"/>
                <a:gd name="T34" fmla="*/ 2147483646 w 202"/>
                <a:gd name="T35" fmla="*/ 2147483646 h 254"/>
                <a:gd name="T36" fmla="*/ 2147483646 w 202"/>
                <a:gd name="T37" fmla="*/ 2147483646 h 254"/>
                <a:gd name="T38" fmla="*/ 2147483646 w 202"/>
                <a:gd name="T39" fmla="*/ 2147483646 h 254"/>
                <a:gd name="T40" fmla="*/ 2147483646 w 202"/>
                <a:gd name="T41" fmla="*/ 2147483646 h 254"/>
                <a:gd name="T42" fmla="*/ 2147483646 w 202"/>
                <a:gd name="T43" fmla="*/ 2147483646 h 254"/>
                <a:gd name="T44" fmla="*/ 2147483646 w 202"/>
                <a:gd name="T45" fmla="*/ 2147483646 h 254"/>
                <a:gd name="T46" fmla="*/ 2147483646 w 202"/>
                <a:gd name="T47" fmla="*/ 2147483646 h 254"/>
                <a:gd name="T48" fmla="*/ 2147483646 w 202"/>
                <a:gd name="T49" fmla="*/ 2147483646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2" h="254">
                  <a:moveTo>
                    <a:pt x="0" y="0"/>
                  </a:moveTo>
                  <a:cubicBezTo>
                    <a:pt x="106" y="0"/>
                    <a:pt x="106" y="0"/>
                    <a:pt x="106" y="0"/>
                  </a:cubicBezTo>
                  <a:cubicBezTo>
                    <a:pt x="135" y="0"/>
                    <a:pt x="158" y="8"/>
                    <a:pt x="172" y="22"/>
                  </a:cubicBezTo>
                  <a:cubicBezTo>
                    <a:pt x="182" y="33"/>
                    <a:pt x="188" y="47"/>
                    <a:pt x="188" y="63"/>
                  </a:cubicBezTo>
                  <a:cubicBezTo>
                    <a:pt x="188" y="64"/>
                    <a:pt x="188" y="64"/>
                    <a:pt x="188" y="64"/>
                  </a:cubicBezTo>
                  <a:cubicBezTo>
                    <a:pt x="188" y="97"/>
                    <a:pt x="168" y="114"/>
                    <a:pt x="148" y="122"/>
                  </a:cubicBezTo>
                  <a:cubicBezTo>
                    <a:pt x="178" y="132"/>
                    <a:pt x="202" y="149"/>
                    <a:pt x="202" y="184"/>
                  </a:cubicBezTo>
                  <a:cubicBezTo>
                    <a:pt x="202" y="184"/>
                    <a:pt x="202" y="184"/>
                    <a:pt x="202" y="184"/>
                  </a:cubicBezTo>
                  <a:cubicBezTo>
                    <a:pt x="202" y="228"/>
                    <a:pt x="166" y="254"/>
                    <a:pt x="111" y="254"/>
                  </a:cubicBezTo>
                  <a:cubicBezTo>
                    <a:pt x="0" y="254"/>
                    <a:pt x="0" y="254"/>
                    <a:pt x="0" y="254"/>
                  </a:cubicBezTo>
                  <a:lnTo>
                    <a:pt x="0" y="0"/>
                  </a:lnTo>
                  <a:close/>
                  <a:moveTo>
                    <a:pt x="102" y="113"/>
                  </a:moveTo>
                  <a:cubicBezTo>
                    <a:pt x="136" y="113"/>
                    <a:pt x="159" y="97"/>
                    <a:pt x="159" y="68"/>
                  </a:cubicBezTo>
                  <a:cubicBezTo>
                    <a:pt x="159" y="67"/>
                    <a:pt x="159" y="67"/>
                    <a:pt x="159" y="67"/>
                  </a:cubicBezTo>
                  <a:cubicBezTo>
                    <a:pt x="159" y="42"/>
                    <a:pt x="140" y="26"/>
                    <a:pt x="104" y="26"/>
                  </a:cubicBezTo>
                  <a:cubicBezTo>
                    <a:pt x="28" y="26"/>
                    <a:pt x="28" y="26"/>
                    <a:pt x="28" y="26"/>
                  </a:cubicBezTo>
                  <a:cubicBezTo>
                    <a:pt x="28" y="113"/>
                    <a:pt x="28" y="113"/>
                    <a:pt x="28" y="113"/>
                  </a:cubicBezTo>
                  <a:lnTo>
                    <a:pt x="102" y="113"/>
                  </a:lnTo>
                  <a:close/>
                  <a:moveTo>
                    <a:pt x="112" y="228"/>
                  </a:moveTo>
                  <a:cubicBezTo>
                    <a:pt x="150" y="228"/>
                    <a:pt x="173" y="211"/>
                    <a:pt x="173" y="183"/>
                  </a:cubicBezTo>
                  <a:cubicBezTo>
                    <a:pt x="173" y="182"/>
                    <a:pt x="173" y="182"/>
                    <a:pt x="173" y="182"/>
                  </a:cubicBezTo>
                  <a:cubicBezTo>
                    <a:pt x="173" y="154"/>
                    <a:pt x="150" y="138"/>
                    <a:pt x="107" y="138"/>
                  </a:cubicBezTo>
                  <a:cubicBezTo>
                    <a:pt x="28" y="138"/>
                    <a:pt x="28" y="138"/>
                    <a:pt x="28" y="138"/>
                  </a:cubicBezTo>
                  <a:cubicBezTo>
                    <a:pt x="28" y="228"/>
                    <a:pt x="28" y="228"/>
                    <a:pt x="28" y="228"/>
                  </a:cubicBezTo>
                  <a:lnTo>
                    <a:pt x="112" y="228"/>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6">
              <a:extLst>
                <a:ext uri="{FF2B5EF4-FFF2-40B4-BE49-F238E27FC236}">
                  <a16:creationId xmlns:a16="http://schemas.microsoft.com/office/drawing/2014/main" id="{2CB28DF7-6DEA-E40D-F885-F1FDEA234FDC}"/>
                </a:ext>
              </a:extLst>
            </p:cNvPr>
            <p:cNvSpPr>
              <a:spLocks noEditPoints="1"/>
            </p:cNvSpPr>
            <p:nvPr/>
          </p:nvSpPr>
          <p:spPr bwMode="gray">
            <a:xfrm>
              <a:off x="1271588" y="5445125"/>
              <a:ext cx="768350" cy="950913"/>
            </a:xfrm>
            <a:custGeom>
              <a:avLst/>
              <a:gdLst>
                <a:gd name="T0" fmla="*/ 0 w 207"/>
                <a:gd name="T1" fmla="*/ 0 h 254"/>
                <a:gd name="T2" fmla="*/ 2147483646 w 207"/>
                <a:gd name="T3" fmla="*/ 0 h 254"/>
                <a:gd name="T4" fmla="*/ 2147483646 w 207"/>
                <a:gd name="T5" fmla="*/ 2147483646 h 254"/>
                <a:gd name="T6" fmla="*/ 2147483646 w 207"/>
                <a:gd name="T7" fmla="*/ 2147483646 h 254"/>
                <a:gd name="T8" fmla="*/ 2147483646 w 207"/>
                <a:gd name="T9" fmla="*/ 2147483646 h 254"/>
                <a:gd name="T10" fmla="*/ 2147483646 w 207"/>
                <a:gd name="T11" fmla="*/ 2147483646 h 254"/>
                <a:gd name="T12" fmla="*/ 2147483646 w 207"/>
                <a:gd name="T13" fmla="*/ 2147483646 h 254"/>
                <a:gd name="T14" fmla="*/ 2147483646 w 207"/>
                <a:gd name="T15" fmla="*/ 2147483646 h 254"/>
                <a:gd name="T16" fmla="*/ 2147483646 w 207"/>
                <a:gd name="T17" fmla="*/ 2147483646 h 254"/>
                <a:gd name="T18" fmla="*/ 2147483646 w 207"/>
                <a:gd name="T19" fmla="*/ 2147483646 h 254"/>
                <a:gd name="T20" fmla="*/ 2147483646 w 207"/>
                <a:gd name="T21" fmla="*/ 2147483646 h 254"/>
                <a:gd name="T22" fmla="*/ 0 w 207"/>
                <a:gd name="T23" fmla="*/ 2147483646 h 254"/>
                <a:gd name="T24" fmla="*/ 0 w 207"/>
                <a:gd name="T25" fmla="*/ 0 h 254"/>
                <a:gd name="T26" fmla="*/ 2147483646 w 207"/>
                <a:gd name="T27" fmla="*/ 2147483646 h 254"/>
                <a:gd name="T28" fmla="*/ 2147483646 w 207"/>
                <a:gd name="T29" fmla="*/ 2147483646 h 254"/>
                <a:gd name="T30" fmla="*/ 2147483646 w 207"/>
                <a:gd name="T31" fmla="*/ 2147483646 h 254"/>
                <a:gd name="T32" fmla="*/ 2147483646 w 207"/>
                <a:gd name="T33" fmla="*/ 2147483646 h 254"/>
                <a:gd name="T34" fmla="*/ 2147483646 w 207"/>
                <a:gd name="T35" fmla="*/ 2147483646 h 254"/>
                <a:gd name="T36" fmla="*/ 2147483646 w 207"/>
                <a:gd name="T37" fmla="*/ 2147483646 h 254"/>
                <a:gd name="T38" fmla="*/ 2147483646 w 207"/>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7" h="254">
                  <a:moveTo>
                    <a:pt x="0" y="0"/>
                  </a:moveTo>
                  <a:cubicBezTo>
                    <a:pt x="108" y="0"/>
                    <a:pt x="108" y="0"/>
                    <a:pt x="108" y="0"/>
                  </a:cubicBezTo>
                  <a:cubicBezTo>
                    <a:pt x="139" y="0"/>
                    <a:pt x="163" y="9"/>
                    <a:pt x="179" y="25"/>
                  </a:cubicBezTo>
                  <a:cubicBezTo>
                    <a:pt x="191" y="38"/>
                    <a:pt x="198" y="55"/>
                    <a:pt x="198" y="75"/>
                  </a:cubicBezTo>
                  <a:cubicBezTo>
                    <a:pt x="198" y="76"/>
                    <a:pt x="198" y="76"/>
                    <a:pt x="198" y="76"/>
                  </a:cubicBezTo>
                  <a:cubicBezTo>
                    <a:pt x="198" y="118"/>
                    <a:pt x="170" y="143"/>
                    <a:pt x="130" y="150"/>
                  </a:cubicBezTo>
                  <a:cubicBezTo>
                    <a:pt x="207" y="254"/>
                    <a:pt x="207" y="254"/>
                    <a:pt x="207" y="254"/>
                  </a:cubicBezTo>
                  <a:cubicBezTo>
                    <a:pt x="173" y="254"/>
                    <a:pt x="173" y="254"/>
                    <a:pt x="173" y="254"/>
                  </a:cubicBezTo>
                  <a:cubicBezTo>
                    <a:pt x="100" y="155"/>
                    <a:pt x="100" y="155"/>
                    <a:pt x="100" y="155"/>
                  </a:cubicBezTo>
                  <a:cubicBezTo>
                    <a:pt x="28" y="155"/>
                    <a:pt x="28" y="155"/>
                    <a:pt x="28" y="155"/>
                  </a:cubicBezTo>
                  <a:cubicBezTo>
                    <a:pt x="28" y="254"/>
                    <a:pt x="28" y="254"/>
                    <a:pt x="28" y="254"/>
                  </a:cubicBezTo>
                  <a:cubicBezTo>
                    <a:pt x="0" y="254"/>
                    <a:pt x="0" y="254"/>
                    <a:pt x="0" y="254"/>
                  </a:cubicBezTo>
                  <a:lnTo>
                    <a:pt x="0" y="0"/>
                  </a:lnTo>
                  <a:close/>
                  <a:moveTo>
                    <a:pt x="105" y="129"/>
                  </a:moveTo>
                  <a:cubicBezTo>
                    <a:pt x="143" y="129"/>
                    <a:pt x="170" y="110"/>
                    <a:pt x="170" y="77"/>
                  </a:cubicBezTo>
                  <a:cubicBezTo>
                    <a:pt x="170" y="76"/>
                    <a:pt x="170" y="76"/>
                    <a:pt x="170" y="76"/>
                  </a:cubicBezTo>
                  <a:cubicBezTo>
                    <a:pt x="170" y="45"/>
                    <a:pt x="146" y="26"/>
                    <a:pt x="106" y="26"/>
                  </a:cubicBezTo>
                  <a:cubicBezTo>
                    <a:pt x="28" y="26"/>
                    <a:pt x="28" y="26"/>
                    <a:pt x="28" y="26"/>
                  </a:cubicBezTo>
                  <a:cubicBezTo>
                    <a:pt x="28" y="129"/>
                    <a:pt x="28" y="129"/>
                    <a:pt x="28" y="129"/>
                  </a:cubicBezTo>
                  <a:lnTo>
                    <a:pt x="105" y="129"/>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7">
              <a:extLst>
                <a:ext uri="{FF2B5EF4-FFF2-40B4-BE49-F238E27FC236}">
                  <a16:creationId xmlns:a16="http://schemas.microsoft.com/office/drawing/2014/main" id="{A2579EC8-7FCB-ECA7-D7F3-3B6A272DE2EC}"/>
                </a:ext>
              </a:extLst>
            </p:cNvPr>
            <p:cNvSpPr>
              <a:spLocks noEditPoints="1"/>
            </p:cNvSpPr>
            <p:nvPr/>
          </p:nvSpPr>
          <p:spPr bwMode="gray">
            <a:xfrm>
              <a:off x="2219325" y="5437188"/>
              <a:ext cx="946150" cy="958850"/>
            </a:xfrm>
            <a:custGeom>
              <a:avLst/>
              <a:gdLst>
                <a:gd name="T0" fmla="*/ 2147483646 w 596"/>
                <a:gd name="T1" fmla="*/ 2147483646 h 604"/>
                <a:gd name="T2" fmla="*/ 2147483646 w 596"/>
                <a:gd name="T3" fmla="*/ 2147483646 h 604"/>
                <a:gd name="T4" fmla="*/ 2147483646 w 596"/>
                <a:gd name="T5" fmla="*/ 2147483646 h 604"/>
                <a:gd name="T6" fmla="*/ 2147483646 w 596"/>
                <a:gd name="T7" fmla="*/ 2147483646 h 604"/>
                <a:gd name="T8" fmla="*/ 2147483646 w 596"/>
                <a:gd name="T9" fmla="*/ 0 h 604"/>
                <a:gd name="T10" fmla="*/ 0 w 596"/>
                <a:gd name="T11" fmla="*/ 2147483646 h 604"/>
                <a:gd name="T12" fmla="*/ 2147483646 w 596"/>
                <a:gd name="T13" fmla="*/ 2147483646 h 604"/>
                <a:gd name="T14" fmla="*/ 2147483646 w 596"/>
                <a:gd name="T15" fmla="*/ 2147483646 h 604"/>
                <a:gd name="T16" fmla="*/ 2147483646 w 596"/>
                <a:gd name="T17" fmla="*/ 2147483646 h 604"/>
                <a:gd name="T18" fmla="*/ 2147483646 w 596"/>
                <a:gd name="T19" fmla="*/ 2147483646 h 604"/>
                <a:gd name="T20" fmla="*/ 2147483646 w 596"/>
                <a:gd name="T21" fmla="*/ 2147483646 h 604"/>
                <a:gd name="T22" fmla="*/ 2147483646 w 596"/>
                <a:gd name="T23" fmla="*/ 0 h 604"/>
                <a:gd name="T24" fmla="*/ 2147483646 w 596"/>
                <a:gd name="T25" fmla="*/ 0 h 6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6" h="604">
                  <a:moveTo>
                    <a:pt x="299" y="80"/>
                  </a:moveTo>
                  <a:lnTo>
                    <a:pt x="430" y="385"/>
                  </a:lnTo>
                  <a:lnTo>
                    <a:pt x="163" y="385"/>
                  </a:lnTo>
                  <a:lnTo>
                    <a:pt x="299" y="80"/>
                  </a:lnTo>
                  <a:close/>
                  <a:moveTo>
                    <a:pt x="268" y="0"/>
                  </a:moveTo>
                  <a:lnTo>
                    <a:pt x="0" y="604"/>
                  </a:lnTo>
                  <a:lnTo>
                    <a:pt x="67" y="604"/>
                  </a:lnTo>
                  <a:lnTo>
                    <a:pt x="137" y="446"/>
                  </a:lnTo>
                  <a:lnTo>
                    <a:pt x="458" y="446"/>
                  </a:lnTo>
                  <a:lnTo>
                    <a:pt x="526" y="604"/>
                  </a:lnTo>
                  <a:lnTo>
                    <a:pt x="596" y="604"/>
                  </a:lnTo>
                  <a:lnTo>
                    <a:pt x="329" y="0"/>
                  </a:lnTo>
                  <a:lnTo>
                    <a:pt x="268"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8">
              <a:extLst>
                <a:ext uri="{FF2B5EF4-FFF2-40B4-BE49-F238E27FC236}">
                  <a16:creationId xmlns:a16="http://schemas.microsoft.com/office/drawing/2014/main" id="{0AE1B309-2C3A-0CFF-7FD1-EE95610CC315}"/>
                </a:ext>
              </a:extLst>
            </p:cNvPr>
            <p:cNvSpPr>
              <a:spLocks/>
            </p:cNvSpPr>
            <p:nvPr/>
          </p:nvSpPr>
          <p:spPr bwMode="gray">
            <a:xfrm>
              <a:off x="3321050" y="5429250"/>
              <a:ext cx="839788" cy="982663"/>
            </a:xfrm>
            <a:custGeom>
              <a:avLst/>
              <a:gdLst>
                <a:gd name="T0" fmla="*/ 0 w 226"/>
                <a:gd name="T1" fmla="*/ 2147483646 h 262"/>
                <a:gd name="T2" fmla="*/ 0 w 226"/>
                <a:gd name="T3" fmla="*/ 2147483646 h 262"/>
                <a:gd name="T4" fmla="*/ 2147483646 w 226"/>
                <a:gd name="T5" fmla="*/ 0 h 262"/>
                <a:gd name="T6" fmla="*/ 2147483646 w 226"/>
                <a:gd name="T7" fmla="*/ 2147483646 h 262"/>
                <a:gd name="T8" fmla="*/ 2147483646 w 226"/>
                <a:gd name="T9" fmla="*/ 2147483646 h 262"/>
                <a:gd name="T10" fmla="*/ 2147483646 w 226"/>
                <a:gd name="T11" fmla="*/ 2147483646 h 262"/>
                <a:gd name="T12" fmla="*/ 2147483646 w 226"/>
                <a:gd name="T13" fmla="*/ 2147483646 h 262"/>
                <a:gd name="T14" fmla="*/ 2147483646 w 226"/>
                <a:gd name="T15" fmla="*/ 2147483646 h 262"/>
                <a:gd name="T16" fmla="*/ 2147483646 w 226"/>
                <a:gd name="T17" fmla="*/ 2147483646 h 262"/>
                <a:gd name="T18" fmla="*/ 2147483646 w 226"/>
                <a:gd name="T19" fmla="*/ 2147483646 h 262"/>
                <a:gd name="T20" fmla="*/ 2147483646 w 226"/>
                <a:gd name="T21" fmla="*/ 2147483646 h 262"/>
                <a:gd name="T22" fmla="*/ 2147483646 w 226"/>
                <a:gd name="T23" fmla="*/ 2147483646 h 262"/>
                <a:gd name="T24" fmla="*/ 0 w 226"/>
                <a:gd name="T25" fmla="*/ 2147483646 h 2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6" h="262">
                  <a:moveTo>
                    <a:pt x="0" y="132"/>
                  </a:moveTo>
                  <a:cubicBezTo>
                    <a:pt x="0" y="131"/>
                    <a:pt x="0" y="131"/>
                    <a:pt x="0" y="131"/>
                  </a:cubicBezTo>
                  <a:cubicBezTo>
                    <a:pt x="0" y="59"/>
                    <a:pt x="53" y="0"/>
                    <a:pt x="127" y="0"/>
                  </a:cubicBezTo>
                  <a:cubicBezTo>
                    <a:pt x="172" y="0"/>
                    <a:pt x="199" y="16"/>
                    <a:pt x="224" y="40"/>
                  </a:cubicBezTo>
                  <a:cubicBezTo>
                    <a:pt x="205" y="61"/>
                    <a:pt x="205" y="61"/>
                    <a:pt x="205" y="61"/>
                  </a:cubicBezTo>
                  <a:cubicBezTo>
                    <a:pt x="184" y="41"/>
                    <a:pt x="160" y="26"/>
                    <a:pt x="126" y="26"/>
                  </a:cubicBezTo>
                  <a:cubicBezTo>
                    <a:pt x="71" y="26"/>
                    <a:pt x="29" y="72"/>
                    <a:pt x="29" y="130"/>
                  </a:cubicBezTo>
                  <a:cubicBezTo>
                    <a:pt x="29" y="131"/>
                    <a:pt x="29" y="131"/>
                    <a:pt x="29" y="131"/>
                  </a:cubicBezTo>
                  <a:cubicBezTo>
                    <a:pt x="29" y="190"/>
                    <a:pt x="71" y="236"/>
                    <a:pt x="126" y="236"/>
                  </a:cubicBezTo>
                  <a:cubicBezTo>
                    <a:pt x="161" y="236"/>
                    <a:pt x="183" y="222"/>
                    <a:pt x="207" y="199"/>
                  </a:cubicBezTo>
                  <a:cubicBezTo>
                    <a:pt x="226" y="217"/>
                    <a:pt x="226" y="217"/>
                    <a:pt x="226" y="217"/>
                  </a:cubicBezTo>
                  <a:cubicBezTo>
                    <a:pt x="200" y="244"/>
                    <a:pt x="171" y="262"/>
                    <a:pt x="126" y="262"/>
                  </a:cubicBezTo>
                  <a:cubicBezTo>
                    <a:pt x="53" y="262"/>
                    <a:pt x="0" y="204"/>
                    <a:pt x="0" y="132"/>
                  </a:cubicBezTo>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9">
              <a:extLst>
                <a:ext uri="{FF2B5EF4-FFF2-40B4-BE49-F238E27FC236}">
                  <a16:creationId xmlns:a16="http://schemas.microsoft.com/office/drawing/2014/main" id="{12217222-0DCD-91E6-AFD2-B50C219D4360}"/>
                </a:ext>
              </a:extLst>
            </p:cNvPr>
            <p:cNvSpPr>
              <a:spLocks/>
            </p:cNvSpPr>
            <p:nvPr/>
          </p:nvSpPr>
          <p:spPr bwMode="gray">
            <a:xfrm>
              <a:off x="446405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0">
              <a:extLst>
                <a:ext uri="{FF2B5EF4-FFF2-40B4-BE49-F238E27FC236}">
                  <a16:creationId xmlns:a16="http://schemas.microsoft.com/office/drawing/2014/main" id="{D08ABBE6-E3F7-00C6-BE32-352BA2605F5F}"/>
                </a:ext>
              </a:extLst>
            </p:cNvPr>
            <p:cNvSpPr>
              <a:spLocks/>
            </p:cNvSpPr>
            <p:nvPr/>
          </p:nvSpPr>
          <p:spPr bwMode="gray">
            <a:xfrm>
              <a:off x="534035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3"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1">
              <a:extLst>
                <a:ext uri="{FF2B5EF4-FFF2-40B4-BE49-F238E27FC236}">
                  <a16:creationId xmlns:a16="http://schemas.microsoft.com/office/drawing/2014/main" id="{558C49E9-ECBC-1B95-F359-924364793DD9}"/>
                </a:ext>
              </a:extLst>
            </p:cNvPr>
            <p:cNvSpPr>
              <a:spLocks/>
            </p:cNvSpPr>
            <p:nvPr/>
          </p:nvSpPr>
          <p:spPr bwMode="gray">
            <a:xfrm>
              <a:off x="577850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5"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12">
              <a:extLst>
                <a:ext uri="{FF2B5EF4-FFF2-40B4-BE49-F238E27FC236}">
                  <a16:creationId xmlns:a16="http://schemas.microsoft.com/office/drawing/2014/main" id="{A24972F2-2733-152C-470C-FD34B12DF514}"/>
                </a:ext>
              </a:extLst>
            </p:cNvPr>
            <p:cNvSpPr>
              <a:spLocks/>
            </p:cNvSpPr>
            <p:nvPr/>
          </p:nvSpPr>
          <p:spPr bwMode="gray">
            <a:xfrm>
              <a:off x="692150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3">
              <a:extLst>
                <a:ext uri="{FF2B5EF4-FFF2-40B4-BE49-F238E27FC236}">
                  <a16:creationId xmlns:a16="http://schemas.microsoft.com/office/drawing/2014/main" id="{1C717687-9C9B-8737-D75C-FEB989159E48}"/>
                </a:ext>
              </a:extLst>
            </p:cNvPr>
            <p:cNvSpPr>
              <a:spLocks/>
            </p:cNvSpPr>
            <p:nvPr/>
          </p:nvSpPr>
          <p:spPr bwMode="gray">
            <a:xfrm>
              <a:off x="7880350" y="5445125"/>
              <a:ext cx="627063" cy="950913"/>
            </a:xfrm>
            <a:custGeom>
              <a:avLst/>
              <a:gdLst>
                <a:gd name="T0" fmla="*/ 0 w 395"/>
                <a:gd name="T1" fmla="*/ 0 h 599"/>
                <a:gd name="T2" fmla="*/ 0 w 395"/>
                <a:gd name="T3" fmla="*/ 2147483646 h 599"/>
                <a:gd name="T4" fmla="*/ 2147483646 w 395"/>
                <a:gd name="T5" fmla="*/ 2147483646 h 599"/>
                <a:gd name="T6" fmla="*/ 2147483646 w 395"/>
                <a:gd name="T7" fmla="*/ 2147483646 h 599"/>
                <a:gd name="T8" fmla="*/ 2147483646 w 395"/>
                <a:gd name="T9" fmla="*/ 2147483646 h 599"/>
                <a:gd name="T10" fmla="*/ 2147483646 w 395"/>
                <a:gd name="T11" fmla="*/ 0 h 599"/>
                <a:gd name="T12" fmla="*/ 0 w 395"/>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5" h="599">
                  <a:moveTo>
                    <a:pt x="0" y="0"/>
                  </a:moveTo>
                  <a:lnTo>
                    <a:pt x="0" y="599"/>
                  </a:lnTo>
                  <a:lnTo>
                    <a:pt x="395" y="599"/>
                  </a:lnTo>
                  <a:lnTo>
                    <a:pt x="395" y="535"/>
                  </a:lnTo>
                  <a:lnTo>
                    <a:pt x="65" y="535"/>
                  </a:lnTo>
                  <a:lnTo>
                    <a:pt x="65"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4">
              <a:extLst>
                <a:ext uri="{FF2B5EF4-FFF2-40B4-BE49-F238E27FC236}">
                  <a16:creationId xmlns:a16="http://schemas.microsoft.com/office/drawing/2014/main" id="{27584B38-1DA9-448C-0AF9-D585E122FEB1}"/>
                </a:ext>
              </a:extLst>
            </p:cNvPr>
            <p:cNvSpPr>
              <a:spLocks/>
            </p:cNvSpPr>
            <p:nvPr/>
          </p:nvSpPr>
          <p:spPr bwMode="gray">
            <a:xfrm>
              <a:off x="8767763" y="5445125"/>
              <a:ext cx="630238" cy="950913"/>
            </a:xfrm>
            <a:custGeom>
              <a:avLst/>
              <a:gdLst>
                <a:gd name="T0" fmla="*/ 0 w 397"/>
                <a:gd name="T1" fmla="*/ 0 h 599"/>
                <a:gd name="T2" fmla="*/ 0 w 397"/>
                <a:gd name="T3" fmla="*/ 2147483646 h 599"/>
                <a:gd name="T4" fmla="*/ 2147483646 w 397"/>
                <a:gd name="T5" fmla="*/ 2147483646 h 599"/>
                <a:gd name="T6" fmla="*/ 2147483646 w 397"/>
                <a:gd name="T7" fmla="*/ 2147483646 h 599"/>
                <a:gd name="T8" fmla="*/ 2147483646 w 397"/>
                <a:gd name="T9" fmla="*/ 2147483646 h 599"/>
                <a:gd name="T10" fmla="*/ 2147483646 w 397"/>
                <a:gd name="T11" fmla="*/ 0 h 599"/>
                <a:gd name="T12" fmla="*/ 0 w 397"/>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 h="599">
                  <a:moveTo>
                    <a:pt x="0" y="0"/>
                  </a:moveTo>
                  <a:lnTo>
                    <a:pt x="0" y="599"/>
                  </a:lnTo>
                  <a:lnTo>
                    <a:pt x="397" y="599"/>
                  </a:lnTo>
                  <a:lnTo>
                    <a:pt x="397" y="535"/>
                  </a:lnTo>
                  <a:lnTo>
                    <a:pt x="68" y="535"/>
                  </a:lnTo>
                  <a:lnTo>
                    <a:pt x="68"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0" name="TextBox 19">
            <a:extLst>
              <a:ext uri="{FF2B5EF4-FFF2-40B4-BE49-F238E27FC236}">
                <a16:creationId xmlns:a16="http://schemas.microsoft.com/office/drawing/2014/main" id="{04187915-1D8E-C312-2F8C-8999EB6E51A8}"/>
              </a:ext>
            </a:extLst>
          </p:cNvPr>
          <p:cNvSpPr txBox="1"/>
          <p:nvPr/>
        </p:nvSpPr>
        <p:spPr>
          <a:xfrm>
            <a:off x="4943475" y="6143625"/>
            <a:ext cx="6724650" cy="379413"/>
          </a:xfrm>
          <a:prstGeom prst="rect">
            <a:avLst/>
          </a:prstGeom>
          <a:noFill/>
        </p:spPr>
        <p:txBody>
          <a:bodyPr>
            <a:spAutoFit/>
          </a:bodyPr>
          <a:lstStyle/>
          <a:p>
            <a:pPr algn="r" eaLnBrk="1" fontAlgn="auto" hangingPunct="1">
              <a:spcBef>
                <a:spcPts val="0"/>
              </a:spcBef>
              <a:spcAft>
                <a:spcPts val="0"/>
              </a:spcAft>
              <a:defRPr/>
            </a:pPr>
            <a:r>
              <a:rPr sz="933" spc="151">
                <a:latin typeface="+mn-lt"/>
              </a:rPr>
              <a:t>TEXAS | NEW YORK | WASHINGTON, DC | CONNECTICUT | SEATTLE | DUBAI | LONDON</a:t>
            </a:r>
          </a:p>
          <a:p>
            <a:pPr algn="r" eaLnBrk="1" fontAlgn="auto" hangingPunct="1">
              <a:spcBef>
                <a:spcPts val="0"/>
              </a:spcBef>
              <a:spcAft>
                <a:spcPts val="0"/>
              </a:spcAft>
              <a:defRPr/>
            </a:pPr>
            <a:r>
              <a:rPr sz="933" b="1" spc="151">
                <a:latin typeface="+mn-lt"/>
              </a:rPr>
              <a:t>bracewell.com</a:t>
            </a:r>
          </a:p>
        </p:txBody>
      </p:sp>
      <p:sp>
        <p:nvSpPr>
          <p:cNvPr id="3" name="Title 2"/>
          <p:cNvSpPr>
            <a:spLocks noGrp="1"/>
          </p:cNvSpPr>
          <p:nvPr>
            <p:ph type="title"/>
          </p:nvPr>
        </p:nvSpPr>
        <p:spPr/>
        <p:txBody>
          <a:bodyPr/>
          <a:lstStyle/>
          <a:p>
            <a:r>
              <a:rPr lang="en-US"/>
              <a:t>Click to edit Master title style</a:t>
            </a:r>
            <a:endParaRPr/>
          </a:p>
        </p:txBody>
      </p:sp>
      <p:sp>
        <p:nvSpPr>
          <p:cNvPr id="8" name="Picture Placeholder 3"/>
          <p:cNvSpPr>
            <a:spLocks noGrp="1"/>
          </p:cNvSpPr>
          <p:nvPr>
            <p:ph type="pic" sz="quarter" idx="11"/>
          </p:nvPr>
        </p:nvSpPr>
        <p:spPr>
          <a:xfrm>
            <a:off x="2630610" y="1568981"/>
            <a:ext cx="1806575" cy="2536825"/>
          </a:xfrm>
        </p:spPr>
        <p:txBody>
          <a:bodyPr rtlCol="0">
            <a:noAutofit/>
          </a:bodyPr>
          <a:lstStyle>
            <a:lvl1pPr marL="0" indent="0">
              <a:buNone/>
              <a:defRPr sz="1400"/>
            </a:lvl1pPr>
          </a:lstStyle>
          <a:p>
            <a:pPr lvl="0"/>
            <a:r>
              <a:rPr lang="en-US" noProof="0"/>
              <a:t>Click icon to add picture</a:t>
            </a:r>
            <a:endParaRPr noProof="0"/>
          </a:p>
        </p:txBody>
      </p:sp>
      <p:sp>
        <p:nvSpPr>
          <p:cNvPr id="9" name="Text Placeholder 6"/>
          <p:cNvSpPr>
            <a:spLocks noGrp="1"/>
          </p:cNvSpPr>
          <p:nvPr>
            <p:ph type="body" sz="quarter" idx="10"/>
          </p:nvPr>
        </p:nvSpPr>
        <p:spPr>
          <a:xfrm>
            <a:off x="1217415" y="4177095"/>
            <a:ext cx="4632960" cy="391171"/>
          </a:xfrm>
          <a:prstGeom prst="rect">
            <a:avLst/>
          </a:prstGeom>
        </p:spPr>
        <p:txBody>
          <a:bodyPr anchor="ctr" anchorCtr="1"/>
          <a:lstStyle>
            <a:lvl1pPr marL="0" indent="0" algn="ctr">
              <a:lnSpc>
                <a:spcPct val="100000"/>
              </a:lnSpc>
              <a:spcBef>
                <a:spcPts val="0"/>
              </a:spcBef>
              <a:spcAft>
                <a:spcPts val="0"/>
              </a:spcAft>
              <a:buNone/>
              <a:defRPr sz="1800" b="0" cap="all" baseline="0">
                <a:solidFill>
                  <a:schemeClr val="accent1"/>
                </a:solidFill>
              </a:defRPr>
            </a:lvl1pPr>
          </a:lstStyle>
          <a:p>
            <a:pPr lvl="0"/>
            <a:r>
              <a:rPr lang="en-US"/>
              <a:t>Click to edit Master text styles</a:t>
            </a:r>
          </a:p>
        </p:txBody>
      </p:sp>
      <p:sp>
        <p:nvSpPr>
          <p:cNvPr id="10" name="Text Placeholder 10"/>
          <p:cNvSpPr>
            <a:spLocks noGrp="1"/>
          </p:cNvSpPr>
          <p:nvPr>
            <p:ph type="body" sz="quarter" idx="12"/>
          </p:nvPr>
        </p:nvSpPr>
        <p:spPr>
          <a:xfrm>
            <a:off x="1217415" y="4576203"/>
            <a:ext cx="4632960" cy="1241124"/>
          </a:xfrm>
        </p:spPr>
        <p:txBody>
          <a:bodyPr/>
          <a:lstStyle>
            <a:lvl1pPr marL="0" indent="0" algn="ctr">
              <a:lnSpc>
                <a:spcPct val="100000"/>
              </a:lnSpc>
              <a:spcBef>
                <a:spcPts val="0"/>
              </a:spcBef>
              <a:spcAft>
                <a:spcPts val="0"/>
              </a:spcAft>
              <a:buNone/>
              <a:defRPr sz="1600"/>
            </a:lvl1pPr>
            <a:lvl2pPr marL="339717" indent="0">
              <a:buNone/>
              <a:defRPr/>
            </a:lvl2pPr>
            <a:lvl3pPr marL="682608" indent="0">
              <a:buNone/>
              <a:defRPr/>
            </a:lvl3pPr>
            <a:lvl4pPr marL="1025500" indent="0">
              <a:buNone/>
              <a:defRPr/>
            </a:lvl4pPr>
            <a:lvl5pPr marL="1373154" indent="0">
              <a:buNone/>
              <a:defRPr/>
            </a:lvl5pPr>
          </a:lstStyle>
          <a:p>
            <a:pPr lvl="0"/>
            <a:r>
              <a:rPr lang="en-US"/>
              <a:t>Click to edit Master text styles</a:t>
            </a:r>
          </a:p>
        </p:txBody>
      </p:sp>
      <p:sp>
        <p:nvSpPr>
          <p:cNvPr id="11" name="Picture Placeholder 3"/>
          <p:cNvSpPr>
            <a:spLocks noGrp="1"/>
          </p:cNvSpPr>
          <p:nvPr>
            <p:ph type="pic" sz="quarter" idx="13"/>
          </p:nvPr>
        </p:nvSpPr>
        <p:spPr>
          <a:xfrm>
            <a:off x="7755973" y="1568981"/>
            <a:ext cx="1806575" cy="2536825"/>
          </a:xfrm>
        </p:spPr>
        <p:txBody>
          <a:bodyPr rtlCol="0">
            <a:noAutofit/>
          </a:bodyPr>
          <a:lstStyle>
            <a:lvl1pPr marL="0" indent="0">
              <a:buNone/>
              <a:defRPr sz="1400"/>
            </a:lvl1pPr>
          </a:lstStyle>
          <a:p>
            <a:pPr lvl="0"/>
            <a:r>
              <a:rPr lang="en-US" noProof="0"/>
              <a:t>Click icon to add picture</a:t>
            </a:r>
            <a:endParaRPr noProof="0"/>
          </a:p>
        </p:txBody>
      </p:sp>
      <p:sp>
        <p:nvSpPr>
          <p:cNvPr id="12" name="Text Placeholder 6"/>
          <p:cNvSpPr>
            <a:spLocks noGrp="1"/>
          </p:cNvSpPr>
          <p:nvPr>
            <p:ph type="body" sz="quarter" idx="14"/>
          </p:nvPr>
        </p:nvSpPr>
        <p:spPr>
          <a:xfrm>
            <a:off x="6342777" y="4177095"/>
            <a:ext cx="4632960" cy="391171"/>
          </a:xfrm>
          <a:prstGeom prst="rect">
            <a:avLst/>
          </a:prstGeom>
        </p:spPr>
        <p:txBody>
          <a:bodyPr anchor="ctr" anchorCtr="1"/>
          <a:lstStyle>
            <a:lvl1pPr marL="0" indent="0" algn="ctr">
              <a:lnSpc>
                <a:spcPct val="100000"/>
              </a:lnSpc>
              <a:spcBef>
                <a:spcPts val="0"/>
              </a:spcBef>
              <a:spcAft>
                <a:spcPts val="0"/>
              </a:spcAft>
              <a:buNone/>
              <a:defRPr sz="1800" b="0" cap="all" baseline="0">
                <a:solidFill>
                  <a:schemeClr val="accent1"/>
                </a:solidFill>
              </a:defRPr>
            </a:lvl1pPr>
          </a:lstStyle>
          <a:p>
            <a:pPr lvl="0"/>
            <a:r>
              <a:rPr lang="en-US"/>
              <a:t>Click to edit Master text styles</a:t>
            </a:r>
          </a:p>
        </p:txBody>
      </p:sp>
      <p:sp>
        <p:nvSpPr>
          <p:cNvPr id="13" name="Text Placeholder 10"/>
          <p:cNvSpPr>
            <a:spLocks noGrp="1"/>
          </p:cNvSpPr>
          <p:nvPr>
            <p:ph type="body" sz="quarter" idx="15"/>
          </p:nvPr>
        </p:nvSpPr>
        <p:spPr>
          <a:xfrm>
            <a:off x="6342777" y="4576203"/>
            <a:ext cx="4632960" cy="1241124"/>
          </a:xfrm>
        </p:spPr>
        <p:txBody>
          <a:bodyPr/>
          <a:lstStyle>
            <a:lvl1pPr marL="0" indent="0" algn="ctr">
              <a:lnSpc>
                <a:spcPct val="100000"/>
              </a:lnSpc>
              <a:spcBef>
                <a:spcPts val="0"/>
              </a:spcBef>
              <a:spcAft>
                <a:spcPts val="0"/>
              </a:spcAft>
              <a:buNone/>
              <a:defRPr sz="1600"/>
            </a:lvl1pPr>
            <a:lvl2pPr marL="339717" indent="0">
              <a:buNone/>
              <a:defRPr/>
            </a:lvl2pPr>
            <a:lvl3pPr marL="682608" indent="0">
              <a:buNone/>
              <a:defRPr/>
            </a:lvl3pPr>
            <a:lvl4pPr marL="1025500" indent="0">
              <a:buNone/>
              <a:defRPr/>
            </a:lvl4pPr>
            <a:lvl5pPr marL="1373154" indent="0">
              <a:buNone/>
              <a:defRPr/>
            </a:lvl5pPr>
          </a:lstStyle>
          <a:p>
            <a:pPr lvl="0"/>
            <a:r>
              <a:rPr lang="en-US"/>
              <a:t>Click to edit Master text styles</a:t>
            </a:r>
          </a:p>
        </p:txBody>
      </p:sp>
    </p:spTree>
    <p:extLst>
      <p:ext uri="{BB962C8B-B14F-4D97-AF65-F5344CB8AC3E}">
        <p14:creationId xmlns:p14="http://schemas.microsoft.com/office/powerpoint/2010/main" val="34265360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Closing Slide - Attorney - Triple">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EE319E2C-1F59-DE4A-048B-972BDD5ADCE9}"/>
              </a:ext>
            </a:extLst>
          </p:cNvPr>
          <p:cNvGrpSpPr>
            <a:grpSpLocks/>
          </p:cNvGrpSpPr>
          <p:nvPr/>
        </p:nvGrpSpPr>
        <p:grpSpPr bwMode="auto">
          <a:xfrm>
            <a:off x="612775" y="6197600"/>
            <a:ext cx="2616200" cy="280988"/>
            <a:chOff x="247650" y="5429250"/>
            <a:chExt cx="9150351" cy="982663"/>
          </a:xfrm>
        </p:grpSpPr>
        <p:sp>
          <p:nvSpPr>
            <p:cNvPr id="4" name="Freeform 5">
              <a:extLst>
                <a:ext uri="{FF2B5EF4-FFF2-40B4-BE49-F238E27FC236}">
                  <a16:creationId xmlns:a16="http://schemas.microsoft.com/office/drawing/2014/main" id="{1132930F-8DE0-B548-017E-29672015482E}"/>
                </a:ext>
              </a:extLst>
            </p:cNvPr>
            <p:cNvSpPr>
              <a:spLocks noEditPoints="1"/>
            </p:cNvSpPr>
            <p:nvPr/>
          </p:nvSpPr>
          <p:spPr bwMode="gray">
            <a:xfrm>
              <a:off x="247650" y="5445125"/>
              <a:ext cx="749300" cy="950913"/>
            </a:xfrm>
            <a:custGeom>
              <a:avLst/>
              <a:gdLst>
                <a:gd name="T0" fmla="*/ 0 w 202"/>
                <a:gd name="T1" fmla="*/ 0 h 254"/>
                <a:gd name="T2" fmla="*/ 2147483646 w 202"/>
                <a:gd name="T3" fmla="*/ 0 h 254"/>
                <a:gd name="T4" fmla="*/ 2147483646 w 202"/>
                <a:gd name="T5" fmla="*/ 2147483646 h 254"/>
                <a:gd name="T6" fmla="*/ 2147483646 w 202"/>
                <a:gd name="T7" fmla="*/ 2147483646 h 254"/>
                <a:gd name="T8" fmla="*/ 2147483646 w 202"/>
                <a:gd name="T9" fmla="*/ 2147483646 h 254"/>
                <a:gd name="T10" fmla="*/ 2147483646 w 202"/>
                <a:gd name="T11" fmla="*/ 2147483646 h 254"/>
                <a:gd name="T12" fmla="*/ 2147483646 w 202"/>
                <a:gd name="T13" fmla="*/ 2147483646 h 254"/>
                <a:gd name="T14" fmla="*/ 2147483646 w 202"/>
                <a:gd name="T15" fmla="*/ 2147483646 h 254"/>
                <a:gd name="T16" fmla="*/ 2147483646 w 202"/>
                <a:gd name="T17" fmla="*/ 2147483646 h 254"/>
                <a:gd name="T18" fmla="*/ 0 w 202"/>
                <a:gd name="T19" fmla="*/ 2147483646 h 254"/>
                <a:gd name="T20" fmla="*/ 0 w 202"/>
                <a:gd name="T21" fmla="*/ 0 h 254"/>
                <a:gd name="T22" fmla="*/ 2147483646 w 202"/>
                <a:gd name="T23" fmla="*/ 2147483646 h 254"/>
                <a:gd name="T24" fmla="*/ 2147483646 w 202"/>
                <a:gd name="T25" fmla="*/ 2147483646 h 254"/>
                <a:gd name="T26" fmla="*/ 2147483646 w 202"/>
                <a:gd name="T27" fmla="*/ 2147483646 h 254"/>
                <a:gd name="T28" fmla="*/ 2147483646 w 202"/>
                <a:gd name="T29" fmla="*/ 2147483646 h 254"/>
                <a:gd name="T30" fmla="*/ 2147483646 w 202"/>
                <a:gd name="T31" fmla="*/ 2147483646 h 254"/>
                <a:gd name="T32" fmla="*/ 2147483646 w 202"/>
                <a:gd name="T33" fmla="*/ 2147483646 h 254"/>
                <a:gd name="T34" fmla="*/ 2147483646 w 202"/>
                <a:gd name="T35" fmla="*/ 2147483646 h 254"/>
                <a:gd name="T36" fmla="*/ 2147483646 w 202"/>
                <a:gd name="T37" fmla="*/ 2147483646 h 254"/>
                <a:gd name="T38" fmla="*/ 2147483646 w 202"/>
                <a:gd name="T39" fmla="*/ 2147483646 h 254"/>
                <a:gd name="T40" fmla="*/ 2147483646 w 202"/>
                <a:gd name="T41" fmla="*/ 2147483646 h 254"/>
                <a:gd name="T42" fmla="*/ 2147483646 w 202"/>
                <a:gd name="T43" fmla="*/ 2147483646 h 254"/>
                <a:gd name="T44" fmla="*/ 2147483646 w 202"/>
                <a:gd name="T45" fmla="*/ 2147483646 h 254"/>
                <a:gd name="T46" fmla="*/ 2147483646 w 202"/>
                <a:gd name="T47" fmla="*/ 2147483646 h 254"/>
                <a:gd name="T48" fmla="*/ 2147483646 w 202"/>
                <a:gd name="T49" fmla="*/ 2147483646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2" h="254">
                  <a:moveTo>
                    <a:pt x="0" y="0"/>
                  </a:moveTo>
                  <a:cubicBezTo>
                    <a:pt x="106" y="0"/>
                    <a:pt x="106" y="0"/>
                    <a:pt x="106" y="0"/>
                  </a:cubicBezTo>
                  <a:cubicBezTo>
                    <a:pt x="135" y="0"/>
                    <a:pt x="158" y="8"/>
                    <a:pt x="172" y="22"/>
                  </a:cubicBezTo>
                  <a:cubicBezTo>
                    <a:pt x="182" y="33"/>
                    <a:pt x="188" y="47"/>
                    <a:pt x="188" y="63"/>
                  </a:cubicBezTo>
                  <a:cubicBezTo>
                    <a:pt x="188" y="64"/>
                    <a:pt x="188" y="64"/>
                    <a:pt x="188" y="64"/>
                  </a:cubicBezTo>
                  <a:cubicBezTo>
                    <a:pt x="188" y="97"/>
                    <a:pt x="168" y="114"/>
                    <a:pt x="148" y="122"/>
                  </a:cubicBezTo>
                  <a:cubicBezTo>
                    <a:pt x="178" y="132"/>
                    <a:pt x="202" y="149"/>
                    <a:pt x="202" y="184"/>
                  </a:cubicBezTo>
                  <a:cubicBezTo>
                    <a:pt x="202" y="184"/>
                    <a:pt x="202" y="184"/>
                    <a:pt x="202" y="184"/>
                  </a:cubicBezTo>
                  <a:cubicBezTo>
                    <a:pt x="202" y="228"/>
                    <a:pt x="166" y="254"/>
                    <a:pt x="111" y="254"/>
                  </a:cubicBezTo>
                  <a:cubicBezTo>
                    <a:pt x="0" y="254"/>
                    <a:pt x="0" y="254"/>
                    <a:pt x="0" y="254"/>
                  </a:cubicBezTo>
                  <a:lnTo>
                    <a:pt x="0" y="0"/>
                  </a:lnTo>
                  <a:close/>
                  <a:moveTo>
                    <a:pt x="102" y="113"/>
                  </a:moveTo>
                  <a:cubicBezTo>
                    <a:pt x="136" y="113"/>
                    <a:pt x="159" y="97"/>
                    <a:pt x="159" y="68"/>
                  </a:cubicBezTo>
                  <a:cubicBezTo>
                    <a:pt x="159" y="67"/>
                    <a:pt x="159" y="67"/>
                    <a:pt x="159" y="67"/>
                  </a:cubicBezTo>
                  <a:cubicBezTo>
                    <a:pt x="159" y="42"/>
                    <a:pt x="140" y="26"/>
                    <a:pt x="104" y="26"/>
                  </a:cubicBezTo>
                  <a:cubicBezTo>
                    <a:pt x="28" y="26"/>
                    <a:pt x="28" y="26"/>
                    <a:pt x="28" y="26"/>
                  </a:cubicBezTo>
                  <a:cubicBezTo>
                    <a:pt x="28" y="113"/>
                    <a:pt x="28" y="113"/>
                    <a:pt x="28" y="113"/>
                  </a:cubicBezTo>
                  <a:lnTo>
                    <a:pt x="102" y="113"/>
                  </a:lnTo>
                  <a:close/>
                  <a:moveTo>
                    <a:pt x="112" y="228"/>
                  </a:moveTo>
                  <a:cubicBezTo>
                    <a:pt x="150" y="228"/>
                    <a:pt x="173" y="211"/>
                    <a:pt x="173" y="183"/>
                  </a:cubicBezTo>
                  <a:cubicBezTo>
                    <a:pt x="173" y="182"/>
                    <a:pt x="173" y="182"/>
                    <a:pt x="173" y="182"/>
                  </a:cubicBezTo>
                  <a:cubicBezTo>
                    <a:pt x="173" y="154"/>
                    <a:pt x="150" y="138"/>
                    <a:pt x="107" y="138"/>
                  </a:cubicBezTo>
                  <a:cubicBezTo>
                    <a:pt x="28" y="138"/>
                    <a:pt x="28" y="138"/>
                    <a:pt x="28" y="138"/>
                  </a:cubicBezTo>
                  <a:cubicBezTo>
                    <a:pt x="28" y="228"/>
                    <a:pt x="28" y="228"/>
                    <a:pt x="28" y="228"/>
                  </a:cubicBezTo>
                  <a:lnTo>
                    <a:pt x="112" y="228"/>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6">
              <a:extLst>
                <a:ext uri="{FF2B5EF4-FFF2-40B4-BE49-F238E27FC236}">
                  <a16:creationId xmlns:a16="http://schemas.microsoft.com/office/drawing/2014/main" id="{6F612603-6458-5663-94AF-FAA89DFE15B2}"/>
                </a:ext>
              </a:extLst>
            </p:cNvPr>
            <p:cNvSpPr>
              <a:spLocks noEditPoints="1"/>
            </p:cNvSpPr>
            <p:nvPr/>
          </p:nvSpPr>
          <p:spPr bwMode="gray">
            <a:xfrm>
              <a:off x="1271588" y="5445125"/>
              <a:ext cx="768350" cy="950913"/>
            </a:xfrm>
            <a:custGeom>
              <a:avLst/>
              <a:gdLst>
                <a:gd name="T0" fmla="*/ 0 w 207"/>
                <a:gd name="T1" fmla="*/ 0 h 254"/>
                <a:gd name="T2" fmla="*/ 2147483646 w 207"/>
                <a:gd name="T3" fmla="*/ 0 h 254"/>
                <a:gd name="T4" fmla="*/ 2147483646 w 207"/>
                <a:gd name="T5" fmla="*/ 2147483646 h 254"/>
                <a:gd name="T6" fmla="*/ 2147483646 w 207"/>
                <a:gd name="T7" fmla="*/ 2147483646 h 254"/>
                <a:gd name="T8" fmla="*/ 2147483646 w 207"/>
                <a:gd name="T9" fmla="*/ 2147483646 h 254"/>
                <a:gd name="T10" fmla="*/ 2147483646 w 207"/>
                <a:gd name="T11" fmla="*/ 2147483646 h 254"/>
                <a:gd name="T12" fmla="*/ 2147483646 w 207"/>
                <a:gd name="T13" fmla="*/ 2147483646 h 254"/>
                <a:gd name="T14" fmla="*/ 2147483646 w 207"/>
                <a:gd name="T15" fmla="*/ 2147483646 h 254"/>
                <a:gd name="T16" fmla="*/ 2147483646 w 207"/>
                <a:gd name="T17" fmla="*/ 2147483646 h 254"/>
                <a:gd name="T18" fmla="*/ 2147483646 w 207"/>
                <a:gd name="T19" fmla="*/ 2147483646 h 254"/>
                <a:gd name="T20" fmla="*/ 2147483646 w 207"/>
                <a:gd name="T21" fmla="*/ 2147483646 h 254"/>
                <a:gd name="T22" fmla="*/ 0 w 207"/>
                <a:gd name="T23" fmla="*/ 2147483646 h 254"/>
                <a:gd name="T24" fmla="*/ 0 w 207"/>
                <a:gd name="T25" fmla="*/ 0 h 254"/>
                <a:gd name="T26" fmla="*/ 2147483646 w 207"/>
                <a:gd name="T27" fmla="*/ 2147483646 h 254"/>
                <a:gd name="T28" fmla="*/ 2147483646 w 207"/>
                <a:gd name="T29" fmla="*/ 2147483646 h 254"/>
                <a:gd name="T30" fmla="*/ 2147483646 w 207"/>
                <a:gd name="T31" fmla="*/ 2147483646 h 254"/>
                <a:gd name="T32" fmla="*/ 2147483646 w 207"/>
                <a:gd name="T33" fmla="*/ 2147483646 h 254"/>
                <a:gd name="T34" fmla="*/ 2147483646 w 207"/>
                <a:gd name="T35" fmla="*/ 2147483646 h 254"/>
                <a:gd name="T36" fmla="*/ 2147483646 w 207"/>
                <a:gd name="T37" fmla="*/ 2147483646 h 254"/>
                <a:gd name="T38" fmla="*/ 2147483646 w 207"/>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7" h="254">
                  <a:moveTo>
                    <a:pt x="0" y="0"/>
                  </a:moveTo>
                  <a:cubicBezTo>
                    <a:pt x="108" y="0"/>
                    <a:pt x="108" y="0"/>
                    <a:pt x="108" y="0"/>
                  </a:cubicBezTo>
                  <a:cubicBezTo>
                    <a:pt x="139" y="0"/>
                    <a:pt x="163" y="9"/>
                    <a:pt x="179" y="25"/>
                  </a:cubicBezTo>
                  <a:cubicBezTo>
                    <a:pt x="191" y="38"/>
                    <a:pt x="198" y="55"/>
                    <a:pt x="198" y="75"/>
                  </a:cubicBezTo>
                  <a:cubicBezTo>
                    <a:pt x="198" y="76"/>
                    <a:pt x="198" y="76"/>
                    <a:pt x="198" y="76"/>
                  </a:cubicBezTo>
                  <a:cubicBezTo>
                    <a:pt x="198" y="118"/>
                    <a:pt x="170" y="143"/>
                    <a:pt x="130" y="150"/>
                  </a:cubicBezTo>
                  <a:cubicBezTo>
                    <a:pt x="207" y="254"/>
                    <a:pt x="207" y="254"/>
                    <a:pt x="207" y="254"/>
                  </a:cubicBezTo>
                  <a:cubicBezTo>
                    <a:pt x="173" y="254"/>
                    <a:pt x="173" y="254"/>
                    <a:pt x="173" y="254"/>
                  </a:cubicBezTo>
                  <a:cubicBezTo>
                    <a:pt x="100" y="155"/>
                    <a:pt x="100" y="155"/>
                    <a:pt x="100" y="155"/>
                  </a:cubicBezTo>
                  <a:cubicBezTo>
                    <a:pt x="28" y="155"/>
                    <a:pt x="28" y="155"/>
                    <a:pt x="28" y="155"/>
                  </a:cubicBezTo>
                  <a:cubicBezTo>
                    <a:pt x="28" y="254"/>
                    <a:pt x="28" y="254"/>
                    <a:pt x="28" y="254"/>
                  </a:cubicBezTo>
                  <a:cubicBezTo>
                    <a:pt x="0" y="254"/>
                    <a:pt x="0" y="254"/>
                    <a:pt x="0" y="254"/>
                  </a:cubicBezTo>
                  <a:lnTo>
                    <a:pt x="0" y="0"/>
                  </a:lnTo>
                  <a:close/>
                  <a:moveTo>
                    <a:pt x="105" y="129"/>
                  </a:moveTo>
                  <a:cubicBezTo>
                    <a:pt x="143" y="129"/>
                    <a:pt x="170" y="110"/>
                    <a:pt x="170" y="77"/>
                  </a:cubicBezTo>
                  <a:cubicBezTo>
                    <a:pt x="170" y="76"/>
                    <a:pt x="170" y="76"/>
                    <a:pt x="170" y="76"/>
                  </a:cubicBezTo>
                  <a:cubicBezTo>
                    <a:pt x="170" y="45"/>
                    <a:pt x="146" y="26"/>
                    <a:pt x="106" y="26"/>
                  </a:cubicBezTo>
                  <a:cubicBezTo>
                    <a:pt x="28" y="26"/>
                    <a:pt x="28" y="26"/>
                    <a:pt x="28" y="26"/>
                  </a:cubicBezTo>
                  <a:cubicBezTo>
                    <a:pt x="28" y="129"/>
                    <a:pt x="28" y="129"/>
                    <a:pt x="28" y="129"/>
                  </a:cubicBezTo>
                  <a:lnTo>
                    <a:pt x="105" y="129"/>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7">
              <a:extLst>
                <a:ext uri="{FF2B5EF4-FFF2-40B4-BE49-F238E27FC236}">
                  <a16:creationId xmlns:a16="http://schemas.microsoft.com/office/drawing/2014/main" id="{B3A05C6D-1DDB-CEF4-D118-5CFECC586128}"/>
                </a:ext>
              </a:extLst>
            </p:cNvPr>
            <p:cNvSpPr>
              <a:spLocks noEditPoints="1"/>
            </p:cNvSpPr>
            <p:nvPr/>
          </p:nvSpPr>
          <p:spPr bwMode="gray">
            <a:xfrm>
              <a:off x="2219325" y="5437188"/>
              <a:ext cx="946150" cy="958850"/>
            </a:xfrm>
            <a:custGeom>
              <a:avLst/>
              <a:gdLst>
                <a:gd name="T0" fmla="*/ 2147483646 w 596"/>
                <a:gd name="T1" fmla="*/ 2147483646 h 604"/>
                <a:gd name="T2" fmla="*/ 2147483646 w 596"/>
                <a:gd name="T3" fmla="*/ 2147483646 h 604"/>
                <a:gd name="T4" fmla="*/ 2147483646 w 596"/>
                <a:gd name="T5" fmla="*/ 2147483646 h 604"/>
                <a:gd name="T6" fmla="*/ 2147483646 w 596"/>
                <a:gd name="T7" fmla="*/ 2147483646 h 604"/>
                <a:gd name="T8" fmla="*/ 2147483646 w 596"/>
                <a:gd name="T9" fmla="*/ 0 h 604"/>
                <a:gd name="T10" fmla="*/ 0 w 596"/>
                <a:gd name="T11" fmla="*/ 2147483646 h 604"/>
                <a:gd name="T12" fmla="*/ 2147483646 w 596"/>
                <a:gd name="T13" fmla="*/ 2147483646 h 604"/>
                <a:gd name="T14" fmla="*/ 2147483646 w 596"/>
                <a:gd name="T15" fmla="*/ 2147483646 h 604"/>
                <a:gd name="T16" fmla="*/ 2147483646 w 596"/>
                <a:gd name="T17" fmla="*/ 2147483646 h 604"/>
                <a:gd name="T18" fmla="*/ 2147483646 w 596"/>
                <a:gd name="T19" fmla="*/ 2147483646 h 604"/>
                <a:gd name="T20" fmla="*/ 2147483646 w 596"/>
                <a:gd name="T21" fmla="*/ 2147483646 h 604"/>
                <a:gd name="T22" fmla="*/ 2147483646 w 596"/>
                <a:gd name="T23" fmla="*/ 0 h 604"/>
                <a:gd name="T24" fmla="*/ 2147483646 w 596"/>
                <a:gd name="T25" fmla="*/ 0 h 6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6" h="604">
                  <a:moveTo>
                    <a:pt x="299" y="80"/>
                  </a:moveTo>
                  <a:lnTo>
                    <a:pt x="430" y="385"/>
                  </a:lnTo>
                  <a:lnTo>
                    <a:pt x="163" y="385"/>
                  </a:lnTo>
                  <a:lnTo>
                    <a:pt x="299" y="80"/>
                  </a:lnTo>
                  <a:close/>
                  <a:moveTo>
                    <a:pt x="268" y="0"/>
                  </a:moveTo>
                  <a:lnTo>
                    <a:pt x="0" y="604"/>
                  </a:lnTo>
                  <a:lnTo>
                    <a:pt x="67" y="604"/>
                  </a:lnTo>
                  <a:lnTo>
                    <a:pt x="137" y="446"/>
                  </a:lnTo>
                  <a:lnTo>
                    <a:pt x="458" y="446"/>
                  </a:lnTo>
                  <a:lnTo>
                    <a:pt x="526" y="604"/>
                  </a:lnTo>
                  <a:lnTo>
                    <a:pt x="596" y="604"/>
                  </a:lnTo>
                  <a:lnTo>
                    <a:pt x="329" y="0"/>
                  </a:lnTo>
                  <a:lnTo>
                    <a:pt x="268"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8">
              <a:extLst>
                <a:ext uri="{FF2B5EF4-FFF2-40B4-BE49-F238E27FC236}">
                  <a16:creationId xmlns:a16="http://schemas.microsoft.com/office/drawing/2014/main" id="{AFEB42CD-58B8-0BDA-FC95-593D1C4B6650}"/>
                </a:ext>
              </a:extLst>
            </p:cNvPr>
            <p:cNvSpPr>
              <a:spLocks/>
            </p:cNvSpPr>
            <p:nvPr/>
          </p:nvSpPr>
          <p:spPr bwMode="gray">
            <a:xfrm>
              <a:off x="3321050" y="5429250"/>
              <a:ext cx="839788" cy="982663"/>
            </a:xfrm>
            <a:custGeom>
              <a:avLst/>
              <a:gdLst>
                <a:gd name="T0" fmla="*/ 0 w 226"/>
                <a:gd name="T1" fmla="*/ 2147483646 h 262"/>
                <a:gd name="T2" fmla="*/ 0 w 226"/>
                <a:gd name="T3" fmla="*/ 2147483646 h 262"/>
                <a:gd name="T4" fmla="*/ 2147483646 w 226"/>
                <a:gd name="T5" fmla="*/ 0 h 262"/>
                <a:gd name="T6" fmla="*/ 2147483646 w 226"/>
                <a:gd name="T7" fmla="*/ 2147483646 h 262"/>
                <a:gd name="T8" fmla="*/ 2147483646 w 226"/>
                <a:gd name="T9" fmla="*/ 2147483646 h 262"/>
                <a:gd name="T10" fmla="*/ 2147483646 w 226"/>
                <a:gd name="T11" fmla="*/ 2147483646 h 262"/>
                <a:gd name="T12" fmla="*/ 2147483646 w 226"/>
                <a:gd name="T13" fmla="*/ 2147483646 h 262"/>
                <a:gd name="T14" fmla="*/ 2147483646 w 226"/>
                <a:gd name="T15" fmla="*/ 2147483646 h 262"/>
                <a:gd name="T16" fmla="*/ 2147483646 w 226"/>
                <a:gd name="T17" fmla="*/ 2147483646 h 262"/>
                <a:gd name="T18" fmla="*/ 2147483646 w 226"/>
                <a:gd name="T19" fmla="*/ 2147483646 h 262"/>
                <a:gd name="T20" fmla="*/ 2147483646 w 226"/>
                <a:gd name="T21" fmla="*/ 2147483646 h 262"/>
                <a:gd name="T22" fmla="*/ 2147483646 w 226"/>
                <a:gd name="T23" fmla="*/ 2147483646 h 262"/>
                <a:gd name="T24" fmla="*/ 0 w 226"/>
                <a:gd name="T25" fmla="*/ 2147483646 h 2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6" h="262">
                  <a:moveTo>
                    <a:pt x="0" y="132"/>
                  </a:moveTo>
                  <a:cubicBezTo>
                    <a:pt x="0" y="131"/>
                    <a:pt x="0" y="131"/>
                    <a:pt x="0" y="131"/>
                  </a:cubicBezTo>
                  <a:cubicBezTo>
                    <a:pt x="0" y="59"/>
                    <a:pt x="53" y="0"/>
                    <a:pt x="127" y="0"/>
                  </a:cubicBezTo>
                  <a:cubicBezTo>
                    <a:pt x="172" y="0"/>
                    <a:pt x="199" y="16"/>
                    <a:pt x="224" y="40"/>
                  </a:cubicBezTo>
                  <a:cubicBezTo>
                    <a:pt x="205" y="61"/>
                    <a:pt x="205" y="61"/>
                    <a:pt x="205" y="61"/>
                  </a:cubicBezTo>
                  <a:cubicBezTo>
                    <a:pt x="184" y="41"/>
                    <a:pt x="160" y="26"/>
                    <a:pt x="126" y="26"/>
                  </a:cubicBezTo>
                  <a:cubicBezTo>
                    <a:pt x="71" y="26"/>
                    <a:pt x="29" y="72"/>
                    <a:pt x="29" y="130"/>
                  </a:cubicBezTo>
                  <a:cubicBezTo>
                    <a:pt x="29" y="131"/>
                    <a:pt x="29" y="131"/>
                    <a:pt x="29" y="131"/>
                  </a:cubicBezTo>
                  <a:cubicBezTo>
                    <a:pt x="29" y="190"/>
                    <a:pt x="71" y="236"/>
                    <a:pt x="126" y="236"/>
                  </a:cubicBezTo>
                  <a:cubicBezTo>
                    <a:pt x="161" y="236"/>
                    <a:pt x="183" y="222"/>
                    <a:pt x="207" y="199"/>
                  </a:cubicBezTo>
                  <a:cubicBezTo>
                    <a:pt x="226" y="217"/>
                    <a:pt x="226" y="217"/>
                    <a:pt x="226" y="217"/>
                  </a:cubicBezTo>
                  <a:cubicBezTo>
                    <a:pt x="200" y="244"/>
                    <a:pt x="171" y="262"/>
                    <a:pt x="126" y="262"/>
                  </a:cubicBezTo>
                  <a:cubicBezTo>
                    <a:pt x="53" y="262"/>
                    <a:pt x="0" y="204"/>
                    <a:pt x="0" y="132"/>
                  </a:cubicBezTo>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9">
              <a:extLst>
                <a:ext uri="{FF2B5EF4-FFF2-40B4-BE49-F238E27FC236}">
                  <a16:creationId xmlns:a16="http://schemas.microsoft.com/office/drawing/2014/main" id="{6C138A6C-0C4D-4B1F-3F1B-FF4D42887FDD}"/>
                </a:ext>
              </a:extLst>
            </p:cNvPr>
            <p:cNvSpPr>
              <a:spLocks/>
            </p:cNvSpPr>
            <p:nvPr/>
          </p:nvSpPr>
          <p:spPr bwMode="gray">
            <a:xfrm>
              <a:off x="446405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0">
              <a:extLst>
                <a:ext uri="{FF2B5EF4-FFF2-40B4-BE49-F238E27FC236}">
                  <a16:creationId xmlns:a16="http://schemas.microsoft.com/office/drawing/2014/main" id="{A2F26E47-1157-61E5-F671-2D8099510C8A}"/>
                </a:ext>
              </a:extLst>
            </p:cNvPr>
            <p:cNvSpPr>
              <a:spLocks/>
            </p:cNvSpPr>
            <p:nvPr/>
          </p:nvSpPr>
          <p:spPr bwMode="gray">
            <a:xfrm>
              <a:off x="534035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3"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1">
              <a:extLst>
                <a:ext uri="{FF2B5EF4-FFF2-40B4-BE49-F238E27FC236}">
                  <a16:creationId xmlns:a16="http://schemas.microsoft.com/office/drawing/2014/main" id="{2F56937B-B8CB-F73C-DFDB-F0926EE68A98}"/>
                </a:ext>
              </a:extLst>
            </p:cNvPr>
            <p:cNvSpPr>
              <a:spLocks/>
            </p:cNvSpPr>
            <p:nvPr/>
          </p:nvSpPr>
          <p:spPr bwMode="gray">
            <a:xfrm>
              <a:off x="577850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5"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2">
              <a:extLst>
                <a:ext uri="{FF2B5EF4-FFF2-40B4-BE49-F238E27FC236}">
                  <a16:creationId xmlns:a16="http://schemas.microsoft.com/office/drawing/2014/main" id="{82B212D6-A743-5D61-513E-39EB39C3D9CD}"/>
                </a:ext>
              </a:extLst>
            </p:cNvPr>
            <p:cNvSpPr>
              <a:spLocks/>
            </p:cNvSpPr>
            <p:nvPr/>
          </p:nvSpPr>
          <p:spPr bwMode="gray">
            <a:xfrm>
              <a:off x="692150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3">
              <a:extLst>
                <a:ext uri="{FF2B5EF4-FFF2-40B4-BE49-F238E27FC236}">
                  <a16:creationId xmlns:a16="http://schemas.microsoft.com/office/drawing/2014/main" id="{193B8824-B474-4430-A05D-A71F494E5409}"/>
                </a:ext>
              </a:extLst>
            </p:cNvPr>
            <p:cNvSpPr>
              <a:spLocks/>
            </p:cNvSpPr>
            <p:nvPr/>
          </p:nvSpPr>
          <p:spPr bwMode="gray">
            <a:xfrm>
              <a:off x="7880350" y="5445125"/>
              <a:ext cx="627063" cy="950913"/>
            </a:xfrm>
            <a:custGeom>
              <a:avLst/>
              <a:gdLst>
                <a:gd name="T0" fmla="*/ 0 w 395"/>
                <a:gd name="T1" fmla="*/ 0 h 599"/>
                <a:gd name="T2" fmla="*/ 0 w 395"/>
                <a:gd name="T3" fmla="*/ 2147483646 h 599"/>
                <a:gd name="T4" fmla="*/ 2147483646 w 395"/>
                <a:gd name="T5" fmla="*/ 2147483646 h 599"/>
                <a:gd name="T6" fmla="*/ 2147483646 w 395"/>
                <a:gd name="T7" fmla="*/ 2147483646 h 599"/>
                <a:gd name="T8" fmla="*/ 2147483646 w 395"/>
                <a:gd name="T9" fmla="*/ 2147483646 h 599"/>
                <a:gd name="T10" fmla="*/ 2147483646 w 395"/>
                <a:gd name="T11" fmla="*/ 0 h 599"/>
                <a:gd name="T12" fmla="*/ 0 w 395"/>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5" h="599">
                  <a:moveTo>
                    <a:pt x="0" y="0"/>
                  </a:moveTo>
                  <a:lnTo>
                    <a:pt x="0" y="599"/>
                  </a:lnTo>
                  <a:lnTo>
                    <a:pt x="395" y="599"/>
                  </a:lnTo>
                  <a:lnTo>
                    <a:pt x="395" y="535"/>
                  </a:lnTo>
                  <a:lnTo>
                    <a:pt x="65" y="535"/>
                  </a:lnTo>
                  <a:lnTo>
                    <a:pt x="65"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14">
              <a:extLst>
                <a:ext uri="{FF2B5EF4-FFF2-40B4-BE49-F238E27FC236}">
                  <a16:creationId xmlns:a16="http://schemas.microsoft.com/office/drawing/2014/main" id="{DCB5F3E3-FD5F-1F53-4DE7-4EB716433772}"/>
                </a:ext>
              </a:extLst>
            </p:cNvPr>
            <p:cNvSpPr>
              <a:spLocks/>
            </p:cNvSpPr>
            <p:nvPr/>
          </p:nvSpPr>
          <p:spPr bwMode="gray">
            <a:xfrm>
              <a:off x="8767763" y="5445125"/>
              <a:ext cx="630238" cy="950913"/>
            </a:xfrm>
            <a:custGeom>
              <a:avLst/>
              <a:gdLst>
                <a:gd name="T0" fmla="*/ 0 w 397"/>
                <a:gd name="T1" fmla="*/ 0 h 599"/>
                <a:gd name="T2" fmla="*/ 0 w 397"/>
                <a:gd name="T3" fmla="*/ 2147483646 h 599"/>
                <a:gd name="T4" fmla="*/ 2147483646 w 397"/>
                <a:gd name="T5" fmla="*/ 2147483646 h 599"/>
                <a:gd name="T6" fmla="*/ 2147483646 w 397"/>
                <a:gd name="T7" fmla="*/ 2147483646 h 599"/>
                <a:gd name="T8" fmla="*/ 2147483646 w 397"/>
                <a:gd name="T9" fmla="*/ 2147483646 h 599"/>
                <a:gd name="T10" fmla="*/ 2147483646 w 397"/>
                <a:gd name="T11" fmla="*/ 0 h 599"/>
                <a:gd name="T12" fmla="*/ 0 w 397"/>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 h="599">
                  <a:moveTo>
                    <a:pt x="0" y="0"/>
                  </a:moveTo>
                  <a:lnTo>
                    <a:pt x="0" y="599"/>
                  </a:lnTo>
                  <a:lnTo>
                    <a:pt x="397" y="599"/>
                  </a:lnTo>
                  <a:lnTo>
                    <a:pt x="397" y="535"/>
                  </a:lnTo>
                  <a:lnTo>
                    <a:pt x="68" y="535"/>
                  </a:lnTo>
                  <a:lnTo>
                    <a:pt x="68"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3" name="TextBox 22">
            <a:extLst>
              <a:ext uri="{FF2B5EF4-FFF2-40B4-BE49-F238E27FC236}">
                <a16:creationId xmlns:a16="http://schemas.microsoft.com/office/drawing/2014/main" id="{206A916C-A27F-ACBB-2B32-C15A3868C289}"/>
              </a:ext>
            </a:extLst>
          </p:cNvPr>
          <p:cNvSpPr txBox="1"/>
          <p:nvPr/>
        </p:nvSpPr>
        <p:spPr>
          <a:xfrm>
            <a:off x="4943475" y="6143625"/>
            <a:ext cx="6724650" cy="379413"/>
          </a:xfrm>
          <a:prstGeom prst="rect">
            <a:avLst/>
          </a:prstGeom>
          <a:noFill/>
        </p:spPr>
        <p:txBody>
          <a:bodyPr>
            <a:spAutoFit/>
          </a:bodyPr>
          <a:lstStyle/>
          <a:p>
            <a:pPr algn="r" eaLnBrk="1" fontAlgn="auto" hangingPunct="1">
              <a:spcBef>
                <a:spcPts val="0"/>
              </a:spcBef>
              <a:spcAft>
                <a:spcPts val="0"/>
              </a:spcAft>
              <a:defRPr/>
            </a:pPr>
            <a:r>
              <a:rPr sz="900" spc="151">
                <a:latin typeface="+mn-lt"/>
              </a:rPr>
              <a:t>TEXAS | NEW YORK | WASHINGTON, DC | CONNECTICUT | SEATTLE | DUBAI | LONDON</a:t>
            </a:r>
          </a:p>
          <a:p>
            <a:pPr algn="r" eaLnBrk="1" fontAlgn="auto" hangingPunct="1">
              <a:spcBef>
                <a:spcPts val="0"/>
              </a:spcBef>
              <a:spcAft>
                <a:spcPts val="0"/>
              </a:spcAft>
              <a:defRPr/>
            </a:pPr>
            <a:r>
              <a:rPr sz="900" b="1" spc="151">
                <a:latin typeface="+mn-lt"/>
              </a:rPr>
              <a:t>bracewell.com</a:t>
            </a:r>
          </a:p>
        </p:txBody>
      </p:sp>
      <p:sp>
        <p:nvSpPr>
          <p:cNvPr id="2" name="Title 1"/>
          <p:cNvSpPr>
            <a:spLocks noGrp="1"/>
          </p:cNvSpPr>
          <p:nvPr>
            <p:ph type="title"/>
          </p:nvPr>
        </p:nvSpPr>
        <p:spPr/>
        <p:txBody>
          <a:bodyPr/>
          <a:lstStyle/>
          <a:p>
            <a:r>
              <a:rPr lang="en-US"/>
              <a:t>Click to edit Master title style</a:t>
            </a:r>
            <a:endParaRPr/>
          </a:p>
        </p:txBody>
      </p:sp>
      <p:sp>
        <p:nvSpPr>
          <p:cNvPr id="8" name="Picture Placeholder 3"/>
          <p:cNvSpPr>
            <a:spLocks noGrp="1"/>
          </p:cNvSpPr>
          <p:nvPr>
            <p:ph type="pic" sz="quarter" idx="11"/>
          </p:nvPr>
        </p:nvSpPr>
        <p:spPr>
          <a:xfrm>
            <a:off x="1198321" y="1568981"/>
            <a:ext cx="1806575" cy="2536825"/>
          </a:xfrm>
        </p:spPr>
        <p:txBody>
          <a:bodyPr rtlCol="0">
            <a:noAutofit/>
          </a:bodyPr>
          <a:lstStyle>
            <a:lvl1pPr marL="0" indent="0">
              <a:buNone/>
              <a:defRPr sz="1400"/>
            </a:lvl1pPr>
          </a:lstStyle>
          <a:p>
            <a:pPr lvl="0"/>
            <a:r>
              <a:rPr lang="en-US" noProof="0"/>
              <a:t>Click icon to add picture</a:t>
            </a:r>
            <a:endParaRPr noProof="0"/>
          </a:p>
        </p:txBody>
      </p:sp>
      <p:sp>
        <p:nvSpPr>
          <p:cNvPr id="9" name="Text Placeholder 6"/>
          <p:cNvSpPr>
            <a:spLocks noGrp="1"/>
          </p:cNvSpPr>
          <p:nvPr>
            <p:ph type="body" sz="quarter" idx="10"/>
          </p:nvPr>
        </p:nvSpPr>
        <p:spPr>
          <a:xfrm>
            <a:off x="272807" y="4177095"/>
            <a:ext cx="3657600" cy="391171"/>
          </a:xfrm>
          <a:prstGeom prst="rect">
            <a:avLst/>
          </a:prstGeom>
        </p:spPr>
        <p:txBody>
          <a:bodyPr anchor="ctr" anchorCtr="1"/>
          <a:lstStyle>
            <a:lvl1pPr marL="0" indent="0" algn="ctr">
              <a:lnSpc>
                <a:spcPct val="100000"/>
              </a:lnSpc>
              <a:spcBef>
                <a:spcPts val="0"/>
              </a:spcBef>
              <a:spcAft>
                <a:spcPts val="0"/>
              </a:spcAft>
              <a:buNone/>
              <a:defRPr sz="1800" b="0" cap="all" baseline="0">
                <a:solidFill>
                  <a:schemeClr val="accent1"/>
                </a:solidFill>
              </a:defRPr>
            </a:lvl1pPr>
          </a:lstStyle>
          <a:p>
            <a:pPr lvl="0"/>
            <a:r>
              <a:rPr lang="en-US"/>
              <a:t>Click to edit Master text styles</a:t>
            </a:r>
          </a:p>
        </p:txBody>
      </p:sp>
      <p:sp>
        <p:nvSpPr>
          <p:cNvPr id="10" name="Text Placeholder 10"/>
          <p:cNvSpPr>
            <a:spLocks noGrp="1"/>
          </p:cNvSpPr>
          <p:nvPr>
            <p:ph type="body" sz="quarter" idx="12"/>
          </p:nvPr>
        </p:nvSpPr>
        <p:spPr>
          <a:xfrm>
            <a:off x="272807" y="4576203"/>
            <a:ext cx="3657600" cy="1241124"/>
          </a:xfrm>
        </p:spPr>
        <p:txBody>
          <a:bodyPr/>
          <a:lstStyle>
            <a:lvl1pPr marL="0" indent="0" algn="ctr">
              <a:lnSpc>
                <a:spcPct val="100000"/>
              </a:lnSpc>
              <a:spcBef>
                <a:spcPts val="0"/>
              </a:spcBef>
              <a:spcAft>
                <a:spcPts val="0"/>
              </a:spcAft>
              <a:buNone/>
              <a:defRPr sz="1600"/>
            </a:lvl1pPr>
            <a:lvl2pPr marL="339717" indent="0">
              <a:buNone/>
              <a:defRPr/>
            </a:lvl2pPr>
            <a:lvl3pPr marL="682608" indent="0">
              <a:buNone/>
              <a:defRPr/>
            </a:lvl3pPr>
            <a:lvl4pPr marL="1025500" indent="0">
              <a:buNone/>
              <a:defRPr/>
            </a:lvl4pPr>
            <a:lvl5pPr marL="1373154" indent="0">
              <a:buNone/>
              <a:defRPr/>
            </a:lvl5pPr>
          </a:lstStyle>
          <a:p>
            <a:pPr lvl="0"/>
            <a:r>
              <a:rPr lang="en-US"/>
              <a:t>Click to edit Master text styles</a:t>
            </a:r>
          </a:p>
        </p:txBody>
      </p:sp>
      <p:sp>
        <p:nvSpPr>
          <p:cNvPr id="11" name="Picture Placeholder 3"/>
          <p:cNvSpPr>
            <a:spLocks noGrp="1"/>
          </p:cNvSpPr>
          <p:nvPr>
            <p:ph type="pic" sz="quarter" idx="13"/>
          </p:nvPr>
        </p:nvSpPr>
        <p:spPr>
          <a:xfrm>
            <a:off x="5192714" y="1568981"/>
            <a:ext cx="1806575" cy="2536825"/>
          </a:xfrm>
        </p:spPr>
        <p:txBody>
          <a:bodyPr rtlCol="0">
            <a:noAutofit/>
          </a:bodyPr>
          <a:lstStyle>
            <a:lvl1pPr marL="0" indent="0">
              <a:buNone/>
              <a:defRPr sz="1400"/>
            </a:lvl1pPr>
          </a:lstStyle>
          <a:p>
            <a:pPr lvl="0"/>
            <a:r>
              <a:rPr lang="en-US" noProof="0"/>
              <a:t>Click icon to add picture</a:t>
            </a:r>
            <a:endParaRPr noProof="0"/>
          </a:p>
        </p:txBody>
      </p:sp>
      <p:sp>
        <p:nvSpPr>
          <p:cNvPr id="12" name="Text Placeholder 6"/>
          <p:cNvSpPr>
            <a:spLocks noGrp="1"/>
          </p:cNvSpPr>
          <p:nvPr>
            <p:ph type="body" sz="quarter" idx="14"/>
          </p:nvPr>
        </p:nvSpPr>
        <p:spPr>
          <a:xfrm>
            <a:off x="4267200" y="4177095"/>
            <a:ext cx="3657600" cy="391171"/>
          </a:xfrm>
          <a:prstGeom prst="rect">
            <a:avLst/>
          </a:prstGeom>
        </p:spPr>
        <p:txBody>
          <a:bodyPr anchor="ctr" anchorCtr="1"/>
          <a:lstStyle>
            <a:lvl1pPr marL="0" indent="0" algn="ctr">
              <a:lnSpc>
                <a:spcPct val="100000"/>
              </a:lnSpc>
              <a:spcBef>
                <a:spcPts val="0"/>
              </a:spcBef>
              <a:spcAft>
                <a:spcPts val="0"/>
              </a:spcAft>
              <a:buNone/>
              <a:defRPr sz="1800" b="0" cap="all" baseline="0">
                <a:solidFill>
                  <a:schemeClr val="accent1"/>
                </a:solidFill>
              </a:defRPr>
            </a:lvl1pPr>
          </a:lstStyle>
          <a:p>
            <a:pPr lvl="0"/>
            <a:r>
              <a:rPr lang="en-US"/>
              <a:t>Click to edit Master text styles</a:t>
            </a:r>
          </a:p>
        </p:txBody>
      </p:sp>
      <p:sp>
        <p:nvSpPr>
          <p:cNvPr id="13" name="Text Placeholder 10"/>
          <p:cNvSpPr>
            <a:spLocks noGrp="1"/>
          </p:cNvSpPr>
          <p:nvPr>
            <p:ph type="body" sz="quarter" idx="15"/>
          </p:nvPr>
        </p:nvSpPr>
        <p:spPr>
          <a:xfrm>
            <a:off x="4267200" y="4576203"/>
            <a:ext cx="3657600" cy="1241124"/>
          </a:xfrm>
        </p:spPr>
        <p:txBody>
          <a:bodyPr/>
          <a:lstStyle>
            <a:lvl1pPr marL="0" indent="0" algn="ctr">
              <a:lnSpc>
                <a:spcPct val="100000"/>
              </a:lnSpc>
              <a:spcBef>
                <a:spcPts val="0"/>
              </a:spcBef>
              <a:spcAft>
                <a:spcPts val="0"/>
              </a:spcAft>
              <a:buNone/>
              <a:defRPr sz="1600"/>
            </a:lvl1pPr>
            <a:lvl2pPr marL="339717" indent="0">
              <a:buNone/>
              <a:defRPr/>
            </a:lvl2pPr>
            <a:lvl3pPr marL="682608" indent="0">
              <a:buNone/>
              <a:defRPr/>
            </a:lvl3pPr>
            <a:lvl4pPr marL="1025500" indent="0">
              <a:buNone/>
              <a:defRPr/>
            </a:lvl4pPr>
            <a:lvl5pPr marL="1373154" indent="0">
              <a:buNone/>
              <a:defRPr/>
            </a:lvl5pPr>
          </a:lstStyle>
          <a:p>
            <a:pPr lvl="0"/>
            <a:r>
              <a:rPr lang="en-US"/>
              <a:t>Click to edit Master text styles</a:t>
            </a:r>
          </a:p>
        </p:txBody>
      </p:sp>
      <p:sp>
        <p:nvSpPr>
          <p:cNvPr id="14" name="Picture Placeholder 3"/>
          <p:cNvSpPr>
            <a:spLocks noGrp="1"/>
          </p:cNvSpPr>
          <p:nvPr>
            <p:ph type="pic" sz="quarter" idx="16"/>
          </p:nvPr>
        </p:nvSpPr>
        <p:spPr>
          <a:xfrm>
            <a:off x="9180313" y="1568981"/>
            <a:ext cx="1806575" cy="2536825"/>
          </a:xfrm>
        </p:spPr>
        <p:txBody>
          <a:bodyPr rtlCol="0">
            <a:noAutofit/>
          </a:bodyPr>
          <a:lstStyle>
            <a:lvl1pPr marL="0" indent="0">
              <a:buNone/>
              <a:defRPr sz="1400"/>
            </a:lvl1pPr>
          </a:lstStyle>
          <a:p>
            <a:pPr lvl="0"/>
            <a:r>
              <a:rPr lang="en-US" noProof="0"/>
              <a:t>Click icon to add picture</a:t>
            </a:r>
            <a:endParaRPr noProof="0"/>
          </a:p>
        </p:txBody>
      </p:sp>
      <p:sp>
        <p:nvSpPr>
          <p:cNvPr id="15" name="Text Placeholder 6"/>
          <p:cNvSpPr>
            <a:spLocks noGrp="1"/>
          </p:cNvSpPr>
          <p:nvPr>
            <p:ph type="body" sz="quarter" idx="17"/>
          </p:nvPr>
        </p:nvSpPr>
        <p:spPr>
          <a:xfrm>
            <a:off x="8254799" y="4177095"/>
            <a:ext cx="3657600" cy="391171"/>
          </a:xfrm>
          <a:prstGeom prst="rect">
            <a:avLst/>
          </a:prstGeom>
        </p:spPr>
        <p:txBody>
          <a:bodyPr anchor="ctr" anchorCtr="1"/>
          <a:lstStyle>
            <a:lvl1pPr marL="0" indent="0" algn="ctr">
              <a:lnSpc>
                <a:spcPct val="100000"/>
              </a:lnSpc>
              <a:spcBef>
                <a:spcPts val="0"/>
              </a:spcBef>
              <a:spcAft>
                <a:spcPts val="0"/>
              </a:spcAft>
              <a:buNone/>
              <a:defRPr sz="1800" b="0" cap="all" baseline="0">
                <a:solidFill>
                  <a:schemeClr val="accent1"/>
                </a:solidFill>
              </a:defRPr>
            </a:lvl1pPr>
          </a:lstStyle>
          <a:p>
            <a:pPr lvl="0"/>
            <a:r>
              <a:rPr lang="en-US"/>
              <a:t>Click to edit Master text styles</a:t>
            </a:r>
          </a:p>
        </p:txBody>
      </p:sp>
      <p:sp>
        <p:nvSpPr>
          <p:cNvPr id="16" name="Text Placeholder 10"/>
          <p:cNvSpPr>
            <a:spLocks noGrp="1"/>
          </p:cNvSpPr>
          <p:nvPr>
            <p:ph type="body" sz="quarter" idx="18"/>
          </p:nvPr>
        </p:nvSpPr>
        <p:spPr>
          <a:xfrm>
            <a:off x="8254799" y="4576203"/>
            <a:ext cx="3657600" cy="1241124"/>
          </a:xfrm>
        </p:spPr>
        <p:txBody>
          <a:bodyPr/>
          <a:lstStyle>
            <a:lvl1pPr marL="0" indent="0" algn="ctr">
              <a:lnSpc>
                <a:spcPct val="100000"/>
              </a:lnSpc>
              <a:spcBef>
                <a:spcPts val="0"/>
              </a:spcBef>
              <a:spcAft>
                <a:spcPts val="0"/>
              </a:spcAft>
              <a:buNone/>
              <a:defRPr sz="1600"/>
            </a:lvl1pPr>
            <a:lvl2pPr marL="339717" indent="0">
              <a:buNone/>
              <a:defRPr/>
            </a:lvl2pPr>
            <a:lvl3pPr marL="682608" indent="0">
              <a:buNone/>
              <a:defRPr/>
            </a:lvl3pPr>
            <a:lvl4pPr marL="1025500" indent="0">
              <a:buNone/>
              <a:defRPr/>
            </a:lvl4pPr>
            <a:lvl5pPr marL="1373154" indent="0">
              <a:buNone/>
              <a:defRPr/>
            </a:lvl5pPr>
          </a:lstStyle>
          <a:p>
            <a:pPr lvl="0"/>
            <a:r>
              <a:rPr lang="en-US"/>
              <a:t>Click to edit Master text styles</a:t>
            </a:r>
          </a:p>
        </p:txBody>
      </p:sp>
    </p:spTree>
    <p:extLst>
      <p:ext uri="{BB962C8B-B14F-4D97-AF65-F5344CB8AC3E}">
        <p14:creationId xmlns:p14="http://schemas.microsoft.com/office/powerpoint/2010/main" val="2646707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Branded layouts end here">
    <p:bg>
      <p:bgPr>
        <a:solidFill>
          <a:srgbClr val="A6A6A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BFA975-FF9A-A01F-9660-6979983C6392}"/>
              </a:ext>
            </a:extLst>
          </p:cNvPr>
          <p:cNvSpPr txBox="1"/>
          <p:nvPr/>
        </p:nvSpPr>
        <p:spPr>
          <a:xfrm>
            <a:off x="611188" y="758825"/>
            <a:ext cx="10969625" cy="5754688"/>
          </a:xfrm>
          <a:prstGeom prst="rect">
            <a:avLst/>
          </a:prstGeom>
          <a:noFill/>
        </p:spPr>
        <p:txBody>
          <a:bodyPr>
            <a:spAutoFit/>
          </a:bodyPr>
          <a:lstStyle/>
          <a:p>
            <a:pPr algn="ctr" eaLnBrk="1" fontAlgn="auto" hangingPunct="1">
              <a:lnSpc>
                <a:spcPct val="80000"/>
              </a:lnSpc>
              <a:spcBef>
                <a:spcPts val="0"/>
              </a:spcBef>
              <a:spcAft>
                <a:spcPts val="0"/>
              </a:spcAft>
              <a:defRPr/>
            </a:pPr>
            <a:r>
              <a:rPr sz="15333">
                <a:latin typeface="+mn-lt"/>
              </a:rPr>
              <a:t>Branded layouts</a:t>
            </a:r>
            <a:br>
              <a:rPr sz="15333">
                <a:latin typeface="+mn-lt"/>
              </a:rPr>
            </a:br>
            <a:r>
              <a:rPr sz="15333">
                <a:latin typeface="+mn-lt"/>
              </a:rPr>
              <a:t>end here.</a:t>
            </a:r>
          </a:p>
        </p:txBody>
      </p:sp>
    </p:spTree>
    <p:extLst>
      <p:ext uri="{BB962C8B-B14F-4D97-AF65-F5344CB8AC3E}">
        <p14:creationId xmlns:p14="http://schemas.microsoft.com/office/powerpoint/2010/main" val="2324138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Picture A">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C578CCE1-1162-0119-1CE9-1036F1160C39}"/>
              </a:ext>
            </a:extLst>
          </p:cNvPr>
          <p:cNvGrpSpPr>
            <a:grpSpLocks/>
          </p:cNvGrpSpPr>
          <p:nvPr/>
        </p:nvGrpSpPr>
        <p:grpSpPr bwMode="auto">
          <a:xfrm>
            <a:off x="612775" y="6197600"/>
            <a:ext cx="2616200" cy="280988"/>
            <a:chOff x="247650" y="5429250"/>
            <a:chExt cx="9150351" cy="982663"/>
          </a:xfrm>
        </p:grpSpPr>
        <p:sp>
          <p:nvSpPr>
            <p:cNvPr id="4" name="Freeform 5">
              <a:extLst>
                <a:ext uri="{FF2B5EF4-FFF2-40B4-BE49-F238E27FC236}">
                  <a16:creationId xmlns:a16="http://schemas.microsoft.com/office/drawing/2014/main" id="{78C99B7E-CB4C-C04B-6259-9AF83E006B63}"/>
                </a:ext>
              </a:extLst>
            </p:cNvPr>
            <p:cNvSpPr>
              <a:spLocks noEditPoints="1"/>
            </p:cNvSpPr>
            <p:nvPr/>
          </p:nvSpPr>
          <p:spPr bwMode="gray">
            <a:xfrm>
              <a:off x="247650" y="5445125"/>
              <a:ext cx="749300" cy="950913"/>
            </a:xfrm>
            <a:custGeom>
              <a:avLst/>
              <a:gdLst>
                <a:gd name="T0" fmla="*/ 0 w 202"/>
                <a:gd name="T1" fmla="*/ 0 h 254"/>
                <a:gd name="T2" fmla="*/ 2147483646 w 202"/>
                <a:gd name="T3" fmla="*/ 0 h 254"/>
                <a:gd name="T4" fmla="*/ 2147483646 w 202"/>
                <a:gd name="T5" fmla="*/ 2147483646 h 254"/>
                <a:gd name="T6" fmla="*/ 2147483646 w 202"/>
                <a:gd name="T7" fmla="*/ 2147483646 h 254"/>
                <a:gd name="T8" fmla="*/ 2147483646 w 202"/>
                <a:gd name="T9" fmla="*/ 2147483646 h 254"/>
                <a:gd name="T10" fmla="*/ 2147483646 w 202"/>
                <a:gd name="T11" fmla="*/ 2147483646 h 254"/>
                <a:gd name="T12" fmla="*/ 2147483646 w 202"/>
                <a:gd name="T13" fmla="*/ 2147483646 h 254"/>
                <a:gd name="T14" fmla="*/ 2147483646 w 202"/>
                <a:gd name="T15" fmla="*/ 2147483646 h 254"/>
                <a:gd name="T16" fmla="*/ 2147483646 w 202"/>
                <a:gd name="T17" fmla="*/ 2147483646 h 254"/>
                <a:gd name="T18" fmla="*/ 0 w 202"/>
                <a:gd name="T19" fmla="*/ 2147483646 h 254"/>
                <a:gd name="T20" fmla="*/ 0 w 202"/>
                <a:gd name="T21" fmla="*/ 0 h 254"/>
                <a:gd name="T22" fmla="*/ 2147483646 w 202"/>
                <a:gd name="T23" fmla="*/ 2147483646 h 254"/>
                <a:gd name="T24" fmla="*/ 2147483646 w 202"/>
                <a:gd name="T25" fmla="*/ 2147483646 h 254"/>
                <a:gd name="T26" fmla="*/ 2147483646 w 202"/>
                <a:gd name="T27" fmla="*/ 2147483646 h 254"/>
                <a:gd name="T28" fmla="*/ 2147483646 w 202"/>
                <a:gd name="T29" fmla="*/ 2147483646 h 254"/>
                <a:gd name="T30" fmla="*/ 2147483646 w 202"/>
                <a:gd name="T31" fmla="*/ 2147483646 h 254"/>
                <a:gd name="T32" fmla="*/ 2147483646 w 202"/>
                <a:gd name="T33" fmla="*/ 2147483646 h 254"/>
                <a:gd name="T34" fmla="*/ 2147483646 w 202"/>
                <a:gd name="T35" fmla="*/ 2147483646 h 254"/>
                <a:gd name="T36" fmla="*/ 2147483646 w 202"/>
                <a:gd name="T37" fmla="*/ 2147483646 h 254"/>
                <a:gd name="T38" fmla="*/ 2147483646 w 202"/>
                <a:gd name="T39" fmla="*/ 2147483646 h 254"/>
                <a:gd name="T40" fmla="*/ 2147483646 w 202"/>
                <a:gd name="T41" fmla="*/ 2147483646 h 254"/>
                <a:gd name="T42" fmla="*/ 2147483646 w 202"/>
                <a:gd name="T43" fmla="*/ 2147483646 h 254"/>
                <a:gd name="T44" fmla="*/ 2147483646 w 202"/>
                <a:gd name="T45" fmla="*/ 2147483646 h 254"/>
                <a:gd name="T46" fmla="*/ 2147483646 w 202"/>
                <a:gd name="T47" fmla="*/ 2147483646 h 254"/>
                <a:gd name="T48" fmla="*/ 2147483646 w 202"/>
                <a:gd name="T49" fmla="*/ 2147483646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2" h="254">
                  <a:moveTo>
                    <a:pt x="0" y="0"/>
                  </a:moveTo>
                  <a:cubicBezTo>
                    <a:pt x="106" y="0"/>
                    <a:pt x="106" y="0"/>
                    <a:pt x="106" y="0"/>
                  </a:cubicBezTo>
                  <a:cubicBezTo>
                    <a:pt x="135" y="0"/>
                    <a:pt x="158" y="8"/>
                    <a:pt x="172" y="22"/>
                  </a:cubicBezTo>
                  <a:cubicBezTo>
                    <a:pt x="182" y="33"/>
                    <a:pt x="188" y="47"/>
                    <a:pt x="188" y="63"/>
                  </a:cubicBezTo>
                  <a:cubicBezTo>
                    <a:pt x="188" y="64"/>
                    <a:pt x="188" y="64"/>
                    <a:pt x="188" y="64"/>
                  </a:cubicBezTo>
                  <a:cubicBezTo>
                    <a:pt x="188" y="97"/>
                    <a:pt x="168" y="114"/>
                    <a:pt x="148" y="122"/>
                  </a:cubicBezTo>
                  <a:cubicBezTo>
                    <a:pt x="178" y="132"/>
                    <a:pt x="202" y="149"/>
                    <a:pt x="202" y="184"/>
                  </a:cubicBezTo>
                  <a:cubicBezTo>
                    <a:pt x="202" y="184"/>
                    <a:pt x="202" y="184"/>
                    <a:pt x="202" y="184"/>
                  </a:cubicBezTo>
                  <a:cubicBezTo>
                    <a:pt x="202" y="228"/>
                    <a:pt x="166" y="254"/>
                    <a:pt x="111" y="254"/>
                  </a:cubicBezTo>
                  <a:cubicBezTo>
                    <a:pt x="0" y="254"/>
                    <a:pt x="0" y="254"/>
                    <a:pt x="0" y="254"/>
                  </a:cubicBezTo>
                  <a:lnTo>
                    <a:pt x="0" y="0"/>
                  </a:lnTo>
                  <a:close/>
                  <a:moveTo>
                    <a:pt x="102" y="113"/>
                  </a:moveTo>
                  <a:cubicBezTo>
                    <a:pt x="136" y="113"/>
                    <a:pt x="159" y="97"/>
                    <a:pt x="159" y="68"/>
                  </a:cubicBezTo>
                  <a:cubicBezTo>
                    <a:pt x="159" y="67"/>
                    <a:pt x="159" y="67"/>
                    <a:pt x="159" y="67"/>
                  </a:cubicBezTo>
                  <a:cubicBezTo>
                    <a:pt x="159" y="42"/>
                    <a:pt x="140" y="26"/>
                    <a:pt x="104" y="26"/>
                  </a:cubicBezTo>
                  <a:cubicBezTo>
                    <a:pt x="28" y="26"/>
                    <a:pt x="28" y="26"/>
                    <a:pt x="28" y="26"/>
                  </a:cubicBezTo>
                  <a:cubicBezTo>
                    <a:pt x="28" y="113"/>
                    <a:pt x="28" y="113"/>
                    <a:pt x="28" y="113"/>
                  </a:cubicBezTo>
                  <a:lnTo>
                    <a:pt x="102" y="113"/>
                  </a:lnTo>
                  <a:close/>
                  <a:moveTo>
                    <a:pt x="112" y="228"/>
                  </a:moveTo>
                  <a:cubicBezTo>
                    <a:pt x="150" y="228"/>
                    <a:pt x="173" y="211"/>
                    <a:pt x="173" y="183"/>
                  </a:cubicBezTo>
                  <a:cubicBezTo>
                    <a:pt x="173" y="182"/>
                    <a:pt x="173" y="182"/>
                    <a:pt x="173" y="182"/>
                  </a:cubicBezTo>
                  <a:cubicBezTo>
                    <a:pt x="173" y="154"/>
                    <a:pt x="150" y="138"/>
                    <a:pt x="107" y="138"/>
                  </a:cubicBezTo>
                  <a:cubicBezTo>
                    <a:pt x="28" y="138"/>
                    <a:pt x="28" y="138"/>
                    <a:pt x="28" y="138"/>
                  </a:cubicBezTo>
                  <a:cubicBezTo>
                    <a:pt x="28" y="228"/>
                    <a:pt x="28" y="228"/>
                    <a:pt x="28" y="228"/>
                  </a:cubicBezTo>
                  <a:lnTo>
                    <a:pt x="112" y="228"/>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6">
              <a:extLst>
                <a:ext uri="{FF2B5EF4-FFF2-40B4-BE49-F238E27FC236}">
                  <a16:creationId xmlns:a16="http://schemas.microsoft.com/office/drawing/2014/main" id="{A8C99CE2-2B48-1101-F0DC-87AE2DE25DF1}"/>
                </a:ext>
              </a:extLst>
            </p:cNvPr>
            <p:cNvSpPr>
              <a:spLocks noEditPoints="1"/>
            </p:cNvSpPr>
            <p:nvPr/>
          </p:nvSpPr>
          <p:spPr bwMode="gray">
            <a:xfrm>
              <a:off x="1271588" y="5445125"/>
              <a:ext cx="768350" cy="950913"/>
            </a:xfrm>
            <a:custGeom>
              <a:avLst/>
              <a:gdLst>
                <a:gd name="T0" fmla="*/ 0 w 207"/>
                <a:gd name="T1" fmla="*/ 0 h 254"/>
                <a:gd name="T2" fmla="*/ 2147483646 w 207"/>
                <a:gd name="T3" fmla="*/ 0 h 254"/>
                <a:gd name="T4" fmla="*/ 2147483646 w 207"/>
                <a:gd name="T5" fmla="*/ 2147483646 h 254"/>
                <a:gd name="T6" fmla="*/ 2147483646 w 207"/>
                <a:gd name="T7" fmla="*/ 2147483646 h 254"/>
                <a:gd name="T8" fmla="*/ 2147483646 w 207"/>
                <a:gd name="T9" fmla="*/ 2147483646 h 254"/>
                <a:gd name="T10" fmla="*/ 2147483646 w 207"/>
                <a:gd name="T11" fmla="*/ 2147483646 h 254"/>
                <a:gd name="T12" fmla="*/ 2147483646 w 207"/>
                <a:gd name="T13" fmla="*/ 2147483646 h 254"/>
                <a:gd name="T14" fmla="*/ 2147483646 w 207"/>
                <a:gd name="T15" fmla="*/ 2147483646 h 254"/>
                <a:gd name="T16" fmla="*/ 2147483646 w 207"/>
                <a:gd name="T17" fmla="*/ 2147483646 h 254"/>
                <a:gd name="T18" fmla="*/ 2147483646 w 207"/>
                <a:gd name="T19" fmla="*/ 2147483646 h 254"/>
                <a:gd name="T20" fmla="*/ 2147483646 w 207"/>
                <a:gd name="T21" fmla="*/ 2147483646 h 254"/>
                <a:gd name="T22" fmla="*/ 0 w 207"/>
                <a:gd name="T23" fmla="*/ 2147483646 h 254"/>
                <a:gd name="T24" fmla="*/ 0 w 207"/>
                <a:gd name="T25" fmla="*/ 0 h 254"/>
                <a:gd name="T26" fmla="*/ 2147483646 w 207"/>
                <a:gd name="T27" fmla="*/ 2147483646 h 254"/>
                <a:gd name="T28" fmla="*/ 2147483646 w 207"/>
                <a:gd name="T29" fmla="*/ 2147483646 h 254"/>
                <a:gd name="T30" fmla="*/ 2147483646 w 207"/>
                <a:gd name="T31" fmla="*/ 2147483646 h 254"/>
                <a:gd name="T32" fmla="*/ 2147483646 w 207"/>
                <a:gd name="T33" fmla="*/ 2147483646 h 254"/>
                <a:gd name="T34" fmla="*/ 2147483646 w 207"/>
                <a:gd name="T35" fmla="*/ 2147483646 h 254"/>
                <a:gd name="T36" fmla="*/ 2147483646 w 207"/>
                <a:gd name="T37" fmla="*/ 2147483646 h 254"/>
                <a:gd name="T38" fmla="*/ 2147483646 w 207"/>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7" h="254">
                  <a:moveTo>
                    <a:pt x="0" y="0"/>
                  </a:moveTo>
                  <a:cubicBezTo>
                    <a:pt x="108" y="0"/>
                    <a:pt x="108" y="0"/>
                    <a:pt x="108" y="0"/>
                  </a:cubicBezTo>
                  <a:cubicBezTo>
                    <a:pt x="139" y="0"/>
                    <a:pt x="163" y="9"/>
                    <a:pt x="179" y="25"/>
                  </a:cubicBezTo>
                  <a:cubicBezTo>
                    <a:pt x="191" y="38"/>
                    <a:pt x="198" y="55"/>
                    <a:pt x="198" y="75"/>
                  </a:cubicBezTo>
                  <a:cubicBezTo>
                    <a:pt x="198" y="76"/>
                    <a:pt x="198" y="76"/>
                    <a:pt x="198" y="76"/>
                  </a:cubicBezTo>
                  <a:cubicBezTo>
                    <a:pt x="198" y="118"/>
                    <a:pt x="170" y="143"/>
                    <a:pt x="130" y="150"/>
                  </a:cubicBezTo>
                  <a:cubicBezTo>
                    <a:pt x="207" y="254"/>
                    <a:pt x="207" y="254"/>
                    <a:pt x="207" y="254"/>
                  </a:cubicBezTo>
                  <a:cubicBezTo>
                    <a:pt x="173" y="254"/>
                    <a:pt x="173" y="254"/>
                    <a:pt x="173" y="254"/>
                  </a:cubicBezTo>
                  <a:cubicBezTo>
                    <a:pt x="100" y="155"/>
                    <a:pt x="100" y="155"/>
                    <a:pt x="100" y="155"/>
                  </a:cubicBezTo>
                  <a:cubicBezTo>
                    <a:pt x="28" y="155"/>
                    <a:pt x="28" y="155"/>
                    <a:pt x="28" y="155"/>
                  </a:cubicBezTo>
                  <a:cubicBezTo>
                    <a:pt x="28" y="254"/>
                    <a:pt x="28" y="254"/>
                    <a:pt x="28" y="254"/>
                  </a:cubicBezTo>
                  <a:cubicBezTo>
                    <a:pt x="0" y="254"/>
                    <a:pt x="0" y="254"/>
                    <a:pt x="0" y="254"/>
                  </a:cubicBezTo>
                  <a:lnTo>
                    <a:pt x="0" y="0"/>
                  </a:lnTo>
                  <a:close/>
                  <a:moveTo>
                    <a:pt x="105" y="129"/>
                  </a:moveTo>
                  <a:cubicBezTo>
                    <a:pt x="143" y="129"/>
                    <a:pt x="170" y="110"/>
                    <a:pt x="170" y="77"/>
                  </a:cubicBezTo>
                  <a:cubicBezTo>
                    <a:pt x="170" y="76"/>
                    <a:pt x="170" y="76"/>
                    <a:pt x="170" y="76"/>
                  </a:cubicBezTo>
                  <a:cubicBezTo>
                    <a:pt x="170" y="45"/>
                    <a:pt x="146" y="26"/>
                    <a:pt x="106" y="26"/>
                  </a:cubicBezTo>
                  <a:cubicBezTo>
                    <a:pt x="28" y="26"/>
                    <a:pt x="28" y="26"/>
                    <a:pt x="28" y="26"/>
                  </a:cubicBezTo>
                  <a:cubicBezTo>
                    <a:pt x="28" y="129"/>
                    <a:pt x="28" y="129"/>
                    <a:pt x="28" y="129"/>
                  </a:cubicBezTo>
                  <a:lnTo>
                    <a:pt x="105" y="129"/>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7">
              <a:extLst>
                <a:ext uri="{FF2B5EF4-FFF2-40B4-BE49-F238E27FC236}">
                  <a16:creationId xmlns:a16="http://schemas.microsoft.com/office/drawing/2014/main" id="{4B430880-0C69-D09E-25E2-F082074CE3BB}"/>
                </a:ext>
              </a:extLst>
            </p:cNvPr>
            <p:cNvSpPr>
              <a:spLocks noEditPoints="1"/>
            </p:cNvSpPr>
            <p:nvPr/>
          </p:nvSpPr>
          <p:spPr bwMode="gray">
            <a:xfrm>
              <a:off x="2219325" y="5437188"/>
              <a:ext cx="946150" cy="958850"/>
            </a:xfrm>
            <a:custGeom>
              <a:avLst/>
              <a:gdLst>
                <a:gd name="T0" fmla="*/ 2147483646 w 596"/>
                <a:gd name="T1" fmla="*/ 2147483646 h 604"/>
                <a:gd name="T2" fmla="*/ 2147483646 w 596"/>
                <a:gd name="T3" fmla="*/ 2147483646 h 604"/>
                <a:gd name="T4" fmla="*/ 2147483646 w 596"/>
                <a:gd name="T5" fmla="*/ 2147483646 h 604"/>
                <a:gd name="T6" fmla="*/ 2147483646 w 596"/>
                <a:gd name="T7" fmla="*/ 2147483646 h 604"/>
                <a:gd name="T8" fmla="*/ 2147483646 w 596"/>
                <a:gd name="T9" fmla="*/ 0 h 604"/>
                <a:gd name="T10" fmla="*/ 0 w 596"/>
                <a:gd name="T11" fmla="*/ 2147483646 h 604"/>
                <a:gd name="T12" fmla="*/ 2147483646 w 596"/>
                <a:gd name="T13" fmla="*/ 2147483646 h 604"/>
                <a:gd name="T14" fmla="*/ 2147483646 w 596"/>
                <a:gd name="T15" fmla="*/ 2147483646 h 604"/>
                <a:gd name="T16" fmla="*/ 2147483646 w 596"/>
                <a:gd name="T17" fmla="*/ 2147483646 h 604"/>
                <a:gd name="T18" fmla="*/ 2147483646 w 596"/>
                <a:gd name="T19" fmla="*/ 2147483646 h 604"/>
                <a:gd name="T20" fmla="*/ 2147483646 w 596"/>
                <a:gd name="T21" fmla="*/ 2147483646 h 604"/>
                <a:gd name="T22" fmla="*/ 2147483646 w 596"/>
                <a:gd name="T23" fmla="*/ 0 h 604"/>
                <a:gd name="T24" fmla="*/ 2147483646 w 596"/>
                <a:gd name="T25" fmla="*/ 0 h 6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6" h="604">
                  <a:moveTo>
                    <a:pt x="299" y="80"/>
                  </a:moveTo>
                  <a:lnTo>
                    <a:pt x="430" y="385"/>
                  </a:lnTo>
                  <a:lnTo>
                    <a:pt x="163" y="385"/>
                  </a:lnTo>
                  <a:lnTo>
                    <a:pt x="299" y="80"/>
                  </a:lnTo>
                  <a:close/>
                  <a:moveTo>
                    <a:pt x="268" y="0"/>
                  </a:moveTo>
                  <a:lnTo>
                    <a:pt x="0" y="604"/>
                  </a:lnTo>
                  <a:lnTo>
                    <a:pt x="67" y="604"/>
                  </a:lnTo>
                  <a:lnTo>
                    <a:pt x="137" y="446"/>
                  </a:lnTo>
                  <a:lnTo>
                    <a:pt x="458" y="446"/>
                  </a:lnTo>
                  <a:lnTo>
                    <a:pt x="526" y="604"/>
                  </a:lnTo>
                  <a:lnTo>
                    <a:pt x="596" y="604"/>
                  </a:lnTo>
                  <a:lnTo>
                    <a:pt x="329" y="0"/>
                  </a:lnTo>
                  <a:lnTo>
                    <a:pt x="268"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8">
              <a:extLst>
                <a:ext uri="{FF2B5EF4-FFF2-40B4-BE49-F238E27FC236}">
                  <a16:creationId xmlns:a16="http://schemas.microsoft.com/office/drawing/2014/main" id="{C5793858-DAB6-145B-B563-47607C558927}"/>
                </a:ext>
              </a:extLst>
            </p:cNvPr>
            <p:cNvSpPr>
              <a:spLocks/>
            </p:cNvSpPr>
            <p:nvPr/>
          </p:nvSpPr>
          <p:spPr bwMode="gray">
            <a:xfrm>
              <a:off x="3321050" y="5429250"/>
              <a:ext cx="839788" cy="982663"/>
            </a:xfrm>
            <a:custGeom>
              <a:avLst/>
              <a:gdLst>
                <a:gd name="T0" fmla="*/ 0 w 226"/>
                <a:gd name="T1" fmla="*/ 2147483646 h 262"/>
                <a:gd name="T2" fmla="*/ 0 w 226"/>
                <a:gd name="T3" fmla="*/ 2147483646 h 262"/>
                <a:gd name="T4" fmla="*/ 2147483646 w 226"/>
                <a:gd name="T5" fmla="*/ 0 h 262"/>
                <a:gd name="T6" fmla="*/ 2147483646 w 226"/>
                <a:gd name="T7" fmla="*/ 2147483646 h 262"/>
                <a:gd name="T8" fmla="*/ 2147483646 w 226"/>
                <a:gd name="T9" fmla="*/ 2147483646 h 262"/>
                <a:gd name="T10" fmla="*/ 2147483646 w 226"/>
                <a:gd name="T11" fmla="*/ 2147483646 h 262"/>
                <a:gd name="T12" fmla="*/ 2147483646 w 226"/>
                <a:gd name="T13" fmla="*/ 2147483646 h 262"/>
                <a:gd name="T14" fmla="*/ 2147483646 w 226"/>
                <a:gd name="T15" fmla="*/ 2147483646 h 262"/>
                <a:gd name="T16" fmla="*/ 2147483646 w 226"/>
                <a:gd name="T17" fmla="*/ 2147483646 h 262"/>
                <a:gd name="T18" fmla="*/ 2147483646 w 226"/>
                <a:gd name="T19" fmla="*/ 2147483646 h 262"/>
                <a:gd name="T20" fmla="*/ 2147483646 w 226"/>
                <a:gd name="T21" fmla="*/ 2147483646 h 262"/>
                <a:gd name="T22" fmla="*/ 2147483646 w 226"/>
                <a:gd name="T23" fmla="*/ 2147483646 h 262"/>
                <a:gd name="T24" fmla="*/ 0 w 226"/>
                <a:gd name="T25" fmla="*/ 2147483646 h 2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6" h="262">
                  <a:moveTo>
                    <a:pt x="0" y="132"/>
                  </a:moveTo>
                  <a:cubicBezTo>
                    <a:pt x="0" y="131"/>
                    <a:pt x="0" y="131"/>
                    <a:pt x="0" y="131"/>
                  </a:cubicBezTo>
                  <a:cubicBezTo>
                    <a:pt x="0" y="59"/>
                    <a:pt x="53" y="0"/>
                    <a:pt x="127" y="0"/>
                  </a:cubicBezTo>
                  <a:cubicBezTo>
                    <a:pt x="172" y="0"/>
                    <a:pt x="199" y="16"/>
                    <a:pt x="224" y="40"/>
                  </a:cubicBezTo>
                  <a:cubicBezTo>
                    <a:pt x="205" y="61"/>
                    <a:pt x="205" y="61"/>
                    <a:pt x="205" y="61"/>
                  </a:cubicBezTo>
                  <a:cubicBezTo>
                    <a:pt x="184" y="41"/>
                    <a:pt x="160" y="26"/>
                    <a:pt x="126" y="26"/>
                  </a:cubicBezTo>
                  <a:cubicBezTo>
                    <a:pt x="71" y="26"/>
                    <a:pt x="29" y="72"/>
                    <a:pt x="29" y="130"/>
                  </a:cubicBezTo>
                  <a:cubicBezTo>
                    <a:pt x="29" y="131"/>
                    <a:pt x="29" y="131"/>
                    <a:pt x="29" y="131"/>
                  </a:cubicBezTo>
                  <a:cubicBezTo>
                    <a:pt x="29" y="190"/>
                    <a:pt x="71" y="236"/>
                    <a:pt x="126" y="236"/>
                  </a:cubicBezTo>
                  <a:cubicBezTo>
                    <a:pt x="161" y="236"/>
                    <a:pt x="183" y="222"/>
                    <a:pt x="207" y="199"/>
                  </a:cubicBezTo>
                  <a:cubicBezTo>
                    <a:pt x="226" y="217"/>
                    <a:pt x="226" y="217"/>
                    <a:pt x="226" y="217"/>
                  </a:cubicBezTo>
                  <a:cubicBezTo>
                    <a:pt x="200" y="244"/>
                    <a:pt x="171" y="262"/>
                    <a:pt x="126" y="262"/>
                  </a:cubicBezTo>
                  <a:cubicBezTo>
                    <a:pt x="53" y="262"/>
                    <a:pt x="0" y="204"/>
                    <a:pt x="0" y="132"/>
                  </a:cubicBezTo>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9">
              <a:extLst>
                <a:ext uri="{FF2B5EF4-FFF2-40B4-BE49-F238E27FC236}">
                  <a16:creationId xmlns:a16="http://schemas.microsoft.com/office/drawing/2014/main" id="{85918F57-14BC-4BAD-5AC6-D28F9534E964}"/>
                </a:ext>
              </a:extLst>
            </p:cNvPr>
            <p:cNvSpPr>
              <a:spLocks/>
            </p:cNvSpPr>
            <p:nvPr/>
          </p:nvSpPr>
          <p:spPr bwMode="gray">
            <a:xfrm>
              <a:off x="446405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0">
              <a:extLst>
                <a:ext uri="{FF2B5EF4-FFF2-40B4-BE49-F238E27FC236}">
                  <a16:creationId xmlns:a16="http://schemas.microsoft.com/office/drawing/2014/main" id="{096E18C1-8F92-BB32-28FB-EE775BDB506D}"/>
                </a:ext>
              </a:extLst>
            </p:cNvPr>
            <p:cNvSpPr>
              <a:spLocks/>
            </p:cNvSpPr>
            <p:nvPr/>
          </p:nvSpPr>
          <p:spPr bwMode="gray">
            <a:xfrm>
              <a:off x="534035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3"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1">
              <a:extLst>
                <a:ext uri="{FF2B5EF4-FFF2-40B4-BE49-F238E27FC236}">
                  <a16:creationId xmlns:a16="http://schemas.microsoft.com/office/drawing/2014/main" id="{8926F377-A08C-3C9D-C3BC-B419B7E6C503}"/>
                </a:ext>
              </a:extLst>
            </p:cNvPr>
            <p:cNvSpPr>
              <a:spLocks/>
            </p:cNvSpPr>
            <p:nvPr/>
          </p:nvSpPr>
          <p:spPr bwMode="gray">
            <a:xfrm>
              <a:off x="577850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5"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2">
              <a:extLst>
                <a:ext uri="{FF2B5EF4-FFF2-40B4-BE49-F238E27FC236}">
                  <a16:creationId xmlns:a16="http://schemas.microsoft.com/office/drawing/2014/main" id="{D590D753-BFF2-F18C-A345-C201A5FDC62C}"/>
                </a:ext>
              </a:extLst>
            </p:cNvPr>
            <p:cNvSpPr>
              <a:spLocks/>
            </p:cNvSpPr>
            <p:nvPr/>
          </p:nvSpPr>
          <p:spPr bwMode="gray">
            <a:xfrm>
              <a:off x="692150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3">
              <a:extLst>
                <a:ext uri="{FF2B5EF4-FFF2-40B4-BE49-F238E27FC236}">
                  <a16:creationId xmlns:a16="http://schemas.microsoft.com/office/drawing/2014/main" id="{0D8AF32B-7946-2AF1-D8F9-509D03939237}"/>
                </a:ext>
              </a:extLst>
            </p:cNvPr>
            <p:cNvSpPr>
              <a:spLocks/>
            </p:cNvSpPr>
            <p:nvPr/>
          </p:nvSpPr>
          <p:spPr bwMode="gray">
            <a:xfrm>
              <a:off x="7880350" y="5445125"/>
              <a:ext cx="627063" cy="950913"/>
            </a:xfrm>
            <a:custGeom>
              <a:avLst/>
              <a:gdLst>
                <a:gd name="T0" fmla="*/ 0 w 395"/>
                <a:gd name="T1" fmla="*/ 0 h 599"/>
                <a:gd name="T2" fmla="*/ 0 w 395"/>
                <a:gd name="T3" fmla="*/ 2147483646 h 599"/>
                <a:gd name="T4" fmla="*/ 2147483646 w 395"/>
                <a:gd name="T5" fmla="*/ 2147483646 h 599"/>
                <a:gd name="T6" fmla="*/ 2147483646 w 395"/>
                <a:gd name="T7" fmla="*/ 2147483646 h 599"/>
                <a:gd name="T8" fmla="*/ 2147483646 w 395"/>
                <a:gd name="T9" fmla="*/ 2147483646 h 599"/>
                <a:gd name="T10" fmla="*/ 2147483646 w 395"/>
                <a:gd name="T11" fmla="*/ 0 h 599"/>
                <a:gd name="T12" fmla="*/ 0 w 395"/>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5" h="599">
                  <a:moveTo>
                    <a:pt x="0" y="0"/>
                  </a:moveTo>
                  <a:lnTo>
                    <a:pt x="0" y="599"/>
                  </a:lnTo>
                  <a:lnTo>
                    <a:pt x="395" y="599"/>
                  </a:lnTo>
                  <a:lnTo>
                    <a:pt x="395" y="535"/>
                  </a:lnTo>
                  <a:lnTo>
                    <a:pt x="65" y="535"/>
                  </a:lnTo>
                  <a:lnTo>
                    <a:pt x="65"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4">
              <a:extLst>
                <a:ext uri="{FF2B5EF4-FFF2-40B4-BE49-F238E27FC236}">
                  <a16:creationId xmlns:a16="http://schemas.microsoft.com/office/drawing/2014/main" id="{77E7A2AD-1AF6-552A-98D5-9FC68186AEC9}"/>
                </a:ext>
              </a:extLst>
            </p:cNvPr>
            <p:cNvSpPr>
              <a:spLocks/>
            </p:cNvSpPr>
            <p:nvPr/>
          </p:nvSpPr>
          <p:spPr bwMode="gray">
            <a:xfrm>
              <a:off x="8767763" y="5445125"/>
              <a:ext cx="630238" cy="950913"/>
            </a:xfrm>
            <a:custGeom>
              <a:avLst/>
              <a:gdLst>
                <a:gd name="T0" fmla="*/ 0 w 397"/>
                <a:gd name="T1" fmla="*/ 0 h 599"/>
                <a:gd name="T2" fmla="*/ 0 w 397"/>
                <a:gd name="T3" fmla="*/ 2147483646 h 599"/>
                <a:gd name="T4" fmla="*/ 2147483646 w 397"/>
                <a:gd name="T5" fmla="*/ 2147483646 h 599"/>
                <a:gd name="T6" fmla="*/ 2147483646 w 397"/>
                <a:gd name="T7" fmla="*/ 2147483646 h 599"/>
                <a:gd name="T8" fmla="*/ 2147483646 w 397"/>
                <a:gd name="T9" fmla="*/ 2147483646 h 599"/>
                <a:gd name="T10" fmla="*/ 2147483646 w 397"/>
                <a:gd name="T11" fmla="*/ 0 h 599"/>
                <a:gd name="T12" fmla="*/ 0 w 397"/>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 h="599">
                  <a:moveTo>
                    <a:pt x="0" y="0"/>
                  </a:moveTo>
                  <a:lnTo>
                    <a:pt x="0" y="599"/>
                  </a:lnTo>
                  <a:lnTo>
                    <a:pt x="397" y="599"/>
                  </a:lnTo>
                  <a:lnTo>
                    <a:pt x="397" y="535"/>
                  </a:lnTo>
                  <a:lnTo>
                    <a:pt x="68" y="535"/>
                  </a:lnTo>
                  <a:lnTo>
                    <a:pt x="68"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 name="copyright">
            <a:extLst>
              <a:ext uri="{FF2B5EF4-FFF2-40B4-BE49-F238E27FC236}">
                <a16:creationId xmlns:a16="http://schemas.microsoft.com/office/drawing/2014/main" id="{A035E96C-D3BB-EA73-1A93-4BE79519F0DA}"/>
              </a:ext>
            </a:extLst>
          </p:cNvPr>
          <p:cNvSpPr/>
          <p:nvPr/>
        </p:nvSpPr>
        <p:spPr>
          <a:xfrm>
            <a:off x="9823451" y="6318365"/>
            <a:ext cx="1758949" cy="205184"/>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anchor="ctr"/>
          <a:lstStyle/>
          <a:p>
            <a:pPr algn="r" eaLnBrk="1" fontAlgn="auto" hangingPunct="1">
              <a:spcBef>
                <a:spcPts val="0"/>
              </a:spcBef>
              <a:spcAft>
                <a:spcPts val="0"/>
              </a:spcAft>
              <a:defRPr/>
            </a:pPr>
            <a:r>
              <a:rPr sz="1200" dirty="0"/>
              <a:t>© </a:t>
            </a:r>
            <a:fld id="{92A9496F-C4F8-4EDA-AFA6-10B18EB3D79A}" type="datetimeyyyy">
              <a:rPr lang="en-US" sz="1200"/>
              <a:pPr algn="r" eaLnBrk="1" fontAlgn="auto" hangingPunct="1">
                <a:spcBef>
                  <a:spcPts val="0"/>
                </a:spcBef>
                <a:spcAft>
                  <a:spcPts val="0"/>
                </a:spcAft>
                <a:defRPr/>
              </a:pPr>
              <a:t>2023</a:t>
            </a:fld>
            <a:r>
              <a:rPr sz="1200" dirty="0"/>
              <a:t> Bracewell LLP</a:t>
            </a:r>
          </a:p>
        </p:txBody>
      </p:sp>
      <p:sp>
        <p:nvSpPr>
          <p:cNvPr id="18" name="Picture Placeholder 17"/>
          <p:cNvSpPr>
            <a:spLocks noGrp="1"/>
          </p:cNvSpPr>
          <p:nvPr>
            <p:ph type="pic" sz="quarter" idx="16"/>
          </p:nvPr>
        </p:nvSpPr>
        <p:spPr>
          <a:xfrm>
            <a:off x="0" y="1"/>
            <a:ext cx="12192000" cy="5793740"/>
          </a:xfrm>
          <a:solidFill>
            <a:schemeClr val="bg1">
              <a:lumMod val="75000"/>
            </a:schemeClr>
          </a:solidFill>
        </p:spPr>
        <p:txBody>
          <a:bodyPr lIns="365760" rIns="6949440" rtlCol="0" anchor="ctr">
            <a:noAutofit/>
          </a:bodyPr>
          <a:lstStyle>
            <a:lvl1pPr marL="0" indent="0">
              <a:spcBef>
                <a:spcPts val="800"/>
              </a:spcBef>
              <a:buAutoNum type="arabicParenBoth"/>
              <a:defRPr/>
            </a:lvl1pPr>
          </a:lstStyle>
          <a:p>
            <a:pPr lvl="0"/>
            <a:r>
              <a:rPr lang="en-US" noProof="0"/>
              <a:t>Click icon to add picture</a:t>
            </a:r>
            <a:endParaRPr lang="en-US" noProof="0" dirty="0"/>
          </a:p>
        </p:txBody>
      </p:sp>
      <p:sp>
        <p:nvSpPr>
          <p:cNvPr id="19" name="Text Placeholder 18"/>
          <p:cNvSpPr>
            <a:spLocks noGrp="1"/>
          </p:cNvSpPr>
          <p:nvPr>
            <p:ph type="body" sz="quarter" idx="17"/>
          </p:nvPr>
        </p:nvSpPr>
        <p:spPr>
          <a:xfrm>
            <a:off x="5730240" y="731520"/>
            <a:ext cx="5852160" cy="4149747"/>
          </a:xfrm>
          <a:solidFill>
            <a:schemeClr val="accent1">
              <a:alpha val="90000"/>
            </a:schemeClr>
          </a:solidFill>
        </p:spPr>
        <p:txBody>
          <a:bodyPr lIns="274320" tIns="502920" rIns="274320"/>
          <a:lstStyle>
            <a:lvl1pPr marL="0" indent="0">
              <a:lnSpc>
                <a:spcPct val="100000"/>
              </a:lnSpc>
              <a:spcBef>
                <a:spcPts val="0"/>
              </a:spcBef>
              <a:buNone/>
              <a:defRPr sz="3467">
                <a:solidFill>
                  <a:schemeClr val="bg2"/>
                </a:solidFill>
              </a:defRPr>
            </a:lvl1pPr>
            <a:lvl2pPr marL="0" indent="0">
              <a:lnSpc>
                <a:spcPct val="100000"/>
              </a:lnSpc>
              <a:spcBef>
                <a:spcPts val="0"/>
              </a:spcBef>
              <a:buNone/>
              <a:defRPr sz="3467">
                <a:solidFill>
                  <a:schemeClr val="bg1"/>
                </a:solidFill>
              </a:defRPr>
            </a:lvl2pPr>
            <a:lvl3pPr marL="0" indent="0">
              <a:lnSpc>
                <a:spcPct val="100000"/>
              </a:lnSpc>
              <a:spcBef>
                <a:spcPts val="0"/>
              </a:spcBef>
              <a:buNone/>
              <a:defRPr sz="3467">
                <a:solidFill>
                  <a:schemeClr val="bg1"/>
                </a:solidFill>
              </a:defRPr>
            </a:lvl3pPr>
            <a:lvl4pPr marL="0" indent="0">
              <a:lnSpc>
                <a:spcPct val="100000"/>
              </a:lnSpc>
              <a:spcBef>
                <a:spcPts val="0"/>
              </a:spcBef>
              <a:buNone/>
              <a:defRPr sz="3467">
                <a:solidFill>
                  <a:schemeClr val="bg1"/>
                </a:solidFill>
              </a:defRPr>
            </a:lvl4pPr>
            <a:lvl5pPr marL="0" indent="0">
              <a:lnSpc>
                <a:spcPct val="100000"/>
              </a:lnSpc>
              <a:spcBef>
                <a:spcPts val="0"/>
              </a:spcBef>
              <a:buNone/>
              <a:defRPr sz="3467">
                <a:solidFill>
                  <a:schemeClr val="bg1"/>
                </a:solidFill>
              </a:defRPr>
            </a:lvl5pPr>
          </a:lstStyle>
          <a:p>
            <a:pPr lvl="0"/>
            <a:r>
              <a:rPr lang="en-US"/>
              <a:t>Click to edit Master text styles</a:t>
            </a:r>
          </a:p>
        </p:txBody>
      </p:sp>
      <p:sp>
        <p:nvSpPr>
          <p:cNvPr id="2" name="Title 1"/>
          <p:cNvSpPr>
            <a:spLocks noGrp="1"/>
          </p:cNvSpPr>
          <p:nvPr>
            <p:ph type="title"/>
          </p:nvPr>
        </p:nvSpPr>
        <p:spPr>
          <a:xfrm>
            <a:off x="5486400" y="487681"/>
            <a:ext cx="5852160" cy="4141076"/>
          </a:xfrm>
          <a:ln w="12700">
            <a:solidFill>
              <a:schemeClr val="bg1"/>
            </a:solidFill>
          </a:ln>
        </p:spPr>
        <p:txBody>
          <a:bodyPr lIns="612648" tIns="731520" rIns="274320" bIns="457200" anchor="t"/>
          <a:lstStyle>
            <a:lvl1pPr>
              <a:lnSpc>
                <a:spcPct val="100000"/>
              </a:lnSpc>
              <a:defRPr sz="3200">
                <a:solidFill>
                  <a:schemeClr val="bg1"/>
                </a:solidFill>
              </a:defRPr>
            </a:lvl1pPr>
          </a:lstStyle>
          <a:p>
            <a:r>
              <a:rPr lang="en-US"/>
              <a:t>Click to edit Master title style</a:t>
            </a:r>
            <a:endParaRPr dirty="0"/>
          </a:p>
        </p:txBody>
      </p:sp>
      <p:sp>
        <p:nvSpPr>
          <p:cNvPr id="21" name="Subtitle 2"/>
          <p:cNvSpPr>
            <a:spLocks noGrp="1"/>
          </p:cNvSpPr>
          <p:nvPr>
            <p:ph type="subTitle" idx="1"/>
          </p:nvPr>
        </p:nvSpPr>
        <p:spPr>
          <a:xfrm>
            <a:off x="6095999" y="3307426"/>
            <a:ext cx="4876799" cy="995633"/>
          </a:xfrm>
        </p:spPr>
        <p:txBody>
          <a:bodyPr>
            <a:noAutofit/>
          </a:bodyPr>
          <a:lstStyle>
            <a:lvl1pPr marL="0" indent="0" algn="l">
              <a:lnSpc>
                <a:spcPct val="100000"/>
              </a:lnSpc>
              <a:spcBef>
                <a:spcPts val="0"/>
              </a:spcBef>
              <a:buNone/>
              <a:defRPr sz="1600" b="0">
                <a:solidFill>
                  <a:schemeClr val="bg1"/>
                </a:solidFill>
              </a:defRPr>
            </a:lvl1pPr>
            <a:lvl2pPr marL="0" indent="0" algn="l">
              <a:lnSpc>
                <a:spcPct val="100000"/>
              </a:lnSpc>
              <a:spcBef>
                <a:spcPts val="800"/>
              </a:spcBef>
              <a:buNone/>
              <a:defRPr sz="1600">
                <a:solidFill>
                  <a:schemeClr val="bg1"/>
                </a:solidFill>
              </a:defRPr>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dirty="0"/>
          </a:p>
        </p:txBody>
      </p:sp>
      <p:sp>
        <p:nvSpPr>
          <p:cNvPr id="25" name="Text Placeholder 18"/>
          <p:cNvSpPr>
            <a:spLocks noGrp="1"/>
          </p:cNvSpPr>
          <p:nvPr>
            <p:ph type="body" sz="quarter" idx="13"/>
          </p:nvPr>
        </p:nvSpPr>
        <p:spPr>
          <a:xfrm>
            <a:off x="6096000" y="731520"/>
            <a:ext cx="4876800" cy="479355"/>
          </a:xfrm>
        </p:spPr>
        <p:txBody>
          <a:bodyPr anchor="b"/>
          <a:lstStyle>
            <a:lvl1pPr marL="0" indent="0">
              <a:spcBef>
                <a:spcPts val="0"/>
              </a:spcBef>
              <a:buNone/>
              <a:defRPr sz="1600" b="1" cap="all" spc="133" baseline="0">
                <a:solidFill>
                  <a:schemeClr val="bg1"/>
                </a:solidFill>
              </a:defRPr>
            </a:lvl1pPr>
            <a:lvl2pPr marL="0" indent="0">
              <a:spcBef>
                <a:spcPts val="0"/>
              </a:spcBef>
              <a:buNone/>
              <a:defRPr sz="2133" b="1"/>
            </a:lvl2pPr>
            <a:lvl3pPr marL="0" indent="0">
              <a:spcBef>
                <a:spcPts val="0"/>
              </a:spcBef>
              <a:buNone/>
              <a:defRPr sz="2133" b="1"/>
            </a:lvl3pPr>
            <a:lvl4pPr marL="0" indent="0">
              <a:spcBef>
                <a:spcPts val="0"/>
              </a:spcBef>
              <a:buNone/>
              <a:defRPr sz="2133" b="1"/>
            </a:lvl4pPr>
            <a:lvl5pPr marL="0" indent="0">
              <a:spcBef>
                <a:spcPts val="0"/>
              </a:spcBef>
              <a:buNone/>
              <a:defRPr sz="2133" b="1"/>
            </a:lvl5pPr>
            <a:lvl6pPr marL="0" indent="0">
              <a:spcBef>
                <a:spcPts val="0"/>
              </a:spcBef>
              <a:buNone/>
              <a:defRPr sz="2133" b="1"/>
            </a:lvl6pPr>
            <a:lvl7pPr marL="0" indent="0">
              <a:spcBef>
                <a:spcPts val="0"/>
              </a:spcBef>
              <a:buNone/>
              <a:defRPr sz="2133" b="1"/>
            </a:lvl7pPr>
            <a:lvl8pPr marL="0" indent="0">
              <a:spcBef>
                <a:spcPts val="0"/>
              </a:spcBef>
              <a:buNone/>
              <a:defRPr sz="2133" b="1"/>
            </a:lvl8pPr>
            <a:lvl9pPr marL="0" indent="0">
              <a:spcBef>
                <a:spcPts val="0"/>
              </a:spcBef>
              <a:buNone/>
              <a:defRPr sz="2133" b="1"/>
            </a:lvl9pPr>
          </a:lstStyle>
          <a:p>
            <a:pPr lvl="0"/>
            <a:r>
              <a:rPr lang="en-US"/>
              <a:t>Click to edit Master text styles</a:t>
            </a:r>
          </a:p>
        </p:txBody>
      </p:sp>
    </p:spTree>
    <p:extLst>
      <p:ext uri="{BB962C8B-B14F-4D97-AF65-F5344CB8AC3E}">
        <p14:creationId xmlns:p14="http://schemas.microsoft.com/office/powerpoint/2010/main" val="279334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Picture B">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8C0A6226-E084-99EC-D507-CF76D5D22A0D}"/>
              </a:ext>
            </a:extLst>
          </p:cNvPr>
          <p:cNvGrpSpPr>
            <a:grpSpLocks/>
          </p:cNvGrpSpPr>
          <p:nvPr/>
        </p:nvGrpSpPr>
        <p:grpSpPr bwMode="auto">
          <a:xfrm>
            <a:off x="612775" y="6197600"/>
            <a:ext cx="2616200" cy="280988"/>
            <a:chOff x="247650" y="5429250"/>
            <a:chExt cx="9150351" cy="982663"/>
          </a:xfrm>
        </p:grpSpPr>
        <p:sp>
          <p:nvSpPr>
            <p:cNvPr id="4" name="Freeform 5">
              <a:extLst>
                <a:ext uri="{FF2B5EF4-FFF2-40B4-BE49-F238E27FC236}">
                  <a16:creationId xmlns:a16="http://schemas.microsoft.com/office/drawing/2014/main" id="{59CA66A7-EDF5-15A0-5872-F338AC64D4B3}"/>
                </a:ext>
              </a:extLst>
            </p:cNvPr>
            <p:cNvSpPr>
              <a:spLocks noEditPoints="1"/>
            </p:cNvSpPr>
            <p:nvPr/>
          </p:nvSpPr>
          <p:spPr bwMode="gray">
            <a:xfrm>
              <a:off x="247650" y="5445125"/>
              <a:ext cx="749300" cy="950913"/>
            </a:xfrm>
            <a:custGeom>
              <a:avLst/>
              <a:gdLst>
                <a:gd name="T0" fmla="*/ 0 w 202"/>
                <a:gd name="T1" fmla="*/ 0 h 254"/>
                <a:gd name="T2" fmla="*/ 2147483646 w 202"/>
                <a:gd name="T3" fmla="*/ 0 h 254"/>
                <a:gd name="T4" fmla="*/ 2147483646 w 202"/>
                <a:gd name="T5" fmla="*/ 2147483646 h 254"/>
                <a:gd name="T6" fmla="*/ 2147483646 w 202"/>
                <a:gd name="T7" fmla="*/ 2147483646 h 254"/>
                <a:gd name="T8" fmla="*/ 2147483646 w 202"/>
                <a:gd name="T9" fmla="*/ 2147483646 h 254"/>
                <a:gd name="T10" fmla="*/ 2147483646 w 202"/>
                <a:gd name="T11" fmla="*/ 2147483646 h 254"/>
                <a:gd name="T12" fmla="*/ 2147483646 w 202"/>
                <a:gd name="T13" fmla="*/ 2147483646 h 254"/>
                <a:gd name="T14" fmla="*/ 2147483646 w 202"/>
                <a:gd name="T15" fmla="*/ 2147483646 h 254"/>
                <a:gd name="T16" fmla="*/ 2147483646 w 202"/>
                <a:gd name="T17" fmla="*/ 2147483646 h 254"/>
                <a:gd name="T18" fmla="*/ 0 w 202"/>
                <a:gd name="T19" fmla="*/ 2147483646 h 254"/>
                <a:gd name="T20" fmla="*/ 0 w 202"/>
                <a:gd name="T21" fmla="*/ 0 h 254"/>
                <a:gd name="T22" fmla="*/ 2147483646 w 202"/>
                <a:gd name="T23" fmla="*/ 2147483646 h 254"/>
                <a:gd name="T24" fmla="*/ 2147483646 w 202"/>
                <a:gd name="T25" fmla="*/ 2147483646 h 254"/>
                <a:gd name="T26" fmla="*/ 2147483646 w 202"/>
                <a:gd name="T27" fmla="*/ 2147483646 h 254"/>
                <a:gd name="T28" fmla="*/ 2147483646 w 202"/>
                <a:gd name="T29" fmla="*/ 2147483646 h 254"/>
                <a:gd name="T30" fmla="*/ 2147483646 w 202"/>
                <a:gd name="T31" fmla="*/ 2147483646 h 254"/>
                <a:gd name="T32" fmla="*/ 2147483646 w 202"/>
                <a:gd name="T33" fmla="*/ 2147483646 h 254"/>
                <a:gd name="T34" fmla="*/ 2147483646 w 202"/>
                <a:gd name="T35" fmla="*/ 2147483646 h 254"/>
                <a:gd name="T36" fmla="*/ 2147483646 w 202"/>
                <a:gd name="T37" fmla="*/ 2147483646 h 254"/>
                <a:gd name="T38" fmla="*/ 2147483646 w 202"/>
                <a:gd name="T39" fmla="*/ 2147483646 h 254"/>
                <a:gd name="T40" fmla="*/ 2147483646 w 202"/>
                <a:gd name="T41" fmla="*/ 2147483646 h 254"/>
                <a:gd name="T42" fmla="*/ 2147483646 w 202"/>
                <a:gd name="T43" fmla="*/ 2147483646 h 254"/>
                <a:gd name="T44" fmla="*/ 2147483646 w 202"/>
                <a:gd name="T45" fmla="*/ 2147483646 h 254"/>
                <a:gd name="T46" fmla="*/ 2147483646 w 202"/>
                <a:gd name="T47" fmla="*/ 2147483646 h 254"/>
                <a:gd name="T48" fmla="*/ 2147483646 w 202"/>
                <a:gd name="T49" fmla="*/ 2147483646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2" h="254">
                  <a:moveTo>
                    <a:pt x="0" y="0"/>
                  </a:moveTo>
                  <a:cubicBezTo>
                    <a:pt x="106" y="0"/>
                    <a:pt x="106" y="0"/>
                    <a:pt x="106" y="0"/>
                  </a:cubicBezTo>
                  <a:cubicBezTo>
                    <a:pt x="135" y="0"/>
                    <a:pt x="158" y="8"/>
                    <a:pt x="172" y="22"/>
                  </a:cubicBezTo>
                  <a:cubicBezTo>
                    <a:pt x="182" y="33"/>
                    <a:pt x="188" y="47"/>
                    <a:pt x="188" y="63"/>
                  </a:cubicBezTo>
                  <a:cubicBezTo>
                    <a:pt x="188" y="64"/>
                    <a:pt x="188" y="64"/>
                    <a:pt x="188" y="64"/>
                  </a:cubicBezTo>
                  <a:cubicBezTo>
                    <a:pt x="188" y="97"/>
                    <a:pt x="168" y="114"/>
                    <a:pt x="148" y="122"/>
                  </a:cubicBezTo>
                  <a:cubicBezTo>
                    <a:pt x="178" y="132"/>
                    <a:pt x="202" y="149"/>
                    <a:pt x="202" y="184"/>
                  </a:cubicBezTo>
                  <a:cubicBezTo>
                    <a:pt x="202" y="184"/>
                    <a:pt x="202" y="184"/>
                    <a:pt x="202" y="184"/>
                  </a:cubicBezTo>
                  <a:cubicBezTo>
                    <a:pt x="202" y="228"/>
                    <a:pt x="166" y="254"/>
                    <a:pt x="111" y="254"/>
                  </a:cubicBezTo>
                  <a:cubicBezTo>
                    <a:pt x="0" y="254"/>
                    <a:pt x="0" y="254"/>
                    <a:pt x="0" y="254"/>
                  </a:cubicBezTo>
                  <a:lnTo>
                    <a:pt x="0" y="0"/>
                  </a:lnTo>
                  <a:close/>
                  <a:moveTo>
                    <a:pt x="102" y="113"/>
                  </a:moveTo>
                  <a:cubicBezTo>
                    <a:pt x="136" y="113"/>
                    <a:pt x="159" y="97"/>
                    <a:pt x="159" y="68"/>
                  </a:cubicBezTo>
                  <a:cubicBezTo>
                    <a:pt x="159" y="67"/>
                    <a:pt x="159" y="67"/>
                    <a:pt x="159" y="67"/>
                  </a:cubicBezTo>
                  <a:cubicBezTo>
                    <a:pt x="159" y="42"/>
                    <a:pt x="140" y="26"/>
                    <a:pt x="104" y="26"/>
                  </a:cubicBezTo>
                  <a:cubicBezTo>
                    <a:pt x="28" y="26"/>
                    <a:pt x="28" y="26"/>
                    <a:pt x="28" y="26"/>
                  </a:cubicBezTo>
                  <a:cubicBezTo>
                    <a:pt x="28" y="113"/>
                    <a:pt x="28" y="113"/>
                    <a:pt x="28" y="113"/>
                  </a:cubicBezTo>
                  <a:lnTo>
                    <a:pt x="102" y="113"/>
                  </a:lnTo>
                  <a:close/>
                  <a:moveTo>
                    <a:pt x="112" y="228"/>
                  </a:moveTo>
                  <a:cubicBezTo>
                    <a:pt x="150" y="228"/>
                    <a:pt x="173" y="211"/>
                    <a:pt x="173" y="183"/>
                  </a:cubicBezTo>
                  <a:cubicBezTo>
                    <a:pt x="173" y="182"/>
                    <a:pt x="173" y="182"/>
                    <a:pt x="173" y="182"/>
                  </a:cubicBezTo>
                  <a:cubicBezTo>
                    <a:pt x="173" y="154"/>
                    <a:pt x="150" y="138"/>
                    <a:pt x="107" y="138"/>
                  </a:cubicBezTo>
                  <a:cubicBezTo>
                    <a:pt x="28" y="138"/>
                    <a:pt x="28" y="138"/>
                    <a:pt x="28" y="138"/>
                  </a:cubicBezTo>
                  <a:cubicBezTo>
                    <a:pt x="28" y="228"/>
                    <a:pt x="28" y="228"/>
                    <a:pt x="28" y="228"/>
                  </a:cubicBezTo>
                  <a:lnTo>
                    <a:pt x="112" y="228"/>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6">
              <a:extLst>
                <a:ext uri="{FF2B5EF4-FFF2-40B4-BE49-F238E27FC236}">
                  <a16:creationId xmlns:a16="http://schemas.microsoft.com/office/drawing/2014/main" id="{4A55F7F2-6A77-5C93-F295-0272144FED14}"/>
                </a:ext>
              </a:extLst>
            </p:cNvPr>
            <p:cNvSpPr>
              <a:spLocks noEditPoints="1"/>
            </p:cNvSpPr>
            <p:nvPr/>
          </p:nvSpPr>
          <p:spPr bwMode="gray">
            <a:xfrm>
              <a:off x="1271588" y="5445125"/>
              <a:ext cx="768350" cy="950913"/>
            </a:xfrm>
            <a:custGeom>
              <a:avLst/>
              <a:gdLst>
                <a:gd name="T0" fmla="*/ 0 w 207"/>
                <a:gd name="T1" fmla="*/ 0 h 254"/>
                <a:gd name="T2" fmla="*/ 2147483646 w 207"/>
                <a:gd name="T3" fmla="*/ 0 h 254"/>
                <a:gd name="T4" fmla="*/ 2147483646 w 207"/>
                <a:gd name="T5" fmla="*/ 2147483646 h 254"/>
                <a:gd name="T6" fmla="*/ 2147483646 w 207"/>
                <a:gd name="T7" fmla="*/ 2147483646 h 254"/>
                <a:gd name="T8" fmla="*/ 2147483646 w 207"/>
                <a:gd name="T9" fmla="*/ 2147483646 h 254"/>
                <a:gd name="T10" fmla="*/ 2147483646 w 207"/>
                <a:gd name="T11" fmla="*/ 2147483646 h 254"/>
                <a:gd name="T12" fmla="*/ 2147483646 w 207"/>
                <a:gd name="T13" fmla="*/ 2147483646 h 254"/>
                <a:gd name="T14" fmla="*/ 2147483646 w 207"/>
                <a:gd name="T15" fmla="*/ 2147483646 h 254"/>
                <a:gd name="T16" fmla="*/ 2147483646 w 207"/>
                <a:gd name="T17" fmla="*/ 2147483646 h 254"/>
                <a:gd name="T18" fmla="*/ 2147483646 w 207"/>
                <a:gd name="T19" fmla="*/ 2147483646 h 254"/>
                <a:gd name="T20" fmla="*/ 2147483646 w 207"/>
                <a:gd name="T21" fmla="*/ 2147483646 h 254"/>
                <a:gd name="T22" fmla="*/ 0 w 207"/>
                <a:gd name="T23" fmla="*/ 2147483646 h 254"/>
                <a:gd name="T24" fmla="*/ 0 w 207"/>
                <a:gd name="T25" fmla="*/ 0 h 254"/>
                <a:gd name="T26" fmla="*/ 2147483646 w 207"/>
                <a:gd name="T27" fmla="*/ 2147483646 h 254"/>
                <a:gd name="T28" fmla="*/ 2147483646 w 207"/>
                <a:gd name="T29" fmla="*/ 2147483646 h 254"/>
                <a:gd name="T30" fmla="*/ 2147483646 w 207"/>
                <a:gd name="T31" fmla="*/ 2147483646 h 254"/>
                <a:gd name="T32" fmla="*/ 2147483646 w 207"/>
                <a:gd name="T33" fmla="*/ 2147483646 h 254"/>
                <a:gd name="T34" fmla="*/ 2147483646 w 207"/>
                <a:gd name="T35" fmla="*/ 2147483646 h 254"/>
                <a:gd name="T36" fmla="*/ 2147483646 w 207"/>
                <a:gd name="T37" fmla="*/ 2147483646 h 254"/>
                <a:gd name="T38" fmla="*/ 2147483646 w 207"/>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7" h="254">
                  <a:moveTo>
                    <a:pt x="0" y="0"/>
                  </a:moveTo>
                  <a:cubicBezTo>
                    <a:pt x="108" y="0"/>
                    <a:pt x="108" y="0"/>
                    <a:pt x="108" y="0"/>
                  </a:cubicBezTo>
                  <a:cubicBezTo>
                    <a:pt x="139" y="0"/>
                    <a:pt x="163" y="9"/>
                    <a:pt x="179" y="25"/>
                  </a:cubicBezTo>
                  <a:cubicBezTo>
                    <a:pt x="191" y="38"/>
                    <a:pt x="198" y="55"/>
                    <a:pt x="198" y="75"/>
                  </a:cubicBezTo>
                  <a:cubicBezTo>
                    <a:pt x="198" y="76"/>
                    <a:pt x="198" y="76"/>
                    <a:pt x="198" y="76"/>
                  </a:cubicBezTo>
                  <a:cubicBezTo>
                    <a:pt x="198" y="118"/>
                    <a:pt x="170" y="143"/>
                    <a:pt x="130" y="150"/>
                  </a:cubicBezTo>
                  <a:cubicBezTo>
                    <a:pt x="207" y="254"/>
                    <a:pt x="207" y="254"/>
                    <a:pt x="207" y="254"/>
                  </a:cubicBezTo>
                  <a:cubicBezTo>
                    <a:pt x="173" y="254"/>
                    <a:pt x="173" y="254"/>
                    <a:pt x="173" y="254"/>
                  </a:cubicBezTo>
                  <a:cubicBezTo>
                    <a:pt x="100" y="155"/>
                    <a:pt x="100" y="155"/>
                    <a:pt x="100" y="155"/>
                  </a:cubicBezTo>
                  <a:cubicBezTo>
                    <a:pt x="28" y="155"/>
                    <a:pt x="28" y="155"/>
                    <a:pt x="28" y="155"/>
                  </a:cubicBezTo>
                  <a:cubicBezTo>
                    <a:pt x="28" y="254"/>
                    <a:pt x="28" y="254"/>
                    <a:pt x="28" y="254"/>
                  </a:cubicBezTo>
                  <a:cubicBezTo>
                    <a:pt x="0" y="254"/>
                    <a:pt x="0" y="254"/>
                    <a:pt x="0" y="254"/>
                  </a:cubicBezTo>
                  <a:lnTo>
                    <a:pt x="0" y="0"/>
                  </a:lnTo>
                  <a:close/>
                  <a:moveTo>
                    <a:pt x="105" y="129"/>
                  </a:moveTo>
                  <a:cubicBezTo>
                    <a:pt x="143" y="129"/>
                    <a:pt x="170" y="110"/>
                    <a:pt x="170" y="77"/>
                  </a:cubicBezTo>
                  <a:cubicBezTo>
                    <a:pt x="170" y="76"/>
                    <a:pt x="170" y="76"/>
                    <a:pt x="170" y="76"/>
                  </a:cubicBezTo>
                  <a:cubicBezTo>
                    <a:pt x="170" y="45"/>
                    <a:pt x="146" y="26"/>
                    <a:pt x="106" y="26"/>
                  </a:cubicBezTo>
                  <a:cubicBezTo>
                    <a:pt x="28" y="26"/>
                    <a:pt x="28" y="26"/>
                    <a:pt x="28" y="26"/>
                  </a:cubicBezTo>
                  <a:cubicBezTo>
                    <a:pt x="28" y="129"/>
                    <a:pt x="28" y="129"/>
                    <a:pt x="28" y="129"/>
                  </a:cubicBezTo>
                  <a:lnTo>
                    <a:pt x="105" y="129"/>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7">
              <a:extLst>
                <a:ext uri="{FF2B5EF4-FFF2-40B4-BE49-F238E27FC236}">
                  <a16:creationId xmlns:a16="http://schemas.microsoft.com/office/drawing/2014/main" id="{1F5CABCF-1F40-2775-8F17-DAE338992E4D}"/>
                </a:ext>
              </a:extLst>
            </p:cNvPr>
            <p:cNvSpPr>
              <a:spLocks noEditPoints="1"/>
            </p:cNvSpPr>
            <p:nvPr/>
          </p:nvSpPr>
          <p:spPr bwMode="gray">
            <a:xfrm>
              <a:off x="2219325" y="5437188"/>
              <a:ext cx="946150" cy="958850"/>
            </a:xfrm>
            <a:custGeom>
              <a:avLst/>
              <a:gdLst>
                <a:gd name="T0" fmla="*/ 2147483646 w 596"/>
                <a:gd name="T1" fmla="*/ 2147483646 h 604"/>
                <a:gd name="T2" fmla="*/ 2147483646 w 596"/>
                <a:gd name="T3" fmla="*/ 2147483646 h 604"/>
                <a:gd name="T4" fmla="*/ 2147483646 w 596"/>
                <a:gd name="T5" fmla="*/ 2147483646 h 604"/>
                <a:gd name="T6" fmla="*/ 2147483646 w 596"/>
                <a:gd name="T7" fmla="*/ 2147483646 h 604"/>
                <a:gd name="T8" fmla="*/ 2147483646 w 596"/>
                <a:gd name="T9" fmla="*/ 0 h 604"/>
                <a:gd name="T10" fmla="*/ 0 w 596"/>
                <a:gd name="T11" fmla="*/ 2147483646 h 604"/>
                <a:gd name="T12" fmla="*/ 2147483646 w 596"/>
                <a:gd name="T13" fmla="*/ 2147483646 h 604"/>
                <a:gd name="T14" fmla="*/ 2147483646 w 596"/>
                <a:gd name="T15" fmla="*/ 2147483646 h 604"/>
                <a:gd name="T16" fmla="*/ 2147483646 w 596"/>
                <a:gd name="T17" fmla="*/ 2147483646 h 604"/>
                <a:gd name="T18" fmla="*/ 2147483646 w 596"/>
                <a:gd name="T19" fmla="*/ 2147483646 h 604"/>
                <a:gd name="T20" fmla="*/ 2147483646 w 596"/>
                <a:gd name="T21" fmla="*/ 2147483646 h 604"/>
                <a:gd name="T22" fmla="*/ 2147483646 w 596"/>
                <a:gd name="T23" fmla="*/ 0 h 604"/>
                <a:gd name="T24" fmla="*/ 2147483646 w 596"/>
                <a:gd name="T25" fmla="*/ 0 h 6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6" h="604">
                  <a:moveTo>
                    <a:pt x="299" y="80"/>
                  </a:moveTo>
                  <a:lnTo>
                    <a:pt x="430" y="385"/>
                  </a:lnTo>
                  <a:lnTo>
                    <a:pt x="163" y="385"/>
                  </a:lnTo>
                  <a:lnTo>
                    <a:pt x="299" y="80"/>
                  </a:lnTo>
                  <a:close/>
                  <a:moveTo>
                    <a:pt x="268" y="0"/>
                  </a:moveTo>
                  <a:lnTo>
                    <a:pt x="0" y="604"/>
                  </a:lnTo>
                  <a:lnTo>
                    <a:pt x="67" y="604"/>
                  </a:lnTo>
                  <a:lnTo>
                    <a:pt x="137" y="446"/>
                  </a:lnTo>
                  <a:lnTo>
                    <a:pt x="458" y="446"/>
                  </a:lnTo>
                  <a:lnTo>
                    <a:pt x="526" y="604"/>
                  </a:lnTo>
                  <a:lnTo>
                    <a:pt x="596" y="604"/>
                  </a:lnTo>
                  <a:lnTo>
                    <a:pt x="329" y="0"/>
                  </a:lnTo>
                  <a:lnTo>
                    <a:pt x="268"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8">
              <a:extLst>
                <a:ext uri="{FF2B5EF4-FFF2-40B4-BE49-F238E27FC236}">
                  <a16:creationId xmlns:a16="http://schemas.microsoft.com/office/drawing/2014/main" id="{E78AB6EA-54A2-C6E8-E684-D35DF17FD376}"/>
                </a:ext>
              </a:extLst>
            </p:cNvPr>
            <p:cNvSpPr>
              <a:spLocks/>
            </p:cNvSpPr>
            <p:nvPr/>
          </p:nvSpPr>
          <p:spPr bwMode="gray">
            <a:xfrm>
              <a:off x="3321050" y="5429250"/>
              <a:ext cx="839788" cy="982663"/>
            </a:xfrm>
            <a:custGeom>
              <a:avLst/>
              <a:gdLst>
                <a:gd name="T0" fmla="*/ 0 w 226"/>
                <a:gd name="T1" fmla="*/ 2147483646 h 262"/>
                <a:gd name="T2" fmla="*/ 0 w 226"/>
                <a:gd name="T3" fmla="*/ 2147483646 h 262"/>
                <a:gd name="T4" fmla="*/ 2147483646 w 226"/>
                <a:gd name="T5" fmla="*/ 0 h 262"/>
                <a:gd name="T6" fmla="*/ 2147483646 w 226"/>
                <a:gd name="T7" fmla="*/ 2147483646 h 262"/>
                <a:gd name="T8" fmla="*/ 2147483646 w 226"/>
                <a:gd name="T9" fmla="*/ 2147483646 h 262"/>
                <a:gd name="T10" fmla="*/ 2147483646 w 226"/>
                <a:gd name="T11" fmla="*/ 2147483646 h 262"/>
                <a:gd name="T12" fmla="*/ 2147483646 w 226"/>
                <a:gd name="T13" fmla="*/ 2147483646 h 262"/>
                <a:gd name="T14" fmla="*/ 2147483646 w 226"/>
                <a:gd name="T15" fmla="*/ 2147483646 h 262"/>
                <a:gd name="T16" fmla="*/ 2147483646 w 226"/>
                <a:gd name="T17" fmla="*/ 2147483646 h 262"/>
                <a:gd name="T18" fmla="*/ 2147483646 w 226"/>
                <a:gd name="T19" fmla="*/ 2147483646 h 262"/>
                <a:gd name="T20" fmla="*/ 2147483646 w 226"/>
                <a:gd name="T21" fmla="*/ 2147483646 h 262"/>
                <a:gd name="T22" fmla="*/ 2147483646 w 226"/>
                <a:gd name="T23" fmla="*/ 2147483646 h 262"/>
                <a:gd name="T24" fmla="*/ 0 w 226"/>
                <a:gd name="T25" fmla="*/ 2147483646 h 2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6" h="262">
                  <a:moveTo>
                    <a:pt x="0" y="132"/>
                  </a:moveTo>
                  <a:cubicBezTo>
                    <a:pt x="0" y="131"/>
                    <a:pt x="0" y="131"/>
                    <a:pt x="0" y="131"/>
                  </a:cubicBezTo>
                  <a:cubicBezTo>
                    <a:pt x="0" y="59"/>
                    <a:pt x="53" y="0"/>
                    <a:pt x="127" y="0"/>
                  </a:cubicBezTo>
                  <a:cubicBezTo>
                    <a:pt x="172" y="0"/>
                    <a:pt x="199" y="16"/>
                    <a:pt x="224" y="40"/>
                  </a:cubicBezTo>
                  <a:cubicBezTo>
                    <a:pt x="205" y="61"/>
                    <a:pt x="205" y="61"/>
                    <a:pt x="205" y="61"/>
                  </a:cubicBezTo>
                  <a:cubicBezTo>
                    <a:pt x="184" y="41"/>
                    <a:pt x="160" y="26"/>
                    <a:pt x="126" y="26"/>
                  </a:cubicBezTo>
                  <a:cubicBezTo>
                    <a:pt x="71" y="26"/>
                    <a:pt x="29" y="72"/>
                    <a:pt x="29" y="130"/>
                  </a:cubicBezTo>
                  <a:cubicBezTo>
                    <a:pt x="29" y="131"/>
                    <a:pt x="29" y="131"/>
                    <a:pt x="29" y="131"/>
                  </a:cubicBezTo>
                  <a:cubicBezTo>
                    <a:pt x="29" y="190"/>
                    <a:pt x="71" y="236"/>
                    <a:pt x="126" y="236"/>
                  </a:cubicBezTo>
                  <a:cubicBezTo>
                    <a:pt x="161" y="236"/>
                    <a:pt x="183" y="222"/>
                    <a:pt x="207" y="199"/>
                  </a:cubicBezTo>
                  <a:cubicBezTo>
                    <a:pt x="226" y="217"/>
                    <a:pt x="226" y="217"/>
                    <a:pt x="226" y="217"/>
                  </a:cubicBezTo>
                  <a:cubicBezTo>
                    <a:pt x="200" y="244"/>
                    <a:pt x="171" y="262"/>
                    <a:pt x="126" y="262"/>
                  </a:cubicBezTo>
                  <a:cubicBezTo>
                    <a:pt x="53" y="262"/>
                    <a:pt x="0" y="204"/>
                    <a:pt x="0" y="132"/>
                  </a:cubicBezTo>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9">
              <a:extLst>
                <a:ext uri="{FF2B5EF4-FFF2-40B4-BE49-F238E27FC236}">
                  <a16:creationId xmlns:a16="http://schemas.microsoft.com/office/drawing/2014/main" id="{50AE9F34-9EFB-CC06-BB6E-C54F66A9D19D}"/>
                </a:ext>
              </a:extLst>
            </p:cNvPr>
            <p:cNvSpPr>
              <a:spLocks/>
            </p:cNvSpPr>
            <p:nvPr/>
          </p:nvSpPr>
          <p:spPr bwMode="gray">
            <a:xfrm>
              <a:off x="446405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0">
              <a:extLst>
                <a:ext uri="{FF2B5EF4-FFF2-40B4-BE49-F238E27FC236}">
                  <a16:creationId xmlns:a16="http://schemas.microsoft.com/office/drawing/2014/main" id="{6237CD9A-B7E3-D728-D5EA-6E8A4E4DCB06}"/>
                </a:ext>
              </a:extLst>
            </p:cNvPr>
            <p:cNvSpPr>
              <a:spLocks/>
            </p:cNvSpPr>
            <p:nvPr/>
          </p:nvSpPr>
          <p:spPr bwMode="gray">
            <a:xfrm>
              <a:off x="534035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3"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1">
              <a:extLst>
                <a:ext uri="{FF2B5EF4-FFF2-40B4-BE49-F238E27FC236}">
                  <a16:creationId xmlns:a16="http://schemas.microsoft.com/office/drawing/2014/main" id="{1387F3E5-027F-E2D2-2DDC-AC957A24F722}"/>
                </a:ext>
              </a:extLst>
            </p:cNvPr>
            <p:cNvSpPr>
              <a:spLocks/>
            </p:cNvSpPr>
            <p:nvPr/>
          </p:nvSpPr>
          <p:spPr bwMode="gray">
            <a:xfrm>
              <a:off x="577850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5"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2">
              <a:extLst>
                <a:ext uri="{FF2B5EF4-FFF2-40B4-BE49-F238E27FC236}">
                  <a16:creationId xmlns:a16="http://schemas.microsoft.com/office/drawing/2014/main" id="{8E559D8B-4A99-86FB-A3E1-571271CA87D7}"/>
                </a:ext>
              </a:extLst>
            </p:cNvPr>
            <p:cNvSpPr>
              <a:spLocks/>
            </p:cNvSpPr>
            <p:nvPr/>
          </p:nvSpPr>
          <p:spPr bwMode="gray">
            <a:xfrm>
              <a:off x="692150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3">
              <a:extLst>
                <a:ext uri="{FF2B5EF4-FFF2-40B4-BE49-F238E27FC236}">
                  <a16:creationId xmlns:a16="http://schemas.microsoft.com/office/drawing/2014/main" id="{9F249BB3-B44C-6A1E-182E-EB028464A9C3}"/>
                </a:ext>
              </a:extLst>
            </p:cNvPr>
            <p:cNvSpPr>
              <a:spLocks/>
            </p:cNvSpPr>
            <p:nvPr/>
          </p:nvSpPr>
          <p:spPr bwMode="gray">
            <a:xfrm>
              <a:off x="7880350" y="5445125"/>
              <a:ext cx="627063" cy="950913"/>
            </a:xfrm>
            <a:custGeom>
              <a:avLst/>
              <a:gdLst>
                <a:gd name="T0" fmla="*/ 0 w 395"/>
                <a:gd name="T1" fmla="*/ 0 h 599"/>
                <a:gd name="T2" fmla="*/ 0 w 395"/>
                <a:gd name="T3" fmla="*/ 2147483646 h 599"/>
                <a:gd name="T4" fmla="*/ 2147483646 w 395"/>
                <a:gd name="T5" fmla="*/ 2147483646 h 599"/>
                <a:gd name="T6" fmla="*/ 2147483646 w 395"/>
                <a:gd name="T7" fmla="*/ 2147483646 h 599"/>
                <a:gd name="T8" fmla="*/ 2147483646 w 395"/>
                <a:gd name="T9" fmla="*/ 2147483646 h 599"/>
                <a:gd name="T10" fmla="*/ 2147483646 w 395"/>
                <a:gd name="T11" fmla="*/ 0 h 599"/>
                <a:gd name="T12" fmla="*/ 0 w 395"/>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5" h="599">
                  <a:moveTo>
                    <a:pt x="0" y="0"/>
                  </a:moveTo>
                  <a:lnTo>
                    <a:pt x="0" y="599"/>
                  </a:lnTo>
                  <a:lnTo>
                    <a:pt x="395" y="599"/>
                  </a:lnTo>
                  <a:lnTo>
                    <a:pt x="395" y="535"/>
                  </a:lnTo>
                  <a:lnTo>
                    <a:pt x="65" y="535"/>
                  </a:lnTo>
                  <a:lnTo>
                    <a:pt x="65"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4">
              <a:extLst>
                <a:ext uri="{FF2B5EF4-FFF2-40B4-BE49-F238E27FC236}">
                  <a16:creationId xmlns:a16="http://schemas.microsoft.com/office/drawing/2014/main" id="{DB0995DE-AABD-9486-9F5B-4F3ACD4D670B}"/>
                </a:ext>
              </a:extLst>
            </p:cNvPr>
            <p:cNvSpPr>
              <a:spLocks/>
            </p:cNvSpPr>
            <p:nvPr/>
          </p:nvSpPr>
          <p:spPr bwMode="gray">
            <a:xfrm>
              <a:off x="8767763" y="5445125"/>
              <a:ext cx="630238" cy="950913"/>
            </a:xfrm>
            <a:custGeom>
              <a:avLst/>
              <a:gdLst>
                <a:gd name="T0" fmla="*/ 0 w 397"/>
                <a:gd name="T1" fmla="*/ 0 h 599"/>
                <a:gd name="T2" fmla="*/ 0 w 397"/>
                <a:gd name="T3" fmla="*/ 2147483646 h 599"/>
                <a:gd name="T4" fmla="*/ 2147483646 w 397"/>
                <a:gd name="T5" fmla="*/ 2147483646 h 599"/>
                <a:gd name="T6" fmla="*/ 2147483646 w 397"/>
                <a:gd name="T7" fmla="*/ 2147483646 h 599"/>
                <a:gd name="T8" fmla="*/ 2147483646 w 397"/>
                <a:gd name="T9" fmla="*/ 2147483646 h 599"/>
                <a:gd name="T10" fmla="*/ 2147483646 w 397"/>
                <a:gd name="T11" fmla="*/ 0 h 599"/>
                <a:gd name="T12" fmla="*/ 0 w 397"/>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 h="599">
                  <a:moveTo>
                    <a:pt x="0" y="0"/>
                  </a:moveTo>
                  <a:lnTo>
                    <a:pt x="0" y="599"/>
                  </a:lnTo>
                  <a:lnTo>
                    <a:pt x="397" y="599"/>
                  </a:lnTo>
                  <a:lnTo>
                    <a:pt x="397" y="535"/>
                  </a:lnTo>
                  <a:lnTo>
                    <a:pt x="68" y="535"/>
                  </a:lnTo>
                  <a:lnTo>
                    <a:pt x="68"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 name="copyright">
            <a:extLst>
              <a:ext uri="{FF2B5EF4-FFF2-40B4-BE49-F238E27FC236}">
                <a16:creationId xmlns:a16="http://schemas.microsoft.com/office/drawing/2014/main" id="{51D0D792-C05D-3CAF-7AB5-A9FDEA55FFB9}"/>
              </a:ext>
            </a:extLst>
          </p:cNvPr>
          <p:cNvSpPr/>
          <p:nvPr/>
        </p:nvSpPr>
        <p:spPr>
          <a:xfrm>
            <a:off x="9823451" y="6318365"/>
            <a:ext cx="1758949" cy="205184"/>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anchor="ctr"/>
          <a:lstStyle/>
          <a:p>
            <a:pPr algn="r" eaLnBrk="1" fontAlgn="auto" hangingPunct="1">
              <a:spcBef>
                <a:spcPts val="0"/>
              </a:spcBef>
              <a:spcAft>
                <a:spcPts val="0"/>
              </a:spcAft>
              <a:defRPr/>
            </a:pPr>
            <a:r>
              <a:rPr sz="1200" dirty="0"/>
              <a:t>© </a:t>
            </a:r>
            <a:fld id="{92A9496F-C4F8-4EDA-AFA6-10B18EB3D79A}" type="datetimeyyyy">
              <a:rPr lang="en-US" sz="1200"/>
              <a:pPr algn="r" eaLnBrk="1" fontAlgn="auto" hangingPunct="1">
                <a:spcBef>
                  <a:spcPts val="0"/>
                </a:spcBef>
                <a:spcAft>
                  <a:spcPts val="0"/>
                </a:spcAft>
                <a:defRPr/>
              </a:pPr>
              <a:t>2023</a:t>
            </a:fld>
            <a:r>
              <a:rPr sz="1200" dirty="0"/>
              <a:t> Bracewell LLP</a:t>
            </a:r>
          </a:p>
        </p:txBody>
      </p:sp>
      <p:sp>
        <p:nvSpPr>
          <p:cNvPr id="18" name="Picture Placeholder 17"/>
          <p:cNvSpPr>
            <a:spLocks noGrp="1"/>
          </p:cNvSpPr>
          <p:nvPr>
            <p:ph type="pic" sz="quarter" idx="16"/>
          </p:nvPr>
        </p:nvSpPr>
        <p:spPr>
          <a:xfrm>
            <a:off x="0" y="1"/>
            <a:ext cx="12192000" cy="5793740"/>
          </a:xfrm>
          <a:solidFill>
            <a:schemeClr val="bg1">
              <a:lumMod val="75000"/>
            </a:schemeClr>
          </a:solidFill>
        </p:spPr>
        <p:txBody>
          <a:bodyPr lIns="365760" rIns="6949440" rtlCol="0" anchor="ctr">
            <a:noAutofit/>
          </a:bodyPr>
          <a:lstStyle>
            <a:lvl1pPr marL="0" indent="0">
              <a:spcBef>
                <a:spcPts val="800"/>
              </a:spcBef>
              <a:buAutoNum type="arabicParenBoth"/>
              <a:defRPr/>
            </a:lvl1pPr>
          </a:lstStyle>
          <a:p>
            <a:pPr lvl="0"/>
            <a:r>
              <a:rPr lang="en-US" noProof="0"/>
              <a:t>Click icon to add picture</a:t>
            </a:r>
            <a:endParaRPr lang="en-US" noProof="0" dirty="0"/>
          </a:p>
        </p:txBody>
      </p:sp>
      <p:sp>
        <p:nvSpPr>
          <p:cNvPr id="19" name="Text Placeholder 18"/>
          <p:cNvSpPr>
            <a:spLocks noGrp="1"/>
          </p:cNvSpPr>
          <p:nvPr>
            <p:ph type="body" sz="quarter" idx="17"/>
          </p:nvPr>
        </p:nvSpPr>
        <p:spPr>
          <a:xfrm>
            <a:off x="5730240" y="731520"/>
            <a:ext cx="5852160" cy="4149747"/>
          </a:xfrm>
          <a:solidFill>
            <a:schemeClr val="accent5">
              <a:alpha val="90000"/>
            </a:schemeClr>
          </a:solidFill>
        </p:spPr>
        <p:txBody>
          <a:bodyPr lIns="274320" tIns="502920" rIns="274320"/>
          <a:lstStyle>
            <a:lvl1pPr marL="0" indent="0">
              <a:lnSpc>
                <a:spcPct val="100000"/>
              </a:lnSpc>
              <a:spcBef>
                <a:spcPts val="0"/>
              </a:spcBef>
              <a:buNone/>
              <a:defRPr sz="3467">
                <a:solidFill>
                  <a:schemeClr val="bg2"/>
                </a:solidFill>
              </a:defRPr>
            </a:lvl1pPr>
            <a:lvl2pPr marL="0" indent="0">
              <a:lnSpc>
                <a:spcPct val="100000"/>
              </a:lnSpc>
              <a:spcBef>
                <a:spcPts val="0"/>
              </a:spcBef>
              <a:buNone/>
              <a:defRPr sz="3467">
                <a:solidFill>
                  <a:schemeClr val="bg1"/>
                </a:solidFill>
              </a:defRPr>
            </a:lvl2pPr>
            <a:lvl3pPr marL="0" indent="0">
              <a:lnSpc>
                <a:spcPct val="100000"/>
              </a:lnSpc>
              <a:spcBef>
                <a:spcPts val="0"/>
              </a:spcBef>
              <a:buNone/>
              <a:defRPr sz="3467">
                <a:solidFill>
                  <a:schemeClr val="bg1"/>
                </a:solidFill>
              </a:defRPr>
            </a:lvl3pPr>
            <a:lvl4pPr marL="0" indent="0">
              <a:lnSpc>
                <a:spcPct val="100000"/>
              </a:lnSpc>
              <a:spcBef>
                <a:spcPts val="0"/>
              </a:spcBef>
              <a:buNone/>
              <a:defRPr sz="3467">
                <a:solidFill>
                  <a:schemeClr val="bg1"/>
                </a:solidFill>
              </a:defRPr>
            </a:lvl4pPr>
            <a:lvl5pPr marL="0" indent="0">
              <a:lnSpc>
                <a:spcPct val="100000"/>
              </a:lnSpc>
              <a:spcBef>
                <a:spcPts val="0"/>
              </a:spcBef>
              <a:buNone/>
              <a:defRPr sz="3467">
                <a:solidFill>
                  <a:schemeClr val="bg1"/>
                </a:solidFill>
              </a:defRPr>
            </a:lvl5pPr>
          </a:lstStyle>
          <a:p>
            <a:pPr lvl="0"/>
            <a:r>
              <a:rPr lang="en-US"/>
              <a:t>Click to edit Master text styles</a:t>
            </a:r>
          </a:p>
        </p:txBody>
      </p:sp>
      <p:sp>
        <p:nvSpPr>
          <p:cNvPr id="2" name="Title 1"/>
          <p:cNvSpPr>
            <a:spLocks noGrp="1"/>
          </p:cNvSpPr>
          <p:nvPr>
            <p:ph type="title"/>
          </p:nvPr>
        </p:nvSpPr>
        <p:spPr>
          <a:xfrm>
            <a:off x="5486400" y="487681"/>
            <a:ext cx="5852160" cy="4141076"/>
          </a:xfrm>
          <a:ln w="12700">
            <a:solidFill>
              <a:schemeClr val="bg1"/>
            </a:solidFill>
          </a:ln>
        </p:spPr>
        <p:txBody>
          <a:bodyPr lIns="612648" tIns="731520" rIns="274320" bIns="457200" anchor="t"/>
          <a:lstStyle>
            <a:lvl1pPr>
              <a:lnSpc>
                <a:spcPct val="100000"/>
              </a:lnSpc>
              <a:defRPr sz="3200">
                <a:solidFill>
                  <a:schemeClr val="tx1"/>
                </a:solidFill>
              </a:defRPr>
            </a:lvl1pPr>
          </a:lstStyle>
          <a:p>
            <a:r>
              <a:rPr lang="en-US"/>
              <a:t>Click to edit Master title style</a:t>
            </a:r>
            <a:endParaRPr dirty="0"/>
          </a:p>
        </p:txBody>
      </p:sp>
      <p:sp>
        <p:nvSpPr>
          <p:cNvPr id="21" name="Subtitle 2"/>
          <p:cNvSpPr>
            <a:spLocks noGrp="1"/>
          </p:cNvSpPr>
          <p:nvPr>
            <p:ph type="subTitle" idx="1"/>
          </p:nvPr>
        </p:nvSpPr>
        <p:spPr>
          <a:xfrm>
            <a:off x="6095999" y="3307426"/>
            <a:ext cx="4876799" cy="995633"/>
          </a:xfrm>
        </p:spPr>
        <p:txBody>
          <a:bodyPr>
            <a:noAutofit/>
          </a:bodyPr>
          <a:lstStyle>
            <a:lvl1pPr marL="0" indent="0" algn="l">
              <a:lnSpc>
                <a:spcPct val="100000"/>
              </a:lnSpc>
              <a:spcBef>
                <a:spcPts val="0"/>
              </a:spcBef>
              <a:buNone/>
              <a:defRPr sz="1600" b="0">
                <a:solidFill>
                  <a:schemeClr val="tx1"/>
                </a:solidFill>
              </a:defRPr>
            </a:lvl1pPr>
            <a:lvl2pPr marL="0" indent="0" algn="l">
              <a:lnSpc>
                <a:spcPct val="100000"/>
              </a:lnSpc>
              <a:spcBef>
                <a:spcPts val="800"/>
              </a:spcBef>
              <a:buNone/>
              <a:defRPr sz="1600">
                <a:solidFill>
                  <a:schemeClr val="bg1"/>
                </a:solidFill>
              </a:defRPr>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dirty="0"/>
          </a:p>
        </p:txBody>
      </p:sp>
      <p:sp>
        <p:nvSpPr>
          <p:cNvPr id="25" name="Text Placeholder 18"/>
          <p:cNvSpPr>
            <a:spLocks noGrp="1"/>
          </p:cNvSpPr>
          <p:nvPr>
            <p:ph type="body" sz="quarter" idx="13"/>
          </p:nvPr>
        </p:nvSpPr>
        <p:spPr>
          <a:xfrm>
            <a:off x="6096000" y="731520"/>
            <a:ext cx="4876800" cy="479355"/>
          </a:xfrm>
        </p:spPr>
        <p:txBody>
          <a:bodyPr anchor="b"/>
          <a:lstStyle>
            <a:lvl1pPr marL="0" indent="0">
              <a:spcBef>
                <a:spcPts val="0"/>
              </a:spcBef>
              <a:buNone/>
              <a:defRPr sz="1600" b="1" cap="all" spc="133" baseline="0">
                <a:solidFill>
                  <a:schemeClr val="tx1"/>
                </a:solidFill>
              </a:defRPr>
            </a:lvl1pPr>
            <a:lvl2pPr marL="0" indent="0">
              <a:spcBef>
                <a:spcPts val="0"/>
              </a:spcBef>
              <a:buNone/>
              <a:defRPr sz="2133" b="1"/>
            </a:lvl2pPr>
            <a:lvl3pPr marL="0" indent="0">
              <a:spcBef>
                <a:spcPts val="0"/>
              </a:spcBef>
              <a:buNone/>
              <a:defRPr sz="2133" b="1"/>
            </a:lvl3pPr>
            <a:lvl4pPr marL="0" indent="0">
              <a:spcBef>
                <a:spcPts val="0"/>
              </a:spcBef>
              <a:buNone/>
              <a:defRPr sz="2133" b="1"/>
            </a:lvl4pPr>
            <a:lvl5pPr marL="0" indent="0">
              <a:spcBef>
                <a:spcPts val="0"/>
              </a:spcBef>
              <a:buNone/>
              <a:defRPr sz="2133" b="1"/>
            </a:lvl5pPr>
            <a:lvl6pPr marL="0" indent="0">
              <a:spcBef>
                <a:spcPts val="0"/>
              </a:spcBef>
              <a:buNone/>
              <a:defRPr sz="2133" b="1"/>
            </a:lvl6pPr>
            <a:lvl7pPr marL="0" indent="0">
              <a:spcBef>
                <a:spcPts val="0"/>
              </a:spcBef>
              <a:buNone/>
              <a:defRPr sz="2133" b="1"/>
            </a:lvl7pPr>
            <a:lvl8pPr marL="0" indent="0">
              <a:spcBef>
                <a:spcPts val="0"/>
              </a:spcBef>
              <a:buNone/>
              <a:defRPr sz="2133" b="1"/>
            </a:lvl8pPr>
            <a:lvl9pPr marL="0" indent="0">
              <a:spcBef>
                <a:spcPts val="0"/>
              </a:spcBef>
              <a:buNone/>
              <a:defRPr sz="2133" b="1"/>
            </a:lvl9pPr>
          </a:lstStyle>
          <a:p>
            <a:pPr lvl="0"/>
            <a:r>
              <a:rPr lang="en-US"/>
              <a:t>Click to edit Master text styles</a:t>
            </a:r>
          </a:p>
        </p:txBody>
      </p:sp>
    </p:spTree>
    <p:extLst>
      <p:ext uri="{BB962C8B-B14F-4D97-AF65-F5344CB8AC3E}">
        <p14:creationId xmlns:p14="http://schemas.microsoft.com/office/powerpoint/2010/main" val="163816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Picture C">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695A96A7-DC07-E2F3-EF03-F20F909E1955}"/>
              </a:ext>
            </a:extLst>
          </p:cNvPr>
          <p:cNvGrpSpPr>
            <a:grpSpLocks/>
          </p:cNvGrpSpPr>
          <p:nvPr/>
        </p:nvGrpSpPr>
        <p:grpSpPr bwMode="auto">
          <a:xfrm>
            <a:off x="612775" y="6197600"/>
            <a:ext cx="2616200" cy="280988"/>
            <a:chOff x="247650" y="5429250"/>
            <a:chExt cx="9150351" cy="982663"/>
          </a:xfrm>
        </p:grpSpPr>
        <p:sp>
          <p:nvSpPr>
            <p:cNvPr id="4" name="Freeform 5">
              <a:extLst>
                <a:ext uri="{FF2B5EF4-FFF2-40B4-BE49-F238E27FC236}">
                  <a16:creationId xmlns:a16="http://schemas.microsoft.com/office/drawing/2014/main" id="{8CB0565B-B705-5BBD-1BFF-F3A3A06886E9}"/>
                </a:ext>
              </a:extLst>
            </p:cNvPr>
            <p:cNvSpPr>
              <a:spLocks noEditPoints="1"/>
            </p:cNvSpPr>
            <p:nvPr/>
          </p:nvSpPr>
          <p:spPr bwMode="gray">
            <a:xfrm>
              <a:off x="247650" y="5445125"/>
              <a:ext cx="749300" cy="950913"/>
            </a:xfrm>
            <a:custGeom>
              <a:avLst/>
              <a:gdLst>
                <a:gd name="T0" fmla="*/ 0 w 202"/>
                <a:gd name="T1" fmla="*/ 0 h 254"/>
                <a:gd name="T2" fmla="*/ 2147483646 w 202"/>
                <a:gd name="T3" fmla="*/ 0 h 254"/>
                <a:gd name="T4" fmla="*/ 2147483646 w 202"/>
                <a:gd name="T5" fmla="*/ 2147483646 h 254"/>
                <a:gd name="T6" fmla="*/ 2147483646 w 202"/>
                <a:gd name="T7" fmla="*/ 2147483646 h 254"/>
                <a:gd name="T8" fmla="*/ 2147483646 w 202"/>
                <a:gd name="T9" fmla="*/ 2147483646 h 254"/>
                <a:gd name="T10" fmla="*/ 2147483646 w 202"/>
                <a:gd name="T11" fmla="*/ 2147483646 h 254"/>
                <a:gd name="T12" fmla="*/ 2147483646 w 202"/>
                <a:gd name="T13" fmla="*/ 2147483646 h 254"/>
                <a:gd name="T14" fmla="*/ 2147483646 w 202"/>
                <a:gd name="T15" fmla="*/ 2147483646 h 254"/>
                <a:gd name="T16" fmla="*/ 2147483646 w 202"/>
                <a:gd name="T17" fmla="*/ 2147483646 h 254"/>
                <a:gd name="T18" fmla="*/ 0 w 202"/>
                <a:gd name="T19" fmla="*/ 2147483646 h 254"/>
                <a:gd name="T20" fmla="*/ 0 w 202"/>
                <a:gd name="T21" fmla="*/ 0 h 254"/>
                <a:gd name="T22" fmla="*/ 2147483646 w 202"/>
                <a:gd name="T23" fmla="*/ 2147483646 h 254"/>
                <a:gd name="T24" fmla="*/ 2147483646 w 202"/>
                <a:gd name="T25" fmla="*/ 2147483646 h 254"/>
                <a:gd name="T26" fmla="*/ 2147483646 w 202"/>
                <a:gd name="T27" fmla="*/ 2147483646 h 254"/>
                <a:gd name="T28" fmla="*/ 2147483646 w 202"/>
                <a:gd name="T29" fmla="*/ 2147483646 h 254"/>
                <a:gd name="T30" fmla="*/ 2147483646 w 202"/>
                <a:gd name="T31" fmla="*/ 2147483646 h 254"/>
                <a:gd name="T32" fmla="*/ 2147483646 w 202"/>
                <a:gd name="T33" fmla="*/ 2147483646 h 254"/>
                <a:gd name="T34" fmla="*/ 2147483646 w 202"/>
                <a:gd name="T35" fmla="*/ 2147483646 h 254"/>
                <a:gd name="T36" fmla="*/ 2147483646 w 202"/>
                <a:gd name="T37" fmla="*/ 2147483646 h 254"/>
                <a:gd name="T38" fmla="*/ 2147483646 w 202"/>
                <a:gd name="T39" fmla="*/ 2147483646 h 254"/>
                <a:gd name="T40" fmla="*/ 2147483646 w 202"/>
                <a:gd name="T41" fmla="*/ 2147483646 h 254"/>
                <a:gd name="T42" fmla="*/ 2147483646 w 202"/>
                <a:gd name="T43" fmla="*/ 2147483646 h 254"/>
                <a:gd name="T44" fmla="*/ 2147483646 w 202"/>
                <a:gd name="T45" fmla="*/ 2147483646 h 254"/>
                <a:gd name="T46" fmla="*/ 2147483646 w 202"/>
                <a:gd name="T47" fmla="*/ 2147483646 h 254"/>
                <a:gd name="T48" fmla="*/ 2147483646 w 202"/>
                <a:gd name="T49" fmla="*/ 2147483646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2" h="254">
                  <a:moveTo>
                    <a:pt x="0" y="0"/>
                  </a:moveTo>
                  <a:cubicBezTo>
                    <a:pt x="106" y="0"/>
                    <a:pt x="106" y="0"/>
                    <a:pt x="106" y="0"/>
                  </a:cubicBezTo>
                  <a:cubicBezTo>
                    <a:pt x="135" y="0"/>
                    <a:pt x="158" y="8"/>
                    <a:pt x="172" y="22"/>
                  </a:cubicBezTo>
                  <a:cubicBezTo>
                    <a:pt x="182" y="33"/>
                    <a:pt x="188" y="47"/>
                    <a:pt x="188" y="63"/>
                  </a:cubicBezTo>
                  <a:cubicBezTo>
                    <a:pt x="188" y="64"/>
                    <a:pt x="188" y="64"/>
                    <a:pt x="188" y="64"/>
                  </a:cubicBezTo>
                  <a:cubicBezTo>
                    <a:pt x="188" y="97"/>
                    <a:pt x="168" y="114"/>
                    <a:pt x="148" y="122"/>
                  </a:cubicBezTo>
                  <a:cubicBezTo>
                    <a:pt x="178" y="132"/>
                    <a:pt x="202" y="149"/>
                    <a:pt x="202" y="184"/>
                  </a:cubicBezTo>
                  <a:cubicBezTo>
                    <a:pt x="202" y="184"/>
                    <a:pt x="202" y="184"/>
                    <a:pt x="202" y="184"/>
                  </a:cubicBezTo>
                  <a:cubicBezTo>
                    <a:pt x="202" y="228"/>
                    <a:pt x="166" y="254"/>
                    <a:pt x="111" y="254"/>
                  </a:cubicBezTo>
                  <a:cubicBezTo>
                    <a:pt x="0" y="254"/>
                    <a:pt x="0" y="254"/>
                    <a:pt x="0" y="254"/>
                  </a:cubicBezTo>
                  <a:lnTo>
                    <a:pt x="0" y="0"/>
                  </a:lnTo>
                  <a:close/>
                  <a:moveTo>
                    <a:pt x="102" y="113"/>
                  </a:moveTo>
                  <a:cubicBezTo>
                    <a:pt x="136" y="113"/>
                    <a:pt x="159" y="97"/>
                    <a:pt x="159" y="68"/>
                  </a:cubicBezTo>
                  <a:cubicBezTo>
                    <a:pt x="159" y="67"/>
                    <a:pt x="159" y="67"/>
                    <a:pt x="159" y="67"/>
                  </a:cubicBezTo>
                  <a:cubicBezTo>
                    <a:pt x="159" y="42"/>
                    <a:pt x="140" y="26"/>
                    <a:pt x="104" y="26"/>
                  </a:cubicBezTo>
                  <a:cubicBezTo>
                    <a:pt x="28" y="26"/>
                    <a:pt x="28" y="26"/>
                    <a:pt x="28" y="26"/>
                  </a:cubicBezTo>
                  <a:cubicBezTo>
                    <a:pt x="28" y="113"/>
                    <a:pt x="28" y="113"/>
                    <a:pt x="28" y="113"/>
                  </a:cubicBezTo>
                  <a:lnTo>
                    <a:pt x="102" y="113"/>
                  </a:lnTo>
                  <a:close/>
                  <a:moveTo>
                    <a:pt x="112" y="228"/>
                  </a:moveTo>
                  <a:cubicBezTo>
                    <a:pt x="150" y="228"/>
                    <a:pt x="173" y="211"/>
                    <a:pt x="173" y="183"/>
                  </a:cubicBezTo>
                  <a:cubicBezTo>
                    <a:pt x="173" y="182"/>
                    <a:pt x="173" y="182"/>
                    <a:pt x="173" y="182"/>
                  </a:cubicBezTo>
                  <a:cubicBezTo>
                    <a:pt x="173" y="154"/>
                    <a:pt x="150" y="138"/>
                    <a:pt x="107" y="138"/>
                  </a:cubicBezTo>
                  <a:cubicBezTo>
                    <a:pt x="28" y="138"/>
                    <a:pt x="28" y="138"/>
                    <a:pt x="28" y="138"/>
                  </a:cubicBezTo>
                  <a:cubicBezTo>
                    <a:pt x="28" y="228"/>
                    <a:pt x="28" y="228"/>
                    <a:pt x="28" y="228"/>
                  </a:cubicBezTo>
                  <a:lnTo>
                    <a:pt x="112" y="228"/>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6">
              <a:extLst>
                <a:ext uri="{FF2B5EF4-FFF2-40B4-BE49-F238E27FC236}">
                  <a16:creationId xmlns:a16="http://schemas.microsoft.com/office/drawing/2014/main" id="{6B022015-576B-D1F5-A568-A403C7F99AF3}"/>
                </a:ext>
              </a:extLst>
            </p:cNvPr>
            <p:cNvSpPr>
              <a:spLocks noEditPoints="1"/>
            </p:cNvSpPr>
            <p:nvPr/>
          </p:nvSpPr>
          <p:spPr bwMode="gray">
            <a:xfrm>
              <a:off x="1271588" y="5445125"/>
              <a:ext cx="768350" cy="950913"/>
            </a:xfrm>
            <a:custGeom>
              <a:avLst/>
              <a:gdLst>
                <a:gd name="T0" fmla="*/ 0 w 207"/>
                <a:gd name="T1" fmla="*/ 0 h 254"/>
                <a:gd name="T2" fmla="*/ 2147483646 w 207"/>
                <a:gd name="T3" fmla="*/ 0 h 254"/>
                <a:gd name="T4" fmla="*/ 2147483646 w 207"/>
                <a:gd name="T5" fmla="*/ 2147483646 h 254"/>
                <a:gd name="T6" fmla="*/ 2147483646 w 207"/>
                <a:gd name="T7" fmla="*/ 2147483646 h 254"/>
                <a:gd name="T8" fmla="*/ 2147483646 w 207"/>
                <a:gd name="T9" fmla="*/ 2147483646 h 254"/>
                <a:gd name="T10" fmla="*/ 2147483646 w 207"/>
                <a:gd name="T11" fmla="*/ 2147483646 h 254"/>
                <a:gd name="T12" fmla="*/ 2147483646 w 207"/>
                <a:gd name="T13" fmla="*/ 2147483646 h 254"/>
                <a:gd name="T14" fmla="*/ 2147483646 w 207"/>
                <a:gd name="T15" fmla="*/ 2147483646 h 254"/>
                <a:gd name="T16" fmla="*/ 2147483646 w 207"/>
                <a:gd name="T17" fmla="*/ 2147483646 h 254"/>
                <a:gd name="T18" fmla="*/ 2147483646 w 207"/>
                <a:gd name="T19" fmla="*/ 2147483646 h 254"/>
                <a:gd name="T20" fmla="*/ 2147483646 w 207"/>
                <a:gd name="T21" fmla="*/ 2147483646 h 254"/>
                <a:gd name="T22" fmla="*/ 0 w 207"/>
                <a:gd name="T23" fmla="*/ 2147483646 h 254"/>
                <a:gd name="T24" fmla="*/ 0 w 207"/>
                <a:gd name="T25" fmla="*/ 0 h 254"/>
                <a:gd name="T26" fmla="*/ 2147483646 w 207"/>
                <a:gd name="T27" fmla="*/ 2147483646 h 254"/>
                <a:gd name="T28" fmla="*/ 2147483646 w 207"/>
                <a:gd name="T29" fmla="*/ 2147483646 h 254"/>
                <a:gd name="T30" fmla="*/ 2147483646 w 207"/>
                <a:gd name="T31" fmla="*/ 2147483646 h 254"/>
                <a:gd name="T32" fmla="*/ 2147483646 w 207"/>
                <a:gd name="T33" fmla="*/ 2147483646 h 254"/>
                <a:gd name="T34" fmla="*/ 2147483646 w 207"/>
                <a:gd name="T35" fmla="*/ 2147483646 h 254"/>
                <a:gd name="T36" fmla="*/ 2147483646 w 207"/>
                <a:gd name="T37" fmla="*/ 2147483646 h 254"/>
                <a:gd name="T38" fmla="*/ 2147483646 w 207"/>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7" h="254">
                  <a:moveTo>
                    <a:pt x="0" y="0"/>
                  </a:moveTo>
                  <a:cubicBezTo>
                    <a:pt x="108" y="0"/>
                    <a:pt x="108" y="0"/>
                    <a:pt x="108" y="0"/>
                  </a:cubicBezTo>
                  <a:cubicBezTo>
                    <a:pt x="139" y="0"/>
                    <a:pt x="163" y="9"/>
                    <a:pt x="179" y="25"/>
                  </a:cubicBezTo>
                  <a:cubicBezTo>
                    <a:pt x="191" y="38"/>
                    <a:pt x="198" y="55"/>
                    <a:pt x="198" y="75"/>
                  </a:cubicBezTo>
                  <a:cubicBezTo>
                    <a:pt x="198" y="76"/>
                    <a:pt x="198" y="76"/>
                    <a:pt x="198" y="76"/>
                  </a:cubicBezTo>
                  <a:cubicBezTo>
                    <a:pt x="198" y="118"/>
                    <a:pt x="170" y="143"/>
                    <a:pt x="130" y="150"/>
                  </a:cubicBezTo>
                  <a:cubicBezTo>
                    <a:pt x="207" y="254"/>
                    <a:pt x="207" y="254"/>
                    <a:pt x="207" y="254"/>
                  </a:cubicBezTo>
                  <a:cubicBezTo>
                    <a:pt x="173" y="254"/>
                    <a:pt x="173" y="254"/>
                    <a:pt x="173" y="254"/>
                  </a:cubicBezTo>
                  <a:cubicBezTo>
                    <a:pt x="100" y="155"/>
                    <a:pt x="100" y="155"/>
                    <a:pt x="100" y="155"/>
                  </a:cubicBezTo>
                  <a:cubicBezTo>
                    <a:pt x="28" y="155"/>
                    <a:pt x="28" y="155"/>
                    <a:pt x="28" y="155"/>
                  </a:cubicBezTo>
                  <a:cubicBezTo>
                    <a:pt x="28" y="254"/>
                    <a:pt x="28" y="254"/>
                    <a:pt x="28" y="254"/>
                  </a:cubicBezTo>
                  <a:cubicBezTo>
                    <a:pt x="0" y="254"/>
                    <a:pt x="0" y="254"/>
                    <a:pt x="0" y="254"/>
                  </a:cubicBezTo>
                  <a:lnTo>
                    <a:pt x="0" y="0"/>
                  </a:lnTo>
                  <a:close/>
                  <a:moveTo>
                    <a:pt x="105" y="129"/>
                  </a:moveTo>
                  <a:cubicBezTo>
                    <a:pt x="143" y="129"/>
                    <a:pt x="170" y="110"/>
                    <a:pt x="170" y="77"/>
                  </a:cubicBezTo>
                  <a:cubicBezTo>
                    <a:pt x="170" y="76"/>
                    <a:pt x="170" y="76"/>
                    <a:pt x="170" y="76"/>
                  </a:cubicBezTo>
                  <a:cubicBezTo>
                    <a:pt x="170" y="45"/>
                    <a:pt x="146" y="26"/>
                    <a:pt x="106" y="26"/>
                  </a:cubicBezTo>
                  <a:cubicBezTo>
                    <a:pt x="28" y="26"/>
                    <a:pt x="28" y="26"/>
                    <a:pt x="28" y="26"/>
                  </a:cubicBezTo>
                  <a:cubicBezTo>
                    <a:pt x="28" y="129"/>
                    <a:pt x="28" y="129"/>
                    <a:pt x="28" y="129"/>
                  </a:cubicBezTo>
                  <a:lnTo>
                    <a:pt x="105" y="129"/>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7">
              <a:extLst>
                <a:ext uri="{FF2B5EF4-FFF2-40B4-BE49-F238E27FC236}">
                  <a16:creationId xmlns:a16="http://schemas.microsoft.com/office/drawing/2014/main" id="{9470A904-E269-4D8B-4589-7ABA1B63616E}"/>
                </a:ext>
              </a:extLst>
            </p:cNvPr>
            <p:cNvSpPr>
              <a:spLocks noEditPoints="1"/>
            </p:cNvSpPr>
            <p:nvPr/>
          </p:nvSpPr>
          <p:spPr bwMode="gray">
            <a:xfrm>
              <a:off x="2219325" y="5437188"/>
              <a:ext cx="946150" cy="958850"/>
            </a:xfrm>
            <a:custGeom>
              <a:avLst/>
              <a:gdLst>
                <a:gd name="T0" fmla="*/ 2147483646 w 596"/>
                <a:gd name="T1" fmla="*/ 2147483646 h 604"/>
                <a:gd name="T2" fmla="*/ 2147483646 w 596"/>
                <a:gd name="T3" fmla="*/ 2147483646 h 604"/>
                <a:gd name="T4" fmla="*/ 2147483646 w 596"/>
                <a:gd name="T5" fmla="*/ 2147483646 h 604"/>
                <a:gd name="T6" fmla="*/ 2147483646 w 596"/>
                <a:gd name="T7" fmla="*/ 2147483646 h 604"/>
                <a:gd name="T8" fmla="*/ 2147483646 w 596"/>
                <a:gd name="T9" fmla="*/ 0 h 604"/>
                <a:gd name="T10" fmla="*/ 0 w 596"/>
                <a:gd name="T11" fmla="*/ 2147483646 h 604"/>
                <a:gd name="T12" fmla="*/ 2147483646 w 596"/>
                <a:gd name="T13" fmla="*/ 2147483646 h 604"/>
                <a:gd name="T14" fmla="*/ 2147483646 w 596"/>
                <a:gd name="T15" fmla="*/ 2147483646 h 604"/>
                <a:gd name="T16" fmla="*/ 2147483646 w 596"/>
                <a:gd name="T17" fmla="*/ 2147483646 h 604"/>
                <a:gd name="T18" fmla="*/ 2147483646 w 596"/>
                <a:gd name="T19" fmla="*/ 2147483646 h 604"/>
                <a:gd name="T20" fmla="*/ 2147483646 w 596"/>
                <a:gd name="T21" fmla="*/ 2147483646 h 604"/>
                <a:gd name="T22" fmla="*/ 2147483646 w 596"/>
                <a:gd name="T23" fmla="*/ 0 h 604"/>
                <a:gd name="T24" fmla="*/ 2147483646 w 596"/>
                <a:gd name="T25" fmla="*/ 0 h 6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6" h="604">
                  <a:moveTo>
                    <a:pt x="299" y="80"/>
                  </a:moveTo>
                  <a:lnTo>
                    <a:pt x="430" y="385"/>
                  </a:lnTo>
                  <a:lnTo>
                    <a:pt x="163" y="385"/>
                  </a:lnTo>
                  <a:lnTo>
                    <a:pt x="299" y="80"/>
                  </a:lnTo>
                  <a:close/>
                  <a:moveTo>
                    <a:pt x="268" y="0"/>
                  </a:moveTo>
                  <a:lnTo>
                    <a:pt x="0" y="604"/>
                  </a:lnTo>
                  <a:lnTo>
                    <a:pt x="67" y="604"/>
                  </a:lnTo>
                  <a:lnTo>
                    <a:pt x="137" y="446"/>
                  </a:lnTo>
                  <a:lnTo>
                    <a:pt x="458" y="446"/>
                  </a:lnTo>
                  <a:lnTo>
                    <a:pt x="526" y="604"/>
                  </a:lnTo>
                  <a:lnTo>
                    <a:pt x="596" y="604"/>
                  </a:lnTo>
                  <a:lnTo>
                    <a:pt x="329" y="0"/>
                  </a:lnTo>
                  <a:lnTo>
                    <a:pt x="268"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8">
              <a:extLst>
                <a:ext uri="{FF2B5EF4-FFF2-40B4-BE49-F238E27FC236}">
                  <a16:creationId xmlns:a16="http://schemas.microsoft.com/office/drawing/2014/main" id="{98583128-814F-5D0C-B29A-ED51FFC57564}"/>
                </a:ext>
              </a:extLst>
            </p:cNvPr>
            <p:cNvSpPr>
              <a:spLocks/>
            </p:cNvSpPr>
            <p:nvPr/>
          </p:nvSpPr>
          <p:spPr bwMode="gray">
            <a:xfrm>
              <a:off x="3321050" y="5429250"/>
              <a:ext cx="839788" cy="982663"/>
            </a:xfrm>
            <a:custGeom>
              <a:avLst/>
              <a:gdLst>
                <a:gd name="T0" fmla="*/ 0 w 226"/>
                <a:gd name="T1" fmla="*/ 2147483646 h 262"/>
                <a:gd name="T2" fmla="*/ 0 w 226"/>
                <a:gd name="T3" fmla="*/ 2147483646 h 262"/>
                <a:gd name="T4" fmla="*/ 2147483646 w 226"/>
                <a:gd name="T5" fmla="*/ 0 h 262"/>
                <a:gd name="T6" fmla="*/ 2147483646 w 226"/>
                <a:gd name="T7" fmla="*/ 2147483646 h 262"/>
                <a:gd name="T8" fmla="*/ 2147483646 w 226"/>
                <a:gd name="T9" fmla="*/ 2147483646 h 262"/>
                <a:gd name="T10" fmla="*/ 2147483646 w 226"/>
                <a:gd name="T11" fmla="*/ 2147483646 h 262"/>
                <a:gd name="T12" fmla="*/ 2147483646 w 226"/>
                <a:gd name="T13" fmla="*/ 2147483646 h 262"/>
                <a:gd name="T14" fmla="*/ 2147483646 w 226"/>
                <a:gd name="T15" fmla="*/ 2147483646 h 262"/>
                <a:gd name="T16" fmla="*/ 2147483646 w 226"/>
                <a:gd name="T17" fmla="*/ 2147483646 h 262"/>
                <a:gd name="T18" fmla="*/ 2147483646 w 226"/>
                <a:gd name="T19" fmla="*/ 2147483646 h 262"/>
                <a:gd name="T20" fmla="*/ 2147483646 w 226"/>
                <a:gd name="T21" fmla="*/ 2147483646 h 262"/>
                <a:gd name="T22" fmla="*/ 2147483646 w 226"/>
                <a:gd name="T23" fmla="*/ 2147483646 h 262"/>
                <a:gd name="T24" fmla="*/ 0 w 226"/>
                <a:gd name="T25" fmla="*/ 2147483646 h 2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6" h="262">
                  <a:moveTo>
                    <a:pt x="0" y="132"/>
                  </a:moveTo>
                  <a:cubicBezTo>
                    <a:pt x="0" y="131"/>
                    <a:pt x="0" y="131"/>
                    <a:pt x="0" y="131"/>
                  </a:cubicBezTo>
                  <a:cubicBezTo>
                    <a:pt x="0" y="59"/>
                    <a:pt x="53" y="0"/>
                    <a:pt x="127" y="0"/>
                  </a:cubicBezTo>
                  <a:cubicBezTo>
                    <a:pt x="172" y="0"/>
                    <a:pt x="199" y="16"/>
                    <a:pt x="224" y="40"/>
                  </a:cubicBezTo>
                  <a:cubicBezTo>
                    <a:pt x="205" y="61"/>
                    <a:pt x="205" y="61"/>
                    <a:pt x="205" y="61"/>
                  </a:cubicBezTo>
                  <a:cubicBezTo>
                    <a:pt x="184" y="41"/>
                    <a:pt x="160" y="26"/>
                    <a:pt x="126" y="26"/>
                  </a:cubicBezTo>
                  <a:cubicBezTo>
                    <a:pt x="71" y="26"/>
                    <a:pt x="29" y="72"/>
                    <a:pt x="29" y="130"/>
                  </a:cubicBezTo>
                  <a:cubicBezTo>
                    <a:pt x="29" y="131"/>
                    <a:pt x="29" y="131"/>
                    <a:pt x="29" y="131"/>
                  </a:cubicBezTo>
                  <a:cubicBezTo>
                    <a:pt x="29" y="190"/>
                    <a:pt x="71" y="236"/>
                    <a:pt x="126" y="236"/>
                  </a:cubicBezTo>
                  <a:cubicBezTo>
                    <a:pt x="161" y="236"/>
                    <a:pt x="183" y="222"/>
                    <a:pt x="207" y="199"/>
                  </a:cubicBezTo>
                  <a:cubicBezTo>
                    <a:pt x="226" y="217"/>
                    <a:pt x="226" y="217"/>
                    <a:pt x="226" y="217"/>
                  </a:cubicBezTo>
                  <a:cubicBezTo>
                    <a:pt x="200" y="244"/>
                    <a:pt x="171" y="262"/>
                    <a:pt x="126" y="262"/>
                  </a:cubicBezTo>
                  <a:cubicBezTo>
                    <a:pt x="53" y="262"/>
                    <a:pt x="0" y="204"/>
                    <a:pt x="0" y="132"/>
                  </a:cubicBezTo>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9">
              <a:extLst>
                <a:ext uri="{FF2B5EF4-FFF2-40B4-BE49-F238E27FC236}">
                  <a16:creationId xmlns:a16="http://schemas.microsoft.com/office/drawing/2014/main" id="{3532FC43-AB70-06A3-FA83-1E20EE4D399D}"/>
                </a:ext>
              </a:extLst>
            </p:cNvPr>
            <p:cNvSpPr>
              <a:spLocks/>
            </p:cNvSpPr>
            <p:nvPr/>
          </p:nvSpPr>
          <p:spPr bwMode="gray">
            <a:xfrm>
              <a:off x="446405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0">
              <a:extLst>
                <a:ext uri="{FF2B5EF4-FFF2-40B4-BE49-F238E27FC236}">
                  <a16:creationId xmlns:a16="http://schemas.microsoft.com/office/drawing/2014/main" id="{7AF31DA1-E8F9-0070-E31C-463C356432BC}"/>
                </a:ext>
              </a:extLst>
            </p:cNvPr>
            <p:cNvSpPr>
              <a:spLocks/>
            </p:cNvSpPr>
            <p:nvPr/>
          </p:nvSpPr>
          <p:spPr bwMode="gray">
            <a:xfrm>
              <a:off x="534035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3"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1">
              <a:extLst>
                <a:ext uri="{FF2B5EF4-FFF2-40B4-BE49-F238E27FC236}">
                  <a16:creationId xmlns:a16="http://schemas.microsoft.com/office/drawing/2014/main" id="{6ACED09B-BD41-9443-D71E-2B4DAE55ECDB}"/>
                </a:ext>
              </a:extLst>
            </p:cNvPr>
            <p:cNvSpPr>
              <a:spLocks/>
            </p:cNvSpPr>
            <p:nvPr/>
          </p:nvSpPr>
          <p:spPr bwMode="gray">
            <a:xfrm>
              <a:off x="577850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5"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2">
              <a:extLst>
                <a:ext uri="{FF2B5EF4-FFF2-40B4-BE49-F238E27FC236}">
                  <a16:creationId xmlns:a16="http://schemas.microsoft.com/office/drawing/2014/main" id="{C22F330E-A2A5-929E-9FEE-942DEB54F5CB}"/>
                </a:ext>
              </a:extLst>
            </p:cNvPr>
            <p:cNvSpPr>
              <a:spLocks/>
            </p:cNvSpPr>
            <p:nvPr/>
          </p:nvSpPr>
          <p:spPr bwMode="gray">
            <a:xfrm>
              <a:off x="692150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3">
              <a:extLst>
                <a:ext uri="{FF2B5EF4-FFF2-40B4-BE49-F238E27FC236}">
                  <a16:creationId xmlns:a16="http://schemas.microsoft.com/office/drawing/2014/main" id="{3AEEDE34-2605-F53D-477C-DECE57902378}"/>
                </a:ext>
              </a:extLst>
            </p:cNvPr>
            <p:cNvSpPr>
              <a:spLocks/>
            </p:cNvSpPr>
            <p:nvPr/>
          </p:nvSpPr>
          <p:spPr bwMode="gray">
            <a:xfrm>
              <a:off x="7880350" y="5445125"/>
              <a:ext cx="627063" cy="950913"/>
            </a:xfrm>
            <a:custGeom>
              <a:avLst/>
              <a:gdLst>
                <a:gd name="T0" fmla="*/ 0 w 395"/>
                <a:gd name="T1" fmla="*/ 0 h 599"/>
                <a:gd name="T2" fmla="*/ 0 w 395"/>
                <a:gd name="T3" fmla="*/ 2147483646 h 599"/>
                <a:gd name="T4" fmla="*/ 2147483646 w 395"/>
                <a:gd name="T5" fmla="*/ 2147483646 h 599"/>
                <a:gd name="T6" fmla="*/ 2147483646 w 395"/>
                <a:gd name="T7" fmla="*/ 2147483646 h 599"/>
                <a:gd name="T8" fmla="*/ 2147483646 w 395"/>
                <a:gd name="T9" fmla="*/ 2147483646 h 599"/>
                <a:gd name="T10" fmla="*/ 2147483646 w 395"/>
                <a:gd name="T11" fmla="*/ 0 h 599"/>
                <a:gd name="T12" fmla="*/ 0 w 395"/>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5" h="599">
                  <a:moveTo>
                    <a:pt x="0" y="0"/>
                  </a:moveTo>
                  <a:lnTo>
                    <a:pt x="0" y="599"/>
                  </a:lnTo>
                  <a:lnTo>
                    <a:pt x="395" y="599"/>
                  </a:lnTo>
                  <a:lnTo>
                    <a:pt x="395" y="535"/>
                  </a:lnTo>
                  <a:lnTo>
                    <a:pt x="65" y="535"/>
                  </a:lnTo>
                  <a:lnTo>
                    <a:pt x="65"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4">
              <a:extLst>
                <a:ext uri="{FF2B5EF4-FFF2-40B4-BE49-F238E27FC236}">
                  <a16:creationId xmlns:a16="http://schemas.microsoft.com/office/drawing/2014/main" id="{A9F3A543-FFAC-3EBE-FB91-2EF76995E69D}"/>
                </a:ext>
              </a:extLst>
            </p:cNvPr>
            <p:cNvSpPr>
              <a:spLocks/>
            </p:cNvSpPr>
            <p:nvPr/>
          </p:nvSpPr>
          <p:spPr bwMode="gray">
            <a:xfrm>
              <a:off x="8767763" y="5445125"/>
              <a:ext cx="630238" cy="950913"/>
            </a:xfrm>
            <a:custGeom>
              <a:avLst/>
              <a:gdLst>
                <a:gd name="T0" fmla="*/ 0 w 397"/>
                <a:gd name="T1" fmla="*/ 0 h 599"/>
                <a:gd name="T2" fmla="*/ 0 w 397"/>
                <a:gd name="T3" fmla="*/ 2147483646 h 599"/>
                <a:gd name="T4" fmla="*/ 2147483646 w 397"/>
                <a:gd name="T5" fmla="*/ 2147483646 h 599"/>
                <a:gd name="T6" fmla="*/ 2147483646 w 397"/>
                <a:gd name="T7" fmla="*/ 2147483646 h 599"/>
                <a:gd name="T8" fmla="*/ 2147483646 w 397"/>
                <a:gd name="T9" fmla="*/ 2147483646 h 599"/>
                <a:gd name="T10" fmla="*/ 2147483646 w 397"/>
                <a:gd name="T11" fmla="*/ 0 h 599"/>
                <a:gd name="T12" fmla="*/ 0 w 397"/>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 h="599">
                  <a:moveTo>
                    <a:pt x="0" y="0"/>
                  </a:moveTo>
                  <a:lnTo>
                    <a:pt x="0" y="599"/>
                  </a:lnTo>
                  <a:lnTo>
                    <a:pt x="397" y="599"/>
                  </a:lnTo>
                  <a:lnTo>
                    <a:pt x="397" y="535"/>
                  </a:lnTo>
                  <a:lnTo>
                    <a:pt x="68" y="535"/>
                  </a:lnTo>
                  <a:lnTo>
                    <a:pt x="68"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 name="copyright">
            <a:extLst>
              <a:ext uri="{FF2B5EF4-FFF2-40B4-BE49-F238E27FC236}">
                <a16:creationId xmlns:a16="http://schemas.microsoft.com/office/drawing/2014/main" id="{70E9E392-2106-CD83-A93B-F2352D89E249}"/>
              </a:ext>
            </a:extLst>
          </p:cNvPr>
          <p:cNvSpPr/>
          <p:nvPr/>
        </p:nvSpPr>
        <p:spPr>
          <a:xfrm>
            <a:off x="9823451" y="6318365"/>
            <a:ext cx="1758949" cy="205184"/>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anchor="ctr"/>
          <a:lstStyle/>
          <a:p>
            <a:pPr algn="r" eaLnBrk="1" fontAlgn="auto" hangingPunct="1">
              <a:spcBef>
                <a:spcPts val="0"/>
              </a:spcBef>
              <a:spcAft>
                <a:spcPts val="0"/>
              </a:spcAft>
              <a:defRPr/>
            </a:pPr>
            <a:r>
              <a:rPr sz="1200" dirty="0"/>
              <a:t>© </a:t>
            </a:r>
            <a:fld id="{92A9496F-C4F8-4EDA-AFA6-10B18EB3D79A}" type="datetimeyyyy">
              <a:rPr lang="en-US" sz="1200"/>
              <a:pPr algn="r" eaLnBrk="1" fontAlgn="auto" hangingPunct="1">
                <a:spcBef>
                  <a:spcPts val="0"/>
                </a:spcBef>
                <a:spcAft>
                  <a:spcPts val="0"/>
                </a:spcAft>
                <a:defRPr/>
              </a:pPr>
              <a:t>2023</a:t>
            </a:fld>
            <a:r>
              <a:rPr sz="1200" dirty="0"/>
              <a:t> Bracewell LLP</a:t>
            </a:r>
          </a:p>
        </p:txBody>
      </p:sp>
      <p:sp>
        <p:nvSpPr>
          <p:cNvPr id="18" name="Picture Placeholder 17"/>
          <p:cNvSpPr>
            <a:spLocks noGrp="1"/>
          </p:cNvSpPr>
          <p:nvPr>
            <p:ph type="pic" sz="quarter" idx="16"/>
          </p:nvPr>
        </p:nvSpPr>
        <p:spPr>
          <a:xfrm>
            <a:off x="0" y="1"/>
            <a:ext cx="12192000" cy="5793740"/>
          </a:xfrm>
          <a:solidFill>
            <a:schemeClr val="bg1">
              <a:lumMod val="75000"/>
            </a:schemeClr>
          </a:solidFill>
        </p:spPr>
        <p:txBody>
          <a:bodyPr lIns="6949440" rIns="457200" rtlCol="0" anchor="ctr">
            <a:noAutofit/>
          </a:bodyPr>
          <a:lstStyle>
            <a:lvl1pPr marL="0" indent="0">
              <a:spcBef>
                <a:spcPts val="800"/>
              </a:spcBef>
              <a:buAutoNum type="arabicParenBoth"/>
              <a:defRPr/>
            </a:lvl1pPr>
          </a:lstStyle>
          <a:p>
            <a:pPr lvl="0"/>
            <a:r>
              <a:rPr lang="en-US" noProof="0"/>
              <a:t>Click icon to add picture</a:t>
            </a:r>
            <a:endParaRPr lang="en-US" noProof="0" dirty="0"/>
          </a:p>
        </p:txBody>
      </p:sp>
      <p:sp>
        <p:nvSpPr>
          <p:cNvPr id="22" name="Text Placeholder 18"/>
          <p:cNvSpPr>
            <a:spLocks noGrp="1"/>
          </p:cNvSpPr>
          <p:nvPr>
            <p:ph type="body" sz="quarter" idx="17"/>
          </p:nvPr>
        </p:nvSpPr>
        <p:spPr>
          <a:xfrm>
            <a:off x="853440" y="731520"/>
            <a:ext cx="5852160" cy="4149747"/>
          </a:xfrm>
          <a:solidFill>
            <a:schemeClr val="accent1">
              <a:alpha val="90000"/>
            </a:schemeClr>
          </a:solidFill>
        </p:spPr>
        <p:txBody>
          <a:bodyPr lIns="274320" tIns="502920" rIns="274320"/>
          <a:lstStyle>
            <a:lvl1pPr marL="0" indent="0">
              <a:lnSpc>
                <a:spcPct val="100000"/>
              </a:lnSpc>
              <a:spcBef>
                <a:spcPts val="0"/>
              </a:spcBef>
              <a:buNone/>
              <a:defRPr sz="3467">
                <a:solidFill>
                  <a:schemeClr val="bg2"/>
                </a:solidFill>
              </a:defRPr>
            </a:lvl1pPr>
            <a:lvl2pPr marL="0" indent="0">
              <a:lnSpc>
                <a:spcPct val="100000"/>
              </a:lnSpc>
              <a:spcBef>
                <a:spcPts val="0"/>
              </a:spcBef>
              <a:buNone/>
              <a:defRPr sz="3467">
                <a:solidFill>
                  <a:schemeClr val="bg1"/>
                </a:solidFill>
              </a:defRPr>
            </a:lvl2pPr>
            <a:lvl3pPr marL="0" indent="0">
              <a:lnSpc>
                <a:spcPct val="100000"/>
              </a:lnSpc>
              <a:spcBef>
                <a:spcPts val="0"/>
              </a:spcBef>
              <a:buNone/>
              <a:defRPr sz="3467">
                <a:solidFill>
                  <a:schemeClr val="bg1"/>
                </a:solidFill>
              </a:defRPr>
            </a:lvl3pPr>
            <a:lvl4pPr marL="0" indent="0">
              <a:lnSpc>
                <a:spcPct val="100000"/>
              </a:lnSpc>
              <a:spcBef>
                <a:spcPts val="0"/>
              </a:spcBef>
              <a:buNone/>
              <a:defRPr sz="3467">
                <a:solidFill>
                  <a:schemeClr val="bg1"/>
                </a:solidFill>
              </a:defRPr>
            </a:lvl4pPr>
            <a:lvl5pPr marL="0" indent="0">
              <a:lnSpc>
                <a:spcPct val="100000"/>
              </a:lnSpc>
              <a:spcBef>
                <a:spcPts val="0"/>
              </a:spcBef>
              <a:buNone/>
              <a:defRPr sz="3467">
                <a:solidFill>
                  <a:schemeClr val="bg1"/>
                </a:solidFill>
              </a:defRPr>
            </a:lvl5pPr>
          </a:lstStyle>
          <a:p>
            <a:pPr lvl="0"/>
            <a:r>
              <a:rPr lang="en-US"/>
              <a:t>Click to edit Master text styles</a:t>
            </a:r>
          </a:p>
        </p:txBody>
      </p:sp>
      <p:sp>
        <p:nvSpPr>
          <p:cNvPr id="2" name="Title 1"/>
          <p:cNvSpPr>
            <a:spLocks noGrp="1"/>
          </p:cNvSpPr>
          <p:nvPr>
            <p:ph type="title"/>
          </p:nvPr>
        </p:nvSpPr>
        <p:spPr>
          <a:xfrm>
            <a:off x="609600" y="487681"/>
            <a:ext cx="5852160" cy="4141076"/>
          </a:xfrm>
          <a:ln w="12700">
            <a:solidFill>
              <a:schemeClr val="bg1"/>
            </a:solidFill>
          </a:ln>
        </p:spPr>
        <p:txBody>
          <a:bodyPr lIns="612648" tIns="731520" rIns="274320" bIns="457200" anchor="t"/>
          <a:lstStyle>
            <a:lvl1pPr>
              <a:lnSpc>
                <a:spcPct val="100000"/>
              </a:lnSpc>
              <a:defRPr sz="3200">
                <a:solidFill>
                  <a:schemeClr val="bg1"/>
                </a:solidFill>
              </a:defRPr>
            </a:lvl1pPr>
          </a:lstStyle>
          <a:p>
            <a:r>
              <a:rPr lang="en-US"/>
              <a:t>Click to edit Master title style</a:t>
            </a:r>
            <a:endParaRPr dirty="0"/>
          </a:p>
        </p:txBody>
      </p:sp>
      <p:sp>
        <p:nvSpPr>
          <p:cNvPr id="21" name="Subtitle 2"/>
          <p:cNvSpPr>
            <a:spLocks noGrp="1"/>
          </p:cNvSpPr>
          <p:nvPr>
            <p:ph type="subTitle" idx="1"/>
          </p:nvPr>
        </p:nvSpPr>
        <p:spPr>
          <a:xfrm>
            <a:off x="1219201" y="3307426"/>
            <a:ext cx="4876799" cy="995633"/>
          </a:xfrm>
        </p:spPr>
        <p:txBody>
          <a:bodyPr>
            <a:noAutofit/>
          </a:bodyPr>
          <a:lstStyle>
            <a:lvl1pPr marL="0" indent="0" algn="l">
              <a:lnSpc>
                <a:spcPct val="100000"/>
              </a:lnSpc>
              <a:spcBef>
                <a:spcPts val="0"/>
              </a:spcBef>
              <a:buNone/>
              <a:defRPr sz="1600"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dirty="0"/>
          </a:p>
        </p:txBody>
      </p:sp>
      <p:sp>
        <p:nvSpPr>
          <p:cNvPr id="25" name="Text Placeholder 18"/>
          <p:cNvSpPr>
            <a:spLocks noGrp="1"/>
          </p:cNvSpPr>
          <p:nvPr>
            <p:ph type="body" sz="quarter" idx="13"/>
          </p:nvPr>
        </p:nvSpPr>
        <p:spPr>
          <a:xfrm>
            <a:off x="1219200" y="731520"/>
            <a:ext cx="4876800" cy="479355"/>
          </a:xfrm>
        </p:spPr>
        <p:txBody>
          <a:bodyPr anchor="b"/>
          <a:lstStyle>
            <a:lvl1pPr marL="0" indent="0">
              <a:spcBef>
                <a:spcPts val="0"/>
              </a:spcBef>
              <a:buNone/>
              <a:defRPr sz="1600" b="1" cap="all" spc="133" baseline="0">
                <a:solidFill>
                  <a:schemeClr val="bg1"/>
                </a:solidFill>
              </a:defRPr>
            </a:lvl1pPr>
            <a:lvl2pPr marL="0" indent="0">
              <a:spcBef>
                <a:spcPts val="0"/>
              </a:spcBef>
              <a:buNone/>
              <a:defRPr sz="2133" b="1"/>
            </a:lvl2pPr>
            <a:lvl3pPr marL="0" indent="0">
              <a:spcBef>
                <a:spcPts val="0"/>
              </a:spcBef>
              <a:buNone/>
              <a:defRPr sz="2133" b="1"/>
            </a:lvl3pPr>
            <a:lvl4pPr marL="0" indent="0">
              <a:spcBef>
                <a:spcPts val="0"/>
              </a:spcBef>
              <a:buNone/>
              <a:defRPr sz="2133" b="1"/>
            </a:lvl4pPr>
            <a:lvl5pPr marL="0" indent="0">
              <a:spcBef>
                <a:spcPts val="0"/>
              </a:spcBef>
              <a:buNone/>
              <a:defRPr sz="2133" b="1"/>
            </a:lvl5pPr>
            <a:lvl6pPr marL="0" indent="0">
              <a:spcBef>
                <a:spcPts val="0"/>
              </a:spcBef>
              <a:buNone/>
              <a:defRPr sz="2133" b="1"/>
            </a:lvl6pPr>
            <a:lvl7pPr marL="0" indent="0">
              <a:spcBef>
                <a:spcPts val="0"/>
              </a:spcBef>
              <a:buNone/>
              <a:defRPr sz="2133" b="1"/>
            </a:lvl7pPr>
            <a:lvl8pPr marL="0" indent="0">
              <a:spcBef>
                <a:spcPts val="0"/>
              </a:spcBef>
              <a:buNone/>
              <a:defRPr sz="2133" b="1"/>
            </a:lvl8pPr>
            <a:lvl9pPr marL="0" indent="0">
              <a:spcBef>
                <a:spcPts val="0"/>
              </a:spcBef>
              <a:buNone/>
              <a:defRPr sz="2133" b="1"/>
            </a:lvl9pPr>
          </a:lstStyle>
          <a:p>
            <a:pPr lvl="0"/>
            <a:r>
              <a:rPr lang="en-US"/>
              <a:t>Click to edit Master text styles</a:t>
            </a:r>
          </a:p>
        </p:txBody>
      </p:sp>
    </p:spTree>
    <p:extLst>
      <p:ext uri="{BB962C8B-B14F-4D97-AF65-F5344CB8AC3E}">
        <p14:creationId xmlns:p14="http://schemas.microsoft.com/office/powerpoint/2010/main" val="982665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Picture 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1B622AD8-BD27-7D87-2EDC-C05526265A44}"/>
              </a:ext>
            </a:extLst>
          </p:cNvPr>
          <p:cNvGrpSpPr>
            <a:grpSpLocks/>
          </p:cNvGrpSpPr>
          <p:nvPr/>
        </p:nvGrpSpPr>
        <p:grpSpPr bwMode="auto">
          <a:xfrm>
            <a:off x="612775" y="6197600"/>
            <a:ext cx="2616200" cy="280988"/>
            <a:chOff x="247650" y="5429250"/>
            <a:chExt cx="9150351" cy="982663"/>
          </a:xfrm>
        </p:grpSpPr>
        <p:sp>
          <p:nvSpPr>
            <p:cNvPr id="4" name="Freeform 5">
              <a:extLst>
                <a:ext uri="{FF2B5EF4-FFF2-40B4-BE49-F238E27FC236}">
                  <a16:creationId xmlns:a16="http://schemas.microsoft.com/office/drawing/2014/main" id="{8ED5E4EE-FD45-CAB4-C797-4CE09550EE7D}"/>
                </a:ext>
              </a:extLst>
            </p:cNvPr>
            <p:cNvSpPr>
              <a:spLocks noEditPoints="1"/>
            </p:cNvSpPr>
            <p:nvPr/>
          </p:nvSpPr>
          <p:spPr bwMode="gray">
            <a:xfrm>
              <a:off x="247650" y="5445125"/>
              <a:ext cx="749300" cy="950913"/>
            </a:xfrm>
            <a:custGeom>
              <a:avLst/>
              <a:gdLst>
                <a:gd name="T0" fmla="*/ 0 w 202"/>
                <a:gd name="T1" fmla="*/ 0 h 254"/>
                <a:gd name="T2" fmla="*/ 2147483646 w 202"/>
                <a:gd name="T3" fmla="*/ 0 h 254"/>
                <a:gd name="T4" fmla="*/ 2147483646 w 202"/>
                <a:gd name="T5" fmla="*/ 2147483646 h 254"/>
                <a:gd name="T6" fmla="*/ 2147483646 w 202"/>
                <a:gd name="T7" fmla="*/ 2147483646 h 254"/>
                <a:gd name="T8" fmla="*/ 2147483646 w 202"/>
                <a:gd name="T9" fmla="*/ 2147483646 h 254"/>
                <a:gd name="T10" fmla="*/ 2147483646 w 202"/>
                <a:gd name="T11" fmla="*/ 2147483646 h 254"/>
                <a:gd name="T12" fmla="*/ 2147483646 w 202"/>
                <a:gd name="T13" fmla="*/ 2147483646 h 254"/>
                <a:gd name="T14" fmla="*/ 2147483646 w 202"/>
                <a:gd name="T15" fmla="*/ 2147483646 h 254"/>
                <a:gd name="T16" fmla="*/ 2147483646 w 202"/>
                <a:gd name="T17" fmla="*/ 2147483646 h 254"/>
                <a:gd name="T18" fmla="*/ 0 w 202"/>
                <a:gd name="T19" fmla="*/ 2147483646 h 254"/>
                <a:gd name="T20" fmla="*/ 0 w 202"/>
                <a:gd name="T21" fmla="*/ 0 h 254"/>
                <a:gd name="T22" fmla="*/ 2147483646 w 202"/>
                <a:gd name="T23" fmla="*/ 2147483646 h 254"/>
                <a:gd name="T24" fmla="*/ 2147483646 w 202"/>
                <a:gd name="T25" fmla="*/ 2147483646 h 254"/>
                <a:gd name="T26" fmla="*/ 2147483646 w 202"/>
                <a:gd name="T27" fmla="*/ 2147483646 h 254"/>
                <a:gd name="T28" fmla="*/ 2147483646 w 202"/>
                <a:gd name="T29" fmla="*/ 2147483646 h 254"/>
                <a:gd name="T30" fmla="*/ 2147483646 w 202"/>
                <a:gd name="T31" fmla="*/ 2147483646 h 254"/>
                <a:gd name="T32" fmla="*/ 2147483646 w 202"/>
                <a:gd name="T33" fmla="*/ 2147483646 h 254"/>
                <a:gd name="T34" fmla="*/ 2147483646 w 202"/>
                <a:gd name="T35" fmla="*/ 2147483646 h 254"/>
                <a:gd name="T36" fmla="*/ 2147483646 w 202"/>
                <a:gd name="T37" fmla="*/ 2147483646 h 254"/>
                <a:gd name="T38" fmla="*/ 2147483646 w 202"/>
                <a:gd name="T39" fmla="*/ 2147483646 h 254"/>
                <a:gd name="T40" fmla="*/ 2147483646 w 202"/>
                <a:gd name="T41" fmla="*/ 2147483646 h 254"/>
                <a:gd name="T42" fmla="*/ 2147483646 w 202"/>
                <a:gd name="T43" fmla="*/ 2147483646 h 254"/>
                <a:gd name="T44" fmla="*/ 2147483646 w 202"/>
                <a:gd name="T45" fmla="*/ 2147483646 h 254"/>
                <a:gd name="T46" fmla="*/ 2147483646 w 202"/>
                <a:gd name="T47" fmla="*/ 2147483646 h 254"/>
                <a:gd name="T48" fmla="*/ 2147483646 w 202"/>
                <a:gd name="T49" fmla="*/ 2147483646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2" h="254">
                  <a:moveTo>
                    <a:pt x="0" y="0"/>
                  </a:moveTo>
                  <a:cubicBezTo>
                    <a:pt x="106" y="0"/>
                    <a:pt x="106" y="0"/>
                    <a:pt x="106" y="0"/>
                  </a:cubicBezTo>
                  <a:cubicBezTo>
                    <a:pt x="135" y="0"/>
                    <a:pt x="158" y="8"/>
                    <a:pt x="172" y="22"/>
                  </a:cubicBezTo>
                  <a:cubicBezTo>
                    <a:pt x="182" y="33"/>
                    <a:pt x="188" y="47"/>
                    <a:pt x="188" y="63"/>
                  </a:cubicBezTo>
                  <a:cubicBezTo>
                    <a:pt x="188" y="64"/>
                    <a:pt x="188" y="64"/>
                    <a:pt x="188" y="64"/>
                  </a:cubicBezTo>
                  <a:cubicBezTo>
                    <a:pt x="188" y="97"/>
                    <a:pt x="168" y="114"/>
                    <a:pt x="148" y="122"/>
                  </a:cubicBezTo>
                  <a:cubicBezTo>
                    <a:pt x="178" y="132"/>
                    <a:pt x="202" y="149"/>
                    <a:pt x="202" y="184"/>
                  </a:cubicBezTo>
                  <a:cubicBezTo>
                    <a:pt x="202" y="184"/>
                    <a:pt x="202" y="184"/>
                    <a:pt x="202" y="184"/>
                  </a:cubicBezTo>
                  <a:cubicBezTo>
                    <a:pt x="202" y="228"/>
                    <a:pt x="166" y="254"/>
                    <a:pt x="111" y="254"/>
                  </a:cubicBezTo>
                  <a:cubicBezTo>
                    <a:pt x="0" y="254"/>
                    <a:pt x="0" y="254"/>
                    <a:pt x="0" y="254"/>
                  </a:cubicBezTo>
                  <a:lnTo>
                    <a:pt x="0" y="0"/>
                  </a:lnTo>
                  <a:close/>
                  <a:moveTo>
                    <a:pt x="102" y="113"/>
                  </a:moveTo>
                  <a:cubicBezTo>
                    <a:pt x="136" y="113"/>
                    <a:pt x="159" y="97"/>
                    <a:pt x="159" y="68"/>
                  </a:cubicBezTo>
                  <a:cubicBezTo>
                    <a:pt x="159" y="67"/>
                    <a:pt x="159" y="67"/>
                    <a:pt x="159" y="67"/>
                  </a:cubicBezTo>
                  <a:cubicBezTo>
                    <a:pt x="159" y="42"/>
                    <a:pt x="140" y="26"/>
                    <a:pt x="104" y="26"/>
                  </a:cubicBezTo>
                  <a:cubicBezTo>
                    <a:pt x="28" y="26"/>
                    <a:pt x="28" y="26"/>
                    <a:pt x="28" y="26"/>
                  </a:cubicBezTo>
                  <a:cubicBezTo>
                    <a:pt x="28" y="113"/>
                    <a:pt x="28" y="113"/>
                    <a:pt x="28" y="113"/>
                  </a:cubicBezTo>
                  <a:lnTo>
                    <a:pt x="102" y="113"/>
                  </a:lnTo>
                  <a:close/>
                  <a:moveTo>
                    <a:pt x="112" y="228"/>
                  </a:moveTo>
                  <a:cubicBezTo>
                    <a:pt x="150" y="228"/>
                    <a:pt x="173" y="211"/>
                    <a:pt x="173" y="183"/>
                  </a:cubicBezTo>
                  <a:cubicBezTo>
                    <a:pt x="173" y="182"/>
                    <a:pt x="173" y="182"/>
                    <a:pt x="173" y="182"/>
                  </a:cubicBezTo>
                  <a:cubicBezTo>
                    <a:pt x="173" y="154"/>
                    <a:pt x="150" y="138"/>
                    <a:pt x="107" y="138"/>
                  </a:cubicBezTo>
                  <a:cubicBezTo>
                    <a:pt x="28" y="138"/>
                    <a:pt x="28" y="138"/>
                    <a:pt x="28" y="138"/>
                  </a:cubicBezTo>
                  <a:cubicBezTo>
                    <a:pt x="28" y="228"/>
                    <a:pt x="28" y="228"/>
                    <a:pt x="28" y="228"/>
                  </a:cubicBezTo>
                  <a:lnTo>
                    <a:pt x="112" y="228"/>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6">
              <a:extLst>
                <a:ext uri="{FF2B5EF4-FFF2-40B4-BE49-F238E27FC236}">
                  <a16:creationId xmlns:a16="http://schemas.microsoft.com/office/drawing/2014/main" id="{BD5F93B1-315B-5C74-6034-91D1D3FCA888}"/>
                </a:ext>
              </a:extLst>
            </p:cNvPr>
            <p:cNvSpPr>
              <a:spLocks noEditPoints="1"/>
            </p:cNvSpPr>
            <p:nvPr/>
          </p:nvSpPr>
          <p:spPr bwMode="gray">
            <a:xfrm>
              <a:off x="1271588" y="5445125"/>
              <a:ext cx="768350" cy="950913"/>
            </a:xfrm>
            <a:custGeom>
              <a:avLst/>
              <a:gdLst>
                <a:gd name="T0" fmla="*/ 0 w 207"/>
                <a:gd name="T1" fmla="*/ 0 h 254"/>
                <a:gd name="T2" fmla="*/ 2147483646 w 207"/>
                <a:gd name="T3" fmla="*/ 0 h 254"/>
                <a:gd name="T4" fmla="*/ 2147483646 w 207"/>
                <a:gd name="T5" fmla="*/ 2147483646 h 254"/>
                <a:gd name="T6" fmla="*/ 2147483646 w 207"/>
                <a:gd name="T7" fmla="*/ 2147483646 h 254"/>
                <a:gd name="T8" fmla="*/ 2147483646 w 207"/>
                <a:gd name="T9" fmla="*/ 2147483646 h 254"/>
                <a:gd name="T10" fmla="*/ 2147483646 w 207"/>
                <a:gd name="T11" fmla="*/ 2147483646 h 254"/>
                <a:gd name="T12" fmla="*/ 2147483646 w 207"/>
                <a:gd name="T13" fmla="*/ 2147483646 h 254"/>
                <a:gd name="T14" fmla="*/ 2147483646 w 207"/>
                <a:gd name="T15" fmla="*/ 2147483646 h 254"/>
                <a:gd name="T16" fmla="*/ 2147483646 w 207"/>
                <a:gd name="T17" fmla="*/ 2147483646 h 254"/>
                <a:gd name="T18" fmla="*/ 2147483646 w 207"/>
                <a:gd name="T19" fmla="*/ 2147483646 h 254"/>
                <a:gd name="T20" fmla="*/ 2147483646 w 207"/>
                <a:gd name="T21" fmla="*/ 2147483646 h 254"/>
                <a:gd name="T22" fmla="*/ 0 w 207"/>
                <a:gd name="T23" fmla="*/ 2147483646 h 254"/>
                <a:gd name="T24" fmla="*/ 0 w 207"/>
                <a:gd name="T25" fmla="*/ 0 h 254"/>
                <a:gd name="T26" fmla="*/ 2147483646 w 207"/>
                <a:gd name="T27" fmla="*/ 2147483646 h 254"/>
                <a:gd name="T28" fmla="*/ 2147483646 w 207"/>
                <a:gd name="T29" fmla="*/ 2147483646 h 254"/>
                <a:gd name="T30" fmla="*/ 2147483646 w 207"/>
                <a:gd name="T31" fmla="*/ 2147483646 h 254"/>
                <a:gd name="T32" fmla="*/ 2147483646 w 207"/>
                <a:gd name="T33" fmla="*/ 2147483646 h 254"/>
                <a:gd name="T34" fmla="*/ 2147483646 w 207"/>
                <a:gd name="T35" fmla="*/ 2147483646 h 254"/>
                <a:gd name="T36" fmla="*/ 2147483646 w 207"/>
                <a:gd name="T37" fmla="*/ 2147483646 h 254"/>
                <a:gd name="T38" fmla="*/ 2147483646 w 207"/>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7" h="254">
                  <a:moveTo>
                    <a:pt x="0" y="0"/>
                  </a:moveTo>
                  <a:cubicBezTo>
                    <a:pt x="108" y="0"/>
                    <a:pt x="108" y="0"/>
                    <a:pt x="108" y="0"/>
                  </a:cubicBezTo>
                  <a:cubicBezTo>
                    <a:pt x="139" y="0"/>
                    <a:pt x="163" y="9"/>
                    <a:pt x="179" y="25"/>
                  </a:cubicBezTo>
                  <a:cubicBezTo>
                    <a:pt x="191" y="38"/>
                    <a:pt x="198" y="55"/>
                    <a:pt x="198" y="75"/>
                  </a:cubicBezTo>
                  <a:cubicBezTo>
                    <a:pt x="198" y="76"/>
                    <a:pt x="198" y="76"/>
                    <a:pt x="198" y="76"/>
                  </a:cubicBezTo>
                  <a:cubicBezTo>
                    <a:pt x="198" y="118"/>
                    <a:pt x="170" y="143"/>
                    <a:pt x="130" y="150"/>
                  </a:cubicBezTo>
                  <a:cubicBezTo>
                    <a:pt x="207" y="254"/>
                    <a:pt x="207" y="254"/>
                    <a:pt x="207" y="254"/>
                  </a:cubicBezTo>
                  <a:cubicBezTo>
                    <a:pt x="173" y="254"/>
                    <a:pt x="173" y="254"/>
                    <a:pt x="173" y="254"/>
                  </a:cubicBezTo>
                  <a:cubicBezTo>
                    <a:pt x="100" y="155"/>
                    <a:pt x="100" y="155"/>
                    <a:pt x="100" y="155"/>
                  </a:cubicBezTo>
                  <a:cubicBezTo>
                    <a:pt x="28" y="155"/>
                    <a:pt x="28" y="155"/>
                    <a:pt x="28" y="155"/>
                  </a:cubicBezTo>
                  <a:cubicBezTo>
                    <a:pt x="28" y="254"/>
                    <a:pt x="28" y="254"/>
                    <a:pt x="28" y="254"/>
                  </a:cubicBezTo>
                  <a:cubicBezTo>
                    <a:pt x="0" y="254"/>
                    <a:pt x="0" y="254"/>
                    <a:pt x="0" y="254"/>
                  </a:cubicBezTo>
                  <a:lnTo>
                    <a:pt x="0" y="0"/>
                  </a:lnTo>
                  <a:close/>
                  <a:moveTo>
                    <a:pt x="105" y="129"/>
                  </a:moveTo>
                  <a:cubicBezTo>
                    <a:pt x="143" y="129"/>
                    <a:pt x="170" y="110"/>
                    <a:pt x="170" y="77"/>
                  </a:cubicBezTo>
                  <a:cubicBezTo>
                    <a:pt x="170" y="76"/>
                    <a:pt x="170" y="76"/>
                    <a:pt x="170" y="76"/>
                  </a:cubicBezTo>
                  <a:cubicBezTo>
                    <a:pt x="170" y="45"/>
                    <a:pt x="146" y="26"/>
                    <a:pt x="106" y="26"/>
                  </a:cubicBezTo>
                  <a:cubicBezTo>
                    <a:pt x="28" y="26"/>
                    <a:pt x="28" y="26"/>
                    <a:pt x="28" y="26"/>
                  </a:cubicBezTo>
                  <a:cubicBezTo>
                    <a:pt x="28" y="129"/>
                    <a:pt x="28" y="129"/>
                    <a:pt x="28" y="129"/>
                  </a:cubicBezTo>
                  <a:lnTo>
                    <a:pt x="105" y="129"/>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7">
              <a:extLst>
                <a:ext uri="{FF2B5EF4-FFF2-40B4-BE49-F238E27FC236}">
                  <a16:creationId xmlns:a16="http://schemas.microsoft.com/office/drawing/2014/main" id="{2D518CED-476F-8F8D-10FB-740C81045AF7}"/>
                </a:ext>
              </a:extLst>
            </p:cNvPr>
            <p:cNvSpPr>
              <a:spLocks noEditPoints="1"/>
            </p:cNvSpPr>
            <p:nvPr/>
          </p:nvSpPr>
          <p:spPr bwMode="gray">
            <a:xfrm>
              <a:off x="2219325" y="5437188"/>
              <a:ext cx="946150" cy="958850"/>
            </a:xfrm>
            <a:custGeom>
              <a:avLst/>
              <a:gdLst>
                <a:gd name="T0" fmla="*/ 2147483646 w 596"/>
                <a:gd name="T1" fmla="*/ 2147483646 h 604"/>
                <a:gd name="T2" fmla="*/ 2147483646 w 596"/>
                <a:gd name="T3" fmla="*/ 2147483646 h 604"/>
                <a:gd name="T4" fmla="*/ 2147483646 w 596"/>
                <a:gd name="T5" fmla="*/ 2147483646 h 604"/>
                <a:gd name="T6" fmla="*/ 2147483646 w 596"/>
                <a:gd name="T7" fmla="*/ 2147483646 h 604"/>
                <a:gd name="T8" fmla="*/ 2147483646 w 596"/>
                <a:gd name="T9" fmla="*/ 0 h 604"/>
                <a:gd name="T10" fmla="*/ 0 w 596"/>
                <a:gd name="T11" fmla="*/ 2147483646 h 604"/>
                <a:gd name="T12" fmla="*/ 2147483646 w 596"/>
                <a:gd name="T13" fmla="*/ 2147483646 h 604"/>
                <a:gd name="T14" fmla="*/ 2147483646 w 596"/>
                <a:gd name="T15" fmla="*/ 2147483646 h 604"/>
                <a:gd name="T16" fmla="*/ 2147483646 w 596"/>
                <a:gd name="T17" fmla="*/ 2147483646 h 604"/>
                <a:gd name="T18" fmla="*/ 2147483646 w 596"/>
                <a:gd name="T19" fmla="*/ 2147483646 h 604"/>
                <a:gd name="T20" fmla="*/ 2147483646 w 596"/>
                <a:gd name="T21" fmla="*/ 2147483646 h 604"/>
                <a:gd name="T22" fmla="*/ 2147483646 w 596"/>
                <a:gd name="T23" fmla="*/ 0 h 604"/>
                <a:gd name="T24" fmla="*/ 2147483646 w 596"/>
                <a:gd name="T25" fmla="*/ 0 h 6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6" h="604">
                  <a:moveTo>
                    <a:pt x="299" y="80"/>
                  </a:moveTo>
                  <a:lnTo>
                    <a:pt x="430" y="385"/>
                  </a:lnTo>
                  <a:lnTo>
                    <a:pt x="163" y="385"/>
                  </a:lnTo>
                  <a:lnTo>
                    <a:pt x="299" y="80"/>
                  </a:lnTo>
                  <a:close/>
                  <a:moveTo>
                    <a:pt x="268" y="0"/>
                  </a:moveTo>
                  <a:lnTo>
                    <a:pt x="0" y="604"/>
                  </a:lnTo>
                  <a:lnTo>
                    <a:pt x="67" y="604"/>
                  </a:lnTo>
                  <a:lnTo>
                    <a:pt x="137" y="446"/>
                  </a:lnTo>
                  <a:lnTo>
                    <a:pt x="458" y="446"/>
                  </a:lnTo>
                  <a:lnTo>
                    <a:pt x="526" y="604"/>
                  </a:lnTo>
                  <a:lnTo>
                    <a:pt x="596" y="604"/>
                  </a:lnTo>
                  <a:lnTo>
                    <a:pt x="329" y="0"/>
                  </a:lnTo>
                  <a:lnTo>
                    <a:pt x="268"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8">
              <a:extLst>
                <a:ext uri="{FF2B5EF4-FFF2-40B4-BE49-F238E27FC236}">
                  <a16:creationId xmlns:a16="http://schemas.microsoft.com/office/drawing/2014/main" id="{2C149966-0C20-F608-2A29-68F65C5E8119}"/>
                </a:ext>
              </a:extLst>
            </p:cNvPr>
            <p:cNvSpPr>
              <a:spLocks/>
            </p:cNvSpPr>
            <p:nvPr/>
          </p:nvSpPr>
          <p:spPr bwMode="gray">
            <a:xfrm>
              <a:off x="3321050" y="5429250"/>
              <a:ext cx="839788" cy="982663"/>
            </a:xfrm>
            <a:custGeom>
              <a:avLst/>
              <a:gdLst>
                <a:gd name="T0" fmla="*/ 0 w 226"/>
                <a:gd name="T1" fmla="*/ 2147483646 h 262"/>
                <a:gd name="T2" fmla="*/ 0 w 226"/>
                <a:gd name="T3" fmla="*/ 2147483646 h 262"/>
                <a:gd name="T4" fmla="*/ 2147483646 w 226"/>
                <a:gd name="T5" fmla="*/ 0 h 262"/>
                <a:gd name="T6" fmla="*/ 2147483646 w 226"/>
                <a:gd name="T7" fmla="*/ 2147483646 h 262"/>
                <a:gd name="T8" fmla="*/ 2147483646 w 226"/>
                <a:gd name="T9" fmla="*/ 2147483646 h 262"/>
                <a:gd name="T10" fmla="*/ 2147483646 w 226"/>
                <a:gd name="T11" fmla="*/ 2147483646 h 262"/>
                <a:gd name="T12" fmla="*/ 2147483646 w 226"/>
                <a:gd name="T13" fmla="*/ 2147483646 h 262"/>
                <a:gd name="T14" fmla="*/ 2147483646 w 226"/>
                <a:gd name="T15" fmla="*/ 2147483646 h 262"/>
                <a:gd name="T16" fmla="*/ 2147483646 w 226"/>
                <a:gd name="T17" fmla="*/ 2147483646 h 262"/>
                <a:gd name="T18" fmla="*/ 2147483646 w 226"/>
                <a:gd name="T19" fmla="*/ 2147483646 h 262"/>
                <a:gd name="T20" fmla="*/ 2147483646 w 226"/>
                <a:gd name="T21" fmla="*/ 2147483646 h 262"/>
                <a:gd name="T22" fmla="*/ 2147483646 w 226"/>
                <a:gd name="T23" fmla="*/ 2147483646 h 262"/>
                <a:gd name="T24" fmla="*/ 0 w 226"/>
                <a:gd name="T25" fmla="*/ 2147483646 h 2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6" h="262">
                  <a:moveTo>
                    <a:pt x="0" y="132"/>
                  </a:moveTo>
                  <a:cubicBezTo>
                    <a:pt x="0" y="131"/>
                    <a:pt x="0" y="131"/>
                    <a:pt x="0" y="131"/>
                  </a:cubicBezTo>
                  <a:cubicBezTo>
                    <a:pt x="0" y="59"/>
                    <a:pt x="53" y="0"/>
                    <a:pt x="127" y="0"/>
                  </a:cubicBezTo>
                  <a:cubicBezTo>
                    <a:pt x="172" y="0"/>
                    <a:pt x="199" y="16"/>
                    <a:pt x="224" y="40"/>
                  </a:cubicBezTo>
                  <a:cubicBezTo>
                    <a:pt x="205" y="61"/>
                    <a:pt x="205" y="61"/>
                    <a:pt x="205" y="61"/>
                  </a:cubicBezTo>
                  <a:cubicBezTo>
                    <a:pt x="184" y="41"/>
                    <a:pt x="160" y="26"/>
                    <a:pt x="126" y="26"/>
                  </a:cubicBezTo>
                  <a:cubicBezTo>
                    <a:pt x="71" y="26"/>
                    <a:pt x="29" y="72"/>
                    <a:pt x="29" y="130"/>
                  </a:cubicBezTo>
                  <a:cubicBezTo>
                    <a:pt x="29" y="131"/>
                    <a:pt x="29" y="131"/>
                    <a:pt x="29" y="131"/>
                  </a:cubicBezTo>
                  <a:cubicBezTo>
                    <a:pt x="29" y="190"/>
                    <a:pt x="71" y="236"/>
                    <a:pt x="126" y="236"/>
                  </a:cubicBezTo>
                  <a:cubicBezTo>
                    <a:pt x="161" y="236"/>
                    <a:pt x="183" y="222"/>
                    <a:pt x="207" y="199"/>
                  </a:cubicBezTo>
                  <a:cubicBezTo>
                    <a:pt x="226" y="217"/>
                    <a:pt x="226" y="217"/>
                    <a:pt x="226" y="217"/>
                  </a:cubicBezTo>
                  <a:cubicBezTo>
                    <a:pt x="200" y="244"/>
                    <a:pt x="171" y="262"/>
                    <a:pt x="126" y="262"/>
                  </a:cubicBezTo>
                  <a:cubicBezTo>
                    <a:pt x="53" y="262"/>
                    <a:pt x="0" y="204"/>
                    <a:pt x="0" y="132"/>
                  </a:cubicBezTo>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9">
              <a:extLst>
                <a:ext uri="{FF2B5EF4-FFF2-40B4-BE49-F238E27FC236}">
                  <a16:creationId xmlns:a16="http://schemas.microsoft.com/office/drawing/2014/main" id="{CC566B4B-73F9-D81B-D634-09F06C93ABC5}"/>
                </a:ext>
              </a:extLst>
            </p:cNvPr>
            <p:cNvSpPr>
              <a:spLocks/>
            </p:cNvSpPr>
            <p:nvPr/>
          </p:nvSpPr>
          <p:spPr bwMode="gray">
            <a:xfrm>
              <a:off x="446405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0">
              <a:extLst>
                <a:ext uri="{FF2B5EF4-FFF2-40B4-BE49-F238E27FC236}">
                  <a16:creationId xmlns:a16="http://schemas.microsoft.com/office/drawing/2014/main" id="{BE0BC688-6B38-73EA-8C07-3C4DB64A85FF}"/>
                </a:ext>
              </a:extLst>
            </p:cNvPr>
            <p:cNvSpPr>
              <a:spLocks/>
            </p:cNvSpPr>
            <p:nvPr/>
          </p:nvSpPr>
          <p:spPr bwMode="gray">
            <a:xfrm>
              <a:off x="534035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3"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1">
              <a:extLst>
                <a:ext uri="{FF2B5EF4-FFF2-40B4-BE49-F238E27FC236}">
                  <a16:creationId xmlns:a16="http://schemas.microsoft.com/office/drawing/2014/main" id="{9885024A-4A02-263D-45E4-9DB6F715971D}"/>
                </a:ext>
              </a:extLst>
            </p:cNvPr>
            <p:cNvSpPr>
              <a:spLocks/>
            </p:cNvSpPr>
            <p:nvPr/>
          </p:nvSpPr>
          <p:spPr bwMode="gray">
            <a:xfrm>
              <a:off x="577850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5"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2">
              <a:extLst>
                <a:ext uri="{FF2B5EF4-FFF2-40B4-BE49-F238E27FC236}">
                  <a16:creationId xmlns:a16="http://schemas.microsoft.com/office/drawing/2014/main" id="{7D45B826-863B-E0C2-B795-D911E887B5F8}"/>
                </a:ext>
              </a:extLst>
            </p:cNvPr>
            <p:cNvSpPr>
              <a:spLocks/>
            </p:cNvSpPr>
            <p:nvPr/>
          </p:nvSpPr>
          <p:spPr bwMode="gray">
            <a:xfrm>
              <a:off x="692150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3">
              <a:extLst>
                <a:ext uri="{FF2B5EF4-FFF2-40B4-BE49-F238E27FC236}">
                  <a16:creationId xmlns:a16="http://schemas.microsoft.com/office/drawing/2014/main" id="{A0B0802C-78D3-5445-9E14-9485C3D06AD7}"/>
                </a:ext>
              </a:extLst>
            </p:cNvPr>
            <p:cNvSpPr>
              <a:spLocks/>
            </p:cNvSpPr>
            <p:nvPr/>
          </p:nvSpPr>
          <p:spPr bwMode="gray">
            <a:xfrm>
              <a:off x="7880350" y="5445125"/>
              <a:ext cx="627063" cy="950913"/>
            </a:xfrm>
            <a:custGeom>
              <a:avLst/>
              <a:gdLst>
                <a:gd name="T0" fmla="*/ 0 w 395"/>
                <a:gd name="T1" fmla="*/ 0 h 599"/>
                <a:gd name="T2" fmla="*/ 0 w 395"/>
                <a:gd name="T3" fmla="*/ 2147483646 h 599"/>
                <a:gd name="T4" fmla="*/ 2147483646 w 395"/>
                <a:gd name="T5" fmla="*/ 2147483646 h 599"/>
                <a:gd name="T6" fmla="*/ 2147483646 w 395"/>
                <a:gd name="T7" fmla="*/ 2147483646 h 599"/>
                <a:gd name="T8" fmla="*/ 2147483646 w 395"/>
                <a:gd name="T9" fmla="*/ 2147483646 h 599"/>
                <a:gd name="T10" fmla="*/ 2147483646 w 395"/>
                <a:gd name="T11" fmla="*/ 0 h 599"/>
                <a:gd name="T12" fmla="*/ 0 w 395"/>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5" h="599">
                  <a:moveTo>
                    <a:pt x="0" y="0"/>
                  </a:moveTo>
                  <a:lnTo>
                    <a:pt x="0" y="599"/>
                  </a:lnTo>
                  <a:lnTo>
                    <a:pt x="395" y="599"/>
                  </a:lnTo>
                  <a:lnTo>
                    <a:pt x="395" y="535"/>
                  </a:lnTo>
                  <a:lnTo>
                    <a:pt x="65" y="535"/>
                  </a:lnTo>
                  <a:lnTo>
                    <a:pt x="65"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4">
              <a:extLst>
                <a:ext uri="{FF2B5EF4-FFF2-40B4-BE49-F238E27FC236}">
                  <a16:creationId xmlns:a16="http://schemas.microsoft.com/office/drawing/2014/main" id="{8C792780-D878-24DE-9D51-CDA22AA46016}"/>
                </a:ext>
              </a:extLst>
            </p:cNvPr>
            <p:cNvSpPr>
              <a:spLocks/>
            </p:cNvSpPr>
            <p:nvPr/>
          </p:nvSpPr>
          <p:spPr bwMode="gray">
            <a:xfrm>
              <a:off x="8767763" y="5445125"/>
              <a:ext cx="630238" cy="950913"/>
            </a:xfrm>
            <a:custGeom>
              <a:avLst/>
              <a:gdLst>
                <a:gd name="T0" fmla="*/ 0 w 397"/>
                <a:gd name="T1" fmla="*/ 0 h 599"/>
                <a:gd name="T2" fmla="*/ 0 w 397"/>
                <a:gd name="T3" fmla="*/ 2147483646 h 599"/>
                <a:gd name="T4" fmla="*/ 2147483646 w 397"/>
                <a:gd name="T5" fmla="*/ 2147483646 h 599"/>
                <a:gd name="T6" fmla="*/ 2147483646 w 397"/>
                <a:gd name="T7" fmla="*/ 2147483646 h 599"/>
                <a:gd name="T8" fmla="*/ 2147483646 w 397"/>
                <a:gd name="T9" fmla="*/ 2147483646 h 599"/>
                <a:gd name="T10" fmla="*/ 2147483646 w 397"/>
                <a:gd name="T11" fmla="*/ 0 h 599"/>
                <a:gd name="T12" fmla="*/ 0 w 397"/>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 h="599">
                  <a:moveTo>
                    <a:pt x="0" y="0"/>
                  </a:moveTo>
                  <a:lnTo>
                    <a:pt x="0" y="599"/>
                  </a:lnTo>
                  <a:lnTo>
                    <a:pt x="397" y="599"/>
                  </a:lnTo>
                  <a:lnTo>
                    <a:pt x="397" y="535"/>
                  </a:lnTo>
                  <a:lnTo>
                    <a:pt x="68" y="535"/>
                  </a:lnTo>
                  <a:lnTo>
                    <a:pt x="68"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 name="copyright">
            <a:extLst>
              <a:ext uri="{FF2B5EF4-FFF2-40B4-BE49-F238E27FC236}">
                <a16:creationId xmlns:a16="http://schemas.microsoft.com/office/drawing/2014/main" id="{08CD3439-FEED-04FD-958A-0A2D44C76477}"/>
              </a:ext>
            </a:extLst>
          </p:cNvPr>
          <p:cNvSpPr/>
          <p:nvPr/>
        </p:nvSpPr>
        <p:spPr>
          <a:xfrm>
            <a:off x="9823451" y="6318365"/>
            <a:ext cx="1758949" cy="205184"/>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anchor="ctr"/>
          <a:lstStyle/>
          <a:p>
            <a:pPr algn="r" eaLnBrk="1" fontAlgn="auto" hangingPunct="1">
              <a:spcBef>
                <a:spcPts val="0"/>
              </a:spcBef>
              <a:spcAft>
                <a:spcPts val="0"/>
              </a:spcAft>
              <a:defRPr/>
            </a:pPr>
            <a:r>
              <a:rPr sz="1200" dirty="0"/>
              <a:t>© </a:t>
            </a:r>
            <a:fld id="{92A9496F-C4F8-4EDA-AFA6-10B18EB3D79A}" type="datetimeyyyy">
              <a:rPr lang="en-US" sz="1200"/>
              <a:pPr algn="r" eaLnBrk="1" fontAlgn="auto" hangingPunct="1">
                <a:spcBef>
                  <a:spcPts val="0"/>
                </a:spcBef>
                <a:spcAft>
                  <a:spcPts val="0"/>
                </a:spcAft>
                <a:defRPr/>
              </a:pPr>
              <a:t>2023</a:t>
            </a:fld>
            <a:r>
              <a:rPr sz="1200" dirty="0"/>
              <a:t> Bracewell LLP</a:t>
            </a:r>
          </a:p>
        </p:txBody>
      </p:sp>
      <p:sp>
        <p:nvSpPr>
          <p:cNvPr id="18" name="Picture Placeholder 17"/>
          <p:cNvSpPr>
            <a:spLocks noGrp="1"/>
          </p:cNvSpPr>
          <p:nvPr>
            <p:ph type="pic" sz="quarter" idx="16"/>
          </p:nvPr>
        </p:nvSpPr>
        <p:spPr>
          <a:xfrm>
            <a:off x="0" y="1"/>
            <a:ext cx="12192000" cy="5793740"/>
          </a:xfrm>
          <a:solidFill>
            <a:schemeClr val="bg1">
              <a:lumMod val="75000"/>
            </a:schemeClr>
          </a:solidFill>
        </p:spPr>
        <p:txBody>
          <a:bodyPr lIns="6949440" rIns="457200" rtlCol="0" anchor="ctr">
            <a:noAutofit/>
          </a:bodyPr>
          <a:lstStyle>
            <a:lvl1pPr marL="0" indent="0">
              <a:spcBef>
                <a:spcPts val="800"/>
              </a:spcBef>
              <a:buAutoNum type="arabicParenBoth"/>
              <a:defRPr/>
            </a:lvl1pPr>
          </a:lstStyle>
          <a:p>
            <a:pPr lvl="0"/>
            <a:r>
              <a:rPr lang="en-US" noProof="0"/>
              <a:t>Click icon to add picture</a:t>
            </a:r>
            <a:endParaRPr lang="en-US" noProof="0" dirty="0"/>
          </a:p>
        </p:txBody>
      </p:sp>
      <p:sp>
        <p:nvSpPr>
          <p:cNvPr id="22" name="Text Placeholder 18"/>
          <p:cNvSpPr>
            <a:spLocks noGrp="1"/>
          </p:cNvSpPr>
          <p:nvPr>
            <p:ph type="body" sz="quarter" idx="17"/>
          </p:nvPr>
        </p:nvSpPr>
        <p:spPr>
          <a:xfrm>
            <a:off x="853440" y="731520"/>
            <a:ext cx="5852160" cy="4149747"/>
          </a:xfrm>
          <a:solidFill>
            <a:schemeClr val="accent5">
              <a:alpha val="90000"/>
            </a:schemeClr>
          </a:solidFill>
        </p:spPr>
        <p:txBody>
          <a:bodyPr lIns="274320" tIns="502920" rIns="274320"/>
          <a:lstStyle>
            <a:lvl1pPr marL="0" indent="0">
              <a:lnSpc>
                <a:spcPct val="100000"/>
              </a:lnSpc>
              <a:spcBef>
                <a:spcPts val="0"/>
              </a:spcBef>
              <a:buNone/>
              <a:defRPr sz="3467">
                <a:solidFill>
                  <a:schemeClr val="bg2"/>
                </a:solidFill>
              </a:defRPr>
            </a:lvl1pPr>
            <a:lvl2pPr marL="0" indent="0">
              <a:lnSpc>
                <a:spcPct val="100000"/>
              </a:lnSpc>
              <a:spcBef>
                <a:spcPts val="0"/>
              </a:spcBef>
              <a:buNone/>
              <a:defRPr sz="3467">
                <a:solidFill>
                  <a:schemeClr val="bg1"/>
                </a:solidFill>
              </a:defRPr>
            </a:lvl2pPr>
            <a:lvl3pPr marL="0" indent="0">
              <a:lnSpc>
                <a:spcPct val="100000"/>
              </a:lnSpc>
              <a:spcBef>
                <a:spcPts val="0"/>
              </a:spcBef>
              <a:buNone/>
              <a:defRPr sz="3467">
                <a:solidFill>
                  <a:schemeClr val="bg1"/>
                </a:solidFill>
              </a:defRPr>
            </a:lvl3pPr>
            <a:lvl4pPr marL="0" indent="0">
              <a:lnSpc>
                <a:spcPct val="100000"/>
              </a:lnSpc>
              <a:spcBef>
                <a:spcPts val="0"/>
              </a:spcBef>
              <a:buNone/>
              <a:defRPr sz="3467">
                <a:solidFill>
                  <a:schemeClr val="bg1"/>
                </a:solidFill>
              </a:defRPr>
            </a:lvl4pPr>
            <a:lvl5pPr marL="0" indent="0">
              <a:lnSpc>
                <a:spcPct val="100000"/>
              </a:lnSpc>
              <a:spcBef>
                <a:spcPts val="0"/>
              </a:spcBef>
              <a:buNone/>
              <a:defRPr sz="3467">
                <a:solidFill>
                  <a:schemeClr val="bg1"/>
                </a:solidFill>
              </a:defRPr>
            </a:lvl5pPr>
          </a:lstStyle>
          <a:p>
            <a:pPr lvl="0"/>
            <a:r>
              <a:rPr lang="en-US"/>
              <a:t>Click to edit Master text styles</a:t>
            </a:r>
          </a:p>
        </p:txBody>
      </p:sp>
      <p:sp>
        <p:nvSpPr>
          <p:cNvPr id="2" name="Title 1"/>
          <p:cNvSpPr>
            <a:spLocks noGrp="1"/>
          </p:cNvSpPr>
          <p:nvPr>
            <p:ph type="title"/>
          </p:nvPr>
        </p:nvSpPr>
        <p:spPr>
          <a:xfrm>
            <a:off x="609600" y="487681"/>
            <a:ext cx="5852160" cy="4141076"/>
          </a:xfrm>
          <a:ln w="12700">
            <a:solidFill>
              <a:schemeClr val="bg1"/>
            </a:solidFill>
          </a:ln>
        </p:spPr>
        <p:txBody>
          <a:bodyPr lIns="612648" tIns="731520" rIns="274320" bIns="457200" anchor="t"/>
          <a:lstStyle>
            <a:lvl1pPr>
              <a:lnSpc>
                <a:spcPct val="100000"/>
              </a:lnSpc>
              <a:defRPr sz="3467">
                <a:solidFill>
                  <a:schemeClr val="tx1"/>
                </a:solidFill>
              </a:defRPr>
            </a:lvl1pPr>
          </a:lstStyle>
          <a:p>
            <a:r>
              <a:rPr lang="en-US"/>
              <a:t>Click to edit Master title style</a:t>
            </a:r>
            <a:endParaRPr dirty="0"/>
          </a:p>
        </p:txBody>
      </p:sp>
      <p:sp>
        <p:nvSpPr>
          <p:cNvPr id="21" name="Subtitle 2"/>
          <p:cNvSpPr>
            <a:spLocks noGrp="1"/>
          </p:cNvSpPr>
          <p:nvPr>
            <p:ph type="subTitle" idx="1"/>
          </p:nvPr>
        </p:nvSpPr>
        <p:spPr>
          <a:xfrm>
            <a:off x="1219201" y="3307426"/>
            <a:ext cx="4876799" cy="995633"/>
          </a:xfrm>
        </p:spPr>
        <p:txBody>
          <a:bodyPr>
            <a:noAutofit/>
          </a:bodyPr>
          <a:lstStyle>
            <a:lvl1pPr marL="0" indent="0" algn="l">
              <a:lnSpc>
                <a:spcPct val="100000"/>
              </a:lnSpc>
              <a:spcBef>
                <a:spcPts val="0"/>
              </a:spcBef>
              <a:buNone/>
              <a:defRPr sz="1600" b="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dirty="0"/>
          </a:p>
        </p:txBody>
      </p:sp>
      <p:sp>
        <p:nvSpPr>
          <p:cNvPr id="25" name="Text Placeholder 18"/>
          <p:cNvSpPr>
            <a:spLocks noGrp="1"/>
          </p:cNvSpPr>
          <p:nvPr>
            <p:ph type="body" sz="quarter" idx="13"/>
          </p:nvPr>
        </p:nvSpPr>
        <p:spPr>
          <a:xfrm>
            <a:off x="1219200" y="731520"/>
            <a:ext cx="4876800" cy="479355"/>
          </a:xfrm>
        </p:spPr>
        <p:txBody>
          <a:bodyPr anchor="b"/>
          <a:lstStyle>
            <a:lvl1pPr marL="0" indent="0">
              <a:spcBef>
                <a:spcPts val="0"/>
              </a:spcBef>
              <a:buNone/>
              <a:defRPr sz="1600" b="1" cap="all" spc="133" baseline="0">
                <a:solidFill>
                  <a:schemeClr val="tx1"/>
                </a:solidFill>
              </a:defRPr>
            </a:lvl1pPr>
            <a:lvl2pPr marL="0" indent="0">
              <a:spcBef>
                <a:spcPts val="0"/>
              </a:spcBef>
              <a:buNone/>
              <a:defRPr sz="2133" b="1"/>
            </a:lvl2pPr>
            <a:lvl3pPr marL="0" indent="0">
              <a:spcBef>
                <a:spcPts val="0"/>
              </a:spcBef>
              <a:buNone/>
              <a:defRPr sz="2133" b="1"/>
            </a:lvl3pPr>
            <a:lvl4pPr marL="0" indent="0">
              <a:spcBef>
                <a:spcPts val="0"/>
              </a:spcBef>
              <a:buNone/>
              <a:defRPr sz="2133" b="1"/>
            </a:lvl4pPr>
            <a:lvl5pPr marL="0" indent="0">
              <a:spcBef>
                <a:spcPts val="0"/>
              </a:spcBef>
              <a:buNone/>
              <a:defRPr sz="2133" b="1"/>
            </a:lvl5pPr>
            <a:lvl6pPr marL="0" indent="0">
              <a:spcBef>
                <a:spcPts val="0"/>
              </a:spcBef>
              <a:buNone/>
              <a:defRPr sz="2133" b="1"/>
            </a:lvl6pPr>
            <a:lvl7pPr marL="0" indent="0">
              <a:spcBef>
                <a:spcPts val="0"/>
              </a:spcBef>
              <a:buNone/>
              <a:defRPr sz="2133" b="1"/>
            </a:lvl7pPr>
            <a:lvl8pPr marL="0" indent="0">
              <a:spcBef>
                <a:spcPts val="0"/>
              </a:spcBef>
              <a:buNone/>
              <a:defRPr sz="2133" b="1"/>
            </a:lvl8pPr>
            <a:lvl9pPr marL="0" indent="0">
              <a:spcBef>
                <a:spcPts val="0"/>
              </a:spcBef>
              <a:buNone/>
              <a:defRPr sz="2133" b="1"/>
            </a:lvl9pPr>
          </a:lstStyle>
          <a:p>
            <a:pPr lvl="0"/>
            <a:r>
              <a:rPr lang="en-US"/>
              <a:t>Click to edit Master text styles</a:t>
            </a:r>
          </a:p>
        </p:txBody>
      </p:sp>
    </p:spTree>
    <p:extLst>
      <p:ext uri="{BB962C8B-B14F-4D97-AF65-F5344CB8AC3E}">
        <p14:creationId xmlns:p14="http://schemas.microsoft.com/office/powerpoint/2010/main" val="1825655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a:xfrm>
            <a:off x="612886" y="1371405"/>
            <a:ext cx="10969513" cy="46483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Footer Placeholder 4">
            <a:extLst>
              <a:ext uri="{FF2B5EF4-FFF2-40B4-BE49-F238E27FC236}">
                <a16:creationId xmlns:a16="http://schemas.microsoft.com/office/drawing/2014/main" id="{4F59A4D2-58F5-8A93-688A-2F048908471C}"/>
              </a:ext>
            </a:extLst>
          </p:cNvPr>
          <p:cNvSpPr>
            <a:spLocks noGrp="1"/>
          </p:cNvSpPr>
          <p:nvPr>
            <p:ph type="ftr" sz="quarter" idx="10"/>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9DCCB49-F4AB-7396-CBCB-5F74815A5193}"/>
              </a:ext>
            </a:extLst>
          </p:cNvPr>
          <p:cNvSpPr>
            <a:spLocks noGrp="1"/>
          </p:cNvSpPr>
          <p:nvPr>
            <p:ph type="sldNum" sz="quarter" idx="11"/>
          </p:nvPr>
        </p:nvSpPr>
        <p:spPr/>
        <p:txBody>
          <a:bodyPr/>
          <a:lstStyle>
            <a:lvl1pPr>
              <a:defRPr/>
            </a:lvl1pPr>
          </a:lstStyle>
          <a:p>
            <a:pPr>
              <a:defRPr/>
            </a:pPr>
            <a:fld id="{8FFBFB6F-A7EB-4BE1-A53F-546E768D5F03}" type="slidenum">
              <a:rPr lang="en-US"/>
              <a:pPr>
                <a:defRPr/>
              </a:pPr>
              <a:t>‹#›</a:t>
            </a:fld>
            <a:endParaRPr lang="en-US"/>
          </a:p>
        </p:txBody>
      </p:sp>
    </p:spTree>
    <p:extLst>
      <p:ext uri="{BB962C8B-B14F-4D97-AF65-F5344CB8AC3E}">
        <p14:creationId xmlns:p14="http://schemas.microsoft.com/office/powerpoint/2010/main" val="2630990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allout A">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E0E8C83D-70EA-B8D5-EC05-DD3191F43761}"/>
              </a:ext>
            </a:extLst>
          </p:cNvPr>
          <p:cNvGrpSpPr>
            <a:grpSpLocks/>
          </p:cNvGrpSpPr>
          <p:nvPr/>
        </p:nvGrpSpPr>
        <p:grpSpPr bwMode="auto">
          <a:xfrm>
            <a:off x="612775" y="6197600"/>
            <a:ext cx="2616200" cy="280988"/>
            <a:chOff x="247650" y="5429250"/>
            <a:chExt cx="9150351" cy="982663"/>
          </a:xfrm>
        </p:grpSpPr>
        <p:sp>
          <p:nvSpPr>
            <p:cNvPr id="4" name="Freeform 5">
              <a:extLst>
                <a:ext uri="{FF2B5EF4-FFF2-40B4-BE49-F238E27FC236}">
                  <a16:creationId xmlns:a16="http://schemas.microsoft.com/office/drawing/2014/main" id="{86ABF6DA-4FB6-51A3-C4E7-49632D887E52}"/>
                </a:ext>
              </a:extLst>
            </p:cNvPr>
            <p:cNvSpPr>
              <a:spLocks noEditPoints="1"/>
            </p:cNvSpPr>
            <p:nvPr/>
          </p:nvSpPr>
          <p:spPr bwMode="gray">
            <a:xfrm>
              <a:off x="247650" y="5445125"/>
              <a:ext cx="749300" cy="950913"/>
            </a:xfrm>
            <a:custGeom>
              <a:avLst/>
              <a:gdLst>
                <a:gd name="T0" fmla="*/ 0 w 202"/>
                <a:gd name="T1" fmla="*/ 0 h 254"/>
                <a:gd name="T2" fmla="*/ 2147483646 w 202"/>
                <a:gd name="T3" fmla="*/ 0 h 254"/>
                <a:gd name="T4" fmla="*/ 2147483646 w 202"/>
                <a:gd name="T5" fmla="*/ 2147483646 h 254"/>
                <a:gd name="T6" fmla="*/ 2147483646 w 202"/>
                <a:gd name="T7" fmla="*/ 2147483646 h 254"/>
                <a:gd name="T8" fmla="*/ 2147483646 w 202"/>
                <a:gd name="T9" fmla="*/ 2147483646 h 254"/>
                <a:gd name="T10" fmla="*/ 2147483646 w 202"/>
                <a:gd name="T11" fmla="*/ 2147483646 h 254"/>
                <a:gd name="T12" fmla="*/ 2147483646 w 202"/>
                <a:gd name="T13" fmla="*/ 2147483646 h 254"/>
                <a:gd name="T14" fmla="*/ 2147483646 w 202"/>
                <a:gd name="T15" fmla="*/ 2147483646 h 254"/>
                <a:gd name="T16" fmla="*/ 2147483646 w 202"/>
                <a:gd name="T17" fmla="*/ 2147483646 h 254"/>
                <a:gd name="T18" fmla="*/ 0 w 202"/>
                <a:gd name="T19" fmla="*/ 2147483646 h 254"/>
                <a:gd name="T20" fmla="*/ 0 w 202"/>
                <a:gd name="T21" fmla="*/ 0 h 254"/>
                <a:gd name="T22" fmla="*/ 2147483646 w 202"/>
                <a:gd name="T23" fmla="*/ 2147483646 h 254"/>
                <a:gd name="T24" fmla="*/ 2147483646 w 202"/>
                <a:gd name="T25" fmla="*/ 2147483646 h 254"/>
                <a:gd name="T26" fmla="*/ 2147483646 w 202"/>
                <a:gd name="T27" fmla="*/ 2147483646 h 254"/>
                <a:gd name="T28" fmla="*/ 2147483646 w 202"/>
                <a:gd name="T29" fmla="*/ 2147483646 h 254"/>
                <a:gd name="T30" fmla="*/ 2147483646 w 202"/>
                <a:gd name="T31" fmla="*/ 2147483646 h 254"/>
                <a:gd name="T32" fmla="*/ 2147483646 w 202"/>
                <a:gd name="T33" fmla="*/ 2147483646 h 254"/>
                <a:gd name="T34" fmla="*/ 2147483646 w 202"/>
                <a:gd name="T35" fmla="*/ 2147483646 h 254"/>
                <a:gd name="T36" fmla="*/ 2147483646 w 202"/>
                <a:gd name="T37" fmla="*/ 2147483646 h 254"/>
                <a:gd name="T38" fmla="*/ 2147483646 w 202"/>
                <a:gd name="T39" fmla="*/ 2147483646 h 254"/>
                <a:gd name="T40" fmla="*/ 2147483646 w 202"/>
                <a:gd name="T41" fmla="*/ 2147483646 h 254"/>
                <a:gd name="T42" fmla="*/ 2147483646 w 202"/>
                <a:gd name="T43" fmla="*/ 2147483646 h 254"/>
                <a:gd name="T44" fmla="*/ 2147483646 w 202"/>
                <a:gd name="T45" fmla="*/ 2147483646 h 254"/>
                <a:gd name="T46" fmla="*/ 2147483646 w 202"/>
                <a:gd name="T47" fmla="*/ 2147483646 h 254"/>
                <a:gd name="T48" fmla="*/ 2147483646 w 202"/>
                <a:gd name="T49" fmla="*/ 2147483646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2" h="254">
                  <a:moveTo>
                    <a:pt x="0" y="0"/>
                  </a:moveTo>
                  <a:cubicBezTo>
                    <a:pt x="106" y="0"/>
                    <a:pt x="106" y="0"/>
                    <a:pt x="106" y="0"/>
                  </a:cubicBezTo>
                  <a:cubicBezTo>
                    <a:pt x="135" y="0"/>
                    <a:pt x="158" y="8"/>
                    <a:pt x="172" y="22"/>
                  </a:cubicBezTo>
                  <a:cubicBezTo>
                    <a:pt x="182" y="33"/>
                    <a:pt x="188" y="47"/>
                    <a:pt x="188" y="63"/>
                  </a:cubicBezTo>
                  <a:cubicBezTo>
                    <a:pt x="188" y="64"/>
                    <a:pt x="188" y="64"/>
                    <a:pt x="188" y="64"/>
                  </a:cubicBezTo>
                  <a:cubicBezTo>
                    <a:pt x="188" y="97"/>
                    <a:pt x="168" y="114"/>
                    <a:pt x="148" y="122"/>
                  </a:cubicBezTo>
                  <a:cubicBezTo>
                    <a:pt x="178" y="132"/>
                    <a:pt x="202" y="149"/>
                    <a:pt x="202" y="184"/>
                  </a:cubicBezTo>
                  <a:cubicBezTo>
                    <a:pt x="202" y="184"/>
                    <a:pt x="202" y="184"/>
                    <a:pt x="202" y="184"/>
                  </a:cubicBezTo>
                  <a:cubicBezTo>
                    <a:pt x="202" y="228"/>
                    <a:pt x="166" y="254"/>
                    <a:pt x="111" y="254"/>
                  </a:cubicBezTo>
                  <a:cubicBezTo>
                    <a:pt x="0" y="254"/>
                    <a:pt x="0" y="254"/>
                    <a:pt x="0" y="254"/>
                  </a:cubicBezTo>
                  <a:lnTo>
                    <a:pt x="0" y="0"/>
                  </a:lnTo>
                  <a:close/>
                  <a:moveTo>
                    <a:pt x="102" y="113"/>
                  </a:moveTo>
                  <a:cubicBezTo>
                    <a:pt x="136" y="113"/>
                    <a:pt x="159" y="97"/>
                    <a:pt x="159" y="68"/>
                  </a:cubicBezTo>
                  <a:cubicBezTo>
                    <a:pt x="159" y="67"/>
                    <a:pt x="159" y="67"/>
                    <a:pt x="159" y="67"/>
                  </a:cubicBezTo>
                  <a:cubicBezTo>
                    <a:pt x="159" y="42"/>
                    <a:pt x="140" y="26"/>
                    <a:pt x="104" y="26"/>
                  </a:cubicBezTo>
                  <a:cubicBezTo>
                    <a:pt x="28" y="26"/>
                    <a:pt x="28" y="26"/>
                    <a:pt x="28" y="26"/>
                  </a:cubicBezTo>
                  <a:cubicBezTo>
                    <a:pt x="28" y="113"/>
                    <a:pt x="28" y="113"/>
                    <a:pt x="28" y="113"/>
                  </a:cubicBezTo>
                  <a:lnTo>
                    <a:pt x="102" y="113"/>
                  </a:lnTo>
                  <a:close/>
                  <a:moveTo>
                    <a:pt x="112" y="228"/>
                  </a:moveTo>
                  <a:cubicBezTo>
                    <a:pt x="150" y="228"/>
                    <a:pt x="173" y="211"/>
                    <a:pt x="173" y="183"/>
                  </a:cubicBezTo>
                  <a:cubicBezTo>
                    <a:pt x="173" y="182"/>
                    <a:pt x="173" y="182"/>
                    <a:pt x="173" y="182"/>
                  </a:cubicBezTo>
                  <a:cubicBezTo>
                    <a:pt x="173" y="154"/>
                    <a:pt x="150" y="138"/>
                    <a:pt x="107" y="138"/>
                  </a:cubicBezTo>
                  <a:cubicBezTo>
                    <a:pt x="28" y="138"/>
                    <a:pt x="28" y="138"/>
                    <a:pt x="28" y="138"/>
                  </a:cubicBezTo>
                  <a:cubicBezTo>
                    <a:pt x="28" y="228"/>
                    <a:pt x="28" y="228"/>
                    <a:pt x="28" y="228"/>
                  </a:cubicBezTo>
                  <a:lnTo>
                    <a:pt x="112" y="228"/>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6">
              <a:extLst>
                <a:ext uri="{FF2B5EF4-FFF2-40B4-BE49-F238E27FC236}">
                  <a16:creationId xmlns:a16="http://schemas.microsoft.com/office/drawing/2014/main" id="{0274C7DD-0910-138C-8F4A-827E81EDD691}"/>
                </a:ext>
              </a:extLst>
            </p:cNvPr>
            <p:cNvSpPr>
              <a:spLocks noEditPoints="1"/>
            </p:cNvSpPr>
            <p:nvPr/>
          </p:nvSpPr>
          <p:spPr bwMode="gray">
            <a:xfrm>
              <a:off x="1271588" y="5445125"/>
              <a:ext cx="768350" cy="950913"/>
            </a:xfrm>
            <a:custGeom>
              <a:avLst/>
              <a:gdLst>
                <a:gd name="T0" fmla="*/ 0 w 207"/>
                <a:gd name="T1" fmla="*/ 0 h 254"/>
                <a:gd name="T2" fmla="*/ 2147483646 w 207"/>
                <a:gd name="T3" fmla="*/ 0 h 254"/>
                <a:gd name="T4" fmla="*/ 2147483646 w 207"/>
                <a:gd name="T5" fmla="*/ 2147483646 h 254"/>
                <a:gd name="T6" fmla="*/ 2147483646 w 207"/>
                <a:gd name="T7" fmla="*/ 2147483646 h 254"/>
                <a:gd name="T8" fmla="*/ 2147483646 w 207"/>
                <a:gd name="T9" fmla="*/ 2147483646 h 254"/>
                <a:gd name="T10" fmla="*/ 2147483646 w 207"/>
                <a:gd name="T11" fmla="*/ 2147483646 h 254"/>
                <a:gd name="T12" fmla="*/ 2147483646 w 207"/>
                <a:gd name="T13" fmla="*/ 2147483646 h 254"/>
                <a:gd name="T14" fmla="*/ 2147483646 w 207"/>
                <a:gd name="T15" fmla="*/ 2147483646 h 254"/>
                <a:gd name="T16" fmla="*/ 2147483646 w 207"/>
                <a:gd name="T17" fmla="*/ 2147483646 h 254"/>
                <a:gd name="T18" fmla="*/ 2147483646 w 207"/>
                <a:gd name="T19" fmla="*/ 2147483646 h 254"/>
                <a:gd name="T20" fmla="*/ 2147483646 w 207"/>
                <a:gd name="T21" fmla="*/ 2147483646 h 254"/>
                <a:gd name="T22" fmla="*/ 0 w 207"/>
                <a:gd name="T23" fmla="*/ 2147483646 h 254"/>
                <a:gd name="T24" fmla="*/ 0 w 207"/>
                <a:gd name="T25" fmla="*/ 0 h 254"/>
                <a:gd name="T26" fmla="*/ 2147483646 w 207"/>
                <a:gd name="T27" fmla="*/ 2147483646 h 254"/>
                <a:gd name="T28" fmla="*/ 2147483646 w 207"/>
                <a:gd name="T29" fmla="*/ 2147483646 h 254"/>
                <a:gd name="T30" fmla="*/ 2147483646 w 207"/>
                <a:gd name="T31" fmla="*/ 2147483646 h 254"/>
                <a:gd name="T32" fmla="*/ 2147483646 w 207"/>
                <a:gd name="T33" fmla="*/ 2147483646 h 254"/>
                <a:gd name="T34" fmla="*/ 2147483646 w 207"/>
                <a:gd name="T35" fmla="*/ 2147483646 h 254"/>
                <a:gd name="T36" fmla="*/ 2147483646 w 207"/>
                <a:gd name="T37" fmla="*/ 2147483646 h 254"/>
                <a:gd name="T38" fmla="*/ 2147483646 w 207"/>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7" h="254">
                  <a:moveTo>
                    <a:pt x="0" y="0"/>
                  </a:moveTo>
                  <a:cubicBezTo>
                    <a:pt x="108" y="0"/>
                    <a:pt x="108" y="0"/>
                    <a:pt x="108" y="0"/>
                  </a:cubicBezTo>
                  <a:cubicBezTo>
                    <a:pt x="139" y="0"/>
                    <a:pt x="163" y="9"/>
                    <a:pt x="179" y="25"/>
                  </a:cubicBezTo>
                  <a:cubicBezTo>
                    <a:pt x="191" y="38"/>
                    <a:pt x="198" y="55"/>
                    <a:pt x="198" y="75"/>
                  </a:cubicBezTo>
                  <a:cubicBezTo>
                    <a:pt x="198" y="76"/>
                    <a:pt x="198" y="76"/>
                    <a:pt x="198" y="76"/>
                  </a:cubicBezTo>
                  <a:cubicBezTo>
                    <a:pt x="198" y="118"/>
                    <a:pt x="170" y="143"/>
                    <a:pt x="130" y="150"/>
                  </a:cubicBezTo>
                  <a:cubicBezTo>
                    <a:pt x="207" y="254"/>
                    <a:pt x="207" y="254"/>
                    <a:pt x="207" y="254"/>
                  </a:cubicBezTo>
                  <a:cubicBezTo>
                    <a:pt x="173" y="254"/>
                    <a:pt x="173" y="254"/>
                    <a:pt x="173" y="254"/>
                  </a:cubicBezTo>
                  <a:cubicBezTo>
                    <a:pt x="100" y="155"/>
                    <a:pt x="100" y="155"/>
                    <a:pt x="100" y="155"/>
                  </a:cubicBezTo>
                  <a:cubicBezTo>
                    <a:pt x="28" y="155"/>
                    <a:pt x="28" y="155"/>
                    <a:pt x="28" y="155"/>
                  </a:cubicBezTo>
                  <a:cubicBezTo>
                    <a:pt x="28" y="254"/>
                    <a:pt x="28" y="254"/>
                    <a:pt x="28" y="254"/>
                  </a:cubicBezTo>
                  <a:cubicBezTo>
                    <a:pt x="0" y="254"/>
                    <a:pt x="0" y="254"/>
                    <a:pt x="0" y="254"/>
                  </a:cubicBezTo>
                  <a:lnTo>
                    <a:pt x="0" y="0"/>
                  </a:lnTo>
                  <a:close/>
                  <a:moveTo>
                    <a:pt x="105" y="129"/>
                  </a:moveTo>
                  <a:cubicBezTo>
                    <a:pt x="143" y="129"/>
                    <a:pt x="170" y="110"/>
                    <a:pt x="170" y="77"/>
                  </a:cubicBezTo>
                  <a:cubicBezTo>
                    <a:pt x="170" y="76"/>
                    <a:pt x="170" y="76"/>
                    <a:pt x="170" y="76"/>
                  </a:cubicBezTo>
                  <a:cubicBezTo>
                    <a:pt x="170" y="45"/>
                    <a:pt x="146" y="26"/>
                    <a:pt x="106" y="26"/>
                  </a:cubicBezTo>
                  <a:cubicBezTo>
                    <a:pt x="28" y="26"/>
                    <a:pt x="28" y="26"/>
                    <a:pt x="28" y="26"/>
                  </a:cubicBezTo>
                  <a:cubicBezTo>
                    <a:pt x="28" y="129"/>
                    <a:pt x="28" y="129"/>
                    <a:pt x="28" y="129"/>
                  </a:cubicBezTo>
                  <a:lnTo>
                    <a:pt x="105" y="129"/>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7">
              <a:extLst>
                <a:ext uri="{FF2B5EF4-FFF2-40B4-BE49-F238E27FC236}">
                  <a16:creationId xmlns:a16="http://schemas.microsoft.com/office/drawing/2014/main" id="{FD3B24CD-357D-37CF-87F3-56D7C447C2F9}"/>
                </a:ext>
              </a:extLst>
            </p:cNvPr>
            <p:cNvSpPr>
              <a:spLocks noEditPoints="1"/>
            </p:cNvSpPr>
            <p:nvPr/>
          </p:nvSpPr>
          <p:spPr bwMode="gray">
            <a:xfrm>
              <a:off x="2219325" y="5437188"/>
              <a:ext cx="946150" cy="958850"/>
            </a:xfrm>
            <a:custGeom>
              <a:avLst/>
              <a:gdLst>
                <a:gd name="T0" fmla="*/ 2147483646 w 596"/>
                <a:gd name="T1" fmla="*/ 2147483646 h 604"/>
                <a:gd name="T2" fmla="*/ 2147483646 w 596"/>
                <a:gd name="T3" fmla="*/ 2147483646 h 604"/>
                <a:gd name="T4" fmla="*/ 2147483646 w 596"/>
                <a:gd name="T5" fmla="*/ 2147483646 h 604"/>
                <a:gd name="T6" fmla="*/ 2147483646 w 596"/>
                <a:gd name="T7" fmla="*/ 2147483646 h 604"/>
                <a:gd name="T8" fmla="*/ 2147483646 w 596"/>
                <a:gd name="T9" fmla="*/ 0 h 604"/>
                <a:gd name="T10" fmla="*/ 0 w 596"/>
                <a:gd name="T11" fmla="*/ 2147483646 h 604"/>
                <a:gd name="T12" fmla="*/ 2147483646 w 596"/>
                <a:gd name="T13" fmla="*/ 2147483646 h 604"/>
                <a:gd name="T14" fmla="*/ 2147483646 w 596"/>
                <a:gd name="T15" fmla="*/ 2147483646 h 604"/>
                <a:gd name="T16" fmla="*/ 2147483646 w 596"/>
                <a:gd name="T17" fmla="*/ 2147483646 h 604"/>
                <a:gd name="T18" fmla="*/ 2147483646 w 596"/>
                <a:gd name="T19" fmla="*/ 2147483646 h 604"/>
                <a:gd name="T20" fmla="*/ 2147483646 w 596"/>
                <a:gd name="T21" fmla="*/ 2147483646 h 604"/>
                <a:gd name="T22" fmla="*/ 2147483646 w 596"/>
                <a:gd name="T23" fmla="*/ 0 h 604"/>
                <a:gd name="T24" fmla="*/ 2147483646 w 596"/>
                <a:gd name="T25" fmla="*/ 0 h 6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6" h="604">
                  <a:moveTo>
                    <a:pt x="299" y="80"/>
                  </a:moveTo>
                  <a:lnTo>
                    <a:pt x="430" y="385"/>
                  </a:lnTo>
                  <a:lnTo>
                    <a:pt x="163" y="385"/>
                  </a:lnTo>
                  <a:lnTo>
                    <a:pt x="299" y="80"/>
                  </a:lnTo>
                  <a:close/>
                  <a:moveTo>
                    <a:pt x="268" y="0"/>
                  </a:moveTo>
                  <a:lnTo>
                    <a:pt x="0" y="604"/>
                  </a:lnTo>
                  <a:lnTo>
                    <a:pt x="67" y="604"/>
                  </a:lnTo>
                  <a:lnTo>
                    <a:pt x="137" y="446"/>
                  </a:lnTo>
                  <a:lnTo>
                    <a:pt x="458" y="446"/>
                  </a:lnTo>
                  <a:lnTo>
                    <a:pt x="526" y="604"/>
                  </a:lnTo>
                  <a:lnTo>
                    <a:pt x="596" y="604"/>
                  </a:lnTo>
                  <a:lnTo>
                    <a:pt x="329" y="0"/>
                  </a:lnTo>
                  <a:lnTo>
                    <a:pt x="268"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8">
              <a:extLst>
                <a:ext uri="{FF2B5EF4-FFF2-40B4-BE49-F238E27FC236}">
                  <a16:creationId xmlns:a16="http://schemas.microsoft.com/office/drawing/2014/main" id="{EFED64AC-4DB7-264C-2FA5-10902736AF62}"/>
                </a:ext>
              </a:extLst>
            </p:cNvPr>
            <p:cNvSpPr>
              <a:spLocks/>
            </p:cNvSpPr>
            <p:nvPr/>
          </p:nvSpPr>
          <p:spPr bwMode="gray">
            <a:xfrm>
              <a:off x="3321050" y="5429250"/>
              <a:ext cx="839788" cy="982663"/>
            </a:xfrm>
            <a:custGeom>
              <a:avLst/>
              <a:gdLst>
                <a:gd name="T0" fmla="*/ 0 w 226"/>
                <a:gd name="T1" fmla="*/ 2147483646 h 262"/>
                <a:gd name="T2" fmla="*/ 0 w 226"/>
                <a:gd name="T3" fmla="*/ 2147483646 h 262"/>
                <a:gd name="T4" fmla="*/ 2147483646 w 226"/>
                <a:gd name="T5" fmla="*/ 0 h 262"/>
                <a:gd name="T6" fmla="*/ 2147483646 w 226"/>
                <a:gd name="T7" fmla="*/ 2147483646 h 262"/>
                <a:gd name="T8" fmla="*/ 2147483646 w 226"/>
                <a:gd name="T9" fmla="*/ 2147483646 h 262"/>
                <a:gd name="T10" fmla="*/ 2147483646 w 226"/>
                <a:gd name="T11" fmla="*/ 2147483646 h 262"/>
                <a:gd name="T12" fmla="*/ 2147483646 w 226"/>
                <a:gd name="T13" fmla="*/ 2147483646 h 262"/>
                <a:gd name="T14" fmla="*/ 2147483646 w 226"/>
                <a:gd name="T15" fmla="*/ 2147483646 h 262"/>
                <a:gd name="T16" fmla="*/ 2147483646 w 226"/>
                <a:gd name="T17" fmla="*/ 2147483646 h 262"/>
                <a:gd name="T18" fmla="*/ 2147483646 w 226"/>
                <a:gd name="T19" fmla="*/ 2147483646 h 262"/>
                <a:gd name="T20" fmla="*/ 2147483646 w 226"/>
                <a:gd name="T21" fmla="*/ 2147483646 h 262"/>
                <a:gd name="T22" fmla="*/ 2147483646 w 226"/>
                <a:gd name="T23" fmla="*/ 2147483646 h 262"/>
                <a:gd name="T24" fmla="*/ 0 w 226"/>
                <a:gd name="T25" fmla="*/ 2147483646 h 2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6" h="262">
                  <a:moveTo>
                    <a:pt x="0" y="132"/>
                  </a:moveTo>
                  <a:cubicBezTo>
                    <a:pt x="0" y="131"/>
                    <a:pt x="0" y="131"/>
                    <a:pt x="0" y="131"/>
                  </a:cubicBezTo>
                  <a:cubicBezTo>
                    <a:pt x="0" y="59"/>
                    <a:pt x="53" y="0"/>
                    <a:pt x="127" y="0"/>
                  </a:cubicBezTo>
                  <a:cubicBezTo>
                    <a:pt x="172" y="0"/>
                    <a:pt x="199" y="16"/>
                    <a:pt x="224" y="40"/>
                  </a:cubicBezTo>
                  <a:cubicBezTo>
                    <a:pt x="205" y="61"/>
                    <a:pt x="205" y="61"/>
                    <a:pt x="205" y="61"/>
                  </a:cubicBezTo>
                  <a:cubicBezTo>
                    <a:pt x="184" y="41"/>
                    <a:pt x="160" y="26"/>
                    <a:pt x="126" y="26"/>
                  </a:cubicBezTo>
                  <a:cubicBezTo>
                    <a:pt x="71" y="26"/>
                    <a:pt x="29" y="72"/>
                    <a:pt x="29" y="130"/>
                  </a:cubicBezTo>
                  <a:cubicBezTo>
                    <a:pt x="29" y="131"/>
                    <a:pt x="29" y="131"/>
                    <a:pt x="29" y="131"/>
                  </a:cubicBezTo>
                  <a:cubicBezTo>
                    <a:pt x="29" y="190"/>
                    <a:pt x="71" y="236"/>
                    <a:pt x="126" y="236"/>
                  </a:cubicBezTo>
                  <a:cubicBezTo>
                    <a:pt x="161" y="236"/>
                    <a:pt x="183" y="222"/>
                    <a:pt x="207" y="199"/>
                  </a:cubicBezTo>
                  <a:cubicBezTo>
                    <a:pt x="226" y="217"/>
                    <a:pt x="226" y="217"/>
                    <a:pt x="226" y="217"/>
                  </a:cubicBezTo>
                  <a:cubicBezTo>
                    <a:pt x="200" y="244"/>
                    <a:pt x="171" y="262"/>
                    <a:pt x="126" y="262"/>
                  </a:cubicBezTo>
                  <a:cubicBezTo>
                    <a:pt x="53" y="262"/>
                    <a:pt x="0" y="204"/>
                    <a:pt x="0" y="132"/>
                  </a:cubicBezTo>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9">
              <a:extLst>
                <a:ext uri="{FF2B5EF4-FFF2-40B4-BE49-F238E27FC236}">
                  <a16:creationId xmlns:a16="http://schemas.microsoft.com/office/drawing/2014/main" id="{5AD6C2DC-A5B6-D3EB-72F4-18B301E9A836}"/>
                </a:ext>
              </a:extLst>
            </p:cNvPr>
            <p:cNvSpPr>
              <a:spLocks/>
            </p:cNvSpPr>
            <p:nvPr/>
          </p:nvSpPr>
          <p:spPr bwMode="gray">
            <a:xfrm>
              <a:off x="446405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0">
              <a:extLst>
                <a:ext uri="{FF2B5EF4-FFF2-40B4-BE49-F238E27FC236}">
                  <a16:creationId xmlns:a16="http://schemas.microsoft.com/office/drawing/2014/main" id="{212D5DEC-BE3B-7FFA-F040-1E7CF4D1DF66}"/>
                </a:ext>
              </a:extLst>
            </p:cNvPr>
            <p:cNvSpPr>
              <a:spLocks/>
            </p:cNvSpPr>
            <p:nvPr/>
          </p:nvSpPr>
          <p:spPr bwMode="gray">
            <a:xfrm>
              <a:off x="534035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3"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1">
              <a:extLst>
                <a:ext uri="{FF2B5EF4-FFF2-40B4-BE49-F238E27FC236}">
                  <a16:creationId xmlns:a16="http://schemas.microsoft.com/office/drawing/2014/main" id="{9A2C7549-1CBC-C5DB-FD46-F6A969B4058D}"/>
                </a:ext>
              </a:extLst>
            </p:cNvPr>
            <p:cNvSpPr>
              <a:spLocks/>
            </p:cNvSpPr>
            <p:nvPr/>
          </p:nvSpPr>
          <p:spPr bwMode="gray">
            <a:xfrm>
              <a:off x="577850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5"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2">
              <a:extLst>
                <a:ext uri="{FF2B5EF4-FFF2-40B4-BE49-F238E27FC236}">
                  <a16:creationId xmlns:a16="http://schemas.microsoft.com/office/drawing/2014/main" id="{5EF7856F-464A-762C-3338-9F254A61BDD1}"/>
                </a:ext>
              </a:extLst>
            </p:cNvPr>
            <p:cNvSpPr>
              <a:spLocks/>
            </p:cNvSpPr>
            <p:nvPr/>
          </p:nvSpPr>
          <p:spPr bwMode="gray">
            <a:xfrm>
              <a:off x="692150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3">
              <a:extLst>
                <a:ext uri="{FF2B5EF4-FFF2-40B4-BE49-F238E27FC236}">
                  <a16:creationId xmlns:a16="http://schemas.microsoft.com/office/drawing/2014/main" id="{1E3AFDB3-820A-70BD-3BEB-67F8AF1E1744}"/>
                </a:ext>
              </a:extLst>
            </p:cNvPr>
            <p:cNvSpPr>
              <a:spLocks/>
            </p:cNvSpPr>
            <p:nvPr/>
          </p:nvSpPr>
          <p:spPr bwMode="gray">
            <a:xfrm>
              <a:off x="7880350" y="5445125"/>
              <a:ext cx="627063" cy="950913"/>
            </a:xfrm>
            <a:custGeom>
              <a:avLst/>
              <a:gdLst>
                <a:gd name="T0" fmla="*/ 0 w 395"/>
                <a:gd name="T1" fmla="*/ 0 h 599"/>
                <a:gd name="T2" fmla="*/ 0 w 395"/>
                <a:gd name="T3" fmla="*/ 2147483646 h 599"/>
                <a:gd name="T4" fmla="*/ 2147483646 w 395"/>
                <a:gd name="T5" fmla="*/ 2147483646 h 599"/>
                <a:gd name="T6" fmla="*/ 2147483646 w 395"/>
                <a:gd name="T7" fmla="*/ 2147483646 h 599"/>
                <a:gd name="T8" fmla="*/ 2147483646 w 395"/>
                <a:gd name="T9" fmla="*/ 2147483646 h 599"/>
                <a:gd name="T10" fmla="*/ 2147483646 w 395"/>
                <a:gd name="T11" fmla="*/ 0 h 599"/>
                <a:gd name="T12" fmla="*/ 0 w 395"/>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5" h="599">
                  <a:moveTo>
                    <a:pt x="0" y="0"/>
                  </a:moveTo>
                  <a:lnTo>
                    <a:pt x="0" y="599"/>
                  </a:lnTo>
                  <a:lnTo>
                    <a:pt x="395" y="599"/>
                  </a:lnTo>
                  <a:lnTo>
                    <a:pt x="395" y="535"/>
                  </a:lnTo>
                  <a:lnTo>
                    <a:pt x="65" y="535"/>
                  </a:lnTo>
                  <a:lnTo>
                    <a:pt x="65"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4">
              <a:extLst>
                <a:ext uri="{FF2B5EF4-FFF2-40B4-BE49-F238E27FC236}">
                  <a16:creationId xmlns:a16="http://schemas.microsoft.com/office/drawing/2014/main" id="{D5B4DC12-6F74-A91D-3F33-BC6EC776D966}"/>
                </a:ext>
              </a:extLst>
            </p:cNvPr>
            <p:cNvSpPr>
              <a:spLocks/>
            </p:cNvSpPr>
            <p:nvPr/>
          </p:nvSpPr>
          <p:spPr bwMode="gray">
            <a:xfrm>
              <a:off x="8767763" y="5445125"/>
              <a:ext cx="630238" cy="950913"/>
            </a:xfrm>
            <a:custGeom>
              <a:avLst/>
              <a:gdLst>
                <a:gd name="T0" fmla="*/ 0 w 397"/>
                <a:gd name="T1" fmla="*/ 0 h 599"/>
                <a:gd name="T2" fmla="*/ 0 w 397"/>
                <a:gd name="T3" fmla="*/ 2147483646 h 599"/>
                <a:gd name="T4" fmla="*/ 2147483646 w 397"/>
                <a:gd name="T5" fmla="*/ 2147483646 h 599"/>
                <a:gd name="T6" fmla="*/ 2147483646 w 397"/>
                <a:gd name="T7" fmla="*/ 2147483646 h 599"/>
                <a:gd name="T8" fmla="*/ 2147483646 w 397"/>
                <a:gd name="T9" fmla="*/ 2147483646 h 599"/>
                <a:gd name="T10" fmla="*/ 2147483646 w 397"/>
                <a:gd name="T11" fmla="*/ 0 h 599"/>
                <a:gd name="T12" fmla="*/ 0 w 397"/>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 h="599">
                  <a:moveTo>
                    <a:pt x="0" y="0"/>
                  </a:moveTo>
                  <a:lnTo>
                    <a:pt x="0" y="599"/>
                  </a:lnTo>
                  <a:lnTo>
                    <a:pt x="397" y="599"/>
                  </a:lnTo>
                  <a:lnTo>
                    <a:pt x="397" y="535"/>
                  </a:lnTo>
                  <a:lnTo>
                    <a:pt x="68" y="535"/>
                  </a:lnTo>
                  <a:lnTo>
                    <a:pt x="68"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p:txBody>
          <a:bodyPr/>
          <a:lstStyle/>
          <a:p>
            <a:r>
              <a:rPr lang="en-US"/>
              <a:t>Click to edit Master title style</a:t>
            </a:r>
            <a:endParaRPr dirty="0"/>
          </a:p>
        </p:txBody>
      </p:sp>
      <p:sp>
        <p:nvSpPr>
          <p:cNvPr id="18" name="Text Placeholder 17"/>
          <p:cNvSpPr>
            <a:spLocks noGrp="1"/>
          </p:cNvSpPr>
          <p:nvPr>
            <p:ph type="body" sz="quarter" idx="15"/>
          </p:nvPr>
        </p:nvSpPr>
        <p:spPr>
          <a:xfrm>
            <a:off x="670561" y="1341120"/>
            <a:ext cx="11049775" cy="1426464"/>
          </a:xfrm>
          <a:solidFill>
            <a:schemeClr val="bg2"/>
          </a:solidFill>
        </p:spPr>
        <p:txBody>
          <a:bodyPr lIns="182880" tIns="320040" rIns="365760"/>
          <a:lstStyle>
            <a:lvl1pPr marL="0" indent="0">
              <a:lnSpc>
                <a:spcPct val="100000"/>
              </a:lnSpc>
              <a:spcBef>
                <a:spcPts val="0"/>
              </a:spcBef>
              <a:buNone/>
              <a:defRPr sz="2667">
                <a:solidFill>
                  <a:schemeClr val="tx1"/>
                </a:solidFill>
              </a:defRPr>
            </a:lvl1pPr>
            <a:lvl2pPr marL="0" indent="0">
              <a:lnSpc>
                <a:spcPct val="100000"/>
              </a:lnSpc>
              <a:spcBef>
                <a:spcPts val="0"/>
              </a:spcBef>
              <a:buNone/>
              <a:defRPr sz="2667">
                <a:solidFill>
                  <a:schemeClr val="tx1"/>
                </a:solidFill>
              </a:defRPr>
            </a:lvl2pPr>
            <a:lvl3pPr marL="0" indent="0">
              <a:lnSpc>
                <a:spcPct val="100000"/>
              </a:lnSpc>
              <a:spcBef>
                <a:spcPts val="0"/>
              </a:spcBef>
              <a:buNone/>
              <a:defRPr sz="2667">
                <a:solidFill>
                  <a:schemeClr val="tx1"/>
                </a:solidFill>
              </a:defRPr>
            </a:lvl3pPr>
            <a:lvl4pPr marL="0" indent="0">
              <a:lnSpc>
                <a:spcPct val="100000"/>
              </a:lnSpc>
              <a:spcBef>
                <a:spcPts val="0"/>
              </a:spcBef>
              <a:buNone/>
              <a:defRPr sz="2667">
                <a:solidFill>
                  <a:schemeClr val="tx1"/>
                </a:solidFill>
              </a:defRPr>
            </a:lvl4pPr>
            <a:lvl5pPr marL="0" indent="0">
              <a:lnSpc>
                <a:spcPct val="100000"/>
              </a:lnSpc>
              <a:spcBef>
                <a:spcPts val="0"/>
              </a:spcBef>
              <a:buNone/>
              <a:defRPr sz="2667">
                <a:solidFill>
                  <a:schemeClr val="tx1"/>
                </a:solidFill>
              </a:defRPr>
            </a:lvl5pPr>
          </a:lstStyle>
          <a:p>
            <a:pPr lvl="0"/>
            <a:r>
              <a:rPr lang="en-US"/>
              <a:t>Click to edit Master text styles</a:t>
            </a:r>
          </a:p>
        </p:txBody>
      </p:sp>
      <p:sp>
        <p:nvSpPr>
          <p:cNvPr id="17" name="Content Placeholder 2"/>
          <p:cNvSpPr>
            <a:spLocks noGrp="1"/>
          </p:cNvSpPr>
          <p:nvPr>
            <p:ph idx="1"/>
          </p:nvPr>
        </p:nvSpPr>
        <p:spPr>
          <a:xfrm>
            <a:off x="612884" y="3035808"/>
            <a:ext cx="10972800" cy="2804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0" name="Text Placeholder 19"/>
          <p:cNvSpPr>
            <a:spLocks noGrp="1"/>
          </p:cNvSpPr>
          <p:nvPr>
            <p:ph type="body" sz="quarter" idx="13"/>
          </p:nvPr>
        </p:nvSpPr>
        <p:spPr>
          <a:xfrm>
            <a:off x="426720" y="1097280"/>
            <a:ext cx="11058144" cy="1426464"/>
          </a:xfrm>
          <a:ln>
            <a:solidFill>
              <a:schemeClr val="tx1"/>
            </a:solidFill>
          </a:ln>
        </p:spPr>
        <p:txBody>
          <a:bodyPr lIns="365760" tIns="457200" rIns="182880" bIns="182880" anchor="ctr"/>
          <a:lstStyle>
            <a:lvl1pPr marL="0" indent="0">
              <a:buNone/>
              <a:defRPr sz="2800">
                <a:solidFill>
                  <a:schemeClr val="bg1"/>
                </a:solidFill>
              </a:defRPr>
            </a:lvl1pPr>
          </a:lstStyle>
          <a:p>
            <a:pPr lvl="0"/>
            <a:r>
              <a:rPr lang="en-US"/>
              <a:t>Click to edit Master text styles</a:t>
            </a:r>
          </a:p>
        </p:txBody>
      </p:sp>
      <p:sp>
        <p:nvSpPr>
          <p:cNvPr id="14" name="Footer Placeholder 3">
            <a:extLst>
              <a:ext uri="{FF2B5EF4-FFF2-40B4-BE49-F238E27FC236}">
                <a16:creationId xmlns:a16="http://schemas.microsoft.com/office/drawing/2014/main" id="{B163AD0E-BA7C-08FD-9E9E-35958993F6A4}"/>
              </a:ext>
            </a:extLst>
          </p:cNvPr>
          <p:cNvSpPr>
            <a:spLocks noGrp="1"/>
          </p:cNvSpPr>
          <p:nvPr>
            <p:ph type="ftr" sz="quarter" idx="16"/>
          </p:nvPr>
        </p:nvSpPr>
        <p:spPr/>
        <p:txBody>
          <a:bodyPr/>
          <a:lstStyle>
            <a:lvl1pPr>
              <a:defRPr/>
            </a:lvl1pPr>
          </a:lstStyle>
          <a:p>
            <a:pPr>
              <a:defRPr/>
            </a:pPr>
            <a:endParaRPr lang="en-US"/>
          </a:p>
        </p:txBody>
      </p:sp>
      <p:sp>
        <p:nvSpPr>
          <p:cNvPr id="15" name="Slide Number Placeholder 4">
            <a:extLst>
              <a:ext uri="{FF2B5EF4-FFF2-40B4-BE49-F238E27FC236}">
                <a16:creationId xmlns:a16="http://schemas.microsoft.com/office/drawing/2014/main" id="{866931A8-7085-7569-C71E-935F09E69A45}"/>
              </a:ext>
            </a:extLst>
          </p:cNvPr>
          <p:cNvSpPr>
            <a:spLocks noGrp="1"/>
          </p:cNvSpPr>
          <p:nvPr>
            <p:ph type="sldNum" sz="quarter" idx="17"/>
          </p:nvPr>
        </p:nvSpPr>
        <p:spPr/>
        <p:txBody>
          <a:bodyPr/>
          <a:lstStyle>
            <a:lvl1pPr>
              <a:defRPr/>
            </a:lvl1pPr>
          </a:lstStyle>
          <a:p>
            <a:pPr>
              <a:defRPr/>
            </a:pPr>
            <a:fld id="{91A88E21-F152-4F94-9D95-661DAB068438}" type="slidenum">
              <a:rPr lang="en-US"/>
              <a:pPr>
                <a:defRPr/>
              </a:pPr>
              <a:t>‹#›</a:t>
            </a:fld>
            <a:endParaRPr lang="en-US"/>
          </a:p>
        </p:txBody>
      </p:sp>
    </p:spTree>
    <p:extLst>
      <p:ext uri="{BB962C8B-B14F-4D97-AF65-F5344CB8AC3E}">
        <p14:creationId xmlns:p14="http://schemas.microsoft.com/office/powerpoint/2010/main" val="3515996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CEB84F0-6557-AC06-798D-5CBCAFADD198}"/>
              </a:ext>
            </a:extLst>
          </p:cNvPr>
          <p:cNvSpPr>
            <a:spLocks noGrp="1" noChangeArrowheads="1"/>
          </p:cNvSpPr>
          <p:nvPr>
            <p:ph type="title"/>
          </p:nvPr>
        </p:nvSpPr>
        <p:spPr bwMode="auto">
          <a:xfrm>
            <a:off x="612775" y="422275"/>
            <a:ext cx="10969625"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5E5849C-19FE-C764-0292-FC790A6B398D}"/>
              </a:ext>
            </a:extLst>
          </p:cNvPr>
          <p:cNvSpPr>
            <a:spLocks noGrp="1" noChangeArrowheads="1"/>
          </p:cNvSpPr>
          <p:nvPr>
            <p:ph type="body" idx="1"/>
          </p:nvPr>
        </p:nvSpPr>
        <p:spPr bwMode="auto">
          <a:xfrm>
            <a:off x="612775" y="1371600"/>
            <a:ext cx="10969625"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D5A046F6-C626-52D4-712B-D9ADF74448CD}"/>
              </a:ext>
            </a:extLst>
          </p:cNvPr>
          <p:cNvSpPr>
            <a:spLocks noGrp="1"/>
          </p:cNvSpPr>
          <p:nvPr>
            <p:ph type="ftr" sz="quarter" idx="3"/>
          </p:nvPr>
        </p:nvSpPr>
        <p:spPr>
          <a:xfrm>
            <a:off x="7015163" y="6318250"/>
            <a:ext cx="4114800" cy="204788"/>
          </a:xfrm>
          <a:prstGeom prst="rect">
            <a:avLst/>
          </a:prstGeom>
        </p:spPr>
        <p:txBody>
          <a:bodyPr vert="horz" lIns="0" tIns="0" rIns="0" bIns="0" rtlCol="0" anchor="ctr">
            <a:noAutofit/>
          </a:bodyPr>
          <a:lstStyle>
            <a:lvl1pPr algn="r" eaLnBrk="1" fontAlgn="auto" hangingPunct="1">
              <a:spcBef>
                <a:spcPts val="0"/>
              </a:spcBef>
              <a:spcAft>
                <a:spcPts val="0"/>
              </a:spcAft>
              <a:defRPr sz="1200">
                <a:solidFill>
                  <a:schemeClr val="tx1"/>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E492BC2-F49E-3706-8D29-A6828982A206}"/>
              </a:ext>
            </a:extLst>
          </p:cNvPr>
          <p:cNvSpPr>
            <a:spLocks noGrp="1"/>
          </p:cNvSpPr>
          <p:nvPr>
            <p:ph type="sldNum" sz="quarter" idx="4"/>
          </p:nvPr>
        </p:nvSpPr>
        <p:spPr>
          <a:xfrm>
            <a:off x="11176000" y="6318250"/>
            <a:ext cx="403225" cy="204788"/>
          </a:xfrm>
          <a:prstGeom prst="rect">
            <a:avLst/>
          </a:prstGeom>
        </p:spPr>
        <p:txBody>
          <a:bodyPr vert="horz" lIns="0" tIns="0" rIns="0" bIns="0" rtlCol="0" anchor="ctr">
            <a:noAutofit/>
          </a:bodyPr>
          <a:lstStyle>
            <a:lvl1pPr algn="r" eaLnBrk="1" fontAlgn="auto" hangingPunct="1">
              <a:spcBef>
                <a:spcPts val="0"/>
              </a:spcBef>
              <a:spcAft>
                <a:spcPts val="0"/>
              </a:spcAft>
              <a:defRPr sz="1200">
                <a:latin typeface="+mn-lt"/>
              </a:defRPr>
            </a:lvl1pPr>
          </a:lstStyle>
          <a:p>
            <a:pPr>
              <a:defRPr/>
            </a:pPr>
            <a:fld id="{EF1B3867-95D8-4043-96BA-4CE67D0E1837}" type="slidenum">
              <a:rPr lang="en-US"/>
              <a:pPr>
                <a:defRPr/>
              </a:pPr>
              <a:t>‹#›</a:t>
            </a:fld>
            <a:endParaRPr lang="en-US"/>
          </a:p>
        </p:txBody>
      </p:sp>
      <p:cxnSp>
        <p:nvCxnSpPr>
          <p:cNvPr id="9" name="Straight Connector 8">
            <a:extLst>
              <a:ext uri="{FF2B5EF4-FFF2-40B4-BE49-F238E27FC236}">
                <a16:creationId xmlns:a16="http://schemas.microsoft.com/office/drawing/2014/main" id="{AD8D4562-C91B-2DDD-CF00-A57FEE38AE4E}"/>
              </a:ext>
            </a:extLst>
          </p:cNvPr>
          <p:cNvCxnSpPr>
            <a:cxnSpLocks/>
          </p:cNvCxnSpPr>
          <p:nvPr/>
        </p:nvCxnSpPr>
        <p:spPr>
          <a:xfrm>
            <a:off x="615950" y="1109663"/>
            <a:ext cx="109664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1" name="Group 6">
            <a:extLst>
              <a:ext uri="{FF2B5EF4-FFF2-40B4-BE49-F238E27FC236}">
                <a16:creationId xmlns:a16="http://schemas.microsoft.com/office/drawing/2014/main" id="{E645D098-4136-6E9B-066A-FC297AD45B76}"/>
              </a:ext>
            </a:extLst>
          </p:cNvPr>
          <p:cNvGrpSpPr>
            <a:grpSpLocks/>
          </p:cNvGrpSpPr>
          <p:nvPr/>
        </p:nvGrpSpPr>
        <p:grpSpPr bwMode="auto">
          <a:xfrm>
            <a:off x="612775" y="6197600"/>
            <a:ext cx="2616200" cy="280988"/>
            <a:chOff x="247650" y="5429250"/>
            <a:chExt cx="9150351" cy="982663"/>
          </a:xfrm>
        </p:grpSpPr>
        <p:sp>
          <p:nvSpPr>
            <p:cNvPr id="1032" name="Freeform 5">
              <a:extLst>
                <a:ext uri="{FF2B5EF4-FFF2-40B4-BE49-F238E27FC236}">
                  <a16:creationId xmlns:a16="http://schemas.microsoft.com/office/drawing/2014/main" id="{14F25042-83D2-0142-23A9-4476851D13D6}"/>
                </a:ext>
              </a:extLst>
            </p:cNvPr>
            <p:cNvSpPr>
              <a:spLocks noEditPoints="1"/>
            </p:cNvSpPr>
            <p:nvPr/>
          </p:nvSpPr>
          <p:spPr bwMode="gray">
            <a:xfrm>
              <a:off x="247650" y="5445125"/>
              <a:ext cx="749300" cy="950913"/>
            </a:xfrm>
            <a:custGeom>
              <a:avLst/>
              <a:gdLst>
                <a:gd name="T0" fmla="*/ 0 w 202"/>
                <a:gd name="T1" fmla="*/ 0 h 254"/>
                <a:gd name="T2" fmla="*/ 2147483646 w 202"/>
                <a:gd name="T3" fmla="*/ 0 h 254"/>
                <a:gd name="T4" fmla="*/ 2147483646 w 202"/>
                <a:gd name="T5" fmla="*/ 2147483646 h 254"/>
                <a:gd name="T6" fmla="*/ 2147483646 w 202"/>
                <a:gd name="T7" fmla="*/ 2147483646 h 254"/>
                <a:gd name="T8" fmla="*/ 2147483646 w 202"/>
                <a:gd name="T9" fmla="*/ 2147483646 h 254"/>
                <a:gd name="T10" fmla="*/ 2147483646 w 202"/>
                <a:gd name="T11" fmla="*/ 2147483646 h 254"/>
                <a:gd name="T12" fmla="*/ 2147483646 w 202"/>
                <a:gd name="T13" fmla="*/ 2147483646 h 254"/>
                <a:gd name="T14" fmla="*/ 2147483646 w 202"/>
                <a:gd name="T15" fmla="*/ 2147483646 h 254"/>
                <a:gd name="T16" fmla="*/ 2147483646 w 202"/>
                <a:gd name="T17" fmla="*/ 2147483646 h 254"/>
                <a:gd name="T18" fmla="*/ 0 w 202"/>
                <a:gd name="T19" fmla="*/ 2147483646 h 254"/>
                <a:gd name="T20" fmla="*/ 0 w 202"/>
                <a:gd name="T21" fmla="*/ 0 h 254"/>
                <a:gd name="T22" fmla="*/ 2147483646 w 202"/>
                <a:gd name="T23" fmla="*/ 2147483646 h 254"/>
                <a:gd name="T24" fmla="*/ 2147483646 w 202"/>
                <a:gd name="T25" fmla="*/ 2147483646 h 254"/>
                <a:gd name="T26" fmla="*/ 2147483646 w 202"/>
                <a:gd name="T27" fmla="*/ 2147483646 h 254"/>
                <a:gd name="T28" fmla="*/ 2147483646 w 202"/>
                <a:gd name="T29" fmla="*/ 2147483646 h 254"/>
                <a:gd name="T30" fmla="*/ 2147483646 w 202"/>
                <a:gd name="T31" fmla="*/ 2147483646 h 254"/>
                <a:gd name="T32" fmla="*/ 2147483646 w 202"/>
                <a:gd name="T33" fmla="*/ 2147483646 h 254"/>
                <a:gd name="T34" fmla="*/ 2147483646 w 202"/>
                <a:gd name="T35" fmla="*/ 2147483646 h 254"/>
                <a:gd name="T36" fmla="*/ 2147483646 w 202"/>
                <a:gd name="T37" fmla="*/ 2147483646 h 254"/>
                <a:gd name="T38" fmla="*/ 2147483646 w 202"/>
                <a:gd name="T39" fmla="*/ 2147483646 h 254"/>
                <a:gd name="T40" fmla="*/ 2147483646 w 202"/>
                <a:gd name="T41" fmla="*/ 2147483646 h 254"/>
                <a:gd name="T42" fmla="*/ 2147483646 w 202"/>
                <a:gd name="T43" fmla="*/ 2147483646 h 254"/>
                <a:gd name="T44" fmla="*/ 2147483646 w 202"/>
                <a:gd name="T45" fmla="*/ 2147483646 h 254"/>
                <a:gd name="T46" fmla="*/ 2147483646 w 202"/>
                <a:gd name="T47" fmla="*/ 2147483646 h 254"/>
                <a:gd name="T48" fmla="*/ 2147483646 w 202"/>
                <a:gd name="T49" fmla="*/ 2147483646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2" h="254">
                  <a:moveTo>
                    <a:pt x="0" y="0"/>
                  </a:moveTo>
                  <a:cubicBezTo>
                    <a:pt x="106" y="0"/>
                    <a:pt x="106" y="0"/>
                    <a:pt x="106" y="0"/>
                  </a:cubicBezTo>
                  <a:cubicBezTo>
                    <a:pt x="135" y="0"/>
                    <a:pt x="158" y="8"/>
                    <a:pt x="172" y="22"/>
                  </a:cubicBezTo>
                  <a:cubicBezTo>
                    <a:pt x="182" y="33"/>
                    <a:pt x="188" y="47"/>
                    <a:pt x="188" y="63"/>
                  </a:cubicBezTo>
                  <a:cubicBezTo>
                    <a:pt x="188" y="64"/>
                    <a:pt x="188" y="64"/>
                    <a:pt x="188" y="64"/>
                  </a:cubicBezTo>
                  <a:cubicBezTo>
                    <a:pt x="188" y="97"/>
                    <a:pt x="168" y="114"/>
                    <a:pt x="148" y="122"/>
                  </a:cubicBezTo>
                  <a:cubicBezTo>
                    <a:pt x="178" y="132"/>
                    <a:pt x="202" y="149"/>
                    <a:pt x="202" y="184"/>
                  </a:cubicBezTo>
                  <a:cubicBezTo>
                    <a:pt x="202" y="184"/>
                    <a:pt x="202" y="184"/>
                    <a:pt x="202" y="184"/>
                  </a:cubicBezTo>
                  <a:cubicBezTo>
                    <a:pt x="202" y="228"/>
                    <a:pt x="166" y="254"/>
                    <a:pt x="111" y="254"/>
                  </a:cubicBezTo>
                  <a:cubicBezTo>
                    <a:pt x="0" y="254"/>
                    <a:pt x="0" y="254"/>
                    <a:pt x="0" y="254"/>
                  </a:cubicBezTo>
                  <a:lnTo>
                    <a:pt x="0" y="0"/>
                  </a:lnTo>
                  <a:close/>
                  <a:moveTo>
                    <a:pt x="102" y="113"/>
                  </a:moveTo>
                  <a:cubicBezTo>
                    <a:pt x="136" y="113"/>
                    <a:pt x="159" y="97"/>
                    <a:pt x="159" y="68"/>
                  </a:cubicBezTo>
                  <a:cubicBezTo>
                    <a:pt x="159" y="67"/>
                    <a:pt x="159" y="67"/>
                    <a:pt x="159" y="67"/>
                  </a:cubicBezTo>
                  <a:cubicBezTo>
                    <a:pt x="159" y="42"/>
                    <a:pt x="140" y="26"/>
                    <a:pt x="104" y="26"/>
                  </a:cubicBezTo>
                  <a:cubicBezTo>
                    <a:pt x="28" y="26"/>
                    <a:pt x="28" y="26"/>
                    <a:pt x="28" y="26"/>
                  </a:cubicBezTo>
                  <a:cubicBezTo>
                    <a:pt x="28" y="113"/>
                    <a:pt x="28" y="113"/>
                    <a:pt x="28" y="113"/>
                  </a:cubicBezTo>
                  <a:lnTo>
                    <a:pt x="102" y="113"/>
                  </a:lnTo>
                  <a:close/>
                  <a:moveTo>
                    <a:pt x="112" y="228"/>
                  </a:moveTo>
                  <a:cubicBezTo>
                    <a:pt x="150" y="228"/>
                    <a:pt x="173" y="211"/>
                    <a:pt x="173" y="183"/>
                  </a:cubicBezTo>
                  <a:cubicBezTo>
                    <a:pt x="173" y="182"/>
                    <a:pt x="173" y="182"/>
                    <a:pt x="173" y="182"/>
                  </a:cubicBezTo>
                  <a:cubicBezTo>
                    <a:pt x="173" y="154"/>
                    <a:pt x="150" y="138"/>
                    <a:pt x="107" y="138"/>
                  </a:cubicBezTo>
                  <a:cubicBezTo>
                    <a:pt x="28" y="138"/>
                    <a:pt x="28" y="138"/>
                    <a:pt x="28" y="138"/>
                  </a:cubicBezTo>
                  <a:cubicBezTo>
                    <a:pt x="28" y="228"/>
                    <a:pt x="28" y="228"/>
                    <a:pt x="28" y="228"/>
                  </a:cubicBezTo>
                  <a:lnTo>
                    <a:pt x="112" y="228"/>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 name="Freeform 6">
              <a:extLst>
                <a:ext uri="{FF2B5EF4-FFF2-40B4-BE49-F238E27FC236}">
                  <a16:creationId xmlns:a16="http://schemas.microsoft.com/office/drawing/2014/main" id="{F2DB2686-5F7B-3BF3-76CF-9571C2B3EBA8}"/>
                </a:ext>
              </a:extLst>
            </p:cNvPr>
            <p:cNvSpPr>
              <a:spLocks noEditPoints="1"/>
            </p:cNvSpPr>
            <p:nvPr/>
          </p:nvSpPr>
          <p:spPr bwMode="gray">
            <a:xfrm>
              <a:off x="1271588" y="5445125"/>
              <a:ext cx="768350" cy="950913"/>
            </a:xfrm>
            <a:custGeom>
              <a:avLst/>
              <a:gdLst>
                <a:gd name="T0" fmla="*/ 0 w 207"/>
                <a:gd name="T1" fmla="*/ 0 h 254"/>
                <a:gd name="T2" fmla="*/ 2147483646 w 207"/>
                <a:gd name="T3" fmla="*/ 0 h 254"/>
                <a:gd name="T4" fmla="*/ 2147483646 w 207"/>
                <a:gd name="T5" fmla="*/ 2147483646 h 254"/>
                <a:gd name="T6" fmla="*/ 2147483646 w 207"/>
                <a:gd name="T7" fmla="*/ 2147483646 h 254"/>
                <a:gd name="T8" fmla="*/ 2147483646 w 207"/>
                <a:gd name="T9" fmla="*/ 2147483646 h 254"/>
                <a:gd name="T10" fmla="*/ 2147483646 w 207"/>
                <a:gd name="T11" fmla="*/ 2147483646 h 254"/>
                <a:gd name="T12" fmla="*/ 2147483646 w 207"/>
                <a:gd name="T13" fmla="*/ 2147483646 h 254"/>
                <a:gd name="T14" fmla="*/ 2147483646 w 207"/>
                <a:gd name="T15" fmla="*/ 2147483646 h 254"/>
                <a:gd name="T16" fmla="*/ 2147483646 w 207"/>
                <a:gd name="T17" fmla="*/ 2147483646 h 254"/>
                <a:gd name="T18" fmla="*/ 2147483646 w 207"/>
                <a:gd name="T19" fmla="*/ 2147483646 h 254"/>
                <a:gd name="T20" fmla="*/ 2147483646 w 207"/>
                <a:gd name="T21" fmla="*/ 2147483646 h 254"/>
                <a:gd name="T22" fmla="*/ 0 w 207"/>
                <a:gd name="T23" fmla="*/ 2147483646 h 254"/>
                <a:gd name="T24" fmla="*/ 0 w 207"/>
                <a:gd name="T25" fmla="*/ 0 h 254"/>
                <a:gd name="T26" fmla="*/ 2147483646 w 207"/>
                <a:gd name="T27" fmla="*/ 2147483646 h 254"/>
                <a:gd name="T28" fmla="*/ 2147483646 w 207"/>
                <a:gd name="T29" fmla="*/ 2147483646 h 254"/>
                <a:gd name="T30" fmla="*/ 2147483646 w 207"/>
                <a:gd name="T31" fmla="*/ 2147483646 h 254"/>
                <a:gd name="T32" fmla="*/ 2147483646 w 207"/>
                <a:gd name="T33" fmla="*/ 2147483646 h 254"/>
                <a:gd name="T34" fmla="*/ 2147483646 w 207"/>
                <a:gd name="T35" fmla="*/ 2147483646 h 254"/>
                <a:gd name="T36" fmla="*/ 2147483646 w 207"/>
                <a:gd name="T37" fmla="*/ 2147483646 h 254"/>
                <a:gd name="T38" fmla="*/ 2147483646 w 207"/>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7" h="254">
                  <a:moveTo>
                    <a:pt x="0" y="0"/>
                  </a:moveTo>
                  <a:cubicBezTo>
                    <a:pt x="108" y="0"/>
                    <a:pt x="108" y="0"/>
                    <a:pt x="108" y="0"/>
                  </a:cubicBezTo>
                  <a:cubicBezTo>
                    <a:pt x="139" y="0"/>
                    <a:pt x="163" y="9"/>
                    <a:pt x="179" y="25"/>
                  </a:cubicBezTo>
                  <a:cubicBezTo>
                    <a:pt x="191" y="38"/>
                    <a:pt x="198" y="55"/>
                    <a:pt x="198" y="75"/>
                  </a:cubicBezTo>
                  <a:cubicBezTo>
                    <a:pt x="198" y="76"/>
                    <a:pt x="198" y="76"/>
                    <a:pt x="198" y="76"/>
                  </a:cubicBezTo>
                  <a:cubicBezTo>
                    <a:pt x="198" y="118"/>
                    <a:pt x="170" y="143"/>
                    <a:pt x="130" y="150"/>
                  </a:cubicBezTo>
                  <a:cubicBezTo>
                    <a:pt x="207" y="254"/>
                    <a:pt x="207" y="254"/>
                    <a:pt x="207" y="254"/>
                  </a:cubicBezTo>
                  <a:cubicBezTo>
                    <a:pt x="173" y="254"/>
                    <a:pt x="173" y="254"/>
                    <a:pt x="173" y="254"/>
                  </a:cubicBezTo>
                  <a:cubicBezTo>
                    <a:pt x="100" y="155"/>
                    <a:pt x="100" y="155"/>
                    <a:pt x="100" y="155"/>
                  </a:cubicBezTo>
                  <a:cubicBezTo>
                    <a:pt x="28" y="155"/>
                    <a:pt x="28" y="155"/>
                    <a:pt x="28" y="155"/>
                  </a:cubicBezTo>
                  <a:cubicBezTo>
                    <a:pt x="28" y="254"/>
                    <a:pt x="28" y="254"/>
                    <a:pt x="28" y="254"/>
                  </a:cubicBezTo>
                  <a:cubicBezTo>
                    <a:pt x="0" y="254"/>
                    <a:pt x="0" y="254"/>
                    <a:pt x="0" y="254"/>
                  </a:cubicBezTo>
                  <a:lnTo>
                    <a:pt x="0" y="0"/>
                  </a:lnTo>
                  <a:close/>
                  <a:moveTo>
                    <a:pt x="105" y="129"/>
                  </a:moveTo>
                  <a:cubicBezTo>
                    <a:pt x="143" y="129"/>
                    <a:pt x="170" y="110"/>
                    <a:pt x="170" y="77"/>
                  </a:cubicBezTo>
                  <a:cubicBezTo>
                    <a:pt x="170" y="76"/>
                    <a:pt x="170" y="76"/>
                    <a:pt x="170" y="76"/>
                  </a:cubicBezTo>
                  <a:cubicBezTo>
                    <a:pt x="170" y="45"/>
                    <a:pt x="146" y="26"/>
                    <a:pt x="106" y="26"/>
                  </a:cubicBezTo>
                  <a:cubicBezTo>
                    <a:pt x="28" y="26"/>
                    <a:pt x="28" y="26"/>
                    <a:pt x="28" y="26"/>
                  </a:cubicBezTo>
                  <a:cubicBezTo>
                    <a:pt x="28" y="129"/>
                    <a:pt x="28" y="129"/>
                    <a:pt x="28" y="129"/>
                  </a:cubicBezTo>
                  <a:lnTo>
                    <a:pt x="105" y="129"/>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 name="Freeform 7">
              <a:extLst>
                <a:ext uri="{FF2B5EF4-FFF2-40B4-BE49-F238E27FC236}">
                  <a16:creationId xmlns:a16="http://schemas.microsoft.com/office/drawing/2014/main" id="{1EC7DA4D-5284-A89B-FB66-7AA6BB526BF4}"/>
                </a:ext>
              </a:extLst>
            </p:cNvPr>
            <p:cNvSpPr>
              <a:spLocks noEditPoints="1"/>
            </p:cNvSpPr>
            <p:nvPr/>
          </p:nvSpPr>
          <p:spPr bwMode="gray">
            <a:xfrm>
              <a:off x="2219325" y="5437188"/>
              <a:ext cx="946150" cy="958850"/>
            </a:xfrm>
            <a:custGeom>
              <a:avLst/>
              <a:gdLst>
                <a:gd name="T0" fmla="*/ 2147483646 w 596"/>
                <a:gd name="T1" fmla="*/ 2147483646 h 604"/>
                <a:gd name="T2" fmla="*/ 2147483646 w 596"/>
                <a:gd name="T3" fmla="*/ 2147483646 h 604"/>
                <a:gd name="T4" fmla="*/ 2147483646 w 596"/>
                <a:gd name="T5" fmla="*/ 2147483646 h 604"/>
                <a:gd name="T6" fmla="*/ 2147483646 w 596"/>
                <a:gd name="T7" fmla="*/ 2147483646 h 604"/>
                <a:gd name="T8" fmla="*/ 2147483646 w 596"/>
                <a:gd name="T9" fmla="*/ 0 h 604"/>
                <a:gd name="T10" fmla="*/ 0 w 596"/>
                <a:gd name="T11" fmla="*/ 2147483646 h 604"/>
                <a:gd name="T12" fmla="*/ 2147483646 w 596"/>
                <a:gd name="T13" fmla="*/ 2147483646 h 604"/>
                <a:gd name="T14" fmla="*/ 2147483646 w 596"/>
                <a:gd name="T15" fmla="*/ 2147483646 h 604"/>
                <a:gd name="T16" fmla="*/ 2147483646 w 596"/>
                <a:gd name="T17" fmla="*/ 2147483646 h 604"/>
                <a:gd name="T18" fmla="*/ 2147483646 w 596"/>
                <a:gd name="T19" fmla="*/ 2147483646 h 604"/>
                <a:gd name="T20" fmla="*/ 2147483646 w 596"/>
                <a:gd name="T21" fmla="*/ 2147483646 h 604"/>
                <a:gd name="T22" fmla="*/ 2147483646 w 596"/>
                <a:gd name="T23" fmla="*/ 0 h 604"/>
                <a:gd name="T24" fmla="*/ 2147483646 w 596"/>
                <a:gd name="T25" fmla="*/ 0 h 6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6" h="604">
                  <a:moveTo>
                    <a:pt x="299" y="80"/>
                  </a:moveTo>
                  <a:lnTo>
                    <a:pt x="430" y="385"/>
                  </a:lnTo>
                  <a:lnTo>
                    <a:pt x="163" y="385"/>
                  </a:lnTo>
                  <a:lnTo>
                    <a:pt x="299" y="80"/>
                  </a:lnTo>
                  <a:close/>
                  <a:moveTo>
                    <a:pt x="268" y="0"/>
                  </a:moveTo>
                  <a:lnTo>
                    <a:pt x="0" y="604"/>
                  </a:lnTo>
                  <a:lnTo>
                    <a:pt x="67" y="604"/>
                  </a:lnTo>
                  <a:lnTo>
                    <a:pt x="137" y="446"/>
                  </a:lnTo>
                  <a:lnTo>
                    <a:pt x="458" y="446"/>
                  </a:lnTo>
                  <a:lnTo>
                    <a:pt x="526" y="604"/>
                  </a:lnTo>
                  <a:lnTo>
                    <a:pt x="596" y="604"/>
                  </a:lnTo>
                  <a:lnTo>
                    <a:pt x="329" y="0"/>
                  </a:lnTo>
                  <a:lnTo>
                    <a:pt x="268"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5" name="Freeform 8">
              <a:extLst>
                <a:ext uri="{FF2B5EF4-FFF2-40B4-BE49-F238E27FC236}">
                  <a16:creationId xmlns:a16="http://schemas.microsoft.com/office/drawing/2014/main" id="{052194D6-C9A6-E9C3-2D31-3B6A6E4DBBF9}"/>
                </a:ext>
              </a:extLst>
            </p:cNvPr>
            <p:cNvSpPr>
              <a:spLocks/>
            </p:cNvSpPr>
            <p:nvPr/>
          </p:nvSpPr>
          <p:spPr bwMode="gray">
            <a:xfrm>
              <a:off x="3321050" y="5429250"/>
              <a:ext cx="839788" cy="982663"/>
            </a:xfrm>
            <a:custGeom>
              <a:avLst/>
              <a:gdLst>
                <a:gd name="T0" fmla="*/ 0 w 226"/>
                <a:gd name="T1" fmla="*/ 2147483646 h 262"/>
                <a:gd name="T2" fmla="*/ 0 w 226"/>
                <a:gd name="T3" fmla="*/ 2147483646 h 262"/>
                <a:gd name="T4" fmla="*/ 2147483646 w 226"/>
                <a:gd name="T5" fmla="*/ 0 h 262"/>
                <a:gd name="T6" fmla="*/ 2147483646 w 226"/>
                <a:gd name="T7" fmla="*/ 2147483646 h 262"/>
                <a:gd name="T8" fmla="*/ 2147483646 w 226"/>
                <a:gd name="T9" fmla="*/ 2147483646 h 262"/>
                <a:gd name="T10" fmla="*/ 2147483646 w 226"/>
                <a:gd name="T11" fmla="*/ 2147483646 h 262"/>
                <a:gd name="T12" fmla="*/ 2147483646 w 226"/>
                <a:gd name="T13" fmla="*/ 2147483646 h 262"/>
                <a:gd name="T14" fmla="*/ 2147483646 w 226"/>
                <a:gd name="T15" fmla="*/ 2147483646 h 262"/>
                <a:gd name="T16" fmla="*/ 2147483646 w 226"/>
                <a:gd name="T17" fmla="*/ 2147483646 h 262"/>
                <a:gd name="T18" fmla="*/ 2147483646 w 226"/>
                <a:gd name="T19" fmla="*/ 2147483646 h 262"/>
                <a:gd name="T20" fmla="*/ 2147483646 w 226"/>
                <a:gd name="T21" fmla="*/ 2147483646 h 262"/>
                <a:gd name="T22" fmla="*/ 2147483646 w 226"/>
                <a:gd name="T23" fmla="*/ 2147483646 h 262"/>
                <a:gd name="T24" fmla="*/ 0 w 226"/>
                <a:gd name="T25" fmla="*/ 2147483646 h 2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6" h="262">
                  <a:moveTo>
                    <a:pt x="0" y="132"/>
                  </a:moveTo>
                  <a:cubicBezTo>
                    <a:pt x="0" y="131"/>
                    <a:pt x="0" y="131"/>
                    <a:pt x="0" y="131"/>
                  </a:cubicBezTo>
                  <a:cubicBezTo>
                    <a:pt x="0" y="59"/>
                    <a:pt x="53" y="0"/>
                    <a:pt x="127" y="0"/>
                  </a:cubicBezTo>
                  <a:cubicBezTo>
                    <a:pt x="172" y="0"/>
                    <a:pt x="199" y="16"/>
                    <a:pt x="224" y="40"/>
                  </a:cubicBezTo>
                  <a:cubicBezTo>
                    <a:pt x="205" y="61"/>
                    <a:pt x="205" y="61"/>
                    <a:pt x="205" y="61"/>
                  </a:cubicBezTo>
                  <a:cubicBezTo>
                    <a:pt x="184" y="41"/>
                    <a:pt x="160" y="26"/>
                    <a:pt x="126" y="26"/>
                  </a:cubicBezTo>
                  <a:cubicBezTo>
                    <a:pt x="71" y="26"/>
                    <a:pt x="29" y="72"/>
                    <a:pt x="29" y="130"/>
                  </a:cubicBezTo>
                  <a:cubicBezTo>
                    <a:pt x="29" y="131"/>
                    <a:pt x="29" y="131"/>
                    <a:pt x="29" y="131"/>
                  </a:cubicBezTo>
                  <a:cubicBezTo>
                    <a:pt x="29" y="190"/>
                    <a:pt x="71" y="236"/>
                    <a:pt x="126" y="236"/>
                  </a:cubicBezTo>
                  <a:cubicBezTo>
                    <a:pt x="161" y="236"/>
                    <a:pt x="183" y="222"/>
                    <a:pt x="207" y="199"/>
                  </a:cubicBezTo>
                  <a:cubicBezTo>
                    <a:pt x="226" y="217"/>
                    <a:pt x="226" y="217"/>
                    <a:pt x="226" y="217"/>
                  </a:cubicBezTo>
                  <a:cubicBezTo>
                    <a:pt x="200" y="244"/>
                    <a:pt x="171" y="262"/>
                    <a:pt x="126" y="262"/>
                  </a:cubicBezTo>
                  <a:cubicBezTo>
                    <a:pt x="53" y="262"/>
                    <a:pt x="0" y="204"/>
                    <a:pt x="0" y="132"/>
                  </a:cubicBezTo>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 name="Freeform 9">
              <a:extLst>
                <a:ext uri="{FF2B5EF4-FFF2-40B4-BE49-F238E27FC236}">
                  <a16:creationId xmlns:a16="http://schemas.microsoft.com/office/drawing/2014/main" id="{5C528BC1-CC82-FFD4-101E-494BD3E478DE}"/>
                </a:ext>
              </a:extLst>
            </p:cNvPr>
            <p:cNvSpPr>
              <a:spLocks/>
            </p:cNvSpPr>
            <p:nvPr/>
          </p:nvSpPr>
          <p:spPr bwMode="gray">
            <a:xfrm>
              <a:off x="446405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Freeform 10">
              <a:extLst>
                <a:ext uri="{FF2B5EF4-FFF2-40B4-BE49-F238E27FC236}">
                  <a16:creationId xmlns:a16="http://schemas.microsoft.com/office/drawing/2014/main" id="{8B98871E-4C73-8C3E-ADD3-47A4D7A3652E}"/>
                </a:ext>
              </a:extLst>
            </p:cNvPr>
            <p:cNvSpPr>
              <a:spLocks/>
            </p:cNvSpPr>
            <p:nvPr/>
          </p:nvSpPr>
          <p:spPr bwMode="gray">
            <a:xfrm>
              <a:off x="534035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3"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11">
              <a:extLst>
                <a:ext uri="{FF2B5EF4-FFF2-40B4-BE49-F238E27FC236}">
                  <a16:creationId xmlns:a16="http://schemas.microsoft.com/office/drawing/2014/main" id="{C059E07B-AE99-DF1A-5318-D4770598F919}"/>
                </a:ext>
              </a:extLst>
            </p:cNvPr>
            <p:cNvSpPr>
              <a:spLocks/>
            </p:cNvSpPr>
            <p:nvPr/>
          </p:nvSpPr>
          <p:spPr bwMode="gray">
            <a:xfrm>
              <a:off x="5778500" y="5445125"/>
              <a:ext cx="895350" cy="955675"/>
            </a:xfrm>
            <a:custGeom>
              <a:avLst/>
              <a:gdLst>
                <a:gd name="T0" fmla="*/ 2147483646 w 564"/>
                <a:gd name="T1" fmla="*/ 0 h 602"/>
                <a:gd name="T2" fmla="*/ 2147483646 w 564"/>
                <a:gd name="T3" fmla="*/ 2147483646 h 602"/>
                <a:gd name="T4" fmla="*/ 2147483646 w 564"/>
                <a:gd name="T5" fmla="*/ 0 h 602"/>
                <a:gd name="T6" fmla="*/ 0 w 564"/>
                <a:gd name="T7" fmla="*/ 0 h 602"/>
                <a:gd name="T8" fmla="*/ 2147483646 w 564"/>
                <a:gd name="T9" fmla="*/ 2147483646 h 602"/>
                <a:gd name="T10" fmla="*/ 2147483646 w 564"/>
                <a:gd name="T11" fmla="*/ 2147483646 h 602"/>
                <a:gd name="T12" fmla="*/ 2147483646 w 564"/>
                <a:gd name="T13" fmla="*/ 0 h 602"/>
                <a:gd name="T14" fmla="*/ 2147483646 w 564"/>
                <a:gd name="T15" fmla="*/ 0 h 6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4" h="602">
                  <a:moveTo>
                    <a:pt x="491" y="0"/>
                  </a:moveTo>
                  <a:lnTo>
                    <a:pt x="283" y="517"/>
                  </a:lnTo>
                  <a:lnTo>
                    <a:pt x="75" y="0"/>
                  </a:lnTo>
                  <a:lnTo>
                    <a:pt x="0" y="0"/>
                  </a:lnTo>
                  <a:lnTo>
                    <a:pt x="253" y="602"/>
                  </a:lnTo>
                  <a:lnTo>
                    <a:pt x="311" y="602"/>
                  </a:lnTo>
                  <a:lnTo>
                    <a:pt x="564" y="0"/>
                  </a:lnTo>
                  <a:lnTo>
                    <a:pt x="491"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12">
              <a:extLst>
                <a:ext uri="{FF2B5EF4-FFF2-40B4-BE49-F238E27FC236}">
                  <a16:creationId xmlns:a16="http://schemas.microsoft.com/office/drawing/2014/main" id="{77FA1003-1039-CBA2-C830-7EDD992F25EF}"/>
                </a:ext>
              </a:extLst>
            </p:cNvPr>
            <p:cNvSpPr>
              <a:spLocks/>
            </p:cNvSpPr>
            <p:nvPr/>
          </p:nvSpPr>
          <p:spPr bwMode="gray">
            <a:xfrm>
              <a:off x="6921500" y="5445125"/>
              <a:ext cx="679450" cy="950913"/>
            </a:xfrm>
            <a:custGeom>
              <a:avLst/>
              <a:gdLst>
                <a:gd name="T0" fmla="*/ 0 w 428"/>
                <a:gd name="T1" fmla="*/ 0 h 599"/>
                <a:gd name="T2" fmla="*/ 0 w 428"/>
                <a:gd name="T3" fmla="*/ 2147483646 h 599"/>
                <a:gd name="T4" fmla="*/ 2147483646 w 428"/>
                <a:gd name="T5" fmla="*/ 2147483646 h 599"/>
                <a:gd name="T6" fmla="*/ 2147483646 w 428"/>
                <a:gd name="T7" fmla="*/ 2147483646 h 599"/>
                <a:gd name="T8" fmla="*/ 2147483646 w 428"/>
                <a:gd name="T9" fmla="*/ 2147483646 h 599"/>
                <a:gd name="T10" fmla="*/ 2147483646 w 428"/>
                <a:gd name="T11" fmla="*/ 2147483646 h 599"/>
                <a:gd name="T12" fmla="*/ 2147483646 w 428"/>
                <a:gd name="T13" fmla="*/ 2147483646 h 599"/>
                <a:gd name="T14" fmla="*/ 2147483646 w 428"/>
                <a:gd name="T15" fmla="*/ 2147483646 h 599"/>
                <a:gd name="T16" fmla="*/ 2147483646 w 428"/>
                <a:gd name="T17" fmla="*/ 2147483646 h 599"/>
                <a:gd name="T18" fmla="*/ 2147483646 w 428"/>
                <a:gd name="T19" fmla="*/ 2147483646 h 599"/>
                <a:gd name="T20" fmla="*/ 2147483646 w 428"/>
                <a:gd name="T21" fmla="*/ 2147483646 h 599"/>
                <a:gd name="T22" fmla="*/ 2147483646 w 428"/>
                <a:gd name="T23" fmla="*/ 0 h 599"/>
                <a:gd name="T24" fmla="*/ 0 w 428"/>
                <a:gd name="T25" fmla="*/ 0 h 5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8" h="599">
                  <a:moveTo>
                    <a:pt x="0" y="0"/>
                  </a:moveTo>
                  <a:lnTo>
                    <a:pt x="0" y="599"/>
                  </a:lnTo>
                  <a:lnTo>
                    <a:pt x="428" y="599"/>
                  </a:lnTo>
                  <a:lnTo>
                    <a:pt x="428" y="538"/>
                  </a:lnTo>
                  <a:lnTo>
                    <a:pt x="66" y="538"/>
                  </a:lnTo>
                  <a:lnTo>
                    <a:pt x="66" y="328"/>
                  </a:lnTo>
                  <a:lnTo>
                    <a:pt x="386" y="328"/>
                  </a:lnTo>
                  <a:lnTo>
                    <a:pt x="386" y="266"/>
                  </a:lnTo>
                  <a:lnTo>
                    <a:pt x="66" y="266"/>
                  </a:lnTo>
                  <a:lnTo>
                    <a:pt x="66" y="61"/>
                  </a:lnTo>
                  <a:lnTo>
                    <a:pt x="424" y="61"/>
                  </a:lnTo>
                  <a:lnTo>
                    <a:pt x="424"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13">
              <a:extLst>
                <a:ext uri="{FF2B5EF4-FFF2-40B4-BE49-F238E27FC236}">
                  <a16:creationId xmlns:a16="http://schemas.microsoft.com/office/drawing/2014/main" id="{B3B1EBA8-748D-F3FE-EA1A-4BA4008C4A6A}"/>
                </a:ext>
              </a:extLst>
            </p:cNvPr>
            <p:cNvSpPr>
              <a:spLocks/>
            </p:cNvSpPr>
            <p:nvPr/>
          </p:nvSpPr>
          <p:spPr bwMode="gray">
            <a:xfrm>
              <a:off x="7880350" y="5445125"/>
              <a:ext cx="627063" cy="950913"/>
            </a:xfrm>
            <a:custGeom>
              <a:avLst/>
              <a:gdLst>
                <a:gd name="T0" fmla="*/ 0 w 395"/>
                <a:gd name="T1" fmla="*/ 0 h 599"/>
                <a:gd name="T2" fmla="*/ 0 w 395"/>
                <a:gd name="T3" fmla="*/ 2147483646 h 599"/>
                <a:gd name="T4" fmla="*/ 2147483646 w 395"/>
                <a:gd name="T5" fmla="*/ 2147483646 h 599"/>
                <a:gd name="T6" fmla="*/ 2147483646 w 395"/>
                <a:gd name="T7" fmla="*/ 2147483646 h 599"/>
                <a:gd name="T8" fmla="*/ 2147483646 w 395"/>
                <a:gd name="T9" fmla="*/ 2147483646 h 599"/>
                <a:gd name="T10" fmla="*/ 2147483646 w 395"/>
                <a:gd name="T11" fmla="*/ 0 h 599"/>
                <a:gd name="T12" fmla="*/ 0 w 395"/>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5" h="599">
                  <a:moveTo>
                    <a:pt x="0" y="0"/>
                  </a:moveTo>
                  <a:lnTo>
                    <a:pt x="0" y="599"/>
                  </a:lnTo>
                  <a:lnTo>
                    <a:pt x="395" y="599"/>
                  </a:lnTo>
                  <a:lnTo>
                    <a:pt x="395" y="535"/>
                  </a:lnTo>
                  <a:lnTo>
                    <a:pt x="65" y="535"/>
                  </a:lnTo>
                  <a:lnTo>
                    <a:pt x="65"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 name="Freeform 14">
              <a:extLst>
                <a:ext uri="{FF2B5EF4-FFF2-40B4-BE49-F238E27FC236}">
                  <a16:creationId xmlns:a16="http://schemas.microsoft.com/office/drawing/2014/main" id="{EFF2E624-E41C-68D5-F621-E929D538B536}"/>
                </a:ext>
              </a:extLst>
            </p:cNvPr>
            <p:cNvSpPr>
              <a:spLocks/>
            </p:cNvSpPr>
            <p:nvPr/>
          </p:nvSpPr>
          <p:spPr bwMode="gray">
            <a:xfrm>
              <a:off x="8767763" y="5445125"/>
              <a:ext cx="630238" cy="950913"/>
            </a:xfrm>
            <a:custGeom>
              <a:avLst/>
              <a:gdLst>
                <a:gd name="T0" fmla="*/ 0 w 397"/>
                <a:gd name="T1" fmla="*/ 0 h 599"/>
                <a:gd name="T2" fmla="*/ 0 w 397"/>
                <a:gd name="T3" fmla="*/ 2147483646 h 599"/>
                <a:gd name="T4" fmla="*/ 2147483646 w 397"/>
                <a:gd name="T5" fmla="*/ 2147483646 h 599"/>
                <a:gd name="T6" fmla="*/ 2147483646 w 397"/>
                <a:gd name="T7" fmla="*/ 2147483646 h 599"/>
                <a:gd name="T8" fmla="*/ 2147483646 w 397"/>
                <a:gd name="T9" fmla="*/ 2147483646 h 599"/>
                <a:gd name="T10" fmla="*/ 2147483646 w 397"/>
                <a:gd name="T11" fmla="*/ 0 h 599"/>
                <a:gd name="T12" fmla="*/ 0 w 397"/>
                <a:gd name="T13" fmla="*/ 0 h 5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 h="599">
                  <a:moveTo>
                    <a:pt x="0" y="0"/>
                  </a:moveTo>
                  <a:lnTo>
                    <a:pt x="0" y="599"/>
                  </a:lnTo>
                  <a:lnTo>
                    <a:pt x="397" y="599"/>
                  </a:lnTo>
                  <a:lnTo>
                    <a:pt x="397" y="535"/>
                  </a:lnTo>
                  <a:lnTo>
                    <a:pt x="68" y="535"/>
                  </a:lnTo>
                  <a:lnTo>
                    <a:pt x="68" y="0"/>
                  </a:lnTo>
                  <a:lnTo>
                    <a:pt x="0" y="0"/>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75" r:id="rId8"/>
    <p:sldLayoutId id="2147484087" r:id="rId9"/>
    <p:sldLayoutId id="2147484088" r:id="rId10"/>
    <p:sldLayoutId id="2147484089" r:id="rId11"/>
    <p:sldLayoutId id="2147484090" r:id="rId12"/>
    <p:sldLayoutId id="2147484076" r:id="rId13"/>
    <p:sldLayoutId id="2147484077" r:id="rId14"/>
    <p:sldLayoutId id="2147484078" r:id="rId15"/>
    <p:sldLayoutId id="2147484079" r:id="rId16"/>
    <p:sldLayoutId id="2147484091" r:id="rId17"/>
    <p:sldLayoutId id="2147484092" r:id="rId18"/>
    <p:sldLayoutId id="2147484093" r:id="rId19"/>
    <p:sldLayoutId id="2147484094" r:id="rId20"/>
    <p:sldLayoutId id="2147484095" r:id="rId21"/>
    <p:sldLayoutId id="2147484096" r:id="rId22"/>
    <p:sldLayoutId id="2147484097" r:id="rId23"/>
    <p:sldLayoutId id="2147484098" r:id="rId24"/>
    <p:sldLayoutId id="2147484099" r:id="rId25"/>
    <p:sldLayoutId id="2147484100" r:id="rId26"/>
    <p:sldLayoutId id="2147484101" r:id="rId27"/>
    <p:sldLayoutId id="2147484102" r:id="rId28"/>
    <p:sldLayoutId id="2147484103" r:id="rId29"/>
    <p:sldLayoutId id="2147484104" r:id="rId30"/>
    <p:sldLayoutId id="2147484105" r:id="rId31"/>
    <p:sldLayoutId id="2147484106" r:id="rId32"/>
    <p:sldLayoutId id="2147484107" r:id="rId33"/>
    <p:sldLayoutId id="2147484108" r:id="rId34"/>
    <p:sldLayoutId id="2147484109" r:id="rId35"/>
    <p:sldLayoutId id="2147484110" r:id="rId36"/>
    <p:sldLayoutId id="2147484111" r:id="rId37"/>
  </p:sldLayoutIdLst>
  <p:txStyles>
    <p:titleStyle>
      <a:lvl1pPr algn="l" defTabSz="912813" rtl="0" eaLnBrk="0" fontAlgn="base" hangingPunct="0">
        <a:lnSpc>
          <a:spcPct val="90000"/>
        </a:lnSpc>
        <a:spcBef>
          <a:spcPct val="0"/>
        </a:spcBef>
        <a:spcAft>
          <a:spcPct val="0"/>
        </a:spcAft>
        <a:defRPr sz="3200" kern="1200">
          <a:solidFill>
            <a:schemeClr val="bg2"/>
          </a:solidFill>
          <a:latin typeface="+mj-lt"/>
          <a:ea typeface="+mj-ea"/>
          <a:cs typeface="+mj-cs"/>
        </a:defRPr>
      </a:lvl1pPr>
      <a:lvl2pPr algn="l" defTabSz="912813" rtl="0" eaLnBrk="0" fontAlgn="base" hangingPunct="0">
        <a:lnSpc>
          <a:spcPct val="90000"/>
        </a:lnSpc>
        <a:spcBef>
          <a:spcPct val="0"/>
        </a:spcBef>
        <a:spcAft>
          <a:spcPct val="0"/>
        </a:spcAft>
        <a:defRPr sz="3200">
          <a:solidFill>
            <a:schemeClr val="bg2"/>
          </a:solidFill>
          <a:latin typeface="Arial" panose="020B0604020202020204" pitchFamily="34" charset="0"/>
        </a:defRPr>
      </a:lvl2pPr>
      <a:lvl3pPr algn="l" defTabSz="912813" rtl="0" eaLnBrk="0" fontAlgn="base" hangingPunct="0">
        <a:lnSpc>
          <a:spcPct val="90000"/>
        </a:lnSpc>
        <a:spcBef>
          <a:spcPct val="0"/>
        </a:spcBef>
        <a:spcAft>
          <a:spcPct val="0"/>
        </a:spcAft>
        <a:defRPr sz="3200">
          <a:solidFill>
            <a:schemeClr val="bg2"/>
          </a:solidFill>
          <a:latin typeface="Arial" panose="020B0604020202020204" pitchFamily="34" charset="0"/>
        </a:defRPr>
      </a:lvl3pPr>
      <a:lvl4pPr algn="l" defTabSz="912813" rtl="0" eaLnBrk="0" fontAlgn="base" hangingPunct="0">
        <a:lnSpc>
          <a:spcPct val="90000"/>
        </a:lnSpc>
        <a:spcBef>
          <a:spcPct val="0"/>
        </a:spcBef>
        <a:spcAft>
          <a:spcPct val="0"/>
        </a:spcAft>
        <a:defRPr sz="3200">
          <a:solidFill>
            <a:schemeClr val="bg2"/>
          </a:solidFill>
          <a:latin typeface="Arial" panose="020B0604020202020204" pitchFamily="34" charset="0"/>
        </a:defRPr>
      </a:lvl4pPr>
      <a:lvl5pPr algn="l" defTabSz="912813" rtl="0" eaLnBrk="0" fontAlgn="base" hangingPunct="0">
        <a:lnSpc>
          <a:spcPct val="90000"/>
        </a:lnSpc>
        <a:spcBef>
          <a:spcPct val="0"/>
        </a:spcBef>
        <a:spcAft>
          <a:spcPct val="0"/>
        </a:spcAft>
        <a:defRPr sz="3200">
          <a:solidFill>
            <a:schemeClr val="bg2"/>
          </a:solidFill>
          <a:latin typeface="Arial" panose="020B0604020202020204" pitchFamily="34" charset="0"/>
        </a:defRPr>
      </a:lvl5pPr>
      <a:lvl6pPr marL="457200" algn="l" defTabSz="912813" rtl="0" fontAlgn="base">
        <a:lnSpc>
          <a:spcPct val="90000"/>
        </a:lnSpc>
        <a:spcBef>
          <a:spcPct val="0"/>
        </a:spcBef>
        <a:spcAft>
          <a:spcPct val="0"/>
        </a:spcAft>
        <a:defRPr sz="3200">
          <a:solidFill>
            <a:schemeClr val="bg2"/>
          </a:solidFill>
          <a:latin typeface="Arial" panose="020B0604020202020204" pitchFamily="34" charset="0"/>
        </a:defRPr>
      </a:lvl6pPr>
      <a:lvl7pPr marL="914400" algn="l" defTabSz="912813" rtl="0" fontAlgn="base">
        <a:lnSpc>
          <a:spcPct val="90000"/>
        </a:lnSpc>
        <a:spcBef>
          <a:spcPct val="0"/>
        </a:spcBef>
        <a:spcAft>
          <a:spcPct val="0"/>
        </a:spcAft>
        <a:defRPr sz="3200">
          <a:solidFill>
            <a:schemeClr val="bg2"/>
          </a:solidFill>
          <a:latin typeface="Arial" panose="020B0604020202020204" pitchFamily="34" charset="0"/>
        </a:defRPr>
      </a:lvl7pPr>
      <a:lvl8pPr marL="1371600" algn="l" defTabSz="912813" rtl="0" fontAlgn="base">
        <a:lnSpc>
          <a:spcPct val="90000"/>
        </a:lnSpc>
        <a:spcBef>
          <a:spcPct val="0"/>
        </a:spcBef>
        <a:spcAft>
          <a:spcPct val="0"/>
        </a:spcAft>
        <a:defRPr sz="3200">
          <a:solidFill>
            <a:schemeClr val="bg2"/>
          </a:solidFill>
          <a:latin typeface="Arial" panose="020B0604020202020204" pitchFamily="34" charset="0"/>
        </a:defRPr>
      </a:lvl8pPr>
      <a:lvl9pPr marL="1828800" algn="l" defTabSz="912813" rtl="0" fontAlgn="base">
        <a:lnSpc>
          <a:spcPct val="90000"/>
        </a:lnSpc>
        <a:spcBef>
          <a:spcPct val="0"/>
        </a:spcBef>
        <a:spcAft>
          <a:spcPct val="0"/>
        </a:spcAft>
        <a:defRPr sz="3200">
          <a:solidFill>
            <a:schemeClr val="bg2"/>
          </a:solidFill>
          <a:latin typeface="Arial" panose="020B0604020202020204" pitchFamily="34" charset="0"/>
        </a:defRPr>
      </a:lvl9pPr>
    </p:titleStyle>
    <p:bodyStyle>
      <a:lvl1pPr marL="303213" indent="-303213" algn="l" defTabSz="912813" rtl="0" eaLnBrk="0" fontAlgn="base" hangingPunct="0">
        <a:spcBef>
          <a:spcPts val="600"/>
        </a:spcBef>
        <a:spcAft>
          <a:spcPct val="0"/>
        </a:spcAft>
        <a:buFont typeface="Arial" panose="020B0604020202020204" pitchFamily="34" charset="0"/>
        <a:buChar char="•"/>
        <a:defRPr sz="2400" kern="1200">
          <a:solidFill>
            <a:schemeClr val="tx1"/>
          </a:solidFill>
          <a:latin typeface="+mn-lt"/>
          <a:ea typeface="+mn-ea"/>
          <a:cs typeface="+mn-cs"/>
        </a:defRPr>
      </a:lvl1pPr>
      <a:lvl2pPr marL="687388" indent="-382588" algn="l" defTabSz="912813" rtl="0" eaLnBrk="0" fontAlgn="base" hangingPunct="0">
        <a:spcBef>
          <a:spcPts val="400"/>
        </a:spcBef>
        <a:spcAft>
          <a:spcPct val="0"/>
        </a:spcAft>
        <a:buFont typeface="Arial" panose="020B0604020202020204" pitchFamily="34" charset="0"/>
        <a:buChar char="–"/>
        <a:defRPr sz="2000" kern="1200">
          <a:solidFill>
            <a:schemeClr val="tx1"/>
          </a:solidFill>
          <a:latin typeface="+mn-lt"/>
          <a:ea typeface="+mn-ea"/>
          <a:cs typeface="+mn-cs"/>
        </a:defRPr>
      </a:lvl2pPr>
      <a:lvl3pPr marL="992188" indent="-225425" algn="l" defTabSz="912813" rtl="0" eaLnBrk="0" fontAlgn="base" hangingPunct="0">
        <a:spcBef>
          <a:spcPts val="300"/>
        </a:spcBef>
        <a:spcAft>
          <a:spcPct val="0"/>
        </a:spcAft>
        <a:buFont typeface="Arial" panose="020B0604020202020204" pitchFamily="34" charset="0"/>
        <a:buChar char="•"/>
        <a:defRPr kern="1200">
          <a:solidFill>
            <a:schemeClr val="tx1"/>
          </a:solidFill>
          <a:latin typeface="+mn-lt"/>
          <a:ea typeface="+mn-ea"/>
          <a:cs typeface="+mn-cs"/>
        </a:defRPr>
      </a:lvl3pPr>
      <a:lvl4pPr marL="1217613" indent="-225425" algn="l" defTabSz="912813" rtl="0" eaLnBrk="0" fontAlgn="base" hangingPunct="0">
        <a:spcBef>
          <a:spcPts val="300"/>
        </a:spcBef>
        <a:spcAft>
          <a:spcPct val="0"/>
        </a:spcAft>
        <a:buFont typeface="Arial" panose="020B0604020202020204" pitchFamily="34" charset="0"/>
        <a:buChar char="–"/>
        <a:defRPr kern="1200">
          <a:solidFill>
            <a:schemeClr val="tx1"/>
          </a:solidFill>
          <a:latin typeface="+mn-lt"/>
          <a:ea typeface="+mn-ea"/>
          <a:cs typeface="+mn-cs"/>
        </a:defRPr>
      </a:lvl4pPr>
      <a:lvl5pPr marL="1444625" indent="-225425" algn="l" defTabSz="912813" rtl="0" eaLnBrk="0" fontAlgn="base" hangingPunct="0">
        <a:spcBef>
          <a:spcPts val="3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www.nytimes.com/2023/06/22/us/politics/train-derailment-east-palestine-ntsb.html"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mailto:steven.cook@bracewell.com" TargetMode="External"/><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4A546293-9F2B-DB9C-4A44-E8DA53C2E012}"/>
              </a:ext>
            </a:extLst>
          </p:cNvPr>
          <p:cNvPicPr>
            <a:picLocks noGrp="1" noChangeAspect="1"/>
          </p:cNvPicPr>
          <p:nvPr>
            <p:ph type="pic" sz="quarter" idx="16"/>
          </p:nvPr>
        </p:nvPicPr>
        <p:blipFill rotWithShape="1">
          <a:blip r:embed="rId3"/>
          <a:srcRect t="14427" b="14427"/>
          <a:stretch/>
        </p:blipFill>
        <p:spPr>
          <a:xfrm>
            <a:off x="146304" y="448056"/>
            <a:ext cx="11830182" cy="5622417"/>
          </a:xfrm>
        </p:spPr>
      </p:pic>
      <p:sp>
        <p:nvSpPr>
          <p:cNvPr id="6" name="Text Placeholder 5">
            <a:extLst>
              <a:ext uri="{FF2B5EF4-FFF2-40B4-BE49-F238E27FC236}">
                <a16:creationId xmlns:a16="http://schemas.microsoft.com/office/drawing/2014/main" id="{3F7E5DB5-F738-2C35-22F9-3A8D8B69EF10}"/>
              </a:ext>
            </a:extLst>
          </p:cNvPr>
          <p:cNvSpPr>
            <a:spLocks noGrp="1"/>
          </p:cNvSpPr>
          <p:nvPr>
            <p:ph type="body" sz="quarter" idx="17"/>
          </p:nvPr>
        </p:nvSpPr>
        <p:spPr>
          <a:xfrm>
            <a:off x="530352" y="787527"/>
            <a:ext cx="5851525" cy="4149725"/>
          </a:xfrm>
        </p:spPr>
        <p:txBody>
          <a:bodyPr rtlCol="0">
            <a:noAutofit/>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all" spc="133" normalizeH="0" baseline="0" noProof="0" dirty="0">
                <a:ln>
                  <a:noFill/>
                </a:ln>
                <a:solidFill>
                  <a:prstClr val="black"/>
                </a:solidFill>
                <a:effectLst/>
                <a:uLnTx/>
                <a:uFillTx/>
                <a:latin typeface="Arial"/>
                <a:ea typeface="+mn-ea"/>
                <a:cs typeface="+mn-cs"/>
              </a:rPr>
              <a:t>2023 Texas ENVIRONMENTAL SUPERCONFERNCE</a:t>
            </a:r>
          </a:p>
          <a:p>
            <a:pPr defTabSz="914377" eaLnBrk="1" fontAlgn="auto" hangingPunct="1">
              <a:spcAft>
                <a:spcPts val="0"/>
              </a:spcAft>
              <a:defRPr/>
            </a:pPr>
            <a:r>
              <a:rPr lang="en-US" sz="3600" dirty="0"/>
              <a:t>Fallout from Ohio Train Derailment </a:t>
            </a:r>
            <a:br>
              <a:rPr lang="en-US" sz="3600" dirty="0"/>
            </a:br>
            <a:r>
              <a:rPr lang="en-US" sz="2000" dirty="0"/>
              <a:t>Legal – Political – Radioactive?</a:t>
            </a:r>
          </a:p>
          <a:p>
            <a:pPr marL="0" marR="0" lvl="0" indent="0" algn="l" defTabSz="912813"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Arial"/>
                <a:ea typeface="+mn-ea"/>
                <a:cs typeface="+mn-cs"/>
              </a:rPr>
              <a:t>Steven Cook</a:t>
            </a:r>
          </a:p>
          <a:p>
            <a:pPr marL="0" marR="0" lvl="0" indent="0" algn="l" defTabSz="912813"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Arial"/>
                <a:ea typeface="+mn-ea"/>
                <a:cs typeface="+mn-cs"/>
              </a:rPr>
              <a:t>Of Counsel</a:t>
            </a:r>
          </a:p>
          <a:p>
            <a:pPr marL="0" marR="0" lvl="0" indent="0" algn="l" defTabSz="912813"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Arial"/>
                <a:ea typeface="+mn-ea"/>
                <a:cs typeface="+mn-cs"/>
              </a:rPr>
              <a:t>Bracewell LLP</a:t>
            </a:r>
          </a:p>
          <a:p>
            <a:pPr marL="0" marR="0" lvl="0" indent="0" algn="l" defTabSz="912813"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2813"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Arial"/>
                <a:ea typeface="+mn-ea"/>
                <a:cs typeface="+mn-cs"/>
              </a:rPr>
              <a:t>August 3, 2023</a:t>
            </a:r>
          </a:p>
          <a:p>
            <a:pPr defTabSz="914377" eaLnBrk="1" fontAlgn="auto" hangingPunct="1">
              <a:spcAft>
                <a:spcPts val="0"/>
              </a:spcAft>
              <a:defRPr/>
            </a:pPr>
            <a:endParaRPr lang="en-US" dirty="0"/>
          </a:p>
        </p:txBody>
      </p:sp>
      <p:sp>
        <p:nvSpPr>
          <p:cNvPr id="4" name="Title 3">
            <a:extLst>
              <a:ext uri="{FF2B5EF4-FFF2-40B4-BE49-F238E27FC236}">
                <a16:creationId xmlns:a16="http://schemas.microsoft.com/office/drawing/2014/main" id="{4FD7636E-079B-914B-38E4-0EAD5C42B870}"/>
              </a:ext>
            </a:extLst>
          </p:cNvPr>
          <p:cNvSpPr>
            <a:spLocks noGrp="1"/>
          </p:cNvSpPr>
          <p:nvPr>
            <p:ph type="title"/>
          </p:nvPr>
        </p:nvSpPr>
        <p:spPr>
          <a:xfrm>
            <a:off x="530352" y="787527"/>
            <a:ext cx="5851525" cy="4149725"/>
          </a:xfrm>
        </p:spPr>
        <p:txBody>
          <a:bodyPr rtlCol="0">
            <a:noAutofit/>
          </a:bodyPr>
          <a:lstStyle/>
          <a:p>
            <a:pPr defTabSz="914377" eaLnBrk="1" fontAlgn="auto" hangingPunct="1">
              <a:spcAft>
                <a:spcPts val="0"/>
              </a:spcAft>
              <a:defRPr/>
            </a:pPr>
            <a:br>
              <a:rPr lang="en-US" sz="2800" dirty="0"/>
            </a:br>
            <a:endParaRPr lang="en-US"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86A01-7BD1-80BA-4156-84D253E03671}"/>
              </a:ext>
            </a:extLst>
          </p:cNvPr>
          <p:cNvSpPr>
            <a:spLocks noGrp="1"/>
          </p:cNvSpPr>
          <p:nvPr>
            <p:ph type="title"/>
          </p:nvPr>
        </p:nvSpPr>
        <p:spPr/>
        <p:txBody>
          <a:bodyPr/>
          <a:lstStyle/>
          <a:p>
            <a:r>
              <a:rPr lang="en-US" dirty="0"/>
              <a:t>The Value of This Map</a:t>
            </a:r>
          </a:p>
        </p:txBody>
      </p:sp>
      <p:pic>
        <p:nvPicPr>
          <p:cNvPr id="6" name="Picture Placeholder 5">
            <a:extLst>
              <a:ext uri="{FF2B5EF4-FFF2-40B4-BE49-F238E27FC236}">
                <a16:creationId xmlns:a16="http://schemas.microsoft.com/office/drawing/2014/main" id="{C69ED650-25B5-E312-76F9-9CC3F2CC3650}"/>
              </a:ext>
            </a:extLst>
          </p:cNvPr>
          <p:cNvPicPr>
            <a:picLocks noGrp="1" noChangeAspect="1"/>
          </p:cNvPicPr>
          <p:nvPr>
            <p:ph type="pic" sz="quarter" idx="14"/>
          </p:nvPr>
        </p:nvPicPr>
        <p:blipFill>
          <a:blip r:embed="rId3"/>
          <a:srcRect l="937" r="937"/>
          <a:stretch>
            <a:fillRect/>
          </a:stretch>
        </p:blipFill>
        <p:spPr>
          <a:xfrm>
            <a:off x="3011658" y="1222089"/>
            <a:ext cx="8732286" cy="4986687"/>
          </a:xfrm>
          <a:prstGeom prst="rect">
            <a:avLst/>
          </a:prstGeom>
        </p:spPr>
      </p:pic>
      <p:sp>
        <p:nvSpPr>
          <p:cNvPr id="7" name="Content Placeholder 6">
            <a:extLst>
              <a:ext uri="{FF2B5EF4-FFF2-40B4-BE49-F238E27FC236}">
                <a16:creationId xmlns:a16="http://schemas.microsoft.com/office/drawing/2014/main" id="{C1947DFC-F7EA-4CC4-89AA-4CBBE11A2FF2}"/>
              </a:ext>
            </a:extLst>
          </p:cNvPr>
          <p:cNvSpPr>
            <a:spLocks noGrp="1"/>
          </p:cNvSpPr>
          <p:nvPr>
            <p:ph sz="half" idx="13"/>
          </p:nvPr>
        </p:nvSpPr>
        <p:spPr>
          <a:xfrm>
            <a:off x="623045" y="1369485"/>
            <a:ext cx="2266459" cy="4614431"/>
          </a:xfrm>
        </p:spPr>
        <p:txBody>
          <a:bodyPr/>
          <a:lstStyle/>
          <a:p>
            <a:r>
              <a:rPr lang="en-US" sz="2000" dirty="0"/>
              <a:t>Is it safe to drink the water?</a:t>
            </a:r>
          </a:p>
          <a:p>
            <a:endParaRPr lang="en-US" sz="2000" dirty="0"/>
          </a:p>
          <a:p>
            <a:r>
              <a:rPr lang="en-US" sz="2000" dirty="0"/>
              <a:t>Will you drink this glass of water?</a:t>
            </a:r>
          </a:p>
          <a:p>
            <a:endParaRPr lang="en-US" dirty="0"/>
          </a:p>
        </p:txBody>
      </p:sp>
    </p:spTree>
    <p:extLst>
      <p:ext uri="{BB962C8B-B14F-4D97-AF65-F5344CB8AC3E}">
        <p14:creationId xmlns:p14="http://schemas.microsoft.com/office/powerpoint/2010/main" val="3603894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5F1CAC-1937-0AE0-15E1-386F7FDBDFC9}"/>
              </a:ext>
            </a:extLst>
          </p:cNvPr>
          <p:cNvSpPr>
            <a:spLocks noGrp="1"/>
          </p:cNvSpPr>
          <p:nvPr>
            <p:ph type="title"/>
          </p:nvPr>
        </p:nvSpPr>
        <p:spPr/>
        <p:txBody>
          <a:bodyPr/>
          <a:lstStyle/>
          <a:p>
            <a:r>
              <a:rPr lang="en-US" dirty="0"/>
              <a:t>Questions morph over time</a:t>
            </a:r>
          </a:p>
        </p:txBody>
      </p:sp>
      <p:sp>
        <p:nvSpPr>
          <p:cNvPr id="6" name="Content Placeholder 5">
            <a:extLst>
              <a:ext uri="{FF2B5EF4-FFF2-40B4-BE49-F238E27FC236}">
                <a16:creationId xmlns:a16="http://schemas.microsoft.com/office/drawing/2014/main" id="{23C90E16-05D6-7E9C-2C22-A71A4CD143D9}"/>
              </a:ext>
            </a:extLst>
          </p:cNvPr>
          <p:cNvSpPr>
            <a:spLocks noGrp="1"/>
          </p:cNvSpPr>
          <p:nvPr>
            <p:ph idx="1"/>
          </p:nvPr>
        </p:nvSpPr>
        <p:spPr/>
        <p:txBody>
          <a:bodyPr/>
          <a:lstStyle/>
          <a:p>
            <a:pPr algn="ctr"/>
            <a:endParaRPr lang="en-US" dirty="0"/>
          </a:p>
          <a:p>
            <a:pPr marL="0" indent="0" algn="ctr">
              <a:buNone/>
            </a:pPr>
            <a:r>
              <a:rPr lang="en-US" dirty="0"/>
              <a:t>What do you know? </a:t>
            </a:r>
          </a:p>
          <a:p>
            <a:pPr marL="0" indent="0" algn="ctr">
              <a:buNone/>
            </a:pPr>
            <a:endParaRPr lang="en-US" dirty="0"/>
          </a:p>
          <a:p>
            <a:pPr marL="0" indent="0" algn="ctr">
              <a:buNone/>
            </a:pPr>
            <a:r>
              <a:rPr lang="en-US" dirty="0"/>
              <a:t>Becomes</a:t>
            </a:r>
          </a:p>
          <a:p>
            <a:pPr marL="0" indent="0" algn="ctr">
              <a:buNone/>
            </a:pPr>
            <a:endParaRPr lang="en-US" dirty="0"/>
          </a:p>
          <a:p>
            <a:pPr marL="0" indent="0" algn="ctr">
              <a:buNone/>
            </a:pPr>
            <a:r>
              <a:rPr lang="en-US" dirty="0"/>
              <a:t>What do you know and when did you know it?</a:t>
            </a:r>
          </a:p>
          <a:p>
            <a:pPr marL="0" indent="0" algn="ctr">
              <a:buNone/>
            </a:pPr>
            <a:endParaRPr lang="en-US" dirty="0"/>
          </a:p>
          <a:p>
            <a:pPr marL="0" indent="0" algn="ctr">
              <a:buNone/>
            </a:pPr>
            <a:r>
              <a:rPr lang="en-US" dirty="0"/>
              <a:t>Becomes</a:t>
            </a:r>
          </a:p>
          <a:p>
            <a:pPr marL="0" indent="0" algn="ctr">
              <a:buNone/>
            </a:pPr>
            <a:endParaRPr lang="en-US" dirty="0"/>
          </a:p>
          <a:p>
            <a:pPr marL="0" indent="0" algn="ctr">
              <a:buNone/>
            </a:pPr>
            <a:r>
              <a:rPr lang="en-US" dirty="0"/>
              <a:t>What should you have known and when should you have known it?</a:t>
            </a:r>
          </a:p>
        </p:txBody>
      </p:sp>
    </p:spTree>
    <p:extLst>
      <p:ext uri="{BB962C8B-B14F-4D97-AF65-F5344CB8AC3E}">
        <p14:creationId xmlns:p14="http://schemas.microsoft.com/office/powerpoint/2010/main" val="4202391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D5238535-DD01-2829-9E76-A8A4C2320F6B}"/>
              </a:ext>
            </a:extLst>
          </p:cNvPr>
          <p:cNvSpPr>
            <a:spLocks noGrp="1" noChangeArrowheads="1"/>
          </p:cNvSpPr>
          <p:nvPr>
            <p:ph type="title"/>
          </p:nvPr>
        </p:nvSpPr>
        <p:spPr>
          <a:xfrm>
            <a:off x="611187" y="431799"/>
            <a:ext cx="10969625" cy="442913"/>
          </a:xfrm>
        </p:spPr>
        <p:txBody>
          <a:bodyPr/>
          <a:lstStyle/>
          <a:p>
            <a:r>
              <a:rPr lang="en-US" altLang="en-US" dirty="0"/>
              <a:t>Legal &amp; Political Fallout – a sampling</a:t>
            </a:r>
          </a:p>
        </p:txBody>
      </p:sp>
      <p:sp>
        <p:nvSpPr>
          <p:cNvPr id="56323" name="Text Placeholder 4">
            <a:extLst>
              <a:ext uri="{FF2B5EF4-FFF2-40B4-BE49-F238E27FC236}">
                <a16:creationId xmlns:a16="http://schemas.microsoft.com/office/drawing/2014/main" id="{845AB25D-2866-694D-5916-F62FBBB8905F}"/>
              </a:ext>
            </a:extLst>
          </p:cNvPr>
          <p:cNvSpPr>
            <a:spLocks noGrp="1" noChangeArrowheads="1"/>
          </p:cNvSpPr>
          <p:nvPr>
            <p:ph sz="half" idx="13"/>
          </p:nvPr>
        </p:nvSpPr>
        <p:spPr>
          <a:xfrm>
            <a:off x="622300" y="1370013"/>
            <a:ext cx="6829425" cy="4613275"/>
          </a:xfrm>
        </p:spPr>
        <p:txBody>
          <a:bodyPr/>
          <a:lstStyle/>
          <a:p>
            <a:pPr>
              <a:spcBef>
                <a:spcPct val="0"/>
              </a:spcBef>
            </a:pPr>
            <a:endParaRPr lang="en-US" altLang="en-US" dirty="0"/>
          </a:p>
          <a:p>
            <a:pPr>
              <a:spcBef>
                <a:spcPct val="0"/>
              </a:spcBef>
            </a:pPr>
            <a:r>
              <a:rPr lang="en-US" altLang="en-US" dirty="0"/>
              <a:t>USEPA Unilateral Order</a:t>
            </a:r>
          </a:p>
          <a:p>
            <a:pPr>
              <a:spcBef>
                <a:spcPct val="0"/>
              </a:spcBef>
            </a:pPr>
            <a:r>
              <a:rPr lang="en-US" altLang="en-US" dirty="0"/>
              <a:t>Ohio AG lawsuit</a:t>
            </a:r>
          </a:p>
          <a:p>
            <a:pPr>
              <a:spcBef>
                <a:spcPct val="0"/>
              </a:spcBef>
            </a:pPr>
            <a:r>
              <a:rPr lang="en-US" altLang="en-US" dirty="0"/>
              <a:t>DOJ Enforcement </a:t>
            </a:r>
          </a:p>
          <a:p>
            <a:pPr>
              <a:spcBef>
                <a:spcPct val="0"/>
              </a:spcBef>
            </a:pPr>
            <a:r>
              <a:rPr lang="en-US" altLang="en-US" dirty="0"/>
              <a:t>Investigations aplenty</a:t>
            </a:r>
          </a:p>
          <a:p>
            <a:pPr>
              <a:spcBef>
                <a:spcPct val="0"/>
              </a:spcBef>
            </a:pPr>
            <a:r>
              <a:rPr lang="en-US" altLang="en-US" dirty="0"/>
              <a:t>Class actions</a:t>
            </a:r>
          </a:p>
          <a:p>
            <a:pPr>
              <a:spcBef>
                <a:spcPct val="0"/>
              </a:spcBef>
            </a:pPr>
            <a:r>
              <a:rPr lang="en-US" altLang="en-US" dirty="0"/>
              <a:t>NGO calls for bans </a:t>
            </a:r>
          </a:p>
          <a:p>
            <a:pPr>
              <a:spcBef>
                <a:spcPct val="0"/>
              </a:spcBef>
            </a:pPr>
            <a:endParaRPr lang="en-US" altLang="en-US" dirty="0"/>
          </a:p>
          <a:p>
            <a:pPr>
              <a:spcBef>
                <a:spcPct val="0"/>
              </a:spcBef>
            </a:pPr>
            <a:endParaRPr lang="en-US" altLang="en-US" dirty="0"/>
          </a:p>
          <a:p>
            <a:pPr>
              <a:spcBef>
                <a:spcPct val="0"/>
              </a:spcBef>
            </a:pPr>
            <a:endParaRPr lang="en-US" altLang="en-US" dirty="0"/>
          </a:p>
          <a:p>
            <a:pPr>
              <a:spcBef>
                <a:spcPct val="0"/>
              </a:spcBef>
            </a:pPr>
            <a:endParaRPr lang="en-US" altLang="en-US" dirty="0"/>
          </a:p>
          <a:p>
            <a:pPr>
              <a:spcBef>
                <a:spcPct val="0"/>
              </a:spcBef>
            </a:pPr>
            <a:r>
              <a:rPr lang="en-US" altLang="en-US" dirty="0"/>
              <a:t>But they have a permit</a:t>
            </a:r>
          </a:p>
          <a:p>
            <a:pPr>
              <a:spcBef>
                <a:spcPct val="0"/>
              </a:spcBef>
            </a:pPr>
            <a:endParaRPr lang="en-US" altLang="en-US" dirty="0"/>
          </a:p>
        </p:txBody>
      </p:sp>
      <p:pic>
        <p:nvPicPr>
          <p:cNvPr id="56324" name="Picture 2">
            <a:extLst>
              <a:ext uri="{FF2B5EF4-FFF2-40B4-BE49-F238E27FC236}">
                <a16:creationId xmlns:a16="http://schemas.microsoft.com/office/drawing/2014/main" id="{95DCCCC2-1F25-7947-CC7E-862729737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4828" y="3115341"/>
            <a:ext cx="2378240" cy="2867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23EC9FF-908E-D9AE-AADB-282EA291CFA2}"/>
              </a:ext>
            </a:extLst>
          </p:cNvPr>
          <p:cNvPicPr>
            <a:picLocks noChangeAspect="1"/>
          </p:cNvPicPr>
          <p:nvPr/>
        </p:nvPicPr>
        <p:blipFill>
          <a:blip r:embed="rId4"/>
          <a:stretch>
            <a:fillRect/>
          </a:stretch>
        </p:blipFill>
        <p:spPr>
          <a:xfrm>
            <a:off x="4577805" y="1814126"/>
            <a:ext cx="3493311" cy="225571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C4E7BB50-6E4C-6257-D4A1-3DCDECBE9569}"/>
              </a:ext>
            </a:extLst>
          </p:cNvPr>
          <p:cNvSpPr>
            <a:spLocks noGrp="1" noChangeArrowheads="1"/>
          </p:cNvSpPr>
          <p:nvPr>
            <p:ph type="title"/>
          </p:nvPr>
        </p:nvSpPr>
        <p:spPr/>
        <p:txBody>
          <a:bodyPr/>
          <a:lstStyle/>
          <a:p>
            <a:r>
              <a:rPr lang="en-US" altLang="en-US"/>
              <a:t>What Happens when the Waste Becomes Politically Toxic?</a:t>
            </a:r>
          </a:p>
        </p:txBody>
      </p:sp>
      <p:sp>
        <p:nvSpPr>
          <p:cNvPr id="37891" name="Content Placeholder 2">
            <a:extLst>
              <a:ext uri="{FF2B5EF4-FFF2-40B4-BE49-F238E27FC236}">
                <a16:creationId xmlns:a16="http://schemas.microsoft.com/office/drawing/2014/main" id="{88535DD0-C592-767E-16C5-C0AE14E665EB}"/>
              </a:ext>
            </a:extLst>
          </p:cNvPr>
          <p:cNvSpPr>
            <a:spLocks noGrp="1" noChangeArrowheads="1"/>
          </p:cNvSpPr>
          <p:nvPr>
            <p:ph sz="half" idx="13"/>
          </p:nvPr>
        </p:nvSpPr>
        <p:spPr>
          <a:xfrm>
            <a:off x="612775" y="1370013"/>
            <a:ext cx="4768117" cy="4613275"/>
          </a:xfrm>
        </p:spPr>
        <p:txBody>
          <a:bodyPr/>
          <a:lstStyle/>
          <a:p>
            <a:r>
              <a:rPr lang="en-US" altLang="en-US" dirty="0"/>
              <a:t>Mobro 4000 and its “Wretched Refuse”</a:t>
            </a:r>
          </a:p>
          <a:p>
            <a:pPr lvl="1"/>
            <a:r>
              <a:rPr lang="en-US" altLang="en-US" dirty="0"/>
              <a:t>3,000+ tons of New York City and Long Island trash including at least one bedpan</a:t>
            </a:r>
          </a:p>
          <a:p>
            <a:pPr lvl="1"/>
            <a:r>
              <a:rPr lang="en-US" altLang="en-US" dirty="0"/>
              <a:t>Mob involvement?</a:t>
            </a:r>
          </a:p>
          <a:p>
            <a:pPr lvl="1"/>
            <a:r>
              <a:rPr lang="en-US" altLang="en-US" dirty="0"/>
              <a:t>Left New York in March 1987</a:t>
            </a:r>
          </a:p>
          <a:p>
            <a:pPr lvl="1"/>
            <a:r>
              <a:rPr lang="en-US" altLang="en-US" dirty="0"/>
              <a:t>Arrived in North Carolina or was it Louisiana or maybe Alabama or perhaps Belize, the Bahamas or maybe even Mexico (only if it could get around the naval blockade)</a:t>
            </a:r>
          </a:p>
          <a:p>
            <a:pPr lvl="1"/>
            <a:r>
              <a:rPr lang="en-US" altLang="en-US" dirty="0"/>
              <a:t>45 days later and 6,000 miles it ended up in ….</a:t>
            </a:r>
          </a:p>
          <a:p>
            <a:pPr marL="304800" lvl="1" indent="0">
              <a:buNone/>
            </a:pPr>
            <a:endParaRPr lang="en-US" altLang="en-US" dirty="0"/>
          </a:p>
          <a:p>
            <a:pPr lvl="1"/>
            <a:endParaRPr lang="en-US" altLang="en-US" dirty="0"/>
          </a:p>
        </p:txBody>
      </p:sp>
      <p:pic>
        <p:nvPicPr>
          <p:cNvPr id="6" name="Picture Placeholder 5">
            <a:extLst>
              <a:ext uri="{FF2B5EF4-FFF2-40B4-BE49-F238E27FC236}">
                <a16:creationId xmlns:a16="http://schemas.microsoft.com/office/drawing/2014/main" id="{A0E8FD5F-F693-18F3-7321-C81EC61556BD}"/>
              </a:ext>
            </a:extLst>
          </p:cNvPr>
          <p:cNvPicPr>
            <a:picLocks noGrp="1" noChangeAspect="1"/>
          </p:cNvPicPr>
          <p:nvPr>
            <p:ph type="pic" sz="quarter" idx="14"/>
          </p:nvPr>
        </p:nvPicPr>
        <p:blipFill>
          <a:blip r:embed="rId3"/>
          <a:srcRect l="10278" r="10278"/>
          <a:stretch>
            <a:fillRect/>
          </a:stretch>
        </p:blipFill>
        <p:spPr>
          <a:xfrm>
            <a:off x="7043982" y="1545737"/>
            <a:ext cx="3278187" cy="2321099"/>
          </a:xfrm>
        </p:spPr>
      </p:pic>
      <p:pic>
        <p:nvPicPr>
          <p:cNvPr id="2" name="Picture 1">
            <a:extLst>
              <a:ext uri="{FF2B5EF4-FFF2-40B4-BE49-F238E27FC236}">
                <a16:creationId xmlns:a16="http://schemas.microsoft.com/office/drawing/2014/main" id="{AC3D3D33-79B2-0267-7C46-40E5B6D8C02D}"/>
              </a:ext>
            </a:extLst>
          </p:cNvPr>
          <p:cNvPicPr>
            <a:picLocks noChangeAspect="1"/>
          </p:cNvPicPr>
          <p:nvPr/>
        </p:nvPicPr>
        <p:blipFill>
          <a:blip r:embed="rId4"/>
          <a:stretch>
            <a:fillRect/>
          </a:stretch>
        </p:blipFill>
        <p:spPr>
          <a:xfrm>
            <a:off x="7108391" y="4218528"/>
            <a:ext cx="3278187" cy="232109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706D-D1B5-EC55-1A30-93590C42DDCA}"/>
              </a:ext>
            </a:extLst>
          </p:cNvPr>
          <p:cNvSpPr>
            <a:spLocks noGrp="1"/>
          </p:cNvSpPr>
          <p:nvPr>
            <p:ph type="title"/>
          </p:nvPr>
        </p:nvSpPr>
        <p:spPr/>
        <p:txBody>
          <a:bodyPr wrap="square" anchor="ctr">
            <a:normAutofit/>
          </a:bodyPr>
          <a:lstStyle/>
          <a:p>
            <a:r>
              <a:rPr lang="en-US" dirty="0"/>
              <a:t>Where </a:t>
            </a:r>
            <a:r>
              <a:rPr lang="en-US" dirty="0" err="1"/>
              <a:t>goeth</a:t>
            </a:r>
            <a:r>
              <a:rPr lang="en-US" dirty="0"/>
              <a:t> the Soil and Wastewater from East Palestine?</a:t>
            </a:r>
          </a:p>
        </p:txBody>
      </p:sp>
      <p:pic>
        <p:nvPicPr>
          <p:cNvPr id="9" name="Content Placeholder 8">
            <a:extLst>
              <a:ext uri="{FF2B5EF4-FFF2-40B4-BE49-F238E27FC236}">
                <a16:creationId xmlns:a16="http://schemas.microsoft.com/office/drawing/2014/main" id="{9E8F9798-7F98-EC33-8448-E15B579F6DA4}"/>
              </a:ext>
            </a:extLst>
          </p:cNvPr>
          <p:cNvPicPr>
            <a:picLocks noGrp="1" noChangeAspect="1"/>
          </p:cNvPicPr>
          <p:nvPr>
            <p:ph idx="12"/>
          </p:nvPr>
        </p:nvPicPr>
        <p:blipFill>
          <a:blip r:embed="rId3"/>
          <a:stretch>
            <a:fillRect/>
          </a:stretch>
        </p:blipFill>
        <p:spPr>
          <a:xfrm>
            <a:off x="7364588" y="1498672"/>
            <a:ext cx="3755993" cy="2112746"/>
          </a:xfrm>
          <a:prstGeom prst="rect">
            <a:avLst/>
          </a:prstGeom>
        </p:spPr>
      </p:pic>
      <p:sp>
        <p:nvSpPr>
          <p:cNvPr id="7" name="Content Placeholder 6">
            <a:extLst>
              <a:ext uri="{FF2B5EF4-FFF2-40B4-BE49-F238E27FC236}">
                <a16:creationId xmlns:a16="http://schemas.microsoft.com/office/drawing/2014/main" id="{84F116BA-C3EF-655B-1CE9-708F26A76A29}"/>
              </a:ext>
            </a:extLst>
          </p:cNvPr>
          <p:cNvSpPr>
            <a:spLocks noGrp="1"/>
          </p:cNvSpPr>
          <p:nvPr>
            <p:ph idx="11"/>
          </p:nvPr>
        </p:nvSpPr>
        <p:spPr>
          <a:xfrm>
            <a:off x="623045" y="1369484"/>
            <a:ext cx="4438482" cy="4551025"/>
          </a:xfrm>
        </p:spPr>
        <p:txBody>
          <a:bodyPr/>
          <a:lstStyle/>
          <a:p>
            <a:r>
              <a:rPr lang="en-US" dirty="0"/>
              <a:t>To Michigan – not so fast</a:t>
            </a:r>
          </a:p>
          <a:p>
            <a:endParaRPr lang="en-US" dirty="0"/>
          </a:p>
          <a:p>
            <a:r>
              <a:rPr lang="en-US" dirty="0"/>
              <a:t>To Texas – yeah, but</a:t>
            </a:r>
          </a:p>
          <a:p>
            <a:endParaRPr lang="en-US" dirty="0"/>
          </a:p>
          <a:p>
            <a:r>
              <a:rPr lang="en-US" dirty="0"/>
              <a:t>To Oklahoma – not happening</a:t>
            </a:r>
          </a:p>
          <a:p>
            <a:endParaRPr lang="en-US" dirty="0"/>
          </a:p>
          <a:p>
            <a:r>
              <a:rPr lang="en-US" dirty="0"/>
              <a:t>How about Indiana?</a:t>
            </a:r>
          </a:p>
          <a:p>
            <a:endParaRPr lang="en-US" dirty="0"/>
          </a:p>
          <a:p>
            <a:r>
              <a:rPr lang="en-US" dirty="0"/>
              <a:t>Roundtrip to Baltimore and back to Ohio?</a:t>
            </a:r>
          </a:p>
        </p:txBody>
      </p:sp>
      <p:pic>
        <p:nvPicPr>
          <p:cNvPr id="10" name="Picture 9">
            <a:extLst>
              <a:ext uri="{FF2B5EF4-FFF2-40B4-BE49-F238E27FC236}">
                <a16:creationId xmlns:a16="http://schemas.microsoft.com/office/drawing/2014/main" id="{054A69CA-A2EE-996C-8B2A-4E62CF453EBB}"/>
              </a:ext>
            </a:extLst>
          </p:cNvPr>
          <p:cNvPicPr>
            <a:picLocks noChangeAspect="1"/>
          </p:cNvPicPr>
          <p:nvPr/>
        </p:nvPicPr>
        <p:blipFill>
          <a:blip r:embed="rId4"/>
          <a:stretch>
            <a:fillRect/>
          </a:stretch>
        </p:blipFill>
        <p:spPr>
          <a:xfrm>
            <a:off x="9242584" y="4581741"/>
            <a:ext cx="2764752" cy="1555173"/>
          </a:xfrm>
          <a:prstGeom prst="rect">
            <a:avLst/>
          </a:prstGeom>
        </p:spPr>
      </p:pic>
      <p:pic>
        <p:nvPicPr>
          <p:cNvPr id="11" name="Picture 10">
            <a:extLst>
              <a:ext uri="{FF2B5EF4-FFF2-40B4-BE49-F238E27FC236}">
                <a16:creationId xmlns:a16="http://schemas.microsoft.com/office/drawing/2014/main" id="{E35FCF56-742C-1ADD-CCA1-7F0F284BE991}"/>
              </a:ext>
            </a:extLst>
          </p:cNvPr>
          <p:cNvPicPr>
            <a:picLocks noChangeAspect="1"/>
          </p:cNvPicPr>
          <p:nvPr/>
        </p:nvPicPr>
        <p:blipFill>
          <a:blip r:embed="rId5"/>
          <a:stretch>
            <a:fillRect/>
          </a:stretch>
        </p:blipFill>
        <p:spPr>
          <a:xfrm>
            <a:off x="5504873" y="3917373"/>
            <a:ext cx="3372299" cy="1896918"/>
          </a:xfrm>
          <a:prstGeom prst="rect">
            <a:avLst/>
          </a:prstGeom>
        </p:spPr>
      </p:pic>
    </p:spTree>
    <p:extLst>
      <p:ext uri="{BB962C8B-B14F-4D97-AF65-F5344CB8AC3E}">
        <p14:creationId xmlns:p14="http://schemas.microsoft.com/office/powerpoint/2010/main" val="1673559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43FAEACC-7D6E-E9E5-3DBE-97FBFDF79586}"/>
              </a:ext>
            </a:extLst>
          </p:cNvPr>
          <p:cNvSpPr>
            <a:spLocks noGrp="1" noChangeArrowheads="1"/>
          </p:cNvSpPr>
          <p:nvPr>
            <p:ph type="title"/>
          </p:nvPr>
        </p:nvSpPr>
        <p:spPr/>
        <p:txBody>
          <a:bodyPr/>
          <a:lstStyle/>
          <a:p>
            <a:r>
              <a:rPr lang="en-US" altLang="en-US"/>
              <a:t>The CEO</a:t>
            </a:r>
          </a:p>
        </p:txBody>
      </p:sp>
      <p:sp>
        <p:nvSpPr>
          <p:cNvPr id="4" name="Content Placeholder 3">
            <a:extLst>
              <a:ext uri="{FF2B5EF4-FFF2-40B4-BE49-F238E27FC236}">
                <a16:creationId xmlns:a16="http://schemas.microsoft.com/office/drawing/2014/main" id="{C7CA6766-EA67-AAA6-4F71-820627703E5A}"/>
              </a:ext>
            </a:extLst>
          </p:cNvPr>
          <p:cNvSpPr>
            <a:spLocks noGrp="1"/>
          </p:cNvSpPr>
          <p:nvPr>
            <p:ph sz="half" idx="13"/>
          </p:nvPr>
        </p:nvSpPr>
        <p:spPr>
          <a:xfrm>
            <a:off x="622300" y="1370013"/>
            <a:ext cx="6829425" cy="4613275"/>
          </a:xfrm>
        </p:spPr>
        <p:txBody>
          <a:bodyPr rtlCol="0">
            <a:noAutofit/>
          </a:bodyPr>
          <a:lstStyle/>
          <a:p>
            <a:pPr marL="304792" indent="-304792" defTabSz="914377" fontAlgn="auto">
              <a:spcAft>
                <a:spcPts val="0"/>
              </a:spcAft>
              <a:defRPr/>
            </a:pPr>
            <a:r>
              <a:rPr lang="en-US" sz="2000" dirty="0"/>
              <a:t>Site visits</a:t>
            </a:r>
          </a:p>
          <a:p>
            <a:pPr marL="304792" indent="-304792" defTabSz="914377" fontAlgn="auto">
              <a:spcAft>
                <a:spcPts val="0"/>
              </a:spcAft>
              <a:defRPr/>
            </a:pPr>
            <a:r>
              <a:rPr lang="en-US" sz="2000" dirty="0"/>
              <a:t>Town halls</a:t>
            </a:r>
          </a:p>
          <a:p>
            <a:pPr marL="304792" indent="-304792" defTabSz="914377" fontAlgn="auto">
              <a:spcAft>
                <a:spcPts val="0"/>
              </a:spcAft>
              <a:defRPr/>
            </a:pPr>
            <a:r>
              <a:rPr lang="en-US" sz="2000" dirty="0"/>
              <a:t>Media </a:t>
            </a:r>
          </a:p>
          <a:p>
            <a:pPr marL="304792" indent="-304792" defTabSz="914377" fontAlgn="auto">
              <a:spcAft>
                <a:spcPts val="0"/>
              </a:spcAft>
              <a:defRPr/>
            </a:pPr>
            <a:r>
              <a:rPr lang="en-US" sz="2000" dirty="0"/>
              <a:t>Legislative hearings</a:t>
            </a:r>
          </a:p>
          <a:p>
            <a:pPr marL="687900" lvl="1" indent="-383108" defTabSz="914377" fontAlgn="auto">
              <a:spcAft>
                <a:spcPts val="0"/>
              </a:spcAft>
              <a:defRPr/>
            </a:pPr>
            <a:r>
              <a:rPr lang="en-US" sz="1800" dirty="0"/>
              <a:t>US Senate &amp; House committees</a:t>
            </a:r>
          </a:p>
          <a:p>
            <a:pPr marL="687900" lvl="1" indent="-383108" defTabSz="914377" fontAlgn="auto">
              <a:spcAft>
                <a:spcPts val="0"/>
              </a:spcAft>
              <a:defRPr/>
            </a:pPr>
            <a:r>
              <a:rPr lang="en-US" sz="1800" dirty="0"/>
              <a:t>Pennsylvania Senate &amp; House committees</a:t>
            </a:r>
          </a:p>
          <a:p>
            <a:pPr marL="687900" lvl="1" indent="-383108" defTabSz="914377" fontAlgn="auto">
              <a:spcAft>
                <a:spcPts val="0"/>
              </a:spcAft>
              <a:defRPr/>
            </a:pPr>
            <a:r>
              <a:rPr lang="en-US" sz="1800" dirty="0"/>
              <a:t>Ohio Senate  &amp; House committees</a:t>
            </a:r>
          </a:p>
          <a:p>
            <a:pPr marL="304792" indent="-304792" defTabSz="914377" fontAlgn="auto">
              <a:spcAft>
                <a:spcPts val="0"/>
              </a:spcAft>
              <a:defRPr/>
            </a:pPr>
            <a:r>
              <a:rPr lang="en-US" sz="2000" dirty="0"/>
              <a:t>Preparation and “Make it Right”</a:t>
            </a:r>
          </a:p>
          <a:p>
            <a:pPr marL="0" indent="0" defTabSz="914377" fontAlgn="auto">
              <a:spcAft>
                <a:spcPts val="0"/>
              </a:spcAft>
              <a:buFont typeface="Arial" panose="020B0604020202020204" pitchFamily="34" charset="0"/>
              <a:buNone/>
              <a:defRPr/>
            </a:pPr>
            <a:endParaRPr lang="en-US" dirty="0"/>
          </a:p>
        </p:txBody>
      </p:sp>
      <p:pic>
        <p:nvPicPr>
          <p:cNvPr id="7" name="Picture Placeholder 6">
            <a:extLst>
              <a:ext uri="{FF2B5EF4-FFF2-40B4-BE49-F238E27FC236}">
                <a16:creationId xmlns:a16="http://schemas.microsoft.com/office/drawing/2014/main" id="{CFABDC8E-1DE0-E445-6F6E-DADEA349C35B}"/>
              </a:ext>
            </a:extLst>
          </p:cNvPr>
          <p:cNvPicPr>
            <a:picLocks noGrp="1" noChangeAspect="1"/>
          </p:cNvPicPr>
          <p:nvPr>
            <p:ph type="pic" sz="quarter" idx="14"/>
          </p:nvPr>
        </p:nvPicPr>
        <p:blipFill>
          <a:blip r:embed="rId3"/>
          <a:srcRect t="1202" b="1202"/>
          <a:stretch>
            <a:fillRect/>
          </a:stretch>
        </p:blipFill>
        <p:spPr>
          <a:xfrm>
            <a:off x="6096000" y="1885950"/>
            <a:ext cx="5634038" cy="30861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49F77465-613D-3CC1-6C0C-1083C1242F8A}"/>
              </a:ext>
            </a:extLst>
          </p:cNvPr>
          <p:cNvSpPr>
            <a:spLocks noGrp="1" noChangeArrowheads="1"/>
          </p:cNvSpPr>
          <p:nvPr>
            <p:ph type="title"/>
          </p:nvPr>
        </p:nvSpPr>
        <p:spPr/>
        <p:txBody>
          <a:bodyPr/>
          <a:lstStyle/>
          <a:p>
            <a:r>
              <a:rPr lang="en-US" altLang="en-US" dirty="0"/>
              <a:t>The Others – a sampling</a:t>
            </a:r>
          </a:p>
        </p:txBody>
      </p:sp>
      <p:sp>
        <p:nvSpPr>
          <p:cNvPr id="47107" name="Content Placeholder 2">
            <a:extLst>
              <a:ext uri="{FF2B5EF4-FFF2-40B4-BE49-F238E27FC236}">
                <a16:creationId xmlns:a16="http://schemas.microsoft.com/office/drawing/2014/main" id="{47256102-C14F-CC37-691E-729DDE0EBE1B}"/>
              </a:ext>
            </a:extLst>
          </p:cNvPr>
          <p:cNvSpPr>
            <a:spLocks noGrp="1" noChangeArrowheads="1"/>
          </p:cNvSpPr>
          <p:nvPr>
            <p:ph idx="1"/>
          </p:nvPr>
        </p:nvSpPr>
        <p:spPr>
          <a:xfrm>
            <a:off x="612775" y="1371600"/>
            <a:ext cx="10969625" cy="4648200"/>
          </a:xfrm>
        </p:spPr>
        <p:txBody>
          <a:bodyPr/>
          <a:lstStyle/>
          <a:p>
            <a:r>
              <a:rPr lang="en-US" altLang="en-US" dirty="0"/>
              <a:t>Relief scams</a:t>
            </a:r>
          </a:p>
          <a:p>
            <a:endParaRPr lang="en-US" altLang="en-US" dirty="0"/>
          </a:p>
          <a:p>
            <a:r>
              <a:rPr lang="en-US" altLang="en-US" dirty="0"/>
              <a:t>Wage claims</a:t>
            </a:r>
          </a:p>
          <a:p>
            <a:endParaRPr lang="en-US" altLang="en-US" dirty="0"/>
          </a:p>
          <a:p>
            <a:r>
              <a:rPr lang="en-US" altLang="en-US" dirty="0"/>
              <a:t>School districts </a:t>
            </a:r>
          </a:p>
          <a:p>
            <a:endParaRPr lang="en-US" altLang="en-US" dirty="0"/>
          </a:p>
          <a:p>
            <a:r>
              <a:rPr lang="en-US" altLang="en-US" dirty="0"/>
              <a:t>Property stigma</a:t>
            </a:r>
          </a:p>
          <a:p>
            <a:endParaRPr lang="en-US" altLang="en-US" dirty="0"/>
          </a:p>
          <a:p>
            <a:r>
              <a:rPr lang="en-US" altLang="en-US" dirty="0"/>
              <a:t>More money for all</a:t>
            </a:r>
          </a:p>
          <a:p>
            <a:endParaRPr lang="en-US" altLang="en-US" dirty="0"/>
          </a:p>
        </p:txBody>
      </p:sp>
      <p:pic>
        <p:nvPicPr>
          <p:cNvPr id="47108" name="Picture 3">
            <a:extLst>
              <a:ext uri="{FF2B5EF4-FFF2-40B4-BE49-F238E27FC236}">
                <a16:creationId xmlns:a16="http://schemas.microsoft.com/office/drawing/2014/main" id="{F0DF2DFC-3F3E-ABDF-0A8C-99185A66B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6413" y="1181100"/>
            <a:ext cx="714375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AA31E6B3-4051-2D88-6117-CE77BDA1E320}"/>
              </a:ext>
            </a:extLst>
          </p:cNvPr>
          <p:cNvSpPr>
            <a:spLocks noGrp="1" noChangeArrowheads="1"/>
          </p:cNvSpPr>
          <p:nvPr>
            <p:ph type="title"/>
          </p:nvPr>
        </p:nvSpPr>
        <p:spPr/>
        <p:txBody>
          <a:bodyPr/>
          <a:lstStyle/>
          <a:p>
            <a:r>
              <a:rPr lang="en-US" altLang="en-US" dirty="0"/>
              <a:t>The Communication Challenge</a:t>
            </a:r>
            <a:br>
              <a:rPr lang="en-US" altLang="en-US" dirty="0"/>
            </a:br>
            <a:r>
              <a:rPr lang="en-US" altLang="en-US" sz="1600" dirty="0"/>
              <a:t>Messaging in a 140/280/4000-character world</a:t>
            </a:r>
            <a:endParaRPr lang="en-US" altLang="en-US" dirty="0"/>
          </a:p>
        </p:txBody>
      </p:sp>
      <p:pic>
        <p:nvPicPr>
          <p:cNvPr id="9" name="Picture Placeholder 8">
            <a:extLst>
              <a:ext uri="{FF2B5EF4-FFF2-40B4-BE49-F238E27FC236}">
                <a16:creationId xmlns:a16="http://schemas.microsoft.com/office/drawing/2014/main" id="{0377B6FB-5579-4019-F279-DE375FC2CCA6}"/>
              </a:ext>
            </a:extLst>
          </p:cNvPr>
          <p:cNvPicPr>
            <a:picLocks noGrp="1" noChangeAspect="1"/>
          </p:cNvPicPr>
          <p:nvPr>
            <p:ph type="pic" sz="quarter" idx="14"/>
          </p:nvPr>
        </p:nvPicPr>
        <p:blipFill>
          <a:blip r:embed="rId3"/>
          <a:srcRect l="4707" r="4707"/>
          <a:stretch>
            <a:fillRect/>
          </a:stretch>
        </p:blipFill>
        <p:spPr>
          <a:xfrm>
            <a:off x="8278812" y="4092003"/>
            <a:ext cx="3378299" cy="2208211"/>
          </a:xfrm>
        </p:spPr>
      </p:pic>
      <p:sp>
        <p:nvSpPr>
          <p:cNvPr id="43012" name="Content Placeholder 10">
            <a:extLst>
              <a:ext uri="{FF2B5EF4-FFF2-40B4-BE49-F238E27FC236}">
                <a16:creationId xmlns:a16="http://schemas.microsoft.com/office/drawing/2014/main" id="{64C5BC12-713D-C30A-D1CD-BF221AE65FB7}"/>
              </a:ext>
            </a:extLst>
          </p:cNvPr>
          <p:cNvSpPr>
            <a:spLocks noGrp="1" noChangeArrowheads="1"/>
          </p:cNvSpPr>
          <p:nvPr>
            <p:ph sz="half" idx="13"/>
          </p:nvPr>
        </p:nvSpPr>
        <p:spPr>
          <a:xfrm>
            <a:off x="622300" y="1370013"/>
            <a:ext cx="6829425" cy="4613275"/>
          </a:xfrm>
        </p:spPr>
        <p:txBody>
          <a:bodyPr/>
          <a:lstStyle/>
          <a:p>
            <a:endParaRPr lang="en-US" altLang="en-US" dirty="0"/>
          </a:p>
          <a:p>
            <a:r>
              <a:rPr lang="en-US" altLang="en-US" dirty="0"/>
              <a:t>No impacts</a:t>
            </a:r>
          </a:p>
          <a:p>
            <a:endParaRPr lang="en-US" altLang="en-US" dirty="0"/>
          </a:p>
          <a:p>
            <a:r>
              <a:rPr lang="en-US" altLang="en-US" dirty="0"/>
              <a:t>“Controlled burn” or is it a “vent &amp; burn”</a:t>
            </a:r>
          </a:p>
          <a:p>
            <a:endParaRPr lang="en-US" altLang="en-US" dirty="0"/>
          </a:p>
          <a:p>
            <a:r>
              <a:rPr lang="en-US" altLang="en-US" dirty="0"/>
              <a:t>Make it right</a:t>
            </a:r>
          </a:p>
          <a:p>
            <a:endParaRPr lang="en-US" altLang="en-US" dirty="0"/>
          </a:p>
          <a:p>
            <a:r>
              <a:rPr lang="en-US" altLang="en-US" dirty="0"/>
              <a:t>Welcome Center </a:t>
            </a:r>
          </a:p>
        </p:txBody>
      </p:sp>
      <p:pic>
        <p:nvPicPr>
          <p:cNvPr id="2" name="Picture 1">
            <a:extLst>
              <a:ext uri="{FF2B5EF4-FFF2-40B4-BE49-F238E27FC236}">
                <a16:creationId xmlns:a16="http://schemas.microsoft.com/office/drawing/2014/main" id="{90AB70A8-DC9E-B97B-EECA-B23C2C888621}"/>
              </a:ext>
            </a:extLst>
          </p:cNvPr>
          <p:cNvPicPr>
            <a:picLocks noChangeAspect="1"/>
          </p:cNvPicPr>
          <p:nvPr/>
        </p:nvPicPr>
        <p:blipFill>
          <a:blip r:embed="rId4"/>
          <a:stretch>
            <a:fillRect/>
          </a:stretch>
        </p:blipFill>
        <p:spPr>
          <a:xfrm>
            <a:off x="6559740" y="1416304"/>
            <a:ext cx="3131947" cy="2089151"/>
          </a:xfrm>
          <a:prstGeom prst="rect">
            <a:avLst/>
          </a:prstGeom>
        </p:spPr>
      </p:pic>
      <p:pic>
        <p:nvPicPr>
          <p:cNvPr id="3" name="Picture 2">
            <a:extLst>
              <a:ext uri="{FF2B5EF4-FFF2-40B4-BE49-F238E27FC236}">
                <a16:creationId xmlns:a16="http://schemas.microsoft.com/office/drawing/2014/main" id="{CD9FE753-21B7-5FBF-9EB0-B88A9E6F0F25}"/>
              </a:ext>
            </a:extLst>
          </p:cNvPr>
          <p:cNvPicPr>
            <a:picLocks noChangeAspect="1"/>
          </p:cNvPicPr>
          <p:nvPr/>
        </p:nvPicPr>
        <p:blipFill>
          <a:blip r:embed="rId5"/>
          <a:stretch>
            <a:fillRect/>
          </a:stretch>
        </p:blipFill>
        <p:spPr>
          <a:xfrm>
            <a:off x="4179252" y="4235989"/>
            <a:ext cx="3413760" cy="192024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3A0B2-C77B-BE65-C6A7-1605517E7F33}"/>
              </a:ext>
            </a:extLst>
          </p:cNvPr>
          <p:cNvSpPr>
            <a:spLocks noGrp="1"/>
          </p:cNvSpPr>
          <p:nvPr>
            <p:ph type="title"/>
          </p:nvPr>
        </p:nvSpPr>
        <p:spPr/>
        <p:txBody>
          <a:bodyPr/>
          <a:lstStyle/>
          <a:p>
            <a:r>
              <a:rPr lang="en-US" dirty="0"/>
              <a:t>How Can I Be Better Prepared For the Fallout?</a:t>
            </a:r>
          </a:p>
        </p:txBody>
      </p:sp>
      <p:pic>
        <p:nvPicPr>
          <p:cNvPr id="5" name="Content Placeholder 4">
            <a:extLst>
              <a:ext uri="{FF2B5EF4-FFF2-40B4-BE49-F238E27FC236}">
                <a16:creationId xmlns:a16="http://schemas.microsoft.com/office/drawing/2014/main" id="{30C6DCB8-7164-31A3-65EA-592F1069D08F}"/>
              </a:ext>
            </a:extLst>
          </p:cNvPr>
          <p:cNvPicPr>
            <a:picLocks noGrp="1" noChangeAspect="1"/>
          </p:cNvPicPr>
          <p:nvPr>
            <p:ph idx="12"/>
          </p:nvPr>
        </p:nvPicPr>
        <p:blipFill>
          <a:blip r:embed="rId3"/>
          <a:stretch>
            <a:fillRect/>
          </a:stretch>
        </p:blipFill>
        <p:spPr>
          <a:xfrm>
            <a:off x="6405032" y="2237581"/>
            <a:ext cx="4872567" cy="2740819"/>
          </a:xfrm>
          <a:prstGeom prst="rect">
            <a:avLst/>
          </a:prstGeom>
        </p:spPr>
      </p:pic>
      <p:sp>
        <p:nvSpPr>
          <p:cNvPr id="4" name="Content Placeholder 3">
            <a:extLst>
              <a:ext uri="{FF2B5EF4-FFF2-40B4-BE49-F238E27FC236}">
                <a16:creationId xmlns:a16="http://schemas.microsoft.com/office/drawing/2014/main" id="{9C961834-C51E-CF62-76AA-0E159896B121}"/>
              </a:ext>
            </a:extLst>
          </p:cNvPr>
          <p:cNvSpPr>
            <a:spLocks noGrp="1"/>
          </p:cNvSpPr>
          <p:nvPr>
            <p:ph idx="11"/>
          </p:nvPr>
        </p:nvSpPr>
        <p:spPr>
          <a:xfrm>
            <a:off x="623044" y="1369484"/>
            <a:ext cx="5393707" cy="4650317"/>
          </a:xfrm>
        </p:spPr>
        <p:txBody>
          <a:bodyPr/>
          <a:lstStyle/>
          <a:p>
            <a:r>
              <a:rPr lang="en-US" sz="1800" dirty="0"/>
              <a:t>Avoid the “I hope we fixed that” moment</a:t>
            </a:r>
          </a:p>
          <a:p>
            <a:endParaRPr lang="en-US" sz="1800" dirty="0"/>
          </a:p>
          <a:p>
            <a:r>
              <a:rPr lang="en-US" sz="1800" dirty="0"/>
              <a:t>Does your system actually work?</a:t>
            </a:r>
          </a:p>
          <a:p>
            <a:pPr lvl="1"/>
            <a:r>
              <a:rPr lang="en-US" sz="1600" dirty="0"/>
              <a:t>We have an app for that</a:t>
            </a:r>
          </a:p>
          <a:p>
            <a:pPr lvl="1"/>
            <a:r>
              <a:rPr lang="en-US" sz="1600" dirty="0"/>
              <a:t>Practice, practice, practice</a:t>
            </a:r>
          </a:p>
          <a:p>
            <a:endParaRPr lang="en-US" sz="1800" dirty="0"/>
          </a:p>
          <a:p>
            <a:r>
              <a:rPr lang="en-US" sz="1800" dirty="0"/>
              <a:t>Establish guiding principles during the calm before the storm </a:t>
            </a:r>
          </a:p>
          <a:p>
            <a:pPr lvl="1"/>
            <a:r>
              <a:rPr lang="en-US" sz="1600" dirty="0"/>
              <a:t>Validate while weathering the storm</a:t>
            </a:r>
          </a:p>
          <a:p>
            <a:pPr lvl="1"/>
            <a:r>
              <a:rPr lang="en-US" sz="1600" dirty="0"/>
              <a:t>Listen, listen, listen</a:t>
            </a:r>
          </a:p>
          <a:p>
            <a:pPr lvl="1"/>
            <a:endParaRPr lang="en-US" sz="1600" dirty="0"/>
          </a:p>
          <a:p>
            <a:r>
              <a:rPr lang="en-US" sz="1800" dirty="0"/>
              <a:t>Understand incident command structure and how to work within it</a:t>
            </a:r>
          </a:p>
          <a:p>
            <a:pPr lvl="1"/>
            <a:r>
              <a:rPr lang="en-US" sz="1600" dirty="0"/>
              <a:t>Identify resources outside of your operations center that can assist with non-core response issues</a:t>
            </a:r>
          </a:p>
        </p:txBody>
      </p:sp>
    </p:spTree>
    <p:extLst>
      <p:ext uri="{BB962C8B-B14F-4D97-AF65-F5344CB8AC3E}">
        <p14:creationId xmlns:p14="http://schemas.microsoft.com/office/powerpoint/2010/main" val="794365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0E588E01-1D14-D807-2349-E40876D5765B}"/>
              </a:ext>
            </a:extLst>
          </p:cNvPr>
          <p:cNvSpPr>
            <a:spLocks noGrp="1" noChangeArrowheads="1"/>
          </p:cNvSpPr>
          <p:nvPr>
            <p:ph type="title"/>
          </p:nvPr>
        </p:nvSpPr>
        <p:spPr/>
        <p:txBody>
          <a:bodyPr/>
          <a:lstStyle/>
          <a:p>
            <a:r>
              <a:rPr lang="en-US" altLang="en-US" dirty="0"/>
              <a:t>So what shall I do while weathering the storm?</a:t>
            </a:r>
          </a:p>
        </p:txBody>
      </p:sp>
      <p:sp>
        <p:nvSpPr>
          <p:cNvPr id="46083" name="Content Placeholder 2">
            <a:extLst>
              <a:ext uri="{FF2B5EF4-FFF2-40B4-BE49-F238E27FC236}">
                <a16:creationId xmlns:a16="http://schemas.microsoft.com/office/drawing/2014/main" id="{54D9DF26-4AD2-D78F-9A82-B769590BA2D4}"/>
              </a:ext>
            </a:extLst>
          </p:cNvPr>
          <p:cNvSpPr>
            <a:spLocks noGrp="1" noChangeArrowheads="1"/>
          </p:cNvSpPr>
          <p:nvPr>
            <p:ph idx="1"/>
          </p:nvPr>
        </p:nvSpPr>
        <p:spPr>
          <a:xfrm>
            <a:off x="612775" y="1371600"/>
            <a:ext cx="10969625" cy="4648200"/>
          </a:xfrm>
        </p:spPr>
        <p:txBody>
          <a:bodyPr/>
          <a:lstStyle/>
          <a:p>
            <a:pPr marL="304800" lvl="1" indent="0">
              <a:buNone/>
            </a:pPr>
            <a:endParaRPr lang="en-US" altLang="en-US" dirty="0"/>
          </a:p>
          <a:p>
            <a:r>
              <a:rPr lang="en-US" altLang="en-US" dirty="0"/>
              <a:t>Listen &amp; Act</a:t>
            </a:r>
          </a:p>
          <a:p>
            <a:pPr lvl="1"/>
            <a:r>
              <a:rPr lang="en-US" altLang="en-US" dirty="0"/>
              <a:t>Detail actions/take actions/report on actions</a:t>
            </a:r>
          </a:p>
          <a:p>
            <a:pPr lvl="1"/>
            <a:r>
              <a:rPr lang="en-US" altLang="en-US" dirty="0"/>
              <a:t>Wash rinse repeat</a:t>
            </a:r>
          </a:p>
          <a:p>
            <a:pPr lvl="1"/>
            <a:endParaRPr lang="en-US" altLang="en-US" dirty="0"/>
          </a:p>
          <a:p>
            <a:r>
              <a:rPr lang="en-US" altLang="en-US" dirty="0"/>
              <a:t>Listen some more</a:t>
            </a:r>
          </a:p>
        </p:txBody>
      </p:sp>
      <p:pic>
        <p:nvPicPr>
          <p:cNvPr id="46084" name="Picture 3">
            <a:extLst>
              <a:ext uri="{FF2B5EF4-FFF2-40B4-BE49-F238E27FC236}">
                <a16:creationId xmlns:a16="http://schemas.microsoft.com/office/drawing/2014/main" id="{8380A7A3-D062-A723-7CE4-1DB6E56F2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9675" y="1504950"/>
            <a:ext cx="57467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6">
            <a:extLst>
              <a:ext uri="{FF2B5EF4-FFF2-40B4-BE49-F238E27FC236}">
                <a16:creationId xmlns:a16="http://schemas.microsoft.com/office/drawing/2014/main" id="{BA507C9B-1827-5329-CB75-B16860661A24}"/>
              </a:ext>
            </a:extLst>
          </p:cNvPr>
          <p:cNvSpPr>
            <a:spLocks noGrp="1" noChangeArrowheads="1"/>
          </p:cNvSpPr>
          <p:nvPr>
            <p:ph type="title"/>
          </p:nvPr>
        </p:nvSpPr>
        <p:spPr/>
        <p:txBody>
          <a:bodyPr/>
          <a:lstStyle/>
          <a:p>
            <a:pPr eaLnBrk="1" hangingPunct="1"/>
            <a:r>
              <a:rPr lang="en-US" altLang="en-US"/>
              <a:t>Legally Compliant or Effective Communications</a:t>
            </a:r>
            <a:br>
              <a:rPr lang="en-US" altLang="en-US"/>
            </a:br>
            <a:r>
              <a:rPr lang="en-US" altLang="en-US" sz="2400"/>
              <a:t>A story from Hawai’i</a:t>
            </a:r>
          </a:p>
        </p:txBody>
      </p:sp>
      <p:sp>
        <p:nvSpPr>
          <p:cNvPr id="36867" name="Content Placeholder 5">
            <a:extLst>
              <a:ext uri="{FF2B5EF4-FFF2-40B4-BE49-F238E27FC236}">
                <a16:creationId xmlns:a16="http://schemas.microsoft.com/office/drawing/2014/main" id="{D9128C28-69E0-997B-449C-BC7F380CEAAA}"/>
              </a:ext>
            </a:extLst>
          </p:cNvPr>
          <p:cNvSpPr>
            <a:spLocks noGrp="1" noChangeArrowheads="1"/>
          </p:cNvSpPr>
          <p:nvPr>
            <p:ph idx="12"/>
          </p:nvPr>
        </p:nvSpPr>
        <p:spPr>
          <a:xfrm>
            <a:off x="804863" y="1370013"/>
            <a:ext cx="5988050" cy="4649787"/>
          </a:xfrm>
        </p:spPr>
        <p:txBody>
          <a:bodyPr/>
          <a:lstStyle/>
          <a:p>
            <a:pPr lvl="1"/>
            <a:endParaRPr lang="en-US" altLang="en-US" dirty="0"/>
          </a:p>
          <a:p>
            <a:endParaRPr lang="en-US" altLang="en-US" sz="2000" dirty="0"/>
          </a:p>
          <a:p>
            <a:r>
              <a:rPr lang="en-US" altLang="en-US" sz="2000" dirty="0"/>
              <a:t>Safety Briefing on a Zodiac boat tour</a:t>
            </a:r>
          </a:p>
          <a:p>
            <a:pPr lvl="1"/>
            <a:r>
              <a:rPr lang="en-US" altLang="en-US" sz="1800" dirty="0"/>
              <a:t>Short but effective - still remember it 30+ years later</a:t>
            </a:r>
          </a:p>
          <a:p>
            <a:pPr marL="304800" lvl="1" indent="0">
              <a:buNone/>
            </a:pPr>
            <a:r>
              <a:rPr lang="en-US" altLang="en-US" sz="1800" dirty="0"/>
              <a:t> </a:t>
            </a:r>
          </a:p>
          <a:p>
            <a:pPr lvl="1"/>
            <a:endParaRPr lang="en-US" altLang="en-US" dirty="0"/>
          </a:p>
          <a:p>
            <a:r>
              <a:rPr lang="en-US" altLang="en-US" sz="2000" dirty="0"/>
              <a:t>When faced with a “train wreck,” what will be the driver in your messaging?</a:t>
            </a:r>
          </a:p>
          <a:p>
            <a:pPr lvl="1"/>
            <a:r>
              <a:rPr lang="en-US" altLang="en-US" sz="1800" dirty="0"/>
              <a:t>Legal correctness</a:t>
            </a:r>
          </a:p>
          <a:p>
            <a:pPr lvl="1"/>
            <a:r>
              <a:rPr lang="en-US" altLang="en-US" sz="1800" dirty="0"/>
              <a:t>Accuracy</a:t>
            </a:r>
          </a:p>
          <a:p>
            <a:pPr lvl="1"/>
            <a:r>
              <a:rPr lang="en-US" altLang="en-US" sz="1800" dirty="0"/>
              <a:t>Usefulness</a:t>
            </a:r>
          </a:p>
          <a:p>
            <a:pPr marL="304800" lvl="1" indent="0">
              <a:buNone/>
            </a:pPr>
            <a:endParaRPr lang="en-US" altLang="en-US" dirty="0"/>
          </a:p>
        </p:txBody>
      </p:sp>
      <p:pic>
        <p:nvPicPr>
          <p:cNvPr id="36868" name="Content Placeholder 2">
            <a:extLst>
              <a:ext uri="{FF2B5EF4-FFF2-40B4-BE49-F238E27FC236}">
                <a16:creationId xmlns:a16="http://schemas.microsoft.com/office/drawing/2014/main" id="{039E2ED5-3C2E-1E4D-9B96-FA988A3D1720}"/>
              </a:ext>
            </a:extLst>
          </p:cNvPr>
          <p:cNvPicPr>
            <a:picLocks noGrp="1" noChangeAspect="1" noChangeArrowheads="1"/>
          </p:cNvPicPr>
          <p:nvPr>
            <p:ph idx="11"/>
          </p:nvPr>
        </p:nvPicPr>
        <p:blipFill>
          <a:blip r:embed="rId3">
            <a:extLst>
              <a:ext uri="{28A0092B-C50C-407E-A947-70E740481C1C}">
                <a14:useLocalDpi xmlns:a14="http://schemas.microsoft.com/office/drawing/2010/main" val="0"/>
              </a:ext>
            </a:extLst>
          </a:blip>
          <a:srcRect/>
          <a:stretch>
            <a:fillRect/>
          </a:stretch>
        </p:blipFill>
        <p:spPr>
          <a:xfrm>
            <a:off x="7773988" y="4181475"/>
            <a:ext cx="3429000" cy="2411413"/>
          </a:xfrm>
        </p:spPr>
      </p:pic>
      <p:pic>
        <p:nvPicPr>
          <p:cNvPr id="36869" name="Picture 3">
            <a:extLst>
              <a:ext uri="{FF2B5EF4-FFF2-40B4-BE49-F238E27FC236}">
                <a16:creationId xmlns:a16="http://schemas.microsoft.com/office/drawing/2014/main" id="{1DC2B96B-7928-EBD9-7D26-AC846FA8E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9825" y="1370013"/>
            <a:ext cx="3429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505A8748-F6F4-0F46-3002-57A0582C6782}"/>
              </a:ext>
            </a:extLst>
          </p:cNvPr>
          <p:cNvSpPr>
            <a:spLocks noGrp="1" noChangeArrowheads="1"/>
          </p:cNvSpPr>
          <p:nvPr>
            <p:ph type="title"/>
          </p:nvPr>
        </p:nvSpPr>
        <p:spPr/>
        <p:txBody>
          <a:bodyPr/>
          <a:lstStyle/>
          <a:p>
            <a:r>
              <a:rPr lang="en-US" altLang="en-US" dirty="0"/>
              <a:t>Future Fallout?</a:t>
            </a:r>
          </a:p>
        </p:txBody>
      </p:sp>
      <p:sp>
        <p:nvSpPr>
          <p:cNvPr id="3" name="Content Placeholder 2">
            <a:extLst>
              <a:ext uri="{FF2B5EF4-FFF2-40B4-BE49-F238E27FC236}">
                <a16:creationId xmlns:a16="http://schemas.microsoft.com/office/drawing/2014/main" id="{9BCFCE1E-EA96-03A6-2EA8-F8ABCD8641DB}"/>
              </a:ext>
            </a:extLst>
          </p:cNvPr>
          <p:cNvSpPr>
            <a:spLocks noGrp="1"/>
          </p:cNvSpPr>
          <p:nvPr>
            <p:ph idx="12"/>
          </p:nvPr>
        </p:nvSpPr>
        <p:spPr/>
        <p:txBody>
          <a:bodyPr/>
          <a:lstStyle/>
          <a:p>
            <a:pPr marL="0" indent="0" algn="ctr" fontAlgn="base">
              <a:buNone/>
            </a:pPr>
            <a:r>
              <a:rPr lang="en-US" b="1" dirty="0">
                <a:solidFill>
                  <a:srgbClr val="333333"/>
                </a:solidFill>
                <a:effectLst/>
                <a:latin typeface="nyt-cheltenham"/>
              </a:rPr>
              <a:t>New York Times June 23, 2023</a:t>
            </a:r>
            <a:endParaRPr lang="en-US" b="1" i="1" dirty="0">
              <a:solidFill>
                <a:srgbClr val="333333"/>
              </a:solidFill>
              <a:latin typeface="nyt-cheltenham"/>
            </a:endParaRPr>
          </a:p>
          <a:p>
            <a:pPr marL="0" indent="0" algn="l" fontAlgn="base">
              <a:buNone/>
            </a:pPr>
            <a:r>
              <a:rPr lang="en-US" b="1" i="1" dirty="0">
                <a:solidFill>
                  <a:srgbClr val="333333"/>
                </a:solidFill>
                <a:effectLst/>
                <a:latin typeface="nyt-cheltenham"/>
              </a:rPr>
              <a:t>After the Ohio Train Derailment: Evacuations, Toxic Chemicals and Water Worries</a:t>
            </a:r>
          </a:p>
          <a:p>
            <a:pPr marL="0" indent="0" algn="l" fontAlgn="base">
              <a:buNone/>
            </a:pPr>
            <a:r>
              <a:rPr lang="en-US" sz="2000" b="0" i="0" dirty="0">
                <a:effectLst/>
                <a:latin typeface="nyt-cheltenham"/>
              </a:rPr>
              <a:t>When a train derailed in the village of East Palestine on Feb. 3, it set off evacuation orders, a chemical scare and a federal investigation.</a:t>
            </a:r>
          </a:p>
          <a:p>
            <a:pPr marL="0" indent="0" algn="l" fontAlgn="base">
              <a:buNone/>
            </a:pPr>
            <a:r>
              <a:rPr lang="en-US" sz="2000" dirty="0">
                <a:latin typeface="nyt-cheltenham"/>
              </a:rPr>
              <a:t>…</a:t>
            </a:r>
          </a:p>
          <a:p>
            <a:pPr marL="0" indent="0" algn="l" fontAlgn="base">
              <a:buNone/>
            </a:pPr>
            <a:r>
              <a:rPr lang="en-US" sz="1600" b="0" i="0" dirty="0">
                <a:effectLst/>
                <a:latin typeface="nyt-imperial"/>
              </a:rPr>
              <a:t>Concerns mounted about the effect the derailment and the fire could have on residents’ health and the environment.</a:t>
            </a:r>
          </a:p>
          <a:p>
            <a:pPr marL="0" indent="0" algn="l" fontAlgn="base">
              <a:buNone/>
            </a:pPr>
            <a:r>
              <a:rPr lang="en-US" sz="1600" b="0" i="0" dirty="0">
                <a:effectLst/>
                <a:latin typeface="nyt-imperial"/>
              </a:rPr>
              <a:t>The episode </a:t>
            </a:r>
            <a:r>
              <a:rPr lang="en-US" sz="1600" b="1" i="0" dirty="0">
                <a:effectLst/>
                <a:latin typeface="nyt-imperial"/>
              </a:rPr>
              <a:t>“changed East Palestine forever,” </a:t>
            </a:r>
            <a:r>
              <a:rPr lang="en-US" sz="1600" b="0" i="0" dirty="0">
                <a:effectLst/>
                <a:latin typeface="nyt-imperial"/>
              </a:rPr>
              <a:t>Keith A. </a:t>
            </a:r>
            <a:r>
              <a:rPr lang="en-US" sz="1600" b="0" i="0" dirty="0" err="1">
                <a:effectLst/>
                <a:latin typeface="nyt-imperial"/>
              </a:rPr>
              <a:t>Drabick</a:t>
            </a:r>
            <a:r>
              <a:rPr lang="en-US" sz="1600" b="0" i="0" dirty="0">
                <a:effectLst/>
                <a:latin typeface="nyt-imperial"/>
              </a:rPr>
              <a:t>, the village’s fire chief, said in </a:t>
            </a:r>
            <a:r>
              <a:rPr lang="en-US" sz="1600" b="0" i="0" dirty="0">
                <a:effectLst/>
                <a:latin typeface="nyt-imperial"/>
                <a:hlinkClick r:id="rId3"/>
              </a:rPr>
              <a:t>a National Transportation Safety Board investigative hearing</a:t>
            </a:r>
            <a:r>
              <a:rPr lang="en-US" sz="1600" b="0" i="0" dirty="0">
                <a:effectLst/>
                <a:latin typeface="nyt-imperial"/>
              </a:rPr>
              <a:t> on June 22.</a:t>
            </a:r>
          </a:p>
          <a:p>
            <a:pPr marL="0" indent="0" algn="l" fontAlgn="base">
              <a:buNone/>
            </a:pPr>
            <a:endParaRPr lang="en-US" sz="2000" b="0" i="0" dirty="0">
              <a:effectLst/>
              <a:latin typeface="nyt-cheltenham"/>
            </a:endParaRPr>
          </a:p>
          <a:p>
            <a:endParaRPr lang="en-US" dirty="0"/>
          </a:p>
        </p:txBody>
      </p:sp>
      <p:sp>
        <p:nvSpPr>
          <p:cNvPr id="48131" name="Content Placeholder 2">
            <a:extLst>
              <a:ext uri="{FF2B5EF4-FFF2-40B4-BE49-F238E27FC236}">
                <a16:creationId xmlns:a16="http://schemas.microsoft.com/office/drawing/2014/main" id="{F842A423-C551-66C3-018C-82E9283BF684}"/>
              </a:ext>
            </a:extLst>
          </p:cNvPr>
          <p:cNvSpPr>
            <a:spLocks noGrp="1" noChangeArrowheads="1"/>
          </p:cNvSpPr>
          <p:nvPr>
            <p:ph idx="11"/>
          </p:nvPr>
        </p:nvSpPr>
        <p:spPr/>
        <p:txBody>
          <a:bodyPr/>
          <a:lstStyle/>
          <a:p>
            <a:r>
              <a:rPr lang="en-US" altLang="en-US" sz="1800" dirty="0"/>
              <a:t>Where should the waste go?</a:t>
            </a:r>
          </a:p>
          <a:p>
            <a:pPr lvl="1"/>
            <a:r>
              <a:rPr lang="en-US" altLang="en-US" sz="1600" dirty="0"/>
              <a:t>EPA letters likely enough to quell but could see notification to states &amp; local communities prior to shipment become the standard</a:t>
            </a:r>
          </a:p>
          <a:p>
            <a:r>
              <a:rPr lang="en-US" altLang="en-US" sz="1800" dirty="0"/>
              <a:t>Who’s coming to dinner?</a:t>
            </a:r>
          </a:p>
          <a:p>
            <a:pPr lvl="1"/>
            <a:r>
              <a:rPr lang="en-US" altLang="en-US" sz="1600" dirty="0"/>
              <a:t>On-site presence by political and agency leadership could become standard practice</a:t>
            </a:r>
          </a:p>
          <a:p>
            <a:r>
              <a:rPr lang="en-US" altLang="en-US" sz="1800" dirty="0"/>
              <a:t>Will proposed bans be implemented?</a:t>
            </a:r>
          </a:p>
          <a:p>
            <a:r>
              <a:rPr lang="en-US" altLang="en-US" sz="1800" dirty="0"/>
              <a:t>Will communications during “the storm” be clearer?</a:t>
            </a:r>
          </a:p>
          <a:p>
            <a:r>
              <a:rPr lang="en-US" altLang="en-US" sz="1800" dirty="0"/>
              <a:t>Will there be fewer accidents?</a:t>
            </a:r>
          </a:p>
          <a:p>
            <a:r>
              <a:rPr lang="en-US" altLang="en-US" sz="1800" dirty="0"/>
              <a:t>Will there be new legislation/rules that “fix” things that were not at issue?</a:t>
            </a:r>
          </a:p>
          <a:p>
            <a:r>
              <a:rPr lang="en-US" altLang="en-US" sz="1800" dirty="0"/>
              <a:t>Will there be long-term health and environmental studies and follow-up?</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3">
            <a:extLst>
              <a:ext uri="{FF2B5EF4-FFF2-40B4-BE49-F238E27FC236}">
                <a16:creationId xmlns:a16="http://schemas.microsoft.com/office/drawing/2014/main" id="{993DE330-582D-6E8D-B0D0-86A5F38DEF16}"/>
              </a:ext>
            </a:extLst>
          </p:cNvPr>
          <p:cNvSpPr>
            <a:spLocks noGrp="1" noChangeArrowheads="1"/>
          </p:cNvSpPr>
          <p:nvPr>
            <p:ph type="title"/>
          </p:nvPr>
        </p:nvSpPr>
        <p:spPr/>
        <p:txBody>
          <a:bodyPr/>
          <a:lstStyle/>
          <a:p>
            <a:pPr eaLnBrk="1" hangingPunct="1"/>
            <a:r>
              <a:rPr lang="en-US" altLang="en-US"/>
              <a:t>Thank You!</a:t>
            </a:r>
          </a:p>
        </p:txBody>
      </p:sp>
      <p:sp>
        <p:nvSpPr>
          <p:cNvPr id="5" name="Text Placeholder 4">
            <a:extLst>
              <a:ext uri="{FF2B5EF4-FFF2-40B4-BE49-F238E27FC236}">
                <a16:creationId xmlns:a16="http://schemas.microsoft.com/office/drawing/2014/main" id="{B8251620-0050-97AF-A8DB-66959953EE45}"/>
              </a:ext>
            </a:extLst>
          </p:cNvPr>
          <p:cNvSpPr>
            <a:spLocks noGrp="1"/>
          </p:cNvSpPr>
          <p:nvPr>
            <p:ph type="body" sz="quarter" idx="10"/>
          </p:nvPr>
        </p:nvSpPr>
        <p:spPr>
          <a:xfrm>
            <a:off x="2857500" y="4176713"/>
            <a:ext cx="6477000" cy="392112"/>
          </a:xfrm>
        </p:spPr>
        <p:txBody>
          <a:bodyPr rtlCol="0">
            <a:noAutofit/>
          </a:bodyPr>
          <a:lstStyle/>
          <a:p>
            <a:pPr defTabSz="914377" eaLnBrk="1" fontAlgn="auto" hangingPunct="1">
              <a:defRPr/>
            </a:pPr>
            <a:r>
              <a:rPr lang="en-US" dirty="0"/>
              <a:t>Steven Cook, Of Counsel</a:t>
            </a:r>
          </a:p>
        </p:txBody>
      </p:sp>
      <p:sp>
        <p:nvSpPr>
          <p:cNvPr id="60420" name="Text Placeholder 6">
            <a:extLst>
              <a:ext uri="{FF2B5EF4-FFF2-40B4-BE49-F238E27FC236}">
                <a16:creationId xmlns:a16="http://schemas.microsoft.com/office/drawing/2014/main" id="{5EDACBD1-1328-7909-4A18-8864BAB698EC}"/>
              </a:ext>
            </a:extLst>
          </p:cNvPr>
          <p:cNvSpPr>
            <a:spLocks noGrp="1" noChangeArrowheads="1"/>
          </p:cNvSpPr>
          <p:nvPr>
            <p:ph type="body" sz="quarter" idx="12"/>
          </p:nvPr>
        </p:nvSpPr>
        <p:spPr>
          <a:xfrm>
            <a:off x="2857500" y="4576763"/>
            <a:ext cx="6477000" cy="1239837"/>
          </a:xfrm>
        </p:spPr>
        <p:txBody>
          <a:bodyPr/>
          <a:lstStyle/>
          <a:p>
            <a:pPr eaLnBrk="1" hangingPunct="1">
              <a:spcBef>
                <a:spcPct val="0"/>
              </a:spcBef>
              <a:spcAft>
                <a:spcPct val="0"/>
              </a:spcAft>
            </a:pPr>
            <a:r>
              <a:rPr lang="en-US" altLang="en-US"/>
              <a:t>Environment, Lands and Resources</a:t>
            </a:r>
          </a:p>
          <a:p>
            <a:pPr eaLnBrk="1" hangingPunct="1">
              <a:spcBef>
                <a:spcPct val="0"/>
              </a:spcBef>
              <a:spcAft>
                <a:spcPct val="0"/>
              </a:spcAft>
            </a:pPr>
            <a:r>
              <a:rPr lang="en-US" altLang="en-US"/>
              <a:t>Houston, TX</a:t>
            </a:r>
          </a:p>
          <a:p>
            <a:pPr eaLnBrk="1" hangingPunct="1">
              <a:spcBef>
                <a:spcPct val="0"/>
              </a:spcBef>
              <a:spcAft>
                <a:spcPct val="0"/>
              </a:spcAft>
            </a:pPr>
            <a:r>
              <a:rPr lang="en-US" altLang="en-US">
                <a:hlinkClick r:id="rId3"/>
              </a:rPr>
              <a:t>steven.cook@bracewell.com</a:t>
            </a:r>
            <a:endParaRPr lang="en-US" altLang="en-US"/>
          </a:p>
          <a:p>
            <a:pPr eaLnBrk="1" hangingPunct="1">
              <a:spcBef>
                <a:spcPct val="0"/>
              </a:spcBef>
              <a:spcAft>
                <a:spcPct val="0"/>
              </a:spcAft>
            </a:pPr>
            <a:r>
              <a:rPr lang="en-US" altLang="en-US"/>
              <a:t>713.221.1366</a:t>
            </a:r>
          </a:p>
        </p:txBody>
      </p:sp>
      <p:pic>
        <p:nvPicPr>
          <p:cNvPr id="60421" name="Picture Placeholder 13">
            <a:extLst>
              <a:ext uri="{FF2B5EF4-FFF2-40B4-BE49-F238E27FC236}">
                <a16:creationId xmlns:a16="http://schemas.microsoft.com/office/drawing/2014/main" id="{8BAFDE4D-A5E2-4635-339F-03320FD16A75}"/>
              </a:ext>
            </a:extLst>
          </p:cNvPr>
          <p:cNvPicPr>
            <a:picLocks noGrp="1" noChangeAspect="1" noChangeArrowheads="1"/>
          </p:cNvPicPr>
          <p:nvPr>
            <p:ph type="pic" sz="quarter" idx="11"/>
          </p:nvPr>
        </p:nvPicPr>
        <p:blipFill>
          <a:blip r:embed="rId4">
            <a:extLst>
              <a:ext uri="{28A0092B-C50C-407E-A947-70E740481C1C}">
                <a14:useLocalDpi xmlns:a14="http://schemas.microsoft.com/office/drawing/2010/main" val="0"/>
              </a:ext>
            </a:extLst>
          </a:blip>
          <a:srcRect l="14394" r="14394"/>
          <a:stretch>
            <a:fillRect/>
          </a:stretch>
        </p:blipFill>
        <p:spPr>
          <a:xfrm>
            <a:off x="5192713" y="1568450"/>
            <a:ext cx="1806575" cy="2536825"/>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475F080-7695-62C1-30F7-71F6F9A9C0AF}"/>
              </a:ext>
            </a:extLst>
          </p:cNvPr>
          <p:cNvSpPr>
            <a:spLocks noGrp="1"/>
          </p:cNvSpPr>
          <p:nvPr>
            <p:ph type="title"/>
          </p:nvPr>
        </p:nvSpPr>
        <p:spPr/>
        <p:txBody>
          <a:bodyPr/>
          <a:lstStyle/>
          <a:p>
            <a:r>
              <a:rPr lang="en-US" dirty="0"/>
              <a:t>Warning: Shark-infested waters </a:t>
            </a:r>
          </a:p>
        </p:txBody>
      </p:sp>
      <p:sp>
        <p:nvSpPr>
          <p:cNvPr id="8" name="Content Placeholder 7">
            <a:extLst>
              <a:ext uri="{FF2B5EF4-FFF2-40B4-BE49-F238E27FC236}">
                <a16:creationId xmlns:a16="http://schemas.microsoft.com/office/drawing/2014/main" id="{873BF5D8-0F94-78E9-2CD9-EABA3C71200F}"/>
              </a:ext>
            </a:extLst>
          </p:cNvPr>
          <p:cNvSpPr>
            <a:spLocks noGrp="1"/>
          </p:cNvSpPr>
          <p:nvPr>
            <p:ph idx="1"/>
          </p:nvPr>
        </p:nvSpPr>
        <p:spPr>
          <a:xfrm>
            <a:off x="612886" y="1234441"/>
            <a:ext cx="10969513" cy="4785360"/>
          </a:xfrm>
        </p:spPr>
        <p:txBody>
          <a:bodyPr/>
          <a:lstStyle/>
          <a:p>
            <a:r>
              <a:rPr lang="en-US" sz="2000" dirty="0"/>
              <a:t>Caveats to Presentation</a:t>
            </a:r>
          </a:p>
          <a:p>
            <a:pPr lvl="1"/>
            <a:r>
              <a:rPr lang="en-US" sz="1800" dirty="0"/>
              <a:t>Based on publicly available information and reports</a:t>
            </a:r>
          </a:p>
          <a:p>
            <a:pPr lvl="2"/>
            <a:r>
              <a:rPr lang="en-US" sz="1600" dirty="0"/>
              <a:t>NTSB hearing docket excellent resource</a:t>
            </a:r>
          </a:p>
          <a:p>
            <a:pPr lvl="1"/>
            <a:r>
              <a:rPr lang="en-US" sz="1800" dirty="0"/>
              <a:t>Not a judgment as to liability or whether any particular action met any applicable duty of care </a:t>
            </a:r>
          </a:p>
          <a:p>
            <a:pPr lvl="2"/>
            <a:r>
              <a:rPr lang="en-US" sz="1600" dirty="0"/>
              <a:t>Plenty of other arenas for that to be determined</a:t>
            </a:r>
          </a:p>
          <a:p>
            <a:pPr lvl="1"/>
            <a:r>
              <a:rPr lang="en-US" sz="1800" dirty="0"/>
              <a:t>Accuracy of details is only as good as the sources used </a:t>
            </a:r>
          </a:p>
          <a:p>
            <a:pPr lvl="2"/>
            <a:r>
              <a:rPr lang="en-US" sz="1600" dirty="0"/>
              <a:t>No warranty express or implied</a:t>
            </a:r>
          </a:p>
          <a:p>
            <a:r>
              <a:rPr lang="en-US" sz="2000" dirty="0"/>
              <a:t>Qualifications</a:t>
            </a:r>
          </a:p>
          <a:p>
            <a:pPr lvl="1"/>
            <a:r>
              <a:rPr lang="en-US" sz="1800" dirty="0"/>
              <a:t>Have not been to East Palestine, Ohio</a:t>
            </a:r>
          </a:p>
          <a:p>
            <a:pPr lvl="1"/>
            <a:r>
              <a:rPr lang="en-US" sz="1800" dirty="0"/>
              <a:t>Have not worked extensively with vinyl chloride</a:t>
            </a:r>
          </a:p>
          <a:p>
            <a:pPr lvl="1"/>
            <a:r>
              <a:rPr lang="en-US" sz="1800" dirty="0"/>
              <a:t>Have ridden Amtrak</a:t>
            </a:r>
          </a:p>
          <a:p>
            <a:pPr lvl="1"/>
            <a:r>
              <a:rPr lang="en-US" sz="1800" dirty="0"/>
              <a:t>Have worked at a chemical company</a:t>
            </a:r>
          </a:p>
          <a:p>
            <a:pPr lvl="1"/>
            <a:r>
              <a:rPr lang="en-US" sz="1800" dirty="0"/>
              <a:t>Expert? Perhaps in some venues</a:t>
            </a:r>
          </a:p>
          <a:p>
            <a:r>
              <a:rPr lang="en-US" sz="2000" dirty="0"/>
              <a:t>Future predictions are likely of similar quality as those obtained from certain standard air quality models</a:t>
            </a:r>
          </a:p>
          <a:p>
            <a:pPr marL="304800" lvl="1" indent="0">
              <a:buNone/>
            </a:pPr>
            <a:endParaRPr lang="en-US" dirty="0"/>
          </a:p>
        </p:txBody>
      </p:sp>
    </p:spTree>
    <p:extLst>
      <p:ext uri="{BB962C8B-B14F-4D97-AF65-F5344CB8AC3E}">
        <p14:creationId xmlns:p14="http://schemas.microsoft.com/office/powerpoint/2010/main" val="293885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486FC633-C96F-F885-5314-377925B8BE99}"/>
              </a:ext>
            </a:extLst>
          </p:cNvPr>
          <p:cNvSpPr>
            <a:spLocks noGrp="1" noChangeArrowheads="1"/>
          </p:cNvSpPr>
          <p:nvPr>
            <p:ph type="title"/>
          </p:nvPr>
        </p:nvSpPr>
        <p:spPr/>
        <p:txBody>
          <a:bodyPr/>
          <a:lstStyle/>
          <a:p>
            <a:r>
              <a:rPr lang="en-US" altLang="en-US" dirty="0"/>
              <a:t>And so it begins</a:t>
            </a:r>
          </a:p>
        </p:txBody>
      </p:sp>
      <p:sp>
        <p:nvSpPr>
          <p:cNvPr id="38915" name="Text Placeholder 4">
            <a:extLst>
              <a:ext uri="{FF2B5EF4-FFF2-40B4-BE49-F238E27FC236}">
                <a16:creationId xmlns:a16="http://schemas.microsoft.com/office/drawing/2014/main" id="{6CE18777-CEDA-67F8-79AD-03E12475DCD4}"/>
              </a:ext>
            </a:extLst>
          </p:cNvPr>
          <p:cNvSpPr>
            <a:spLocks noGrp="1" noChangeArrowheads="1"/>
          </p:cNvSpPr>
          <p:nvPr>
            <p:ph sz="half" idx="13"/>
          </p:nvPr>
        </p:nvSpPr>
        <p:spPr>
          <a:xfrm>
            <a:off x="622300" y="1370013"/>
            <a:ext cx="6086231" cy="4613275"/>
          </a:xfrm>
        </p:spPr>
        <p:txBody>
          <a:bodyPr/>
          <a:lstStyle/>
          <a:p>
            <a:pPr>
              <a:spcBef>
                <a:spcPct val="0"/>
              </a:spcBef>
              <a:defRPr/>
            </a:pPr>
            <a:r>
              <a:rPr lang="en-US" altLang="en-US" sz="2000" dirty="0"/>
              <a:t>Train 32N derailment occurs at milepost 49.5 in  East Palestine, Ohio at about 8:54 pm local time on Feb. 3, 2003</a:t>
            </a:r>
          </a:p>
          <a:p>
            <a:pPr>
              <a:spcBef>
                <a:spcPct val="0"/>
              </a:spcBef>
              <a:defRPr/>
            </a:pPr>
            <a:r>
              <a:rPr lang="en-US" altLang="en-US" sz="2000" dirty="0"/>
              <a:t>9,309 feet in length (1.76 miles/2.84 km)</a:t>
            </a:r>
          </a:p>
          <a:p>
            <a:pPr>
              <a:spcBef>
                <a:spcPct val="0"/>
              </a:spcBef>
              <a:defRPr/>
            </a:pPr>
            <a:r>
              <a:rPr lang="en-US" altLang="en-US" sz="2000" dirty="0"/>
              <a:t>Nearly 18,000 tons</a:t>
            </a:r>
          </a:p>
          <a:p>
            <a:pPr>
              <a:spcBef>
                <a:spcPct val="0"/>
              </a:spcBef>
              <a:defRPr/>
            </a:pPr>
            <a:r>
              <a:rPr lang="en-US" altLang="en-US" sz="2000" dirty="0"/>
              <a:t>140 loaded rail cars, 9 empties</a:t>
            </a:r>
          </a:p>
          <a:p>
            <a:pPr>
              <a:spcBef>
                <a:spcPct val="0"/>
              </a:spcBef>
              <a:defRPr/>
            </a:pPr>
            <a:r>
              <a:rPr lang="en-US" altLang="en-US" sz="2000" dirty="0"/>
              <a:t>17 loaded hazardous materials cars</a:t>
            </a:r>
          </a:p>
          <a:p>
            <a:pPr lvl="1">
              <a:spcBef>
                <a:spcPct val="0"/>
              </a:spcBef>
              <a:defRPr/>
            </a:pPr>
            <a:r>
              <a:rPr lang="en-US" altLang="en-US" sz="1800" dirty="0"/>
              <a:t>5 cars loaded with stabilized vinyl chloride monomer</a:t>
            </a:r>
          </a:p>
          <a:p>
            <a:pPr lvl="1">
              <a:spcBef>
                <a:spcPct val="0"/>
              </a:spcBef>
              <a:defRPr/>
            </a:pPr>
            <a:r>
              <a:rPr lang="en-US" altLang="en-US" sz="1800" dirty="0"/>
              <a:t>Other materials included isobutylene, certain acylates, benzene residue</a:t>
            </a:r>
          </a:p>
          <a:p>
            <a:pPr>
              <a:spcBef>
                <a:spcPct val="0"/>
              </a:spcBef>
              <a:defRPr/>
            </a:pPr>
            <a:r>
              <a:rPr lang="en-US" altLang="en-US" sz="2000" dirty="0"/>
              <a:t>38 railcars derailed including 11 with hazardous materials</a:t>
            </a:r>
          </a:p>
          <a:p>
            <a:pPr>
              <a:spcBef>
                <a:spcPct val="0"/>
              </a:spcBef>
              <a:defRPr/>
            </a:pPr>
            <a:r>
              <a:rPr lang="en-US" altLang="en-US" sz="2000" dirty="0"/>
              <a:t>Not classified as high-hazard flammable train</a:t>
            </a:r>
            <a:endParaRPr lang="en-US" altLang="en-US" dirty="0"/>
          </a:p>
          <a:p>
            <a:pPr>
              <a:spcBef>
                <a:spcPct val="0"/>
              </a:spcBef>
              <a:defRPr/>
            </a:pPr>
            <a:r>
              <a:rPr lang="en-US" altLang="en-US" sz="2000" dirty="0"/>
              <a:t>Initial evacuations of residential homes initiated at 9:45 pm</a:t>
            </a:r>
          </a:p>
          <a:p>
            <a:pPr>
              <a:spcBef>
                <a:spcPct val="0"/>
              </a:spcBef>
              <a:defRPr/>
            </a:pPr>
            <a:endParaRPr lang="en-US" altLang="en-US" dirty="0"/>
          </a:p>
          <a:p>
            <a:pPr>
              <a:spcBef>
                <a:spcPct val="0"/>
              </a:spcBef>
              <a:defRPr/>
            </a:pPr>
            <a:endParaRPr lang="en-US" altLang="en-US" dirty="0"/>
          </a:p>
          <a:p>
            <a:pPr>
              <a:spcBef>
                <a:spcPct val="0"/>
              </a:spcBef>
              <a:defRPr/>
            </a:pPr>
            <a:endParaRPr lang="en-US" altLang="en-US" dirty="0"/>
          </a:p>
          <a:p>
            <a:pPr marL="0" indent="0">
              <a:spcBef>
                <a:spcPct val="0"/>
              </a:spcBef>
              <a:buFont typeface="Arial" panose="020B0604020202020204" pitchFamily="34" charset="0"/>
              <a:buNone/>
              <a:defRPr/>
            </a:pPr>
            <a:endParaRPr lang="en-US" altLang="en-US" dirty="0"/>
          </a:p>
          <a:p>
            <a:pPr>
              <a:spcBef>
                <a:spcPct val="0"/>
              </a:spcBef>
              <a:defRPr/>
            </a:pPr>
            <a:endParaRPr lang="en-US" altLang="en-US" dirty="0"/>
          </a:p>
        </p:txBody>
      </p:sp>
      <p:pic>
        <p:nvPicPr>
          <p:cNvPr id="40964" name="Picture 5">
            <a:extLst>
              <a:ext uri="{FF2B5EF4-FFF2-40B4-BE49-F238E27FC236}">
                <a16:creationId xmlns:a16="http://schemas.microsoft.com/office/drawing/2014/main" id="{111DC1AD-32D4-D40E-1845-383C935E2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9480" y="1895475"/>
            <a:ext cx="5043487"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486FC633-C96F-F885-5314-377925B8BE99}"/>
              </a:ext>
            </a:extLst>
          </p:cNvPr>
          <p:cNvSpPr>
            <a:spLocks noGrp="1" noChangeArrowheads="1"/>
          </p:cNvSpPr>
          <p:nvPr>
            <p:ph type="title"/>
          </p:nvPr>
        </p:nvSpPr>
        <p:spPr/>
        <p:txBody>
          <a:bodyPr/>
          <a:lstStyle/>
          <a:p>
            <a:r>
              <a:rPr lang="en-US" altLang="en-US" dirty="0"/>
              <a:t>And so it begins </a:t>
            </a:r>
            <a:r>
              <a:rPr lang="en-US" altLang="en-US" sz="2000" i="1" dirty="0"/>
              <a:t>cont</a:t>
            </a:r>
            <a:r>
              <a:rPr lang="en-US" altLang="en-US" sz="2000" dirty="0"/>
              <a:t>.</a:t>
            </a:r>
            <a:endParaRPr lang="en-US" altLang="en-US" dirty="0"/>
          </a:p>
        </p:txBody>
      </p:sp>
      <p:sp>
        <p:nvSpPr>
          <p:cNvPr id="38915" name="Text Placeholder 4">
            <a:extLst>
              <a:ext uri="{FF2B5EF4-FFF2-40B4-BE49-F238E27FC236}">
                <a16:creationId xmlns:a16="http://schemas.microsoft.com/office/drawing/2014/main" id="{6CE18777-CEDA-67F8-79AD-03E12475DCD4}"/>
              </a:ext>
            </a:extLst>
          </p:cNvPr>
          <p:cNvSpPr>
            <a:spLocks noGrp="1" noChangeArrowheads="1"/>
          </p:cNvSpPr>
          <p:nvPr>
            <p:ph sz="half" idx="13"/>
          </p:nvPr>
        </p:nvSpPr>
        <p:spPr>
          <a:xfrm>
            <a:off x="622300" y="1370013"/>
            <a:ext cx="6086231" cy="4613275"/>
          </a:xfrm>
        </p:spPr>
        <p:txBody>
          <a:bodyPr/>
          <a:lstStyle/>
          <a:p>
            <a:pPr>
              <a:spcBef>
                <a:spcPct val="0"/>
              </a:spcBef>
              <a:defRPr/>
            </a:pPr>
            <a:endParaRPr lang="en-US" altLang="en-US" sz="2000" dirty="0"/>
          </a:p>
          <a:p>
            <a:pPr>
              <a:spcBef>
                <a:spcPct val="0"/>
              </a:spcBef>
              <a:defRPr/>
            </a:pPr>
            <a:endParaRPr lang="en-US" altLang="en-US" sz="2000" dirty="0"/>
          </a:p>
          <a:p>
            <a:pPr>
              <a:spcBef>
                <a:spcPct val="0"/>
              </a:spcBef>
              <a:defRPr/>
            </a:pPr>
            <a:endParaRPr lang="en-US" altLang="en-US" sz="2000" dirty="0"/>
          </a:p>
          <a:p>
            <a:pPr>
              <a:spcBef>
                <a:spcPct val="0"/>
              </a:spcBef>
              <a:defRPr/>
            </a:pPr>
            <a:endParaRPr lang="en-US" altLang="en-US" sz="2000" dirty="0"/>
          </a:p>
          <a:p>
            <a:pPr>
              <a:spcBef>
                <a:spcPct val="0"/>
              </a:spcBef>
              <a:defRPr/>
            </a:pPr>
            <a:endParaRPr lang="en-US" altLang="en-US" sz="2000" dirty="0"/>
          </a:p>
          <a:p>
            <a:pPr>
              <a:spcBef>
                <a:spcPct val="0"/>
              </a:spcBef>
              <a:defRPr/>
            </a:pPr>
            <a:r>
              <a:rPr lang="en-US" altLang="en-US" sz="2000" dirty="0"/>
              <a:t>Afternoon of Feb. 6</a:t>
            </a:r>
            <a:r>
              <a:rPr lang="en-US" altLang="en-US" sz="2000" baseline="30000" dirty="0"/>
              <a:t>th</a:t>
            </a:r>
            <a:r>
              <a:rPr lang="en-US" altLang="en-US" sz="2000" dirty="0"/>
              <a:t>  incident command makes decision to vent and burn five rail cars containing vinyl chloride</a:t>
            </a:r>
          </a:p>
          <a:p>
            <a:pPr>
              <a:spcBef>
                <a:spcPct val="0"/>
              </a:spcBef>
              <a:defRPr/>
            </a:pPr>
            <a:endParaRPr lang="en-US" altLang="en-US" dirty="0"/>
          </a:p>
          <a:p>
            <a:pPr>
              <a:spcBef>
                <a:spcPct val="0"/>
              </a:spcBef>
              <a:defRPr/>
            </a:pPr>
            <a:endParaRPr lang="en-US" altLang="en-US" dirty="0"/>
          </a:p>
          <a:p>
            <a:pPr>
              <a:spcBef>
                <a:spcPct val="0"/>
              </a:spcBef>
              <a:defRPr/>
            </a:pPr>
            <a:endParaRPr lang="en-US" altLang="en-US" dirty="0"/>
          </a:p>
          <a:p>
            <a:pPr marL="0" indent="0">
              <a:spcBef>
                <a:spcPct val="0"/>
              </a:spcBef>
              <a:buFont typeface="Arial" panose="020B0604020202020204" pitchFamily="34" charset="0"/>
              <a:buNone/>
              <a:defRPr/>
            </a:pPr>
            <a:endParaRPr lang="en-US" altLang="en-US" dirty="0"/>
          </a:p>
          <a:p>
            <a:pPr>
              <a:spcBef>
                <a:spcPct val="0"/>
              </a:spcBef>
              <a:defRPr/>
            </a:pPr>
            <a:endParaRPr lang="en-US" altLang="en-US" dirty="0"/>
          </a:p>
        </p:txBody>
      </p:sp>
      <p:pic>
        <p:nvPicPr>
          <p:cNvPr id="3" name="Picture 2">
            <a:extLst>
              <a:ext uri="{FF2B5EF4-FFF2-40B4-BE49-F238E27FC236}">
                <a16:creationId xmlns:a16="http://schemas.microsoft.com/office/drawing/2014/main" id="{6C2A2E9A-E61B-0EAF-E887-46A4FFF35E0D}"/>
              </a:ext>
            </a:extLst>
          </p:cNvPr>
          <p:cNvPicPr>
            <a:picLocks noChangeAspect="1"/>
          </p:cNvPicPr>
          <p:nvPr/>
        </p:nvPicPr>
        <p:blipFill>
          <a:blip r:embed="rId3"/>
          <a:stretch>
            <a:fillRect/>
          </a:stretch>
        </p:blipFill>
        <p:spPr>
          <a:xfrm>
            <a:off x="7073942" y="2360511"/>
            <a:ext cx="4583246" cy="2546248"/>
          </a:xfrm>
          <a:prstGeom prst="rect">
            <a:avLst/>
          </a:prstGeom>
        </p:spPr>
      </p:pic>
    </p:spTree>
    <p:extLst>
      <p:ext uri="{BB962C8B-B14F-4D97-AF65-F5344CB8AC3E}">
        <p14:creationId xmlns:p14="http://schemas.microsoft.com/office/powerpoint/2010/main" val="4236961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44D8EB27-FD75-6319-EBE6-253DE3974E41}"/>
              </a:ext>
            </a:extLst>
          </p:cNvPr>
          <p:cNvSpPr>
            <a:spLocks noGrp="1" noChangeArrowheads="1"/>
          </p:cNvSpPr>
          <p:nvPr>
            <p:ph type="title"/>
          </p:nvPr>
        </p:nvSpPr>
        <p:spPr/>
        <p:txBody>
          <a:bodyPr/>
          <a:lstStyle/>
          <a:p>
            <a:r>
              <a:rPr lang="en-US" altLang="en-US" dirty="0"/>
              <a:t>Environmental Enforcement Fallout</a:t>
            </a:r>
          </a:p>
        </p:txBody>
      </p:sp>
      <p:pic>
        <p:nvPicPr>
          <p:cNvPr id="50179" name="Picture 2" descr="Norfolk Southern railroad CEO faces questions over the disaster : NPR">
            <a:extLst>
              <a:ext uri="{FF2B5EF4-FFF2-40B4-BE49-F238E27FC236}">
                <a16:creationId xmlns:a16="http://schemas.microsoft.com/office/drawing/2014/main" id="{908D5A02-BAAB-F688-694B-A0D46ADDC223}"/>
              </a:ext>
            </a:extLst>
          </p:cNvPr>
          <p:cNvPicPr>
            <a:picLocks noGrp="1" noChangeAspect="1" noChangeArrowheads="1"/>
          </p:cNvPicPr>
          <p:nvPr>
            <p:ph idx="14"/>
          </p:nvPr>
        </p:nvPicPr>
        <p:blipFill>
          <a:blip r:embed="rId3">
            <a:extLst>
              <a:ext uri="{28A0092B-C50C-407E-A947-70E740481C1C}">
                <a14:useLocalDpi xmlns:a14="http://schemas.microsoft.com/office/drawing/2010/main" val="0"/>
              </a:ext>
            </a:extLst>
          </a:blip>
          <a:srcRect l="3629" r="2" b="2"/>
          <a:stretch>
            <a:fillRect/>
          </a:stretch>
        </p:blipFill>
        <p:spPr>
          <a:xfrm>
            <a:off x="7567613" y="4168775"/>
            <a:ext cx="2530475" cy="1968500"/>
          </a:xfrm>
          <a:solidFill>
            <a:srgbClr val="FFFFFF"/>
          </a:solidFill>
        </p:spPr>
      </p:pic>
      <p:sp>
        <p:nvSpPr>
          <p:cNvPr id="50180" name="Content Placeholder 3">
            <a:extLst>
              <a:ext uri="{FF2B5EF4-FFF2-40B4-BE49-F238E27FC236}">
                <a16:creationId xmlns:a16="http://schemas.microsoft.com/office/drawing/2014/main" id="{56FA5C0D-1080-8FA5-40B4-4532DDC894E7}"/>
              </a:ext>
            </a:extLst>
          </p:cNvPr>
          <p:cNvSpPr>
            <a:spLocks noGrp="1" noChangeArrowheads="1"/>
          </p:cNvSpPr>
          <p:nvPr>
            <p:ph idx="13"/>
          </p:nvPr>
        </p:nvSpPr>
        <p:spPr>
          <a:xfrm>
            <a:off x="622300" y="2105025"/>
            <a:ext cx="5181600" cy="4032250"/>
          </a:xfrm>
        </p:spPr>
        <p:txBody>
          <a:bodyPr/>
          <a:lstStyle/>
          <a:p>
            <a:r>
              <a:rPr lang="en-US" altLang="en-US"/>
              <a:t>Clean Water Act Point Source</a:t>
            </a:r>
          </a:p>
          <a:p>
            <a:endParaRPr lang="en-US" altLang="en-US"/>
          </a:p>
          <a:p>
            <a:r>
              <a:rPr lang="en-US" altLang="en-US"/>
              <a:t>Clean Water Act Onshore Facility</a:t>
            </a:r>
          </a:p>
          <a:p>
            <a:endParaRPr lang="en-US" altLang="en-US"/>
          </a:p>
          <a:p>
            <a:r>
              <a:rPr lang="en-US" altLang="en-US"/>
              <a:t>CERCLA Facility</a:t>
            </a:r>
          </a:p>
          <a:p>
            <a:endParaRPr lang="en-US" altLang="en-US"/>
          </a:p>
          <a:p>
            <a:r>
              <a:rPr lang="en-US" altLang="en-US"/>
              <a:t>Clean Air Act Stationary Source?</a:t>
            </a:r>
          </a:p>
        </p:txBody>
      </p:sp>
      <p:sp>
        <p:nvSpPr>
          <p:cNvPr id="50181" name="Text Placeholder 4">
            <a:extLst>
              <a:ext uri="{FF2B5EF4-FFF2-40B4-BE49-F238E27FC236}">
                <a16:creationId xmlns:a16="http://schemas.microsoft.com/office/drawing/2014/main" id="{356722C8-95BC-3B2D-DAA8-9D240F741FBA}"/>
              </a:ext>
            </a:extLst>
          </p:cNvPr>
          <p:cNvSpPr>
            <a:spLocks noGrp="1" noChangeArrowheads="1"/>
          </p:cNvSpPr>
          <p:nvPr>
            <p:ph type="body" sz="quarter" idx="11"/>
          </p:nvPr>
        </p:nvSpPr>
        <p:spPr>
          <a:xfrm>
            <a:off x="622300" y="1184275"/>
            <a:ext cx="5157788" cy="554038"/>
          </a:xfrm>
        </p:spPr>
        <p:txBody>
          <a:bodyPr/>
          <a:lstStyle/>
          <a:p>
            <a:r>
              <a:rPr lang="en-US" altLang="en-US"/>
              <a:t>Legal Description</a:t>
            </a:r>
          </a:p>
        </p:txBody>
      </p:sp>
      <p:pic>
        <p:nvPicPr>
          <p:cNvPr id="50183" name="Picture 3">
            <a:extLst>
              <a:ext uri="{FF2B5EF4-FFF2-40B4-BE49-F238E27FC236}">
                <a16:creationId xmlns:a16="http://schemas.microsoft.com/office/drawing/2014/main" id="{BFD5AB09-5557-137D-FED8-AC7C17E284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988" y="1808163"/>
            <a:ext cx="2881312"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90B9801-295B-80F0-E88C-89AE333489B5}"/>
              </a:ext>
            </a:extLst>
          </p:cNvPr>
          <p:cNvSpPr>
            <a:spLocks noGrp="1"/>
          </p:cNvSpPr>
          <p:nvPr>
            <p:ph type="title"/>
          </p:nvPr>
        </p:nvSpPr>
        <p:spPr/>
        <p:txBody>
          <a:bodyPr/>
          <a:lstStyle/>
          <a:p>
            <a:r>
              <a:rPr lang="en-US" dirty="0"/>
              <a:t>Theme of Questions – Early On</a:t>
            </a:r>
          </a:p>
        </p:txBody>
      </p:sp>
      <p:sp>
        <p:nvSpPr>
          <p:cNvPr id="8" name="Content Placeholder 7">
            <a:extLst>
              <a:ext uri="{FF2B5EF4-FFF2-40B4-BE49-F238E27FC236}">
                <a16:creationId xmlns:a16="http://schemas.microsoft.com/office/drawing/2014/main" id="{870A507C-5D2B-814D-E80D-B1DFA800B8E0}"/>
              </a:ext>
            </a:extLst>
          </p:cNvPr>
          <p:cNvSpPr>
            <a:spLocks noGrp="1"/>
          </p:cNvSpPr>
          <p:nvPr>
            <p:ph idx="1"/>
          </p:nvPr>
        </p:nvSpPr>
        <p:spPr/>
        <p:txBody>
          <a:bodyPr/>
          <a:lstStyle/>
          <a:p>
            <a:pPr marL="0" indent="0" algn="ctr">
              <a:buNone/>
            </a:pPr>
            <a:endParaRPr lang="en-US" dirty="0"/>
          </a:p>
          <a:p>
            <a:pPr marL="0" indent="0" algn="ctr">
              <a:buNone/>
            </a:pPr>
            <a:r>
              <a:rPr lang="en-US" dirty="0"/>
              <a:t>What do you know? </a:t>
            </a:r>
          </a:p>
          <a:p>
            <a:pPr marL="0" indent="0" algn="ctr">
              <a:buNone/>
            </a:pPr>
            <a:endParaRPr lang="en-US" dirty="0"/>
          </a:p>
          <a:p>
            <a:pPr marL="0" indent="0" algn="ctr">
              <a:buNone/>
            </a:pPr>
            <a:r>
              <a:rPr lang="en-US" dirty="0"/>
              <a:t>If you don’t know, when will you know it?</a:t>
            </a:r>
          </a:p>
          <a:p>
            <a:pPr marL="0" indent="0" algn="ctr">
              <a:buNone/>
            </a:pPr>
            <a:endParaRPr lang="en-US" dirty="0"/>
          </a:p>
          <a:p>
            <a:pPr marL="0" indent="0" algn="ctr">
              <a:buNone/>
            </a:pPr>
            <a:r>
              <a:rPr lang="en-US" dirty="0"/>
              <a:t>How do you want to tell it?</a:t>
            </a:r>
          </a:p>
          <a:p>
            <a:pPr marL="0" indent="0" algn="ctr">
              <a:buNone/>
            </a:pPr>
            <a:endParaRPr lang="en-US" dirty="0"/>
          </a:p>
          <a:p>
            <a:pPr marL="0" indent="0" algn="ctr">
              <a:buNone/>
            </a:pPr>
            <a:endParaRPr lang="en-US" dirty="0"/>
          </a:p>
        </p:txBody>
      </p:sp>
    </p:spTree>
    <p:extLst>
      <p:ext uri="{BB962C8B-B14F-4D97-AF65-F5344CB8AC3E}">
        <p14:creationId xmlns:p14="http://schemas.microsoft.com/office/powerpoint/2010/main" val="2739040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BF4B8AC7-677D-5C36-E96F-1FB489400BF7}"/>
              </a:ext>
            </a:extLst>
          </p:cNvPr>
          <p:cNvSpPr>
            <a:spLocks noGrp="1" noChangeArrowheads="1"/>
          </p:cNvSpPr>
          <p:nvPr>
            <p:ph type="title"/>
          </p:nvPr>
        </p:nvSpPr>
        <p:spPr>
          <a:xfrm>
            <a:off x="521208" y="438912"/>
            <a:ext cx="11061192" cy="426276"/>
          </a:xfrm>
        </p:spPr>
        <p:txBody>
          <a:bodyPr/>
          <a:lstStyle/>
          <a:p>
            <a:r>
              <a:rPr lang="en-US" altLang="en-US" dirty="0"/>
              <a:t>The Questions – a sampling</a:t>
            </a:r>
            <a:br>
              <a:rPr lang="en-US" altLang="en-US" dirty="0"/>
            </a:br>
            <a:r>
              <a:rPr lang="en-US" altLang="en-US" sz="1600" dirty="0"/>
              <a:t>So many from so many</a:t>
            </a:r>
          </a:p>
        </p:txBody>
      </p:sp>
      <p:sp>
        <p:nvSpPr>
          <p:cNvPr id="45059" name="Content Placeholder 2">
            <a:extLst>
              <a:ext uri="{FF2B5EF4-FFF2-40B4-BE49-F238E27FC236}">
                <a16:creationId xmlns:a16="http://schemas.microsoft.com/office/drawing/2014/main" id="{2BE714BC-BB99-613C-9F14-B3D1E0FE4BBD}"/>
              </a:ext>
            </a:extLst>
          </p:cNvPr>
          <p:cNvSpPr>
            <a:spLocks noGrp="1" noChangeArrowheads="1"/>
          </p:cNvSpPr>
          <p:nvPr>
            <p:ph sz="half" idx="13"/>
          </p:nvPr>
        </p:nvSpPr>
        <p:spPr>
          <a:xfrm>
            <a:off x="622300" y="1370013"/>
            <a:ext cx="6829425" cy="4613275"/>
          </a:xfrm>
        </p:spPr>
        <p:txBody>
          <a:bodyPr/>
          <a:lstStyle/>
          <a:p>
            <a:r>
              <a:rPr lang="en-US" altLang="en-US" dirty="0"/>
              <a:t>When can I return to my home?</a:t>
            </a:r>
          </a:p>
          <a:p>
            <a:r>
              <a:rPr lang="en-US" altLang="en-US" dirty="0"/>
              <a:t>Will you drink this glass of water?</a:t>
            </a:r>
          </a:p>
          <a:p>
            <a:r>
              <a:rPr lang="en-US" altLang="en-US" dirty="0"/>
              <a:t>What was released?</a:t>
            </a:r>
          </a:p>
          <a:p>
            <a:r>
              <a:rPr lang="en-US" altLang="en-US" dirty="0"/>
              <a:t>Why weren’t we notified sooner?</a:t>
            </a:r>
          </a:p>
          <a:p>
            <a:r>
              <a:rPr lang="en-US" altLang="en-US" dirty="0"/>
              <a:t>How long will you stay?</a:t>
            </a:r>
          </a:p>
          <a:p>
            <a:r>
              <a:rPr lang="en-US" altLang="en-US" dirty="0"/>
              <a:t>Will you cover all their medical bills for the rest of their life?</a:t>
            </a:r>
          </a:p>
          <a:p>
            <a:r>
              <a:rPr lang="en-US" altLang="en-US" dirty="0"/>
              <a:t>Why is the waste coming here?</a:t>
            </a:r>
          </a:p>
          <a:p>
            <a:endParaRPr lang="en-US" altLang="en-US" dirty="0"/>
          </a:p>
        </p:txBody>
      </p:sp>
      <p:pic>
        <p:nvPicPr>
          <p:cNvPr id="7" name="Picture Placeholder 6">
            <a:extLst>
              <a:ext uri="{FF2B5EF4-FFF2-40B4-BE49-F238E27FC236}">
                <a16:creationId xmlns:a16="http://schemas.microsoft.com/office/drawing/2014/main" id="{F2BB1AEB-BE98-08D9-4988-1EC61B7E22E6}"/>
              </a:ext>
            </a:extLst>
          </p:cNvPr>
          <p:cNvPicPr>
            <a:picLocks noGrp="1" noChangeAspect="1"/>
          </p:cNvPicPr>
          <p:nvPr>
            <p:ph type="pic" sz="quarter" idx="14"/>
          </p:nvPr>
        </p:nvPicPr>
        <p:blipFill>
          <a:blip r:embed="rId3"/>
          <a:srcRect l="21604" r="21604"/>
          <a:stretch>
            <a:fillRect/>
          </a:stretch>
        </p:blip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141D6-97CC-1B95-3087-6BC84456BBC8}"/>
              </a:ext>
            </a:extLst>
          </p:cNvPr>
          <p:cNvSpPr>
            <a:spLocks noGrp="1"/>
          </p:cNvSpPr>
          <p:nvPr>
            <p:ph type="title"/>
          </p:nvPr>
        </p:nvSpPr>
        <p:spPr/>
        <p:txBody>
          <a:bodyPr/>
          <a:lstStyle/>
          <a:p>
            <a:r>
              <a:rPr lang="en-US" dirty="0"/>
              <a:t>The Value of a Map </a:t>
            </a:r>
          </a:p>
        </p:txBody>
      </p:sp>
      <p:sp>
        <p:nvSpPr>
          <p:cNvPr id="3" name="Content Placeholder 2">
            <a:extLst>
              <a:ext uri="{FF2B5EF4-FFF2-40B4-BE49-F238E27FC236}">
                <a16:creationId xmlns:a16="http://schemas.microsoft.com/office/drawing/2014/main" id="{4746837B-AB6A-9962-846F-5B4BDC0021A0}"/>
              </a:ext>
            </a:extLst>
          </p:cNvPr>
          <p:cNvSpPr>
            <a:spLocks noGrp="1"/>
          </p:cNvSpPr>
          <p:nvPr>
            <p:ph sz="half" idx="13"/>
          </p:nvPr>
        </p:nvSpPr>
        <p:spPr>
          <a:xfrm>
            <a:off x="612775" y="1389150"/>
            <a:ext cx="2861945" cy="4614431"/>
          </a:xfrm>
        </p:spPr>
        <p:txBody>
          <a:bodyPr/>
          <a:lstStyle/>
          <a:p>
            <a:r>
              <a:rPr lang="en-US" dirty="0"/>
              <a:t>Is it safe to drink the water?</a:t>
            </a:r>
          </a:p>
          <a:p>
            <a:pPr marL="0" indent="0">
              <a:buNone/>
            </a:pPr>
            <a:endParaRPr lang="en-US" dirty="0"/>
          </a:p>
          <a:p>
            <a:r>
              <a:rPr lang="en-US" dirty="0"/>
              <a:t>Will you drink this glass of water?</a:t>
            </a:r>
          </a:p>
        </p:txBody>
      </p:sp>
      <p:pic>
        <p:nvPicPr>
          <p:cNvPr id="5" name="Picture Placeholder 4">
            <a:extLst>
              <a:ext uri="{FF2B5EF4-FFF2-40B4-BE49-F238E27FC236}">
                <a16:creationId xmlns:a16="http://schemas.microsoft.com/office/drawing/2014/main" id="{27395169-F4EB-1F5C-025B-6EE13B87A4D2}"/>
              </a:ext>
            </a:extLst>
          </p:cNvPr>
          <p:cNvPicPr>
            <a:picLocks noGrp="1" noChangeAspect="1"/>
          </p:cNvPicPr>
          <p:nvPr>
            <p:ph type="pic" sz="quarter" idx="14"/>
          </p:nvPr>
        </p:nvPicPr>
        <p:blipFill>
          <a:blip r:embed="rId3"/>
          <a:srcRect l="338" r="338"/>
          <a:stretch>
            <a:fillRect/>
          </a:stretch>
        </p:blipFill>
        <p:spPr>
          <a:xfrm>
            <a:off x="4727829" y="1257681"/>
            <a:ext cx="6373813" cy="5005388"/>
          </a:xfrm>
          <a:prstGeom prst="rect">
            <a:avLst/>
          </a:prstGeom>
        </p:spPr>
      </p:pic>
    </p:spTree>
    <p:extLst>
      <p:ext uri="{BB962C8B-B14F-4D97-AF65-F5344CB8AC3E}">
        <p14:creationId xmlns:p14="http://schemas.microsoft.com/office/powerpoint/2010/main" val="35563332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Bracewell Template Wide">
  <a:themeElements>
    <a:clrScheme name="Bracewell PPT Colors">
      <a:dk1>
        <a:sysClr val="windowText" lastClr="000000"/>
      </a:dk1>
      <a:lt1>
        <a:sysClr val="window" lastClr="FFFFFF"/>
      </a:lt1>
      <a:dk2>
        <a:srgbClr val="002855"/>
      </a:dk2>
      <a:lt2>
        <a:srgbClr val="CD492A"/>
      </a:lt2>
      <a:accent1>
        <a:srgbClr val="002855"/>
      </a:accent1>
      <a:accent2>
        <a:srgbClr val="CD492A"/>
      </a:accent2>
      <a:accent3>
        <a:srgbClr val="28B9EB"/>
      </a:accent3>
      <a:accent4>
        <a:srgbClr val="A5D867"/>
      </a:accent4>
      <a:accent5>
        <a:srgbClr val="FFCD00"/>
      </a:accent5>
      <a:accent6>
        <a:srgbClr val="75787B"/>
      </a:accent6>
      <a:hlink>
        <a:srgbClr val="0563C1"/>
      </a:hlink>
      <a:folHlink>
        <a:srgbClr val="954F72"/>
      </a:folHlink>
    </a:clrScheme>
    <a:fontScheme name="Bracewell PPT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46090E2-8F46-4EF0-BB3D-6273E2BA2256}" vid="{DBC4FC35-88FC-4474-A883-0D6BBA8164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racewell PPT Colors">
    <a:dk1>
      <a:sysClr val="windowText" lastClr="000000"/>
    </a:dk1>
    <a:lt1>
      <a:sysClr val="window" lastClr="FFFFFF"/>
    </a:lt1>
    <a:dk2>
      <a:srgbClr val="002855"/>
    </a:dk2>
    <a:lt2>
      <a:srgbClr val="CD492A"/>
    </a:lt2>
    <a:accent1>
      <a:srgbClr val="002855"/>
    </a:accent1>
    <a:accent2>
      <a:srgbClr val="CD492A"/>
    </a:accent2>
    <a:accent3>
      <a:srgbClr val="28B9EB"/>
    </a:accent3>
    <a:accent4>
      <a:srgbClr val="A5D867"/>
    </a:accent4>
    <a:accent5>
      <a:srgbClr val="FFCD00"/>
    </a:accent5>
    <a:accent6>
      <a:srgbClr val="75787B"/>
    </a:accent6>
    <a:hlink>
      <a:srgbClr val="0563C1"/>
    </a:hlink>
    <a:folHlink>
      <a:srgbClr val="954F72"/>
    </a:folHlink>
  </a:clrScheme>
</a:themeOverride>
</file>

<file path=ppt/theme/themeOverride2.xml><?xml version="1.0" encoding="utf-8"?>
<a:themeOverride xmlns:a="http://schemas.openxmlformats.org/drawingml/2006/main">
  <a:clrScheme name="Bracewell PPT Colors">
    <a:dk1>
      <a:sysClr val="windowText" lastClr="000000"/>
    </a:dk1>
    <a:lt1>
      <a:sysClr val="window" lastClr="FFFFFF"/>
    </a:lt1>
    <a:dk2>
      <a:srgbClr val="002855"/>
    </a:dk2>
    <a:lt2>
      <a:srgbClr val="CD492A"/>
    </a:lt2>
    <a:accent1>
      <a:srgbClr val="002855"/>
    </a:accent1>
    <a:accent2>
      <a:srgbClr val="CD492A"/>
    </a:accent2>
    <a:accent3>
      <a:srgbClr val="28B9EB"/>
    </a:accent3>
    <a:accent4>
      <a:srgbClr val="A5D867"/>
    </a:accent4>
    <a:accent5>
      <a:srgbClr val="FFCD00"/>
    </a:accent5>
    <a:accent6>
      <a:srgbClr val="75787B"/>
    </a:accent6>
    <a:hlink>
      <a:srgbClr val="0563C1"/>
    </a:hlink>
    <a:folHlink>
      <a:srgbClr val="954F72"/>
    </a:folHlink>
  </a:clrScheme>
</a:themeOverride>
</file>

<file path=ppt/theme/themeOverride3.xml><?xml version="1.0" encoding="utf-8"?>
<a:themeOverride xmlns:a="http://schemas.openxmlformats.org/drawingml/2006/main">
  <a:clrScheme name="Bracewell PPT Colors">
    <a:dk1>
      <a:sysClr val="windowText" lastClr="000000"/>
    </a:dk1>
    <a:lt1>
      <a:sysClr val="window" lastClr="FFFFFF"/>
    </a:lt1>
    <a:dk2>
      <a:srgbClr val="002855"/>
    </a:dk2>
    <a:lt2>
      <a:srgbClr val="CD492A"/>
    </a:lt2>
    <a:accent1>
      <a:srgbClr val="002855"/>
    </a:accent1>
    <a:accent2>
      <a:srgbClr val="CD492A"/>
    </a:accent2>
    <a:accent3>
      <a:srgbClr val="28B9EB"/>
    </a:accent3>
    <a:accent4>
      <a:srgbClr val="A5D867"/>
    </a:accent4>
    <a:accent5>
      <a:srgbClr val="FFCD00"/>
    </a:accent5>
    <a:accent6>
      <a:srgbClr val="75787B"/>
    </a:accent6>
    <a:hlink>
      <a:srgbClr val="0563C1"/>
    </a:hlink>
    <a:folHlink>
      <a:srgbClr val="954F72"/>
    </a:folHlink>
  </a:clrScheme>
</a:themeOverride>
</file>

<file path=ppt/theme/themeOverride4.xml><?xml version="1.0" encoding="utf-8"?>
<a:themeOverride xmlns:a="http://schemas.openxmlformats.org/drawingml/2006/main">
  <a:clrScheme name="Bracewell PPT Colors">
    <a:dk1>
      <a:sysClr val="windowText" lastClr="000000"/>
    </a:dk1>
    <a:lt1>
      <a:sysClr val="window" lastClr="FFFFFF"/>
    </a:lt1>
    <a:dk2>
      <a:srgbClr val="002855"/>
    </a:dk2>
    <a:lt2>
      <a:srgbClr val="CD492A"/>
    </a:lt2>
    <a:accent1>
      <a:srgbClr val="002855"/>
    </a:accent1>
    <a:accent2>
      <a:srgbClr val="CD492A"/>
    </a:accent2>
    <a:accent3>
      <a:srgbClr val="28B9EB"/>
    </a:accent3>
    <a:accent4>
      <a:srgbClr val="A5D867"/>
    </a:accent4>
    <a:accent5>
      <a:srgbClr val="FFCD00"/>
    </a:accent5>
    <a:accent6>
      <a:srgbClr val="75787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blank</Template>
  <TotalTime>2478</TotalTime>
  <Words>1079</Words>
  <Application>Microsoft Office PowerPoint</Application>
  <PresentationFormat>Widescreen</PresentationFormat>
  <Paragraphs>222</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nyt-cheltenham</vt:lpstr>
      <vt:lpstr>nyt-imperial</vt:lpstr>
      <vt:lpstr>Bracewell Template Wide</vt:lpstr>
      <vt:lpstr> </vt:lpstr>
      <vt:lpstr>Legally Compliant or Effective Communications A story from Hawai’i</vt:lpstr>
      <vt:lpstr>Warning: Shark-infested waters </vt:lpstr>
      <vt:lpstr>And so it begins</vt:lpstr>
      <vt:lpstr>And so it begins cont.</vt:lpstr>
      <vt:lpstr>Environmental Enforcement Fallout</vt:lpstr>
      <vt:lpstr>Theme of Questions – Early On</vt:lpstr>
      <vt:lpstr>The Questions – a sampling So many from so many</vt:lpstr>
      <vt:lpstr>The Value of a Map </vt:lpstr>
      <vt:lpstr>The Value of This Map</vt:lpstr>
      <vt:lpstr>Questions morph over time</vt:lpstr>
      <vt:lpstr>Legal &amp; Political Fallout – a sampling</vt:lpstr>
      <vt:lpstr>What Happens when the Waste Becomes Politically Toxic?</vt:lpstr>
      <vt:lpstr>Where goeth the Soil and Wastewater from East Palestine?</vt:lpstr>
      <vt:lpstr>The CEO</vt:lpstr>
      <vt:lpstr>The Others – a sampling</vt:lpstr>
      <vt:lpstr>The Communication Challenge Messaging in a 140/280/4000-character world</vt:lpstr>
      <vt:lpstr>How Can I Be Better Prepared For the Fallout?</vt:lpstr>
      <vt:lpstr>So what shall I do while weathering the storm?</vt:lpstr>
      <vt:lpstr>Future Fallout?</vt:lpstr>
      <vt:lpstr>Thank You!</vt:lpstr>
    </vt:vector>
  </TitlesOfParts>
  <Company>Bracewell,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Two Sides of FOIA – Offensive and Defensive </dc:title>
  <dc:creator>Pollard, Dorn</dc:creator>
  <cp:lastModifiedBy>Westfall, Lorena</cp:lastModifiedBy>
  <cp:revision>54</cp:revision>
  <cp:lastPrinted>2023-07-18T22:36:25Z</cp:lastPrinted>
  <dcterms:created xsi:type="dcterms:W3CDTF">2023-04-24T20:20:12Z</dcterms:created>
  <dcterms:modified xsi:type="dcterms:W3CDTF">2023-07-21T18:48:52Z</dcterms:modified>
</cp:coreProperties>
</file>