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67" r:id="rId14"/>
    <p:sldId id="268" r:id="rId15"/>
    <p:sldId id="270" r:id="rId16"/>
    <p:sldId id="271" r:id="rId17"/>
    <p:sldId id="272" r:id="rId18"/>
    <p:sldId id="274" r:id="rId19"/>
    <p:sldId id="273" r:id="rId20"/>
    <p:sldId id="275" r:id="rId21"/>
    <p:sldId id="276" r:id="rId22"/>
    <p:sldId id="301" r:id="rId23"/>
    <p:sldId id="300" r:id="rId24"/>
    <p:sldId id="302" r:id="rId25"/>
    <p:sldId id="303" r:id="rId26"/>
    <p:sldId id="304" r:id="rId27"/>
    <p:sldId id="305" r:id="rId28"/>
    <p:sldId id="309" r:id="rId29"/>
    <p:sldId id="306" r:id="rId30"/>
    <p:sldId id="307" r:id="rId31"/>
    <p:sldId id="292" r:id="rId32"/>
    <p:sldId id="293" r:id="rId33"/>
    <p:sldId id="294" r:id="rId34"/>
    <p:sldId id="295" r:id="rId35"/>
    <p:sldId id="297" r:id="rId36"/>
    <p:sldId id="298" r:id="rId37"/>
    <p:sldId id="308" r:id="rId38"/>
    <p:sldId id="299" r:id="rId39"/>
    <p:sldId id="280" r:id="rId40"/>
    <p:sldId id="281" r:id="rId41"/>
    <p:sldId id="282" r:id="rId42"/>
    <p:sldId id="286" r:id="rId43"/>
    <p:sldId id="287" r:id="rId44"/>
    <p:sldId id="288" r:id="rId45"/>
    <p:sldId id="28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2A6"/>
    <a:srgbClr val="37D2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5976"/>
  </p:normalViewPr>
  <p:slideViewPr>
    <p:cSldViewPr snapToGrid="0" snapToObjects="1">
      <p:cViewPr varScale="1">
        <p:scale>
          <a:sx n="89" d="100"/>
          <a:sy n="89" d="100"/>
        </p:scale>
        <p:origin x="84" y="31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88913F-5940-441C-8E82-123603A8AF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B006C64-06D6-4203-B354-B0B456E23D15}">
      <dgm:prSet/>
      <dgm:spPr/>
      <dgm:t>
        <a:bodyPr/>
        <a:lstStyle/>
        <a:p>
          <a:r>
            <a:rPr lang="en-US"/>
            <a:t>Harris County Pollution Control Services (HCPCS) </a:t>
          </a:r>
        </a:p>
      </dgm:t>
    </dgm:pt>
    <dgm:pt modelId="{2362641D-3A94-4201-A59A-B1547F11D859}" type="parTrans" cxnId="{036F0852-4651-4338-85EB-DD774C41853E}">
      <dgm:prSet/>
      <dgm:spPr/>
      <dgm:t>
        <a:bodyPr/>
        <a:lstStyle/>
        <a:p>
          <a:endParaRPr lang="en-US"/>
        </a:p>
      </dgm:t>
    </dgm:pt>
    <dgm:pt modelId="{1DC71549-065A-4530-AED6-F45FBB8E46E4}" type="sibTrans" cxnId="{036F0852-4651-4338-85EB-DD774C41853E}">
      <dgm:prSet/>
      <dgm:spPr/>
      <dgm:t>
        <a:bodyPr/>
        <a:lstStyle/>
        <a:p>
          <a:endParaRPr lang="en-US"/>
        </a:p>
      </dgm:t>
    </dgm:pt>
    <dgm:pt modelId="{66D42440-16F9-43AC-A642-DDAA69B90985}">
      <dgm:prSet/>
      <dgm:spPr/>
      <dgm:t>
        <a:bodyPr/>
        <a:lstStyle/>
        <a:p>
          <a:r>
            <a:rPr lang="en-US"/>
            <a:t>Houston Police Department (Major Offenders) </a:t>
          </a:r>
        </a:p>
      </dgm:t>
    </dgm:pt>
    <dgm:pt modelId="{9583F4C3-9F19-4824-BCA6-7034BCD536D5}" type="parTrans" cxnId="{B58C4539-8440-4A8F-BFCC-5D46938B1D41}">
      <dgm:prSet/>
      <dgm:spPr/>
      <dgm:t>
        <a:bodyPr/>
        <a:lstStyle/>
        <a:p>
          <a:endParaRPr lang="en-US"/>
        </a:p>
      </dgm:t>
    </dgm:pt>
    <dgm:pt modelId="{2A5F056E-2F9A-497B-BEBB-C180B88572A9}" type="sibTrans" cxnId="{B58C4539-8440-4A8F-BFCC-5D46938B1D41}">
      <dgm:prSet/>
      <dgm:spPr/>
      <dgm:t>
        <a:bodyPr/>
        <a:lstStyle/>
        <a:p>
          <a:endParaRPr lang="en-US"/>
        </a:p>
      </dgm:t>
    </dgm:pt>
    <dgm:pt modelId="{CA31D541-9DEF-4894-9D05-B3E35D4E9F68}">
      <dgm:prSet/>
      <dgm:spPr/>
      <dgm:t>
        <a:bodyPr/>
        <a:lstStyle/>
        <a:p>
          <a:r>
            <a:rPr lang="en-US" dirty="0"/>
            <a:t>Harris County Constables Office – Precincts 1, 3, and </a:t>
          </a:r>
          <a:r>
            <a:rPr lang="en-US" dirty="0" smtClean="0"/>
            <a:t>4</a:t>
          </a:r>
          <a:endParaRPr lang="en-US" dirty="0"/>
        </a:p>
      </dgm:t>
    </dgm:pt>
    <dgm:pt modelId="{B8EA1A5A-2A2C-4BDE-8939-6D9B5D7CA6CB}" type="parTrans" cxnId="{E28AE267-1938-4AC9-A774-D07A04FDB821}">
      <dgm:prSet/>
      <dgm:spPr/>
      <dgm:t>
        <a:bodyPr/>
        <a:lstStyle/>
        <a:p>
          <a:endParaRPr lang="en-US"/>
        </a:p>
      </dgm:t>
    </dgm:pt>
    <dgm:pt modelId="{FF214A1F-B2A4-4819-8F52-49D7703FA5B2}" type="sibTrans" cxnId="{E28AE267-1938-4AC9-A774-D07A04FDB821}">
      <dgm:prSet/>
      <dgm:spPr/>
      <dgm:t>
        <a:bodyPr/>
        <a:lstStyle/>
        <a:p>
          <a:endParaRPr lang="en-US"/>
        </a:p>
      </dgm:t>
    </dgm:pt>
    <dgm:pt modelId="{8DCB6199-59E9-48FF-8190-72A36998D3A9}">
      <dgm:prSet/>
      <dgm:spPr/>
      <dgm:t>
        <a:bodyPr/>
        <a:lstStyle/>
        <a:p>
          <a:r>
            <a:rPr lang="en-US"/>
            <a:t>Texas Parks &amp; Wildlife Department </a:t>
          </a:r>
        </a:p>
      </dgm:t>
    </dgm:pt>
    <dgm:pt modelId="{A1283E7F-1953-4380-BFC3-C9CD30EA7C9D}" type="parTrans" cxnId="{BEECF0E2-0791-4F56-8EE0-85DEEB6C73EF}">
      <dgm:prSet/>
      <dgm:spPr/>
      <dgm:t>
        <a:bodyPr/>
        <a:lstStyle/>
        <a:p>
          <a:endParaRPr lang="en-US"/>
        </a:p>
      </dgm:t>
    </dgm:pt>
    <dgm:pt modelId="{48D0A3EE-9971-4309-9312-E8CFEA836653}" type="sibTrans" cxnId="{BEECF0E2-0791-4F56-8EE0-85DEEB6C73EF}">
      <dgm:prSet/>
      <dgm:spPr/>
      <dgm:t>
        <a:bodyPr/>
        <a:lstStyle/>
        <a:p>
          <a:endParaRPr lang="en-US"/>
        </a:p>
      </dgm:t>
    </dgm:pt>
    <dgm:pt modelId="{C956A79B-2832-4E83-97A7-0960F11FB966}">
      <dgm:prSet/>
      <dgm:spPr/>
      <dgm:t>
        <a:bodyPr/>
        <a:lstStyle/>
        <a:p>
          <a:r>
            <a:rPr lang="en-US"/>
            <a:t>Texas Commission on Environmental Quality (TCEQ) </a:t>
          </a:r>
        </a:p>
      </dgm:t>
    </dgm:pt>
    <dgm:pt modelId="{9E79FEC2-F264-4300-BCC3-15DB27D43447}" type="parTrans" cxnId="{B5A16CAB-322C-4AE6-9AFA-48C877A39A98}">
      <dgm:prSet/>
      <dgm:spPr/>
      <dgm:t>
        <a:bodyPr/>
        <a:lstStyle/>
        <a:p>
          <a:endParaRPr lang="en-US"/>
        </a:p>
      </dgm:t>
    </dgm:pt>
    <dgm:pt modelId="{932F26CE-DEAB-4055-AEF7-32F2CE266410}" type="sibTrans" cxnId="{B5A16CAB-322C-4AE6-9AFA-48C877A39A98}">
      <dgm:prSet/>
      <dgm:spPr/>
      <dgm:t>
        <a:bodyPr/>
        <a:lstStyle/>
        <a:p>
          <a:endParaRPr lang="en-US"/>
        </a:p>
      </dgm:t>
    </dgm:pt>
    <dgm:pt modelId="{B21A8837-EDEE-4050-8CE1-D62B8A87BC12}">
      <dgm:prSet/>
      <dgm:spPr/>
      <dgm:t>
        <a:bodyPr/>
        <a:lstStyle/>
        <a:p>
          <a:r>
            <a:rPr lang="en-US"/>
            <a:t>Harris County Attorney’s Office </a:t>
          </a:r>
        </a:p>
      </dgm:t>
    </dgm:pt>
    <dgm:pt modelId="{D64CD6A6-BA4C-4C16-9990-617091C940DD}" type="parTrans" cxnId="{2F6B87B7-669F-49EF-9EDA-BB0324F5E423}">
      <dgm:prSet/>
      <dgm:spPr/>
      <dgm:t>
        <a:bodyPr/>
        <a:lstStyle/>
        <a:p>
          <a:endParaRPr lang="en-US"/>
        </a:p>
      </dgm:t>
    </dgm:pt>
    <dgm:pt modelId="{27B18879-C9E9-4A1B-B392-C86D5B97C21B}" type="sibTrans" cxnId="{2F6B87B7-669F-49EF-9EDA-BB0324F5E423}">
      <dgm:prSet/>
      <dgm:spPr/>
      <dgm:t>
        <a:bodyPr/>
        <a:lstStyle/>
        <a:p>
          <a:endParaRPr lang="en-US"/>
        </a:p>
      </dgm:t>
    </dgm:pt>
    <dgm:pt modelId="{62F65B02-1E8A-4367-ADC6-BFD00D2E0CCD}">
      <dgm:prSet/>
      <dgm:spPr/>
      <dgm:t>
        <a:bodyPr/>
        <a:lstStyle/>
        <a:p>
          <a:r>
            <a:rPr lang="en-US"/>
            <a:t>Texas General Land Office (GLO) </a:t>
          </a:r>
        </a:p>
      </dgm:t>
    </dgm:pt>
    <dgm:pt modelId="{A76D7E6F-4CC6-47A2-9203-87887C6D0E81}" type="parTrans" cxnId="{22946D7F-004E-42F9-9B94-49241FDF4B90}">
      <dgm:prSet/>
      <dgm:spPr/>
      <dgm:t>
        <a:bodyPr/>
        <a:lstStyle/>
        <a:p>
          <a:endParaRPr lang="en-US"/>
        </a:p>
      </dgm:t>
    </dgm:pt>
    <dgm:pt modelId="{98DA251F-46BD-4D64-B020-3F0FF65557EC}" type="sibTrans" cxnId="{22946D7F-004E-42F9-9B94-49241FDF4B90}">
      <dgm:prSet/>
      <dgm:spPr/>
      <dgm:t>
        <a:bodyPr/>
        <a:lstStyle/>
        <a:p>
          <a:endParaRPr lang="en-US"/>
        </a:p>
      </dgm:t>
    </dgm:pt>
    <dgm:pt modelId="{20172AE7-B658-4382-903E-CA3162ED413D}">
      <dgm:prSet/>
      <dgm:spPr/>
      <dgm:t>
        <a:bodyPr/>
        <a:lstStyle/>
        <a:p>
          <a:r>
            <a:rPr lang="en-US"/>
            <a:t>Federal Agencies too: </a:t>
          </a:r>
        </a:p>
      </dgm:t>
    </dgm:pt>
    <dgm:pt modelId="{A9AF3A05-6D7F-4245-95DE-8004729FF8FC}" type="parTrans" cxnId="{F5037452-608A-4F9D-B5D9-907713BFCAA6}">
      <dgm:prSet/>
      <dgm:spPr/>
      <dgm:t>
        <a:bodyPr/>
        <a:lstStyle/>
        <a:p>
          <a:endParaRPr lang="en-US"/>
        </a:p>
      </dgm:t>
    </dgm:pt>
    <dgm:pt modelId="{C4A929B9-6BE1-437B-8D84-4737BE671C23}" type="sibTrans" cxnId="{F5037452-608A-4F9D-B5D9-907713BFCAA6}">
      <dgm:prSet/>
      <dgm:spPr/>
      <dgm:t>
        <a:bodyPr/>
        <a:lstStyle/>
        <a:p>
          <a:endParaRPr lang="en-US"/>
        </a:p>
      </dgm:t>
    </dgm:pt>
    <dgm:pt modelId="{4351DF9E-1904-4334-80D4-071AC9B5A7AB}">
      <dgm:prSet/>
      <dgm:spPr/>
      <dgm:t>
        <a:bodyPr/>
        <a:lstStyle/>
        <a:p>
          <a:r>
            <a:rPr lang="en-US"/>
            <a:t>EPA</a:t>
          </a:r>
        </a:p>
      </dgm:t>
    </dgm:pt>
    <dgm:pt modelId="{3A2A7D44-4CE9-4909-AF34-435277477395}" type="parTrans" cxnId="{51AC2CED-B797-4B61-B4D0-6FF166D8ACB7}">
      <dgm:prSet/>
      <dgm:spPr/>
      <dgm:t>
        <a:bodyPr/>
        <a:lstStyle/>
        <a:p>
          <a:endParaRPr lang="en-US"/>
        </a:p>
      </dgm:t>
    </dgm:pt>
    <dgm:pt modelId="{6B99C0F2-9CDA-4963-8560-6C70CF9CD7BB}" type="sibTrans" cxnId="{51AC2CED-B797-4B61-B4D0-6FF166D8ACB7}">
      <dgm:prSet/>
      <dgm:spPr/>
      <dgm:t>
        <a:bodyPr/>
        <a:lstStyle/>
        <a:p>
          <a:endParaRPr lang="en-US"/>
        </a:p>
      </dgm:t>
    </dgm:pt>
    <dgm:pt modelId="{8713CE06-D6F8-412A-A4FB-AE68D544F39D}">
      <dgm:prSet/>
      <dgm:spPr/>
      <dgm:t>
        <a:bodyPr/>
        <a:lstStyle/>
        <a:p>
          <a:r>
            <a:rPr lang="en-US"/>
            <a:t>USGC </a:t>
          </a:r>
        </a:p>
      </dgm:t>
    </dgm:pt>
    <dgm:pt modelId="{C7107F4A-03D6-4E39-B49F-B85007A9C33B}" type="parTrans" cxnId="{5E52ACD0-CF8E-4936-BB2B-B7314308FE1F}">
      <dgm:prSet/>
      <dgm:spPr/>
      <dgm:t>
        <a:bodyPr/>
        <a:lstStyle/>
        <a:p>
          <a:endParaRPr lang="en-US"/>
        </a:p>
      </dgm:t>
    </dgm:pt>
    <dgm:pt modelId="{974A253F-77C6-4C26-A0E0-A0FA264D6D9D}" type="sibTrans" cxnId="{5E52ACD0-CF8E-4936-BB2B-B7314308FE1F}">
      <dgm:prSet/>
      <dgm:spPr/>
      <dgm:t>
        <a:bodyPr/>
        <a:lstStyle/>
        <a:p>
          <a:endParaRPr lang="en-US"/>
        </a:p>
      </dgm:t>
    </dgm:pt>
    <dgm:pt modelId="{3DC342BE-E663-754D-A7BE-7D9A7B5DCDC3}" type="pres">
      <dgm:prSet presAssocID="{0D88913F-5940-441C-8E82-123603A8AFB4}" presName="diagram" presStyleCnt="0">
        <dgm:presLayoutVars>
          <dgm:dir/>
          <dgm:resizeHandles val="exact"/>
        </dgm:presLayoutVars>
      </dgm:prSet>
      <dgm:spPr/>
      <dgm:t>
        <a:bodyPr/>
        <a:lstStyle/>
        <a:p>
          <a:endParaRPr lang="en-US"/>
        </a:p>
      </dgm:t>
    </dgm:pt>
    <dgm:pt modelId="{CDBE46CB-5B23-3746-AD70-BBD914A67B37}" type="pres">
      <dgm:prSet presAssocID="{4B006C64-06D6-4203-B354-B0B456E23D15}" presName="node" presStyleLbl="node1" presStyleIdx="0" presStyleCnt="8">
        <dgm:presLayoutVars>
          <dgm:bulletEnabled val="1"/>
        </dgm:presLayoutVars>
      </dgm:prSet>
      <dgm:spPr/>
      <dgm:t>
        <a:bodyPr/>
        <a:lstStyle/>
        <a:p>
          <a:endParaRPr lang="en-US"/>
        </a:p>
      </dgm:t>
    </dgm:pt>
    <dgm:pt modelId="{C03011C2-5CF3-A646-AC07-D0479849A553}" type="pres">
      <dgm:prSet presAssocID="{1DC71549-065A-4530-AED6-F45FBB8E46E4}" presName="sibTrans" presStyleCnt="0"/>
      <dgm:spPr/>
    </dgm:pt>
    <dgm:pt modelId="{51364FC0-5ED3-6B4A-B81B-FE4998AC77CD}" type="pres">
      <dgm:prSet presAssocID="{66D42440-16F9-43AC-A642-DDAA69B90985}" presName="node" presStyleLbl="node1" presStyleIdx="1" presStyleCnt="8">
        <dgm:presLayoutVars>
          <dgm:bulletEnabled val="1"/>
        </dgm:presLayoutVars>
      </dgm:prSet>
      <dgm:spPr/>
      <dgm:t>
        <a:bodyPr/>
        <a:lstStyle/>
        <a:p>
          <a:endParaRPr lang="en-US"/>
        </a:p>
      </dgm:t>
    </dgm:pt>
    <dgm:pt modelId="{D347E6D2-5FBD-9D4E-8E45-E7AF0B90F1E0}" type="pres">
      <dgm:prSet presAssocID="{2A5F056E-2F9A-497B-BEBB-C180B88572A9}" presName="sibTrans" presStyleCnt="0"/>
      <dgm:spPr/>
    </dgm:pt>
    <dgm:pt modelId="{7F0B76EA-22ED-0E40-AE39-36BD6162DCAE}" type="pres">
      <dgm:prSet presAssocID="{CA31D541-9DEF-4894-9D05-B3E35D4E9F68}" presName="node" presStyleLbl="node1" presStyleIdx="2" presStyleCnt="8">
        <dgm:presLayoutVars>
          <dgm:bulletEnabled val="1"/>
        </dgm:presLayoutVars>
      </dgm:prSet>
      <dgm:spPr/>
      <dgm:t>
        <a:bodyPr/>
        <a:lstStyle/>
        <a:p>
          <a:endParaRPr lang="en-US"/>
        </a:p>
      </dgm:t>
    </dgm:pt>
    <dgm:pt modelId="{52D24F64-8449-8543-92E8-995B3E7EA526}" type="pres">
      <dgm:prSet presAssocID="{FF214A1F-B2A4-4819-8F52-49D7703FA5B2}" presName="sibTrans" presStyleCnt="0"/>
      <dgm:spPr/>
    </dgm:pt>
    <dgm:pt modelId="{B4F3D1B2-9E33-CD4E-A747-62C198DA4DFB}" type="pres">
      <dgm:prSet presAssocID="{8DCB6199-59E9-48FF-8190-72A36998D3A9}" presName="node" presStyleLbl="node1" presStyleIdx="3" presStyleCnt="8">
        <dgm:presLayoutVars>
          <dgm:bulletEnabled val="1"/>
        </dgm:presLayoutVars>
      </dgm:prSet>
      <dgm:spPr/>
      <dgm:t>
        <a:bodyPr/>
        <a:lstStyle/>
        <a:p>
          <a:endParaRPr lang="en-US"/>
        </a:p>
      </dgm:t>
    </dgm:pt>
    <dgm:pt modelId="{1660F2BD-B9F5-AF4D-BD9A-1645C59C92CD}" type="pres">
      <dgm:prSet presAssocID="{48D0A3EE-9971-4309-9312-E8CFEA836653}" presName="sibTrans" presStyleCnt="0"/>
      <dgm:spPr/>
    </dgm:pt>
    <dgm:pt modelId="{0561D1F5-3404-3046-8C29-EE9E8828DA1B}" type="pres">
      <dgm:prSet presAssocID="{C956A79B-2832-4E83-97A7-0960F11FB966}" presName="node" presStyleLbl="node1" presStyleIdx="4" presStyleCnt="8">
        <dgm:presLayoutVars>
          <dgm:bulletEnabled val="1"/>
        </dgm:presLayoutVars>
      </dgm:prSet>
      <dgm:spPr/>
      <dgm:t>
        <a:bodyPr/>
        <a:lstStyle/>
        <a:p>
          <a:endParaRPr lang="en-US"/>
        </a:p>
      </dgm:t>
    </dgm:pt>
    <dgm:pt modelId="{8B8610F0-6B00-DE4F-B53A-E38EDB0C7D93}" type="pres">
      <dgm:prSet presAssocID="{932F26CE-DEAB-4055-AEF7-32F2CE266410}" presName="sibTrans" presStyleCnt="0"/>
      <dgm:spPr/>
    </dgm:pt>
    <dgm:pt modelId="{A54782C1-0569-1B44-BBA1-710F98148E5D}" type="pres">
      <dgm:prSet presAssocID="{B21A8837-EDEE-4050-8CE1-D62B8A87BC12}" presName="node" presStyleLbl="node1" presStyleIdx="5" presStyleCnt="8">
        <dgm:presLayoutVars>
          <dgm:bulletEnabled val="1"/>
        </dgm:presLayoutVars>
      </dgm:prSet>
      <dgm:spPr/>
      <dgm:t>
        <a:bodyPr/>
        <a:lstStyle/>
        <a:p>
          <a:endParaRPr lang="en-US"/>
        </a:p>
      </dgm:t>
    </dgm:pt>
    <dgm:pt modelId="{A2CEAC2F-0A33-CB4F-92BC-C8057A26B743}" type="pres">
      <dgm:prSet presAssocID="{27B18879-C9E9-4A1B-B392-C86D5B97C21B}" presName="sibTrans" presStyleCnt="0"/>
      <dgm:spPr/>
    </dgm:pt>
    <dgm:pt modelId="{2148602C-7A5E-6943-9C76-EC3D44B79D2D}" type="pres">
      <dgm:prSet presAssocID="{62F65B02-1E8A-4367-ADC6-BFD00D2E0CCD}" presName="node" presStyleLbl="node1" presStyleIdx="6" presStyleCnt="8">
        <dgm:presLayoutVars>
          <dgm:bulletEnabled val="1"/>
        </dgm:presLayoutVars>
      </dgm:prSet>
      <dgm:spPr/>
      <dgm:t>
        <a:bodyPr/>
        <a:lstStyle/>
        <a:p>
          <a:endParaRPr lang="en-US"/>
        </a:p>
      </dgm:t>
    </dgm:pt>
    <dgm:pt modelId="{D96FFF36-7380-204F-98EB-5416A1CC661B}" type="pres">
      <dgm:prSet presAssocID="{98DA251F-46BD-4D64-B020-3F0FF65557EC}" presName="sibTrans" presStyleCnt="0"/>
      <dgm:spPr/>
    </dgm:pt>
    <dgm:pt modelId="{583655BD-CE9D-A041-8D20-2AF9FB5E2E03}" type="pres">
      <dgm:prSet presAssocID="{20172AE7-B658-4382-903E-CA3162ED413D}" presName="node" presStyleLbl="node1" presStyleIdx="7" presStyleCnt="8">
        <dgm:presLayoutVars>
          <dgm:bulletEnabled val="1"/>
        </dgm:presLayoutVars>
      </dgm:prSet>
      <dgm:spPr/>
      <dgm:t>
        <a:bodyPr/>
        <a:lstStyle/>
        <a:p>
          <a:endParaRPr lang="en-US"/>
        </a:p>
      </dgm:t>
    </dgm:pt>
  </dgm:ptLst>
  <dgm:cxnLst>
    <dgm:cxn modelId="{928A719C-C824-6D4E-9B78-36F44367BA0E}" type="presOf" srcId="{4B006C64-06D6-4203-B354-B0B456E23D15}" destId="{CDBE46CB-5B23-3746-AD70-BBD914A67B37}" srcOrd="0" destOrd="0" presId="urn:microsoft.com/office/officeart/2005/8/layout/default"/>
    <dgm:cxn modelId="{E65BF44D-AE97-CD45-A644-09B0CC22CC59}" type="presOf" srcId="{4351DF9E-1904-4334-80D4-071AC9B5A7AB}" destId="{583655BD-CE9D-A041-8D20-2AF9FB5E2E03}" srcOrd="0" destOrd="1" presId="urn:microsoft.com/office/officeart/2005/8/layout/default"/>
    <dgm:cxn modelId="{9E2171CA-1B95-BA4A-8DC3-863A352D71F7}" type="presOf" srcId="{20172AE7-B658-4382-903E-CA3162ED413D}" destId="{583655BD-CE9D-A041-8D20-2AF9FB5E2E03}" srcOrd="0" destOrd="0" presId="urn:microsoft.com/office/officeart/2005/8/layout/default"/>
    <dgm:cxn modelId="{2F6B87B7-669F-49EF-9EDA-BB0324F5E423}" srcId="{0D88913F-5940-441C-8E82-123603A8AFB4}" destId="{B21A8837-EDEE-4050-8CE1-D62B8A87BC12}" srcOrd="5" destOrd="0" parTransId="{D64CD6A6-BA4C-4C16-9990-617091C940DD}" sibTransId="{27B18879-C9E9-4A1B-B392-C86D5B97C21B}"/>
    <dgm:cxn modelId="{F5037452-608A-4F9D-B5D9-907713BFCAA6}" srcId="{0D88913F-5940-441C-8E82-123603A8AFB4}" destId="{20172AE7-B658-4382-903E-CA3162ED413D}" srcOrd="7" destOrd="0" parTransId="{A9AF3A05-6D7F-4245-95DE-8004729FF8FC}" sibTransId="{C4A929B9-6BE1-437B-8D84-4737BE671C23}"/>
    <dgm:cxn modelId="{BD3E7DEA-A3BF-294A-A906-A64E6B92B299}" type="presOf" srcId="{C956A79B-2832-4E83-97A7-0960F11FB966}" destId="{0561D1F5-3404-3046-8C29-EE9E8828DA1B}" srcOrd="0" destOrd="0" presId="urn:microsoft.com/office/officeart/2005/8/layout/default"/>
    <dgm:cxn modelId="{B5A16CAB-322C-4AE6-9AFA-48C877A39A98}" srcId="{0D88913F-5940-441C-8E82-123603A8AFB4}" destId="{C956A79B-2832-4E83-97A7-0960F11FB966}" srcOrd="4" destOrd="0" parTransId="{9E79FEC2-F264-4300-BCC3-15DB27D43447}" sibTransId="{932F26CE-DEAB-4055-AEF7-32F2CE266410}"/>
    <dgm:cxn modelId="{036F0852-4651-4338-85EB-DD774C41853E}" srcId="{0D88913F-5940-441C-8E82-123603A8AFB4}" destId="{4B006C64-06D6-4203-B354-B0B456E23D15}" srcOrd="0" destOrd="0" parTransId="{2362641D-3A94-4201-A59A-B1547F11D859}" sibTransId="{1DC71549-065A-4530-AED6-F45FBB8E46E4}"/>
    <dgm:cxn modelId="{DE480282-96F0-AA47-B277-09564F5D93F0}" type="presOf" srcId="{0D88913F-5940-441C-8E82-123603A8AFB4}" destId="{3DC342BE-E663-754D-A7BE-7D9A7B5DCDC3}" srcOrd="0" destOrd="0" presId="urn:microsoft.com/office/officeart/2005/8/layout/default"/>
    <dgm:cxn modelId="{58E47FBD-4D0A-9E4C-B3FF-0E80F2CAD1DD}" type="presOf" srcId="{8713CE06-D6F8-412A-A4FB-AE68D544F39D}" destId="{583655BD-CE9D-A041-8D20-2AF9FB5E2E03}" srcOrd="0" destOrd="2" presId="urn:microsoft.com/office/officeart/2005/8/layout/default"/>
    <dgm:cxn modelId="{22946D7F-004E-42F9-9B94-49241FDF4B90}" srcId="{0D88913F-5940-441C-8E82-123603A8AFB4}" destId="{62F65B02-1E8A-4367-ADC6-BFD00D2E0CCD}" srcOrd="6" destOrd="0" parTransId="{A76D7E6F-4CC6-47A2-9203-87887C6D0E81}" sibTransId="{98DA251F-46BD-4D64-B020-3F0FF65557EC}"/>
    <dgm:cxn modelId="{51AC2CED-B797-4B61-B4D0-6FF166D8ACB7}" srcId="{20172AE7-B658-4382-903E-CA3162ED413D}" destId="{4351DF9E-1904-4334-80D4-071AC9B5A7AB}" srcOrd="0" destOrd="0" parTransId="{3A2A7D44-4CE9-4909-AF34-435277477395}" sibTransId="{6B99C0F2-9CDA-4963-8560-6C70CF9CD7BB}"/>
    <dgm:cxn modelId="{6FA05180-8B78-A041-B780-D54639B7789A}" type="presOf" srcId="{62F65B02-1E8A-4367-ADC6-BFD00D2E0CCD}" destId="{2148602C-7A5E-6943-9C76-EC3D44B79D2D}" srcOrd="0" destOrd="0" presId="urn:microsoft.com/office/officeart/2005/8/layout/default"/>
    <dgm:cxn modelId="{B58C4539-8440-4A8F-BFCC-5D46938B1D41}" srcId="{0D88913F-5940-441C-8E82-123603A8AFB4}" destId="{66D42440-16F9-43AC-A642-DDAA69B90985}" srcOrd="1" destOrd="0" parTransId="{9583F4C3-9F19-4824-BCA6-7034BCD536D5}" sibTransId="{2A5F056E-2F9A-497B-BEBB-C180B88572A9}"/>
    <dgm:cxn modelId="{E28AE267-1938-4AC9-A774-D07A04FDB821}" srcId="{0D88913F-5940-441C-8E82-123603A8AFB4}" destId="{CA31D541-9DEF-4894-9D05-B3E35D4E9F68}" srcOrd="2" destOrd="0" parTransId="{B8EA1A5A-2A2C-4BDE-8939-6D9B5D7CA6CB}" sibTransId="{FF214A1F-B2A4-4819-8F52-49D7703FA5B2}"/>
    <dgm:cxn modelId="{BEECF0E2-0791-4F56-8EE0-85DEEB6C73EF}" srcId="{0D88913F-5940-441C-8E82-123603A8AFB4}" destId="{8DCB6199-59E9-48FF-8190-72A36998D3A9}" srcOrd="3" destOrd="0" parTransId="{A1283E7F-1953-4380-BFC3-C9CD30EA7C9D}" sibTransId="{48D0A3EE-9971-4309-9312-E8CFEA836653}"/>
    <dgm:cxn modelId="{1DE7174A-AF6D-D14B-98C1-9CAC08761132}" type="presOf" srcId="{66D42440-16F9-43AC-A642-DDAA69B90985}" destId="{51364FC0-5ED3-6B4A-B81B-FE4998AC77CD}" srcOrd="0" destOrd="0" presId="urn:microsoft.com/office/officeart/2005/8/layout/default"/>
    <dgm:cxn modelId="{4187D232-3DDA-9742-A635-76DEC879E835}" type="presOf" srcId="{8DCB6199-59E9-48FF-8190-72A36998D3A9}" destId="{B4F3D1B2-9E33-CD4E-A747-62C198DA4DFB}" srcOrd="0" destOrd="0" presId="urn:microsoft.com/office/officeart/2005/8/layout/default"/>
    <dgm:cxn modelId="{4940D262-2845-8240-BD42-154AC44CFC84}" type="presOf" srcId="{CA31D541-9DEF-4894-9D05-B3E35D4E9F68}" destId="{7F0B76EA-22ED-0E40-AE39-36BD6162DCAE}" srcOrd="0" destOrd="0" presId="urn:microsoft.com/office/officeart/2005/8/layout/default"/>
    <dgm:cxn modelId="{6142192D-B5BA-394B-8229-3B78DE997234}" type="presOf" srcId="{B21A8837-EDEE-4050-8CE1-D62B8A87BC12}" destId="{A54782C1-0569-1B44-BBA1-710F98148E5D}" srcOrd="0" destOrd="0" presId="urn:microsoft.com/office/officeart/2005/8/layout/default"/>
    <dgm:cxn modelId="{5E52ACD0-CF8E-4936-BB2B-B7314308FE1F}" srcId="{20172AE7-B658-4382-903E-CA3162ED413D}" destId="{8713CE06-D6F8-412A-A4FB-AE68D544F39D}" srcOrd="1" destOrd="0" parTransId="{C7107F4A-03D6-4E39-B49F-B85007A9C33B}" sibTransId="{974A253F-77C6-4C26-A0E0-A0FA264D6D9D}"/>
    <dgm:cxn modelId="{3F770E28-8E2D-364D-9EFB-073CFF5A7E1B}" type="presParOf" srcId="{3DC342BE-E663-754D-A7BE-7D9A7B5DCDC3}" destId="{CDBE46CB-5B23-3746-AD70-BBD914A67B37}" srcOrd="0" destOrd="0" presId="urn:microsoft.com/office/officeart/2005/8/layout/default"/>
    <dgm:cxn modelId="{05DCD443-C8BC-8D40-B3AD-50868100870C}" type="presParOf" srcId="{3DC342BE-E663-754D-A7BE-7D9A7B5DCDC3}" destId="{C03011C2-5CF3-A646-AC07-D0479849A553}" srcOrd="1" destOrd="0" presId="urn:microsoft.com/office/officeart/2005/8/layout/default"/>
    <dgm:cxn modelId="{BEC67FC1-46FB-9E41-8EEA-B5399CAB0BE4}" type="presParOf" srcId="{3DC342BE-E663-754D-A7BE-7D9A7B5DCDC3}" destId="{51364FC0-5ED3-6B4A-B81B-FE4998AC77CD}" srcOrd="2" destOrd="0" presId="urn:microsoft.com/office/officeart/2005/8/layout/default"/>
    <dgm:cxn modelId="{AC1E0E1F-C7B7-B04E-9789-27CCF34696AF}" type="presParOf" srcId="{3DC342BE-E663-754D-A7BE-7D9A7B5DCDC3}" destId="{D347E6D2-5FBD-9D4E-8E45-E7AF0B90F1E0}" srcOrd="3" destOrd="0" presId="urn:microsoft.com/office/officeart/2005/8/layout/default"/>
    <dgm:cxn modelId="{1CBC9F84-D554-3447-BA08-B562AA4802BF}" type="presParOf" srcId="{3DC342BE-E663-754D-A7BE-7D9A7B5DCDC3}" destId="{7F0B76EA-22ED-0E40-AE39-36BD6162DCAE}" srcOrd="4" destOrd="0" presId="urn:microsoft.com/office/officeart/2005/8/layout/default"/>
    <dgm:cxn modelId="{98E59ABA-4B23-AD44-A1D8-5A8431EFE73F}" type="presParOf" srcId="{3DC342BE-E663-754D-A7BE-7D9A7B5DCDC3}" destId="{52D24F64-8449-8543-92E8-995B3E7EA526}" srcOrd="5" destOrd="0" presId="urn:microsoft.com/office/officeart/2005/8/layout/default"/>
    <dgm:cxn modelId="{3B79EE12-4D0D-2C49-A074-F9D22AC11625}" type="presParOf" srcId="{3DC342BE-E663-754D-A7BE-7D9A7B5DCDC3}" destId="{B4F3D1B2-9E33-CD4E-A747-62C198DA4DFB}" srcOrd="6" destOrd="0" presId="urn:microsoft.com/office/officeart/2005/8/layout/default"/>
    <dgm:cxn modelId="{51F1BFA4-052F-EA42-8245-D26123DCEA44}" type="presParOf" srcId="{3DC342BE-E663-754D-A7BE-7D9A7B5DCDC3}" destId="{1660F2BD-B9F5-AF4D-BD9A-1645C59C92CD}" srcOrd="7" destOrd="0" presId="urn:microsoft.com/office/officeart/2005/8/layout/default"/>
    <dgm:cxn modelId="{30012736-E334-B944-809C-DCE14EFEDFA4}" type="presParOf" srcId="{3DC342BE-E663-754D-A7BE-7D9A7B5DCDC3}" destId="{0561D1F5-3404-3046-8C29-EE9E8828DA1B}" srcOrd="8" destOrd="0" presId="urn:microsoft.com/office/officeart/2005/8/layout/default"/>
    <dgm:cxn modelId="{BD31E0E0-9B1D-814D-BC6F-F9B7B8665289}" type="presParOf" srcId="{3DC342BE-E663-754D-A7BE-7D9A7B5DCDC3}" destId="{8B8610F0-6B00-DE4F-B53A-E38EDB0C7D93}" srcOrd="9" destOrd="0" presId="urn:microsoft.com/office/officeart/2005/8/layout/default"/>
    <dgm:cxn modelId="{B091921E-B04A-104F-BE83-B9502350FD28}" type="presParOf" srcId="{3DC342BE-E663-754D-A7BE-7D9A7B5DCDC3}" destId="{A54782C1-0569-1B44-BBA1-710F98148E5D}" srcOrd="10" destOrd="0" presId="urn:microsoft.com/office/officeart/2005/8/layout/default"/>
    <dgm:cxn modelId="{3E5344AD-26C0-0540-B2E0-C004BD9233A9}" type="presParOf" srcId="{3DC342BE-E663-754D-A7BE-7D9A7B5DCDC3}" destId="{A2CEAC2F-0A33-CB4F-92BC-C8057A26B743}" srcOrd="11" destOrd="0" presId="urn:microsoft.com/office/officeart/2005/8/layout/default"/>
    <dgm:cxn modelId="{FF685686-6A44-2C4F-85B0-CAE242A39CD6}" type="presParOf" srcId="{3DC342BE-E663-754D-A7BE-7D9A7B5DCDC3}" destId="{2148602C-7A5E-6943-9C76-EC3D44B79D2D}" srcOrd="12" destOrd="0" presId="urn:microsoft.com/office/officeart/2005/8/layout/default"/>
    <dgm:cxn modelId="{BC989531-1BD2-9C4F-B54D-2399E5880852}" type="presParOf" srcId="{3DC342BE-E663-754D-A7BE-7D9A7B5DCDC3}" destId="{D96FFF36-7380-204F-98EB-5416A1CC661B}" srcOrd="13" destOrd="0" presId="urn:microsoft.com/office/officeart/2005/8/layout/default"/>
    <dgm:cxn modelId="{FF0ADFAA-DC55-AE41-928A-093C806F3A1A}" type="presParOf" srcId="{3DC342BE-E663-754D-A7BE-7D9A7B5DCDC3}" destId="{583655BD-CE9D-A041-8D20-2AF9FB5E2E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2A52D0-E767-42B8-9700-797676B4430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D3086E2-55E1-49CC-8D4A-8111A94D8298}">
      <dgm:prSet custT="1"/>
      <dgm:spPr/>
      <dgm:t>
        <a:bodyPr/>
        <a:lstStyle/>
        <a:p>
          <a:r>
            <a:rPr lang="en-US" sz="1100" dirty="0"/>
            <a:t>Solid Waste – Chapters 361 and 365 of the </a:t>
          </a:r>
          <a:r>
            <a:rPr lang="en-US" sz="1200" dirty="0"/>
            <a:t>Health</a:t>
          </a:r>
          <a:r>
            <a:rPr lang="en-US" sz="1100" dirty="0"/>
            <a:t> and Safety Code </a:t>
          </a:r>
        </a:p>
      </dgm:t>
    </dgm:pt>
    <dgm:pt modelId="{EE211D10-78B6-483C-9EE0-1BD75C66A671}" type="parTrans" cxnId="{9F93835D-980D-41DD-AF63-76060B24DF0D}">
      <dgm:prSet/>
      <dgm:spPr/>
      <dgm:t>
        <a:bodyPr/>
        <a:lstStyle/>
        <a:p>
          <a:endParaRPr lang="en-US"/>
        </a:p>
      </dgm:t>
    </dgm:pt>
    <dgm:pt modelId="{D376F20F-3D1E-4CAF-B130-4830AC391E3E}" type="sibTrans" cxnId="{9F93835D-980D-41DD-AF63-76060B24DF0D}">
      <dgm:prSet/>
      <dgm:spPr/>
      <dgm:t>
        <a:bodyPr/>
        <a:lstStyle/>
        <a:p>
          <a:endParaRPr lang="en-US"/>
        </a:p>
      </dgm:t>
    </dgm:pt>
    <dgm:pt modelId="{0C972E6A-A183-4E16-BEE3-86E25356DA09}">
      <dgm:prSet/>
      <dgm:spPr/>
      <dgm:t>
        <a:bodyPr/>
        <a:lstStyle/>
        <a:p>
          <a:r>
            <a:rPr lang="en-US"/>
            <a:t>Air Pollution – Texas Clean Air Act § 7.177 - § 7.183 of the Texas Water Code (Includes Endangerment Crimes) </a:t>
          </a:r>
        </a:p>
      </dgm:t>
    </dgm:pt>
    <dgm:pt modelId="{E7B86306-75B9-4431-868E-D27552AFE135}" type="parTrans" cxnId="{7D8D9064-B308-4DC6-BB80-399D142B0CCC}">
      <dgm:prSet/>
      <dgm:spPr/>
      <dgm:t>
        <a:bodyPr/>
        <a:lstStyle/>
        <a:p>
          <a:endParaRPr lang="en-US"/>
        </a:p>
      </dgm:t>
    </dgm:pt>
    <dgm:pt modelId="{62D57BCC-90DF-4FF3-8E25-814289D0586B}" type="sibTrans" cxnId="{7D8D9064-B308-4DC6-BB80-399D142B0CCC}">
      <dgm:prSet/>
      <dgm:spPr/>
      <dgm:t>
        <a:bodyPr/>
        <a:lstStyle/>
        <a:p>
          <a:endParaRPr lang="en-US"/>
        </a:p>
      </dgm:t>
    </dgm:pt>
    <dgm:pt modelId="{63D6E7BA-37E9-44DC-B2BA-9AA14448E7D6}">
      <dgm:prSet/>
      <dgm:spPr/>
      <dgm:t>
        <a:bodyPr/>
        <a:lstStyle/>
        <a:p>
          <a:r>
            <a:rPr lang="en-US" dirty="0"/>
            <a:t>Water Pollution – Chapter 7 of the Texas Water Code </a:t>
          </a:r>
        </a:p>
      </dgm:t>
    </dgm:pt>
    <dgm:pt modelId="{0A12E888-9A4A-4DF5-AF4A-F48CF068DE7B}" type="parTrans" cxnId="{A82426B6-3856-4755-91DB-A6C536556EB2}">
      <dgm:prSet/>
      <dgm:spPr/>
      <dgm:t>
        <a:bodyPr/>
        <a:lstStyle/>
        <a:p>
          <a:endParaRPr lang="en-US"/>
        </a:p>
      </dgm:t>
    </dgm:pt>
    <dgm:pt modelId="{71396931-E82D-4F30-83AF-DBB6159AEBB7}" type="sibTrans" cxnId="{A82426B6-3856-4755-91DB-A6C536556EB2}">
      <dgm:prSet/>
      <dgm:spPr/>
      <dgm:t>
        <a:bodyPr/>
        <a:lstStyle/>
        <a:p>
          <a:endParaRPr lang="en-US"/>
        </a:p>
      </dgm:t>
    </dgm:pt>
    <dgm:pt modelId="{3E567197-1C8D-4797-A3FD-13E69D74685D}">
      <dgm:prSet/>
      <dgm:spPr/>
      <dgm:t>
        <a:bodyPr/>
        <a:lstStyle/>
        <a:p>
          <a:r>
            <a:rPr lang="en-US"/>
            <a:t>Hazardous Waste Pollution - § 7.163 of the Texas Water Code. Consult 40CFR for definition of hazardous waste</a:t>
          </a:r>
        </a:p>
      </dgm:t>
    </dgm:pt>
    <dgm:pt modelId="{C4B0388B-03AD-4C5F-BB48-D3D54B9FACDE}" type="parTrans" cxnId="{4CAB5B29-514A-4C3C-861D-E15CDD9D931E}">
      <dgm:prSet/>
      <dgm:spPr/>
      <dgm:t>
        <a:bodyPr/>
        <a:lstStyle/>
        <a:p>
          <a:endParaRPr lang="en-US"/>
        </a:p>
      </dgm:t>
    </dgm:pt>
    <dgm:pt modelId="{8EF454DA-2595-4433-B019-D3827D15ECC7}" type="sibTrans" cxnId="{4CAB5B29-514A-4C3C-861D-E15CDD9D931E}">
      <dgm:prSet/>
      <dgm:spPr/>
      <dgm:t>
        <a:bodyPr/>
        <a:lstStyle/>
        <a:p>
          <a:endParaRPr lang="en-US"/>
        </a:p>
      </dgm:t>
    </dgm:pt>
    <dgm:pt modelId="{46D4B9BB-39A5-46A2-85FC-2BA2CCA3A18B}">
      <dgm:prSet/>
      <dgm:spPr/>
      <dgm:t>
        <a:bodyPr/>
        <a:lstStyle/>
        <a:p>
          <a:r>
            <a:rPr lang="en-US"/>
            <a:t>Used oil violations - Chapter 7 of the Water Code, § 7.176, 30 TAC, 40 CFR 279.22</a:t>
          </a:r>
        </a:p>
      </dgm:t>
    </dgm:pt>
    <dgm:pt modelId="{AD114CFF-A8D6-4053-8999-6E4984B0110F}" type="parTrans" cxnId="{C2ABE924-29F7-4B99-82D7-7D0404AE2FF1}">
      <dgm:prSet/>
      <dgm:spPr/>
      <dgm:t>
        <a:bodyPr/>
        <a:lstStyle/>
        <a:p>
          <a:endParaRPr lang="en-US"/>
        </a:p>
      </dgm:t>
    </dgm:pt>
    <dgm:pt modelId="{E2DD9DEB-4D93-43DB-9E04-2DAFE64970F7}" type="sibTrans" cxnId="{C2ABE924-29F7-4B99-82D7-7D0404AE2FF1}">
      <dgm:prSet/>
      <dgm:spPr/>
      <dgm:t>
        <a:bodyPr/>
        <a:lstStyle/>
        <a:p>
          <a:endParaRPr lang="en-US"/>
        </a:p>
      </dgm:t>
    </dgm:pt>
    <dgm:pt modelId="{36292E30-4DAE-4222-B433-D1FBBF80E45D}">
      <dgm:prSet/>
      <dgm:spPr/>
      <dgm:t>
        <a:bodyPr/>
        <a:lstStyle/>
        <a:p>
          <a:r>
            <a:rPr lang="en-US"/>
            <a:t>Motor Tax Fuel Violations – Tax Code Chapter 162 </a:t>
          </a:r>
        </a:p>
      </dgm:t>
    </dgm:pt>
    <dgm:pt modelId="{017C0844-4FB5-4F8C-B017-363C9FC4089C}" type="parTrans" cxnId="{8E616B3F-EF82-4DF2-AB73-227C781C3D59}">
      <dgm:prSet/>
      <dgm:spPr/>
      <dgm:t>
        <a:bodyPr/>
        <a:lstStyle/>
        <a:p>
          <a:endParaRPr lang="en-US"/>
        </a:p>
      </dgm:t>
    </dgm:pt>
    <dgm:pt modelId="{93713541-B877-47C0-A0E8-B5D27E606965}" type="sibTrans" cxnId="{8E616B3F-EF82-4DF2-AB73-227C781C3D59}">
      <dgm:prSet/>
      <dgm:spPr/>
      <dgm:t>
        <a:bodyPr/>
        <a:lstStyle/>
        <a:p>
          <a:endParaRPr lang="en-US"/>
        </a:p>
      </dgm:t>
    </dgm:pt>
    <dgm:pt modelId="{A6D2CF25-D41D-4FDD-AD81-088D2E3C36A1}">
      <dgm:prSet/>
      <dgm:spPr/>
      <dgm:t>
        <a:bodyPr/>
        <a:lstStyle/>
        <a:p>
          <a:r>
            <a:rPr lang="en-US"/>
            <a:t>Texas Park and Wildlife Cases – Sewage discharges from boats; industrial waste discharges (fish houses/seafood processors); prohibited species cases (non-native fish/plant life) </a:t>
          </a:r>
        </a:p>
      </dgm:t>
    </dgm:pt>
    <dgm:pt modelId="{2779F3CF-06AA-4364-A494-3EF7D058923E}" type="parTrans" cxnId="{C81CCF7F-E586-4AC4-947D-8C9DD026E8DB}">
      <dgm:prSet/>
      <dgm:spPr/>
      <dgm:t>
        <a:bodyPr/>
        <a:lstStyle/>
        <a:p>
          <a:endParaRPr lang="en-US"/>
        </a:p>
      </dgm:t>
    </dgm:pt>
    <dgm:pt modelId="{36FF28EB-4749-4264-9A0F-5A3E6A2D53F9}" type="sibTrans" cxnId="{C81CCF7F-E586-4AC4-947D-8C9DD026E8DB}">
      <dgm:prSet/>
      <dgm:spPr/>
      <dgm:t>
        <a:bodyPr/>
        <a:lstStyle/>
        <a:p>
          <a:endParaRPr lang="en-US"/>
        </a:p>
      </dgm:t>
    </dgm:pt>
    <dgm:pt modelId="{01DD64E4-F19E-49A8-B0F2-706F60F37B0E}">
      <dgm:prSet/>
      <dgm:spPr/>
      <dgm:t>
        <a:bodyPr/>
        <a:lstStyle/>
        <a:p>
          <a:r>
            <a:rPr lang="en-US"/>
            <a:t>Traditional Penal Code Offenses – Assault and Negligent Homicide, Tampering with a Government Document </a:t>
          </a:r>
        </a:p>
      </dgm:t>
    </dgm:pt>
    <dgm:pt modelId="{82E3304C-30DB-49C1-8921-261278044FBA}" type="parTrans" cxnId="{395F011F-CCAF-4A3F-9FC8-DCFE3E3474B6}">
      <dgm:prSet/>
      <dgm:spPr/>
      <dgm:t>
        <a:bodyPr/>
        <a:lstStyle/>
        <a:p>
          <a:endParaRPr lang="en-US"/>
        </a:p>
      </dgm:t>
    </dgm:pt>
    <dgm:pt modelId="{7F629A37-7808-46C7-A851-926FFAA7B748}" type="sibTrans" cxnId="{395F011F-CCAF-4A3F-9FC8-DCFE3E3474B6}">
      <dgm:prSet/>
      <dgm:spPr/>
      <dgm:t>
        <a:bodyPr/>
        <a:lstStyle/>
        <a:p>
          <a:endParaRPr lang="en-US"/>
        </a:p>
      </dgm:t>
    </dgm:pt>
    <dgm:pt modelId="{0054D05D-25FB-B048-BF19-6AE1023EB1B5}" type="pres">
      <dgm:prSet presAssocID="{6F2A52D0-E767-42B8-9700-797676B4430D}" presName="linear" presStyleCnt="0">
        <dgm:presLayoutVars>
          <dgm:animLvl val="lvl"/>
          <dgm:resizeHandles val="exact"/>
        </dgm:presLayoutVars>
      </dgm:prSet>
      <dgm:spPr/>
      <dgm:t>
        <a:bodyPr/>
        <a:lstStyle/>
        <a:p>
          <a:endParaRPr lang="en-US"/>
        </a:p>
      </dgm:t>
    </dgm:pt>
    <dgm:pt modelId="{F644F570-E64C-3842-A02E-DEF53C319FAD}" type="pres">
      <dgm:prSet presAssocID="{4D3086E2-55E1-49CC-8D4A-8111A94D8298}" presName="parentText" presStyleLbl="node1" presStyleIdx="0" presStyleCnt="8">
        <dgm:presLayoutVars>
          <dgm:chMax val="0"/>
          <dgm:bulletEnabled val="1"/>
        </dgm:presLayoutVars>
      </dgm:prSet>
      <dgm:spPr/>
      <dgm:t>
        <a:bodyPr/>
        <a:lstStyle/>
        <a:p>
          <a:endParaRPr lang="en-US"/>
        </a:p>
      </dgm:t>
    </dgm:pt>
    <dgm:pt modelId="{31E64F26-7C66-4D4A-A8FB-CD3113ED01A7}" type="pres">
      <dgm:prSet presAssocID="{D376F20F-3D1E-4CAF-B130-4830AC391E3E}" presName="spacer" presStyleCnt="0"/>
      <dgm:spPr/>
    </dgm:pt>
    <dgm:pt modelId="{1980DAD0-C42D-4048-98EA-FE6A052FEFB1}" type="pres">
      <dgm:prSet presAssocID="{0C972E6A-A183-4E16-BEE3-86E25356DA09}" presName="parentText" presStyleLbl="node1" presStyleIdx="1" presStyleCnt="8">
        <dgm:presLayoutVars>
          <dgm:chMax val="0"/>
          <dgm:bulletEnabled val="1"/>
        </dgm:presLayoutVars>
      </dgm:prSet>
      <dgm:spPr/>
      <dgm:t>
        <a:bodyPr/>
        <a:lstStyle/>
        <a:p>
          <a:endParaRPr lang="en-US"/>
        </a:p>
      </dgm:t>
    </dgm:pt>
    <dgm:pt modelId="{2F70DD4A-00B7-6442-B961-5A0D072AF86F}" type="pres">
      <dgm:prSet presAssocID="{62D57BCC-90DF-4FF3-8E25-814289D0586B}" presName="spacer" presStyleCnt="0"/>
      <dgm:spPr/>
    </dgm:pt>
    <dgm:pt modelId="{A30AA09A-9259-DB45-98B1-6356CBB207B4}" type="pres">
      <dgm:prSet presAssocID="{63D6E7BA-37E9-44DC-B2BA-9AA14448E7D6}" presName="parentText" presStyleLbl="node1" presStyleIdx="2" presStyleCnt="8">
        <dgm:presLayoutVars>
          <dgm:chMax val="0"/>
          <dgm:bulletEnabled val="1"/>
        </dgm:presLayoutVars>
      </dgm:prSet>
      <dgm:spPr/>
      <dgm:t>
        <a:bodyPr/>
        <a:lstStyle/>
        <a:p>
          <a:endParaRPr lang="en-US"/>
        </a:p>
      </dgm:t>
    </dgm:pt>
    <dgm:pt modelId="{8CCEC9F6-1C3A-924A-8199-314D371D1670}" type="pres">
      <dgm:prSet presAssocID="{71396931-E82D-4F30-83AF-DBB6159AEBB7}" presName="spacer" presStyleCnt="0"/>
      <dgm:spPr/>
    </dgm:pt>
    <dgm:pt modelId="{18B60007-79EA-6244-94DB-FF080DE44503}" type="pres">
      <dgm:prSet presAssocID="{3E567197-1C8D-4797-A3FD-13E69D74685D}" presName="parentText" presStyleLbl="node1" presStyleIdx="3" presStyleCnt="8">
        <dgm:presLayoutVars>
          <dgm:chMax val="0"/>
          <dgm:bulletEnabled val="1"/>
        </dgm:presLayoutVars>
      </dgm:prSet>
      <dgm:spPr/>
      <dgm:t>
        <a:bodyPr/>
        <a:lstStyle/>
        <a:p>
          <a:endParaRPr lang="en-US"/>
        </a:p>
      </dgm:t>
    </dgm:pt>
    <dgm:pt modelId="{FCDD1E16-97F3-384B-8CCF-A4C882A71F2D}" type="pres">
      <dgm:prSet presAssocID="{8EF454DA-2595-4433-B019-D3827D15ECC7}" presName="spacer" presStyleCnt="0"/>
      <dgm:spPr/>
    </dgm:pt>
    <dgm:pt modelId="{3238A9AB-F7AC-764F-98AD-EE1EE5DAB54D}" type="pres">
      <dgm:prSet presAssocID="{46D4B9BB-39A5-46A2-85FC-2BA2CCA3A18B}" presName="parentText" presStyleLbl="node1" presStyleIdx="4" presStyleCnt="8">
        <dgm:presLayoutVars>
          <dgm:chMax val="0"/>
          <dgm:bulletEnabled val="1"/>
        </dgm:presLayoutVars>
      </dgm:prSet>
      <dgm:spPr/>
      <dgm:t>
        <a:bodyPr/>
        <a:lstStyle/>
        <a:p>
          <a:endParaRPr lang="en-US"/>
        </a:p>
      </dgm:t>
    </dgm:pt>
    <dgm:pt modelId="{344ED72C-34FC-E349-A1C7-9B0D919CA664}" type="pres">
      <dgm:prSet presAssocID="{E2DD9DEB-4D93-43DB-9E04-2DAFE64970F7}" presName="spacer" presStyleCnt="0"/>
      <dgm:spPr/>
    </dgm:pt>
    <dgm:pt modelId="{CBF0F17E-DF59-B642-91B5-C7FBEA58840B}" type="pres">
      <dgm:prSet presAssocID="{36292E30-4DAE-4222-B433-D1FBBF80E45D}" presName="parentText" presStyleLbl="node1" presStyleIdx="5" presStyleCnt="8">
        <dgm:presLayoutVars>
          <dgm:chMax val="0"/>
          <dgm:bulletEnabled val="1"/>
        </dgm:presLayoutVars>
      </dgm:prSet>
      <dgm:spPr/>
      <dgm:t>
        <a:bodyPr/>
        <a:lstStyle/>
        <a:p>
          <a:endParaRPr lang="en-US"/>
        </a:p>
      </dgm:t>
    </dgm:pt>
    <dgm:pt modelId="{79CD0E6C-CC53-B94D-9F65-BB5C730D5237}" type="pres">
      <dgm:prSet presAssocID="{93713541-B877-47C0-A0E8-B5D27E606965}" presName="spacer" presStyleCnt="0"/>
      <dgm:spPr/>
    </dgm:pt>
    <dgm:pt modelId="{71CA3686-F26A-B04E-8352-54ABE105FEF8}" type="pres">
      <dgm:prSet presAssocID="{A6D2CF25-D41D-4FDD-AD81-088D2E3C36A1}" presName="parentText" presStyleLbl="node1" presStyleIdx="6" presStyleCnt="8">
        <dgm:presLayoutVars>
          <dgm:chMax val="0"/>
          <dgm:bulletEnabled val="1"/>
        </dgm:presLayoutVars>
      </dgm:prSet>
      <dgm:spPr/>
      <dgm:t>
        <a:bodyPr/>
        <a:lstStyle/>
        <a:p>
          <a:endParaRPr lang="en-US"/>
        </a:p>
      </dgm:t>
    </dgm:pt>
    <dgm:pt modelId="{FE6270D2-8484-D740-A9C4-5D6EA4E8E198}" type="pres">
      <dgm:prSet presAssocID="{36FF28EB-4749-4264-9A0F-5A3E6A2D53F9}" presName="spacer" presStyleCnt="0"/>
      <dgm:spPr/>
    </dgm:pt>
    <dgm:pt modelId="{94416387-50D5-1846-816B-1D91CF18F11A}" type="pres">
      <dgm:prSet presAssocID="{01DD64E4-F19E-49A8-B0F2-706F60F37B0E}" presName="parentText" presStyleLbl="node1" presStyleIdx="7" presStyleCnt="8">
        <dgm:presLayoutVars>
          <dgm:chMax val="0"/>
          <dgm:bulletEnabled val="1"/>
        </dgm:presLayoutVars>
      </dgm:prSet>
      <dgm:spPr/>
      <dgm:t>
        <a:bodyPr/>
        <a:lstStyle/>
        <a:p>
          <a:endParaRPr lang="en-US"/>
        </a:p>
      </dgm:t>
    </dgm:pt>
  </dgm:ptLst>
  <dgm:cxnLst>
    <dgm:cxn modelId="{452952D3-FDDC-0A46-B171-BF6B5CE59E78}" type="presOf" srcId="{46D4B9BB-39A5-46A2-85FC-2BA2CCA3A18B}" destId="{3238A9AB-F7AC-764F-98AD-EE1EE5DAB54D}" srcOrd="0" destOrd="0" presId="urn:microsoft.com/office/officeart/2005/8/layout/vList2"/>
    <dgm:cxn modelId="{8E616B3F-EF82-4DF2-AB73-227C781C3D59}" srcId="{6F2A52D0-E767-42B8-9700-797676B4430D}" destId="{36292E30-4DAE-4222-B433-D1FBBF80E45D}" srcOrd="5" destOrd="0" parTransId="{017C0844-4FB5-4F8C-B017-363C9FC4089C}" sibTransId="{93713541-B877-47C0-A0E8-B5D27E606965}"/>
    <dgm:cxn modelId="{16A0B51F-0672-4848-8A5C-789E2A7C58A2}" type="presOf" srcId="{0C972E6A-A183-4E16-BEE3-86E25356DA09}" destId="{1980DAD0-C42D-4048-98EA-FE6A052FEFB1}" srcOrd="0" destOrd="0" presId="urn:microsoft.com/office/officeart/2005/8/layout/vList2"/>
    <dgm:cxn modelId="{9F93835D-980D-41DD-AF63-76060B24DF0D}" srcId="{6F2A52D0-E767-42B8-9700-797676B4430D}" destId="{4D3086E2-55E1-49CC-8D4A-8111A94D8298}" srcOrd="0" destOrd="0" parTransId="{EE211D10-78B6-483C-9EE0-1BD75C66A671}" sibTransId="{D376F20F-3D1E-4CAF-B130-4830AC391E3E}"/>
    <dgm:cxn modelId="{BEA26609-4CE2-0B4D-B945-36D13144CDD9}" type="presOf" srcId="{4D3086E2-55E1-49CC-8D4A-8111A94D8298}" destId="{F644F570-E64C-3842-A02E-DEF53C319FAD}" srcOrd="0" destOrd="0" presId="urn:microsoft.com/office/officeart/2005/8/layout/vList2"/>
    <dgm:cxn modelId="{0AA052D9-12E1-594E-91E4-D428C2F80D5F}" type="presOf" srcId="{01DD64E4-F19E-49A8-B0F2-706F60F37B0E}" destId="{94416387-50D5-1846-816B-1D91CF18F11A}" srcOrd="0" destOrd="0" presId="urn:microsoft.com/office/officeart/2005/8/layout/vList2"/>
    <dgm:cxn modelId="{7D8D9064-B308-4DC6-BB80-399D142B0CCC}" srcId="{6F2A52D0-E767-42B8-9700-797676B4430D}" destId="{0C972E6A-A183-4E16-BEE3-86E25356DA09}" srcOrd="1" destOrd="0" parTransId="{E7B86306-75B9-4431-868E-D27552AFE135}" sibTransId="{62D57BCC-90DF-4FF3-8E25-814289D0586B}"/>
    <dgm:cxn modelId="{4CAB5B29-514A-4C3C-861D-E15CDD9D931E}" srcId="{6F2A52D0-E767-42B8-9700-797676B4430D}" destId="{3E567197-1C8D-4797-A3FD-13E69D74685D}" srcOrd="3" destOrd="0" parTransId="{C4B0388B-03AD-4C5F-BB48-D3D54B9FACDE}" sibTransId="{8EF454DA-2595-4433-B019-D3827D15ECC7}"/>
    <dgm:cxn modelId="{4B901D6A-C3DB-9848-ADE6-89C7DC496781}" type="presOf" srcId="{6F2A52D0-E767-42B8-9700-797676B4430D}" destId="{0054D05D-25FB-B048-BF19-6AE1023EB1B5}" srcOrd="0" destOrd="0" presId="urn:microsoft.com/office/officeart/2005/8/layout/vList2"/>
    <dgm:cxn modelId="{A82426B6-3856-4755-91DB-A6C536556EB2}" srcId="{6F2A52D0-E767-42B8-9700-797676B4430D}" destId="{63D6E7BA-37E9-44DC-B2BA-9AA14448E7D6}" srcOrd="2" destOrd="0" parTransId="{0A12E888-9A4A-4DF5-AF4A-F48CF068DE7B}" sibTransId="{71396931-E82D-4F30-83AF-DBB6159AEBB7}"/>
    <dgm:cxn modelId="{B5013B58-9B57-874C-A1E8-33F604C014BF}" type="presOf" srcId="{3E567197-1C8D-4797-A3FD-13E69D74685D}" destId="{18B60007-79EA-6244-94DB-FF080DE44503}" srcOrd="0" destOrd="0" presId="urn:microsoft.com/office/officeart/2005/8/layout/vList2"/>
    <dgm:cxn modelId="{C81CCF7F-E586-4AC4-947D-8C9DD026E8DB}" srcId="{6F2A52D0-E767-42B8-9700-797676B4430D}" destId="{A6D2CF25-D41D-4FDD-AD81-088D2E3C36A1}" srcOrd="6" destOrd="0" parTransId="{2779F3CF-06AA-4364-A494-3EF7D058923E}" sibTransId="{36FF28EB-4749-4264-9A0F-5A3E6A2D53F9}"/>
    <dgm:cxn modelId="{C2ABE924-29F7-4B99-82D7-7D0404AE2FF1}" srcId="{6F2A52D0-E767-42B8-9700-797676B4430D}" destId="{46D4B9BB-39A5-46A2-85FC-2BA2CCA3A18B}" srcOrd="4" destOrd="0" parTransId="{AD114CFF-A8D6-4053-8999-6E4984B0110F}" sibTransId="{E2DD9DEB-4D93-43DB-9E04-2DAFE64970F7}"/>
    <dgm:cxn modelId="{76EC852C-F9C7-CD45-8377-8C5B14741218}" type="presOf" srcId="{A6D2CF25-D41D-4FDD-AD81-088D2E3C36A1}" destId="{71CA3686-F26A-B04E-8352-54ABE105FEF8}" srcOrd="0" destOrd="0" presId="urn:microsoft.com/office/officeart/2005/8/layout/vList2"/>
    <dgm:cxn modelId="{C3665570-6555-E64F-94AA-1C87B22E77FC}" type="presOf" srcId="{63D6E7BA-37E9-44DC-B2BA-9AA14448E7D6}" destId="{A30AA09A-9259-DB45-98B1-6356CBB207B4}" srcOrd="0" destOrd="0" presId="urn:microsoft.com/office/officeart/2005/8/layout/vList2"/>
    <dgm:cxn modelId="{395F011F-CCAF-4A3F-9FC8-DCFE3E3474B6}" srcId="{6F2A52D0-E767-42B8-9700-797676B4430D}" destId="{01DD64E4-F19E-49A8-B0F2-706F60F37B0E}" srcOrd="7" destOrd="0" parTransId="{82E3304C-30DB-49C1-8921-261278044FBA}" sibTransId="{7F629A37-7808-46C7-A851-926FFAA7B748}"/>
    <dgm:cxn modelId="{8FA9740A-B946-F54F-8D5D-9E53F55805E4}" type="presOf" srcId="{36292E30-4DAE-4222-B433-D1FBBF80E45D}" destId="{CBF0F17E-DF59-B642-91B5-C7FBEA58840B}" srcOrd="0" destOrd="0" presId="urn:microsoft.com/office/officeart/2005/8/layout/vList2"/>
    <dgm:cxn modelId="{946F8C91-6A03-CF49-B586-EC4F1355A805}" type="presParOf" srcId="{0054D05D-25FB-B048-BF19-6AE1023EB1B5}" destId="{F644F570-E64C-3842-A02E-DEF53C319FAD}" srcOrd="0" destOrd="0" presId="urn:microsoft.com/office/officeart/2005/8/layout/vList2"/>
    <dgm:cxn modelId="{8D88F421-4AC5-B643-B1B1-82B55B74E0B6}" type="presParOf" srcId="{0054D05D-25FB-B048-BF19-6AE1023EB1B5}" destId="{31E64F26-7C66-4D4A-A8FB-CD3113ED01A7}" srcOrd="1" destOrd="0" presId="urn:microsoft.com/office/officeart/2005/8/layout/vList2"/>
    <dgm:cxn modelId="{316A7AD8-1A8A-614F-A9EF-6E004A15D106}" type="presParOf" srcId="{0054D05D-25FB-B048-BF19-6AE1023EB1B5}" destId="{1980DAD0-C42D-4048-98EA-FE6A052FEFB1}" srcOrd="2" destOrd="0" presId="urn:microsoft.com/office/officeart/2005/8/layout/vList2"/>
    <dgm:cxn modelId="{2D9E16D3-3D67-5840-81CA-D6DFAE3CEA57}" type="presParOf" srcId="{0054D05D-25FB-B048-BF19-6AE1023EB1B5}" destId="{2F70DD4A-00B7-6442-B961-5A0D072AF86F}" srcOrd="3" destOrd="0" presId="urn:microsoft.com/office/officeart/2005/8/layout/vList2"/>
    <dgm:cxn modelId="{14DB432A-90FE-2941-8944-5692A32B1309}" type="presParOf" srcId="{0054D05D-25FB-B048-BF19-6AE1023EB1B5}" destId="{A30AA09A-9259-DB45-98B1-6356CBB207B4}" srcOrd="4" destOrd="0" presId="urn:microsoft.com/office/officeart/2005/8/layout/vList2"/>
    <dgm:cxn modelId="{A8900448-C8A1-4248-BA47-AF28EB674B87}" type="presParOf" srcId="{0054D05D-25FB-B048-BF19-6AE1023EB1B5}" destId="{8CCEC9F6-1C3A-924A-8199-314D371D1670}" srcOrd="5" destOrd="0" presId="urn:microsoft.com/office/officeart/2005/8/layout/vList2"/>
    <dgm:cxn modelId="{8FFFDF54-FC9B-9D41-AFD5-E6052DBD0A63}" type="presParOf" srcId="{0054D05D-25FB-B048-BF19-6AE1023EB1B5}" destId="{18B60007-79EA-6244-94DB-FF080DE44503}" srcOrd="6" destOrd="0" presId="urn:microsoft.com/office/officeart/2005/8/layout/vList2"/>
    <dgm:cxn modelId="{E79A3F3F-07F3-864F-BDC6-7B71D57855A4}" type="presParOf" srcId="{0054D05D-25FB-B048-BF19-6AE1023EB1B5}" destId="{FCDD1E16-97F3-384B-8CCF-A4C882A71F2D}" srcOrd="7" destOrd="0" presId="urn:microsoft.com/office/officeart/2005/8/layout/vList2"/>
    <dgm:cxn modelId="{D1324165-7A07-3A4F-8ADA-DC65042421D3}" type="presParOf" srcId="{0054D05D-25FB-B048-BF19-6AE1023EB1B5}" destId="{3238A9AB-F7AC-764F-98AD-EE1EE5DAB54D}" srcOrd="8" destOrd="0" presId="urn:microsoft.com/office/officeart/2005/8/layout/vList2"/>
    <dgm:cxn modelId="{03EF4D48-6E1A-1546-B6F2-FECDF060EC2F}" type="presParOf" srcId="{0054D05D-25FB-B048-BF19-6AE1023EB1B5}" destId="{344ED72C-34FC-E349-A1C7-9B0D919CA664}" srcOrd="9" destOrd="0" presId="urn:microsoft.com/office/officeart/2005/8/layout/vList2"/>
    <dgm:cxn modelId="{E7F4F80A-5729-844D-87E6-ED8F5DC05183}" type="presParOf" srcId="{0054D05D-25FB-B048-BF19-6AE1023EB1B5}" destId="{CBF0F17E-DF59-B642-91B5-C7FBEA58840B}" srcOrd="10" destOrd="0" presId="urn:microsoft.com/office/officeart/2005/8/layout/vList2"/>
    <dgm:cxn modelId="{F7D8FDE5-D350-E940-87FB-C7D59E0DA1F2}" type="presParOf" srcId="{0054D05D-25FB-B048-BF19-6AE1023EB1B5}" destId="{79CD0E6C-CC53-B94D-9F65-BB5C730D5237}" srcOrd="11" destOrd="0" presId="urn:microsoft.com/office/officeart/2005/8/layout/vList2"/>
    <dgm:cxn modelId="{FFA3316E-5E59-394A-BA3F-1EF5A824C036}" type="presParOf" srcId="{0054D05D-25FB-B048-BF19-6AE1023EB1B5}" destId="{71CA3686-F26A-B04E-8352-54ABE105FEF8}" srcOrd="12" destOrd="0" presId="urn:microsoft.com/office/officeart/2005/8/layout/vList2"/>
    <dgm:cxn modelId="{FD3281C3-7D9E-6546-8B0B-B540C6ED1FF8}" type="presParOf" srcId="{0054D05D-25FB-B048-BF19-6AE1023EB1B5}" destId="{FE6270D2-8484-D740-A9C4-5D6EA4E8E198}" srcOrd="13" destOrd="0" presId="urn:microsoft.com/office/officeart/2005/8/layout/vList2"/>
    <dgm:cxn modelId="{70723ED3-5A27-8E43-8DDB-3403C11FF609}" type="presParOf" srcId="{0054D05D-25FB-B048-BF19-6AE1023EB1B5}" destId="{94416387-50D5-1846-816B-1D91CF18F11A}"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FF060D-6EEA-4DD6-8D78-E1F5D06CC67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43C6F41B-4116-4EED-8CB0-D48A4A13DBBB}">
      <dgm:prSet/>
      <dgm:spPr/>
      <dgm:t>
        <a:bodyPr/>
        <a:lstStyle/>
        <a:p>
          <a:r>
            <a:rPr lang="en-US"/>
            <a:t>Cases Pending </a:t>
          </a:r>
        </a:p>
      </dgm:t>
    </dgm:pt>
    <dgm:pt modelId="{8D4E9736-0F66-4EF6-8FD7-6FBBC6E04366}" type="parTrans" cxnId="{AAEF8FDE-ADE2-43C6-BDFF-49CA59D72EAF}">
      <dgm:prSet/>
      <dgm:spPr/>
      <dgm:t>
        <a:bodyPr/>
        <a:lstStyle/>
        <a:p>
          <a:endParaRPr lang="en-US"/>
        </a:p>
      </dgm:t>
    </dgm:pt>
    <dgm:pt modelId="{A9B6192F-0407-424D-87DE-BFB09C4E5D1D}" type="sibTrans" cxnId="{AAEF8FDE-ADE2-43C6-BDFF-49CA59D72EAF}">
      <dgm:prSet/>
      <dgm:spPr/>
      <dgm:t>
        <a:bodyPr/>
        <a:lstStyle/>
        <a:p>
          <a:endParaRPr lang="en-US"/>
        </a:p>
      </dgm:t>
    </dgm:pt>
    <dgm:pt modelId="{88F1ACBD-EBC5-4DC5-8A7E-E3DD4CD28664}">
      <dgm:prSet/>
      <dgm:spPr/>
      <dgm:t>
        <a:bodyPr/>
        <a:lstStyle/>
        <a:p>
          <a:r>
            <a:rPr lang="en-US" dirty="0" smtClean="0"/>
            <a:t>22 </a:t>
          </a:r>
          <a:r>
            <a:rPr lang="en-US" dirty="0"/>
            <a:t>Water pollution </a:t>
          </a:r>
        </a:p>
      </dgm:t>
    </dgm:pt>
    <dgm:pt modelId="{DC570E77-7B26-4415-90C5-20247AF90695}" type="parTrans" cxnId="{772CCA99-239C-4C48-B8DD-8D23970475F9}">
      <dgm:prSet/>
      <dgm:spPr/>
      <dgm:t>
        <a:bodyPr/>
        <a:lstStyle/>
        <a:p>
          <a:endParaRPr lang="en-US"/>
        </a:p>
      </dgm:t>
    </dgm:pt>
    <dgm:pt modelId="{17637D4B-EAC8-455B-ACF0-2456C2E1DA49}" type="sibTrans" cxnId="{772CCA99-239C-4C48-B8DD-8D23970475F9}">
      <dgm:prSet/>
      <dgm:spPr/>
      <dgm:t>
        <a:bodyPr/>
        <a:lstStyle/>
        <a:p>
          <a:endParaRPr lang="en-US"/>
        </a:p>
      </dgm:t>
    </dgm:pt>
    <dgm:pt modelId="{2B5B6E74-558A-4DB4-902D-DEE5D5DB3679}">
      <dgm:prSet/>
      <dgm:spPr/>
      <dgm:t>
        <a:bodyPr/>
        <a:lstStyle/>
        <a:p>
          <a:r>
            <a:rPr lang="en-US" dirty="0"/>
            <a:t>342 Illegal dumping </a:t>
          </a:r>
        </a:p>
      </dgm:t>
    </dgm:pt>
    <dgm:pt modelId="{2610E63D-CF6E-43DE-A749-798484B71FEC}" type="parTrans" cxnId="{2077E430-4322-4863-9A14-8B7678CDA781}">
      <dgm:prSet/>
      <dgm:spPr/>
      <dgm:t>
        <a:bodyPr/>
        <a:lstStyle/>
        <a:p>
          <a:endParaRPr lang="en-US"/>
        </a:p>
      </dgm:t>
    </dgm:pt>
    <dgm:pt modelId="{6F79581B-86DB-46A1-82B3-1E9CDC8FE422}" type="sibTrans" cxnId="{2077E430-4322-4863-9A14-8B7678CDA781}">
      <dgm:prSet/>
      <dgm:spPr/>
      <dgm:t>
        <a:bodyPr/>
        <a:lstStyle/>
        <a:p>
          <a:endParaRPr lang="en-US"/>
        </a:p>
      </dgm:t>
    </dgm:pt>
    <dgm:pt modelId="{30C2CA9B-8258-4209-B8C4-105BD40A015B}">
      <dgm:prSet/>
      <dgm:spPr/>
      <dgm:t>
        <a:bodyPr/>
        <a:lstStyle/>
        <a:p>
          <a:r>
            <a:rPr lang="en-US" dirty="0"/>
            <a:t>9 Texas Parks &amp; </a:t>
          </a:r>
          <a:r>
            <a:rPr lang="en-US" dirty="0" smtClean="0"/>
            <a:t>Wildlife</a:t>
          </a:r>
          <a:endParaRPr lang="en-US" dirty="0"/>
        </a:p>
      </dgm:t>
    </dgm:pt>
    <dgm:pt modelId="{DF32E119-7C7A-45F8-949C-58BD265436D5}" type="parTrans" cxnId="{EB746872-B4CA-4043-8725-A7CEDF405923}">
      <dgm:prSet/>
      <dgm:spPr/>
      <dgm:t>
        <a:bodyPr/>
        <a:lstStyle/>
        <a:p>
          <a:endParaRPr lang="en-US"/>
        </a:p>
      </dgm:t>
    </dgm:pt>
    <dgm:pt modelId="{068CD1C5-CF89-496E-89D7-56DB587BDF5B}" type="sibTrans" cxnId="{EB746872-B4CA-4043-8725-A7CEDF405923}">
      <dgm:prSet/>
      <dgm:spPr/>
      <dgm:t>
        <a:bodyPr/>
        <a:lstStyle/>
        <a:p>
          <a:endParaRPr lang="en-US"/>
        </a:p>
      </dgm:t>
    </dgm:pt>
    <dgm:pt modelId="{6CDD5DC1-E38D-4300-9711-48BD316B8FBD}">
      <dgm:prSet/>
      <dgm:spPr/>
      <dgm:t>
        <a:bodyPr/>
        <a:lstStyle/>
        <a:p>
          <a:r>
            <a:rPr lang="en-US"/>
            <a:t>Investigations</a:t>
          </a:r>
        </a:p>
      </dgm:t>
    </dgm:pt>
    <dgm:pt modelId="{E8FB46CA-0536-46EE-B384-58BC3DCCAEFD}" type="parTrans" cxnId="{0244C67D-226D-40B1-A198-B247246F9315}">
      <dgm:prSet/>
      <dgm:spPr/>
      <dgm:t>
        <a:bodyPr/>
        <a:lstStyle/>
        <a:p>
          <a:endParaRPr lang="en-US"/>
        </a:p>
      </dgm:t>
    </dgm:pt>
    <dgm:pt modelId="{D23727D5-A657-4592-A70D-D6A8160C2B85}" type="sibTrans" cxnId="{0244C67D-226D-40B1-A198-B247246F9315}">
      <dgm:prSet/>
      <dgm:spPr/>
      <dgm:t>
        <a:bodyPr/>
        <a:lstStyle/>
        <a:p>
          <a:endParaRPr lang="en-US"/>
        </a:p>
      </dgm:t>
    </dgm:pt>
    <dgm:pt modelId="{B8A8FA36-A2EA-4BE6-BFE3-D34DDF96516A}">
      <dgm:prSet/>
      <dgm:spPr/>
      <dgm:t>
        <a:bodyPr/>
        <a:lstStyle/>
        <a:p>
          <a:r>
            <a:rPr lang="en-US" dirty="0" smtClean="0"/>
            <a:t>67 </a:t>
          </a:r>
          <a:r>
            <a:rPr lang="en-US" dirty="0"/>
            <a:t>Illegal dumping</a:t>
          </a:r>
        </a:p>
      </dgm:t>
    </dgm:pt>
    <dgm:pt modelId="{4EDFC68B-8A9E-4F0D-82A3-019B227DB1A0}" type="parTrans" cxnId="{659FA69B-442A-437A-847D-143C590569DE}">
      <dgm:prSet/>
      <dgm:spPr/>
      <dgm:t>
        <a:bodyPr/>
        <a:lstStyle/>
        <a:p>
          <a:endParaRPr lang="en-US"/>
        </a:p>
      </dgm:t>
    </dgm:pt>
    <dgm:pt modelId="{FB341C74-3DCE-4420-B5B0-706B599618C4}" type="sibTrans" cxnId="{659FA69B-442A-437A-847D-143C590569DE}">
      <dgm:prSet/>
      <dgm:spPr/>
      <dgm:t>
        <a:bodyPr/>
        <a:lstStyle/>
        <a:p>
          <a:endParaRPr lang="en-US"/>
        </a:p>
      </dgm:t>
    </dgm:pt>
    <dgm:pt modelId="{9164DFC1-BCB7-4140-9C5C-7CFF05459D2C}">
      <dgm:prSet/>
      <dgm:spPr/>
      <dgm:t>
        <a:bodyPr/>
        <a:lstStyle/>
        <a:p>
          <a:r>
            <a:rPr lang="en-US" dirty="0" smtClean="0"/>
            <a:t>26 </a:t>
          </a:r>
          <a:r>
            <a:rPr lang="en-US" dirty="0"/>
            <a:t>Water Pollution </a:t>
          </a:r>
        </a:p>
      </dgm:t>
    </dgm:pt>
    <dgm:pt modelId="{7ED6BC47-8067-4F9F-987E-294510D672BB}" type="parTrans" cxnId="{3EAD6392-F0DF-4125-AEDD-B7A1934FE5EB}">
      <dgm:prSet/>
      <dgm:spPr/>
      <dgm:t>
        <a:bodyPr/>
        <a:lstStyle/>
        <a:p>
          <a:endParaRPr lang="en-US"/>
        </a:p>
      </dgm:t>
    </dgm:pt>
    <dgm:pt modelId="{4B9F5569-19AB-40FD-8EE8-16DB2964A310}" type="sibTrans" cxnId="{3EAD6392-F0DF-4125-AEDD-B7A1934FE5EB}">
      <dgm:prSet/>
      <dgm:spPr/>
      <dgm:t>
        <a:bodyPr/>
        <a:lstStyle/>
        <a:p>
          <a:endParaRPr lang="en-US"/>
        </a:p>
      </dgm:t>
    </dgm:pt>
    <dgm:pt modelId="{190AE5A6-BADE-4C9B-A6A7-2BEFC06B61BB}">
      <dgm:prSet/>
      <dgm:spPr/>
      <dgm:t>
        <a:bodyPr/>
        <a:lstStyle/>
        <a:p>
          <a:r>
            <a:rPr lang="en-US" dirty="0" smtClean="0"/>
            <a:t>16 </a:t>
          </a:r>
          <a:r>
            <a:rPr lang="en-US" dirty="0"/>
            <a:t>Used Oil Violations</a:t>
          </a:r>
        </a:p>
      </dgm:t>
    </dgm:pt>
    <dgm:pt modelId="{7DC84932-22B3-4EC1-A63A-5925D03C82A2}" type="parTrans" cxnId="{C2177162-07BA-4AFC-A33B-3701BF630B78}">
      <dgm:prSet/>
      <dgm:spPr/>
      <dgm:t>
        <a:bodyPr/>
        <a:lstStyle/>
        <a:p>
          <a:endParaRPr lang="en-US"/>
        </a:p>
      </dgm:t>
    </dgm:pt>
    <dgm:pt modelId="{E2507072-C07B-4E59-BE7B-E88681283C43}" type="sibTrans" cxnId="{C2177162-07BA-4AFC-A33B-3701BF630B78}">
      <dgm:prSet/>
      <dgm:spPr/>
      <dgm:t>
        <a:bodyPr/>
        <a:lstStyle/>
        <a:p>
          <a:endParaRPr lang="en-US"/>
        </a:p>
      </dgm:t>
    </dgm:pt>
    <dgm:pt modelId="{E120AD36-FD02-4546-BEAE-AFE7F5BCAF33}">
      <dgm:prSet/>
      <dgm:spPr/>
      <dgm:t>
        <a:bodyPr/>
        <a:lstStyle/>
        <a:p>
          <a:r>
            <a:rPr lang="en-US" dirty="0"/>
            <a:t>5 Texas Parks &amp; Wildlife </a:t>
          </a:r>
        </a:p>
      </dgm:t>
    </dgm:pt>
    <dgm:pt modelId="{D1B26C28-651D-4DB4-B8B2-5B55FCB1126E}" type="parTrans" cxnId="{14D760E0-2747-4E28-B3B6-F193184C4823}">
      <dgm:prSet/>
      <dgm:spPr/>
      <dgm:t>
        <a:bodyPr/>
        <a:lstStyle/>
        <a:p>
          <a:endParaRPr lang="en-US"/>
        </a:p>
      </dgm:t>
    </dgm:pt>
    <dgm:pt modelId="{3BA83E21-D2BF-4742-8425-87F5D15A23B3}" type="sibTrans" cxnId="{14D760E0-2747-4E28-B3B6-F193184C4823}">
      <dgm:prSet/>
      <dgm:spPr/>
      <dgm:t>
        <a:bodyPr/>
        <a:lstStyle/>
        <a:p>
          <a:endParaRPr lang="en-US"/>
        </a:p>
      </dgm:t>
    </dgm:pt>
    <dgm:pt modelId="{77150AD7-5AA8-4F4D-A4B7-DED19DF2A665}">
      <dgm:prSet/>
      <dgm:spPr/>
      <dgm:t>
        <a:bodyPr/>
        <a:lstStyle/>
        <a:p>
          <a:r>
            <a:rPr lang="en-US" dirty="0" smtClean="0"/>
            <a:t>5 Traditional </a:t>
          </a:r>
          <a:r>
            <a:rPr lang="en-US" dirty="0"/>
            <a:t>Penal Code </a:t>
          </a:r>
        </a:p>
      </dgm:t>
    </dgm:pt>
    <dgm:pt modelId="{05006D4D-F0F1-4749-BBDE-D7C574184970}" type="parTrans" cxnId="{135C9103-B97A-4247-B001-629B2019587A}">
      <dgm:prSet/>
      <dgm:spPr/>
      <dgm:t>
        <a:bodyPr/>
        <a:lstStyle/>
        <a:p>
          <a:endParaRPr lang="en-US"/>
        </a:p>
      </dgm:t>
    </dgm:pt>
    <dgm:pt modelId="{FADEF515-2E35-4230-A53D-587E6B85726E}" type="sibTrans" cxnId="{135C9103-B97A-4247-B001-629B2019587A}">
      <dgm:prSet/>
      <dgm:spPr/>
      <dgm:t>
        <a:bodyPr/>
        <a:lstStyle/>
        <a:p>
          <a:endParaRPr lang="en-US"/>
        </a:p>
      </dgm:t>
    </dgm:pt>
    <dgm:pt modelId="{5C150A0D-DF30-404C-9492-27B542F8EE32}">
      <dgm:prSet/>
      <dgm:spPr/>
      <dgm:t>
        <a:bodyPr/>
        <a:lstStyle/>
        <a:p>
          <a:r>
            <a:rPr lang="en-US" dirty="0" smtClean="0"/>
            <a:t>54 Traditional Penal Code </a:t>
          </a:r>
          <a:endParaRPr lang="en-US" dirty="0"/>
        </a:p>
      </dgm:t>
    </dgm:pt>
    <dgm:pt modelId="{5426229A-C248-4DC4-A31E-6FAC500714F8}" type="parTrans" cxnId="{B0B78C3F-44E3-4DD7-86C3-F7DE60ABBD8D}">
      <dgm:prSet/>
      <dgm:spPr/>
    </dgm:pt>
    <dgm:pt modelId="{BFB53A44-0790-4BEB-AA2D-B2F98E22536E}" type="sibTrans" cxnId="{B0B78C3F-44E3-4DD7-86C3-F7DE60ABBD8D}">
      <dgm:prSet/>
      <dgm:spPr/>
    </dgm:pt>
    <dgm:pt modelId="{49E19EE4-7EEF-4D6F-A0F8-1CAE77FA030B}">
      <dgm:prSet/>
      <dgm:spPr/>
      <dgm:t>
        <a:bodyPr/>
        <a:lstStyle/>
        <a:p>
          <a:r>
            <a:rPr lang="en-US" dirty="0" smtClean="0"/>
            <a:t>12 Used Oil Violations </a:t>
          </a:r>
          <a:endParaRPr lang="en-US" dirty="0"/>
        </a:p>
      </dgm:t>
    </dgm:pt>
    <dgm:pt modelId="{69B16E88-9354-48C2-8871-F741EADBF9B0}" type="parTrans" cxnId="{C657884E-CBD9-454C-9635-5FDDDBD54919}">
      <dgm:prSet/>
      <dgm:spPr/>
    </dgm:pt>
    <dgm:pt modelId="{281A0F07-606C-42BC-B8E5-2D98B6F05201}" type="sibTrans" cxnId="{C657884E-CBD9-454C-9635-5FDDDBD54919}">
      <dgm:prSet/>
      <dgm:spPr/>
    </dgm:pt>
    <dgm:pt modelId="{59B9A4E8-2806-994A-9D05-AA42A2912537}" type="pres">
      <dgm:prSet presAssocID="{B8FF060D-6EEA-4DD6-8D78-E1F5D06CC67D}" presName="linear" presStyleCnt="0">
        <dgm:presLayoutVars>
          <dgm:dir/>
          <dgm:animLvl val="lvl"/>
          <dgm:resizeHandles val="exact"/>
        </dgm:presLayoutVars>
      </dgm:prSet>
      <dgm:spPr/>
      <dgm:t>
        <a:bodyPr/>
        <a:lstStyle/>
        <a:p>
          <a:endParaRPr lang="en-US"/>
        </a:p>
      </dgm:t>
    </dgm:pt>
    <dgm:pt modelId="{8621871D-1677-A849-ABA4-53175D759F1F}" type="pres">
      <dgm:prSet presAssocID="{43C6F41B-4116-4EED-8CB0-D48A4A13DBBB}" presName="parentLin" presStyleCnt="0"/>
      <dgm:spPr/>
    </dgm:pt>
    <dgm:pt modelId="{E1B20DAF-C6DD-164B-96CF-0283D86D680B}" type="pres">
      <dgm:prSet presAssocID="{43C6F41B-4116-4EED-8CB0-D48A4A13DBBB}" presName="parentLeftMargin" presStyleLbl="node1" presStyleIdx="0" presStyleCnt="2"/>
      <dgm:spPr/>
      <dgm:t>
        <a:bodyPr/>
        <a:lstStyle/>
        <a:p>
          <a:endParaRPr lang="en-US"/>
        </a:p>
      </dgm:t>
    </dgm:pt>
    <dgm:pt modelId="{4A4D8ED5-91E3-5A4A-B3A4-DE3F645D2D8C}" type="pres">
      <dgm:prSet presAssocID="{43C6F41B-4116-4EED-8CB0-D48A4A13DBBB}" presName="parentText" presStyleLbl="node1" presStyleIdx="0" presStyleCnt="2">
        <dgm:presLayoutVars>
          <dgm:chMax val="0"/>
          <dgm:bulletEnabled val="1"/>
        </dgm:presLayoutVars>
      </dgm:prSet>
      <dgm:spPr/>
      <dgm:t>
        <a:bodyPr/>
        <a:lstStyle/>
        <a:p>
          <a:endParaRPr lang="en-US"/>
        </a:p>
      </dgm:t>
    </dgm:pt>
    <dgm:pt modelId="{F933B022-9220-7D43-AEB2-B8EB9A5131BF}" type="pres">
      <dgm:prSet presAssocID="{43C6F41B-4116-4EED-8CB0-D48A4A13DBBB}" presName="negativeSpace" presStyleCnt="0"/>
      <dgm:spPr/>
    </dgm:pt>
    <dgm:pt modelId="{1BA0BDA7-EF6D-7243-9A92-46E36EA7D5AA}" type="pres">
      <dgm:prSet presAssocID="{43C6F41B-4116-4EED-8CB0-D48A4A13DBBB}" presName="childText" presStyleLbl="conFgAcc1" presStyleIdx="0" presStyleCnt="2">
        <dgm:presLayoutVars>
          <dgm:bulletEnabled val="1"/>
        </dgm:presLayoutVars>
      </dgm:prSet>
      <dgm:spPr/>
      <dgm:t>
        <a:bodyPr/>
        <a:lstStyle/>
        <a:p>
          <a:endParaRPr lang="en-US"/>
        </a:p>
      </dgm:t>
    </dgm:pt>
    <dgm:pt modelId="{34AD1A17-8479-174E-8EEA-AD55F5164B27}" type="pres">
      <dgm:prSet presAssocID="{A9B6192F-0407-424D-87DE-BFB09C4E5D1D}" presName="spaceBetweenRectangles" presStyleCnt="0"/>
      <dgm:spPr/>
    </dgm:pt>
    <dgm:pt modelId="{DBE28AB0-F2E0-FF41-B194-DE69547AA154}" type="pres">
      <dgm:prSet presAssocID="{6CDD5DC1-E38D-4300-9711-48BD316B8FBD}" presName="parentLin" presStyleCnt="0"/>
      <dgm:spPr/>
    </dgm:pt>
    <dgm:pt modelId="{0945F78D-7753-A340-BC74-6357D1A45595}" type="pres">
      <dgm:prSet presAssocID="{6CDD5DC1-E38D-4300-9711-48BD316B8FBD}" presName="parentLeftMargin" presStyleLbl="node1" presStyleIdx="0" presStyleCnt="2"/>
      <dgm:spPr/>
      <dgm:t>
        <a:bodyPr/>
        <a:lstStyle/>
        <a:p>
          <a:endParaRPr lang="en-US"/>
        </a:p>
      </dgm:t>
    </dgm:pt>
    <dgm:pt modelId="{74730E8F-8C8A-2B4F-9A31-BF8C6F755F91}" type="pres">
      <dgm:prSet presAssocID="{6CDD5DC1-E38D-4300-9711-48BD316B8FBD}" presName="parentText" presStyleLbl="node1" presStyleIdx="1" presStyleCnt="2">
        <dgm:presLayoutVars>
          <dgm:chMax val="0"/>
          <dgm:bulletEnabled val="1"/>
        </dgm:presLayoutVars>
      </dgm:prSet>
      <dgm:spPr/>
      <dgm:t>
        <a:bodyPr/>
        <a:lstStyle/>
        <a:p>
          <a:endParaRPr lang="en-US"/>
        </a:p>
      </dgm:t>
    </dgm:pt>
    <dgm:pt modelId="{24171B0B-C59A-EA45-ACAF-EE5A89D846DC}" type="pres">
      <dgm:prSet presAssocID="{6CDD5DC1-E38D-4300-9711-48BD316B8FBD}" presName="negativeSpace" presStyleCnt="0"/>
      <dgm:spPr/>
    </dgm:pt>
    <dgm:pt modelId="{7B4D05A0-6195-6245-BA8E-58232BF70957}" type="pres">
      <dgm:prSet presAssocID="{6CDD5DC1-E38D-4300-9711-48BD316B8FBD}" presName="childText" presStyleLbl="conFgAcc1" presStyleIdx="1" presStyleCnt="2">
        <dgm:presLayoutVars>
          <dgm:bulletEnabled val="1"/>
        </dgm:presLayoutVars>
      </dgm:prSet>
      <dgm:spPr/>
      <dgm:t>
        <a:bodyPr/>
        <a:lstStyle/>
        <a:p>
          <a:endParaRPr lang="en-US"/>
        </a:p>
      </dgm:t>
    </dgm:pt>
  </dgm:ptLst>
  <dgm:cxnLst>
    <dgm:cxn modelId="{14D760E0-2747-4E28-B3B6-F193184C4823}" srcId="{6CDD5DC1-E38D-4300-9711-48BD316B8FBD}" destId="{E120AD36-FD02-4546-BEAE-AFE7F5BCAF33}" srcOrd="3" destOrd="0" parTransId="{D1B26C28-651D-4DB4-B8B2-5B55FCB1126E}" sibTransId="{3BA83E21-D2BF-4742-8425-87F5D15A23B3}"/>
    <dgm:cxn modelId="{B803045F-7533-5C41-B753-D2DB93CF5874}" type="presOf" srcId="{9164DFC1-BCB7-4140-9C5C-7CFF05459D2C}" destId="{7B4D05A0-6195-6245-BA8E-58232BF70957}" srcOrd="0" destOrd="1" presId="urn:microsoft.com/office/officeart/2005/8/layout/list1"/>
    <dgm:cxn modelId="{C2177162-07BA-4AFC-A33B-3701BF630B78}" srcId="{6CDD5DC1-E38D-4300-9711-48BD316B8FBD}" destId="{190AE5A6-BADE-4C9B-A6A7-2BEFC06B61BB}" srcOrd="2" destOrd="0" parTransId="{7DC84932-22B3-4EC1-A63A-5925D03C82A2}" sibTransId="{E2507072-C07B-4E59-BE7B-E88681283C43}"/>
    <dgm:cxn modelId="{AAEF8FDE-ADE2-43C6-BDFF-49CA59D72EAF}" srcId="{B8FF060D-6EEA-4DD6-8D78-E1F5D06CC67D}" destId="{43C6F41B-4116-4EED-8CB0-D48A4A13DBBB}" srcOrd="0" destOrd="0" parTransId="{8D4E9736-0F66-4EF6-8FD7-6FBBC6E04366}" sibTransId="{A9B6192F-0407-424D-87DE-BFB09C4E5D1D}"/>
    <dgm:cxn modelId="{772CCA99-239C-4C48-B8DD-8D23970475F9}" srcId="{43C6F41B-4116-4EED-8CB0-D48A4A13DBBB}" destId="{88F1ACBD-EBC5-4DC5-8A7E-E3DD4CD28664}" srcOrd="0" destOrd="0" parTransId="{DC570E77-7B26-4415-90C5-20247AF90695}" sibTransId="{17637D4B-EAC8-455B-ACF0-2456C2E1DA49}"/>
    <dgm:cxn modelId="{F85D673E-A494-4D69-82A8-F5C981083CDF}" type="presOf" srcId="{49E19EE4-7EEF-4D6F-A0F8-1CAE77FA030B}" destId="{1BA0BDA7-EF6D-7243-9A92-46E36EA7D5AA}" srcOrd="0" destOrd="2" presId="urn:microsoft.com/office/officeart/2005/8/layout/list1"/>
    <dgm:cxn modelId="{EDA8C54F-7A6B-4C4B-8747-2DD9FF352133}" type="presOf" srcId="{E120AD36-FD02-4546-BEAE-AFE7F5BCAF33}" destId="{7B4D05A0-6195-6245-BA8E-58232BF70957}" srcOrd="0" destOrd="3" presId="urn:microsoft.com/office/officeart/2005/8/layout/list1"/>
    <dgm:cxn modelId="{B0B78C3F-44E3-4DD7-86C3-F7DE60ABBD8D}" srcId="{43C6F41B-4116-4EED-8CB0-D48A4A13DBBB}" destId="{5C150A0D-DF30-404C-9492-27B542F8EE32}" srcOrd="4" destOrd="0" parTransId="{5426229A-C248-4DC4-A31E-6FAC500714F8}" sibTransId="{BFB53A44-0790-4BEB-AA2D-B2F98E22536E}"/>
    <dgm:cxn modelId="{CE4B05D2-0C3C-5E49-9FF5-3D0B44C71990}" type="presOf" srcId="{43C6F41B-4116-4EED-8CB0-D48A4A13DBBB}" destId="{4A4D8ED5-91E3-5A4A-B3A4-DE3F645D2D8C}" srcOrd="1" destOrd="0" presId="urn:microsoft.com/office/officeart/2005/8/layout/list1"/>
    <dgm:cxn modelId="{CB81DF3E-1046-CF42-A75B-A86575E388F6}" type="presOf" srcId="{190AE5A6-BADE-4C9B-A6A7-2BEFC06B61BB}" destId="{7B4D05A0-6195-6245-BA8E-58232BF70957}" srcOrd="0" destOrd="2" presId="urn:microsoft.com/office/officeart/2005/8/layout/list1"/>
    <dgm:cxn modelId="{135C9103-B97A-4247-B001-629B2019587A}" srcId="{6CDD5DC1-E38D-4300-9711-48BD316B8FBD}" destId="{77150AD7-5AA8-4F4D-A4B7-DED19DF2A665}" srcOrd="4" destOrd="0" parTransId="{05006D4D-F0F1-4749-BBDE-D7C574184970}" sibTransId="{FADEF515-2E35-4230-A53D-587E6B85726E}"/>
    <dgm:cxn modelId="{3EAD6392-F0DF-4125-AEDD-B7A1934FE5EB}" srcId="{6CDD5DC1-E38D-4300-9711-48BD316B8FBD}" destId="{9164DFC1-BCB7-4140-9C5C-7CFF05459D2C}" srcOrd="1" destOrd="0" parTransId="{7ED6BC47-8067-4F9F-987E-294510D672BB}" sibTransId="{4B9F5569-19AB-40FD-8EE8-16DB2964A310}"/>
    <dgm:cxn modelId="{6BBD40F8-44E8-C64A-B1B6-751C5C1578DF}" type="presOf" srcId="{2B5B6E74-558A-4DB4-902D-DEE5D5DB3679}" destId="{1BA0BDA7-EF6D-7243-9A92-46E36EA7D5AA}" srcOrd="0" destOrd="1" presId="urn:microsoft.com/office/officeart/2005/8/layout/list1"/>
    <dgm:cxn modelId="{FC4D7A50-A637-EC40-A148-5F06355184E8}" type="presOf" srcId="{B8FF060D-6EEA-4DD6-8D78-E1F5D06CC67D}" destId="{59B9A4E8-2806-994A-9D05-AA42A2912537}" srcOrd="0" destOrd="0" presId="urn:microsoft.com/office/officeart/2005/8/layout/list1"/>
    <dgm:cxn modelId="{F564DE04-D3F0-AB40-A50E-973F25FDCCEC}" type="presOf" srcId="{43C6F41B-4116-4EED-8CB0-D48A4A13DBBB}" destId="{E1B20DAF-C6DD-164B-96CF-0283D86D680B}" srcOrd="0" destOrd="0" presId="urn:microsoft.com/office/officeart/2005/8/layout/list1"/>
    <dgm:cxn modelId="{5A32BEEE-11D8-704D-80D7-020A0968FC3E}" type="presOf" srcId="{6CDD5DC1-E38D-4300-9711-48BD316B8FBD}" destId="{74730E8F-8C8A-2B4F-9A31-BF8C6F755F91}" srcOrd="1" destOrd="0" presId="urn:microsoft.com/office/officeart/2005/8/layout/list1"/>
    <dgm:cxn modelId="{A93C0C2C-FA1A-5143-BBCA-134568102527}" type="presOf" srcId="{88F1ACBD-EBC5-4DC5-8A7E-E3DD4CD28664}" destId="{1BA0BDA7-EF6D-7243-9A92-46E36EA7D5AA}" srcOrd="0" destOrd="0" presId="urn:microsoft.com/office/officeart/2005/8/layout/list1"/>
    <dgm:cxn modelId="{2077E430-4322-4863-9A14-8B7678CDA781}" srcId="{43C6F41B-4116-4EED-8CB0-D48A4A13DBBB}" destId="{2B5B6E74-558A-4DB4-902D-DEE5D5DB3679}" srcOrd="1" destOrd="0" parTransId="{2610E63D-CF6E-43DE-A749-798484B71FEC}" sibTransId="{6F79581B-86DB-46A1-82B3-1E9CDC8FE422}"/>
    <dgm:cxn modelId="{0244C67D-226D-40B1-A198-B247246F9315}" srcId="{B8FF060D-6EEA-4DD6-8D78-E1F5D06CC67D}" destId="{6CDD5DC1-E38D-4300-9711-48BD316B8FBD}" srcOrd="1" destOrd="0" parTransId="{E8FB46CA-0536-46EE-B384-58BC3DCCAEFD}" sibTransId="{D23727D5-A657-4592-A70D-D6A8160C2B85}"/>
    <dgm:cxn modelId="{E22612AC-F1D4-2E45-AC10-85EC4D52FF07}" type="presOf" srcId="{6CDD5DC1-E38D-4300-9711-48BD316B8FBD}" destId="{0945F78D-7753-A340-BC74-6357D1A45595}" srcOrd="0" destOrd="0" presId="urn:microsoft.com/office/officeart/2005/8/layout/list1"/>
    <dgm:cxn modelId="{56440C7E-52E9-5F4C-B259-69A99EA04A7A}" type="presOf" srcId="{77150AD7-5AA8-4F4D-A4B7-DED19DF2A665}" destId="{7B4D05A0-6195-6245-BA8E-58232BF70957}" srcOrd="0" destOrd="4" presId="urn:microsoft.com/office/officeart/2005/8/layout/list1"/>
    <dgm:cxn modelId="{C657884E-CBD9-454C-9635-5FDDDBD54919}" srcId="{43C6F41B-4116-4EED-8CB0-D48A4A13DBBB}" destId="{49E19EE4-7EEF-4D6F-A0F8-1CAE77FA030B}" srcOrd="2" destOrd="0" parTransId="{69B16E88-9354-48C2-8871-F741EADBF9B0}" sibTransId="{281A0F07-606C-42BC-B8E5-2D98B6F05201}"/>
    <dgm:cxn modelId="{A8AE3132-3B21-4C43-90DA-D1AB212E3849}" type="presOf" srcId="{B8A8FA36-A2EA-4BE6-BFE3-D34DDF96516A}" destId="{7B4D05A0-6195-6245-BA8E-58232BF70957}" srcOrd="0" destOrd="0" presId="urn:microsoft.com/office/officeart/2005/8/layout/list1"/>
    <dgm:cxn modelId="{F9D6C134-D1CC-4139-8D5E-031F2203C269}" type="presOf" srcId="{5C150A0D-DF30-404C-9492-27B542F8EE32}" destId="{1BA0BDA7-EF6D-7243-9A92-46E36EA7D5AA}" srcOrd="0" destOrd="4" presId="urn:microsoft.com/office/officeart/2005/8/layout/list1"/>
    <dgm:cxn modelId="{EB746872-B4CA-4043-8725-A7CEDF405923}" srcId="{43C6F41B-4116-4EED-8CB0-D48A4A13DBBB}" destId="{30C2CA9B-8258-4209-B8C4-105BD40A015B}" srcOrd="3" destOrd="0" parTransId="{DF32E119-7C7A-45F8-949C-58BD265436D5}" sibTransId="{068CD1C5-CF89-496E-89D7-56DB587BDF5B}"/>
    <dgm:cxn modelId="{659FA69B-442A-437A-847D-143C590569DE}" srcId="{6CDD5DC1-E38D-4300-9711-48BD316B8FBD}" destId="{B8A8FA36-A2EA-4BE6-BFE3-D34DDF96516A}" srcOrd="0" destOrd="0" parTransId="{4EDFC68B-8A9E-4F0D-82A3-019B227DB1A0}" sibTransId="{FB341C74-3DCE-4420-B5B0-706B599618C4}"/>
    <dgm:cxn modelId="{CFED7627-5A2E-FD49-B77E-82F1B6E09690}" type="presOf" srcId="{30C2CA9B-8258-4209-B8C4-105BD40A015B}" destId="{1BA0BDA7-EF6D-7243-9A92-46E36EA7D5AA}" srcOrd="0" destOrd="3" presId="urn:microsoft.com/office/officeart/2005/8/layout/list1"/>
    <dgm:cxn modelId="{47275126-79F7-504E-B18A-5186A8CA1C15}" type="presParOf" srcId="{59B9A4E8-2806-994A-9D05-AA42A2912537}" destId="{8621871D-1677-A849-ABA4-53175D759F1F}" srcOrd="0" destOrd="0" presId="urn:microsoft.com/office/officeart/2005/8/layout/list1"/>
    <dgm:cxn modelId="{C5E0E60B-E5B5-1140-A0BB-8023C365C5F9}" type="presParOf" srcId="{8621871D-1677-A849-ABA4-53175D759F1F}" destId="{E1B20DAF-C6DD-164B-96CF-0283D86D680B}" srcOrd="0" destOrd="0" presId="urn:microsoft.com/office/officeart/2005/8/layout/list1"/>
    <dgm:cxn modelId="{21E9239F-A4A2-3147-8166-8F8A28F48A4A}" type="presParOf" srcId="{8621871D-1677-A849-ABA4-53175D759F1F}" destId="{4A4D8ED5-91E3-5A4A-B3A4-DE3F645D2D8C}" srcOrd="1" destOrd="0" presId="urn:microsoft.com/office/officeart/2005/8/layout/list1"/>
    <dgm:cxn modelId="{D030FE6E-282D-6C4A-9DC8-9F3D26B3DACF}" type="presParOf" srcId="{59B9A4E8-2806-994A-9D05-AA42A2912537}" destId="{F933B022-9220-7D43-AEB2-B8EB9A5131BF}" srcOrd="1" destOrd="0" presId="urn:microsoft.com/office/officeart/2005/8/layout/list1"/>
    <dgm:cxn modelId="{88F3098A-CF07-DB42-AD36-C581B833495C}" type="presParOf" srcId="{59B9A4E8-2806-994A-9D05-AA42A2912537}" destId="{1BA0BDA7-EF6D-7243-9A92-46E36EA7D5AA}" srcOrd="2" destOrd="0" presId="urn:microsoft.com/office/officeart/2005/8/layout/list1"/>
    <dgm:cxn modelId="{7C4690BD-9570-2142-9893-AA731DACDB2E}" type="presParOf" srcId="{59B9A4E8-2806-994A-9D05-AA42A2912537}" destId="{34AD1A17-8479-174E-8EEA-AD55F5164B27}" srcOrd="3" destOrd="0" presId="urn:microsoft.com/office/officeart/2005/8/layout/list1"/>
    <dgm:cxn modelId="{92393CC7-54AA-A140-95F9-01D17DE4338B}" type="presParOf" srcId="{59B9A4E8-2806-994A-9D05-AA42A2912537}" destId="{DBE28AB0-F2E0-FF41-B194-DE69547AA154}" srcOrd="4" destOrd="0" presId="urn:microsoft.com/office/officeart/2005/8/layout/list1"/>
    <dgm:cxn modelId="{1F359DC8-06B4-964E-A006-536C2345DE55}" type="presParOf" srcId="{DBE28AB0-F2E0-FF41-B194-DE69547AA154}" destId="{0945F78D-7753-A340-BC74-6357D1A45595}" srcOrd="0" destOrd="0" presId="urn:microsoft.com/office/officeart/2005/8/layout/list1"/>
    <dgm:cxn modelId="{902B878C-AC78-0E41-A71B-EC659D2B879D}" type="presParOf" srcId="{DBE28AB0-F2E0-FF41-B194-DE69547AA154}" destId="{74730E8F-8C8A-2B4F-9A31-BF8C6F755F91}" srcOrd="1" destOrd="0" presId="urn:microsoft.com/office/officeart/2005/8/layout/list1"/>
    <dgm:cxn modelId="{328159D9-A7F7-034C-89FA-1BFD8FBB070E}" type="presParOf" srcId="{59B9A4E8-2806-994A-9D05-AA42A2912537}" destId="{24171B0B-C59A-EA45-ACAF-EE5A89D846DC}" srcOrd="5" destOrd="0" presId="urn:microsoft.com/office/officeart/2005/8/layout/list1"/>
    <dgm:cxn modelId="{19B76174-E01D-C845-B071-0116192B1732}" type="presParOf" srcId="{59B9A4E8-2806-994A-9D05-AA42A2912537}" destId="{7B4D05A0-6195-6245-BA8E-58232BF7095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D7C2E8-65D7-4840-A855-4AEA83350B3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708BBC0-2406-4C31-BBF7-C12CB6D39DD9}">
      <dgm:prSet/>
      <dgm:spPr/>
      <dgm:t>
        <a:bodyPr/>
        <a:lstStyle/>
        <a:p>
          <a:r>
            <a:rPr lang="en-US"/>
            <a:t>Documentary Evidence: Corporate business records may be obtained by a Grand Jury subpoena without infringing on 4</a:t>
          </a:r>
          <a:r>
            <a:rPr lang="en-US" baseline="30000"/>
            <a:t>th</a:t>
          </a:r>
          <a:r>
            <a:rPr lang="en-US"/>
            <a:t> and 5</a:t>
          </a:r>
          <a:r>
            <a:rPr lang="en-US" baseline="30000"/>
            <a:t>th</a:t>
          </a:r>
          <a:r>
            <a:rPr lang="en-US"/>
            <a:t> Amendment rights. Emails may reveal thought processes, knowledge, and intent </a:t>
          </a:r>
        </a:p>
      </dgm:t>
    </dgm:pt>
    <dgm:pt modelId="{1E5B7374-97EF-43BC-B50A-91EE2824DD34}" type="parTrans" cxnId="{A1CF9DEF-65A8-49D1-B206-9C08656D864C}">
      <dgm:prSet/>
      <dgm:spPr/>
      <dgm:t>
        <a:bodyPr/>
        <a:lstStyle/>
        <a:p>
          <a:endParaRPr lang="en-US"/>
        </a:p>
      </dgm:t>
    </dgm:pt>
    <dgm:pt modelId="{69AC5728-CF2D-44A1-9117-9D4F0F1A8F10}" type="sibTrans" cxnId="{A1CF9DEF-65A8-49D1-B206-9C08656D864C}">
      <dgm:prSet/>
      <dgm:spPr/>
      <dgm:t>
        <a:bodyPr/>
        <a:lstStyle/>
        <a:p>
          <a:endParaRPr lang="en-US"/>
        </a:p>
      </dgm:t>
    </dgm:pt>
    <dgm:pt modelId="{57CFE24D-8AFE-4E8E-9904-B494F47DFC8D}">
      <dgm:prSet/>
      <dgm:spPr/>
      <dgm:t>
        <a:bodyPr/>
        <a:lstStyle/>
        <a:p>
          <a:r>
            <a:rPr lang="en-US"/>
            <a:t>Testimonial Evidence: Employees, neighbors, other professionals without privilege, and experts could be witnesses in an environmental crimes case </a:t>
          </a:r>
        </a:p>
      </dgm:t>
    </dgm:pt>
    <dgm:pt modelId="{8CCA1C8D-1430-4D9D-B724-81B1A45661C1}" type="parTrans" cxnId="{47303186-686B-47DC-AF95-81597EC3AC17}">
      <dgm:prSet/>
      <dgm:spPr/>
      <dgm:t>
        <a:bodyPr/>
        <a:lstStyle/>
        <a:p>
          <a:endParaRPr lang="en-US"/>
        </a:p>
      </dgm:t>
    </dgm:pt>
    <dgm:pt modelId="{C9DD3928-DB66-4A17-A26A-F07DA80E1CC9}" type="sibTrans" cxnId="{47303186-686B-47DC-AF95-81597EC3AC17}">
      <dgm:prSet/>
      <dgm:spPr/>
      <dgm:t>
        <a:bodyPr/>
        <a:lstStyle/>
        <a:p>
          <a:endParaRPr lang="en-US"/>
        </a:p>
      </dgm:t>
    </dgm:pt>
    <dgm:pt modelId="{B367CCE5-9AA2-4BB9-855E-3B1DA1345D3B}">
      <dgm:prSet/>
      <dgm:spPr/>
      <dgm:t>
        <a:bodyPr/>
        <a:lstStyle/>
        <a:p>
          <a:r>
            <a:rPr lang="en-US"/>
            <a:t>Physical Evidence: Parts, machinery, soil samples, labs, air monitoring data</a:t>
          </a:r>
        </a:p>
      </dgm:t>
    </dgm:pt>
    <dgm:pt modelId="{5B795862-A936-4D77-B3E0-A17219E4928D}" type="parTrans" cxnId="{C144814E-7DA4-4042-ABF3-A7D9D0850D3B}">
      <dgm:prSet/>
      <dgm:spPr/>
      <dgm:t>
        <a:bodyPr/>
        <a:lstStyle/>
        <a:p>
          <a:endParaRPr lang="en-US"/>
        </a:p>
      </dgm:t>
    </dgm:pt>
    <dgm:pt modelId="{92597AA0-2C26-4844-A40C-8C3EC627B051}" type="sibTrans" cxnId="{C144814E-7DA4-4042-ABF3-A7D9D0850D3B}">
      <dgm:prSet/>
      <dgm:spPr/>
      <dgm:t>
        <a:bodyPr/>
        <a:lstStyle/>
        <a:p>
          <a:endParaRPr lang="en-US"/>
        </a:p>
      </dgm:t>
    </dgm:pt>
    <dgm:pt modelId="{B5170E4A-1976-4159-8B34-729172CFAB60}">
      <dgm:prSet/>
      <dgm:spPr/>
      <dgm:t>
        <a:bodyPr/>
        <a:lstStyle/>
        <a:p>
          <a:r>
            <a:rPr lang="en-US"/>
            <a:t>Clean up as Cover-up?: Use extreme caution when remediating immediately </a:t>
          </a:r>
        </a:p>
      </dgm:t>
    </dgm:pt>
    <dgm:pt modelId="{2F826551-B9FB-4266-B1B7-1CFA876FBECC}" type="parTrans" cxnId="{FB8F6A0F-5EE3-46EF-9502-72FB42178174}">
      <dgm:prSet/>
      <dgm:spPr/>
      <dgm:t>
        <a:bodyPr/>
        <a:lstStyle/>
        <a:p>
          <a:endParaRPr lang="en-US"/>
        </a:p>
      </dgm:t>
    </dgm:pt>
    <dgm:pt modelId="{42472B6B-E092-4A7E-ACC0-2D7A856AF43B}" type="sibTrans" cxnId="{FB8F6A0F-5EE3-46EF-9502-72FB42178174}">
      <dgm:prSet/>
      <dgm:spPr/>
      <dgm:t>
        <a:bodyPr/>
        <a:lstStyle/>
        <a:p>
          <a:endParaRPr lang="en-US"/>
        </a:p>
      </dgm:t>
    </dgm:pt>
    <dgm:pt modelId="{901FC708-A673-9A4F-A269-537D4D2731F5}" type="pres">
      <dgm:prSet presAssocID="{16D7C2E8-65D7-4840-A855-4AEA83350B30}" presName="vert0" presStyleCnt="0">
        <dgm:presLayoutVars>
          <dgm:dir/>
          <dgm:animOne val="branch"/>
          <dgm:animLvl val="lvl"/>
        </dgm:presLayoutVars>
      </dgm:prSet>
      <dgm:spPr/>
      <dgm:t>
        <a:bodyPr/>
        <a:lstStyle/>
        <a:p>
          <a:endParaRPr lang="en-US"/>
        </a:p>
      </dgm:t>
    </dgm:pt>
    <dgm:pt modelId="{ECC087C3-BF0F-3248-8096-36B66F0168FB}" type="pres">
      <dgm:prSet presAssocID="{3708BBC0-2406-4C31-BBF7-C12CB6D39DD9}" presName="thickLine" presStyleLbl="alignNode1" presStyleIdx="0" presStyleCnt="4"/>
      <dgm:spPr/>
    </dgm:pt>
    <dgm:pt modelId="{07F30FD0-BE54-C740-B8DE-730140EC2212}" type="pres">
      <dgm:prSet presAssocID="{3708BBC0-2406-4C31-BBF7-C12CB6D39DD9}" presName="horz1" presStyleCnt="0"/>
      <dgm:spPr/>
    </dgm:pt>
    <dgm:pt modelId="{797952C5-90C3-994D-B28A-26DE1675C3B3}" type="pres">
      <dgm:prSet presAssocID="{3708BBC0-2406-4C31-BBF7-C12CB6D39DD9}" presName="tx1" presStyleLbl="revTx" presStyleIdx="0" presStyleCnt="4"/>
      <dgm:spPr/>
      <dgm:t>
        <a:bodyPr/>
        <a:lstStyle/>
        <a:p>
          <a:endParaRPr lang="en-US"/>
        </a:p>
      </dgm:t>
    </dgm:pt>
    <dgm:pt modelId="{97B03BF9-DC52-1C4E-975C-FB8B273AB6F0}" type="pres">
      <dgm:prSet presAssocID="{3708BBC0-2406-4C31-BBF7-C12CB6D39DD9}" presName="vert1" presStyleCnt="0"/>
      <dgm:spPr/>
    </dgm:pt>
    <dgm:pt modelId="{654E7D62-62B5-8C4A-B1DF-078A82F66DF1}" type="pres">
      <dgm:prSet presAssocID="{57CFE24D-8AFE-4E8E-9904-B494F47DFC8D}" presName="thickLine" presStyleLbl="alignNode1" presStyleIdx="1" presStyleCnt="4"/>
      <dgm:spPr/>
    </dgm:pt>
    <dgm:pt modelId="{B4C9089A-E881-C140-B677-1FFA43BE1D7A}" type="pres">
      <dgm:prSet presAssocID="{57CFE24D-8AFE-4E8E-9904-B494F47DFC8D}" presName="horz1" presStyleCnt="0"/>
      <dgm:spPr/>
    </dgm:pt>
    <dgm:pt modelId="{70B5D3A8-D612-9D4C-B90B-2DABD99E1F0C}" type="pres">
      <dgm:prSet presAssocID="{57CFE24D-8AFE-4E8E-9904-B494F47DFC8D}" presName="tx1" presStyleLbl="revTx" presStyleIdx="1" presStyleCnt="4"/>
      <dgm:spPr/>
      <dgm:t>
        <a:bodyPr/>
        <a:lstStyle/>
        <a:p>
          <a:endParaRPr lang="en-US"/>
        </a:p>
      </dgm:t>
    </dgm:pt>
    <dgm:pt modelId="{A48C45CC-F0E6-EE44-953E-4F6456858E4D}" type="pres">
      <dgm:prSet presAssocID="{57CFE24D-8AFE-4E8E-9904-B494F47DFC8D}" presName="vert1" presStyleCnt="0"/>
      <dgm:spPr/>
    </dgm:pt>
    <dgm:pt modelId="{CDE4CB06-2E7F-7C4D-9B83-AB2AEC4E5AC8}" type="pres">
      <dgm:prSet presAssocID="{B367CCE5-9AA2-4BB9-855E-3B1DA1345D3B}" presName="thickLine" presStyleLbl="alignNode1" presStyleIdx="2" presStyleCnt="4"/>
      <dgm:spPr/>
    </dgm:pt>
    <dgm:pt modelId="{325685DE-239D-F545-9551-F273FC0AD378}" type="pres">
      <dgm:prSet presAssocID="{B367CCE5-9AA2-4BB9-855E-3B1DA1345D3B}" presName="horz1" presStyleCnt="0"/>
      <dgm:spPr/>
    </dgm:pt>
    <dgm:pt modelId="{0A6BCA7C-C716-5C4D-A008-2C3A714E12E5}" type="pres">
      <dgm:prSet presAssocID="{B367CCE5-9AA2-4BB9-855E-3B1DA1345D3B}" presName="tx1" presStyleLbl="revTx" presStyleIdx="2" presStyleCnt="4"/>
      <dgm:spPr/>
      <dgm:t>
        <a:bodyPr/>
        <a:lstStyle/>
        <a:p>
          <a:endParaRPr lang="en-US"/>
        </a:p>
      </dgm:t>
    </dgm:pt>
    <dgm:pt modelId="{9B756650-5D02-A248-8504-038B87CD52BC}" type="pres">
      <dgm:prSet presAssocID="{B367CCE5-9AA2-4BB9-855E-3B1DA1345D3B}" presName="vert1" presStyleCnt="0"/>
      <dgm:spPr/>
    </dgm:pt>
    <dgm:pt modelId="{42A7DFA8-55BD-AF41-AA5E-EFB00EABABCB}" type="pres">
      <dgm:prSet presAssocID="{B5170E4A-1976-4159-8B34-729172CFAB60}" presName="thickLine" presStyleLbl="alignNode1" presStyleIdx="3" presStyleCnt="4"/>
      <dgm:spPr/>
    </dgm:pt>
    <dgm:pt modelId="{82A8F2B7-0ACA-114F-81AE-DB920F180EE6}" type="pres">
      <dgm:prSet presAssocID="{B5170E4A-1976-4159-8B34-729172CFAB60}" presName="horz1" presStyleCnt="0"/>
      <dgm:spPr/>
    </dgm:pt>
    <dgm:pt modelId="{9AF91EEC-2DFC-0746-8368-96F21056ABC2}" type="pres">
      <dgm:prSet presAssocID="{B5170E4A-1976-4159-8B34-729172CFAB60}" presName="tx1" presStyleLbl="revTx" presStyleIdx="3" presStyleCnt="4"/>
      <dgm:spPr/>
      <dgm:t>
        <a:bodyPr/>
        <a:lstStyle/>
        <a:p>
          <a:endParaRPr lang="en-US"/>
        </a:p>
      </dgm:t>
    </dgm:pt>
    <dgm:pt modelId="{6BA3BF09-F660-8E45-8673-5C6A2FF646F7}" type="pres">
      <dgm:prSet presAssocID="{B5170E4A-1976-4159-8B34-729172CFAB60}" presName="vert1" presStyleCnt="0"/>
      <dgm:spPr/>
    </dgm:pt>
  </dgm:ptLst>
  <dgm:cxnLst>
    <dgm:cxn modelId="{FB8F6A0F-5EE3-46EF-9502-72FB42178174}" srcId="{16D7C2E8-65D7-4840-A855-4AEA83350B30}" destId="{B5170E4A-1976-4159-8B34-729172CFAB60}" srcOrd="3" destOrd="0" parTransId="{2F826551-B9FB-4266-B1B7-1CFA876FBECC}" sibTransId="{42472B6B-E092-4A7E-ACC0-2D7A856AF43B}"/>
    <dgm:cxn modelId="{47303186-686B-47DC-AF95-81597EC3AC17}" srcId="{16D7C2E8-65D7-4840-A855-4AEA83350B30}" destId="{57CFE24D-8AFE-4E8E-9904-B494F47DFC8D}" srcOrd="1" destOrd="0" parTransId="{8CCA1C8D-1430-4D9D-B724-81B1A45661C1}" sibTransId="{C9DD3928-DB66-4A17-A26A-F07DA80E1CC9}"/>
    <dgm:cxn modelId="{39EB4A63-B3A1-9940-9BF9-54348E62FB37}" type="presOf" srcId="{16D7C2E8-65D7-4840-A855-4AEA83350B30}" destId="{901FC708-A673-9A4F-A269-537D4D2731F5}" srcOrd="0" destOrd="0" presId="urn:microsoft.com/office/officeart/2008/layout/LinedList"/>
    <dgm:cxn modelId="{C144814E-7DA4-4042-ABF3-A7D9D0850D3B}" srcId="{16D7C2E8-65D7-4840-A855-4AEA83350B30}" destId="{B367CCE5-9AA2-4BB9-855E-3B1DA1345D3B}" srcOrd="2" destOrd="0" parTransId="{5B795862-A936-4D77-B3E0-A17219E4928D}" sibTransId="{92597AA0-2C26-4844-A40C-8C3EC627B051}"/>
    <dgm:cxn modelId="{E69DC520-9B91-9846-9152-4938117EC332}" type="presOf" srcId="{B367CCE5-9AA2-4BB9-855E-3B1DA1345D3B}" destId="{0A6BCA7C-C716-5C4D-A008-2C3A714E12E5}" srcOrd="0" destOrd="0" presId="urn:microsoft.com/office/officeart/2008/layout/LinedList"/>
    <dgm:cxn modelId="{A1CF9DEF-65A8-49D1-B206-9C08656D864C}" srcId="{16D7C2E8-65D7-4840-A855-4AEA83350B30}" destId="{3708BBC0-2406-4C31-BBF7-C12CB6D39DD9}" srcOrd="0" destOrd="0" parTransId="{1E5B7374-97EF-43BC-B50A-91EE2824DD34}" sibTransId="{69AC5728-CF2D-44A1-9117-9D4F0F1A8F10}"/>
    <dgm:cxn modelId="{6D20035D-C8F2-CA46-AC66-C65CA2251B85}" type="presOf" srcId="{57CFE24D-8AFE-4E8E-9904-B494F47DFC8D}" destId="{70B5D3A8-D612-9D4C-B90B-2DABD99E1F0C}" srcOrd="0" destOrd="0" presId="urn:microsoft.com/office/officeart/2008/layout/LinedList"/>
    <dgm:cxn modelId="{6D728214-EA1F-E448-9303-4DF925770F3B}" type="presOf" srcId="{3708BBC0-2406-4C31-BBF7-C12CB6D39DD9}" destId="{797952C5-90C3-994D-B28A-26DE1675C3B3}" srcOrd="0" destOrd="0" presId="urn:microsoft.com/office/officeart/2008/layout/LinedList"/>
    <dgm:cxn modelId="{891DC87F-F4C2-384D-A32A-12CA4D287079}" type="presOf" srcId="{B5170E4A-1976-4159-8B34-729172CFAB60}" destId="{9AF91EEC-2DFC-0746-8368-96F21056ABC2}" srcOrd="0" destOrd="0" presId="urn:microsoft.com/office/officeart/2008/layout/LinedList"/>
    <dgm:cxn modelId="{53337A5C-0389-7C44-B620-809E27587918}" type="presParOf" srcId="{901FC708-A673-9A4F-A269-537D4D2731F5}" destId="{ECC087C3-BF0F-3248-8096-36B66F0168FB}" srcOrd="0" destOrd="0" presId="urn:microsoft.com/office/officeart/2008/layout/LinedList"/>
    <dgm:cxn modelId="{0AC41930-6E7D-D647-9092-339DC716B824}" type="presParOf" srcId="{901FC708-A673-9A4F-A269-537D4D2731F5}" destId="{07F30FD0-BE54-C740-B8DE-730140EC2212}" srcOrd="1" destOrd="0" presId="urn:microsoft.com/office/officeart/2008/layout/LinedList"/>
    <dgm:cxn modelId="{D8D59377-6D99-FD4A-8A71-6D0E8C6247FE}" type="presParOf" srcId="{07F30FD0-BE54-C740-B8DE-730140EC2212}" destId="{797952C5-90C3-994D-B28A-26DE1675C3B3}" srcOrd="0" destOrd="0" presId="urn:microsoft.com/office/officeart/2008/layout/LinedList"/>
    <dgm:cxn modelId="{4A3DB4FD-6833-FE44-A96C-856A038C626F}" type="presParOf" srcId="{07F30FD0-BE54-C740-B8DE-730140EC2212}" destId="{97B03BF9-DC52-1C4E-975C-FB8B273AB6F0}" srcOrd="1" destOrd="0" presId="urn:microsoft.com/office/officeart/2008/layout/LinedList"/>
    <dgm:cxn modelId="{28CB7AF0-E99C-894C-BD58-96226EC77D25}" type="presParOf" srcId="{901FC708-A673-9A4F-A269-537D4D2731F5}" destId="{654E7D62-62B5-8C4A-B1DF-078A82F66DF1}" srcOrd="2" destOrd="0" presId="urn:microsoft.com/office/officeart/2008/layout/LinedList"/>
    <dgm:cxn modelId="{304EE74C-A85E-CE49-854E-C7A6283CEDA6}" type="presParOf" srcId="{901FC708-A673-9A4F-A269-537D4D2731F5}" destId="{B4C9089A-E881-C140-B677-1FFA43BE1D7A}" srcOrd="3" destOrd="0" presId="urn:microsoft.com/office/officeart/2008/layout/LinedList"/>
    <dgm:cxn modelId="{D3E89EF1-3A13-B148-BFE4-660BD7774854}" type="presParOf" srcId="{B4C9089A-E881-C140-B677-1FFA43BE1D7A}" destId="{70B5D3A8-D612-9D4C-B90B-2DABD99E1F0C}" srcOrd="0" destOrd="0" presId="urn:microsoft.com/office/officeart/2008/layout/LinedList"/>
    <dgm:cxn modelId="{F439BF40-9A7A-E141-A65D-D32F99517AA3}" type="presParOf" srcId="{B4C9089A-E881-C140-B677-1FFA43BE1D7A}" destId="{A48C45CC-F0E6-EE44-953E-4F6456858E4D}" srcOrd="1" destOrd="0" presId="urn:microsoft.com/office/officeart/2008/layout/LinedList"/>
    <dgm:cxn modelId="{E74FF689-2C94-EA4C-8403-6B17DD3A3043}" type="presParOf" srcId="{901FC708-A673-9A4F-A269-537D4D2731F5}" destId="{CDE4CB06-2E7F-7C4D-9B83-AB2AEC4E5AC8}" srcOrd="4" destOrd="0" presId="urn:microsoft.com/office/officeart/2008/layout/LinedList"/>
    <dgm:cxn modelId="{862EA228-5ECB-104C-95DD-6AA5704A88E6}" type="presParOf" srcId="{901FC708-A673-9A4F-A269-537D4D2731F5}" destId="{325685DE-239D-F545-9551-F273FC0AD378}" srcOrd="5" destOrd="0" presId="urn:microsoft.com/office/officeart/2008/layout/LinedList"/>
    <dgm:cxn modelId="{5321EB60-AE8D-5648-BAC3-7BDD081F5881}" type="presParOf" srcId="{325685DE-239D-F545-9551-F273FC0AD378}" destId="{0A6BCA7C-C716-5C4D-A008-2C3A714E12E5}" srcOrd="0" destOrd="0" presId="urn:microsoft.com/office/officeart/2008/layout/LinedList"/>
    <dgm:cxn modelId="{E1F8B735-6E85-E74B-A62D-68EF111A40D7}" type="presParOf" srcId="{325685DE-239D-F545-9551-F273FC0AD378}" destId="{9B756650-5D02-A248-8504-038B87CD52BC}" srcOrd="1" destOrd="0" presId="urn:microsoft.com/office/officeart/2008/layout/LinedList"/>
    <dgm:cxn modelId="{75A4433E-9AA8-4548-93E6-C61CE44CECE2}" type="presParOf" srcId="{901FC708-A673-9A4F-A269-537D4D2731F5}" destId="{42A7DFA8-55BD-AF41-AA5E-EFB00EABABCB}" srcOrd="6" destOrd="0" presId="urn:microsoft.com/office/officeart/2008/layout/LinedList"/>
    <dgm:cxn modelId="{3BF543F0-2508-0446-9829-036EDD9D805C}" type="presParOf" srcId="{901FC708-A673-9A4F-A269-537D4D2731F5}" destId="{82A8F2B7-0ACA-114F-81AE-DB920F180EE6}" srcOrd="7" destOrd="0" presId="urn:microsoft.com/office/officeart/2008/layout/LinedList"/>
    <dgm:cxn modelId="{3D8E4EA5-6B4F-D44D-AD5D-F9AA343B7051}" type="presParOf" srcId="{82A8F2B7-0ACA-114F-81AE-DB920F180EE6}" destId="{9AF91EEC-2DFC-0746-8368-96F21056ABC2}" srcOrd="0" destOrd="0" presId="urn:microsoft.com/office/officeart/2008/layout/LinedList"/>
    <dgm:cxn modelId="{CA0BAF89-EE39-DB4A-BC48-363C61980CBE}" type="presParOf" srcId="{82A8F2B7-0ACA-114F-81AE-DB920F180EE6}" destId="{6BA3BF09-F660-8E45-8673-5C6A2FF646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824F2F-4F82-4A80-85E0-429EE4A845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FB7DF16-CFAB-41CB-BD44-4B8CFBBD4C25}">
      <dgm:prSet/>
      <dgm:spPr/>
      <dgm:t>
        <a:bodyPr/>
        <a:lstStyle/>
        <a:p>
          <a:r>
            <a:rPr lang="en-US"/>
            <a:t>Household litter</a:t>
          </a:r>
        </a:p>
      </dgm:t>
    </dgm:pt>
    <dgm:pt modelId="{CBA38C58-B922-4E52-9B84-740770FD8757}" type="parTrans" cxnId="{D531C9B2-35F8-4EA2-8119-221DA55A1040}">
      <dgm:prSet/>
      <dgm:spPr/>
      <dgm:t>
        <a:bodyPr/>
        <a:lstStyle/>
        <a:p>
          <a:endParaRPr lang="en-US"/>
        </a:p>
      </dgm:t>
    </dgm:pt>
    <dgm:pt modelId="{EF1ED297-85C1-46F4-AA4E-55680835D7D3}" type="sibTrans" cxnId="{D531C9B2-35F8-4EA2-8119-221DA55A1040}">
      <dgm:prSet/>
      <dgm:spPr/>
      <dgm:t>
        <a:bodyPr/>
        <a:lstStyle/>
        <a:p>
          <a:endParaRPr lang="en-US"/>
        </a:p>
      </dgm:t>
    </dgm:pt>
    <dgm:pt modelId="{A8A38D8A-8F38-4F0C-A72D-EF52718AF7F8}">
      <dgm:prSet/>
      <dgm:spPr/>
      <dgm:t>
        <a:bodyPr/>
        <a:lstStyle/>
        <a:p>
          <a:r>
            <a:rPr lang="en-US"/>
            <a:t>Tires </a:t>
          </a:r>
        </a:p>
      </dgm:t>
    </dgm:pt>
    <dgm:pt modelId="{E8603766-918B-41D7-A823-622D125F5881}" type="parTrans" cxnId="{C070754F-7492-46AA-A9E4-AFB96C89F019}">
      <dgm:prSet/>
      <dgm:spPr/>
      <dgm:t>
        <a:bodyPr/>
        <a:lstStyle/>
        <a:p>
          <a:endParaRPr lang="en-US"/>
        </a:p>
      </dgm:t>
    </dgm:pt>
    <dgm:pt modelId="{1657BF0A-8FD1-45A5-B0C5-DC2AEC62B046}" type="sibTrans" cxnId="{C070754F-7492-46AA-A9E4-AFB96C89F019}">
      <dgm:prSet/>
      <dgm:spPr/>
      <dgm:t>
        <a:bodyPr/>
        <a:lstStyle/>
        <a:p>
          <a:endParaRPr lang="en-US"/>
        </a:p>
      </dgm:t>
    </dgm:pt>
    <dgm:pt modelId="{D021792C-0DF4-486B-B06D-9D766683E6D8}">
      <dgm:prSet/>
      <dgm:spPr/>
      <dgm:t>
        <a:bodyPr/>
        <a:lstStyle/>
        <a:p>
          <a:r>
            <a:rPr lang="en-US"/>
            <a:t>Couches </a:t>
          </a:r>
        </a:p>
      </dgm:t>
    </dgm:pt>
    <dgm:pt modelId="{F8CBDBF3-F79F-40B1-959B-A1B89AE6BCC7}" type="parTrans" cxnId="{EEBA58F3-2484-494F-98A5-F2994FC4FB23}">
      <dgm:prSet/>
      <dgm:spPr/>
      <dgm:t>
        <a:bodyPr/>
        <a:lstStyle/>
        <a:p>
          <a:endParaRPr lang="en-US"/>
        </a:p>
      </dgm:t>
    </dgm:pt>
    <dgm:pt modelId="{C6330CAD-C580-42E7-9C1E-B0B3A247908D}" type="sibTrans" cxnId="{EEBA58F3-2484-494F-98A5-F2994FC4FB23}">
      <dgm:prSet/>
      <dgm:spPr/>
      <dgm:t>
        <a:bodyPr/>
        <a:lstStyle/>
        <a:p>
          <a:endParaRPr lang="en-US"/>
        </a:p>
      </dgm:t>
    </dgm:pt>
    <dgm:pt modelId="{3EDC9FF0-C82A-40B0-AB75-052816854240}">
      <dgm:prSet/>
      <dgm:spPr/>
      <dgm:t>
        <a:bodyPr/>
        <a:lstStyle/>
        <a:p>
          <a:r>
            <a:rPr lang="en-US"/>
            <a:t>Construction materials </a:t>
          </a:r>
        </a:p>
      </dgm:t>
    </dgm:pt>
    <dgm:pt modelId="{5C5F8755-243F-4292-A628-A38B85F7B7CF}" type="parTrans" cxnId="{9A30F966-C208-48EE-8442-E116E820E159}">
      <dgm:prSet/>
      <dgm:spPr/>
      <dgm:t>
        <a:bodyPr/>
        <a:lstStyle/>
        <a:p>
          <a:endParaRPr lang="en-US"/>
        </a:p>
      </dgm:t>
    </dgm:pt>
    <dgm:pt modelId="{F8EF11B3-95BE-43D1-AC80-4FD342BFF3A0}" type="sibTrans" cxnId="{9A30F966-C208-48EE-8442-E116E820E159}">
      <dgm:prSet/>
      <dgm:spPr/>
      <dgm:t>
        <a:bodyPr/>
        <a:lstStyle/>
        <a:p>
          <a:endParaRPr lang="en-US"/>
        </a:p>
      </dgm:t>
    </dgm:pt>
    <dgm:pt modelId="{48305897-43E2-4A86-9F7B-A29F39FD85F8}">
      <dgm:prSet/>
      <dgm:spPr/>
      <dgm:t>
        <a:bodyPr/>
        <a:lstStyle/>
        <a:p>
          <a:r>
            <a:rPr lang="en-US"/>
            <a:t>Dirt </a:t>
          </a:r>
        </a:p>
      </dgm:t>
    </dgm:pt>
    <dgm:pt modelId="{7044C50F-11A5-4508-A426-C750CBBBCD36}" type="parTrans" cxnId="{65D60D41-7D8A-485F-860C-957050042102}">
      <dgm:prSet/>
      <dgm:spPr/>
      <dgm:t>
        <a:bodyPr/>
        <a:lstStyle/>
        <a:p>
          <a:endParaRPr lang="en-US"/>
        </a:p>
      </dgm:t>
    </dgm:pt>
    <dgm:pt modelId="{A0E2A338-EDC4-40EB-8759-854D7C34FC6A}" type="sibTrans" cxnId="{65D60D41-7D8A-485F-860C-957050042102}">
      <dgm:prSet/>
      <dgm:spPr/>
      <dgm:t>
        <a:bodyPr/>
        <a:lstStyle/>
        <a:p>
          <a:endParaRPr lang="en-US"/>
        </a:p>
      </dgm:t>
    </dgm:pt>
    <dgm:pt modelId="{89DF075E-BA3C-4089-B39C-F57EFC341B86}">
      <dgm:prSet/>
      <dgm:spPr/>
      <dgm:t>
        <a:bodyPr/>
        <a:lstStyle/>
        <a:p>
          <a:r>
            <a:rPr lang="en-US"/>
            <a:t>LITTER</a:t>
          </a:r>
        </a:p>
      </dgm:t>
    </dgm:pt>
    <dgm:pt modelId="{7A67736B-DC18-4F2D-ACEE-2EA04C28644C}" type="parTrans" cxnId="{C9378049-6EBF-4EAB-9667-FECD7AC3A08A}">
      <dgm:prSet/>
      <dgm:spPr/>
      <dgm:t>
        <a:bodyPr/>
        <a:lstStyle/>
        <a:p>
          <a:endParaRPr lang="en-US"/>
        </a:p>
      </dgm:t>
    </dgm:pt>
    <dgm:pt modelId="{344195B2-8481-446E-BCC7-EF4518E938D9}" type="sibTrans" cxnId="{C9378049-6EBF-4EAB-9667-FECD7AC3A08A}">
      <dgm:prSet/>
      <dgm:spPr/>
      <dgm:t>
        <a:bodyPr/>
        <a:lstStyle/>
        <a:p>
          <a:endParaRPr lang="en-US"/>
        </a:p>
      </dgm:t>
    </dgm:pt>
    <dgm:pt modelId="{893507E8-6482-4059-A295-6F7BD6031E4D}" type="pres">
      <dgm:prSet presAssocID="{2B824F2F-4F82-4A80-85E0-429EE4A84558}" presName="root" presStyleCnt="0">
        <dgm:presLayoutVars>
          <dgm:dir/>
          <dgm:resizeHandles val="exact"/>
        </dgm:presLayoutVars>
      </dgm:prSet>
      <dgm:spPr/>
      <dgm:t>
        <a:bodyPr/>
        <a:lstStyle/>
        <a:p>
          <a:endParaRPr lang="en-US"/>
        </a:p>
      </dgm:t>
    </dgm:pt>
    <dgm:pt modelId="{01F258AD-8817-4698-9DA2-6E4A3D8B2092}" type="pres">
      <dgm:prSet presAssocID="{4FB7DF16-CFAB-41CB-BD44-4B8CFBBD4C25}" presName="compNode" presStyleCnt="0"/>
      <dgm:spPr/>
    </dgm:pt>
    <dgm:pt modelId="{9454CD72-1503-408D-A09A-9A8AD16A3DDC}" type="pres">
      <dgm:prSet presAssocID="{4FB7DF16-CFAB-41CB-BD44-4B8CFBBD4C25}" presName="bgRect" presStyleLbl="bgShp" presStyleIdx="0" presStyleCnt="6"/>
      <dgm:spPr/>
    </dgm:pt>
    <dgm:pt modelId="{32F4AD78-38C6-4CCF-A0A0-B3B7446D5A36}" type="pres">
      <dgm:prSet presAssocID="{4FB7DF16-CFAB-41CB-BD44-4B8CFBBD4C2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ouse"/>
        </a:ext>
      </dgm:extLst>
    </dgm:pt>
    <dgm:pt modelId="{BFC870B0-CFF8-4206-AAA7-87E1D4A6BE44}" type="pres">
      <dgm:prSet presAssocID="{4FB7DF16-CFAB-41CB-BD44-4B8CFBBD4C25}" presName="spaceRect" presStyleCnt="0"/>
      <dgm:spPr/>
    </dgm:pt>
    <dgm:pt modelId="{F25E4B99-DD10-4F45-9DBA-C22682076AC8}" type="pres">
      <dgm:prSet presAssocID="{4FB7DF16-CFAB-41CB-BD44-4B8CFBBD4C25}" presName="parTx" presStyleLbl="revTx" presStyleIdx="0" presStyleCnt="6">
        <dgm:presLayoutVars>
          <dgm:chMax val="0"/>
          <dgm:chPref val="0"/>
        </dgm:presLayoutVars>
      </dgm:prSet>
      <dgm:spPr/>
      <dgm:t>
        <a:bodyPr/>
        <a:lstStyle/>
        <a:p>
          <a:endParaRPr lang="en-US"/>
        </a:p>
      </dgm:t>
    </dgm:pt>
    <dgm:pt modelId="{EAD29EDD-A219-4DCF-BEA6-55A4F4D69A0B}" type="pres">
      <dgm:prSet presAssocID="{EF1ED297-85C1-46F4-AA4E-55680835D7D3}" presName="sibTrans" presStyleCnt="0"/>
      <dgm:spPr/>
    </dgm:pt>
    <dgm:pt modelId="{B11C2B01-6720-4E23-AEB2-C574D580B6E5}" type="pres">
      <dgm:prSet presAssocID="{A8A38D8A-8F38-4F0C-A72D-EF52718AF7F8}" presName="compNode" presStyleCnt="0"/>
      <dgm:spPr/>
    </dgm:pt>
    <dgm:pt modelId="{719A33EA-36E2-4AE4-9936-7686091F4FBD}" type="pres">
      <dgm:prSet presAssocID="{A8A38D8A-8F38-4F0C-A72D-EF52718AF7F8}" presName="bgRect" presStyleLbl="bgShp" presStyleIdx="1" presStyleCnt="6"/>
      <dgm:spPr/>
    </dgm:pt>
    <dgm:pt modelId="{E7ABE0ED-3FD6-4459-BC8A-CEFAE69EAEB1}" type="pres">
      <dgm:prSet presAssocID="{A8A38D8A-8F38-4F0C-A72D-EF52718AF7F8}"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Car with solid fill"/>
        </a:ext>
      </dgm:extLst>
    </dgm:pt>
    <dgm:pt modelId="{73D60F7A-D574-4F6E-933C-4A91DD7D1E68}" type="pres">
      <dgm:prSet presAssocID="{A8A38D8A-8F38-4F0C-A72D-EF52718AF7F8}" presName="spaceRect" presStyleCnt="0"/>
      <dgm:spPr/>
    </dgm:pt>
    <dgm:pt modelId="{89E90F99-DF17-44EE-B4DF-81C089D04B35}" type="pres">
      <dgm:prSet presAssocID="{A8A38D8A-8F38-4F0C-A72D-EF52718AF7F8}" presName="parTx" presStyleLbl="revTx" presStyleIdx="1" presStyleCnt="6">
        <dgm:presLayoutVars>
          <dgm:chMax val="0"/>
          <dgm:chPref val="0"/>
        </dgm:presLayoutVars>
      </dgm:prSet>
      <dgm:spPr/>
      <dgm:t>
        <a:bodyPr/>
        <a:lstStyle/>
        <a:p>
          <a:endParaRPr lang="en-US"/>
        </a:p>
      </dgm:t>
    </dgm:pt>
    <dgm:pt modelId="{0DB30F9C-0271-441F-B251-9F2F8255861C}" type="pres">
      <dgm:prSet presAssocID="{1657BF0A-8FD1-45A5-B0C5-DC2AEC62B046}" presName="sibTrans" presStyleCnt="0"/>
      <dgm:spPr/>
    </dgm:pt>
    <dgm:pt modelId="{1E8ADCA1-6701-46EA-8FB5-517918C36519}" type="pres">
      <dgm:prSet presAssocID="{D021792C-0DF4-486B-B06D-9D766683E6D8}" presName="compNode" presStyleCnt="0"/>
      <dgm:spPr/>
    </dgm:pt>
    <dgm:pt modelId="{B99F5C16-A108-4BB9-90C0-59B82FEDE422}" type="pres">
      <dgm:prSet presAssocID="{D021792C-0DF4-486B-B06D-9D766683E6D8}" presName="bgRect" presStyleLbl="bgShp" presStyleIdx="2" presStyleCnt="6"/>
      <dgm:spPr/>
    </dgm:pt>
    <dgm:pt modelId="{72D6FFB6-A6A5-4F2D-9637-EAF59B0F1F50}" type="pres">
      <dgm:prSet presAssocID="{D021792C-0DF4-486B-B06D-9D766683E6D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ouch"/>
        </a:ext>
      </dgm:extLst>
    </dgm:pt>
    <dgm:pt modelId="{5BBF7177-DAAE-4CBD-AE11-953E9FAFEF68}" type="pres">
      <dgm:prSet presAssocID="{D021792C-0DF4-486B-B06D-9D766683E6D8}" presName="spaceRect" presStyleCnt="0"/>
      <dgm:spPr/>
    </dgm:pt>
    <dgm:pt modelId="{71977BCC-098F-4509-901A-6D5E9056A3E2}" type="pres">
      <dgm:prSet presAssocID="{D021792C-0DF4-486B-B06D-9D766683E6D8}" presName="parTx" presStyleLbl="revTx" presStyleIdx="2" presStyleCnt="6">
        <dgm:presLayoutVars>
          <dgm:chMax val="0"/>
          <dgm:chPref val="0"/>
        </dgm:presLayoutVars>
      </dgm:prSet>
      <dgm:spPr/>
      <dgm:t>
        <a:bodyPr/>
        <a:lstStyle/>
        <a:p>
          <a:endParaRPr lang="en-US"/>
        </a:p>
      </dgm:t>
    </dgm:pt>
    <dgm:pt modelId="{378267C9-090D-488B-BB4F-D94411548C0F}" type="pres">
      <dgm:prSet presAssocID="{C6330CAD-C580-42E7-9C1E-B0B3A247908D}" presName="sibTrans" presStyleCnt="0"/>
      <dgm:spPr/>
    </dgm:pt>
    <dgm:pt modelId="{DD334118-63B2-47FF-877E-D949B5A44BEC}" type="pres">
      <dgm:prSet presAssocID="{3EDC9FF0-C82A-40B0-AB75-052816854240}" presName="compNode" presStyleCnt="0"/>
      <dgm:spPr/>
    </dgm:pt>
    <dgm:pt modelId="{B66D17E1-B80D-4701-8569-EF83943C27E4}" type="pres">
      <dgm:prSet presAssocID="{3EDC9FF0-C82A-40B0-AB75-052816854240}" presName="bgRect" presStyleLbl="bgShp" presStyleIdx="3" presStyleCnt="6"/>
      <dgm:spPr/>
    </dgm:pt>
    <dgm:pt modelId="{2435E68C-1096-4E8C-A691-E0219A40FF2B}" type="pres">
      <dgm:prSet presAssocID="{3EDC9FF0-C82A-40B0-AB75-05281685424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Excavator"/>
        </a:ext>
      </dgm:extLst>
    </dgm:pt>
    <dgm:pt modelId="{2BADC013-EB88-4647-A120-6279DADC3C0D}" type="pres">
      <dgm:prSet presAssocID="{3EDC9FF0-C82A-40B0-AB75-052816854240}" presName="spaceRect" presStyleCnt="0"/>
      <dgm:spPr/>
    </dgm:pt>
    <dgm:pt modelId="{08D88128-FC1B-4341-87B8-4755BD052921}" type="pres">
      <dgm:prSet presAssocID="{3EDC9FF0-C82A-40B0-AB75-052816854240}" presName="parTx" presStyleLbl="revTx" presStyleIdx="3" presStyleCnt="6">
        <dgm:presLayoutVars>
          <dgm:chMax val="0"/>
          <dgm:chPref val="0"/>
        </dgm:presLayoutVars>
      </dgm:prSet>
      <dgm:spPr/>
      <dgm:t>
        <a:bodyPr/>
        <a:lstStyle/>
        <a:p>
          <a:endParaRPr lang="en-US"/>
        </a:p>
      </dgm:t>
    </dgm:pt>
    <dgm:pt modelId="{09E8F351-0A98-4B4E-9ABC-F2254F2F3CE0}" type="pres">
      <dgm:prSet presAssocID="{F8EF11B3-95BE-43D1-AC80-4FD342BFF3A0}" presName="sibTrans" presStyleCnt="0"/>
      <dgm:spPr/>
    </dgm:pt>
    <dgm:pt modelId="{106BCE1F-6871-4271-95CC-62CECAC73CC7}" type="pres">
      <dgm:prSet presAssocID="{48305897-43E2-4A86-9F7B-A29F39FD85F8}" presName="compNode" presStyleCnt="0"/>
      <dgm:spPr/>
    </dgm:pt>
    <dgm:pt modelId="{484AA37A-DCAE-4AE5-8356-6924D5555EB1}" type="pres">
      <dgm:prSet presAssocID="{48305897-43E2-4A86-9F7B-A29F39FD85F8}" presName="bgRect" presStyleLbl="bgShp" presStyleIdx="4" presStyleCnt="6"/>
      <dgm:spPr/>
    </dgm:pt>
    <dgm:pt modelId="{6323B2B3-912F-4E96-9995-14E7248EB25F}" type="pres">
      <dgm:prSet presAssocID="{48305897-43E2-4A86-9F7B-A29F39FD85F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Plant"/>
        </a:ext>
      </dgm:extLst>
    </dgm:pt>
    <dgm:pt modelId="{3A08DC81-9D82-4010-8712-CFFE0D383065}" type="pres">
      <dgm:prSet presAssocID="{48305897-43E2-4A86-9F7B-A29F39FD85F8}" presName="spaceRect" presStyleCnt="0"/>
      <dgm:spPr/>
    </dgm:pt>
    <dgm:pt modelId="{8175B122-6252-4B24-B0AC-E238419A0437}" type="pres">
      <dgm:prSet presAssocID="{48305897-43E2-4A86-9F7B-A29F39FD85F8}" presName="parTx" presStyleLbl="revTx" presStyleIdx="4" presStyleCnt="6">
        <dgm:presLayoutVars>
          <dgm:chMax val="0"/>
          <dgm:chPref val="0"/>
        </dgm:presLayoutVars>
      </dgm:prSet>
      <dgm:spPr/>
      <dgm:t>
        <a:bodyPr/>
        <a:lstStyle/>
        <a:p>
          <a:endParaRPr lang="en-US"/>
        </a:p>
      </dgm:t>
    </dgm:pt>
    <dgm:pt modelId="{C06AFDE7-8760-442A-B7DE-A01CEC076FA0}" type="pres">
      <dgm:prSet presAssocID="{A0E2A338-EDC4-40EB-8759-854D7C34FC6A}" presName="sibTrans" presStyleCnt="0"/>
      <dgm:spPr/>
    </dgm:pt>
    <dgm:pt modelId="{56BD1767-3519-4FCB-A3AC-B3CADDFAF2CF}" type="pres">
      <dgm:prSet presAssocID="{89DF075E-BA3C-4089-B39C-F57EFC341B86}" presName="compNode" presStyleCnt="0"/>
      <dgm:spPr/>
    </dgm:pt>
    <dgm:pt modelId="{097DD96A-7FCB-46C0-8E24-A95EBD08674F}" type="pres">
      <dgm:prSet presAssocID="{89DF075E-BA3C-4089-B39C-F57EFC341B86}" presName="bgRect" presStyleLbl="bgShp" presStyleIdx="5" presStyleCnt="6"/>
      <dgm:spPr/>
    </dgm:pt>
    <dgm:pt modelId="{DDB5773A-7CA5-4CD7-A6D1-DFA2D7C9A115}" type="pres">
      <dgm:prSet presAssocID="{89DF075E-BA3C-4089-B39C-F57EFC341B8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Recycle Sign"/>
        </a:ext>
      </dgm:extLst>
    </dgm:pt>
    <dgm:pt modelId="{C271FBED-66D7-4EFF-B46A-B665234443D9}" type="pres">
      <dgm:prSet presAssocID="{89DF075E-BA3C-4089-B39C-F57EFC341B86}" presName="spaceRect" presStyleCnt="0"/>
      <dgm:spPr/>
    </dgm:pt>
    <dgm:pt modelId="{D314008C-AA07-4FDC-9B44-04F05A242F8D}" type="pres">
      <dgm:prSet presAssocID="{89DF075E-BA3C-4089-B39C-F57EFC341B86}" presName="parTx" presStyleLbl="revTx" presStyleIdx="5" presStyleCnt="6">
        <dgm:presLayoutVars>
          <dgm:chMax val="0"/>
          <dgm:chPref val="0"/>
        </dgm:presLayoutVars>
      </dgm:prSet>
      <dgm:spPr/>
      <dgm:t>
        <a:bodyPr/>
        <a:lstStyle/>
        <a:p>
          <a:endParaRPr lang="en-US"/>
        </a:p>
      </dgm:t>
    </dgm:pt>
  </dgm:ptLst>
  <dgm:cxnLst>
    <dgm:cxn modelId="{EEBA58F3-2484-494F-98A5-F2994FC4FB23}" srcId="{2B824F2F-4F82-4A80-85E0-429EE4A84558}" destId="{D021792C-0DF4-486B-B06D-9D766683E6D8}" srcOrd="2" destOrd="0" parTransId="{F8CBDBF3-F79F-40B1-959B-A1B89AE6BCC7}" sibTransId="{C6330CAD-C580-42E7-9C1E-B0B3A247908D}"/>
    <dgm:cxn modelId="{3834A3A9-3647-401E-A036-76875F4A265B}" type="presOf" srcId="{4FB7DF16-CFAB-41CB-BD44-4B8CFBBD4C25}" destId="{F25E4B99-DD10-4F45-9DBA-C22682076AC8}" srcOrd="0" destOrd="0" presId="urn:microsoft.com/office/officeart/2018/2/layout/IconVerticalSolidList"/>
    <dgm:cxn modelId="{9A30F966-C208-48EE-8442-E116E820E159}" srcId="{2B824F2F-4F82-4A80-85E0-429EE4A84558}" destId="{3EDC9FF0-C82A-40B0-AB75-052816854240}" srcOrd="3" destOrd="0" parTransId="{5C5F8755-243F-4292-A628-A38B85F7B7CF}" sibTransId="{F8EF11B3-95BE-43D1-AC80-4FD342BFF3A0}"/>
    <dgm:cxn modelId="{C9378049-6EBF-4EAB-9667-FECD7AC3A08A}" srcId="{2B824F2F-4F82-4A80-85E0-429EE4A84558}" destId="{89DF075E-BA3C-4089-B39C-F57EFC341B86}" srcOrd="5" destOrd="0" parTransId="{7A67736B-DC18-4F2D-ACEE-2EA04C28644C}" sibTransId="{344195B2-8481-446E-BCC7-EF4518E938D9}"/>
    <dgm:cxn modelId="{0A68B92E-AD30-4D3D-8BA3-1CF86EE0DC2E}" type="presOf" srcId="{3EDC9FF0-C82A-40B0-AB75-052816854240}" destId="{08D88128-FC1B-4341-87B8-4755BD052921}" srcOrd="0" destOrd="0" presId="urn:microsoft.com/office/officeart/2018/2/layout/IconVerticalSolidList"/>
    <dgm:cxn modelId="{B043BD11-F488-424A-AD8C-B1EE149B47FF}" type="presOf" srcId="{89DF075E-BA3C-4089-B39C-F57EFC341B86}" destId="{D314008C-AA07-4FDC-9B44-04F05A242F8D}" srcOrd="0" destOrd="0" presId="urn:microsoft.com/office/officeart/2018/2/layout/IconVerticalSolidList"/>
    <dgm:cxn modelId="{D531C9B2-35F8-4EA2-8119-221DA55A1040}" srcId="{2B824F2F-4F82-4A80-85E0-429EE4A84558}" destId="{4FB7DF16-CFAB-41CB-BD44-4B8CFBBD4C25}" srcOrd="0" destOrd="0" parTransId="{CBA38C58-B922-4E52-9B84-740770FD8757}" sibTransId="{EF1ED297-85C1-46F4-AA4E-55680835D7D3}"/>
    <dgm:cxn modelId="{65D60D41-7D8A-485F-860C-957050042102}" srcId="{2B824F2F-4F82-4A80-85E0-429EE4A84558}" destId="{48305897-43E2-4A86-9F7B-A29F39FD85F8}" srcOrd="4" destOrd="0" parTransId="{7044C50F-11A5-4508-A426-C750CBBBCD36}" sibTransId="{A0E2A338-EDC4-40EB-8759-854D7C34FC6A}"/>
    <dgm:cxn modelId="{5ABEB670-C438-4C80-81BD-54E0940FA46B}" type="presOf" srcId="{2B824F2F-4F82-4A80-85E0-429EE4A84558}" destId="{893507E8-6482-4059-A295-6F7BD6031E4D}" srcOrd="0" destOrd="0" presId="urn:microsoft.com/office/officeart/2018/2/layout/IconVerticalSolidList"/>
    <dgm:cxn modelId="{D7B30F93-B2F8-40A8-86ED-9B89FEAC90FC}" type="presOf" srcId="{48305897-43E2-4A86-9F7B-A29F39FD85F8}" destId="{8175B122-6252-4B24-B0AC-E238419A0437}" srcOrd="0" destOrd="0" presId="urn:microsoft.com/office/officeart/2018/2/layout/IconVerticalSolidList"/>
    <dgm:cxn modelId="{A0BE809F-E21A-4196-A6D1-CE11EB5F2084}" type="presOf" srcId="{A8A38D8A-8F38-4F0C-A72D-EF52718AF7F8}" destId="{89E90F99-DF17-44EE-B4DF-81C089D04B35}" srcOrd="0" destOrd="0" presId="urn:microsoft.com/office/officeart/2018/2/layout/IconVerticalSolidList"/>
    <dgm:cxn modelId="{C070754F-7492-46AA-A9E4-AFB96C89F019}" srcId="{2B824F2F-4F82-4A80-85E0-429EE4A84558}" destId="{A8A38D8A-8F38-4F0C-A72D-EF52718AF7F8}" srcOrd="1" destOrd="0" parTransId="{E8603766-918B-41D7-A823-622D125F5881}" sibTransId="{1657BF0A-8FD1-45A5-B0C5-DC2AEC62B046}"/>
    <dgm:cxn modelId="{1E5A2BA7-46D4-431A-A083-ACF8EB7A43A4}" type="presOf" srcId="{D021792C-0DF4-486B-B06D-9D766683E6D8}" destId="{71977BCC-098F-4509-901A-6D5E9056A3E2}" srcOrd="0" destOrd="0" presId="urn:microsoft.com/office/officeart/2018/2/layout/IconVerticalSolidList"/>
    <dgm:cxn modelId="{A50655D3-FDF4-4D00-A792-17D5502C4736}" type="presParOf" srcId="{893507E8-6482-4059-A295-6F7BD6031E4D}" destId="{01F258AD-8817-4698-9DA2-6E4A3D8B2092}" srcOrd="0" destOrd="0" presId="urn:microsoft.com/office/officeart/2018/2/layout/IconVerticalSolidList"/>
    <dgm:cxn modelId="{41F722DC-822B-40F2-81DA-050A96FD5109}" type="presParOf" srcId="{01F258AD-8817-4698-9DA2-6E4A3D8B2092}" destId="{9454CD72-1503-408D-A09A-9A8AD16A3DDC}" srcOrd="0" destOrd="0" presId="urn:microsoft.com/office/officeart/2018/2/layout/IconVerticalSolidList"/>
    <dgm:cxn modelId="{D828FB2F-E288-4FA6-B658-85F10A7F3525}" type="presParOf" srcId="{01F258AD-8817-4698-9DA2-6E4A3D8B2092}" destId="{32F4AD78-38C6-4CCF-A0A0-B3B7446D5A36}" srcOrd="1" destOrd="0" presId="urn:microsoft.com/office/officeart/2018/2/layout/IconVerticalSolidList"/>
    <dgm:cxn modelId="{4DB5E933-7EB8-412C-B35E-EB5F83313C6E}" type="presParOf" srcId="{01F258AD-8817-4698-9DA2-6E4A3D8B2092}" destId="{BFC870B0-CFF8-4206-AAA7-87E1D4A6BE44}" srcOrd="2" destOrd="0" presId="urn:microsoft.com/office/officeart/2018/2/layout/IconVerticalSolidList"/>
    <dgm:cxn modelId="{D1418B6F-3799-4E1E-89AA-E38AFE5EE0CA}" type="presParOf" srcId="{01F258AD-8817-4698-9DA2-6E4A3D8B2092}" destId="{F25E4B99-DD10-4F45-9DBA-C22682076AC8}" srcOrd="3" destOrd="0" presId="urn:microsoft.com/office/officeart/2018/2/layout/IconVerticalSolidList"/>
    <dgm:cxn modelId="{646B74AE-81FF-4AD1-92F5-EAA8FB3B32BE}" type="presParOf" srcId="{893507E8-6482-4059-A295-6F7BD6031E4D}" destId="{EAD29EDD-A219-4DCF-BEA6-55A4F4D69A0B}" srcOrd="1" destOrd="0" presId="urn:microsoft.com/office/officeart/2018/2/layout/IconVerticalSolidList"/>
    <dgm:cxn modelId="{34A2A26E-D521-432B-812D-63241CEB39FB}" type="presParOf" srcId="{893507E8-6482-4059-A295-6F7BD6031E4D}" destId="{B11C2B01-6720-4E23-AEB2-C574D580B6E5}" srcOrd="2" destOrd="0" presId="urn:microsoft.com/office/officeart/2018/2/layout/IconVerticalSolidList"/>
    <dgm:cxn modelId="{00D47F1F-6816-4088-A8DC-36C8BDAD7668}" type="presParOf" srcId="{B11C2B01-6720-4E23-AEB2-C574D580B6E5}" destId="{719A33EA-36E2-4AE4-9936-7686091F4FBD}" srcOrd="0" destOrd="0" presId="urn:microsoft.com/office/officeart/2018/2/layout/IconVerticalSolidList"/>
    <dgm:cxn modelId="{939C411A-B022-48EE-A169-241E13FA3445}" type="presParOf" srcId="{B11C2B01-6720-4E23-AEB2-C574D580B6E5}" destId="{E7ABE0ED-3FD6-4459-BC8A-CEFAE69EAEB1}" srcOrd="1" destOrd="0" presId="urn:microsoft.com/office/officeart/2018/2/layout/IconVerticalSolidList"/>
    <dgm:cxn modelId="{946B48D3-294C-4E57-A5A0-5A4B0EF5F5B8}" type="presParOf" srcId="{B11C2B01-6720-4E23-AEB2-C574D580B6E5}" destId="{73D60F7A-D574-4F6E-933C-4A91DD7D1E68}" srcOrd="2" destOrd="0" presId="urn:microsoft.com/office/officeart/2018/2/layout/IconVerticalSolidList"/>
    <dgm:cxn modelId="{09B72CBA-6062-4E80-B51B-EA7F3DB653A6}" type="presParOf" srcId="{B11C2B01-6720-4E23-AEB2-C574D580B6E5}" destId="{89E90F99-DF17-44EE-B4DF-81C089D04B35}" srcOrd="3" destOrd="0" presId="urn:microsoft.com/office/officeart/2018/2/layout/IconVerticalSolidList"/>
    <dgm:cxn modelId="{8FB4A625-FC15-4963-B06C-0D10C422261F}" type="presParOf" srcId="{893507E8-6482-4059-A295-6F7BD6031E4D}" destId="{0DB30F9C-0271-441F-B251-9F2F8255861C}" srcOrd="3" destOrd="0" presId="urn:microsoft.com/office/officeart/2018/2/layout/IconVerticalSolidList"/>
    <dgm:cxn modelId="{2E7A0143-C710-4BF9-BD6B-6CC8F7E3AC33}" type="presParOf" srcId="{893507E8-6482-4059-A295-6F7BD6031E4D}" destId="{1E8ADCA1-6701-46EA-8FB5-517918C36519}" srcOrd="4" destOrd="0" presId="urn:microsoft.com/office/officeart/2018/2/layout/IconVerticalSolidList"/>
    <dgm:cxn modelId="{D0B93C29-49E9-48D3-A378-17317EA377AA}" type="presParOf" srcId="{1E8ADCA1-6701-46EA-8FB5-517918C36519}" destId="{B99F5C16-A108-4BB9-90C0-59B82FEDE422}" srcOrd="0" destOrd="0" presId="urn:microsoft.com/office/officeart/2018/2/layout/IconVerticalSolidList"/>
    <dgm:cxn modelId="{44D272E0-16CB-4FAE-A478-D8432C9D666B}" type="presParOf" srcId="{1E8ADCA1-6701-46EA-8FB5-517918C36519}" destId="{72D6FFB6-A6A5-4F2D-9637-EAF59B0F1F50}" srcOrd="1" destOrd="0" presId="urn:microsoft.com/office/officeart/2018/2/layout/IconVerticalSolidList"/>
    <dgm:cxn modelId="{90F4B4C1-4B78-49E9-BF85-16975ECC76FD}" type="presParOf" srcId="{1E8ADCA1-6701-46EA-8FB5-517918C36519}" destId="{5BBF7177-DAAE-4CBD-AE11-953E9FAFEF68}" srcOrd="2" destOrd="0" presId="urn:microsoft.com/office/officeart/2018/2/layout/IconVerticalSolidList"/>
    <dgm:cxn modelId="{85AD6130-F6A6-4C93-87F2-2CEE3A26917B}" type="presParOf" srcId="{1E8ADCA1-6701-46EA-8FB5-517918C36519}" destId="{71977BCC-098F-4509-901A-6D5E9056A3E2}" srcOrd="3" destOrd="0" presId="urn:microsoft.com/office/officeart/2018/2/layout/IconVerticalSolidList"/>
    <dgm:cxn modelId="{15F3FB3A-EEFF-4D48-BC22-62C719C3B8D9}" type="presParOf" srcId="{893507E8-6482-4059-A295-6F7BD6031E4D}" destId="{378267C9-090D-488B-BB4F-D94411548C0F}" srcOrd="5" destOrd="0" presId="urn:microsoft.com/office/officeart/2018/2/layout/IconVerticalSolidList"/>
    <dgm:cxn modelId="{9AD25712-CF79-4D82-A88D-E4C3C6D2945A}" type="presParOf" srcId="{893507E8-6482-4059-A295-6F7BD6031E4D}" destId="{DD334118-63B2-47FF-877E-D949B5A44BEC}" srcOrd="6" destOrd="0" presId="urn:microsoft.com/office/officeart/2018/2/layout/IconVerticalSolidList"/>
    <dgm:cxn modelId="{C0A97FB7-3195-422B-9D95-8AE1EA2A0703}" type="presParOf" srcId="{DD334118-63B2-47FF-877E-D949B5A44BEC}" destId="{B66D17E1-B80D-4701-8569-EF83943C27E4}" srcOrd="0" destOrd="0" presId="urn:microsoft.com/office/officeart/2018/2/layout/IconVerticalSolidList"/>
    <dgm:cxn modelId="{8C3ED6C4-D54D-44D8-B577-F2CEDA6EA81B}" type="presParOf" srcId="{DD334118-63B2-47FF-877E-D949B5A44BEC}" destId="{2435E68C-1096-4E8C-A691-E0219A40FF2B}" srcOrd="1" destOrd="0" presId="urn:microsoft.com/office/officeart/2018/2/layout/IconVerticalSolidList"/>
    <dgm:cxn modelId="{E01E6B4A-EE2B-4356-90D2-0CA79611C0EC}" type="presParOf" srcId="{DD334118-63B2-47FF-877E-D949B5A44BEC}" destId="{2BADC013-EB88-4647-A120-6279DADC3C0D}" srcOrd="2" destOrd="0" presId="urn:microsoft.com/office/officeart/2018/2/layout/IconVerticalSolidList"/>
    <dgm:cxn modelId="{3115A245-26FE-4917-93A5-8D84F999FE48}" type="presParOf" srcId="{DD334118-63B2-47FF-877E-D949B5A44BEC}" destId="{08D88128-FC1B-4341-87B8-4755BD052921}" srcOrd="3" destOrd="0" presId="urn:microsoft.com/office/officeart/2018/2/layout/IconVerticalSolidList"/>
    <dgm:cxn modelId="{24BE4B9D-D2EE-4D48-8D7F-E0F2ED6F5824}" type="presParOf" srcId="{893507E8-6482-4059-A295-6F7BD6031E4D}" destId="{09E8F351-0A98-4B4E-9ABC-F2254F2F3CE0}" srcOrd="7" destOrd="0" presId="urn:microsoft.com/office/officeart/2018/2/layout/IconVerticalSolidList"/>
    <dgm:cxn modelId="{858E9CF5-9A76-4E8D-B760-03FA940D4363}" type="presParOf" srcId="{893507E8-6482-4059-A295-6F7BD6031E4D}" destId="{106BCE1F-6871-4271-95CC-62CECAC73CC7}" srcOrd="8" destOrd="0" presId="urn:microsoft.com/office/officeart/2018/2/layout/IconVerticalSolidList"/>
    <dgm:cxn modelId="{8BA977B5-5496-41D4-BC85-93F21DCFA83D}" type="presParOf" srcId="{106BCE1F-6871-4271-95CC-62CECAC73CC7}" destId="{484AA37A-DCAE-4AE5-8356-6924D5555EB1}" srcOrd="0" destOrd="0" presId="urn:microsoft.com/office/officeart/2018/2/layout/IconVerticalSolidList"/>
    <dgm:cxn modelId="{AC1A0FC6-E628-4C0E-A481-74E14C4A1A3A}" type="presParOf" srcId="{106BCE1F-6871-4271-95CC-62CECAC73CC7}" destId="{6323B2B3-912F-4E96-9995-14E7248EB25F}" srcOrd="1" destOrd="0" presId="urn:microsoft.com/office/officeart/2018/2/layout/IconVerticalSolidList"/>
    <dgm:cxn modelId="{5CE98D17-B4BA-4034-9E32-0B048073C1A3}" type="presParOf" srcId="{106BCE1F-6871-4271-95CC-62CECAC73CC7}" destId="{3A08DC81-9D82-4010-8712-CFFE0D383065}" srcOrd="2" destOrd="0" presId="urn:microsoft.com/office/officeart/2018/2/layout/IconVerticalSolidList"/>
    <dgm:cxn modelId="{AC6053EC-A244-4D56-B1A2-D11973026DE2}" type="presParOf" srcId="{106BCE1F-6871-4271-95CC-62CECAC73CC7}" destId="{8175B122-6252-4B24-B0AC-E238419A0437}" srcOrd="3" destOrd="0" presId="urn:microsoft.com/office/officeart/2018/2/layout/IconVerticalSolidList"/>
    <dgm:cxn modelId="{A4215F22-4A96-4C4D-A908-EB049418CB66}" type="presParOf" srcId="{893507E8-6482-4059-A295-6F7BD6031E4D}" destId="{C06AFDE7-8760-442A-B7DE-A01CEC076FA0}" srcOrd="9" destOrd="0" presId="urn:microsoft.com/office/officeart/2018/2/layout/IconVerticalSolidList"/>
    <dgm:cxn modelId="{99CCCD27-DAE0-44C7-B4BB-49FCF2E35FBE}" type="presParOf" srcId="{893507E8-6482-4059-A295-6F7BD6031E4D}" destId="{56BD1767-3519-4FCB-A3AC-B3CADDFAF2CF}" srcOrd="10" destOrd="0" presId="urn:microsoft.com/office/officeart/2018/2/layout/IconVerticalSolidList"/>
    <dgm:cxn modelId="{7AFC421B-0507-420F-A872-FA80AB2F3A6A}" type="presParOf" srcId="{56BD1767-3519-4FCB-A3AC-B3CADDFAF2CF}" destId="{097DD96A-7FCB-46C0-8E24-A95EBD08674F}" srcOrd="0" destOrd="0" presId="urn:microsoft.com/office/officeart/2018/2/layout/IconVerticalSolidList"/>
    <dgm:cxn modelId="{86841C7F-16C2-4BA6-9C8A-4FC92B59151B}" type="presParOf" srcId="{56BD1767-3519-4FCB-A3AC-B3CADDFAF2CF}" destId="{DDB5773A-7CA5-4CD7-A6D1-DFA2D7C9A115}" srcOrd="1" destOrd="0" presId="urn:microsoft.com/office/officeart/2018/2/layout/IconVerticalSolidList"/>
    <dgm:cxn modelId="{09D6AA26-04DE-4F3E-831F-3A076419A3E3}" type="presParOf" srcId="{56BD1767-3519-4FCB-A3AC-B3CADDFAF2CF}" destId="{C271FBED-66D7-4EFF-B46A-B665234443D9}" srcOrd="2" destOrd="0" presId="urn:microsoft.com/office/officeart/2018/2/layout/IconVerticalSolidList"/>
    <dgm:cxn modelId="{012BEDB0-EC58-4ABD-8D95-1AAE64D83FE7}" type="presParOf" srcId="{56BD1767-3519-4FCB-A3AC-B3CADDFAF2CF}" destId="{D314008C-AA07-4FDC-9B44-04F05A242F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D38704-3749-407D-B4FD-1CFBF45F226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A690731-2497-4EC1-95C6-155AD3C0CB13}">
      <dgm:prSet/>
      <dgm:spPr/>
      <dgm:t>
        <a:bodyPr/>
        <a:lstStyle/>
        <a:p>
          <a:r>
            <a:rPr lang="en-US"/>
            <a:t>Camera surveillance into private property </a:t>
          </a:r>
        </a:p>
      </dgm:t>
    </dgm:pt>
    <dgm:pt modelId="{1FDCDCC0-4D46-464E-9613-9870383F84DC}" type="parTrans" cxnId="{1E5E14A4-6906-45AD-B7CE-994F7D227CC1}">
      <dgm:prSet/>
      <dgm:spPr/>
      <dgm:t>
        <a:bodyPr/>
        <a:lstStyle/>
        <a:p>
          <a:endParaRPr lang="en-US"/>
        </a:p>
      </dgm:t>
    </dgm:pt>
    <dgm:pt modelId="{AA05CD4F-C2ED-4A2E-90A9-982A0ED63264}" type="sibTrans" cxnId="{1E5E14A4-6906-45AD-B7CE-994F7D227CC1}">
      <dgm:prSet/>
      <dgm:spPr/>
      <dgm:t>
        <a:bodyPr/>
        <a:lstStyle/>
        <a:p>
          <a:endParaRPr lang="en-US"/>
        </a:p>
      </dgm:t>
    </dgm:pt>
    <dgm:pt modelId="{DE05C3CE-A53F-4CC3-ABBD-30368F190AE2}">
      <dgm:prSet/>
      <dgm:spPr/>
      <dgm:t>
        <a:bodyPr/>
        <a:lstStyle/>
        <a:p>
          <a:r>
            <a:rPr lang="en-US"/>
            <a:t>Documents </a:t>
          </a:r>
        </a:p>
      </dgm:t>
    </dgm:pt>
    <dgm:pt modelId="{D7194936-1445-4A8E-BC9A-87B6E64CA0B5}" type="parTrans" cxnId="{318C654C-1D6E-4E2D-9A48-C33F71B48658}">
      <dgm:prSet/>
      <dgm:spPr/>
      <dgm:t>
        <a:bodyPr/>
        <a:lstStyle/>
        <a:p>
          <a:endParaRPr lang="en-US"/>
        </a:p>
      </dgm:t>
    </dgm:pt>
    <dgm:pt modelId="{21EBFBF0-559D-4C6C-8F44-25BE165A8712}" type="sibTrans" cxnId="{318C654C-1D6E-4E2D-9A48-C33F71B48658}">
      <dgm:prSet/>
      <dgm:spPr/>
      <dgm:t>
        <a:bodyPr/>
        <a:lstStyle/>
        <a:p>
          <a:endParaRPr lang="en-US"/>
        </a:p>
      </dgm:t>
    </dgm:pt>
    <dgm:pt modelId="{CA4AD155-4D96-47EF-815D-C735B1061320}">
      <dgm:prSet/>
      <dgm:spPr/>
      <dgm:t>
        <a:bodyPr/>
        <a:lstStyle/>
        <a:p>
          <a:r>
            <a:rPr lang="en-US"/>
            <a:t>Samples </a:t>
          </a:r>
        </a:p>
      </dgm:t>
    </dgm:pt>
    <dgm:pt modelId="{2D3C861C-5DCC-4BD0-8737-5CB32A036156}" type="parTrans" cxnId="{D7D3A4D9-302D-4102-99D6-AB680B3F876B}">
      <dgm:prSet/>
      <dgm:spPr/>
      <dgm:t>
        <a:bodyPr/>
        <a:lstStyle/>
        <a:p>
          <a:endParaRPr lang="en-US"/>
        </a:p>
      </dgm:t>
    </dgm:pt>
    <dgm:pt modelId="{03E8CCB3-C364-4420-AF12-0D57D7366DFD}" type="sibTrans" cxnId="{D7D3A4D9-302D-4102-99D6-AB680B3F876B}">
      <dgm:prSet/>
      <dgm:spPr/>
      <dgm:t>
        <a:bodyPr/>
        <a:lstStyle/>
        <a:p>
          <a:endParaRPr lang="en-US"/>
        </a:p>
      </dgm:t>
    </dgm:pt>
    <dgm:pt modelId="{1A67CC87-BD82-4A04-AE7C-40599AC1D6A0}">
      <dgm:prSet/>
      <dgm:spPr/>
      <dgm:t>
        <a:bodyPr/>
        <a:lstStyle/>
        <a:p>
          <a:r>
            <a:rPr lang="en-US"/>
            <a:t>Pictures </a:t>
          </a:r>
        </a:p>
      </dgm:t>
    </dgm:pt>
    <dgm:pt modelId="{D890AB1C-B3CD-4F31-9781-C101962B207C}" type="parTrans" cxnId="{95CA9FB0-4189-4138-81C4-628432743217}">
      <dgm:prSet/>
      <dgm:spPr/>
      <dgm:t>
        <a:bodyPr/>
        <a:lstStyle/>
        <a:p>
          <a:endParaRPr lang="en-US"/>
        </a:p>
      </dgm:t>
    </dgm:pt>
    <dgm:pt modelId="{5145875B-FFF7-401A-8DB3-7252F49A5843}" type="sibTrans" cxnId="{95CA9FB0-4189-4138-81C4-628432743217}">
      <dgm:prSet/>
      <dgm:spPr/>
      <dgm:t>
        <a:bodyPr/>
        <a:lstStyle/>
        <a:p>
          <a:endParaRPr lang="en-US"/>
        </a:p>
      </dgm:t>
    </dgm:pt>
    <dgm:pt modelId="{C80B12CE-E252-4EB5-863F-9043AE7D9F9B}">
      <dgm:prSet/>
      <dgm:spPr/>
      <dgm:t>
        <a:bodyPr/>
        <a:lstStyle/>
        <a:p>
          <a:r>
            <a:rPr lang="en-US"/>
            <a:t>Drone use </a:t>
          </a:r>
        </a:p>
      </dgm:t>
    </dgm:pt>
    <dgm:pt modelId="{A015E9D5-D07F-43C0-8692-38B129D7FD9C}" type="parTrans" cxnId="{2F45D840-FBDC-4894-9D42-0B6910F152C4}">
      <dgm:prSet/>
      <dgm:spPr/>
      <dgm:t>
        <a:bodyPr/>
        <a:lstStyle/>
        <a:p>
          <a:endParaRPr lang="en-US"/>
        </a:p>
      </dgm:t>
    </dgm:pt>
    <dgm:pt modelId="{54C6ABDC-430F-4C49-A7F0-542E6987FE85}" type="sibTrans" cxnId="{2F45D840-FBDC-4894-9D42-0B6910F152C4}">
      <dgm:prSet/>
      <dgm:spPr/>
      <dgm:t>
        <a:bodyPr/>
        <a:lstStyle/>
        <a:p>
          <a:endParaRPr lang="en-US"/>
        </a:p>
      </dgm:t>
    </dgm:pt>
    <dgm:pt modelId="{5C64F41A-D31F-4261-BA07-EFC18698284E}">
      <dgm:prSet/>
      <dgm:spPr/>
      <dgm:t>
        <a:bodyPr/>
        <a:lstStyle/>
        <a:p>
          <a:r>
            <a:rPr lang="en-US"/>
            <a:t>Running dye tests </a:t>
          </a:r>
        </a:p>
      </dgm:t>
    </dgm:pt>
    <dgm:pt modelId="{8C2B4A7F-FB01-454B-B2A3-9318DF20A567}" type="parTrans" cxnId="{3F61836E-EA3A-4392-946B-14BB189D9CA5}">
      <dgm:prSet/>
      <dgm:spPr/>
      <dgm:t>
        <a:bodyPr/>
        <a:lstStyle/>
        <a:p>
          <a:endParaRPr lang="en-US"/>
        </a:p>
      </dgm:t>
    </dgm:pt>
    <dgm:pt modelId="{711F1ADE-3CAE-4EFF-89FD-8CA2CF3E2F8B}" type="sibTrans" cxnId="{3F61836E-EA3A-4392-946B-14BB189D9CA5}">
      <dgm:prSet/>
      <dgm:spPr/>
      <dgm:t>
        <a:bodyPr/>
        <a:lstStyle/>
        <a:p>
          <a:endParaRPr lang="en-US"/>
        </a:p>
      </dgm:t>
    </dgm:pt>
    <dgm:pt modelId="{3BB79613-542D-46DF-A153-26FADF96FE22}">
      <dgm:prSet/>
      <dgm:spPr/>
      <dgm:t>
        <a:bodyPr/>
        <a:lstStyle/>
        <a:p>
          <a:r>
            <a:rPr lang="en-US"/>
            <a:t>Cell phones </a:t>
          </a:r>
        </a:p>
      </dgm:t>
    </dgm:pt>
    <dgm:pt modelId="{7D486374-7E30-44A2-9B34-B539AE96B8C5}" type="parTrans" cxnId="{D686001C-778E-4B71-9423-05D63DE85F8F}">
      <dgm:prSet/>
      <dgm:spPr/>
      <dgm:t>
        <a:bodyPr/>
        <a:lstStyle/>
        <a:p>
          <a:endParaRPr lang="en-US"/>
        </a:p>
      </dgm:t>
    </dgm:pt>
    <dgm:pt modelId="{AE6D1CC8-663F-4985-B888-8BF504CEA849}" type="sibTrans" cxnId="{D686001C-778E-4B71-9423-05D63DE85F8F}">
      <dgm:prSet/>
      <dgm:spPr/>
      <dgm:t>
        <a:bodyPr/>
        <a:lstStyle/>
        <a:p>
          <a:endParaRPr lang="en-US"/>
        </a:p>
      </dgm:t>
    </dgm:pt>
    <dgm:pt modelId="{BD2C8894-BD3D-4A24-B420-FAAA6981B7B1}">
      <dgm:prSet/>
      <dgm:spPr/>
      <dgm:t>
        <a:bodyPr/>
        <a:lstStyle/>
        <a:p>
          <a:r>
            <a:rPr lang="en-US"/>
            <a:t>Any unreasonable search is unconstitutional </a:t>
          </a:r>
        </a:p>
      </dgm:t>
    </dgm:pt>
    <dgm:pt modelId="{9801BD47-527E-438F-A85F-5F8B3706CF7E}" type="parTrans" cxnId="{A333A4AE-8FD9-4396-B29C-7BC585FC774A}">
      <dgm:prSet/>
      <dgm:spPr/>
      <dgm:t>
        <a:bodyPr/>
        <a:lstStyle/>
        <a:p>
          <a:endParaRPr lang="en-US"/>
        </a:p>
      </dgm:t>
    </dgm:pt>
    <dgm:pt modelId="{8587C3E7-76D2-4DE6-9972-03608243E0DF}" type="sibTrans" cxnId="{A333A4AE-8FD9-4396-B29C-7BC585FC774A}">
      <dgm:prSet/>
      <dgm:spPr/>
      <dgm:t>
        <a:bodyPr/>
        <a:lstStyle/>
        <a:p>
          <a:endParaRPr lang="en-US"/>
        </a:p>
      </dgm:t>
    </dgm:pt>
    <dgm:pt modelId="{69D66460-679B-40D9-895C-E991DDEC351A}">
      <dgm:prSet/>
      <dgm:spPr/>
      <dgm:t>
        <a:bodyPr/>
        <a:lstStyle/>
        <a:p>
          <a:r>
            <a:rPr lang="en-US"/>
            <a:t>Secondary warrants </a:t>
          </a:r>
        </a:p>
      </dgm:t>
    </dgm:pt>
    <dgm:pt modelId="{57BF19ED-9CE2-4F90-A660-C9C7D0AC4EFD}" type="parTrans" cxnId="{B2AE9A9B-2D8C-48D4-84D7-DC3259A971C5}">
      <dgm:prSet/>
      <dgm:spPr/>
      <dgm:t>
        <a:bodyPr/>
        <a:lstStyle/>
        <a:p>
          <a:endParaRPr lang="en-US"/>
        </a:p>
      </dgm:t>
    </dgm:pt>
    <dgm:pt modelId="{2F5A1FFD-F09A-4975-BD27-FB39A29386B1}" type="sibTrans" cxnId="{B2AE9A9B-2D8C-48D4-84D7-DC3259A971C5}">
      <dgm:prSet/>
      <dgm:spPr/>
      <dgm:t>
        <a:bodyPr/>
        <a:lstStyle/>
        <a:p>
          <a:endParaRPr lang="en-US"/>
        </a:p>
      </dgm:t>
    </dgm:pt>
    <dgm:pt modelId="{7134A62C-029B-2B4A-ACA6-3E2EDFE1074E}" type="pres">
      <dgm:prSet presAssocID="{8ED38704-3749-407D-B4FD-1CFBF45F2262}" presName="vert0" presStyleCnt="0">
        <dgm:presLayoutVars>
          <dgm:dir/>
          <dgm:animOne val="branch"/>
          <dgm:animLvl val="lvl"/>
        </dgm:presLayoutVars>
      </dgm:prSet>
      <dgm:spPr/>
      <dgm:t>
        <a:bodyPr/>
        <a:lstStyle/>
        <a:p>
          <a:endParaRPr lang="en-US"/>
        </a:p>
      </dgm:t>
    </dgm:pt>
    <dgm:pt modelId="{6994949C-2DFC-2B43-873A-8F4FE361CC83}" type="pres">
      <dgm:prSet presAssocID="{BA690731-2497-4EC1-95C6-155AD3C0CB13}" presName="thickLine" presStyleLbl="alignNode1" presStyleIdx="0" presStyleCnt="9"/>
      <dgm:spPr/>
    </dgm:pt>
    <dgm:pt modelId="{9E15C83A-5733-8A42-904C-3097B9922DEB}" type="pres">
      <dgm:prSet presAssocID="{BA690731-2497-4EC1-95C6-155AD3C0CB13}" presName="horz1" presStyleCnt="0"/>
      <dgm:spPr/>
    </dgm:pt>
    <dgm:pt modelId="{EB3FB971-D9D7-9A46-A783-1DD7B1B4939B}" type="pres">
      <dgm:prSet presAssocID="{BA690731-2497-4EC1-95C6-155AD3C0CB13}" presName="tx1" presStyleLbl="revTx" presStyleIdx="0" presStyleCnt="9"/>
      <dgm:spPr/>
      <dgm:t>
        <a:bodyPr/>
        <a:lstStyle/>
        <a:p>
          <a:endParaRPr lang="en-US"/>
        </a:p>
      </dgm:t>
    </dgm:pt>
    <dgm:pt modelId="{7CA33BBB-B4BB-3344-B520-B8CEA71D569A}" type="pres">
      <dgm:prSet presAssocID="{BA690731-2497-4EC1-95C6-155AD3C0CB13}" presName="vert1" presStyleCnt="0"/>
      <dgm:spPr/>
    </dgm:pt>
    <dgm:pt modelId="{E6B8DDA5-CD5B-674F-959D-4B60858C72FA}" type="pres">
      <dgm:prSet presAssocID="{DE05C3CE-A53F-4CC3-ABBD-30368F190AE2}" presName="thickLine" presStyleLbl="alignNode1" presStyleIdx="1" presStyleCnt="9"/>
      <dgm:spPr/>
    </dgm:pt>
    <dgm:pt modelId="{7C2D8126-3B05-C548-8AF5-AD78BF7635D0}" type="pres">
      <dgm:prSet presAssocID="{DE05C3CE-A53F-4CC3-ABBD-30368F190AE2}" presName="horz1" presStyleCnt="0"/>
      <dgm:spPr/>
    </dgm:pt>
    <dgm:pt modelId="{38B05F2C-7263-E14B-AA6C-B16AD8EEE716}" type="pres">
      <dgm:prSet presAssocID="{DE05C3CE-A53F-4CC3-ABBD-30368F190AE2}" presName="tx1" presStyleLbl="revTx" presStyleIdx="1" presStyleCnt="9"/>
      <dgm:spPr/>
      <dgm:t>
        <a:bodyPr/>
        <a:lstStyle/>
        <a:p>
          <a:endParaRPr lang="en-US"/>
        </a:p>
      </dgm:t>
    </dgm:pt>
    <dgm:pt modelId="{60BF2709-A9C3-1C46-8837-22BD02349B6C}" type="pres">
      <dgm:prSet presAssocID="{DE05C3CE-A53F-4CC3-ABBD-30368F190AE2}" presName="vert1" presStyleCnt="0"/>
      <dgm:spPr/>
    </dgm:pt>
    <dgm:pt modelId="{C304C0D8-B008-FA42-8682-8639F56C718C}" type="pres">
      <dgm:prSet presAssocID="{CA4AD155-4D96-47EF-815D-C735B1061320}" presName="thickLine" presStyleLbl="alignNode1" presStyleIdx="2" presStyleCnt="9"/>
      <dgm:spPr/>
    </dgm:pt>
    <dgm:pt modelId="{C7445C68-F436-474F-B07B-C90772C48B45}" type="pres">
      <dgm:prSet presAssocID="{CA4AD155-4D96-47EF-815D-C735B1061320}" presName="horz1" presStyleCnt="0"/>
      <dgm:spPr/>
    </dgm:pt>
    <dgm:pt modelId="{581F2EBB-5AEA-1A4D-88D1-E318C63B03C2}" type="pres">
      <dgm:prSet presAssocID="{CA4AD155-4D96-47EF-815D-C735B1061320}" presName="tx1" presStyleLbl="revTx" presStyleIdx="2" presStyleCnt="9"/>
      <dgm:spPr/>
      <dgm:t>
        <a:bodyPr/>
        <a:lstStyle/>
        <a:p>
          <a:endParaRPr lang="en-US"/>
        </a:p>
      </dgm:t>
    </dgm:pt>
    <dgm:pt modelId="{15C2CD6D-B824-D640-BEB3-5EE5F04E7A5E}" type="pres">
      <dgm:prSet presAssocID="{CA4AD155-4D96-47EF-815D-C735B1061320}" presName="vert1" presStyleCnt="0"/>
      <dgm:spPr/>
    </dgm:pt>
    <dgm:pt modelId="{1458B5D7-5BE8-444F-825D-BB48D4331494}" type="pres">
      <dgm:prSet presAssocID="{1A67CC87-BD82-4A04-AE7C-40599AC1D6A0}" presName="thickLine" presStyleLbl="alignNode1" presStyleIdx="3" presStyleCnt="9"/>
      <dgm:spPr/>
    </dgm:pt>
    <dgm:pt modelId="{86B6E236-5BBB-EE4C-B6E4-EFDA5A7145D6}" type="pres">
      <dgm:prSet presAssocID="{1A67CC87-BD82-4A04-AE7C-40599AC1D6A0}" presName="horz1" presStyleCnt="0"/>
      <dgm:spPr/>
    </dgm:pt>
    <dgm:pt modelId="{E056F1AD-BDD2-E943-A7E2-8EEA5F6ED90C}" type="pres">
      <dgm:prSet presAssocID="{1A67CC87-BD82-4A04-AE7C-40599AC1D6A0}" presName="tx1" presStyleLbl="revTx" presStyleIdx="3" presStyleCnt="9"/>
      <dgm:spPr/>
      <dgm:t>
        <a:bodyPr/>
        <a:lstStyle/>
        <a:p>
          <a:endParaRPr lang="en-US"/>
        </a:p>
      </dgm:t>
    </dgm:pt>
    <dgm:pt modelId="{F808A875-08EE-9642-BB85-CA53FCC7F033}" type="pres">
      <dgm:prSet presAssocID="{1A67CC87-BD82-4A04-AE7C-40599AC1D6A0}" presName="vert1" presStyleCnt="0"/>
      <dgm:spPr/>
    </dgm:pt>
    <dgm:pt modelId="{0023B12F-DBCD-5A44-96AC-452B62F73F03}" type="pres">
      <dgm:prSet presAssocID="{C80B12CE-E252-4EB5-863F-9043AE7D9F9B}" presName="thickLine" presStyleLbl="alignNode1" presStyleIdx="4" presStyleCnt="9"/>
      <dgm:spPr/>
    </dgm:pt>
    <dgm:pt modelId="{E5B752E3-F581-6747-AA2D-B89DC1DC9089}" type="pres">
      <dgm:prSet presAssocID="{C80B12CE-E252-4EB5-863F-9043AE7D9F9B}" presName="horz1" presStyleCnt="0"/>
      <dgm:spPr/>
    </dgm:pt>
    <dgm:pt modelId="{149D6AEF-DE48-044E-9EFA-A977CABFD389}" type="pres">
      <dgm:prSet presAssocID="{C80B12CE-E252-4EB5-863F-9043AE7D9F9B}" presName="tx1" presStyleLbl="revTx" presStyleIdx="4" presStyleCnt="9"/>
      <dgm:spPr/>
      <dgm:t>
        <a:bodyPr/>
        <a:lstStyle/>
        <a:p>
          <a:endParaRPr lang="en-US"/>
        </a:p>
      </dgm:t>
    </dgm:pt>
    <dgm:pt modelId="{77572E13-842F-DE42-A325-C34CA5FFE6F2}" type="pres">
      <dgm:prSet presAssocID="{C80B12CE-E252-4EB5-863F-9043AE7D9F9B}" presName="vert1" presStyleCnt="0"/>
      <dgm:spPr/>
    </dgm:pt>
    <dgm:pt modelId="{3414E025-2BA7-6647-A5F6-A14FF87B4472}" type="pres">
      <dgm:prSet presAssocID="{5C64F41A-D31F-4261-BA07-EFC18698284E}" presName="thickLine" presStyleLbl="alignNode1" presStyleIdx="5" presStyleCnt="9"/>
      <dgm:spPr/>
    </dgm:pt>
    <dgm:pt modelId="{6CEB9DDD-EB8B-A44E-9168-F004BEB3952E}" type="pres">
      <dgm:prSet presAssocID="{5C64F41A-D31F-4261-BA07-EFC18698284E}" presName="horz1" presStyleCnt="0"/>
      <dgm:spPr/>
    </dgm:pt>
    <dgm:pt modelId="{C4ED8C84-0F86-7544-A51F-B9553F27311A}" type="pres">
      <dgm:prSet presAssocID="{5C64F41A-D31F-4261-BA07-EFC18698284E}" presName="tx1" presStyleLbl="revTx" presStyleIdx="5" presStyleCnt="9"/>
      <dgm:spPr/>
      <dgm:t>
        <a:bodyPr/>
        <a:lstStyle/>
        <a:p>
          <a:endParaRPr lang="en-US"/>
        </a:p>
      </dgm:t>
    </dgm:pt>
    <dgm:pt modelId="{66F195D8-5B2A-8D47-88BD-7A020C78A135}" type="pres">
      <dgm:prSet presAssocID="{5C64F41A-D31F-4261-BA07-EFC18698284E}" presName="vert1" presStyleCnt="0"/>
      <dgm:spPr/>
    </dgm:pt>
    <dgm:pt modelId="{079267DF-9BAE-8645-BE8A-998529F3CC6D}" type="pres">
      <dgm:prSet presAssocID="{3BB79613-542D-46DF-A153-26FADF96FE22}" presName="thickLine" presStyleLbl="alignNode1" presStyleIdx="6" presStyleCnt="9"/>
      <dgm:spPr/>
    </dgm:pt>
    <dgm:pt modelId="{16AB25F2-26AE-5E4E-9749-B8607D446559}" type="pres">
      <dgm:prSet presAssocID="{3BB79613-542D-46DF-A153-26FADF96FE22}" presName="horz1" presStyleCnt="0"/>
      <dgm:spPr/>
    </dgm:pt>
    <dgm:pt modelId="{14B9B0A7-DFD8-E04F-A463-596F133D42F5}" type="pres">
      <dgm:prSet presAssocID="{3BB79613-542D-46DF-A153-26FADF96FE22}" presName="tx1" presStyleLbl="revTx" presStyleIdx="6" presStyleCnt="9"/>
      <dgm:spPr/>
      <dgm:t>
        <a:bodyPr/>
        <a:lstStyle/>
        <a:p>
          <a:endParaRPr lang="en-US"/>
        </a:p>
      </dgm:t>
    </dgm:pt>
    <dgm:pt modelId="{79D04537-E12E-1945-BCA2-FE1C9FA85DE1}" type="pres">
      <dgm:prSet presAssocID="{3BB79613-542D-46DF-A153-26FADF96FE22}" presName="vert1" presStyleCnt="0"/>
      <dgm:spPr/>
    </dgm:pt>
    <dgm:pt modelId="{2D38B266-D72A-5741-A5BC-5A05EE469390}" type="pres">
      <dgm:prSet presAssocID="{BD2C8894-BD3D-4A24-B420-FAAA6981B7B1}" presName="thickLine" presStyleLbl="alignNode1" presStyleIdx="7" presStyleCnt="9"/>
      <dgm:spPr/>
    </dgm:pt>
    <dgm:pt modelId="{4A5C6815-3CE5-F941-930A-B55734624DD4}" type="pres">
      <dgm:prSet presAssocID="{BD2C8894-BD3D-4A24-B420-FAAA6981B7B1}" presName="horz1" presStyleCnt="0"/>
      <dgm:spPr/>
    </dgm:pt>
    <dgm:pt modelId="{0C01A24F-58F6-1842-8F2F-963E2B15CF01}" type="pres">
      <dgm:prSet presAssocID="{BD2C8894-BD3D-4A24-B420-FAAA6981B7B1}" presName="tx1" presStyleLbl="revTx" presStyleIdx="7" presStyleCnt="9"/>
      <dgm:spPr/>
      <dgm:t>
        <a:bodyPr/>
        <a:lstStyle/>
        <a:p>
          <a:endParaRPr lang="en-US"/>
        </a:p>
      </dgm:t>
    </dgm:pt>
    <dgm:pt modelId="{B81BE867-224E-3B42-ABCD-7A74AC444D1E}" type="pres">
      <dgm:prSet presAssocID="{BD2C8894-BD3D-4A24-B420-FAAA6981B7B1}" presName="vert1" presStyleCnt="0"/>
      <dgm:spPr/>
    </dgm:pt>
    <dgm:pt modelId="{DCA48F6D-93A5-0348-A71B-73B8CE4324B9}" type="pres">
      <dgm:prSet presAssocID="{69D66460-679B-40D9-895C-E991DDEC351A}" presName="thickLine" presStyleLbl="alignNode1" presStyleIdx="8" presStyleCnt="9"/>
      <dgm:spPr/>
    </dgm:pt>
    <dgm:pt modelId="{38B5EAFA-5BBB-2042-81DE-9E657752B988}" type="pres">
      <dgm:prSet presAssocID="{69D66460-679B-40D9-895C-E991DDEC351A}" presName="horz1" presStyleCnt="0"/>
      <dgm:spPr/>
    </dgm:pt>
    <dgm:pt modelId="{7A1FEFBC-6C40-FA4B-8193-EF82A118523F}" type="pres">
      <dgm:prSet presAssocID="{69D66460-679B-40D9-895C-E991DDEC351A}" presName="tx1" presStyleLbl="revTx" presStyleIdx="8" presStyleCnt="9"/>
      <dgm:spPr/>
      <dgm:t>
        <a:bodyPr/>
        <a:lstStyle/>
        <a:p>
          <a:endParaRPr lang="en-US"/>
        </a:p>
      </dgm:t>
    </dgm:pt>
    <dgm:pt modelId="{F32DE72B-8A0F-9940-A0A2-DDF79E1C87A7}" type="pres">
      <dgm:prSet presAssocID="{69D66460-679B-40D9-895C-E991DDEC351A}" presName="vert1" presStyleCnt="0"/>
      <dgm:spPr/>
    </dgm:pt>
  </dgm:ptLst>
  <dgm:cxnLst>
    <dgm:cxn modelId="{58CBF436-BC24-D449-BBB2-F900C5503665}" type="presOf" srcId="{8ED38704-3749-407D-B4FD-1CFBF45F2262}" destId="{7134A62C-029B-2B4A-ACA6-3E2EDFE1074E}" srcOrd="0" destOrd="0" presId="urn:microsoft.com/office/officeart/2008/layout/LinedList"/>
    <dgm:cxn modelId="{0C45140D-4350-174D-BB79-542D8BB5CE87}" type="presOf" srcId="{DE05C3CE-A53F-4CC3-ABBD-30368F190AE2}" destId="{38B05F2C-7263-E14B-AA6C-B16AD8EEE716}" srcOrd="0" destOrd="0" presId="urn:microsoft.com/office/officeart/2008/layout/LinedList"/>
    <dgm:cxn modelId="{2F45D840-FBDC-4894-9D42-0B6910F152C4}" srcId="{8ED38704-3749-407D-B4FD-1CFBF45F2262}" destId="{C80B12CE-E252-4EB5-863F-9043AE7D9F9B}" srcOrd="4" destOrd="0" parTransId="{A015E9D5-D07F-43C0-8692-38B129D7FD9C}" sibTransId="{54C6ABDC-430F-4C49-A7F0-542E6987FE85}"/>
    <dgm:cxn modelId="{95CA9FB0-4189-4138-81C4-628432743217}" srcId="{8ED38704-3749-407D-B4FD-1CFBF45F2262}" destId="{1A67CC87-BD82-4A04-AE7C-40599AC1D6A0}" srcOrd="3" destOrd="0" parTransId="{D890AB1C-B3CD-4F31-9781-C101962B207C}" sibTransId="{5145875B-FFF7-401A-8DB3-7252F49A5843}"/>
    <dgm:cxn modelId="{A333A4AE-8FD9-4396-B29C-7BC585FC774A}" srcId="{8ED38704-3749-407D-B4FD-1CFBF45F2262}" destId="{BD2C8894-BD3D-4A24-B420-FAAA6981B7B1}" srcOrd="7" destOrd="0" parTransId="{9801BD47-527E-438F-A85F-5F8B3706CF7E}" sibTransId="{8587C3E7-76D2-4DE6-9972-03608243E0DF}"/>
    <dgm:cxn modelId="{318C654C-1D6E-4E2D-9A48-C33F71B48658}" srcId="{8ED38704-3749-407D-B4FD-1CFBF45F2262}" destId="{DE05C3CE-A53F-4CC3-ABBD-30368F190AE2}" srcOrd="1" destOrd="0" parTransId="{D7194936-1445-4A8E-BC9A-87B6E64CA0B5}" sibTransId="{21EBFBF0-559D-4C6C-8F44-25BE165A8712}"/>
    <dgm:cxn modelId="{94DA587E-9EAF-8B42-A514-3B705288B557}" type="presOf" srcId="{3BB79613-542D-46DF-A153-26FADF96FE22}" destId="{14B9B0A7-DFD8-E04F-A463-596F133D42F5}" srcOrd="0" destOrd="0" presId="urn:microsoft.com/office/officeart/2008/layout/LinedList"/>
    <dgm:cxn modelId="{B2AE9A9B-2D8C-48D4-84D7-DC3259A971C5}" srcId="{8ED38704-3749-407D-B4FD-1CFBF45F2262}" destId="{69D66460-679B-40D9-895C-E991DDEC351A}" srcOrd="8" destOrd="0" parTransId="{57BF19ED-9CE2-4F90-A660-C9C7D0AC4EFD}" sibTransId="{2F5A1FFD-F09A-4975-BD27-FB39A29386B1}"/>
    <dgm:cxn modelId="{1D0CB98D-E68C-BE49-8BCA-B241E568183F}" type="presOf" srcId="{1A67CC87-BD82-4A04-AE7C-40599AC1D6A0}" destId="{E056F1AD-BDD2-E943-A7E2-8EEA5F6ED90C}" srcOrd="0" destOrd="0" presId="urn:microsoft.com/office/officeart/2008/layout/LinedList"/>
    <dgm:cxn modelId="{D8EF0576-8578-BC43-94A2-1D69C9218CD4}" type="presOf" srcId="{CA4AD155-4D96-47EF-815D-C735B1061320}" destId="{581F2EBB-5AEA-1A4D-88D1-E318C63B03C2}" srcOrd="0" destOrd="0" presId="urn:microsoft.com/office/officeart/2008/layout/LinedList"/>
    <dgm:cxn modelId="{109BFF13-0933-844B-8D6C-6BD7458E0B29}" type="presOf" srcId="{BA690731-2497-4EC1-95C6-155AD3C0CB13}" destId="{EB3FB971-D9D7-9A46-A783-1DD7B1B4939B}" srcOrd="0" destOrd="0" presId="urn:microsoft.com/office/officeart/2008/layout/LinedList"/>
    <dgm:cxn modelId="{647A9B7A-90A9-BD4B-BC08-A02B00C2E709}" type="presOf" srcId="{BD2C8894-BD3D-4A24-B420-FAAA6981B7B1}" destId="{0C01A24F-58F6-1842-8F2F-963E2B15CF01}" srcOrd="0" destOrd="0" presId="urn:microsoft.com/office/officeart/2008/layout/LinedList"/>
    <dgm:cxn modelId="{3F61836E-EA3A-4392-946B-14BB189D9CA5}" srcId="{8ED38704-3749-407D-B4FD-1CFBF45F2262}" destId="{5C64F41A-D31F-4261-BA07-EFC18698284E}" srcOrd="5" destOrd="0" parTransId="{8C2B4A7F-FB01-454B-B2A3-9318DF20A567}" sibTransId="{711F1ADE-3CAE-4EFF-89FD-8CA2CF3E2F8B}"/>
    <dgm:cxn modelId="{6BE01A8F-16DF-CA4A-B699-6B75A3064975}" type="presOf" srcId="{69D66460-679B-40D9-895C-E991DDEC351A}" destId="{7A1FEFBC-6C40-FA4B-8193-EF82A118523F}" srcOrd="0" destOrd="0" presId="urn:microsoft.com/office/officeart/2008/layout/LinedList"/>
    <dgm:cxn modelId="{6443BA68-5577-0342-A108-4C875AD5D997}" type="presOf" srcId="{C80B12CE-E252-4EB5-863F-9043AE7D9F9B}" destId="{149D6AEF-DE48-044E-9EFA-A977CABFD389}" srcOrd="0" destOrd="0" presId="urn:microsoft.com/office/officeart/2008/layout/LinedList"/>
    <dgm:cxn modelId="{25A6DCE6-FEC6-F148-844F-44C331E4F7D8}" type="presOf" srcId="{5C64F41A-D31F-4261-BA07-EFC18698284E}" destId="{C4ED8C84-0F86-7544-A51F-B9553F27311A}" srcOrd="0" destOrd="0" presId="urn:microsoft.com/office/officeart/2008/layout/LinedList"/>
    <dgm:cxn modelId="{D686001C-778E-4B71-9423-05D63DE85F8F}" srcId="{8ED38704-3749-407D-B4FD-1CFBF45F2262}" destId="{3BB79613-542D-46DF-A153-26FADF96FE22}" srcOrd="6" destOrd="0" parTransId="{7D486374-7E30-44A2-9B34-B539AE96B8C5}" sibTransId="{AE6D1CC8-663F-4985-B888-8BF504CEA849}"/>
    <dgm:cxn modelId="{1E5E14A4-6906-45AD-B7CE-994F7D227CC1}" srcId="{8ED38704-3749-407D-B4FD-1CFBF45F2262}" destId="{BA690731-2497-4EC1-95C6-155AD3C0CB13}" srcOrd="0" destOrd="0" parTransId="{1FDCDCC0-4D46-464E-9613-9870383F84DC}" sibTransId="{AA05CD4F-C2ED-4A2E-90A9-982A0ED63264}"/>
    <dgm:cxn modelId="{D7D3A4D9-302D-4102-99D6-AB680B3F876B}" srcId="{8ED38704-3749-407D-B4FD-1CFBF45F2262}" destId="{CA4AD155-4D96-47EF-815D-C735B1061320}" srcOrd="2" destOrd="0" parTransId="{2D3C861C-5DCC-4BD0-8737-5CB32A036156}" sibTransId="{03E8CCB3-C364-4420-AF12-0D57D7366DFD}"/>
    <dgm:cxn modelId="{18EFFEA8-143F-EC4B-B6CF-9A4F0F992CD7}" type="presParOf" srcId="{7134A62C-029B-2B4A-ACA6-3E2EDFE1074E}" destId="{6994949C-2DFC-2B43-873A-8F4FE361CC83}" srcOrd="0" destOrd="0" presId="urn:microsoft.com/office/officeart/2008/layout/LinedList"/>
    <dgm:cxn modelId="{C9C85F9D-78AC-0D4A-815D-C2FFECE4C375}" type="presParOf" srcId="{7134A62C-029B-2B4A-ACA6-3E2EDFE1074E}" destId="{9E15C83A-5733-8A42-904C-3097B9922DEB}" srcOrd="1" destOrd="0" presId="urn:microsoft.com/office/officeart/2008/layout/LinedList"/>
    <dgm:cxn modelId="{3640F910-B854-3942-B8BD-462F51C7C360}" type="presParOf" srcId="{9E15C83A-5733-8A42-904C-3097B9922DEB}" destId="{EB3FB971-D9D7-9A46-A783-1DD7B1B4939B}" srcOrd="0" destOrd="0" presId="urn:microsoft.com/office/officeart/2008/layout/LinedList"/>
    <dgm:cxn modelId="{040C5FDF-EA7A-CD40-B7B0-CF1EAE5619C4}" type="presParOf" srcId="{9E15C83A-5733-8A42-904C-3097B9922DEB}" destId="{7CA33BBB-B4BB-3344-B520-B8CEA71D569A}" srcOrd="1" destOrd="0" presId="urn:microsoft.com/office/officeart/2008/layout/LinedList"/>
    <dgm:cxn modelId="{3E3913EE-1858-554C-A9CB-B0420342C509}" type="presParOf" srcId="{7134A62C-029B-2B4A-ACA6-3E2EDFE1074E}" destId="{E6B8DDA5-CD5B-674F-959D-4B60858C72FA}" srcOrd="2" destOrd="0" presId="urn:microsoft.com/office/officeart/2008/layout/LinedList"/>
    <dgm:cxn modelId="{58865DFE-AFA9-534C-88AB-FF0EDBED03E3}" type="presParOf" srcId="{7134A62C-029B-2B4A-ACA6-3E2EDFE1074E}" destId="{7C2D8126-3B05-C548-8AF5-AD78BF7635D0}" srcOrd="3" destOrd="0" presId="urn:microsoft.com/office/officeart/2008/layout/LinedList"/>
    <dgm:cxn modelId="{A9A69209-CCC7-4F40-B5D1-D0413F6766D4}" type="presParOf" srcId="{7C2D8126-3B05-C548-8AF5-AD78BF7635D0}" destId="{38B05F2C-7263-E14B-AA6C-B16AD8EEE716}" srcOrd="0" destOrd="0" presId="urn:microsoft.com/office/officeart/2008/layout/LinedList"/>
    <dgm:cxn modelId="{16E3E300-D2F4-0945-85C3-70834D8FAB29}" type="presParOf" srcId="{7C2D8126-3B05-C548-8AF5-AD78BF7635D0}" destId="{60BF2709-A9C3-1C46-8837-22BD02349B6C}" srcOrd="1" destOrd="0" presId="urn:microsoft.com/office/officeart/2008/layout/LinedList"/>
    <dgm:cxn modelId="{7B946EB1-88A6-9042-99FC-1371E602A8EF}" type="presParOf" srcId="{7134A62C-029B-2B4A-ACA6-3E2EDFE1074E}" destId="{C304C0D8-B008-FA42-8682-8639F56C718C}" srcOrd="4" destOrd="0" presId="urn:microsoft.com/office/officeart/2008/layout/LinedList"/>
    <dgm:cxn modelId="{C90ED024-7EFA-F947-B1C7-B7B059BF08F9}" type="presParOf" srcId="{7134A62C-029B-2B4A-ACA6-3E2EDFE1074E}" destId="{C7445C68-F436-474F-B07B-C90772C48B45}" srcOrd="5" destOrd="0" presId="urn:microsoft.com/office/officeart/2008/layout/LinedList"/>
    <dgm:cxn modelId="{504166A4-FF34-8E44-9656-866F23F73BCD}" type="presParOf" srcId="{C7445C68-F436-474F-B07B-C90772C48B45}" destId="{581F2EBB-5AEA-1A4D-88D1-E318C63B03C2}" srcOrd="0" destOrd="0" presId="urn:microsoft.com/office/officeart/2008/layout/LinedList"/>
    <dgm:cxn modelId="{70CE230E-94E3-5040-BD6D-55464FC08EEC}" type="presParOf" srcId="{C7445C68-F436-474F-B07B-C90772C48B45}" destId="{15C2CD6D-B824-D640-BEB3-5EE5F04E7A5E}" srcOrd="1" destOrd="0" presId="urn:microsoft.com/office/officeart/2008/layout/LinedList"/>
    <dgm:cxn modelId="{0B2D5282-4432-C84A-9A53-20E566D29598}" type="presParOf" srcId="{7134A62C-029B-2B4A-ACA6-3E2EDFE1074E}" destId="{1458B5D7-5BE8-444F-825D-BB48D4331494}" srcOrd="6" destOrd="0" presId="urn:microsoft.com/office/officeart/2008/layout/LinedList"/>
    <dgm:cxn modelId="{4924E345-0D36-5447-B2C0-E3EF1031E139}" type="presParOf" srcId="{7134A62C-029B-2B4A-ACA6-3E2EDFE1074E}" destId="{86B6E236-5BBB-EE4C-B6E4-EFDA5A7145D6}" srcOrd="7" destOrd="0" presId="urn:microsoft.com/office/officeart/2008/layout/LinedList"/>
    <dgm:cxn modelId="{D10A5DF9-DBBF-8A48-94AD-2279D7107624}" type="presParOf" srcId="{86B6E236-5BBB-EE4C-B6E4-EFDA5A7145D6}" destId="{E056F1AD-BDD2-E943-A7E2-8EEA5F6ED90C}" srcOrd="0" destOrd="0" presId="urn:microsoft.com/office/officeart/2008/layout/LinedList"/>
    <dgm:cxn modelId="{2F101787-6520-3F4D-B497-E4CDC640E552}" type="presParOf" srcId="{86B6E236-5BBB-EE4C-B6E4-EFDA5A7145D6}" destId="{F808A875-08EE-9642-BB85-CA53FCC7F033}" srcOrd="1" destOrd="0" presId="urn:microsoft.com/office/officeart/2008/layout/LinedList"/>
    <dgm:cxn modelId="{3630CAF5-D8B7-F743-A283-722EACB14D97}" type="presParOf" srcId="{7134A62C-029B-2B4A-ACA6-3E2EDFE1074E}" destId="{0023B12F-DBCD-5A44-96AC-452B62F73F03}" srcOrd="8" destOrd="0" presId="urn:microsoft.com/office/officeart/2008/layout/LinedList"/>
    <dgm:cxn modelId="{503CB8EF-59E9-C049-9FD1-4D2E7637D6C3}" type="presParOf" srcId="{7134A62C-029B-2B4A-ACA6-3E2EDFE1074E}" destId="{E5B752E3-F581-6747-AA2D-B89DC1DC9089}" srcOrd="9" destOrd="0" presId="urn:microsoft.com/office/officeart/2008/layout/LinedList"/>
    <dgm:cxn modelId="{AFA31FF5-40B9-954B-86EC-16BFF925FA9A}" type="presParOf" srcId="{E5B752E3-F581-6747-AA2D-B89DC1DC9089}" destId="{149D6AEF-DE48-044E-9EFA-A977CABFD389}" srcOrd="0" destOrd="0" presId="urn:microsoft.com/office/officeart/2008/layout/LinedList"/>
    <dgm:cxn modelId="{FDDD4E52-5E34-9C4E-8C8D-8D0AA6981C5B}" type="presParOf" srcId="{E5B752E3-F581-6747-AA2D-B89DC1DC9089}" destId="{77572E13-842F-DE42-A325-C34CA5FFE6F2}" srcOrd="1" destOrd="0" presId="urn:microsoft.com/office/officeart/2008/layout/LinedList"/>
    <dgm:cxn modelId="{FB5244AA-9B10-0C44-9BCE-3B5BA41C18D0}" type="presParOf" srcId="{7134A62C-029B-2B4A-ACA6-3E2EDFE1074E}" destId="{3414E025-2BA7-6647-A5F6-A14FF87B4472}" srcOrd="10" destOrd="0" presId="urn:microsoft.com/office/officeart/2008/layout/LinedList"/>
    <dgm:cxn modelId="{1AF3AA33-1295-C641-B064-5C518AE13A9B}" type="presParOf" srcId="{7134A62C-029B-2B4A-ACA6-3E2EDFE1074E}" destId="{6CEB9DDD-EB8B-A44E-9168-F004BEB3952E}" srcOrd="11" destOrd="0" presId="urn:microsoft.com/office/officeart/2008/layout/LinedList"/>
    <dgm:cxn modelId="{A2F3F448-1031-4443-A77F-51FF7213A0AB}" type="presParOf" srcId="{6CEB9DDD-EB8B-A44E-9168-F004BEB3952E}" destId="{C4ED8C84-0F86-7544-A51F-B9553F27311A}" srcOrd="0" destOrd="0" presId="urn:microsoft.com/office/officeart/2008/layout/LinedList"/>
    <dgm:cxn modelId="{E02CE9EF-FBAF-5A4F-8915-73062145672E}" type="presParOf" srcId="{6CEB9DDD-EB8B-A44E-9168-F004BEB3952E}" destId="{66F195D8-5B2A-8D47-88BD-7A020C78A135}" srcOrd="1" destOrd="0" presId="urn:microsoft.com/office/officeart/2008/layout/LinedList"/>
    <dgm:cxn modelId="{A821A35C-6FB4-2D4C-89C1-A87CDB8B9A33}" type="presParOf" srcId="{7134A62C-029B-2B4A-ACA6-3E2EDFE1074E}" destId="{079267DF-9BAE-8645-BE8A-998529F3CC6D}" srcOrd="12" destOrd="0" presId="urn:microsoft.com/office/officeart/2008/layout/LinedList"/>
    <dgm:cxn modelId="{285C41FC-30F4-D94C-B2EE-8C4FEB0D4461}" type="presParOf" srcId="{7134A62C-029B-2B4A-ACA6-3E2EDFE1074E}" destId="{16AB25F2-26AE-5E4E-9749-B8607D446559}" srcOrd="13" destOrd="0" presId="urn:microsoft.com/office/officeart/2008/layout/LinedList"/>
    <dgm:cxn modelId="{FC8D59C6-5B4A-544A-8A58-3B4424523C8B}" type="presParOf" srcId="{16AB25F2-26AE-5E4E-9749-B8607D446559}" destId="{14B9B0A7-DFD8-E04F-A463-596F133D42F5}" srcOrd="0" destOrd="0" presId="urn:microsoft.com/office/officeart/2008/layout/LinedList"/>
    <dgm:cxn modelId="{CB996CE6-10ED-224C-8ACA-69BF3EB14038}" type="presParOf" srcId="{16AB25F2-26AE-5E4E-9749-B8607D446559}" destId="{79D04537-E12E-1945-BCA2-FE1C9FA85DE1}" srcOrd="1" destOrd="0" presId="urn:microsoft.com/office/officeart/2008/layout/LinedList"/>
    <dgm:cxn modelId="{229D1913-DDA8-9D4F-80C6-A5F2DD456F89}" type="presParOf" srcId="{7134A62C-029B-2B4A-ACA6-3E2EDFE1074E}" destId="{2D38B266-D72A-5741-A5BC-5A05EE469390}" srcOrd="14" destOrd="0" presId="urn:microsoft.com/office/officeart/2008/layout/LinedList"/>
    <dgm:cxn modelId="{8E2CEBAF-71FE-7E48-9E27-9CC22D71E451}" type="presParOf" srcId="{7134A62C-029B-2B4A-ACA6-3E2EDFE1074E}" destId="{4A5C6815-3CE5-F941-930A-B55734624DD4}" srcOrd="15" destOrd="0" presId="urn:microsoft.com/office/officeart/2008/layout/LinedList"/>
    <dgm:cxn modelId="{E0B15F39-F805-3B4C-99BA-DEE2034EDE5F}" type="presParOf" srcId="{4A5C6815-3CE5-F941-930A-B55734624DD4}" destId="{0C01A24F-58F6-1842-8F2F-963E2B15CF01}" srcOrd="0" destOrd="0" presId="urn:microsoft.com/office/officeart/2008/layout/LinedList"/>
    <dgm:cxn modelId="{D224AFCE-91B6-CE4A-8B70-6648B65E2421}" type="presParOf" srcId="{4A5C6815-3CE5-F941-930A-B55734624DD4}" destId="{B81BE867-224E-3B42-ABCD-7A74AC444D1E}" srcOrd="1" destOrd="0" presId="urn:microsoft.com/office/officeart/2008/layout/LinedList"/>
    <dgm:cxn modelId="{127DCB45-E59F-8C49-BA5C-01152892C646}" type="presParOf" srcId="{7134A62C-029B-2B4A-ACA6-3E2EDFE1074E}" destId="{DCA48F6D-93A5-0348-A71B-73B8CE4324B9}" srcOrd="16" destOrd="0" presId="urn:microsoft.com/office/officeart/2008/layout/LinedList"/>
    <dgm:cxn modelId="{AA75192B-2BD3-E24D-8235-F81D625A35CA}" type="presParOf" srcId="{7134A62C-029B-2B4A-ACA6-3E2EDFE1074E}" destId="{38B5EAFA-5BBB-2042-81DE-9E657752B988}" srcOrd="17" destOrd="0" presId="urn:microsoft.com/office/officeart/2008/layout/LinedList"/>
    <dgm:cxn modelId="{2DECE700-32CB-7243-80B3-F2D7B5346E67}" type="presParOf" srcId="{38B5EAFA-5BBB-2042-81DE-9E657752B988}" destId="{7A1FEFBC-6C40-FA4B-8193-EF82A118523F}" srcOrd="0" destOrd="0" presId="urn:microsoft.com/office/officeart/2008/layout/LinedList"/>
    <dgm:cxn modelId="{D2020DA8-00FD-0342-B0DE-FE4847E90D11}" type="presParOf" srcId="{38B5EAFA-5BBB-2042-81DE-9E657752B988}" destId="{F32DE72B-8A0F-9940-A0A2-DDF79E1C87A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0B9242-984F-4CF9-A72B-D238B9354FB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900FA2EF-2AEB-4602-B7DC-B4AF38F035AC}">
      <dgm:prSet/>
      <dgm:spPr/>
      <dgm:t>
        <a:bodyPr/>
        <a:lstStyle/>
        <a:p>
          <a:r>
            <a:rPr lang="en-US"/>
            <a:t>Kristena Glenn</a:t>
          </a:r>
        </a:p>
      </dgm:t>
    </dgm:pt>
    <dgm:pt modelId="{1B281A6A-1355-4736-8F93-21078C12B61D}" type="parTrans" cxnId="{66E221D2-4BE8-46A2-9F0A-07E433877126}">
      <dgm:prSet/>
      <dgm:spPr/>
      <dgm:t>
        <a:bodyPr/>
        <a:lstStyle/>
        <a:p>
          <a:endParaRPr lang="en-US"/>
        </a:p>
      </dgm:t>
    </dgm:pt>
    <dgm:pt modelId="{26661F75-AEE7-4605-93DE-ECDDF7089ECA}" type="sibTrans" cxnId="{66E221D2-4BE8-46A2-9F0A-07E433877126}">
      <dgm:prSet/>
      <dgm:spPr/>
      <dgm:t>
        <a:bodyPr/>
        <a:lstStyle/>
        <a:p>
          <a:endParaRPr lang="en-US"/>
        </a:p>
      </dgm:t>
    </dgm:pt>
    <dgm:pt modelId="{90E19E2D-3B4E-41DC-8B17-F6E4620A189A}">
      <dgm:prSet/>
      <dgm:spPr/>
      <dgm:t>
        <a:bodyPr/>
        <a:lstStyle/>
        <a:p>
          <a:r>
            <a:rPr lang="en-US"/>
            <a:t>Glenn_kristena@dao.hctx.net</a:t>
          </a:r>
        </a:p>
      </dgm:t>
    </dgm:pt>
    <dgm:pt modelId="{71F181EA-C155-4331-8F67-683B73342CE6}" type="parTrans" cxnId="{F463D636-CDF3-460B-8A73-53D45EEBA859}">
      <dgm:prSet/>
      <dgm:spPr/>
      <dgm:t>
        <a:bodyPr/>
        <a:lstStyle/>
        <a:p>
          <a:endParaRPr lang="en-US"/>
        </a:p>
      </dgm:t>
    </dgm:pt>
    <dgm:pt modelId="{8A99D7D1-04A5-4FDF-897A-51D2F8C7A3E0}" type="sibTrans" cxnId="{F463D636-CDF3-460B-8A73-53D45EEBA859}">
      <dgm:prSet/>
      <dgm:spPr/>
      <dgm:t>
        <a:bodyPr/>
        <a:lstStyle/>
        <a:p>
          <a:endParaRPr lang="en-US"/>
        </a:p>
      </dgm:t>
    </dgm:pt>
    <dgm:pt modelId="{B4B1ECE8-788D-46D0-A531-AF9DC5A5DF9A}">
      <dgm:prSet/>
      <dgm:spPr/>
      <dgm:t>
        <a:bodyPr/>
        <a:lstStyle/>
        <a:p>
          <a:r>
            <a:rPr lang="en-US"/>
            <a:t>713- 274-5580</a:t>
          </a:r>
        </a:p>
      </dgm:t>
    </dgm:pt>
    <dgm:pt modelId="{26644548-808C-47A9-B4C2-E9CB786C50D0}" type="parTrans" cxnId="{1CD21C59-965D-4C22-8B57-E5A4D349B99D}">
      <dgm:prSet/>
      <dgm:spPr/>
      <dgm:t>
        <a:bodyPr/>
        <a:lstStyle/>
        <a:p>
          <a:endParaRPr lang="en-US"/>
        </a:p>
      </dgm:t>
    </dgm:pt>
    <dgm:pt modelId="{80E80AD1-E0A3-4830-93B6-2D99EA43D3C3}" type="sibTrans" cxnId="{1CD21C59-965D-4C22-8B57-E5A4D349B99D}">
      <dgm:prSet/>
      <dgm:spPr/>
      <dgm:t>
        <a:bodyPr/>
        <a:lstStyle/>
        <a:p>
          <a:endParaRPr lang="en-US"/>
        </a:p>
      </dgm:t>
    </dgm:pt>
    <dgm:pt modelId="{C02873EC-3F41-A045-A84C-A42B5AC9CDE6}" type="pres">
      <dgm:prSet presAssocID="{F80B9242-984F-4CF9-A72B-D238B9354FB1}" presName="vert0" presStyleCnt="0">
        <dgm:presLayoutVars>
          <dgm:dir/>
          <dgm:animOne val="branch"/>
          <dgm:animLvl val="lvl"/>
        </dgm:presLayoutVars>
      </dgm:prSet>
      <dgm:spPr/>
      <dgm:t>
        <a:bodyPr/>
        <a:lstStyle/>
        <a:p>
          <a:endParaRPr lang="en-US"/>
        </a:p>
      </dgm:t>
    </dgm:pt>
    <dgm:pt modelId="{068CD5C3-36CB-D840-AB24-7901B2A1B135}" type="pres">
      <dgm:prSet presAssocID="{900FA2EF-2AEB-4602-B7DC-B4AF38F035AC}" presName="thickLine" presStyleLbl="alignNode1" presStyleIdx="0" presStyleCnt="3"/>
      <dgm:spPr/>
    </dgm:pt>
    <dgm:pt modelId="{26B76AFD-4C88-9E49-8BCA-42D37CF0F125}" type="pres">
      <dgm:prSet presAssocID="{900FA2EF-2AEB-4602-B7DC-B4AF38F035AC}" presName="horz1" presStyleCnt="0"/>
      <dgm:spPr/>
    </dgm:pt>
    <dgm:pt modelId="{08536C01-83CC-5348-8FD0-3420E8399ECB}" type="pres">
      <dgm:prSet presAssocID="{900FA2EF-2AEB-4602-B7DC-B4AF38F035AC}" presName="tx1" presStyleLbl="revTx" presStyleIdx="0" presStyleCnt="3"/>
      <dgm:spPr/>
      <dgm:t>
        <a:bodyPr/>
        <a:lstStyle/>
        <a:p>
          <a:endParaRPr lang="en-US"/>
        </a:p>
      </dgm:t>
    </dgm:pt>
    <dgm:pt modelId="{9E78AC07-68A8-014C-9F59-4754CFDA2C32}" type="pres">
      <dgm:prSet presAssocID="{900FA2EF-2AEB-4602-B7DC-B4AF38F035AC}" presName="vert1" presStyleCnt="0"/>
      <dgm:spPr/>
    </dgm:pt>
    <dgm:pt modelId="{29F75327-5908-9E45-92BD-190AA0998462}" type="pres">
      <dgm:prSet presAssocID="{90E19E2D-3B4E-41DC-8B17-F6E4620A189A}" presName="thickLine" presStyleLbl="alignNode1" presStyleIdx="1" presStyleCnt="3"/>
      <dgm:spPr/>
    </dgm:pt>
    <dgm:pt modelId="{56FFED90-49B5-5F40-B859-FDE454DCEA3F}" type="pres">
      <dgm:prSet presAssocID="{90E19E2D-3B4E-41DC-8B17-F6E4620A189A}" presName="horz1" presStyleCnt="0"/>
      <dgm:spPr/>
    </dgm:pt>
    <dgm:pt modelId="{1902D0F7-71E8-FD48-8C3C-A07C3F94C455}" type="pres">
      <dgm:prSet presAssocID="{90E19E2D-3B4E-41DC-8B17-F6E4620A189A}" presName="tx1" presStyleLbl="revTx" presStyleIdx="1" presStyleCnt="3"/>
      <dgm:spPr/>
      <dgm:t>
        <a:bodyPr/>
        <a:lstStyle/>
        <a:p>
          <a:endParaRPr lang="en-US"/>
        </a:p>
      </dgm:t>
    </dgm:pt>
    <dgm:pt modelId="{490ACE11-C2A8-A94C-A453-84592A13D187}" type="pres">
      <dgm:prSet presAssocID="{90E19E2D-3B4E-41DC-8B17-F6E4620A189A}" presName="vert1" presStyleCnt="0"/>
      <dgm:spPr/>
    </dgm:pt>
    <dgm:pt modelId="{C7DA6937-4975-D64B-B5D6-9A9633059C3A}" type="pres">
      <dgm:prSet presAssocID="{B4B1ECE8-788D-46D0-A531-AF9DC5A5DF9A}" presName="thickLine" presStyleLbl="alignNode1" presStyleIdx="2" presStyleCnt="3"/>
      <dgm:spPr/>
    </dgm:pt>
    <dgm:pt modelId="{C430093A-0F28-534C-9B4A-CC27887A7DEB}" type="pres">
      <dgm:prSet presAssocID="{B4B1ECE8-788D-46D0-A531-AF9DC5A5DF9A}" presName="horz1" presStyleCnt="0"/>
      <dgm:spPr/>
    </dgm:pt>
    <dgm:pt modelId="{2264CC5B-5E7E-664C-A6E9-9933D5CBCF6B}" type="pres">
      <dgm:prSet presAssocID="{B4B1ECE8-788D-46D0-A531-AF9DC5A5DF9A}" presName="tx1" presStyleLbl="revTx" presStyleIdx="2" presStyleCnt="3"/>
      <dgm:spPr/>
      <dgm:t>
        <a:bodyPr/>
        <a:lstStyle/>
        <a:p>
          <a:endParaRPr lang="en-US"/>
        </a:p>
      </dgm:t>
    </dgm:pt>
    <dgm:pt modelId="{8EF37710-406D-E84F-9F00-A18D15545AD0}" type="pres">
      <dgm:prSet presAssocID="{B4B1ECE8-788D-46D0-A531-AF9DC5A5DF9A}" presName="vert1" presStyleCnt="0"/>
      <dgm:spPr/>
    </dgm:pt>
  </dgm:ptLst>
  <dgm:cxnLst>
    <dgm:cxn modelId="{56BAE382-F78C-EC45-A5A6-95B302B07A34}" type="presOf" srcId="{F80B9242-984F-4CF9-A72B-D238B9354FB1}" destId="{C02873EC-3F41-A045-A84C-A42B5AC9CDE6}" srcOrd="0" destOrd="0" presId="urn:microsoft.com/office/officeart/2008/layout/LinedList"/>
    <dgm:cxn modelId="{7387D748-B152-AE49-BC65-5AB9E06B26EF}" type="presOf" srcId="{900FA2EF-2AEB-4602-B7DC-B4AF38F035AC}" destId="{08536C01-83CC-5348-8FD0-3420E8399ECB}" srcOrd="0" destOrd="0" presId="urn:microsoft.com/office/officeart/2008/layout/LinedList"/>
    <dgm:cxn modelId="{3878C6D4-CCCA-4D47-963C-62F4721CA16C}" type="presOf" srcId="{B4B1ECE8-788D-46D0-A531-AF9DC5A5DF9A}" destId="{2264CC5B-5E7E-664C-A6E9-9933D5CBCF6B}" srcOrd="0" destOrd="0" presId="urn:microsoft.com/office/officeart/2008/layout/LinedList"/>
    <dgm:cxn modelId="{E0994F8B-0746-8941-A403-84E75564F8D1}" type="presOf" srcId="{90E19E2D-3B4E-41DC-8B17-F6E4620A189A}" destId="{1902D0F7-71E8-FD48-8C3C-A07C3F94C455}" srcOrd="0" destOrd="0" presId="urn:microsoft.com/office/officeart/2008/layout/LinedList"/>
    <dgm:cxn modelId="{F463D636-CDF3-460B-8A73-53D45EEBA859}" srcId="{F80B9242-984F-4CF9-A72B-D238B9354FB1}" destId="{90E19E2D-3B4E-41DC-8B17-F6E4620A189A}" srcOrd="1" destOrd="0" parTransId="{71F181EA-C155-4331-8F67-683B73342CE6}" sibTransId="{8A99D7D1-04A5-4FDF-897A-51D2F8C7A3E0}"/>
    <dgm:cxn modelId="{1CD21C59-965D-4C22-8B57-E5A4D349B99D}" srcId="{F80B9242-984F-4CF9-A72B-D238B9354FB1}" destId="{B4B1ECE8-788D-46D0-A531-AF9DC5A5DF9A}" srcOrd="2" destOrd="0" parTransId="{26644548-808C-47A9-B4C2-E9CB786C50D0}" sibTransId="{80E80AD1-E0A3-4830-93B6-2D99EA43D3C3}"/>
    <dgm:cxn modelId="{66E221D2-4BE8-46A2-9F0A-07E433877126}" srcId="{F80B9242-984F-4CF9-A72B-D238B9354FB1}" destId="{900FA2EF-2AEB-4602-B7DC-B4AF38F035AC}" srcOrd="0" destOrd="0" parTransId="{1B281A6A-1355-4736-8F93-21078C12B61D}" sibTransId="{26661F75-AEE7-4605-93DE-ECDDF7089ECA}"/>
    <dgm:cxn modelId="{A1AE3A4F-7442-E244-ADBF-7555A041C737}" type="presParOf" srcId="{C02873EC-3F41-A045-A84C-A42B5AC9CDE6}" destId="{068CD5C3-36CB-D840-AB24-7901B2A1B135}" srcOrd="0" destOrd="0" presId="urn:microsoft.com/office/officeart/2008/layout/LinedList"/>
    <dgm:cxn modelId="{7C4AC95D-D93C-4D47-84A3-504A14E51A54}" type="presParOf" srcId="{C02873EC-3F41-A045-A84C-A42B5AC9CDE6}" destId="{26B76AFD-4C88-9E49-8BCA-42D37CF0F125}" srcOrd="1" destOrd="0" presId="urn:microsoft.com/office/officeart/2008/layout/LinedList"/>
    <dgm:cxn modelId="{1C2CD0B1-3786-9645-8438-392438E49842}" type="presParOf" srcId="{26B76AFD-4C88-9E49-8BCA-42D37CF0F125}" destId="{08536C01-83CC-5348-8FD0-3420E8399ECB}" srcOrd="0" destOrd="0" presId="urn:microsoft.com/office/officeart/2008/layout/LinedList"/>
    <dgm:cxn modelId="{E198EB3B-A8D0-214D-92B2-34A7D4AD9365}" type="presParOf" srcId="{26B76AFD-4C88-9E49-8BCA-42D37CF0F125}" destId="{9E78AC07-68A8-014C-9F59-4754CFDA2C32}" srcOrd="1" destOrd="0" presId="urn:microsoft.com/office/officeart/2008/layout/LinedList"/>
    <dgm:cxn modelId="{32960B7D-6C5B-B846-B2EF-C19EC580EAFD}" type="presParOf" srcId="{C02873EC-3F41-A045-A84C-A42B5AC9CDE6}" destId="{29F75327-5908-9E45-92BD-190AA0998462}" srcOrd="2" destOrd="0" presId="urn:microsoft.com/office/officeart/2008/layout/LinedList"/>
    <dgm:cxn modelId="{4B8FD53C-D4D0-3743-B9F0-031B492AB5A8}" type="presParOf" srcId="{C02873EC-3F41-A045-A84C-A42B5AC9CDE6}" destId="{56FFED90-49B5-5F40-B859-FDE454DCEA3F}" srcOrd="3" destOrd="0" presId="urn:microsoft.com/office/officeart/2008/layout/LinedList"/>
    <dgm:cxn modelId="{A68CAE21-3BD5-BE46-ADB4-1A327C986E35}" type="presParOf" srcId="{56FFED90-49B5-5F40-B859-FDE454DCEA3F}" destId="{1902D0F7-71E8-FD48-8C3C-A07C3F94C455}" srcOrd="0" destOrd="0" presId="urn:microsoft.com/office/officeart/2008/layout/LinedList"/>
    <dgm:cxn modelId="{9B9AEDAF-E1B1-4746-AD2B-1A1AA15320F6}" type="presParOf" srcId="{56FFED90-49B5-5F40-B859-FDE454DCEA3F}" destId="{490ACE11-C2A8-A94C-A453-84592A13D187}" srcOrd="1" destOrd="0" presId="urn:microsoft.com/office/officeart/2008/layout/LinedList"/>
    <dgm:cxn modelId="{5ED3135E-2D7B-B949-9D6B-6062B9366E9B}" type="presParOf" srcId="{C02873EC-3F41-A045-A84C-A42B5AC9CDE6}" destId="{C7DA6937-4975-D64B-B5D6-9A9633059C3A}" srcOrd="4" destOrd="0" presId="urn:microsoft.com/office/officeart/2008/layout/LinedList"/>
    <dgm:cxn modelId="{81C3DB06-0577-F545-8177-EA603A8EA6BF}" type="presParOf" srcId="{C02873EC-3F41-A045-A84C-A42B5AC9CDE6}" destId="{C430093A-0F28-534C-9B4A-CC27887A7DEB}" srcOrd="5" destOrd="0" presId="urn:microsoft.com/office/officeart/2008/layout/LinedList"/>
    <dgm:cxn modelId="{EE376C3E-7395-254A-B0AB-B186C4BBE8CD}" type="presParOf" srcId="{C430093A-0F28-534C-9B4A-CC27887A7DEB}" destId="{2264CC5B-5E7E-664C-A6E9-9933D5CBCF6B}" srcOrd="0" destOrd="0" presId="urn:microsoft.com/office/officeart/2008/layout/LinedList"/>
    <dgm:cxn modelId="{EA59C27E-D0E5-9B44-B70E-0631AF4A28F4}" type="presParOf" srcId="{C430093A-0F28-534C-9B4A-CC27887A7DEB}" destId="{8EF37710-406D-E84F-9F00-A18D15545AD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E46CB-5B23-3746-AD70-BBD914A67B37}">
      <dsp:nvSpPr>
        <dsp:cNvPr id="0" name=""/>
        <dsp:cNvSpPr/>
      </dsp:nvSpPr>
      <dsp:spPr>
        <a:xfrm>
          <a:off x="3080"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Harris County Pollution Control Services (HCPCS) </a:t>
          </a:r>
        </a:p>
      </dsp:txBody>
      <dsp:txXfrm>
        <a:off x="3080" y="587032"/>
        <a:ext cx="2444055" cy="1466433"/>
      </dsp:txXfrm>
    </dsp:sp>
    <dsp:sp modelId="{51364FC0-5ED3-6B4A-B81B-FE4998AC77CD}">
      <dsp:nvSpPr>
        <dsp:cNvPr id="0" name=""/>
        <dsp:cNvSpPr/>
      </dsp:nvSpPr>
      <dsp:spPr>
        <a:xfrm>
          <a:off x="2691541"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Houston Police Department (Major Offenders) </a:t>
          </a:r>
        </a:p>
      </dsp:txBody>
      <dsp:txXfrm>
        <a:off x="2691541" y="587032"/>
        <a:ext cx="2444055" cy="1466433"/>
      </dsp:txXfrm>
    </dsp:sp>
    <dsp:sp modelId="{7F0B76EA-22ED-0E40-AE39-36BD6162DCAE}">
      <dsp:nvSpPr>
        <dsp:cNvPr id="0" name=""/>
        <dsp:cNvSpPr/>
      </dsp:nvSpPr>
      <dsp:spPr>
        <a:xfrm>
          <a:off x="5380002"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Harris County Constables Office – Precincts 1, 3, and </a:t>
          </a:r>
          <a:r>
            <a:rPr lang="en-US" sz="2200" kern="1200" dirty="0" smtClean="0"/>
            <a:t>4</a:t>
          </a:r>
          <a:endParaRPr lang="en-US" sz="2200" kern="1200" dirty="0"/>
        </a:p>
      </dsp:txBody>
      <dsp:txXfrm>
        <a:off x="5380002" y="587032"/>
        <a:ext cx="2444055" cy="1466433"/>
      </dsp:txXfrm>
    </dsp:sp>
    <dsp:sp modelId="{B4F3D1B2-9E33-CD4E-A747-62C198DA4DFB}">
      <dsp:nvSpPr>
        <dsp:cNvPr id="0" name=""/>
        <dsp:cNvSpPr/>
      </dsp:nvSpPr>
      <dsp:spPr>
        <a:xfrm>
          <a:off x="8068463" y="587032"/>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Texas Parks &amp; Wildlife Department </a:t>
          </a:r>
        </a:p>
      </dsp:txBody>
      <dsp:txXfrm>
        <a:off x="8068463" y="587032"/>
        <a:ext cx="2444055" cy="1466433"/>
      </dsp:txXfrm>
    </dsp:sp>
    <dsp:sp modelId="{0561D1F5-3404-3046-8C29-EE9E8828DA1B}">
      <dsp:nvSpPr>
        <dsp:cNvPr id="0" name=""/>
        <dsp:cNvSpPr/>
      </dsp:nvSpPr>
      <dsp:spPr>
        <a:xfrm>
          <a:off x="3080"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Texas Commission on Environmental Quality (TCEQ) </a:t>
          </a:r>
        </a:p>
      </dsp:txBody>
      <dsp:txXfrm>
        <a:off x="3080" y="2297871"/>
        <a:ext cx="2444055" cy="1466433"/>
      </dsp:txXfrm>
    </dsp:sp>
    <dsp:sp modelId="{A54782C1-0569-1B44-BBA1-710F98148E5D}">
      <dsp:nvSpPr>
        <dsp:cNvPr id="0" name=""/>
        <dsp:cNvSpPr/>
      </dsp:nvSpPr>
      <dsp:spPr>
        <a:xfrm>
          <a:off x="2691541"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Harris County Attorney’s Office </a:t>
          </a:r>
        </a:p>
      </dsp:txBody>
      <dsp:txXfrm>
        <a:off x="2691541" y="2297871"/>
        <a:ext cx="2444055" cy="1466433"/>
      </dsp:txXfrm>
    </dsp:sp>
    <dsp:sp modelId="{2148602C-7A5E-6943-9C76-EC3D44B79D2D}">
      <dsp:nvSpPr>
        <dsp:cNvPr id="0" name=""/>
        <dsp:cNvSpPr/>
      </dsp:nvSpPr>
      <dsp:spPr>
        <a:xfrm>
          <a:off x="5380002"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t>Texas General Land Office (GLO) </a:t>
          </a:r>
        </a:p>
      </dsp:txBody>
      <dsp:txXfrm>
        <a:off x="5380002" y="2297871"/>
        <a:ext cx="2444055" cy="1466433"/>
      </dsp:txXfrm>
    </dsp:sp>
    <dsp:sp modelId="{583655BD-CE9D-A041-8D20-2AF9FB5E2E03}">
      <dsp:nvSpPr>
        <dsp:cNvPr id="0" name=""/>
        <dsp:cNvSpPr/>
      </dsp:nvSpPr>
      <dsp:spPr>
        <a:xfrm>
          <a:off x="8068463" y="2297871"/>
          <a:ext cx="2444055" cy="14664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Federal Agencies too: </a:t>
          </a:r>
        </a:p>
        <a:p>
          <a:pPr marL="171450" lvl="1" indent="-171450" algn="l" defTabSz="755650">
            <a:lnSpc>
              <a:spcPct val="90000"/>
            </a:lnSpc>
            <a:spcBef>
              <a:spcPct val="0"/>
            </a:spcBef>
            <a:spcAft>
              <a:spcPct val="15000"/>
            </a:spcAft>
            <a:buChar char="••"/>
          </a:pPr>
          <a:r>
            <a:rPr lang="en-US" sz="1700" kern="1200"/>
            <a:t>EPA</a:t>
          </a:r>
        </a:p>
        <a:p>
          <a:pPr marL="171450" lvl="1" indent="-171450" algn="l" defTabSz="755650">
            <a:lnSpc>
              <a:spcPct val="90000"/>
            </a:lnSpc>
            <a:spcBef>
              <a:spcPct val="0"/>
            </a:spcBef>
            <a:spcAft>
              <a:spcPct val="15000"/>
            </a:spcAft>
            <a:buChar char="••"/>
          </a:pPr>
          <a:r>
            <a:rPr lang="en-US" sz="1700" kern="1200"/>
            <a:t>USGC </a:t>
          </a:r>
        </a:p>
      </dsp:txBody>
      <dsp:txXfrm>
        <a:off x="8068463" y="229787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F570-E64C-3842-A02E-DEF53C319FAD}">
      <dsp:nvSpPr>
        <dsp:cNvPr id="0" name=""/>
        <dsp:cNvSpPr/>
      </dsp:nvSpPr>
      <dsp:spPr>
        <a:xfrm>
          <a:off x="0" y="123067"/>
          <a:ext cx="6245265" cy="63766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US" sz="1100" kern="1200" dirty="0"/>
            <a:t>Solid Waste – Chapters 361 and 365 of the </a:t>
          </a:r>
          <a:r>
            <a:rPr lang="en-US" sz="1200" kern="1200" dirty="0"/>
            <a:t>Health</a:t>
          </a:r>
          <a:r>
            <a:rPr lang="en-US" sz="1100" kern="1200" dirty="0"/>
            <a:t> and Safety Code </a:t>
          </a:r>
        </a:p>
      </dsp:txBody>
      <dsp:txXfrm>
        <a:off x="31128" y="154195"/>
        <a:ext cx="6183009" cy="575405"/>
      </dsp:txXfrm>
    </dsp:sp>
    <dsp:sp modelId="{1980DAD0-C42D-4048-98EA-FE6A052FEFB1}">
      <dsp:nvSpPr>
        <dsp:cNvPr id="0" name=""/>
        <dsp:cNvSpPr/>
      </dsp:nvSpPr>
      <dsp:spPr>
        <a:xfrm>
          <a:off x="0" y="795289"/>
          <a:ext cx="6245265" cy="637661"/>
        </a:xfrm>
        <a:prstGeom prst="roundRect">
          <a:avLst/>
        </a:prstGeom>
        <a:solidFill>
          <a:schemeClr val="accent2">
            <a:hueOff val="543344"/>
            <a:satOff val="-10930"/>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Air Pollution – Texas Clean Air Act § 7.177 - § 7.183 of the Texas Water Code (Includes Endangerment Crimes) </a:t>
          </a:r>
        </a:p>
      </dsp:txBody>
      <dsp:txXfrm>
        <a:off x="31128" y="826417"/>
        <a:ext cx="6183009" cy="575405"/>
      </dsp:txXfrm>
    </dsp:sp>
    <dsp:sp modelId="{A30AA09A-9259-DB45-98B1-6356CBB207B4}">
      <dsp:nvSpPr>
        <dsp:cNvPr id="0" name=""/>
        <dsp:cNvSpPr/>
      </dsp:nvSpPr>
      <dsp:spPr>
        <a:xfrm>
          <a:off x="0" y="1467510"/>
          <a:ext cx="6245265" cy="637661"/>
        </a:xfrm>
        <a:prstGeom prst="roundRect">
          <a:avLst/>
        </a:prstGeom>
        <a:solidFill>
          <a:schemeClr val="accent2">
            <a:hueOff val="1086687"/>
            <a:satOff val="-2186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dirty="0"/>
            <a:t>Water Pollution – Chapter 7 of the Texas Water Code </a:t>
          </a:r>
        </a:p>
      </dsp:txBody>
      <dsp:txXfrm>
        <a:off x="31128" y="1498638"/>
        <a:ext cx="6183009" cy="575405"/>
      </dsp:txXfrm>
    </dsp:sp>
    <dsp:sp modelId="{18B60007-79EA-6244-94DB-FF080DE44503}">
      <dsp:nvSpPr>
        <dsp:cNvPr id="0" name=""/>
        <dsp:cNvSpPr/>
      </dsp:nvSpPr>
      <dsp:spPr>
        <a:xfrm>
          <a:off x="0" y="2139732"/>
          <a:ext cx="6245265" cy="637661"/>
        </a:xfrm>
        <a:prstGeom prst="roundRect">
          <a:avLst/>
        </a:prstGeom>
        <a:solidFill>
          <a:schemeClr val="accent2">
            <a:hueOff val="1630031"/>
            <a:satOff val="-32790"/>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Hazardous Waste Pollution - § 7.163 of the Texas Water Code. Consult 40CFR for definition of hazardous waste</a:t>
          </a:r>
        </a:p>
      </dsp:txBody>
      <dsp:txXfrm>
        <a:off x="31128" y="2170860"/>
        <a:ext cx="6183009" cy="575405"/>
      </dsp:txXfrm>
    </dsp:sp>
    <dsp:sp modelId="{3238A9AB-F7AC-764F-98AD-EE1EE5DAB54D}">
      <dsp:nvSpPr>
        <dsp:cNvPr id="0" name=""/>
        <dsp:cNvSpPr/>
      </dsp:nvSpPr>
      <dsp:spPr>
        <a:xfrm>
          <a:off x="0" y="2811953"/>
          <a:ext cx="6245265" cy="637661"/>
        </a:xfrm>
        <a:prstGeom prst="roundRect">
          <a:avLst/>
        </a:prstGeom>
        <a:solidFill>
          <a:schemeClr val="accent2">
            <a:hueOff val="2173375"/>
            <a:satOff val="-43721"/>
            <a:lumOff val="-1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Used oil violations - Chapter 7 of the Water Code, § 7.176, 30 TAC, 40 CFR 279.22</a:t>
          </a:r>
        </a:p>
      </dsp:txBody>
      <dsp:txXfrm>
        <a:off x="31128" y="2843081"/>
        <a:ext cx="6183009" cy="575405"/>
      </dsp:txXfrm>
    </dsp:sp>
    <dsp:sp modelId="{CBF0F17E-DF59-B642-91B5-C7FBEA58840B}">
      <dsp:nvSpPr>
        <dsp:cNvPr id="0" name=""/>
        <dsp:cNvSpPr/>
      </dsp:nvSpPr>
      <dsp:spPr>
        <a:xfrm>
          <a:off x="0" y="3484174"/>
          <a:ext cx="6245265" cy="637661"/>
        </a:xfrm>
        <a:prstGeom prst="roundRect">
          <a:avLst/>
        </a:prstGeom>
        <a:solidFill>
          <a:schemeClr val="accent2">
            <a:hueOff val="2716718"/>
            <a:satOff val="-54651"/>
            <a:lumOff val="-1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Motor Tax Fuel Violations – Tax Code Chapter 162 </a:t>
          </a:r>
        </a:p>
      </dsp:txBody>
      <dsp:txXfrm>
        <a:off x="31128" y="3515302"/>
        <a:ext cx="6183009" cy="575405"/>
      </dsp:txXfrm>
    </dsp:sp>
    <dsp:sp modelId="{71CA3686-F26A-B04E-8352-54ABE105FEF8}">
      <dsp:nvSpPr>
        <dsp:cNvPr id="0" name=""/>
        <dsp:cNvSpPr/>
      </dsp:nvSpPr>
      <dsp:spPr>
        <a:xfrm>
          <a:off x="0" y="4156396"/>
          <a:ext cx="6245265" cy="637661"/>
        </a:xfrm>
        <a:prstGeom prst="roundRect">
          <a:avLst/>
        </a:prstGeom>
        <a:solidFill>
          <a:schemeClr val="accent2">
            <a:hueOff val="3260062"/>
            <a:satOff val="-65581"/>
            <a:lumOff val="-2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Texas Park and Wildlife Cases – Sewage discharges from boats; industrial waste discharges (fish houses/seafood processors); prohibited species cases (non-native fish/plant life) </a:t>
          </a:r>
        </a:p>
      </dsp:txBody>
      <dsp:txXfrm>
        <a:off x="31128" y="4187524"/>
        <a:ext cx="6183009" cy="575405"/>
      </dsp:txXfrm>
    </dsp:sp>
    <dsp:sp modelId="{94416387-50D5-1846-816B-1D91CF18F11A}">
      <dsp:nvSpPr>
        <dsp:cNvPr id="0" name=""/>
        <dsp:cNvSpPr/>
      </dsp:nvSpPr>
      <dsp:spPr>
        <a:xfrm>
          <a:off x="0" y="4828617"/>
          <a:ext cx="6245265" cy="637661"/>
        </a:xfrm>
        <a:prstGeom prst="roundRect">
          <a:avLst/>
        </a:prstGeom>
        <a:solidFill>
          <a:schemeClr val="accent2">
            <a:hueOff val="3803405"/>
            <a:satOff val="-76511"/>
            <a:lumOff val="-2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kern="1200"/>
            <a:t>Traditional Penal Code Offenses – Assault and Negligent Homicide, Tampering with a Government Document </a:t>
          </a:r>
        </a:p>
      </dsp:txBody>
      <dsp:txXfrm>
        <a:off x="31128" y="4859745"/>
        <a:ext cx="6183009" cy="575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0BDA7-EF6D-7243-9A92-46E36EA7D5AA}">
      <dsp:nvSpPr>
        <dsp:cNvPr id="0" name=""/>
        <dsp:cNvSpPr/>
      </dsp:nvSpPr>
      <dsp:spPr>
        <a:xfrm>
          <a:off x="0" y="341723"/>
          <a:ext cx="6245265" cy="23908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702" tIns="479044" rIns="484702"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22 </a:t>
          </a:r>
          <a:r>
            <a:rPr lang="en-US" sz="2300" kern="1200" dirty="0"/>
            <a:t>Water pollution </a:t>
          </a:r>
        </a:p>
        <a:p>
          <a:pPr marL="228600" lvl="1" indent="-228600" algn="l" defTabSz="1022350">
            <a:lnSpc>
              <a:spcPct val="90000"/>
            </a:lnSpc>
            <a:spcBef>
              <a:spcPct val="0"/>
            </a:spcBef>
            <a:spcAft>
              <a:spcPct val="15000"/>
            </a:spcAft>
            <a:buChar char="••"/>
          </a:pPr>
          <a:r>
            <a:rPr lang="en-US" sz="2300" kern="1200" dirty="0"/>
            <a:t>342 Illegal dumping </a:t>
          </a:r>
        </a:p>
        <a:p>
          <a:pPr marL="228600" lvl="1" indent="-228600" algn="l" defTabSz="1022350">
            <a:lnSpc>
              <a:spcPct val="90000"/>
            </a:lnSpc>
            <a:spcBef>
              <a:spcPct val="0"/>
            </a:spcBef>
            <a:spcAft>
              <a:spcPct val="15000"/>
            </a:spcAft>
            <a:buChar char="••"/>
          </a:pPr>
          <a:r>
            <a:rPr lang="en-US" sz="2300" kern="1200" dirty="0" smtClean="0"/>
            <a:t>12 Used Oil Violations </a:t>
          </a:r>
          <a:endParaRPr lang="en-US" sz="2300" kern="1200" dirty="0"/>
        </a:p>
        <a:p>
          <a:pPr marL="228600" lvl="1" indent="-228600" algn="l" defTabSz="1022350">
            <a:lnSpc>
              <a:spcPct val="90000"/>
            </a:lnSpc>
            <a:spcBef>
              <a:spcPct val="0"/>
            </a:spcBef>
            <a:spcAft>
              <a:spcPct val="15000"/>
            </a:spcAft>
            <a:buChar char="••"/>
          </a:pPr>
          <a:r>
            <a:rPr lang="en-US" sz="2300" kern="1200" dirty="0"/>
            <a:t>9 Texas Parks &amp; </a:t>
          </a:r>
          <a:r>
            <a:rPr lang="en-US" sz="2300" kern="1200" dirty="0" smtClean="0"/>
            <a:t>Wildlife</a:t>
          </a:r>
          <a:endParaRPr lang="en-US" sz="2300" kern="1200" dirty="0"/>
        </a:p>
        <a:p>
          <a:pPr marL="228600" lvl="1" indent="-228600" algn="l" defTabSz="1022350">
            <a:lnSpc>
              <a:spcPct val="90000"/>
            </a:lnSpc>
            <a:spcBef>
              <a:spcPct val="0"/>
            </a:spcBef>
            <a:spcAft>
              <a:spcPct val="15000"/>
            </a:spcAft>
            <a:buChar char="••"/>
          </a:pPr>
          <a:r>
            <a:rPr lang="en-US" sz="2300" kern="1200" dirty="0" smtClean="0"/>
            <a:t>54 Traditional Penal Code </a:t>
          </a:r>
          <a:endParaRPr lang="en-US" sz="2300" kern="1200" dirty="0"/>
        </a:p>
      </dsp:txBody>
      <dsp:txXfrm>
        <a:off x="0" y="341723"/>
        <a:ext cx="6245265" cy="2390849"/>
      </dsp:txXfrm>
    </dsp:sp>
    <dsp:sp modelId="{4A4D8ED5-91E3-5A4A-B3A4-DE3F645D2D8C}">
      <dsp:nvSpPr>
        <dsp:cNvPr id="0" name=""/>
        <dsp:cNvSpPr/>
      </dsp:nvSpPr>
      <dsp:spPr>
        <a:xfrm>
          <a:off x="312263" y="2243"/>
          <a:ext cx="4371685"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239" tIns="0" rIns="165239" bIns="0" numCol="1" spcCol="1270" anchor="ctr" anchorCtr="0">
          <a:noAutofit/>
        </a:bodyPr>
        <a:lstStyle/>
        <a:p>
          <a:pPr lvl="0" algn="l" defTabSz="1022350">
            <a:lnSpc>
              <a:spcPct val="90000"/>
            </a:lnSpc>
            <a:spcBef>
              <a:spcPct val="0"/>
            </a:spcBef>
            <a:spcAft>
              <a:spcPct val="35000"/>
            </a:spcAft>
          </a:pPr>
          <a:r>
            <a:rPr lang="en-US" sz="2300" kern="1200"/>
            <a:t>Cases Pending </a:t>
          </a:r>
        </a:p>
      </dsp:txBody>
      <dsp:txXfrm>
        <a:off x="345407" y="35387"/>
        <a:ext cx="4305397" cy="612672"/>
      </dsp:txXfrm>
    </dsp:sp>
    <dsp:sp modelId="{7B4D05A0-6195-6245-BA8E-58232BF70957}">
      <dsp:nvSpPr>
        <dsp:cNvPr id="0" name=""/>
        <dsp:cNvSpPr/>
      </dsp:nvSpPr>
      <dsp:spPr>
        <a:xfrm>
          <a:off x="0" y="3196253"/>
          <a:ext cx="6245265" cy="2390849"/>
        </a:xfrm>
        <a:prstGeom prst="rect">
          <a:avLst/>
        </a:prstGeom>
        <a:solidFill>
          <a:schemeClr val="lt1">
            <a:alpha val="90000"/>
            <a:hueOff val="0"/>
            <a:satOff val="0"/>
            <a:lumOff val="0"/>
            <a:alphaOff val="0"/>
          </a:schemeClr>
        </a:solidFill>
        <a:ln w="12700" cap="flat" cmpd="sng" algn="ctr">
          <a:solidFill>
            <a:schemeClr val="accent2">
              <a:hueOff val="3803405"/>
              <a:satOff val="-76511"/>
              <a:lumOff val="-274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4702" tIns="479044" rIns="484702"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67 </a:t>
          </a:r>
          <a:r>
            <a:rPr lang="en-US" sz="2300" kern="1200" dirty="0"/>
            <a:t>Illegal dumping</a:t>
          </a:r>
        </a:p>
        <a:p>
          <a:pPr marL="228600" lvl="1" indent="-228600" algn="l" defTabSz="1022350">
            <a:lnSpc>
              <a:spcPct val="90000"/>
            </a:lnSpc>
            <a:spcBef>
              <a:spcPct val="0"/>
            </a:spcBef>
            <a:spcAft>
              <a:spcPct val="15000"/>
            </a:spcAft>
            <a:buChar char="••"/>
          </a:pPr>
          <a:r>
            <a:rPr lang="en-US" sz="2300" kern="1200" dirty="0" smtClean="0"/>
            <a:t>26 </a:t>
          </a:r>
          <a:r>
            <a:rPr lang="en-US" sz="2300" kern="1200" dirty="0"/>
            <a:t>Water Pollution </a:t>
          </a:r>
        </a:p>
        <a:p>
          <a:pPr marL="228600" lvl="1" indent="-228600" algn="l" defTabSz="1022350">
            <a:lnSpc>
              <a:spcPct val="90000"/>
            </a:lnSpc>
            <a:spcBef>
              <a:spcPct val="0"/>
            </a:spcBef>
            <a:spcAft>
              <a:spcPct val="15000"/>
            </a:spcAft>
            <a:buChar char="••"/>
          </a:pPr>
          <a:r>
            <a:rPr lang="en-US" sz="2300" kern="1200" dirty="0" smtClean="0"/>
            <a:t>16 </a:t>
          </a:r>
          <a:r>
            <a:rPr lang="en-US" sz="2300" kern="1200" dirty="0"/>
            <a:t>Used Oil Violations</a:t>
          </a:r>
        </a:p>
        <a:p>
          <a:pPr marL="228600" lvl="1" indent="-228600" algn="l" defTabSz="1022350">
            <a:lnSpc>
              <a:spcPct val="90000"/>
            </a:lnSpc>
            <a:spcBef>
              <a:spcPct val="0"/>
            </a:spcBef>
            <a:spcAft>
              <a:spcPct val="15000"/>
            </a:spcAft>
            <a:buChar char="••"/>
          </a:pPr>
          <a:r>
            <a:rPr lang="en-US" sz="2300" kern="1200" dirty="0"/>
            <a:t>5 Texas Parks &amp; Wildlife </a:t>
          </a:r>
        </a:p>
        <a:p>
          <a:pPr marL="228600" lvl="1" indent="-228600" algn="l" defTabSz="1022350">
            <a:lnSpc>
              <a:spcPct val="90000"/>
            </a:lnSpc>
            <a:spcBef>
              <a:spcPct val="0"/>
            </a:spcBef>
            <a:spcAft>
              <a:spcPct val="15000"/>
            </a:spcAft>
            <a:buChar char="••"/>
          </a:pPr>
          <a:r>
            <a:rPr lang="en-US" sz="2300" kern="1200" dirty="0" smtClean="0"/>
            <a:t>5 Traditional </a:t>
          </a:r>
          <a:r>
            <a:rPr lang="en-US" sz="2300" kern="1200" dirty="0"/>
            <a:t>Penal Code </a:t>
          </a:r>
        </a:p>
      </dsp:txBody>
      <dsp:txXfrm>
        <a:off x="0" y="3196253"/>
        <a:ext cx="6245265" cy="2390849"/>
      </dsp:txXfrm>
    </dsp:sp>
    <dsp:sp modelId="{74730E8F-8C8A-2B4F-9A31-BF8C6F755F91}">
      <dsp:nvSpPr>
        <dsp:cNvPr id="0" name=""/>
        <dsp:cNvSpPr/>
      </dsp:nvSpPr>
      <dsp:spPr>
        <a:xfrm>
          <a:off x="312263" y="2856773"/>
          <a:ext cx="4371685" cy="678960"/>
        </a:xfrm>
        <a:prstGeom prst="roundRect">
          <a:avLst/>
        </a:prstGeom>
        <a:solidFill>
          <a:schemeClr val="accent2">
            <a:hueOff val="3803405"/>
            <a:satOff val="-76511"/>
            <a:lumOff val="-2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239" tIns="0" rIns="165239" bIns="0" numCol="1" spcCol="1270" anchor="ctr" anchorCtr="0">
          <a:noAutofit/>
        </a:bodyPr>
        <a:lstStyle/>
        <a:p>
          <a:pPr lvl="0" algn="l" defTabSz="1022350">
            <a:lnSpc>
              <a:spcPct val="90000"/>
            </a:lnSpc>
            <a:spcBef>
              <a:spcPct val="0"/>
            </a:spcBef>
            <a:spcAft>
              <a:spcPct val="35000"/>
            </a:spcAft>
          </a:pPr>
          <a:r>
            <a:rPr lang="en-US" sz="2300" kern="1200"/>
            <a:t>Investigations</a:t>
          </a:r>
        </a:p>
      </dsp:txBody>
      <dsp:txXfrm>
        <a:off x="345407" y="2889917"/>
        <a:ext cx="4305397"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087C3-BF0F-3248-8096-36B66F0168FB}">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7952C5-90C3-994D-B28A-26DE1675C3B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Documentary Evidence: Corporate business records may be obtained by a Grand Jury subpoena without infringing on 4</a:t>
          </a:r>
          <a:r>
            <a:rPr lang="en-US" sz="2300" kern="1200" baseline="30000"/>
            <a:t>th</a:t>
          </a:r>
          <a:r>
            <a:rPr lang="en-US" sz="2300" kern="1200"/>
            <a:t> and 5</a:t>
          </a:r>
          <a:r>
            <a:rPr lang="en-US" sz="2300" kern="1200" baseline="30000"/>
            <a:t>th</a:t>
          </a:r>
          <a:r>
            <a:rPr lang="en-US" sz="2300" kern="1200"/>
            <a:t> Amendment rights. Emails may reveal thought processes, knowledge, and intent </a:t>
          </a:r>
        </a:p>
      </dsp:txBody>
      <dsp:txXfrm>
        <a:off x="0" y="0"/>
        <a:ext cx="10515600" cy="1087834"/>
      </dsp:txXfrm>
    </dsp:sp>
    <dsp:sp modelId="{654E7D62-62B5-8C4A-B1DF-078A82F66DF1}">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5D3A8-D612-9D4C-B90B-2DABD99E1F0C}">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Testimonial Evidence: Employees, neighbors, other professionals without privilege, and experts could be witnesses in an environmental crimes case </a:t>
          </a:r>
        </a:p>
      </dsp:txBody>
      <dsp:txXfrm>
        <a:off x="0" y="1087834"/>
        <a:ext cx="10515600" cy="1087834"/>
      </dsp:txXfrm>
    </dsp:sp>
    <dsp:sp modelId="{CDE4CB06-2E7F-7C4D-9B83-AB2AEC4E5AC8}">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6BCA7C-C716-5C4D-A008-2C3A714E12E5}">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Physical Evidence: Parts, machinery, soil samples, labs, air monitoring data</a:t>
          </a:r>
        </a:p>
      </dsp:txBody>
      <dsp:txXfrm>
        <a:off x="0" y="2175669"/>
        <a:ext cx="10515600" cy="1087834"/>
      </dsp:txXfrm>
    </dsp:sp>
    <dsp:sp modelId="{42A7DFA8-55BD-AF41-AA5E-EFB00EABABCB}">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91EEC-2DFC-0746-8368-96F21056ABC2}">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a:t>Clean up as Cover-up?: Use extreme caution when remediating immediately </a:t>
          </a:r>
        </a:p>
      </dsp:txBody>
      <dsp:txXfrm>
        <a:off x="0" y="3263503"/>
        <a:ext cx="10515600" cy="10878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4CD72-1503-408D-A09A-9A8AD16A3DDC}">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F4AD78-38C6-4CCF-A0A0-B3B7446D5A36}">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5E4B99-DD10-4F45-9DBA-C22682076AC8}">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Household litter</a:t>
          </a:r>
        </a:p>
      </dsp:txBody>
      <dsp:txXfrm>
        <a:off x="889864" y="1808"/>
        <a:ext cx="5355400" cy="770445"/>
      </dsp:txXfrm>
    </dsp:sp>
    <dsp:sp modelId="{719A33EA-36E2-4AE4-9936-7686091F4FBD}">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ABE0ED-3FD6-4459-BC8A-CEFAE69EAEB1}">
      <dsp:nvSpPr>
        <dsp:cNvPr id="0" name=""/>
        <dsp:cNvSpPr/>
      </dsp:nvSpPr>
      <dsp:spPr>
        <a:xfrm>
          <a:off x="233059" y="1138215"/>
          <a:ext cx="423745" cy="423745"/>
        </a:xfrm>
        <a:prstGeom prst="rect">
          <a:avLst/>
        </a:prstGeom>
        <a:blipFill>
          <a:blip xmlns:r="http://schemas.openxmlformats.org/officeDocument/2006/relationships" r:embed="rId3">
            <a:extLs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E90F99-DF17-44EE-B4DF-81C089D04B35}">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Tires </a:t>
          </a:r>
        </a:p>
      </dsp:txBody>
      <dsp:txXfrm>
        <a:off x="889864" y="964865"/>
        <a:ext cx="5355400" cy="770445"/>
      </dsp:txXfrm>
    </dsp:sp>
    <dsp:sp modelId="{B99F5C16-A108-4BB9-90C0-59B82FEDE422}">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D6FFB6-A6A5-4F2D-9637-EAF59B0F1F50}">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977BCC-098F-4509-901A-6D5E9056A3E2}">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Couches </a:t>
          </a:r>
        </a:p>
      </dsp:txBody>
      <dsp:txXfrm>
        <a:off x="889864" y="1927922"/>
        <a:ext cx="5355400" cy="770445"/>
      </dsp:txXfrm>
    </dsp:sp>
    <dsp:sp modelId="{B66D17E1-B80D-4701-8569-EF83943C27E4}">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5E68C-1096-4E8C-A691-E0219A40FF2B}">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D88128-FC1B-4341-87B8-4755BD052921}">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Construction materials </a:t>
          </a:r>
        </a:p>
      </dsp:txBody>
      <dsp:txXfrm>
        <a:off x="889864" y="2890979"/>
        <a:ext cx="5355400" cy="770445"/>
      </dsp:txXfrm>
    </dsp:sp>
    <dsp:sp modelId="{484AA37A-DCAE-4AE5-8356-6924D5555EB1}">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23B2B3-912F-4E96-9995-14E7248EB25F}">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75B122-6252-4B24-B0AC-E238419A0437}">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Dirt </a:t>
          </a:r>
        </a:p>
      </dsp:txBody>
      <dsp:txXfrm>
        <a:off x="889864" y="3854036"/>
        <a:ext cx="5355400" cy="770445"/>
      </dsp:txXfrm>
    </dsp:sp>
    <dsp:sp modelId="{097DD96A-7FCB-46C0-8E24-A95EBD08674F}">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5773A-7CA5-4CD7-A6D1-DFA2D7C9A115}">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14008C-AA07-4FDC-9B44-04F05A242F8D}">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lvl="0" algn="l" defTabSz="844550">
            <a:lnSpc>
              <a:spcPct val="90000"/>
            </a:lnSpc>
            <a:spcBef>
              <a:spcPct val="0"/>
            </a:spcBef>
            <a:spcAft>
              <a:spcPct val="35000"/>
            </a:spcAft>
          </a:pPr>
          <a:r>
            <a:rPr lang="en-US" sz="1900" kern="1200"/>
            <a:t>LITTER</a:t>
          </a:r>
        </a:p>
      </dsp:txBody>
      <dsp:txXfrm>
        <a:off x="889864" y="4817093"/>
        <a:ext cx="5355400" cy="7704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5" name="Footer Placeholder 4">
            <a:extLst>
              <a:ext uri="{FF2B5EF4-FFF2-40B4-BE49-F238E27FC236}">
                <a16:creationId xmlns=""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6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5" name="Footer Placeholder 4">
            <a:extLst>
              <a:ext uri="{FF2B5EF4-FFF2-40B4-BE49-F238E27FC236}">
                <a16:creationId xmlns=""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51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5" name="Footer Placeholder 4">
            <a:extLst>
              <a:ext uri="{FF2B5EF4-FFF2-40B4-BE49-F238E27FC236}">
                <a16:creationId xmlns=""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5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5" name="Footer Placeholder 4">
            <a:extLst>
              <a:ext uri="{FF2B5EF4-FFF2-40B4-BE49-F238E27FC236}">
                <a16:creationId xmlns=""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20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5" name="Footer Placeholder 4">
            <a:extLst>
              <a:ext uri="{FF2B5EF4-FFF2-40B4-BE49-F238E27FC236}">
                <a16:creationId xmlns=""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494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6" name="Footer Placeholder 5">
            <a:extLst>
              <a:ext uri="{FF2B5EF4-FFF2-40B4-BE49-F238E27FC236}">
                <a16:creationId xmlns=""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255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8" name="Footer Placeholder 7">
            <a:extLst>
              <a:ext uri="{FF2B5EF4-FFF2-40B4-BE49-F238E27FC236}">
                <a16:creationId xmlns=""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69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4" name="Footer Placeholder 3">
            <a:extLst>
              <a:ext uri="{FF2B5EF4-FFF2-40B4-BE49-F238E27FC236}">
                <a16:creationId xmlns=""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4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3" name="Footer Placeholder 2">
            <a:extLst>
              <a:ext uri="{FF2B5EF4-FFF2-40B4-BE49-F238E27FC236}">
                <a16:creationId xmlns=""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8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6" name="Footer Placeholder 5">
            <a:extLst>
              <a:ext uri="{FF2B5EF4-FFF2-40B4-BE49-F238E27FC236}">
                <a16:creationId xmlns=""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29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7/20/2023</a:t>
            </a:fld>
            <a:endParaRPr lang="en-US"/>
          </a:p>
        </p:txBody>
      </p:sp>
      <p:sp>
        <p:nvSpPr>
          <p:cNvPr id="6" name="Footer Placeholder 5">
            <a:extLst>
              <a:ext uri="{FF2B5EF4-FFF2-40B4-BE49-F238E27FC236}">
                <a16:creationId xmlns=""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70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7/20/2023</a:t>
            </a:fld>
            <a:endParaRPr lang="en-US" dirty="0"/>
          </a:p>
        </p:txBody>
      </p:sp>
      <p:sp>
        <p:nvSpPr>
          <p:cNvPr id="5" name="Footer Placeholder 4">
            <a:extLst>
              <a:ext uri="{FF2B5EF4-FFF2-40B4-BE49-F238E27FC236}">
                <a16:creationId xmlns=""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8853191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15.png"/><Relationship Id="rId4" Type="http://schemas.openxmlformats.org/officeDocument/2006/relationships/image" Target="../media/image6.sv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34">
            <a:extLst>
              <a:ext uri="{FF2B5EF4-FFF2-40B4-BE49-F238E27FC236}">
                <a16:creationId xmlns="" xmlns:a16="http://schemas.microsoft.com/office/drawing/2014/main" id="{158B3569-73B2-4D05-8E95-886A6EE17F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A398CC90-9FB6-7E46-9EE0-23FE723A3EF5}"/>
              </a:ext>
            </a:extLst>
          </p:cNvPr>
          <p:cNvSpPr>
            <a:spLocks noGrp="1"/>
          </p:cNvSpPr>
          <p:nvPr>
            <p:ph type="ctrTitle"/>
          </p:nvPr>
        </p:nvSpPr>
        <p:spPr>
          <a:xfrm>
            <a:off x="457200" y="1598246"/>
            <a:ext cx="4412419" cy="3626217"/>
          </a:xfrm>
        </p:spPr>
        <p:txBody>
          <a:bodyPr anchor="t">
            <a:normAutofit/>
          </a:bodyPr>
          <a:lstStyle/>
          <a:p>
            <a:pPr algn="r"/>
            <a:r>
              <a:rPr lang="en-US" sz="3200">
                <a:solidFill>
                  <a:schemeClr val="bg1"/>
                </a:solidFill>
              </a:rPr>
              <a:t>Harris County district attorney’s Environmental Crimes division</a:t>
            </a:r>
          </a:p>
        </p:txBody>
      </p:sp>
      <p:sp>
        <p:nvSpPr>
          <p:cNvPr id="3" name="Subtitle 2">
            <a:extLst>
              <a:ext uri="{FF2B5EF4-FFF2-40B4-BE49-F238E27FC236}">
                <a16:creationId xmlns="" xmlns:a16="http://schemas.microsoft.com/office/drawing/2014/main" id="{4194E04C-4E15-4244-84DC-96069C11DF4A}"/>
              </a:ext>
            </a:extLst>
          </p:cNvPr>
          <p:cNvSpPr>
            <a:spLocks noGrp="1"/>
          </p:cNvSpPr>
          <p:nvPr>
            <p:ph type="subTitle" idx="1"/>
          </p:nvPr>
        </p:nvSpPr>
        <p:spPr>
          <a:xfrm>
            <a:off x="457200" y="5350213"/>
            <a:ext cx="4412417" cy="1031537"/>
          </a:xfrm>
        </p:spPr>
        <p:txBody>
          <a:bodyPr>
            <a:normAutofit/>
          </a:bodyPr>
          <a:lstStyle/>
          <a:p>
            <a:pPr algn="r"/>
            <a:r>
              <a:rPr lang="en-US" sz="2700">
                <a:solidFill>
                  <a:schemeClr val="bg1"/>
                </a:solidFill>
              </a:rPr>
              <a:t>Assistant District Attorney</a:t>
            </a:r>
          </a:p>
          <a:p>
            <a:pPr algn="r"/>
            <a:r>
              <a:rPr lang="en-US" sz="2700">
                <a:solidFill>
                  <a:schemeClr val="bg1"/>
                </a:solidFill>
              </a:rPr>
              <a:t>Kristena Glenn </a:t>
            </a:r>
          </a:p>
        </p:txBody>
      </p:sp>
      <p:sp>
        <p:nvSpPr>
          <p:cNvPr id="52" name="Graphic 17">
            <a:extLst>
              <a:ext uri="{FF2B5EF4-FFF2-40B4-BE49-F238E27FC236}">
                <a16:creationId xmlns="" xmlns:a16="http://schemas.microsoft.com/office/drawing/2014/main" id="{B71758F4-3F46-45DA-8AC5-4E508DA080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53" name="Straight Connector 38">
            <a:extLst>
              <a:ext uri="{FF2B5EF4-FFF2-40B4-BE49-F238E27FC236}">
                <a16:creationId xmlns=""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 xmlns:a16="http://schemas.microsoft.com/office/drawing/2014/main" id="{943DED77-26B4-CB4E-A25A-28F552FFF20F}"/>
              </a:ext>
            </a:extLst>
          </p:cNvPr>
          <p:cNvPicPr>
            <a:picLocks noChangeAspect="1"/>
          </p:cNvPicPr>
          <p:nvPr/>
        </p:nvPicPr>
        <p:blipFill>
          <a:blip r:embed="rId2"/>
          <a:stretch>
            <a:fillRect/>
          </a:stretch>
        </p:blipFill>
        <p:spPr>
          <a:xfrm>
            <a:off x="6260517" y="1598246"/>
            <a:ext cx="5022682" cy="4783504"/>
          </a:xfrm>
          <a:prstGeom prst="rect">
            <a:avLst/>
          </a:prstGeom>
        </p:spPr>
      </p:pic>
      <p:sp>
        <p:nvSpPr>
          <p:cNvPr id="54" name="Graphic 21">
            <a:extLst>
              <a:ext uri="{FF2B5EF4-FFF2-40B4-BE49-F238E27FC236}">
                <a16:creationId xmlns="" xmlns:a16="http://schemas.microsoft.com/office/drawing/2014/main" id="{8D61482F-F3C5-4D66-8C5D-C6BBE3E127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260021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83F4F3A-DF89-453C-A499-8C259F6A2F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 xmlns:a16="http://schemas.microsoft.com/office/drawing/2014/main" id="{7EAA8908-1038-5E4D-BDF4-218981633250}"/>
              </a:ext>
            </a:extLst>
          </p:cNvPr>
          <p:cNvSpPr>
            <a:spLocks noGrp="1"/>
          </p:cNvSpPr>
          <p:nvPr>
            <p:ph type="title"/>
          </p:nvPr>
        </p:nvSpPr>
        <p:spPr>
          <a:xfrm>
            <a:off x="479394" y="1062487"/>
            <a:ext cx="3939688" cy="5583126"/>
          </a:xfrm>
        </p:spPr>
        <p:txBody>
          <a:bodyPr>
            <a:normAutofit/>
          </a:bodyPr>
          <a:lstStyle/>
          <a:p>
            <a:pPr algn="r"/>
            <a:r>
              <a:rPr lang="en-US" sz="6100">
                <a:solidFill>
                  <a:schemeClr val="bg1"/>
                </a:solidFill>
              </a:rPr>
              <a:t>What is mostly being dumped? </a:t>
            </a:r>
          </a:p>
        </p:txBody>
      </p:sp>
      <p:sp>
        <p:nvSpPr>
          <p:cNvPr id="11" name="Graphic 12">
            <a:extLst>
              <a:ext uri="{FF2B5EF4-FFF2-40B4-BE49-F238E27FC236}">
                <a16:creationId xmlns="" xmlns:a16="http://schemas.microsoft.com/office/drawing/2014/main" id="{58BDB0EE-D238-415B-9ED8-62AA6AB2AA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33111" y="69603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13" name="Graphic 11">
            <a:extLst>
              <a:ext uri="{FF2B5EF4-FFF2-40B4-BE49-F238E27FC236}">
                <a16:creationId xmlns="" xmlns:a16="http://schemas.microsoft.com/office/drawing/2014/main" id="{C5B55FC3-961D-4325-82F1-DE92B0D04E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791891" y="925332"/>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15" name="Straight Connector 14">
            <a:extLst>
              <a:ext uri="{FF2B5EF4-FFF2-40B4-BE49-F238E27FC236}">
                <a16:creationId xmlns=""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solidFill>
              <a:schemeClr val="lt1">
                <a:hueOff val="0"/>
                <a:satOff val="0"/>
                <a:lumOff val="0"/>
              </a:schemeClr>
            </a:solidFill>
            <a:bevel/>
          </a:ln>
        </p:spPr>
        <p:style>
          <a:lnRef idx="1">
            <a:schemeClr val="accent1"/>
          </a:lnRef>
          <a:fillRef idx="0">
            <a:schemeClr val="accent1"/>
          </a:fillRef>
          <a:effectRef idx="0">
            <a:schemeClr val="accent1"/>
          </a:effectRef>
          <a:fontRef idx="minor">
            <a:schemeClr val="tx1"/>
          </a:fontRef>
        </p:style>
      </p:cxnSp>
      <p:sp>
        <p:nvSpPr>
          <p:cNvPr id="17" name="Graphic 13">
            <a:extLst>
              <a:ext uri="{FF2B5EF4-FFF2-40B4-BE49-F238E27FC236}">
                <a16:creationId xmlns="" xmlns:a16="http://schemas.microsoft.com/office/drawing/2014/main" id="{4C8AB332-D09E-4F28-943C-DABDD4716A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17571" y="144047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 xmlns:a16="http://schemas.microsoft.com/office/drawing/2014/main" id="{92FABF14-BC0F-9FB7-AA1F-109D93C64416}"/>
              </a:ext>
            </a:extLst>
          </p:cNvPr>
          <p:cNvGraphicFramePr>
            <a:graphicFrameLocks noGrp="1"/>
          </p:cNvGraphicFramePr>
          <p:nvPr>
            <p:ph idx="1"/>
            <p:extLst>
              <p:ext uri="{D42A27DB-BD31-4B8C-83A1-F6EECF244321}">
                <p14:modId xmlns:p14="http://schemas.microsoft.com/office/powerpoint/2010/main" val="251369206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40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45CF0CC2-658D-4A87-9D2E-154B0ABE1B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 xmlns:a16="http://schemas.microsoft.com/office/drawing/2014/main" id="{796C2CE2-29C3-4EBD-A8BB-82C6CC0695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5" name="Picture 4" descr="Front steps and columns of a majestic city building">
            <a:extLst>
              <a:ext uri="{FF2B5EF4-FFF2-40B4-BE49-F238E27FC236}">
                <a16:creationId xmlns="" xmlns:a16="http://schemas.microsoft.com/office/drawing/2014/main" id="{46AC31E2-FA65-FBB4-835D-767C99811B56}"/>
              </a:ext>
            </a:extLst>
          </p:cNvPr>
          <p:cNvPicPr>
            <a:picLocks noChangeAspect="1"/>
          </p:cNvPicPr>
          <p:nvPr/>
        </p:nvPicPr>
        <p:blipFill rotWithShape="1">
          <a:blip r:embed="rId2">
            <a:duotone>
              <a:schemeClr val="accent1">
                <a:shade val="45000"/>
                <a:satMod val="135000"/>
              </a:schemeClr>
              <a:prstClr val="white"/>
            </a:duotone>
            <a:alphaModFix amt="35000"/>
          </a:blip>
          <a:srcRect b="15730"/>
          <a:stretch/>
        </p:blipFill>
        <p:spPr>
          <a:xfrm>
            <a:off x="20" y="-8877"/>
            <a:ext cx="12191980" cy="6858000"/>
          </a:xfrm>
          <a:prstGeom prst="rect">
            <a:avLst/>
          </a:prstGeom>
        </p:spPr>
      </p:pic>
      <p:sp>
        <p:nvSpPr>
          <p:cNvPr id="13" name="Graphic 11">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5" name="Graphic 10">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7" name="Graphic 12">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9" name="Straight Connector">
            <a:extLst>
              <a:ext uri="{FF2B5EF4-FFF2-40B4-BE49-F238E27FC236}">
                <a16:creationId xmlns="" xmlns:a16="http://schemas.microsoft.com/office/drawing/2014/main" id="{BF76EB78-6E9D-49A9-ADC5-7BCCD6F1FD4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23622" y="3610394"/>
            <a:ext cx="0" cy="3238728"/>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ED1DDD47-2FE4-034F-94B2-503A441B7C02}"/>
              </a:ext>
            </a:extLst>
          </p:cNvPr>
          <p:cNvSpPr>
            <a:spLocks noGrp="1"/>
          </p:cNvSpPr>
          <p:nvPr>
            <p:ph idx="1"/>
          </p:nvPr>
        </p:nvSpPr>
        <p:spPr>
          <a:xfrm>
            <a:off x="1247225" y="309716"/>
            <a:ext cx="9965433" cy="6282813"/>
          </a:xfrm>
        </p:spPr>
        <p:txBody>
          <a:bodyPr anchor="t">
            <a:normAutofit/>
          </a:bodyPr>
          <a:lstStyle/>
          <a:p>
            <a:r>
              <a:rPr lang="en-US" sz="3200" dirty="0">
                <a:solidFill>
                  <a:srgbClr val="FFFFFF"/>
                </a:solidFill>
              </a:rPr>
              <a:t>The majority of our filings are for illegal dumping crimes </a:t>
            </a:r>
          </a:p>
          <a:p>
            <a:r>
              <a:rPr lang="en-US" sz="3200" dirty="0">
                <a:solidFill>
                  <a:srgbClr val="FFFFFF"/>
                </a:solidFill>
              </a:rPr>
              <a:t>We currently have over </a:t>
            </a:r>
            <a:r>
              <a:rPr lang="en-US" sz="3200" dirty="0" smtClean="0">
                <a:solidFill>
                  <a:srgbClr val="FFFFFF"/>
                </a:solidFill>
              </a:rPr>
              <a:t>340 </a:t>
            </a:r>
            <a:r>
              <a:rPr lang="en-US" sz="3200" dirty="0">
                <a:solidFill>
                  <a:srgbClr val="FFFFFF"/>
                </a:solidFill>
              </a:rPr>
              <a:t>illegal dumping cases filed, and will likely have 50-100 additional illegal dumping cases filed by year’s end</a:t>
            </a:r>
          </a:p>
          <a:p>
            <a:r>
              <a:rPr lang="en-US" sz="3200" dirty="0">
                <a:solidFill>
                  <a:srgbClr val="FFFFFF"/>
                </a:solidFill>
              </a:rPr>
              <a:t>These are crimes committed by people often unemployed and with nonviolent criminal </a:t>
            </a:r>
            <a:r>
              <a:rPr lang="en-US" sz="3200" dirty="0" smtClean="0">
                <a:solidFill>
                  <a:srgbClr val="FFFFFF"/>
                </a:solidFill>
              </a:rPr>
              <a:t>histories.</a:t>
            </a:r>
          </a:p>
          <a:p>
            <a:r>
              <a:rPr lang="en-US" sz="3200" dirty="0" smtClean="0">
                <a:solidFill>
                  <a:srgbClr val="FFFFFF"/>
                </a:solidFill>
              </a:rPr>
              <a:t>However we also prosecute the </a:t>
            </a:r>
            <a:r>
              <a:rPr lang="en-US" sz="3200" dirty="0">
                <a:solidFill>
                  <a:srgbClr val="FFFFFF"/>
                </a:solidFill>
              </a:rPr>
              <a:t>person driving the crimes (i.e. employers</a:t>
            </a:r>
            <a:r>
              <a:rPr lang="en-US" sz="3200" dirty="0" smtClean="0">
                <a:solidFill>
                  <a:srgbClr val="FFFFFF"/>
                </a:solidFill>
              </a:rPr>
              <a:t>) who </a:t>
            </a:r>
            <a:r>
              <a:rPr lang="en-US" sz="3200" dirty="0">
                <a:solidFill>
                  <a:srgbClr val="FFFFFF"/>
                </a:solidFill>
              </a:rPr>
              <a:t>are often more </a:t>
            </a:r>
            <a:r>
              <a:rPr lang="en-US" sz="3200" dirty="0" smtClean="0">
                <a:solidFill>
                  <a:srgbClr val="FFFFFF"/>
                </a:solidFill>
              </a:rPr>
              <a:t>sophisticated, i.e. commercial dumpers </a:t>
            </a:r>
            <a:endParaRPr lang="en-US" sz="32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6617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 xmlns:a16="http://schemas.microsoft.com/office/drawing/2014/main" id="{330C0765-5A38-4A34-880C-9CC4C2E14F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5E61587-63F7-D140-ADF8-A5692979714A}"/>
              </a:ext>
            </a:extLst>
          </p:cNvPr>
          <p:cNvSpPr>
            <a:spLocks noGrp="1"/>
          </p:cNvSpPr>
          <p:nvPr>
            <p:ph type="title"/>
          </p:nvPr>
        </p:nvSpPr>
        <p:spPr>
          <a:xfrm>
            <a:off x="646103" y="381935"/>
            <a:ext cx="5908006" cy="2344840"/>
          </a:xfrm>
        </p:spPr>
        <p:txBody>
          <a:bodyPr anchor="b">
            <a:normAutofit/>
          </a:bodyPr>
          <a:lstStyle/>
          <a:p>
            <a:r>
              <a:rPr lang="en-US" sz="4700" dirty="0">
                <a:solidFill>
                  <a:srgbClr val="00D2A6"/>
                </a:solidFill>
              </a:rPr>
              <a:t>Kim Ogg’s Clean Green Pretrial Diversion Program </a:t>
            </a:r>
          </a:p>
        </p:txBody>
      </p:sp>
      <p:sp>
        <p:nvSpPr>
          <p:cNvPr id="23" name="Graphic 15">
            <a:extLst>
              <a:ext uri="{FF2B5EF4-FFF2-40B4-BE49-F238E27FC236}">
                <a16:creationId xmlns="" xmlns:a16="http://schemas.microsoft.com/office/drawing/2014/main" id="{B7DA268A-F88C-4936-8401-97C8C9861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5" name="Graphic 14">
            <a:extLst>
              <a:ext uri="{FF2B5EF4-FFF2-40B4-BE49-F238E27FC236}">
                <a16:creationId xmlns="" xmlns:a16="http://schemas.microsoft.com/office/drawing/2014/main" id="{2E48EAB8-CD1C-4BF5-A92C-BA11919E6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7" name="Graphic 16">
            <a:extLst>
              <a:ext uri="{FF2B5EF4-FFF2-40B4-BE49-F238E27FC236}">
                <a16:creationId xmlns="" xmlns:a16="http://schemas.microsoft.com/office/drawing/2014/main" id="{F66F957D-AE64-4187-90D7-B24F1CC27F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sp>
        <p:nvSpPr>
          <p:cNvPr id="3" name="Content Placeholder 2">
            <a:extLst>
              <a:ext uri="{FF2B5EF4-FFF2-40B4-BE49-F238E27FC236}">
                <a16:creationId xmlns="" xmlns:a16="http://schemas.microsoft.com/office/drawing/2014/main" id="{7BD45923-B2B7-884B-A8B1-6065E48C4D92}"/>
              </a:ext>
            </a:extLst>
          </p:cNvPr>
          <p:cNvSpPr>
            <a:spLocks noGrp="1"/>
          </p:cNvSpPr>
          <p:nvPr>
            <p:ph idx="1"/>
          </p:nvPr>
        </p:nvSpPr>
        <p:spPr>
          <a:xfrm>
            <a:off x="646103" y="3096039"/>
            <a:ext cx="5908007" cy="2888627"/>
          </a:xfrm>
        </p:spPr>
        <p:txBody>
          <a:bodyPr anchor="t">
            <a:normAutofit/>
          </a:bodyPr>
          <a:lstStyle/>
          <a:p>
            <a:pPr marL="0" indent="0">
              <a:buNone/>
            </a:pPr>
            <a:r>
              <a:rPr lang="en-US" sz="1800"/>
              <a:t>The Harris County District Attorney’s Office (HCDAO) is committed to public safety, responsible use of taxpayer money, and equal justice for all. Accordingly, this office is instituting a new policy affecting the prosecution of persons who are first-time environmental offenders for misdemeanor illegal dumping of nonhazardous solid waste as defined by Section 361 and 365 of the Texas Health and Safety Code </a:t>
            </a:r>
          </a:p>
        </p:txBody>
      </p:sp>
      <p:pic>
        <p:nvPicPr>
          <p:cNvPr id="5" name="Picture 4" descr="A group of people speaking into microphones&#10;&#10;Description automatically generated">
            <a:extLst>
              <a:ext uri="{FF2B5EF4-FFF2-40B4-BE49-F238E27FC236}">
                <a16:creationId xmlns="" xmlns:a16="http://schemas.microsoft.com/office/drawing/2014/main" id="{B4C6A21C-B3CD-E148-88D7-36EBE264D927}"/>
              </a:ext>
            </a:extLst>
          </p:cNvPr>
          <p:cNvPicPr>
            <a:picLocks noChangeAspect="1"/>
          </p:cNvPicPr>
          <p:nvPr/>
        </p:nvPicPr>
        <p:blipFill rotWithShape="1">
          <a:blip r:embed="rId2"/>
          <a:srcRect l="7253" r="36496" b="-2"/>
          <a:stretch/>
        </p:blipFill>
        <p:spPr>
          <a:xfrm>
            <a:off x="7200212" y="1974956"/>
            <a:ext cx="4009703" cy="4009710"/>
          </a:xfrm>
          <a:prstGeom prst="rect">
            <a:avLst/>
          </a:prstGeom>
        </p:spPr>
      </p:pic>
      <p:cxnSp>
        <p:nvCxnSpPr>
          <p:cNvPr id="29" name="Straight Connector 28">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0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554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2E5AE6-2F83-7F46-B341-BA68270D389D}"/>
              </a:ext>
            </a:extLst>
          </p:cNvPr>
          <p:cNvSpPr>
            <a:spLocks noGrp="1"/>
          </p:cNvSpPr>
          <p:nvPr>
            <p:ph type="title"/>
          </p:nvPr>
        </p:nvSpPr>
        <p:spPr/>
        <p:txBody>
          <a:bodyPr/>
          <a:lstStyle/>
          <a:p>
            <a:r>
              <a:rPr lang="en-US" dirty="0">
                <a:solidFill>
                  <a:srgbClr val="00D2A6"/>
                </a:solidFill>
              </a:rPr>
              <a:t>Clean &amp; Green Diversion Program </a:t>
            </a:r>
          </a:p>
        </p:txBody>
      </p:sp>
      <p:sp>
        <p:nvSpPr>
          <p:cNvPr id="3" name="Content Placeholder 2">
            <a:extLst>
              <a:ext uri="{FF2B5EF4-FFF2-40B4-BE49-F238E27FC236}">
                <a16:creationId xmlns="" xmlns:a16="http://schemas.microsoft.com/office/drawing/2014/main" id="{CBAC0FDC-FDC2-6C4A-BD1C-03E5472436B7}"/>
              </a:ext>
            </a:extLst>
          </p:cNvPr>
          <p:cNvSpPr>
            <a:spLocks noGrp="1"/>
          </p:cNvSpPr>
          <p:nvPr>
            <p:ph idx="1"/>
          </p:nvPr>
        </p:nvSpPr>
        <p:spPr/>
        <p:txBody>
          <a:bodyPr/>
          <a:lstStyle/>
          <a:p>
            <a:r>
              <a:rPr lang="en-US" dirty="0"/>
              <a:t>Currently serving ≈ </a:t>
            </a:r>
            <a:r>
              <a:rPr lang="en-US" dirty="0" smtClean="0"/>
              <a:t>16 </a:t>
            </a:r>
            <a:r>
              <a:rPr lang="en-US" dirty="0"/>
              <a:t>participants/week </a:t>
            </a:r>
          </a:p>
          <a:p>
            <a:r>
              <a:rPr lang="en-US" dirty="0" smtClean="0"/>
              <a:t>More </a:t>
            </a:r>
            <a:r>
              <a:rPr lang="en-US" dirty="0"/>
              <a:t>than 619 participants successfully completed the program last year </a:t>
            </a:r>
          </a:p>
          <a:p>
            <a:r>
              <a:rPr lang="en-US" dirty="0"/>
              <a:t>Yielded ≈ 3,700 hours of community service</a:t>
            </a:r>
          </a:p>
          <a:p>
            <a:r>
              <a:rPr lang="en-US" dirty="0"/>
              <a:t>Last year C &amp; G participants and supervisors picked up: </a:t>
            </a:r>
          </a:p>
          <a:p>
            <a:pPr lvl="1"/>
            <a:r>
              <a:rPr lang="en-US" dirty="0"/>
              <a:t>1,106 illegally disposed tires </a:t>
            </a:r>
          </a:p>
          <a:p>
            <a:pPr lvl="1"/>
            <a:r>
              <a:rPr lang="en-US" dirty="0"/>
              <a:t>1,333 litter filled trash bags </a:t>
            </a:r>
          </a:p>
          <a:p>
            <a:pPr lvl="1"/>
            <a:r>
              <a:rPr lang="en-US" dirty="0"/>
              <a:t>68 mattresses and 168 furniture items </a:t>
            </a:r>
          </a:p>
          <a:p>
            <a:endParaRPr lang="en-US" dirty="0"/>
          </a:p>
        </p:txBody>
      </p:sp>
    </p:spTree>
    <p:extLst>
      <p:ext uri="{BB962C8B-B14F-4D97-AF65-F5344CB8AC3E}">
        <p14:creationId xmlns:p14="http://schemas.microsoft.com/office/powerpoint/2010/main" val="2264544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9F78D8-C2AF-6B4B-B00F-F6CBE4C28C41}"/>
              </a:ext>
            </a:extLst>
          </p:cNvPr>
          <p:cNvSpPr>
            <a:spLocks noGrp="1"/>
          </p:cNvSpPr>
          <p:nvPr>
            <p:ph type="title"/>
          </p:nvPr>
        </p:nvSpPr>
        <p:spPr>
          <a:xfrm>
            <a:off x="838200" y="365125"/>
            <a:ext cx="5245100" cy="1325563"/>
          </a:xfrm>
        </p:spPr>
        <p:txBody>
          <a:bodyPr/>
          <a:lstStyle/>
          <a:p>
            <a:pPr algn="ctr"/>
            <a:r>
              <a:rPr lang="en-US" dirty="0"/>
              <a:t>Before </a:t>
            </a:r>
          </a:p>
        </p:txBody>
      </p:sp>
      <p:pic>
        <p:nvPicPr>
          <p:cNvPr id="5" name="Content Placeholder 4">
            <a:extLst>
              <a:ext uri="{FF2B5EF4-FFF2-40B4-BE49-F238E27FC236}">
                <a16:creationId xmlns="" xmlns:a16="http://schemas.microsoft.com/office/drawing/2014/main" id="{2485893B-C5C3-DE49-9AE6-575EAE98C639}"/>
              </a:ext>
            </a:extLst>
          </p:cNvPr>
          <p:cNvPicPr>
            <a:picLocks noGrp="1" noChangeAspect="1"/>
          </p:cNvPicPr>
          <p:nvPr>
            <p:ph idx="1"/>
          </p:nvPr>
        </p:nvPicPr>
        <p:blipFill>
          <a:blip r:embed="rId2"/>
          <a:stretch>
            <a:fillRect/>
          </a:stretch>
        </p:blipFill>
        <p:spPr>
          <a:xfrm>
            <a:off x="850900" y="2001044"/>
            <a:ext cx="5245100" cy="3543300"/>
          </a:xfrm>
        </p:spPr>
      </p:pic>
      <p:pic>
        <p:nvPicPr>
          <p:cNvPr id="7" name="Picture 6" descr="A grass field and a street sign&#10;&#10;Description automatically generated">
            <a:extLst>
              <a:ext uri="{FF2B5EF4-FFF2-40B4-BE49-F238E27FC236}">
                <a16:creationId xmlns="" xmlns:a16="http://schemas.microsoft.com/office/drawing/2014/main" id="{D8C9E0F3-C699-3C45-935C-E5C2E1A8F9EA}"/>
              </a:ext>
            </a:extLst>
          </p:cNvPr>
          <p:cNvPicPr>
            <a:picLocks noChangeAspect="1"/>
          </p:cNvPicPr>
          <p:nvPr/>
        </p:nvPicPr>
        <p:blipFill>
          <a:blip r:embed="rId3"/>
          <a:stretch>
            <a:fillRect/>
          </a:stretch>
        </p:blipFill>
        <p:spPr>
          <a:xfrm>
            <a:off x="6456363" y="2001044"/>
            <a:ext cx="5194300" cy="3543300"/>
          </a:xfrm>
          <a:prstGeom prst="rect">
            <a:avLst/>
          </a:prstGeom>
        </p:spPr>
      </p:pic>
      <p:sp>
        <p:nvSpPr>
          <p:cNvPr id="8" name="TextBox 7">
            <a:extLst>
              <a:ext uri="{FF2B5EF4-FFF2-40B4-BE49-F238E27FC236}">
                <a16:creationId xmlns="" xmlns:a16="http://schemas.microsoft.com/office/drawing/2014/main" id="{61C83CFA-5844-1C45-BF6A-3BA4E6789F60}"/>
              </a:ext>
            </a:extLst>
          </p:cNvPr>
          <p:cNvSpPr txBox="1"/>
          <p:nvPr/>
        </p:nvSpPr>
        <p:spPr>
          <a:xfrm>
            <a:off x="6456363" y="643185"/>
            <a:ext cx="4491037" cy="769441"/>
          </a:xfrm>
          <a:prstGeom prst="rect">
            <a:avLst/>
          </a:prstGeom>
          <a:noFill/>
        </p:spPr>
        <p:txBody>
          <a:bodyPr wrap="square" rtlCol="0">
            <a:spAutoFit/>
          </a:bodyPr>
          <a:lstStyle/>
          <a:p>
            <a:pPr algn="ctr"/>
            <a:r>
              <a:rPr lang="en-US" sz="4400" dirty="0">
                <a:latin typeface="+mj-lt"/>
              </a:rPr>
              <a:t>After</a:t>
            </a:r>
          </a:p>
        </p:txBody>
      </p:sp>
      <p:sp>
        <p:nvSpPr>
          <p:cNvPr id="9" name="Right Arrow 8">
            <a:extLst>
              <a:ext uri="{FF2B5EF4-FFF2-40B4-BE49-F238E27FC236}">
                <a16:creationId xmlns="" xmlns:a16="http://schemas.microsoft.com/office/drawing/2014/main" id="{D2DB06D7-8C61-EA4B-A09E-FA9FE2898DA2}"/>
              </a:ext>
            </a:extLst>
          </p:cNvPr>
          <p:cNvSpPr/>
          <p:nvPr/>
        </p:nvSpPr>
        <p:spPr>
          <a:xfrm>
            <a:off x="5465764" y="784223"/>
            <a:ext cx="1285875" cy="529433"/>
          </a:xfrm>
          <a:prstGeom prst="rightArrow">
            <a:avLst/>
          </a:prstGeom>
          <a:solidFill>
            <a:srgbClr val="00D2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D2A6"/>
              </a:solidFill>
            </a:endParaRPr>
          </a:p>
        </p:txBody>
      </p:sp>
    </p:spTree>
    <p:extLst>
      <p:ext uri="{BB962C8B-B14F-4D97-AF65-F5344CB8AC3E}">
        <p14:creationId xmlns:p14="http://schemas.microsoft.com/office/powerpoint/2010/main" val="194467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CE3C5560-7A9C-489F-9148-18C5E1D0F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AE3D5CC-5AAF-834D-ACE7-8FC40A69B542}"/>
              </a:ext>
            </a:extLst>
          </p:cNvPr>
          <p:cNvSpPr>
            <a:spLocks noGrp="1"/>
          </p:cNvSpPr>
          <p:nvPr>
            <p:ph type="title"/>
          </p:nvPr>
        </p:nvSpPr>
        <p:spPr>
          <a:xfrm>
            <a:off x="1578043" y="590062"/>
            <a:ext cx="5309140" cy="2838938"/>
          </a:xfrm>
        </p:spPr>
        <p:txBody>
          <a:bodyPr vert="horz" lIns="91440" tIns="45720" rIns="91440" bIns="45720" rtlCol="0" anchor="b">
            <a:normAutofit/>
          </a:bodyPr>
          <a:lstStyle/>
          <a:p>
            <a:r>
              <a:rPr lang="en-US" sz="5400" b="1" i="0" kern="1200" cap="all" baseline="0">
                <a:solidFill>
                  <a:schemeClr val="bg1"/>
                </a:solidFill>
                <a:latin typeface="+mj-lt"/>
                <a:ea typeface="+mj-ea"/>
                <a:cs typeface="+mj-cs"/>
              </a:rPr>
              <a:t>Used Oil Violations</a:t>
            </a:r>
          </a:p>
        </p:txBody>
      </p:sp>
      <p:sp>
        <p:nvSpPr>
          <p:cNvPr id="13" name="!!plus graphic">
            <a:extLst>
              <a:ext uri="{FF2B5EF4-FFF2-40B4-BE49-F238E27FC236}">
                <a16:creationId xmlns=""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5" name="!!dot graphic">
            <a:extLst>
              <a:ext uri="{FF2B5EF4-FFF2-40B4-BE49-F238E27FC236}">
                <a16:creationId xmlns=""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7" name="!!circle graphic">
            <a:extLst>
              <a:ext uri="{FF2B5EF4-FFF2-40B4-BE49-F238E27FC236}">
                <a16:creationId xmlns=""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19" name="!!Straight Connector">
            <a:extLst>
              <a:ext uri="{FF2B5EF4-FFF2-40B4-BE49-F238E27FC236}">
                <a16:creationId xmlns=""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301262"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 xmlns:a16="http://schemas.microsoft.com/office/drawing/2014/main" id="{508BEF50-7B1E-49A4-BC19-5F4F1D755E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flipH="1">
            <a:off x="10836425" y="5436655"/>
            <a:ext cx="151536" cy="151536"/>
          </a:xfrm>
          <a:prstGeom prst="rect">
            <a:avLst/>
          </a:prstGeom>
        </p:spPr>
      </p:pic>
      <p:pic>
        <p:nvPicPr>
          <p:cNvPr id="23" name="Graphic 22">
            <a:extLst>
              <a:ext uri="{FF2B5EF4-FFF2-40B4-BE49-F238E27FC236}">
                <a16:creationId xmlns="" xmlns:a16="http://schemas.microsoft.com/office/drawing/2014/main" id="{3FBAD350-5664-4811-A208-657FB882D35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flipH="1">
            <a:off x="11245175" y="5896734"/>
            <a:ext cx="108625" cy="108625"/>
          </a:xfrm>
          <a:prstGeom prst="rect">
            <a:avLst/>
          </a:prstGeom>
        </p:spPr>
      </p:pic>
      <p:pic>
        <p:nvPicPr>
          <p:cNvPr id="25" name="Graphic 24">
            <a:extLst>
              <a:ext uri="{FF2B5EF4-FFF2-40B4-BE49-F238E27FC236}">
                <a16:creationId xmlns="" xmlns:a16="http://schemas.microsoft.com/office/drawing/2014/main" id="{C39ADB8F-D187-49D7-BDCF-C1B6DC7270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flipH="1">
            <a:off x="10554288" y="6038004"/>
            <a:ext cx="95759" cy="95759"/>
          </a:xfrm>
          <a:prstGeom prst="rect">
            <a:avLst/>
          </a:prstGeom>
        </p:spPr>
      </p:pic>
      <p:pic>
        <p:nvPicPr>
          <p:cNvPr id="4" name="Content Placeholder 3">
            <a:extLst>
              <a:ext uri="{FF2B5EF4-FFF2-40B4-BE49-F238E27FC236}">
                <a16:creationId xmlns="" xmlns:a16="http://schemas.microsoft.com/office/drawing/2014/main" id="{141AF8CF-A874-CA41-9555-5A780874857C}"/>
              </a:ext>
            </a:extLst>
          </p:cNvPr>
          <p:cNvPicPr>
            <a:picLocks noGrp="1" noChangeAspect="1"/>
          </p:cNvPicPr>
          <p:nvPr>
            <p:ph idx="1"/>
          </p:nvPr>
        </p:nvPicPr>
        <p:blipFill rotWithShape="1">
          <a:blip r:embed="rId8"/>
          <a:srcRect l="4412" r="26296" b="1"/>
          <a:stretch/>
        </p:blipFill>
        <p:spPr>
          <a:xfrm>
            <a:off x="6740358" y="1606411"/>
            <a:ext cx="5451642" cy="5251590"/>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Tree>
    <p:extLst>
      <p:ext uri="{BB962C8B-B14F-4D97-AF65-F5344CB8AC3E}">
        <p14:creationId xmlns:p14="http://schemas.microsoft.com/office/powerpoint/2010/main" val="3482894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1A490C-B14E-4640-838C-D65F1EAEB7BD}"/>
              </a:ext>
            </a:extLst>
          </p:cNvPr>
          <p:cNvSpPr>
            <a:spLocks noGrp="1"/>
          </p:cNvSpPr>
          <p:nvPr>
            <p:ph type="title"/>
          </p:nvPr>
        </p:nvSpPr>
        <p:spPr/>
        <p:txBody>
          <a:bodyPr/>
          <a:lstStyle/>
          <a:p>
            <a:r>
              <a:rPr lang="en-US" dirty="0"/>
              <a:t>The Law………. </a:t>
            </a:r>
          </a:p>
        </p:txBody>
      </p:sp>
      <p:sp>
        <p:nvSpPr>
          <p:cNvPr id="3" name="Content Placeholder 2">
            <a:extLst>
              <a:ext uri="{FF2B5EF4-FFF2-40B4-BE49-F238E27FC236}">
                <a16:creationId xmlns="" xmlns:a16="http://schemas.microsoft.com/office/drawing/2014/main" id="{60C6B08A-9775-C041-8851-494994FB6FE3}"/>
              </a:ext>
            </a:extLst>
          </p:cNvPr>
          <p:cNvSpPr>
            <a:spLocks noGrp="1"/>
          </p:cNvSpPr>
          <p:nvPr>
            <p:ph idx="1"/>
          </p:nvPr>
        </p:nvSpPr>
        <p:spPr/>
        <p:txBody>
          <a:bodyPr>
            <a:normAutofit fontScale="55000" lnSpcReduction="20000"/>
          </a:bodyPr>
          <a:lstStyle/>
          <a:p>
            <a:r>
              <a:rPr lang="en-US" dirty="0"/>
              <a:t>Sec 7.176 </a:t>
            </a:r>
            <a:r>
              <a:rPr lang="en-US" b="1" u="sng" dirty="0"/>
              <a:t>VIOLATIONS RELATED TO THE HANDLING OF USED OIL.</a:t>
            </a:r>
            <a:r>
              <a:rPr lang="en-US" b="1" dirty="0"/>
              <a:t> </a:t>
            </a:r>
            <a:r>
              <a:rPr lang="en-US" dirty="0"/>
              <a:t>(a) A person commits an offense if the person: </a:t>
            </a:r>
          </a:p>
          <a:p>
            <a:pPr lvl="1"/>
            <a:r>
              <a:rPr lang="en-US" dirty="0"/>
              <a:t>(1) intentionally discharges used oil into </a:t>
            </a:r>
          </a:p>
          <a:p>
            <a:pPr lvl="2"/>
            <a:r>
              <a:rPr lang="en-US" dirty="0"/>
              <a:t>(A) a </a:t>
            </a:r>
            <a:r>
              <a:rPr lang="en-US" b="1" dirty="0"/>
              <a:t>sewer </a:t>
            </a:r>
            <a:r>
              <a:rPr lang="en-US" dirty="0"/>
              <a:t>or </a:t>
            </a:r>
            <a:r>
              <a:rPr lang="en-US" b="1" dirty="0"/>
              <a:t>septic tank</a:t>
            </a:r>
            <a:r>
              <a:rPr lang="en-US" dirty="0"/>
              <a:t>; or </a:t>
            </a:r>
          </a:p>
          <a:p>
            <a:pPr lvl="2"/>
            <a:r>
              <a:rPr lang="en-US" dirty="0"/>
              <a:t>(B) a </a:t>
            </a:r>
            <a:r>
              <a:rPr lang="en-US" b="1" dirty="0"/>
              <a:t>drainage system</a:t>
            </a:r>
            <a:r>
              <a:rPr lang="en-US" dirty="0"/>
              <a:t>, </a:t>
            </a:r>
            <a:r>
              <a:rPr lang="en-US" b="1" dirty="0"/>
              <a:t>surface water or groundwater</a:t>
            </a:r>
            <a:r>
              <a:rPr lang="en-US" dirty="0"/>
              <a:t>, </a:t>
            </a:r>
            <a:r>
              <a:rPr lang="en-US" b="1" dirty="0"/>
              <a:t>a watercourse</a:t>
            </a:r>
            <a:r>
              <a:rPr lang="en-US" dirty="0"/>
              <a:t>, or </a:t>
            </a:r>
            <a:r>
              <a:rPr lang="en-US" b="1" dirty="0"/>
              <a:t>marine water </a:t>
            </a:r>
            <a:r>
              <a:rPr lang="en-US" dirty="0"/>
              <a:t>unless the concentration of used oil in the waste stream resulting from the discharge as it enters water in the state is </a:t>
            </a:r>
            <a:r>
              <a:rPr lang="en-US" b="1" dirty="0"/>
              <a:t>less than 15 parts per million following the discharge and the person is authorized to discharge storm water under a general permit </a:t>
            </a:r>
            <a:r>
              <a:rPr lang="en-US" dirty="0"/>
              <a:t>under Sec. 26.040</a:t>
            </a:r>
          </a:p>
          <a:p>
            <a:pPr lvl="1"/>
            <a:r>
              <a:rPr lang="en-US" dirty="0"/>
              <a:t>(2) </a:t>
            </a:r>
            <a:r>
              <a:rPr lang="en-US" b="1" dirty="0"/>
              <a:t>knowingly mixes or comingles used oil with solid waste that is to be disposed of in landfills or directly disposes of used oil on land or in landfills, </a:t>
            </a:r>
            <a:r>
              <a:rPr lang="en-US" dirty="0"/>
              <a:t>unless the mixing or comingling of used oil with solid waste that is to be disposed of in landfills is incident to and the unavoidable result of the dismantling or mechanical shredding of motor vehicles, appliance, or other items of scrap, used, or obsolete metals; </a:t>
            </a:r>
          </a:p>
          <a:p>
            <a:pPr lvl="1"/>
            <a:r>
              <a:rPr lang="en-US" dirty="0"/>
              <a:t>(3) knowingly transports, treats, stores, disposes of, recycles, causes to be transported, or otherwise handles any used oil within the state: </a:t>
            </a:r>
          </a:p>
          <a:p>
            <a:pPr lvl="2"/>
            <a:r>
              <a:rPr lang="en-US" dirty="0"/>
              <a:t>(A) </a:t>
            </a:r>
            <a:r>
              <a:rPr lang="en-US" b="1" dirty="0"/>
              <a:t>in violation of standards for the management of used oil</a:t>
            </a:r>
            <a:r>
              <a:rPr lang="en-US" dirty="0"/>
              <a:t>; or </a:t>
            </a:r>
          </a:p>
          <a:p>
            <a:pPr lvl="2"/>
            <a:r>
              <a:rPr lang="en-US" dirty="0"/>
              <a:t>(B) without first complying with the </a:t>
            </a:r>
            <a:r>
              <a:rPr lang="en-US" b="1" dirty="0"/>
              <a:t>registration requirements of Chapter 371, Health and Safety Code, </a:t>
            </a:r>
            <a:r>
              <a:rPr lang="en-US" dirty="0"/>
              <a:t>and rules adopted under that chapter;</a:t>
            </a:r>
          </a:p>
          <a:p>
            <a:pPr lvl="1"/>
            <a:r>
              <a:rPr lang="en-US" dirty="0"/>
              <a:t>(4) </a:t>
            </a:r>
            <a:r>
              <a:rPr lang="en-US" b="1" dirty="0"/>
              <a:t>intentionally applies used oil to roads or land for dust suppression, weed abatement, or other similar uses </a:t>
            </a:r>
            <a:r>
              <a:rPr lang="en-US" dirty="0"/>
              <a:t>that introduce used oil into the environment;</a:t>
            </a:r>
          </a:p>
          <a:p>
            <a:pPr lvl="1"/>
            <a:r>
              <a:rPr lang="en-US" dirty="0"/>
              <a:t>(5) violates an order of the commission to cease and desist an activity prohibited by this section or a rule applicable to the prohibited activity; or </a:t>
            </a:r>
          </a:p>
          <a:p>
            <a:pPr lvl="1"/>
            <a:r>
              <a:rPr lang="en-US" dirty="0"/>
              <a:t>(6) </a:t>
            </a:r>
            <a:r>
              <a:rPr lang="en-US" b="1" dirty="0"/>
              <a:t>intentionally makes a false statement or representation in an application, label, manifest, record, report, permit, or other document filed, maintain, or used for purposes of program compliance</a:t>
            </a:r>
          </a:p>
          <a:p>
            <a:r>
              <a:rPr lang="en-US" dirty="0"/>
              <a:t>(b) It is an exception to the application of this section that a person </a:t>
            </a:r>
            <a:r>
              <a:rPr lang="en-US" b="1" dirty="0"/>
              <a:t>unknowingly</a:t>
            </a:r>
            <a:r>
              <a:rPr lang="en-US" dirty="0"/>
              <a:t> disposes into the environment any used oil that has not been properly segregated or separated by the generator from other solid wastes… </a:t>
            </a:r>
          </a:p>
          <a:p>
            <a:pPr lvl="1"/>
            <a:endParaRPr lang="en-US" b="1" dirty="0"/>
          </a:p>
        </p:txBody>
      </p:sp>
    </p:spTree>
    <p:extLst>
      <p:ext uri="{BB962C8B-B14F-4D97-AF65-F5344CB8AC3E}">
        <p14:creationId xmlns:p14="http://schemas.microsoft.com/office/powerpoint/2010/main" val="351454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25D524-66CD-4640-8C96-06BE3C96A50E}"/>
              </a:ext>
            </a:extLst>
          </p:cNvPr>
          <p:cNvSpPr>
            <a:spLocks noGrp="1"/>
          </p:cNvSpPr>
          <p:nvPr>
            <p:ph type="title"/>
          </p:nvPr>
        </p:nvSpPr>
        <p:spPr/>
        <p:txBody>
          <a:bodyPr/>
          <a:lstStyle/>
          <a:p>
            <a:r>
              <a:rPr lang="en-US" dirty="0"/>
              <a:t>“in violation of standards or rules for the management of used oil” </a:t>
            </a:r>
          </a:p>
        </p:txBody>
      </p:sp>
      <p:sp>
        <p:nvSpPr>
          <p:cNvPr id="3" name="Content Placeholder 2">
            <a:extLst>
              <a:ext uri="{FF2B5EF4-FFF2-40B4-BE49-F238E27FC236}">
                <a16:creationId xmlns="" xmlns:a16="http://schemas.microsoft.com/office/drawing/2014/main" id="{5B61E2A3-7C6F-C144-B4CB-E07278FD9AB8}"/>
              </a:ext>
            </a:extLst>
          </p:cNvPr>
          <p:cNvSpPr>
            <a:spLocks noGrp="1"/>
          </p:cNvSpPr>
          <p:nvPr>
            <p:ph idx="1"/>
          </p:nvPr>
        </p:nvSpPr>
        <p:spPr/>
        <p:txBody>
          <a:bodyPr>
            <a:normAutofit fontScale="62500" lnSpcReduction="20000"/>
          </a:bodyPr>
          <a:lstStyle/>
          <a:p>
            <a:r>
              <a:rPr lang="en-US" dirty="0"/>
              <a:t>30 TAC § 324.6 – 40 CFR § 279.22(d) </a:t>
            </a:r>
          </a:p>
          <a:p>
            <a:r>
              <a:rPr lang="en-US" dirty="0"/>
              <a:t>The commission incorporates by reference rules </a:t>
            </a:r>
            <a:r>
              <a:rPr lang="en-US" b="1" dirty="0"/>
              <a:t>for used oil generators </a:t>
            </a:r>
            <a:r>
              <a:rPr lang="en-US" dirty="0"/>
              <a:t>in 40 Code of Federal Regulations Part 279, particularly Subpart C </a:t>
            </a:r>
          </a:p>
          <a:p>
            <a:r>
              <a:rPr lang="en-US" dirty="0"/>
              <a:t>A person or entity that services equipment involving removal of used oil from the site in quantities less than or equal to 55 gallons may choose to be the generator. If the service company removing the used oil from equipment does not assume generator responsibility, the site owner or operator will remain the generator </a:t>
            </a:r>
          </a:p>
          <a:p>
            <a:r>
              <a:rPr lang="en-US" b="1" u="sng" dirty="0"/>
              <a:t>40 C.F.R. § 279.20 Applicability  </a:t>
            </a:r>
          </a:p>
          <a:p>
            <a:pPr lvl="1"/>
            <a:r>
              <a:rPr lang="en-US" dirty="0"/>
              <a:t>(a) … </a:t>
            </a:r>
            <a:r>
              <a:rPr lang="en-US" b="1" dirty="0"/>
              <a:t>A used oil generator is any person, by site, whose act or process produces used oil or whose act first causes used oil to become subject to regulation.</a:t>
            </a:r>
            <a:endParaRPr lang="en-US" dirty="0"/>
          </a:p>
          <a:p>
            <a:pPr lvl="1"/>
            <a:r>
              <a:rPr lang="en-US" dirty="0"/>
              <a:t>EXCEPTIONS: </a:t>
            </a:r>
          </a:p>
          <a:p>
            <a:pPr lvl="2"/>
            <a:r>
              <a:rPr lang="en-US" dirty="0"/>
              <a:t>(1) </a:t>
            </a:r>
            <a:r>
              <a:rPr lang="en-US" b="1" dirty="0"/>
              <a:t>Household “do-it-yourselfer” used oil generators are not subject to regulation under this part </a:t>
            </a:r>
          </a:p>
          <a:p>
            <a:pPr lvl="2"/>
            <a:r>
              <a:rPr lang="en-US" dirty="0"/>
              <a:t>(2) </a:t>
            </a:r>
            <a:r>
              <a:rPr lang="en-US" b="1" dirty="0"/>
              <a:t>Vessels at sea or at port are not subject to this subpart. </a:t>
            </a:r>
            <a:r>
              <a:rPr lang="en-US" dirty="0"/>
              <a:t>For purposes of this subpart, used oil produced on vessels from normal shipboard operations is considered to be generated at the time it is transported ashore. The owner or operator of the vessel and the person(s) removing or accepting used from vessel are co-generators of the used oil … </a:t>
            </a:r>
          </a:p>
          <a:p>
            <a:pPr lvl="2"/>
            <a:r>
              <a:rPr lang="en-US" dirty="0"/>
              <a:t>(3) </a:t>
            </a:r>
            <a:r>
              <a:rPr lang="en-US" b="1" dirty="0"/>
              <a:t>Diesel fuel. </a:t>
            </a:r>
            <a:r>
              <a:rPr lang="en-US" dirty="0"/>
              <a:t>Mixtures of used oil and diesel fuel mixed by the generator of used oil for use in the generator’s own vehicles are not subject to this part once the used oil and the diesel fuel have been mixed up. Prior to mixing, the used oil fuel is subject to the requirements of this subpart. </a:t>
            </a:r>
          </a:p>
          <a:p>
            <a:pPr lvl="2"/>
            <a:r>
              <a:rPr lang="en-US" dirty="0"/>
              <a:t>(4) </a:t>
            </a:r>
            <a:r>
              <a:rPr lang="en-US" b="1" dirty="0"/>
              <a:t>Farmers. </a:t>
            </a:r>
            <a:r>
              <a:rPr lang="en-US" dirty="0"/>
              <a:t>Farmers who generate an average of 25 gallons per month or less of used oil from vehicles or machinery used on the farm in a calendar year are not subject to the requirements of this part. </a:t>
            </a:r>
          </a:p>
        </p:txBody>
      </p:sp>
    </p:spTree>
    <p:extLst>
      <p:ext uri="{BB962C8B-B14F-4D97-AF65-F5344CB8AC3E}">
        <p14:creationId xmlns:p14="http://schemas.microsoft.com/office/powerpoint/2010/main" val="1110827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B3F425-784D-144F-818D-4E55997B40D3}"/>
              </a:ext>
            </a:extLst>
          </p:cNvPr>
          <p:cNvSpPr>
            <a:spLocks noGrp="1"/>
          </p:cNvSpPr>
          <p:nvPr>
            <p:ph type="title"/>
          </p:nvPr>
        </p:nvSpPr>
        <p:spPr/>
        <p:txBody>
          <a:bodyPr/>
          <a:lstStyle/>
          <a:p>
            <a:r>
              <a:rPr lang="en-US" u="sng" dirty="0"/>
              <a:t>40 CFR § 279.22 Used oil storage. </a:t>
            </a:r>
          </a:p>
        </p:txBody>
      </p:sp>
      <p:sp>
        <p:nvSpPr>
          <p:cNvPr id="3" name="Content Placeholder 2">
            <a:extLst>
              <a:ext uri="{FF2B5EF4-FFF2-40B4-BE49-F238E27FC236}">
                <a16:creationId xmlns="" xmlns:a16="http://schemas.microsoft.com/office/drawing/2014/main" id="{88D5A13F-FC8D-ED4D-BA57-B4EB32F92F2A}"/>
              </a:ext>
            </a:extLst>
          </p:cNvPr>
          <p:cNvSpPr>
            <a:spLocks noGrp="1"/>
          </p:cNvSpPr>
          <p:nvPr>
            <p:ph idx="1"/>
          </p:nvPr>
        </p:nvSpPr>
        <p:spPr>
          <a:xfrm>
            <a:off x="666750" y="1582737"/>
            <a:ext cx="11106150" cy="5032375"/>
          </a:xfrm>
        </p:spPr>
        <p:txBody>
          <a:bodyPr>
            <a:normAutofit fontScale="62500" lnSpcReduction="20000"/>
          </a:bodyPr>
          <a:lstStyle/>
          <a:p>
            <a:r>
              <a:rPr lang="en-US" dirty="0"/>
              <a:t>Used oil generators are subject to all applicable Spill Prevention, Control and Countermeasures (40 CFR part 112) in addition to the requirements of this Subpart. Used oil generators are also subject to the Underground Storage Tank (40 CFR part 280) standards for used oil stored in underground tanks whether or not the used oil exhibits any characteristics of hazardous waste, in addition to the requirements of this subpart.</a:t>
            </a:r>
          </a:p>
          <a:p>
            <a:pPr lvl="1"/>
            <a:r>
              <a:rPr lang="en-US" dirty="0"/>
              <a:t>(a) </a:t>
            </a:r>
            <a:r>
              <a:rPr lang="en-US" b="1" dirty="0"/>
              <a:t>Storage units. </a:t>
            </a:r>
            <a:r>
              <a:rPr lang="en-US" dirty="0"/>
              <a:t>Used oil generators shall not store used oil in units other than tanks, containers, or units subject to regulation under part 264 or 265 of this chapter </a:t>
            </a:r>
          </a:p>
          <a:p>
            <a:pPr lvl="1"/>
            <a:r>
              <a:rPr lang="en-US" b="1" dirty="0"/>
              <a:t>(</a:t>
            </a:r>
            <a:r>
              <a:rPr lang="en-US" dirty="0"/>
              <a:t>b) </a:t>
            </a:r>
            <a:r>
              <a:rPr lang="en-US" b="1" dirty="0"/>
              <a:t>Condition of units. </a:t>
            </a:r>
            <a:r>
              <a:rPr lang="en-US" dirty="0"/>
              <a:t>Containers and above ground takes used to store used oil at generator facilities must be: </a:t>
            </a:r>
          </a:p>
          <a:p>
            <a:pPr lvl="2"/>
            <a:r>
              <a:rPr lang="en-US" b="1" dirty="0"/>
              <a:t>(1)  In good condition </a:t>
            </a:r>
            <a:r>
              <a:rPr lang="en-US" dirty="0"/>
              <a:t>(no severe rusting, apparent structural defects or deterioration); and </a:t>
            </a:r>
          </a:p>
          <a:p>
            <a:pPr lvl="2"/>
            <a:r>
              <a:rPr lang="en-US" b="1" dirty="0"/>
              <a:t>(2) Not leaking (no visible leaks).</a:t>
            </a:r>
          </a:p>
          <a:p>
            <a:pPr lvl="1"/>
            <a:r>
              <a:rPr lang="en-US" dirty="0"/>
              <a:t>(c) </a:t>
            </a:r>
            <a:r>
              <a:rPr lang="en-US" b="1" dirty="0"/>
              <a:t>Labels </a:t>
            </a:r>
          </a:p>
          <a:p>
            <a:pPr lvl="2"/>
            <a:r>
              <a:rPr lang="en-US" dirty="0"/>
              <a:t>(1) Containers and aboveground tanks used to store used oil at generator facilities must be labeled or marked clearly with the words “Used Oil.” </a:t>
            </a:r>
          </a:p>
          <a:p>
            <a:pPr lvl="2"/>
            <a:r>
              <a:rPr lang="en-US" dirty="0"/>
              <a:t>(2) Fill pipes used to transfer used oil into underground storage tanks at generator facilities must be labelled or marked clearly with the words “Used Oil.” </a:t>
            </a:r>
          </a:p>
          <a:p>
            <a:pPr lvl="1"/>
            <a:r>
              <a:rPr lang="en-US" dirty="0"/>
              <a:t>(d) </a:t>
            </a:r>
            <a:r>
              <a:rPr lang="en-US" b="1" dirty="0"/>
              <a:t>Response to releases. </a:t>
            </a:r>
            <a:r>
              <a:rPr lang="en-US" dirty="0"/>
              <a:t>Upon detection of a release of used oil to the environment that is not subject to the requirements of part 280, subpart F of this chapter and which has occurred after the effective date of the recycled used oil management program in effect in the State in which the release is located, a generator must perform the following cleanup steps: </a:t>
            </a:r>
          </a:p>
          <a:p>
            <a:pPr lvl="2"/>
            <a:r>
              <a:rPr lang="en-US" dirty="0"/>
              <a:t>(1) Stop the release</a:t>
            </a:r>
          </a:p>
          <a:p>
            <a:pPr lvl="2"/>
            <a:r>
              <a:rPr lang="en-US" dirty="0"/>
              <a:t>(2) Contain the released oil; </a:t>
            </a:r>
          </a:p>
          <a:p>
            <a:pPr lvl="2"/>
            <a:r>
              <a:rPr lang="en-US" dirty="0"/>
              <a:t>(3) Clean  up and manage properly the released used oil and  other materials; and </a:t>
            </a:r>
          </a:p>
          <a:p>
            <a:pPr lvl="2"/>
            <a:r>
              <a:rPr lang="en-US" dirty="0"/>
              <a:t>(4) If necessary , repair or replace any leaking used oil storage containers or tanks prior to returning them to service </a:t>
            </a:r>
          </a:p>
        </p:txBody>
      </p:sp>
    </p:spTree>
    <p:extLst>
      <p:ext uri="{BB962C8B-B14F-4D97-AF65-F5344CB8AC3E}">
        <p14:creationId xmlns:p14="http://schemas.microsoft.com/office/powerpoint/2010/main" val="1729604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4" name="Content Placeholder 3">
            <a:extLst>
              <a:ext uri="{FF2B5EF4-FFF2-40B4-BE49-F238E27FC236}">
                <a16:creationId xmlns="" xmlns:a16="http://schemas.microsoft.com/office/drawing/2014/main" id="{FBE9EE7C-4E8A-CD44-A37F-02AF99E3C3CF}"/>
              </a:ext>
            </a:extLst>
          </p:cNvPr>
          <p:cNvPicPr>
            <a:picLocks noGrp="1" noChangeAspect="1"/>
          </p:cNvPicPr>
          <p:nvPr>
            <p:ph idx="1"/>
          </p:nvPr>
        </p:nvPicPr>
        <p:blipFill rotWithShape="1">
          <a:blip r:embed="rId2"/>
          <a:srcRect t="15413"/>
          <a:stretch/>
        </p:blipFill>
        <p:spPr>
          <a:xfrm>
            <a:off x="20" y="10"/>
            <a:ext cx="12191980" cy="6857990"/>
          </a:xfrm>
          <a:prstGeom prst="rect">
            <a:avLst/>
          </a:prstGeom>
        </p:spPr>
      </p:pic>
      <p:sp>
        <p:nvSpPr>
          <p:cNvPr id="13" name="Rectangle 12">
            <a:extLst>
              <a:ext uri="{FF2B5EF4-FFF2-40B4-BE49-F238E27FC236}">
                <a16:creationId xmlns="" xmlns:a16="http://schemas.microsoft.com/office/drawing/2014/main" id="{A44CD100-6267-4E62-AA64-2182A3A6A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8D7064EF-1467-A841-9E9F-A002F1E18EB1}"/>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5400" b="1" i="0" kern="1200" cap="all" baseline="0">
                <a:solidFill>
                  <a:schemeClr val="tx1"/>
                </a:solidFill>
                <a:latin typeface="+mj-lt"/>
                <a:ea typeface="+mj-ea"/>
                <a:cs typeface="+mj-cs"/>
              </a:rPr>
              <a:t>Outdoor Burning </a:t>
            </a:r>
          </a:p>
        </p:txBody>
      </p:sp>
    </p:spTree>
    <p:extLst>
      <p:ext uri="{BB962C8B-B14F-4D97-AF65-F5344CB8AC3E}">
        <p14:creationId xmlns:p14="http://schemas.microsoft.com/office/powerpoint/2010/main" val="55125524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 xmlns:a16="http://schemas.microsoft.com/office/drawing/2014/main" id="{6B357BC8-2196-614E-82DB-F960CA08E5AD}"/>
              </a:ext>
            </a:extLst>
          </p:cNvPr>
          <p:cNvSpPr>
            <a:spLocks noGrp="1"/>
          </p:cNvSpPr>
          <p:nvPr>
            <p:ph type="title"/>
          </p:nvPr>
        </p:nvSpPr>
        <p:spPr>
          <a:xfrm>
            <a:off x="1245072" y="1289765"/>
            <a:ext cx="3651101" cy="4270963"/>
          </a:xfrm>
        </p:spPr>
        <p:txBody>
          <a:bodyPr anchor="ctr">
            <a:normAutofit/>
          </a:bodyPr>
          <a:lstStyle/>
          <a:p>
            <a:pPr algn="ctr"/>
            <a:r>
              <a:rPr lang="en-US" sz="5000" dirty="0">
                <a:solidFill>
                  <a:schemeClr val="bg1"/>
                </a:solidFill>
              </a:rPr>
              <a:t>Historical Perspective </a:t>
            </a:r>
          </a:p>
        </p:txBody>
      </p:sp>
      <p:sp>
        <p:nvSpPr>
          <p:cNvPr id="12" name="Graphic 11">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 xmlns:a16="http://schemas.microsoft.com/office/drawing/2014/main" id="{8EC33E0B-C629-DA4F-A6D4-529DE30C6DE6}"/>
              </a:ext>
            </a:extLst>
          </p:cNvPr>
          <p:cNvSpPr>
            <a:spLocks noGrp="1"/>
          </p:cNvSpPr>
          <p:nvPr>
            <p:ph idx="1"/>
          </p:nvPr>
        </p:nvSpPr>
        <p:spPr>
          <a:xfrm>
            <a:off x="6397039" y="381935"/>
            <a:ext cx="4685916" cy="5974415"/>
          </a:xfrm>
        </p:spPr>
        <p:txBody>
          <a:bodyPr anchor="ctr">
            <a:normAutofit/>
          </a:bodyPr>
          <a:lstStyle/>
          <a:p>
            <a:r>
              <a:rPr lang="en-US" sz="2400" dirty="0"/>
              <a:t>Began in the mid to late 1970s under DA Carol Vance as the </a:t>
            </a:r>
            <a:r>
              <a:rPr lang="en-US" sz="2400" dirty="0" smtClean="0"/>
              <a:t>“Pollution </a:t>
            </a:r>
            <a:r>
              <a:rPr lang="en-US" sz="2400" dirty="0"/>
              <a:t>Division” </a:t>
            </a:r>
          </a:p>
          <a:p>
            <a:r>
              <a:rPr lang="en-US" sz="2400" dirty="0"/>
              <a:t>He assigned 1 prosecutor and a small support staff until the 1990s when an additional DA Assistant was assigned to the </a:t>
            </a:r>
            <a:r>
              <a:rPr lang="en-US" sz="2400" dirty="0" smtClean="0"/>
              <a:t>division </a:t>
            </a:r>
            <a:endParaRPr lang="en-US" sz="2400" dirty="0"/>
          </a:p>
          <a:p>
            <a:r>
              <a:rPr lang="en-US" sz="2400" dirty="0"/>
              <a:t>In the mid-1990s, DA Johnny Holmes changed the name of the ”Pollution Division” to the Environmental Crimes Division</a:t>
            </a:r>
          </a:p>
        </p:txBody>
      </p:sp>
      <p:sp>
        <p:nvSpPr>
          <p:cNvPr id="16" name="Graphic 10">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021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609CB703-C563-4F1F-BF28-83C06E978C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37521350-B119-A843-9AED-9917075B8BB5}"/>
              </a:ext>
            </a:extLst>
          </p:cNvPr>
          <p:cNvSpPr>
            <a:spLocks noGrp="1"/>
          </p:cNvSpPr>
          <p:nvPr>
            <p:ph type="title"/>
          </p:nvPr>
        </p:nvSpPr>
        <p:spPr>
          <a:xfrm>
            <a:off x="5207000" y="583345"/>
            <a:ext cx="5833787" cy="2274155"/>
          </a:xfrm>
        </p:spPr>
        <p:txBody>
          <a:bodyPr vert="horz" lIns="91440" tIns="45720" rIns="91440" bIns="45720" rtlCol="0" anchor="b">
            <a:normAutofit/>
          </a:bodyPr>
          <a:lstStyle/>
          <a:p>
            <a:pPr algn="r"/>
            <a:r>
              <a:rPr lang="en-US" sz="6000" b="1" i="0" kern="1200" cap="all" baseline="0">
                <a:solidFill>
                  <a:schemeClr val="bg1"/>
                </a:solidFill>
                <a:latin typeface="+mj-lt"/>
                <a:ea typeface="+mj-ea"/>
                <a:cs typeface="+mj-cs"/>
              </a:rPr>
              <a:t>Water Pollution </a:t>
            </a:r>
          </a:p>
        </p:txBody>
      </p:sp>
      <p:cxnSp>
        <p:nvCxnSpPr>
          <p:cNvPr id="30" name="Straight Connector 29">
            <a:extLst>
              <a:ext uri="{FF2B5EF4-FFF2-40B4-BE49-F238E27FC236}">
                <a16:creationId xmlns=""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56114" y="349160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 xmlns:a16="http://schemas.microsoft.com/office/drawing/2014/main" id="{91277B83-5F0B-5544-9D25-029BB7D70F38}"/>
              </a:ext>
            </a:extLst>
          </p:cNvPr>
          <p:cNvPicPr>
            <a:picLocks noChangeAspect="1"/>
          </p:cNvPicPr>
          <p:nvPr/>
        </p:nvPicPr>
        <p:blipFill rotWithShape="1">
          <a:blip r:embed="rId2"/>
          <a:srcRect r="25248" b="-3"/>
          <a:stretch/>
        </p:blipFill>
        <p:spPr>
          <a:xfrm>
            <a:off x="1346842" y="647743"/>
            <a:ext cx="3555819" cy="3555819"/>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
        <p:nvSpPr>
          <p:cNvPr id="32" name="Graphic 13">
            <a:extLst>
              <a:ext uri="{FF2B5EF4-FFF2-40B4-BE49-F238E27FC236}">
                <a16:creationId xmlns=""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103316" y="463378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4" name="Graphic 15">
            <a:extLst>
              <a:ext uri="{FF2B5EF4-FFF2-40B4-BE49-F238E27FC236}">
                <a16:creationId xmlns=""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125615" y="491807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6" name="Graphic 12">
            <a:extLst>
              <a:ext uri="{FF2B5EF4-FFF2-40B4-BE49-F238E27FC236}">
                <a16:creationId xmlns=""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988020" y="590338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16" name="Content Placeholder 15" descr="A group of trash floating in the water&#10;&#10;Description automatically generated">
            <a:extLst>
              <a:ext uri="{FF2B5EF4-FFF2-40B4-BE49-F238E27FC236}">
                <a16:creationId xmlns="" xmlns:a16="http://schemas.microsoft.com/office/drawing/2014/main" id="{33E8D1D2-9B1B-824F-8A84-A9EFD0AAAE6B}"/>
              </a:ext>
            </a:extLst>
          </p:cNvPr>
          <p:cNvPicPr>
            <a:picLocks noGrp="1" noChangeAspect="1"/>
          </p:cNvPicPr>
          <p:nvPr>
            <p:ph idx="1"/>
          </p:nvPr>
        </p:nvPicPr>
        <p:blipFill rotWithShape="1">
          <a:blip r:embed="rId3"/>
          <a:srcRect l="23069" r="3104"/>
          <a:stretch/>
        </p:blipFill>
        <p:spPr>
          <a:xfrm>
            <a:off x="4166846" y="3755855"/>
            <a:ext cx="3555818" cy="2817584"/>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p:spPr>
      </p:pic>
    </p:spTree>
    <p:extLst>
      <p:ext uri="{BB962C8B-B14F-4D97-AF65-F5344CB8AC3E}">
        <p14:creationId xmlns:p14="http://schemas.microsoft.com/office/powerpoint/2010/main" val="532920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 xmlns:a16="http://schemas.microsoft.com/office/drawing/2014/main" id="{CE3C5560-7A9C-489F-9148-18C5E1D0F0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34510A91-A293-AF4B-AD8F-42AB5DDC69C6}"/>
              </a:ext>
            </a:extLst>
          </p:cNvPr>
          <p:cNvSpPr>
            <a:spLocks noGrp="1"/>
          </p:cNvSpPr>
          <p:nvPr>
            <p:ph type="title"/>
          </p:nvPr>
        </p:nvSpPr>
        <p:spPr>
          <a:xfrm>
            <a:off x="1578043" y="590062"/>
            <a:ext cx="5309140" cy="2838938"/>
          </a:xfrm>
        </p:spPr>
        <p:txBody>
          <a:bodyPr vert="horz" lIns="91440" tIns="45720" rIns="91440" bIns="45720" rtlCol="0" anchor="b">
            <a:normAutofit/>
          </a:bodyPr>
          <a:lstStyle/>
          <a:p>
            <a:r>
              <a:rPr lang="en-US" sz="5400" b="1" i="0" kern="1200" cap="all" baseline="0">
                <a:solidFill>
                  <a:schemeClr val="bg1"/>
                </a:solidFill>
                <a:latin typeface="+mj-lt"/>
                <a:ea typeface="+mj-ea"/>
                <a:cs typeface="+mj-cs"/>
              </a:rPr>
              <a:t>Hazardous Waste </a:t>
            </a:r>
          </a:p>
        </p:txBody>
      </p:sp>
      <p:sp>
        <p:nvSpPr>
          <p:cNvPr id="30" name="Graphic 13">
            <a:extLst>
              <a:ext uri="{FF2B5EF4-FFF2-40B4-BE49-F238E27FC236}">
                <a16:creationId xmlns="" xmlns:a16="http://schemas.microsoft.com/office/drawing/2014/main" id="{C5CB530E-515E-412C-9DF1-5F8FFBD6F3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9236" y="1606411"/>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2" name="Graphic 12">
            <a:extLst>
              <a:ext uri="{FF2B5EF4-FFF2-40B4-BE49-F238E27FC236}">
                <a16:creationId xmlns="" xmlns:a16="http://schemas.microsoft.com/office/drawing/2014/main" id="{712D4376-A578-4FF1-94FC-245E7A6A4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28014" y="183570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4" name="Graphic 15">
            <a:extLst>
              <a:ext uri="{FF2B5EF4-FFF2-40B4-BE49-F238E27FC236}">
                <a16:creationId xmlns="" xmlns:a16="http://schemas.microsoft.com/office/drawing/2014/main" id="{AEA7509D-F04F-40CB-A0B3-EEF16499C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53696" y="2060130"/>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pic>
        <p:nvPicPr>
          <p:cNvPr id="4" name="Content Placeholder 3">
            <a:extLst>
              <a:ext uri="{FF2B5EF4-FFF2-40B4-BE49-F238E27FC236}">
                <a16:creationId xmlns="" xmlns:a16="http://schemas.microsoft.com/office/drawing/2014/main" id="{EE073F9E-4724-BC42-87EA-51DE010D079A}"/>
              </a:ext>
            </a:extLst>
          </p:cNvPr>
          <p:cNvPicPr>
            <a:picLocks noChangeAspect="1"/>
          </p:cNvPicPr>
          <p:nvPr/>
        </p:nvPicPr>
        <p:blipFill rotWithShape="1">
          <a:blip r:embed="rId2"/>
          <a:srcRect t="13729" r="-1" b="11113"/>
          <a:stretch/>
        </p:blipFill>
        <p:spPr>
          <a:xfrm>
            <a:off x="7402277" y="341648"/>
            <a:ext cx="2926335" cy="2926335"/>
          </a:xfrm>
          <a:custGeom>
            <a:avLst/>
            <a:gdLst/>
            <a:ahLst/>
            <a:cxnLst/>
            <a:rect l="l" t="t" r="r" b="b"/>
            <a:pathLst>
              <a:path w="2537092" h="2537092">
                <a:moveTo>
                  <a:pt x="1268546" y="0"/>
                </a:moveTo>
                <a:cubicBezTo>
                  <a:pt x="1969145" y="0"/>
                  <a:pt x="2537092" y="567947"/>
                  <a:pt x="2537092" y="1268546"/>
                </a:cubicBezTo>
                <a:cubicBezTo>
                  <a:pt x="2537092" y="1969145"/>
                  <a:pt x="1969145" y="2537092"/>
                  <a:pt x="1268546" y="2537092"/>
                </a:cubicBezTo>
                <a:cubicBezTo>
                  <a:pt x="567947" y="2537092"/>
                  <a:pt x="0" y="1969145"/>
                  <a:pt x="0" y="1268546"/>
                </a:cubicBezTo>
                <a:cubicBezTo>
                  <a:pt x="0" y="567947"/>
                  <a:pt x="567947" y="0"/>
                  <a:pt x="1268546" y="0"/>
                </a:cubicBezTo>
                <a:close/>
              </a:path>
            </a:pathLst>
          </a:custGeom>
        </p:spPr>
      </p:pic>
      <p:cxnSp>
        <p:nvCxnSpPr>
          <p:cNvPr id="36" name="Straight Connector 35">
            <a:extLst>
              <a:ext uri="{FF2B5EF4-FFF2-40B4-BE49-F238E27FC236}">
                <a16:creationId xmlns=""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301262" y="348489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38" name="Graphic 37">
            <a:extLst>
              <a:ext uri="{FF2B5EF4-FFF2-40B4-BE49-F238E27FC236}">
                <a16:creationId xmlns="" xmlns:a16="http://schemas.microsoft.com/office/drawing/2014/main" id="{508BEF50-7B1E-49A4-BC19-5F4F1D755E6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H="1">
            <a:off x="10836425" y="5436655"/>
            <a:ext cx="151536" cy="151536"/>
          </a:xfrm>
          <a:prstGeom prst="rect">
            <a:avLst/>
          </a:prstGeom>
        </p:spPr>
      </p:pic>
      <p:pic>
        <p:nvPicPr>
          <p:cNvPr id="40" name="Graphic 39">
            <a:extLst>
              <a:ext uri="{FF2B5EF4-FFF2-40B4-BE49-F238E27FC236}">
                <a16:creationId xmlns="" xmlns:a16="http://schemas.microsoft.com/office/drawing/2014/main" id="{3FBAD350-5664-4811-A208-657FB882D35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11245175" y="5896734"/>
            <a:ext cx="108625" cy="108625"/>
          </a:xfrm>
          <a:prstGeom prst="rect">
            <a:avLst/>
          </a:prstGeom>
        </p:spPr>
      </p:pic>
      <p:pic>
        <p:nvPicPr>
          <p:cNvPr id="42" name="Graphic 41">
            <a:extLst>
              <a:ext uri="{FF2B5EF4-FFF2-40B4-BE49-F238E27FC236}">
                <a16:creationId xmlns="" xmlns:a16="http://schemas.microsoft.com/office/drawing/2014/main" id="{C39ADB8F-D187-49D7-BDCF-C1B6DC7270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flipH="1">
            <a:off x="10554288" y="6038004"/>
            <a:ext cx="95759" cy="95759"/>
          </a:xfrm>
          <a:prstGeom prst="rect">
            <a:avLst/>
          </a:prstGeom>
        </p:spPr>
      </p:pic>
      <p:pic>
        <p:nvPicPr>
          <p:cNvPr id="6" name="Content Placeholder 5" descr="A group of green barrels with different types of toxic&#10;&#10;Description automatically generated">
            <a:extLst>
              <a:ext uri="{FF2B5EF4-FFF2-40B4-BE49-F238E27FC236}">
                <a16:creationId xmlns="" xmlns:a16="http://schemas.microsoft.com/office/drawing/2014/main" id="{2C1F5009-3A6F-4D47-ABF1-1C8CE7DEEA95}"/>
              </a:ext>
            </a:extLst>
          </p:cNvPr>
          <p:cNvPicPr>
            <a:picLocks noGrp="1" noChangeAspect="1"/>
          </p:cNvPicPr>
          <p:nvPr>
            <p:ph idx="1"/>
          </p:nvPr>
        </p:nvPicPr>
        <p:blipFill rotWithShape="1">
          <a:blip r:embed="rId9"/>
          <a:srcRect l="10853" r="27232" b="-1"/>
          <a:stretch/>
        </p:blipFill>
        <p:spPr>
          <a:xfrm>
            <a:off x="8465226" y="3267983"/>
            <a:ext cx="3726773" cy="359001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p:spPr>
      </p:pic>
    </p:spTree>
    <p:extLst>
      <p:ext uri="{BB962C8B-B14F-4D97-AF65-F5344CB8AC3E}">
        <p14:creationId xmlns:p14="http://schemas.microsoft.com/office/powerpoint/2010/main" val="212006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34400" y="3657600"/>
            <a:ext cx="1981200" cy="1828800"/>
          </a:xfrm>
        </p:spPr>
        <p:txBody>
          <a:bodyPr>
            <a:normAutofit/>
          </a:bodyPr>
          <a:lstStyle/>
          <a:p>
            <a:endParaRPr lang="en-US" sz="1600" b="1" dirty="0"/>
          </a:p>
        </p:txBody>
      </p:sp>
      <p:sp>
        <p:nvSpPr>
          <p:cNvPr id="2" name="Title 1"/>
          <p:cNvSpPr>
            <a:spLocks noGrp="1"/>
          </p:cNvSpPr>
          <p:nvPr>
            <p:ph type="title"/>
          </p:nvPr>
        </p:nvSpPr>
        <p:spPr>
          <a:xfrm>
            <a:off x="1524000" y="2052960"/>
            <a:ext cx="7239000" cy="1828800"/>
          </a:xfrm>
        </p:spPr>
        <p:txBody>
          <a:bodyPr>
            <a:noAutofit/>
          </a:bodyPr>
          <a:lstStyle/>
          <a:p>
            <a:pPr algn="ctr"/>
            <a:r>
              <a:rPr lang="en-US" sz="3600" dirty="0">
                <a:latin typeface="Georgia" panose="02040502050405020303" pitchFamily="18" charset="0"/>
              </a:rPr>
              <a:t>Charging ENTITIES - CorporationS &amp; AssociationS (PartnershipS) </a:t>
            </a:r>
          </a:p>
        </p:txBody>
      </p:sp>
    </p:spTree>
    <p:extLst>
      <p:ext uri="{BB962C8B-B14F-4D97-AF65-F5344CB8AC3E}">
        <p14:creationId xmlns:p14="http://schemas.microsoft.com/office/powerpoint/2010/main" val="1804248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harpenSoften amount="6000"/>
                    </a14:imgEffect>
                  </a14:imgLayer>
                </a14:imgProps>
              </a:ext>
              <a:ext uri="{28A0092B-C50C-407E-A947-70E740481C1C}">
                <a14:useLocalDpi xmlns:a14="http://schemas.microsoft.com/office/drawing/2010/main" val="0"/>
              </a:ext>
            </a:extLst>
          </a:blip>
          <a:stretch>
            <a:fillRect/>
          </a:stretch>
        </p:blipFill>
        <p:spPr>
          <a:xfrm>
            <a:off x="8072601" y="1027906"/>
            <a:ext cx="3470369" cy="2699916"/>
          </a:xfrm>
          <a:prstGeom prst="rect">
            <a:avLst/>
          </a:prstGeom>
          <a:ln>
            <a:noFill/>
          </a:ln>
          <a:effectLst>
            <a:softEdge rad="112500"/>
          </a:effectLst>
        </p:spPr>
      </p:pic>
      <p:sp>
        <p:nvSpPr>
          <p:cNvPr id="2" name="Content Placeholder 1"/>
          <p:cNvSpPr>
            <a:spLocks noGrp="1"/>
          </p:cNvSpPr>
          <p:nvPr>
            <p:ph idx="1"/>
          </p:nvPr>
        </p:nvSpPr>
        <p:spPr>
          <a:xfrm>
            <a:off x="1828800" y="1941576"/>
            <a:ext cx="7086600" cy="4407408"/>
          </a:xfrm>
        </p:spPr>
        <p:txBody>
          <a:bodyPr>
            <a:normAutofit/>
          </a:bodyPr>
          <a:lstStyle/>
          <a:p>
            <a:r>
              <a:rPr lang="en-US" sz="2400" b="1" dirty="0">
                <a:latin typeface="Georgia" panose="02040502050405020303" pitchFamily="18" charset="0"/>
              </a:rPr>
              <a:t>Corporations &amp; Partnerships? </a:t>
            </a:r>
          </a:p>
          <a:p>
            <a:pPr lvl="2"/>
            <a:r>
              <a:rPr lang="en-US" sz="2400" b="1" dirty="0">
                <a:latin typeface="Georgia" panose="02040502050405020303" pitchFamily="18" charset="0"/>
              </a:rPr>
              <a:t>YES</a:t>
            </a:r>
          </a:p>
          <a:p>
            <a:pPr marL="640080" lvl="2" indent="0">
              <a:buNone/>
            </a:pPr>
            <a:endParaRPr lang="en-US" sz="2400" b="1" dirty="0">
              <a:latin typeface="Georgia" panose="02040502050405020303" pitchFamily="18" charset="0"/>
            </a:endParaRPr>
          </a:p>
          <a:p>
            <a:r>
              <a:rPr lang="en-US" sz="2400" b="1" dirty="0">
                <a:latin typeface="Georgia" panose="02040502050405020303" pitchFamily="18" charset="0"/>
              </a:rPr>
              <a:t>Sole Proprietorships? </a:t>
            </a:r>
          </a:p>
          <a:p>
            <a:pPr lvl="2"/>
            <a:r>
              <a:rPr lang="en-US" sz="2400" b="1" dirty="0">
                <a:latin typeface="Georgia" panose="02040502050405020303" pitchFamily="18" charset="0"/>
              </a:rPr>
              <a:t>NO. Charge individuals responsible. </a:t>
            </a:r>
          </a:p>
          <a:p>
            <a:pPr marL="640080" lvl="2" indent="0">
              <a:buNone/>
            </a:pPr>
            <a:endParaRPr lang="en-US" sz="2400" b="1" dirty="0">
              <a:latin typeface="Georgia" panose="02040502050405020303" pitchFamily="18" charset="0"/>
            </a:endParaRPr>
          </a:p>
          <a:p>
            <a:r>
              <a:rPr lang="en-US" sz="2400" b="1" dirty="0">
                <a:latin typeface="Georgia" panose="02040502050405020303" pitchFamily="18" charset="0"/>
              </a:rPr>
              <a:t>D/B/A (doing business as) with one “owner”</a:t>
            </a:r>
          </a:p>
          <a:p>
            <a:pPr lvl="2"/>
            <a:r>
              <a:rPr lang="en-US" sz="2400" b="1" dirty="0">
                <a:latin typeface="Georgia" panose="02040502050405020303" pitchFamily="18" charset="0"/>
              </a:rPr>
              <a:t>No. Charge individuals responsible. </a:t>
            </a:r>
          </a:p>
        </p:txBody>
      </p:sp>
      <p:sp>
        <p:nvSpPr>
          <p:cNvPr id="3" name="Title 2"/>
          <p:cNvSpPr>
            <a:spLocks noGrp="1"/>
          </p:cNvSpPr>
          <p:nvPr>
            <p:ph type="title"/>
          </p:nvPr>
        </p:nvSpPr>
        <p:spPr/>
        <p:txBody>
          <a:bodyPr/>
          <a:lstStyle/>
          <a:p>
            <a:r>
              <a:rPr lang="en-US" sz="2800" b="1" dirty="0">
                <a:latin typeface="Georgia" panose="02040502050405020303" pitchFamily="18" charset="0"/>
              </a:rPr>
              <a:t>What type of entities can be charged for an Environmental offense? </a:t>
            </a:r>
            <a:endParaRPr lang="en-US" sz="2800" dirty="0"/>
          </a:p>
        </p:txBody>
      </p:sp>
    </p:spTree>
    <p:extLst>
      <p:ext uri="{BB962C8B-B14F-4D97-AF65-F5344CB8AC3E}">
        <p14:creationId xmlns:p14="http://schemas.microsoft.com/office/powerpoint/2010/main" val="2438612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r>
              <a:rPr lang="en-US" b="1" dirty="0">
                <a:latin typeface="Georgia" panose="02040502050405020303" pitchFamily="18" charset="0"/>
              </a:rPr>
              <a:t>If conduct constituting an offense is performed </a:t>
            </a:r>
          </a:p>
          <a:p>
            <a:pPr marL="982980" lvl="2" indent="-342900">
              <a:buFont typeface="+mj-lt"/>
              <a:buAutoNum type="arabicPeriod"/>
            </a:pPr>
            <a:r>
              <a:rPr lang="en-US" sz="2400" b="1" dirty="0">
                <a:latin typeface="Georgia" panose="02040502050405020303" pitchFamily="18" charset="0"/>
              </a:rPr>
              <a:t>by an agent acting on behalf of an entity </a:t>
            </a:r>
            <a:r>
              <a:rPr lang="en-US" sz="2400" b="1" u="sng" dirty="0">
                <a:latin typeface="Georgia" panose="02040502050405020303" pitchFamily="18" charset="0"/>
              </a:rPr>
              <a:t>AND</a:t>
            </a:r>
          </a:p>
          <a:p>
            <a:pPr marL="982980" lvl="2" indent="-342900">
              <a:buFont typeface="+mj-lt"/>
              <a:buAutoNum type="arabicPeriod"/>
            </a:pPr>
            <a:r>
              <a:rPr lang="en-US" sz="2400" b="1" dirty="0">
                <a:latin typeface="Georgia" panose="02040502050405020303" pitchFamily="18" charset="0"/>
              </a:rPr>
              <a:t>within the scope of their </a:t>
            </a:r>
            <a:r>
              <a:rPr lang="en-US" sz="2400" b="1" u="sng" dirty="0">
                <a:latin typeface="Georgia" panose="02040502050405020303" pitchFamily="18" charset="0"/>
              </a:rPr>
              <a:t>office or employment </a:t>
            </a:r>
          </a:p>
          <a:p>
            <a:pPr marL="45720" indent="0">
              <a:buNone/>
            </a:pPr>
            <a:endParaRPr lang="en-US" b="1" dirty="0" smtClean="0">
              <a:latin typeface="Georgia" panose="02040502050405020303" pitchFamily="18" charset="0"/>
            </a:endParaRPr>
          </a:p>
          <a:p>
            <a:pPr marL="45720" indent="0">
              <a:buNone/>
            </a:pPr>
            <a:r>
              <a:rPr lang="en-US" b="1" dirty="0" smtClean="0">
                <a:latin typeface="Georgia" panose="02040502050405020303" pitchFamily="18" charset="0"/>
              </a:rPr>
              <a:t>(Penal Code 7.22 )</a:t>
            </a:r>
          </a:p>
          <a:p>
            <a:pPr marL="45720" indent="0">
              <a:buNone/>
            </a:pPr>
            <a:endParaRPr lang="en-US" b="1" dirty="0">
              <a:latin typeface="Georgia" panose="02040502050405020303" pitchFamily="18" charset="0"/>
            </a:endParaRPr>
          </a:p>
          <a:p>
            <a:pPr marL="45720" indent="0">
              <a:buNone/>
            </a:pPr>
            <a:endParaRPr lang="en-US" b="1" dirty="0" smtClean="0">
              <a:latin typeface="Georgia" panose="02040502050405020303" pitchFamily="18" charset="0"/>
            </a:endParaRPr>
          </a:p>
          <a:p>
            <a:pPr marL="45720" indent="0">
              <a:buNone/>
            </a:pPr>
            <a:r>
              <a:rPr lang="en-US" b="1" dirty="0" smtClean="0">
                <a:latin typeface="Georgia" panose="02040502050405020303" pitchFamily="18" charset="0"/>
              </a:rPr>
              <a:t>Then </a:t>
            </a:r>
            <a:r>
              <a:rPr lang="en-US" b="1" dirty="0">
                <a:latin typeface="Georgia" panose="02040502050405020303" pitchFamily="18" charset="0"/>
              </a:rPr>
              <a:t>the entity is guilty! </a:t>
            </a:r>
          </a:p>
        </p:txBody>
      </p:sp>
      <p:sp>
        <p:nvSpPr>
          <p:cNvPr id="5" name="Title 4"/>
          <p:cNvSpPr>
            <a:spLocks noGrp="1"/>
          </p:cNvSpPr>
          <p:nvPr>
            <p:ph type="title"/>
          </p:nvPr>
        </p:nvSpPr>
        <p:spPr/>
        <p:txBody>
          <a:bodyPr/>
          <a:lstStyle/>
          <a:p>
            <a:r>
              <a:rPr lang="en-US" b="1" dirty="0" smtClean="0">
                <a:latin typeface="Georgia" panose="02040502050405020303" pitchFamily="18" charset="0"/>
              </a:rPr>
              <a:t>What makes a corporation guilty of a crime?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9426" y="3810001"/>
            <a:ext cx="2856174" cy="3079335"/>
          </a:xfrm>
          <a:prstGeom prst="rect">
            <a:avLst/>
          </a:prstGeom>
        </p:spPr>
      </p:pic>
    </p:spTree>
    <p:extLst>
      <p:ext uri="{BB962C8B-B14F-4D97-AF65-F5344CB8AC3E}">
        <p14:creationId xmlns:p14="http://schemas.microsoft.com/office/powerpoint/2010/main" val="1065547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419600"/>
            <a:ext cx="2844800" cy="2133600"/>
          </a:xfrm>
          <a:prstGeom prst="rect">
            <a:avLst/>
          </a:prstGeom>
          <a:ln>
            <a:noFill/>
          </a:ln>
          <a:effectLst>
            <a:softEdge rad="112500"/>
          </a:effectLst>
        </p:spPr>
      </p:pic>
      <p:sp>
        <p:nvSpPr>
          <p:cNvPr id="2" name="Content Placeholder 1"/>
          <p:cNvSpPr>
            <a:spLocks noGrp="1"/>
          </p:cNvSpPr>
          <p:nvPr>
            <p:ph idx="1"/>
          </p:nvPr>
        </p:nvSpPr>
        <p:spPr>
          <a:xfrm>
            <a:off x="1905000" y="1719071"/>
            <a:ext cx="5943601" cy="4407408"/>
          </a:xfrm>
        </p:spPr>
        <p:txBody>
          <a:bodyPr>
            <a:normAutofit/>
          </a:bodyPr>
          <a:lstStyle/>
          <a:p>
            <a:r>
              <a:rPr lang="en-US" sz="2400" b="1" dirty="0">
                <a:latin typeface="Georgia" panose="02040502050405020303" pitchFamily="18" charset="0"/>
              </a:rPr>
              <a:t>Conduct that is incidental to job duties or originated in activities closely associated with employment. </a:t>
            </a:r>
          </a:p>
          <a:p>
            <a:r>
              <a:rPr lang="en-US" sz="2400" b="1" dirty="0">
                <a:latin typeface="Georgia" panose="02040502050405020303" pitchFamily="18" charset="0"/>
              </a:rPr>
              <a:t>Range of activities, duties, or responsibilities, that an employee is </a:t>
            </a:r>
            <a:r>
              <a:rPr lang="en-US" sz="2400" b="1" u="sng" dirty="0">
                <a:latin typeface="Georgia" panose="02040502050405020303" pitchFamily="18" charset="0"/>
              </a:rPr>
              <a:t>reasonably expected</a:t>
            </a:r>
            <a:r>
              <a:rPr lang="en-US" sz="2400" b="1" dirty="0">
                <a:latin typeface="Georgia" panose="02040502050405020303" pitchFamily="18" charset="0"/>
              </a:rPr>
              <a:t> to carry out or fulfill within the ambit of his or her job or position</a:t>
            </a:r>
          </a:p>
          <a:p>
            <a:r>
              <a:rPr lang="en-US" sz="2400" b="1" u="sng" dirty="0">
                <a:latin typeface="Georgia" panose="02040502050405020303" pitchFamily="18" charset="0"/>
              </a:rPr>
              <a:t>Substantial deviations</a:t>
            </a:r>
            <a:r>
              <a:rPr lang="en-US" sz="2400" b="1" dirty="0">
                <a:latin typeface="Georgia" panose="02040502050405020303" pitchFamily="18" charset="0"/>
              </a:rPr>
              <a:t> from work tasks are typically outside the scope of employment.  </a:t>
            </a:r>
            <a:endParaRPr lang="en-US" sz="2400" dirty="0"/>
          </a:p>
        </p:txBody>
      </p:sp>
      <p:sp>
        <p:nvSpPr>
          <p:cNvPr id="3" name="Title 2"/>
          <p:cNvSpPr>
            <a:spLocks noGrp="1"/>
          </p:cNvSpPr>
          <p:nvPr>
            <p:ph type="title"/>
          </p:nvPr>
        </p:nvSpPr>
        <p:spPr/>
        <p:txBody>
          <a:bodyPr/>
          <a:lstStyle/>
          <a:p>
            <a:pPr marL="45720"/>
            <a:r>
              <a:rPr lang="en-US" b="1" dirty="0" smtClean="0">
                <a:latin typeface="Georgia" panose="02040502050405020303" pitchFamily="18" charset="0"/>
              </a:rPr>
              <a:t>WHAT “within </a:t>
            </a:r>
            <a:r>
              <a:rPr lang="en-US" b="1" dirty="0">
                <a:latin typeface="Georgia" panose="02040502050405020303" pitchFamily="18" charset="0"/>
              </a:rPr>
              <a:t>the scope of </a:t>
            </a:r>
            <a:r>
              <a:rPr lang="en-US" b="1" dirty="0" smtClean="0">
                <a:latin typeface="Georgia" panose="02040502050405020303" pitchFamily="18" charset="0"/>
              </a:rPr>
              <a:t>employment” means? </a:t>
            </a:r>
            <a:endParaRPr lang="en-US" b="1" dirty="0">
              <a:latin typeface="Georgia" panose="020405020504050203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425" y="1981200"/>
            <a:ext cx="2665983" cy="1785256"/>
          </a:xfrm>
          <a:prstGeom prst="rect">
            <a:avLst/>
          </a:prstGeom>
          <a:ln>
            <a:noFill/>
          </a:ln>
          <a:effectLst>
            <a:softEdge rad="112500"/>
          </a:effectLst>
        </p:spPr>
      </p:pic>
    </p:spTree>
    <p:extLst>
      <p:ext uri="{BB962C8B-B14F-4D97-AF65-F5344CB8AC3E}">
        <p14:creationId xmlns:p14="http://schemas.microsoft.com/office/powerpoint/2010/main" val="37291478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dirty="0">
                <a:latin typeface="Georgia" panose="02040502050405020303" pitchFamily="18" charset="0"/>
              </a:rPr>
              <a:t>Illegal Dumping (Misdemeanor): </a:t>
            </a:r>
          </a:p>
          <a:p>
            <a:pPr marL="45720" indent="0">
              <a:buNone/>
            </a:pPr>
            <a:r>
              <a:rPr lang="en-US" sz="2400" b="1" dirty="0">
                <a:latin typeface="Georgia" panose="02040502050405020303" pitchFamily="18" charset="0"/>
              </a:rPr>
              <a:t>A person (or entity) disposes or allows or permits the disposal of litter or other solid waste at a place that is not an approved solid waste disposal site. </a:t>
            </a:r>
          </a:p>
          <a:p>
            <a:pPr marL="45720" indent="0">
              <a:buNone/>
            </a:pPr>
            <a:endParaRPr lang="en-US" sz="2400" dirty="0">
              <a:latin typeface="Georgia" panose="02040502050405020303" pitchFamily="18" charset="0"/>
            </a:endParaRPr>
          </a:p>
          <a:p>
            <a:r>
              <a:rPr lang="en-US" sz="2400" b="1" dirty="0">
                <a:latin typeface="Georgia" panose="02040502050405020303" pitchFamily="18" charset="0"/>
              </a:rPr>
              <a:t>Water Pollution (Misdemeanor): </a:t>
            </a:r>
          </a:p>
          <a:p>
            <a:pPr marL="45720" indent="0">
              <a:buNone/>
            </a:pPr>
            <a:r>
              <a:rPr lang="en-US" sz="2400" b="1" dirty="0">
                <a:latin typeface="Georgia" panose="02040502050405020303" pitchFamily="18" charset="0"/>
              </a:rPr>
              <a:t>A person (or entity) discharges or allows the discharge of waste/pollutant into water in the state.  </a:t>
            </a:r>
          </a:p>
        </p:txBody>
      </p:sp>
      <p:sp>
        <p:nvSpPr>
          <p:cNvPr id="3" name="Title 2"/>
          <p:cNvSpPr>
            <a:spLocks noGrp="1"/>
          </p:cNvSpPr>
          <p:nvPr>
            <p:ph type="title"/>
          </p:nvPr>
        </p:nvSpPr>
        <p:spPr/>
        <p:txBody>
          <a:bodyPr/>
          <a:lstStyle/>
          <a:p>
            <a:r>
              <a:rPr lang="en-US" b="1" dirty="0" smtClean="0">
                <a:latin typeface="Georgia" panose="02040502050405020303" pitchFamily="18" charset="0"/>
              </a:rPr>
              <a:t>Examples of Strict Liability Statutes</a:t>
            </a:r>
            <a:endParaRPr lang="en-US" dirty="0"/>
          </a:p>
        </p:txBody>
      </p:sp>
    </p:spTree>
    <p:extLst>
      <p:ext uri="{BB962C8B-B14F-4D97-AF65-F5344CB8AC3E}">
        <p14:creationId xmlns:p14="http://schemas.microsoft.com/office/powerpoint/2010/main" val="55279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719071"/>
            <a:ext cx="8407893" cy="4529329"/>
          </a:xfrm>
        </p:spPr>
        <p:txBody>
          <a:bodyPr>
            <a:normAutofit/>
          </a:bodyPr>
          <a:lstStyle/>
          <a:p>
            <a:pPr marL="45720" indent="0">
              <a:buNone/>
            </a:pPr>
            <a:r>
              <a:rPr lang="en-US" sz="2400" b="1" dirty="0">
                <a:latin typeface="Georgia" panose="02040502050405020303" pitchFamily="18" charset="0"/>
              </a:rPr>
              <a:t>An entity is criminally responsible for a felony offense only if its commission was authorized, requested, commanded, performed, or recklessly tolerated by: </a:t>
            </a:r>
            <a:endParaRPr lang="en-US" dirty="0" smtClean="0"/>
          </a:p>
          <a:p>
            <a:pPr marL="777240" lvl="1" indent="-457200">
              <a:buFont typeface="+mj-lt"/>
              <a:buAutoNum type="arabicPeriod"/>
            </a:pPr>
            <a:r>
              <a:rPr lang="en-US" sz="2200" b="1" dirty="0">
                <a:latin typeface="Georgia" panose="02040502050405020303" pitchFamily="18" charset="0"/>
              </a:rPr>
              <a:t>The </a:t>
            </a:r>
            <a:r>
              <a:rPr lang="en-US" sz="2200" b="1" u="sng" dirty="0">
                <a:latin typeface="Georgia" panose="02040502050405020303" pitchFamily="18" charset="0"/>
              </a:rPr>
              <a:t>majority</a:t>
            </a:r>
            <a:r>
              <a:rPr lang="en-US" sz="2200" b="1" dirty="0">
                <a:latin typeface="Georgia" panose="02040502050405020303" pitchFamily="18" charset="0"/>
              </a:rPr>
              <a:t> of the </a:t>
            </a:r>
            <a:r>
              <a:rPr lang="en-US" sz="2200" b="1" u="sng" dirty="0">
                <a:latin typeface="Georgia" panose="02040502050405020303" pitchFamily="18" charset="0"/>
              </a:rPr>
              <a:t>governing board </a:t>
            </a:r>
            <a:r>
              <a:rPr lang="en-US" sz="2200" b="1" dirty="0">
                <a:latin typeface="Georgia" panose="02040502050405020303" pitchFamily="18" charset="0"/>
              </a:rPr>
              <a:t>acting on behalf of the </a:t>
            </a:r>
            <a:r>
              <a:rPr lang="en-US" sz="2200" b="1" dirty="0" smtClean="0">
                <a:latin typeface="Georgia" panose="02040502050405020303" pitchFamily="18" charset="0"/>
              </a:rPr>
              <a:t>entity </a:t>
            </a:r>
            <a:r>
              <a:rPr lang="en-US" sz="2200" b="1" u="sng" dirty="0" smtClean="0">
                <a:solidFill>
                  <a:srgbClr val="FF0000"/>
                </a:solidFill>
                <a:latin typeface="Georgia" panose="02040502050405020303" pitchFamily="18" charset="0"/>
              </a:rPr>
              <a:t>OR</a:t>
            </a:r>
            <a:endParaRPr lang="en-US" sz="2200" b="1" u="sng" dirty="0">
              <a:solidFill>
                <a:srgbClr val="FF0000"/>
              </a:solidFill>
              <a:latin typeface="Georgia" panose="02040502050405020303" pitchFamily="18" charset="0"/>
            </a:endParaRPr>
          </a:p>
          <a:p>
            <a:pPr marL="594360" lvl="2" indent="0">
              <a:buNone/>
            </a:pPr>
            <a:endParaRPr lang="en-US" b="1" dirty="0">
              <a:latin typeface="Georgia" panose="02040502050405020303" pitchFamily="18" charset="0"/>
            </a:endParaRPr>
          </a:p>
          <a:p>
            <a:pPr marL="777240" lvl="1" indent="-457200">
              <a:buFont typeface="+mj-lt"/>
              <a:buAutoNum type="arabicPeriod"/>
            </a:pPr>
            <a:r>
              <a:rPr lang="en-US" sz="2200" b="1" dirty="0">
                <a:latin typeface="Georgia" panose="02040502050405020303" pitchFamily="18" charset="0"/>
              </a:rPr>
              <a:t>A </a:t>
            </a:r>
            <a:r>
              <a:rPr lang="en-US" sz="2200" b="1" u="sng" dirty="0">
                <a:latin typeface="Georgia" panose="02040502050405020303" pitchFamily="18" charset="0"/>
              </a:rPr>
              <a:t>high managerial agent</a:t>
            </a:r>
            <a:r>
              <a:rPr lang="en-US" sz="2200" b="1" dirty="0">
                <a:latin typeface="Georgia" panose="02040502050405020303" pitchFamily="18" charset="0"/>
              </a:rPr>
              <a:t> acting on behalf of the entity and </a:t>
            </a:r>
            <a:r>
              <a:rPr lang="en-US" sz="2200" b="1" u="sng" dirty="0">
                <a:latin typeface="Georgia" panose="02040502050405020303" pitchFamily="18" charset="0"/>
              </a:rPr>
              <a:t>within the scope</a:t>
            </a:r>
            <a:r>
              <a:rPr lang="en-US" sz="2200" b="1" dirty="0">
                <a:latin typeface="Georgia" panose="02040502050405020303" pitchFamily="18" charset="0"/>
              </a:rPr>
              <a:t> of their office or employment</a:t>
            </a:r>
          </a:p>
          <a:p>
            <a:pPr marL="1051560" lvl="2" indent="-457200"/>
            <a:r>
              <a:rPr lang="en-US" b="1" dirty="0">
                <a:latin typeface="Georgia" panose="02040502050405020303" pitchFamily="18" charset="0"/>
              </a:rPr>
              <a:t>This is almost always the way corporations become guilty of felonies. </a:t>
            </a:r>
          </a:p>
        </p:txBody>
      </p:sp>
      <p:sp>
        <p:nvSpPr>
          <p:cNvPr id="3" name="Title 2"/>
          <p:cNvSpPr>
            <a:spLocks noGrp="1"/>
          </p:cNvSpPr>
          <p:nvPr>
            <p:ph type="title"/>
          </p:nvPr>
        </p:nvSpPr>
        <p:spPr/>
        <p:txBody>
          <a:bodyPr/>
          <a:lstStyle/>
          <a:p>
            <a:r>
              <a:rPr lang="en-US" b="1" dirty="0" smtClean="0">
                <a:latin typeface="Georgia" panose="02040502050405020303" pitchFamily="18" charset="0"/>
              </a:rPr>
              <a:t>Felony </a:t>
            </a:r>
            <a:r>
              <a:rPr lang="en-US" b="1" dirty="0" smtClean="0">
                <a:latin typeface="Georgia" panose="02040502050405020303" pitchFamily="18" charset="0"/>
              </a:rPr>
              <a:t>Offenses        </a:t>
            </a:r>
            <a:r>
              <a:rPr lang="en-US" sz="1600" b="1" dirty="0" smtClean="0">
                <a:latin typeface="Georgia" panose="02040502050405020303" pitchFamily="18" charset="0"/>
              </a:rPr>
              <a:t>Penal Code 7.22</a:t>
            </a:r>
            <a:endParaRPr lang="en-US" dirty="0"/>
          </a:p>
        </p:txBody>
      </p:sp>
    </p:spTree>
    <p:extLst>
      <p:ext uri="{BB962C8B-B14F-4D97-AF65-F5344CB8AC3E}">
        <p14:creationId xmlns:p14="http://schemas.microsoft.com/office/powerpoint/2010/main" val="2351520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719071"/>
            <a:ext cx="8407893" cy="4529329"/>
          </a:xfrm>
        </p:spPr>
        <p:txBody>
          <a:bodyPr>
            <a:normAutofit/>
          </a:bodyPr>
          <a:lstStyle/>
          <a:p>
            <a:pPr marL="45720" indent="0">
              <a:buNone/>
            </a:pPr>
            <a:r>
              <a:rPr lang="en-US" sz="2400" b="1" dirty="0">
                <a:latin typeface="Georgia" panose="02040502050405020303" pitchFamily="18" charset="0"/>
              </a:rPr>
              <a:t>An entity is criminally responsible for a felony offense only if its commission was authorized, requested, commanded, performed, or recklessly tolerated by: </a:t>
            </a:r>
            <a:endParaRPr lang="en-US" dirty="0" smtClean="0"/>
          </a:p>
          <a:p>
            <a:pPr marL="777240" lvl="1" indent="-457200">
              <a:buFont typeface="+mj-lt"/>
              <a:buAutoNum type="arabicPeriod"/>
            </a:pPr>
            <a:r>
              <a:rPr lang="en-US" sz="2200" b="1" dirty="0">
                <a:latin typeface="Georgia" panose="02040502050405020303" pitchFamily="18" charset="0"/>
              </a:rPr>
              <a:t>The </a:t>
            </a:r>
            <a:r>
              <a:rPr lang="en-US" sz="2200" b="1" u="sng" dirty="0">
                <a:latin typeface="Georgia" panose="02040502050405020303" pitchFamily="18" charset="0"/>
              </a:rPr>
              <a:t>majority</a:t>
            </a:r>
            <a:r>
              <a:rPr lang="en-US" sz="2200" b="1" dirty="0">
                <a:latin typeface="Georgia" panose="02040502050405020303" pitchFamily="18" charset="0"/>
              </a:rPr>
              <a:t> of the </a:t>
            </a:r>
            <a:r>
              <a:rPr lang="en-US" sz="2200" b="1" u="sng" dirty="0">
                <a:latin typeface="Georgia" panose="02040502050405020303" pitchFamily="18" charset="0"/>
              </a:rPr>
              <a:t>governing board </a:t>
            </a:r>
            <a:r>
              <a:rPr lang="en-US" sz="2200" b="1" dirty="0">
                <a:latin typeface="Georgia" panose="02040502050405020303" pitchFamily="18" charset="0"/>
              </a:rPr>
              <a:t>acting on behalf of the </a:t>
            </a:r>
            <a:r>
              <a:rPr lang="en-US" sz="2200" b="1" dirty="0" smtClean="0">
                <a:latin typeface="Georgia" panose="02040502050405020303" pitchFamily="18" charset="0"/>
              </a:rPr>
              <a:t>entity OR </a:t>
            </a:r>
            <a:endParaRPr lang="en-US" sz="2200" b="1" dirty="0">
              <a:latin typeface="Georgia" panose="02040502050405020303" pitchFamily="18" charset="0"/>
            </a:endParaRPr>
          </a:p>
          <a:p>
            <a:pPr marL="594360" lvl="2" indent="0">
              <a:buNone/>
            </a:pPr>
            <a:endParaRPr lang="en-US" b="1" dirty="0">
              <a:latin typeface="Georgia" panose="02040502050405020303" pitchFamily="18" charset="0"/>
            </a:endParaRPr>
          </a:p>
          <a:p>
            <a:pPr marL="777240" lvl="1" indent="-457200">
              <a:buFont typeface="+mj-lt"/>
              <a:buAutoNum type="arabicPeriod"/>
            </a:pPr>
            <a:r>
              <a:rPr lang="en-US" sz="2200" b="1" dirty="0">
                <a:latin typeface="Georgia" panose="02040502050405020303" pitchFamily="18" charset="0"/>
              </a:rPr>
              <a:t>A </a:t>
            </a:r>
            <a:r>
              <a:rPr lang="en-US" sz="2200" b="1" u="sng" dirty="0">
                <a:latin typeface="Georgia" panose="02040502050405020303" pitchFamily="18" charset="0"/>
              </a:rPr>
              <a:t>high managerial agent</a:t>
            </a:r>
            <a:r>
              <a:rPr lang="en-US" sz="2200" b="1" dirty="0">
                <a:latin typeface="Georgia" panose="02040502050405020303" pitchFamily="18" charset="0"/>
              </a:rPr>
              <a:t> acting on behalf of the entity and </a:t>
            </a:r>
            <a:r>
              <a:rPr lang="en-US" sz="2200" b="1" u="sng" dirty="0">
                <a:latin typeface="Georgia" panose="02040502050405020303" pitchFamily="18" charset="0"/>
              </a:rPr>
              <a:t>within the scope</a:t>
            </a:r>
            <a:r>
              <a:rPr lang="en-US" sz="2200" b="1" dirty="0">
                <a:latin typeface="Georgia" panose="02040502050405020303" pitchFamily="18" charset="0"/>
              </a:rPr>
              <a:t> of their office or employment</a:t>
            </a:r>
          </a:p>
          <a:p>
            <a:pPr marL="1051560" lvl="2" indent="-457200"/>
            <a:r>
              <a:rPr lang="en-US" b="1" dirty="0">
                <a:latin typeface="Georgia" panose="02040502050405020303" pitchFamily="18" charset="0"/>
              </a:rPr>
              <a:t>This is almost always the way corporations become guilty of felonies. </a:t>
            </a:r>
          </a:p>
        </p:txBody>
      </p:sp>
      <p:sp>
        <p:nvSpPr>
          <p:cNvPr id="3" name="Title 2"/>
          <p:cNvSpPr>
            <a:spLocks noGrp="1"/>
          </p:cNvSpPr>
          <p:nvPr>
            <p:ph type="title"/>
          </p:nvPr>
        </p:nvSpPr>
        <p:spPr/>
        <p:txBody>
          <a:bodyPr/>
          <a:lstStyle/>
          <a:p>
            <a:r>
              <a:rPr lang="en-US" b="1" dirty="0" smtClean="0">
                <a:latin typeface="Georgia" panose="02040502050405020303" pitchFamily="18" charset="0"/>
              </a:rPr>
              <a:t>Felony Offenses</a:t>
            </a:r>
            <a:endParaRPr lang="en-US" dirty="0"/>
          </a:p>
        </p:txBody>
      </p:sp>
      <p:sp>
        <p:nvSpPr>
          <p:cNvPr id="4" name="Up Arrow Callout 3"/>
          <p:cNvSpPr/>
          <p:nvPr/>
        </p:nvSpPr>
        <p:spPr>
          <a:xfrm>
            <a:off x="7368988" y="2796987"/>
            <a:ext cx="2441986" cy="376517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use previous citations, incidents, </a:t>
            </a:r>
            <a:r>
              <a:rPr lang="en-US" dirty="0" err="1" smtClean="0"/>
              <a:t>ee</a:t>
            </a:r>
            <a:r>
              <a:rPr lang="en-US" dirty="0" smtClean="0"/>
              <a:t> statements, everyday practices to prove recklessly tolerating</a:t>
            </a:r>
            <a:endParaRPr lang="en-US" dirty="0"/>
          </a:p>
        </p:txBody>
      </p:sp>
    </p:spTree>
    <p:extLst>
      <p:ext uri="{BB962C8B-B14F-4D97-AF65-F5344CB8AC3E}">
        <p14:creationId xmlns:p14="http://schemas.microsoft.com/office/powerpoint/2010/main" val="3481416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 indent="0">
              <a:buNone/>
            </a:pPr>
            <a:r>
              <a:rPr lang="en-US" b="1" dirty="0">
                <a:latin typeface="Georgia" panose="02040502050405020303" pitchFamily="18" charset="0"/>
              </a:rPr>
              <a:t>Defined by the Texas Penal Code as:</a:t>
            </a:r>
          </a:p>
          <a:p>
            <a:pPr marL="560070" indent="-514350">
              <a:buFont typeface="+mj-lt"/>
              <a:buAutoNum type="alphaLcParenR"/>
            </a:pPr>
            <a:r>
              <a:rPr lang="en-US" sz="2400" b="1" dirty="0">
                <a:latin typeface="Georgia" panose="02040502050405020303" pitchFamily="18" charset="0"/>
              </a:rPr>
              <a:t>an officer of a corporation or association;</a:t>
            </a:r>
          </a:p>
          <a:p>
            <a:pPr marL="560070" indent="-514350">
              <a:lnSpc>
                <a:spcPct val="200000"/>
              </a:lnSpc>
              <a:buFont typeface="+mj-lt"/>
              <a:buAutoNum type="alphaLcParenR"/>
            </a:pPr>
            <a:r>
              <a:rPr lang="en-US" sz="2400" b="1" dirty="0">
                <a:latin typeface="Georgia" panose="02040502050405020303" pitchFamily="18" charset="0"/>
              </a:rPr>
              <a:t>a partner in a partnership;  or</a:t>
            </a:r>
          </a:p>
          <a:p>
            <a:pPr marL="560070" indent="-514350">
              <a:buFont typeface="+mj-lt"/>
              <a:buAutoNum type="alphaLcParenR"/>
            </a:pPr>
            <a:r>
              <a:rPr lang="en-US" sz="2400" b="1" dirty="0">
                <a:latin typeface="Georgia" panose="02040502050405020303" pitchFamily="18" charset="0"/>
              </a:rPr>
              <a:t>an agent of a corporation or association who has duties of such responsibility that his conduct may reasonably be assumed to represent the policy of the corporation or association.</a:t>
            </a:r>
          </a:p>
          <a:p>
            <a:pPr marL="45720" indent="0">
              <a:buNone/>
            </a:pPr>
            <a:endParaRPr lang="en-US" dirty="0"/>
          </a:p>
        </p:txBody>
      </p:sp>
      <p:sp>
        <p:nvSpPr>
          <p:cNvPr id="3" name="Title 2"/>
          <p:cNvSpPr>
            <a:spLocks noGrp="1"/>
          </p:cNvSpPr>
          <p:nvPr>
            <p:ph type="title"/>
          </p:nvPr>
        </p:nvSpPr>
        <p:spPr/>
        <p:txBody>
          <a:bodyPr/>
          <a:lstStyle/>
          <a:p>
            <a:r>
              <a:rPr lang="en-US" b="1" dirty="0" smtClean="0">
                <a:latin typeface="Georgia" panose="02040502050405020303" pitchFamily="18" charset="0"/>
              </a:rPr>
              <a:t>What is a high Managerial Agent? </a:t>
            </a:r>
            <a:endParaRPr lang="en-US" dirty="0"/>
          </a:p>
        </p:txBody>
      </p:sp>
    </p:spTree>
    <p:extLst>
      <p:ext uri="{BB962C8B-B14F-4D97-AF65-F5344CB8AC3E}">
        <p14:creationId xmlns:p14="http://schemas.microsoft.com/office/powerpoint/2010/main" val="1478092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2C7D9521-A3DC-1B4C-BD23-5548F7BD9DA5}"/>
              </a:ext>
            </a:extLst>
          </p:cNvPr>
          <p:cNvSpPr>
            <a:spLocks noGrp="1"/>
          </p:cNvSpPr>
          <p:nvPr>
            <p:ph type="title"/>
          </p:nvPr>
        </p:nvSpPr>
        <p:spPr>
          <a:xfrm>
            <a:off x="6657715" y="467271"/>
            <a:ext cx="4195674" cy="2052522"/>
          </a:xfrm>
        </p:spPr>
        <p:txBody>
          <a:bodyPr anchor="b">
            <a:normAutofit/>
          </a:bodyPr>
          <a:lstStyle/>
          <a:p>
            <a:r>
              <a:rPr lang="en-US" sz="4800"/>
              <a:t>Current Perspective </a:t>
            </a:r>
          </a:p>
        </p:txBody>
      </p:sp>
      <p:sp>
        <p:nvSpPr>
          <p:cNvPr id="13" name="Oval 12">
            <a:extLst>
              <a:ext uri="{FF2B5EF4-FFF2-40B4-BE49-F238E27FC236}">
                <a16:creationId xmlns=""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Content Placeholder 3">
            <a:extLst>
              <a:ext uri="{FF2B5EF4-FFF2-40B4-BE49-F238E27FC236}">
                <a16:creationId xmlns="" xmlns:a16="http://schemas.microsoft.com/office/drawing/2014/main" id="{1D6F6851-CB33-A540-A2D7-E3226C405B8B}"/>
              </a:ext>
            </a:extLst>
          </p:cNvPr>
          <p:cNvPicPr>
            <a:picLocks noChangeAspect="1"/>
          </p:cNvPicPr>
          <p:nvPr/>
        </p:nvPicPr>
        <p:blipFill rotWithShape="1">
          <a:blip r:embed="rId2"/>
          <a:srcRect l="16801" r="16448"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7" name="!!circle graphic">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8" name="Content Placeholder 7">
            <a:extLst>
              <a:ext uri="{FF2B5EF4-FFF2-40B4-BE49-F238E27FC236}">
                <a16:creationId xmlns="" xmlns:a16="http://schemas.microsoft.com/office/drawing/2014/main" id="{4CCD199E-38C0-C6FE-AC53-A73C951B1245}"/>
              </a:ext>
            </a:extLst>
          </p:cNvPr>
          <p:cNvSpPr>
            <a:spLocks noGrp="1"/>
          </p:cNvSpPr>
          <p:nvPr>
            <p:ph idx="1"/>
          </p:nvPr>
        </p:nvSpPr>
        <p:spPr>
          <a:xfrm>
            <a:off x="6657715" y="2990818"/>
            <a:ext cx="4195673" cy="2913872"/>
          </a:xfrm>
        </p:spPr>
        <p:txBody>
          <a:bodyPr anchor="t">
            <a:normAutofit/>
          </a:bodyPr>
          <a:lstStyle/>
          <a:p>
            <a:endParaRPr lang="en-US" sz="1800"/>
          </a:p>
        </p:txBody>
      </p:sp>
      <p:sp>
        <p:nvSpPr>
          <p:cNvPr id="19" name="!!dot graphic">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1" name="!!Straight Connector">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983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latin typeface="Georgia" panose="02040502050405020303" pitchFamily="18" charset="0"/>
              </a:rPr>
              <a:t>Can be as high as the president</a:t>
            </a:r>
          </a:p>
          <a:p>
            <a:r>
              <a:rPr lang="en-US" b="1" dirty="0">
                <a:latin typeface="Georgia" panose="02040502050405020303" pitchFamily="18" charset="0"/>
              </a:rPr>
              <a:t>Or can be the janitor, depending on the duties of the position. </a:t>
            </a:r>
          </a:p>
          <a:p>
            <a:pPr lvl="2"/>
            <a:r>
              <a:rPr lang="en-US" sz="2400" b="1" dirty="0">
                <a:latin typeface="Georgia" panose="02040502050405020303" pitchFamily="18" charset="0"/>
              </a:rPr>
              <a:t>Ex. - Janitor is made responsible for disposing of all cleaning-related wastes (Pine Sol, Lysol, Pledge, Clorox, ect.) and decides to pour the chemical wastes into a storm drain.  The company is culpable for felony water pollution.  </a:t>
            </a:r>
          </a:p>
          <a:p>
            <a:pPr lvl="1"/>
            <a:endParaRPr lang="en-US" sz="2600" dirty="0"/>
          </a:p>
        </p:txBody>
      </p:sp>
      <p:sp>
        <p:nvSpPr>
          <p:cNvPr id="3" name="Title 2"/>
          <p:cNvSpPr>
            <a:spLocks noGrp="1"/>
          </p:cNvSpPr>
          <p:nvPr>
            <p:ph type="title"/>
          </p:nvPr>
        </p:nvSpPr>
        <p:spPr/>
        <p:txBody>
          <a:bodyPr/>
          <a:lstStyle/>
          <a:p>
            <a:r>
              <a:rPr lang="en-US" b="1" dirty="0" smtClean="0">
                <a:latin typeface="Georgia" panose="02040502050405020303" pitchFamily="18" charset="0"/>
              </a:rPr>
              <a:t>Examples of High </a:t>
            </a:r>
            <a:r>
              <a:rPr lang="en-US" b="1" dirty="0">
                <a:latin typeface="Georgia" panose="02040502050405020303" pitchFamily="18" charset="0"/>
              </a:rPr>
              <a:t>Managerial Agent</a:t>
            </a:r>
            <a:endParaRPr lang="en-US" dirty="0"/>
          </a:p>
        </p:txBody>
      </p:sp>
    </p:spTree>
    <p:extLst>
      <p:ext uri="{BB962C8B-B14F-4D97-AF65-F5344CB8AC3E}">
        <p14:creationId xmlns:p14="http://schemas.microsoft.com/office/powerpoint/2010/main" val="4081966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b="1" dirty="0">
                <a:latin typeface="Georgia" panose="02040502050405020303" pitchFamily="18" charset="0"/>
              </a:rPr>
              <a:t>Defined by the Texas Penal Code as: </a:t>
            </a:r>
          </a:p>
          <a:p>
            <a:r>
              <a:rPr lang="en-US" sz="2400" b="1" dirty="0">
                <a:latin typeface="Georgia" panose="02040502050405020303" pitchFamily="18" charset="0"/>
              </a:rPr>
              <a:t>a director, officer, employee, or other person authorized to act in behalf of a corporation or association.</a:t>
            </a:r>
          </a:p>
          <a:p>
            <a:pPr marL="45720" indent="0">
              <a:buNone/>
            </a:pPr>
            <a:endParaRPr lang="en-US" dirty="0"/>
          </a:p>
        </p:txBody>
      </p:sp>
      <p:sp>
        <p:nvSpPr>
          <p:cNvPr id="3" name="Title 2"/>
          <p:cNvSpPr>
            <a:spLocks noGrp="1"/>
          </p:cNvSpPr>
          <p:nvPr>
            <p:ph type="title"/>
          </p:nvPr>
        </p:nvSpPr>
        <p:spPr/>
        <p:txBody>
          <a:bodyPr/>
          <a:lstStyle/>
          <a:p>
            <a:r>
              <a:rPr lang="en-US" b="1" dirty="0" smtClean="0">
                <a:latin typeface="Georgia" panose="02040502050405020303" pitchFamily="18" charset="0"/>
              </a:rPr>
              <a:t>What is an Agent? </a:t>
            </a:r>
            <a:endParaRPr lang="en-US" dirty="0"/>
          </a:p>
        </p:txBody>
      </p:sp>
    </p:spTree>
    <p:extLst>
      <p:ext uri="{BB962C8B-B14F-4D97-AF65-F5344CB8AC3E}">
        <p14:creationId xmlns:p14="http://schemas.microsoft.com/office/powerpoint/2010/main" val="2552276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45720" indent="0">
              <a:buNone/>
            </a:pPr>
            <a:r>
              <a:rPr lang="en-US" sz="2400" b="1" dirty="0">
                <a:latin typeface="Georgia" panose="02040502050405020303" pitchFamily="18" charset="0"/>
              </a:rPr>
              <a:t>What about the person who commits the environmental offense in behalf of the company/for  the benefit of the company? </a:t>
            </a:r>
          </a:p>
          <a:p>
            <a:r>
              <a:rPr lang="en-US" sz="2400" b="1" dirty="0">
                <a:latin typeface="Georgia" panose="02040502050405020303" pitchFamily="18" charset="0"/>
              </a:rPr>
              <a:t>That person is an agent. </a:t>
            </a:r>
          </a:p>
          <a:p>
            <a:endParaRPr lang="en-US" sz="2400" b="1" dirty="0">
              <a:latin typeface="Georgia" panose="02040502050405020303" pitchFamily="18" charset="0"/>
            </a:endParaRPr>
          </a:p>
          <a:p>
            <a:pPr marL="45720" indent="0">
              <a:buNone/>
            </a:pPr>
            <a:endParaRPr lang="en-US" sz="2400" b="1" dirty="0">
              <a:latin typeface="Georgia" panose="02040502050405020303" pitchFamily="18" charset="0"/>
            </a:endParaRPr>
          </a:p>
          <a:p>
            <a:pPr marL="45720" indent="0">
              <a:buNone/>
            </a:pPr>
            <a:r>
              <a:rPr lang="en-US" sz="2400" b="1" dirty="0">
                <a:latin typeface="Georgia" panose="02040502050405020303" pitchFamily="18" charset="0"/>
              </a:rPr>
              <a:t>Can that person be charged individually if he does not benefit financially or personally?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8829" y="4724400"/>
            <a:ext cx="729983" cy="457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1829" y="883920"/>
            <a:ext cx="2667000" cy="2000250"/>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606" y="3762184"/>
            <a:ext cx="2883043" cy="1924431"/>
          </a:xfrm>
          <a:prstGeom prst="rect">
            <a:avLst/>
          </a:prstGeom>
          <a:ln>
            <a:noFill/>
          </a:ln>
          <a:effectLst>
            <a:softEdge rad="112500"/>
          </a:effectLst>
        </p:spPr>
      </p:pic>
    </p:spTree>
    <p:extLst>
      <p:ext uri="{BB962C8B-B14F-4D97-AF65-F5344CB8AC3E}">
        <p14:creationId xmlns:p14="http://schemas.microsoft.com/office/powerpoint/2010/main" val="2928562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28801" y="1752600"/>
            <a:ext cx="8407893" cy="4724400"/>
          </a:xfrm>
        </p:spPr>
        <p:txBody>
          <a:bodyPr>
            <a:normAutofit lnSpcReduction="10000"/>
          </a:bodyPr>
          <a:lstStyle/>
          <a:p>
            <a:pPr marL="45720" indent="0">
              <a:buNone/>
            </a:pPr>
            <a:r>
              <a:rPr lang="en-US" sz="2600" b="1" dirty="0">
                <a:latin typeface="Georgia" panose="02040502050405020303" pitchFamily="18" charset="0"/>
              </a:rPr>
              <a:t>CRIMINAL RESPONSIBILITY OF PERSON FOR CONDUCT IN BEHALF OF CORPORATION OR ASSOCIATION</a:t>
            </a:r>
            <a:r>
              <a:rPr lang="en-US" b="1" dirty="0" smtClean="0">
                <a:latin typeface="Georgia" panose="02040502050405020303" pitchFamily="18" charset="0"/>
              </a:rPr>
              <a:t>.</a:t>
            </a:r>
          </a:p>
          <a:p>
            <a:pPr marL="45720" indent="0">
              <a:buNone/>
            </a:pPr>
            <a:endParaRPr lang="en-US" b="1" dirty="0" smtClean="0">
              <a:latin typeface="Georgia" panose="02040502050405020303" pitchFamily="18" charset="0"/>
            </a:endParaRPr>
          </a:p>
          <a:p>
            <a:r>
              <a:rPr lang="en-US" sz="2200" b="1" dirty="0">
                <a:latin typeface="Georgia" panose="02040502050405020303" pitchFamily="18" charset="0"/>
              </a:rPr>
              <a:t>(a) An individual is criminally responsible for conduct that he performs in the name of or in behalf of a corporation or association to the same extent as if the conduct were performed in his own name or behalf.</a:t>
            </a:r>
          </a:p>
          <a:p>
            <a:pPr marL="45720" indent="0">
              <a:buNone/>
            </a:pPr>
            <a:endParaRPr lang="en-US" sz="2200" b="1" dirty="0">
              <a:latin typeface="Georgia" panose="02040502050405020303" pitchFamily="18" charset="0"/>
            </a:endParaRPr>
          </a:p>
          <a:p>
            <a:r>
              <a:rPr lang="en-US" sz="2200" b="1" dirty="0">
                <a:latin typeface="Georgia" panose="02040502050405020303" pitchFamily="18" charset="0"/>
              </a:rPr>
              <a:t>(b) An agent having primary responsibility for the discharge of a duty to act imposed by law on a corporation or association is criminally responsible for omission to discharge the duty to the same extent as if the duty were imposed by law directly on him.</a:t>
            </a:r>
          </a:p>
          <a:p>
            <a:pPr marL="45720" indent="0">
              <a:buNone/>
            </a:pPr>
            <a:endParaRPr lang="en-US" sz="2200" dirty="0">
              <a:latin typeface="Georgia" panose="02040502050405020303" pitchFamily="18" charset="0"/>
            </a:endParaRPr>
          </a:p>
          <a:p>
            <a:pPr marL="45720" indent="0">
              <a:buNone/>
            </a:pPr>
            <a:endParaRPr lang="en-US" b="1" dirty="0">
              <a:latin typeface="Georgia" panose="02040502050405020303" pitchFamily="18" charset="0"/>
            </a:endParaRPr>
          </a:p>
        </p:txBody>
      </p:sp>
      <p:sp>
        <p:nvSpPr>
          <p:cNvPr id="5" name="Title 4"/>
          <p:cNvSpPr>
            <a:spLocks noGrp="1"/>
          </p:cNvSpPr>
          <p:nvPr>
            <p:ph type="title"/>
          </p:nvPr>
        </p:nvSpPr>
        <p:spPr/>
        <p:txBody>
          <a:bodyPr/>
          <a:lstStyle/>
          <a:p>
            <a:r>
              <a:rPr lang="en-US" b="1" dirty="0" smtClean="0">
                <a:latin typeface="Georgia" panose="02040502050405020303" pitchFamily="18" charset="0"/>
              </a:rPr>
              <a:t>Texas Penal Code § 7.23</a:t>
            </a:r>
            <a:endParaRPr lang="en-US" dirty="0"/>
          </a:p>
        </p:txBody>
      </p:sp>
    </p:spTree>
    <p:extLst>
      <p:ext uri="{BB962C8B-B14F-4D97-AF65-F5344CB8AC3E}">
        <p14:creationId xmlns:p14="http://schemas.microsoft.com/office/powerpoint/2010/main" val="3218967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latin typeface="Georgia" panose="02040502050405020303" pitchFamily="18" charset="0"/>
              </a:rPr>
              <a:t>(c) If an individual is convicted of conduct constituting an offense performed in the name of or </a:t>
            </a:r>
            <a:r>
              <a:rPr lang="en-US" b="1" dirty="0" smtClean="0">
                <a:latin typeface="Georgia" panose="02040502050405020303" pitchFamily="18" charset="0"/>
              </a:rPr>
              <a:t>on </a:t>
            </a:r>
            <a:r>
              <a:rPr lang="en-US" b="1" dirty="0">
                <a:latin typeface="Georgia" panose="02040502050405020303" pitchFamily="18" charset="0"/>
              </a:rPr>
              <a:t>behalf of a corporation or association, he is subject to the sentence authorized by law for an individual convicted of the offense.</a:t>
            </a:r>
          </a:p>
          <a:p>
            <a:endParaRPr lang="en-US" dirty="0"/>
          </a:p>
        </p:txBody>
      </p:sp>
      <p:sp>
        <p:nvSpPr>
          <p:cNvPr id="3" name="Title 2"/>
          <p:cNvSpPr>
            <a:spLocks noGrp="1"/>
          </p:cNvSpPr>
          <p:nvPr>
            <p:ph type="title"/>
          </p:nvPr>
        </p:nvSpPr>
        <p:spPr/>
        <p:txBody>
          <a:bodyPr/>
          <a:lstStyle/>
          <a:p>
            <a:r>
              <a:rPr lang="en-US" b="1" dirty="0">
                <a:latin typeface="Georgia" panose="02040502050405020303" pitchFamily="18" charset="0"/>
              </a:rPr>
              <a:t>Texas Penal Code § </a:t>
            </a:r>
            <a:r>
              <a:rPr lang="en-US" b="1" dirty="0" smtClean="0">
                <a:latin typeface="Georgia" panose="02040502050405020303" pitchFamily="18" charset="0"/>
              </a:rPr>
              <a:t>7.23 (continued) </a:t>
            </a:r>
            <a:endParaRPr lang="en-US" dirty="0"/>
          </a:p>
        </p:txBody>
      </p:sp>
    </p:spTree>
    <p:extLst>
      <p:ext uri="{BB962C8B-B14F-4D97-AF65-F5344CB8AC3E}">
        <p14:creationId xmlns:p14="http://schemas.microsoft.com/office/powerpoint/2010/main" val="1104338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400" b="1" dirty="0">
                <a:latin typeface="Georgia" panose="02040502050405020303" pitchFamily="18" charset="0"/>
              </a:rPr>
              <a:t>DEFENSE TO CRIMINAL RESPONSIBILITY OF CORPORATION OR ASSOCIATION.</a:t>
            </a:r>
          </a:p>
          <a:p>
            <a:pPr marL="45720" indent="0">
              <a:buNone/>
            </a:pPr>
            <a:endParaRPr lang="en-US" sz="2400" b="1" dirty="0">
              <a:latin typeface="Georgia" panose="02040502050405020303" pitchFamily="18" charset="0"/>
            </a:endParaRPr>
          </a:p>
          <a:p>
            <a:r>
              <a:rPr lang="en-US" b="1" dirty="0">
                <a:latin typeface="Georgia" panose="02040502050405020303" pitchFamily="18" charset="0"/>
              </a:rPr>
              <a:t>It is an affirmative defense to prosecution of a corporation or association under Section 7.22(a)(1) or (a)(2) that the high managerial agent having supervisory responsibility over the subject matter of the offense employed due diligence to prevent its commission.</a:t>
            </a:r>
          </a:p>
        </p:txBody>
      </p:sp>
      <p:sp>
        <p:nvSpPr>
          <p:cNvPr id="3" name="Title 2"/>
          <p:cNvSpPr>
            <a:spLocks noGrp="1"/>
          </p:cNvSpPr>
          <p:nvPr>
            <p:ph type="title"/>
          </p:nvPr>
        </p:nvSpPr>
        <p:spPr/>
        <p:txBody>
          <a:bodyPr/>
          <a:lstStyle/>
          <a:p>
            <a:r>
              <a:rPr lang="en-US" b="1" dirty="0">
                <a:latin typeface="Georgia" panose="02040502050405020303" pitchFamily="18" charset="0"/>
              </a:rPr>
              <a:t>Texas Penal Code § </a:t>
            </a:r>
            <a:r>
              <a:rPr lang="en-US" b="1" dirty="0" smtClean="0">
                <a:latin typeface="Georgia" panose="02040502050405020303" pitchFamily="18" charset="0"/>
              </a:rPr>
              <a:t>7.24</a:t>
            </a:r>
            <a:endParaRPr lang="en-US" dirty="0"/>
          </a:p>
        </p:txBody>
      </p:sp>
    </p:spTree>
    <p:extLst>
      <p:ext uri="{BB962C8B-B14F-4D97-AF65-F5344CB8AC3E}">
        <p14:creationId xmlns:p14="http://schemas.microsoft.com/office/powerpoint/2010/main" val="41204060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3200" b="1" dirty="0">
                <a:latin typeface="Georgia" panose="02040502050405020303" pitchFamily="18" charset="0"/>
              </a:rPr>
              <a:t>Texas Penal Code: </a:t>
            </a:r>
          </a:p>
          <a:p>
            <a:r>
              <a:rPr lang="en-US" b="1" dirty="0">
                <a:latin typeface="Georgia" panose="02040502050405020303" pitchFamily="18" charset="0"/>
              </a:rPr>
              <a:t>No probation available to corporations under Texas State Law. </a:t>
            </a:r>
          </a:p>
          <a:p>
            <a:endParaRPr lang="en-US" b="1" dirty="0">
              <a:latin typeface="Georgia" panose="02040502050405020303" pitchFamily="18" charset="0"/>
            </a:endParaRPr>
          </a:p>
          <a:p>
            <a:r>
              <a:rPr lang="en-US" b="1" dirty="0">
                <a:latin typeface="Georgia" panose="02040502050405020303" pitchFamily="18" charset="0"/>
              </a:rPr>
              <a:t>Fines only. </a:t>
            </a:r>
          </a:p>
          <a:p>
            <a:endParaRPr lang="en-US" sz="2400" b="1" dirty="0">
              <a:latin typeface="Georgia" panose="02040502050405020303" pitchFamily="18" charset="0"/>
            </a:endParaRPr>
          </a:p>
        </p:txBody>
      </p:sp>
      <p:sp>
        <p:nvSpPr>
          <p:cNvPr id="3" name="Title 2"/>
          <p:cNvSpPr>
            <a:spLocks noGrp="1"/>
          </p:cNvSpPr>
          <p:nvPr>
            <p:ph type="title"/>
          </p:nvPr>
        </p:nvSpPr>
        <p:spPr/>
        <p:txBody>
          <a:bodyPr/>
          <a:lstStyle/>
          <a:p>
            <a:r>
              <a:rPr lang="en-US" b="1" dirty="0" smtClean="0">
                <a:latin typeface="Georgia" panose="02040502050405020303" pitchFamily="18" charset="0"/>
              </a:rPr>
              <a:t>Punishment For Entities </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581400"/>
            <a:ext cx="2662238" cy="1991598"/>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7876" y="4267200"/>
            <a:ext cx="3990975" cy="2343906"/>
          </a:xfrm>
          <a:prstGeom prst="rect">
            <a:avLst/>
          </a:prstGeom>
          <a:ln>
            <a:noFill/>
          </a:ln>
          <a:effectLst>
            <a:softEdge rad="112500"/>
          </a:effectLst>
        </p:spPr>
      </p:pic>
    </p:spTree>
    <p:extLst>
      <p:ext uri="{BB962C8B-B14F-4D97-AF65-F5344CB8AC3E}">
        <p14:creationId xmlns:p14="http://schemas.microsoft.com/office/powerpoint/2010/main" val="2517529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45720" indent="0">
              <a:buNone/>
            </a:pPr>
            <a:r>
              <a:rPr lang="en-US" b="1" cap="small" dirty="0">
                <a:latin typeface="Georgia" panose="02040502050405020303" pitchFamily="18" charset="0"/>
              </a:rPr>
              <a:t>Authorized Punishment for Corporations and Associations</a:t>
            </a:r>
          </a:p>
          <a:p>
            <a:pPr marL="45720" indent="0">
              <a:buNone/>
            </a:pPr>
            <a:r>
              <a:rPr lang="en-US" sz="2600" b="1" cap="small" dirty="0">
                <a:latin typeface="Georgia" panose="02040502050405020303" pitchFamily="18" charset="0"/>
              </a:rPr>
              <a:t> </a:t>
            </a:r>
          </a:p>
          <a:p>
            <a:pPr lvl="1"/>
            <a:r>
              <a:rPr lang="en-US" sz="2800" b="1" dirty="0">
                <a:latin typeface="Georgia" panose="02040502050405020303" pitchFamily="18" charset="0"/>
              </a:rPr>
              <a:t>Class C Misdemeanor	 		$2,000</a:t>
            </a:r>
          </a:p>
          <a:p>
            <a:pPr lvl="1"/>
            <a:r>
              <a:rPr lang="en-US" sz="2800" b="1" dirty="0">
                <a:latin typeface="Georgia" panose="02040502050405020303" pitchFamily="18" charset="0"/>
              </a:rPr>
              <a:t>Class B or A Misdemeanor 		$10,000</a:t>
            </a:r>
          </a:p>
          <a:p>
            <a:pPr lvl="1"/>
            <a:r>
              <a:rPr lang="en-US" sz="2800" b="1" dirty="0">
                <a:latin typeface="Georgia" panose="02040502050405020303" pitchFamily="18" charset="0"/>
              </a:rPr>
              <a:t>Felony 						$20,000</a:t>
            </a:r>
          </a:p>
          <a:p>
            <a:pPr lvl="1"/>
            <a:r>
              <a:rPr lang="en-US" sz="2800" b="1" dirty="0">
                <a:latin typeface="Georgia" panose="02040502050405020303" pitchFamily="18" charset="0"/>
              </a:rPr>
              <a:t>Felony or Class A &amp; SBI or death:	$50,000</a:t>
            </a:r>
          </a:p>
          <a:p>
            <a:pPr marL="365760" lvl="1" indent="0">
              <a:buNone/>
            </a:pPr>
            <a:endParaRPr lang="en-US" sz="2800" b="1" u="sng" dirty="0">
              <a:latin typeface="Georgia" panose="02040502050405020303" pitchFamily="18" charset="0"/>
            </a:endParaRPr>
          </a:p>
          <a:p>
            <a:pPr marL="365760" lvl="1" indent="0">
              <a:buNone/>
            </a:pPr>
            <a:r>
              <a:rPr lang="en-US" sz="2800" b="1" u="sng" dirty="0">
                <a:latin typeface="Georgia" panose="02040502050405020303" pitchFamily="18" charset="0"/>
              </a:rPr>
              <a:t>OR</a:t>
            </a:r>
            <a:r>
              <a:rPr lang="en-US" sz="2800" b="1" dirty="0">
                <a:latin typeface="Georgia" panose="02040502050405020303" pitchFamily="18" charset="0"/>
              </a:rPr>
              <a:t> 2 times the amount the company gained by committing the Felony, Class A, or Class B Misdemeanor. </a:t>
            </a:r>
            <a:r>
              <a:rPr lang="en-US" dirty="0" smtClean="0"/>
              <a:t/>
            </a:r>
            <a:br>
              <a:rPr lang="en-US" dirty="0" smtClean="0"/>
            </a:br>
            <a:endParaRPr lang="en-US" dirty="0"/>
          </a:p>
        </p:txBody>
      </p:sp>
      <p:sp>
        <p:nvSpPr>
          <p:cNvPr id="3" name="Title 2"/>
          <p:cNvSpPr>
            <a:spLocks noGrp="1"/>
          </p:cNvSpPr>
          <p:nvPr>
            <p:ph type="title"/>
          </p:nvPr>
        </p:nvSpPr>
        <p:spPr/>
        <p:txBody>
          <a:bodyPr/>
          <a:lstStyle/>
          <a:p>
            <a:r>
              <a:rPr lang="en-US" b="1" dirty="0" smtClean="0">
                <a:latin typeface="Georgia" panose="02040502050405020303" pitchFamily="18" charset="0"/>
              </a:rPr>
              <a:t> Texas Penal Code § </a:t>
            </a:r>
            <a:r>
              <a:rPr lang="en-US" b="1" dirty="0">
                <a:latin typeface="Georgia" panose="02040502050405020303" pitchFamily="18" charset="0"/>
              </a:rPr>
              <a:t>12.51. </a:t>
            </a:r>
            <a:endParaRPr lang="en-US" dirty="0"/>
          </a:p>
        </p:txBody>
      </p:sp>
    </p:spTree>
    <p:extLst>
      <p:ext uri="{BB962C8B-B14F-4D97-AF65-F5344CB8AC3E}">
        <p14:creationId xmlns:p14="http://schemas.microsoft.com/office/powerpoint/2010/main" val="34027033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45720" indent="0">
              <a:buNone/>
            </a:pPr>
            <a:endParaRPr lang="en-US" sz="2800" b="1" dirty="0">
              <a:latin typeface="Georgia" panose="02040502050405020303" pitchFamily="18" charset="0"/>
            </a:endParaRPr>
          </a:p>
          <a:p>
            <a:pPr marL="45720" indent="0">
              <a:buNone/>
            </a:pPr>
            <a:endParaRPr lang="en-US" sz="2800" b="1" dirty="0">
              <a:latin typeface="Georgia" panose="02040502050405020303" pitchFamily="18" charset="0"/>
            </a:endParaRPr>
          </a:p>
          <a:p>
            <a:pPr marL="45720" indent="0">
              <a:buNone/>
            </a:pPr>
            <a:endParaRPr lang="en-US" sz="2800" b="1" dirty="0">
              <a:latin typeface="Georgia" panose="02040502050405020303" pitchFamily="18" charset="0"/>
            </a:endParaRPr>
          </a:p>
          <a:p>
            <a:pPr marL="45720" indent="0">
              <a:buNone/>
            </a:pPr>
            <a:r>
              <a:rPr lang="en-US" sz="2800" b="1" dirty="0">
                <a:latin typeface="Georgia" panose="02040502050405020303" pitchFamily="18" charset="0"/>
              </a:rPr>
              <a:t>Upon conviction of an entity the Court must notify the Attorney General. </a:t>
            </a:r>
          </a:p>
          <a:p>
            <a:pPr marL="45720" indent="0">
              <a:buNone/>
            </a:pPr>
            <a:endParaRPr lang="en-US" sz="2800" b="1" dirty="0">
              <a:latin typeface="Georgia" panose="02040502050405020303" pitchFamily="18" charset="0"/>
            </a:endParaRPr>
          </a:p>
          <a:p>
            <a:pPr marL="45720" indent="0">
              <a:buNone/>
            </a:pPr>
            <a:r>
              <a:rPr lang="en-US" sz="2800" b="1" dirty="0">
                <a:latin typeface="Georgia" panose="02040502050405020303" pitchFamily="18" charset="0"/>
              </a:rPr>
              <a:t>Corporations </a:t>
            </a:r>
            <a:r>
              <a:rPr lang="en-US" sz="2800" b="1" u="sng" dirty="0">
                <a:latin typeface="Georgia" panose="02040502050405020303" pitchFamily="18" charset="0"/>
              </a:rPr>
              <a:t>cannot</a:t>
            </a:r>
            <a:r>
              <a:rPr lang="en-US" sz="2800" b="1" dirty="0">
                <a:latin typeface="Georgia" panose="02040502050405020303" pitchFamily="18" charset="0"/>
              </a:rPr>
              <a:t> have their records expunged. </a:t>
            </a: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7694" y="1860729"/>
            <a:ext cx="1981200" cy="2965868"/>
          </a:xfrm>
          <a:prstGeom prst="rect">
            <a:avLst/>
          </a:prstGeom>
        </p:spPr>
      </p:pic>
    </p:spTree>
    <p:extLst>
      <p:ext uri="{BB962C8B-B14F-4D97-AF65-F5344CB8AC3E}">
        <p14:creationId xmlns:p14="http://schemas.microsoft.com/office/powerpoint/2010/main" val="40439101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BE7EB666-4DDF-D34C-A6A4-F50C7D751E38}"/>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4800" b="1" i="0" kern="1200" cap="all" baseline="0" dirty="0">
                <a:latin typeface="+mj-lt"/>
                <a:ea typeface="+mj-ea"/>
                <a:cs typeface="+mj-cs"/>
              </a:rPr>
              <a:t>Intake </a:t>
            </a:r>
          </a:p>
        </p:txBody>
      </p:sp>
      <p:sp>
        <p:nvSpPr>
          <p:cNvPr id="31" name="Oval 30">
            <a:extLst>
              <a:ext uri="{FF2B5EF4-FFF2-40B4-BE49-F238E27FC236}">
                <a16:creationId xmlns=""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33" name="!!plus graphic">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5" name="!!circle graphic">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 xmlns:a16="http://schemas.microsoft.com/office/drawing/2014/main" id="{3A6BF3B6-7C92-BE44-9840-55F60EF4DA16}"/>
              </a:ext>
            </a:extLst>
          </p:cNvPr>
          <p:cNvSpPr>
            <a:spLocks noGrp="1"/>
          </p:cNvSpPr>
          <p:nvPr>
            <p:ph idx="1"/>
          </p:nvPr>
        </p:nvSpPr>
        <p:spPr>
          <a:xfrm>
            <a:off x="6657715" y="2990818"/>
            <a:ext cx="4195673" cy="2913872"/>
          </a:xfrm>
        </p:spPr>
        <p:txBody>
          <a:bodyPr vert="horz" lIns="91440" tIns="45720" rIns="91440" bIns="45720" rtlCol="0" anchor="t">
            <a:normAutofit/>
          </a:bodyPr>
          <a:lstStyle/>
          <a:p>
            <a:pPr marL="0" indent="0">
              <a:buNone/>
            </a:pPr>
            <a:r>
              <a:rPr lang="en-US" sz="3200" kern="1200" dirty="0">
                <a:latin typeface="+mn-lt"/>
                <a:ea typeface="+mn-ea"/>
                <a:cs typeface="+mn-cs"/>
              </a:rPr>
              <a:t>The prosecutors are on call 24/7 </a:t>
            </a:r>
          </a:p>
        </p:txBody>
      </p:sp>
      <p:sp>
        <p:nvSpPr>
          <p:cNvPr id="37" name="!!dot graphic">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cxnSp>
        <p:nvCxnSpPr>
          <p:cNvPr id="39" name="!!Straight Connector">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Le istruzioni per evitare di essere chiamati dai call center su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471" y="2007220"/>
            <a:ext cx="4234824" cy="2822113"/>
          </a:xfrm>
          <a:prstGeom prst="rect">
            <a:avLst/>
          </a:prstGeom>
        </p:spPr>
      </p:pic>
    </p:spTree>
    <p:extLst>
      <p:ext uri="{BB962C8B-B14F-4D97-AF65-F5344CB8AC3E}">
        <p14:creationId xmlns:p14="http://schemas.microsoft.com/office/powerpoint/2010/main" val="2009480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0EB9150-B669-5C4E-97FB-9ED878CF4BDA}"/>
              </a:ext>
            </a:extLst>
          </p:cNvPr>
          <p:cNvSpPr>
            <a:spLocks noGrp="1"/>
          </p:cNvSpPr>
          <p:nvPr>
            <p:ph type="title"/>
          </p:nvPr>
        </p:nvSpPr>
        <p:spPr>
          <a:xfrm>
            <a:off x="1188069" y="381935"/>
            <a:ext cx="4008583" cy="5974414"/>
          </a:xfrm>
        </p:spPr>
        <p:txBody>
          <a:bodyPr anchor="ctr">
            <a:normAutofit/>
          </a:bodyPr>
          <a:lstStyle/>
          <a:p>
            <a:r>
              <a:rPr lang="en-US" sz="4000">
                <a:solidFill>
                  <a:schemeClr val="bg1"/>
                </a:solidFill>
              </a:rPr>
              <a:t>Environmental Crimes Division Today</a:t>
            </a:r>
          </a:p>
        </p:txBody>
      </p:sp>
      <p:sp>
        <p:nvSpPr>
          <p:cNvPr id="12" name="Graphic 11">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bg1"/>
          </a:solidFill>
          <a:ln w="776" cap="flat">
            <a:noFill/>
            <a:prstDash val="solid"/>
            <a:miter/>
          </a:ln>
        </p:spPr>
        <p:txBody>
          <a:bodyPr rtlCol="0" anchor="ctr"/>
          <a:lstStyle/>
          <a:p>
            <a:endParaRPr lang="en-US"/>
          </a:p>
        </p:txBody>
      </p:sp>
      <p:sp>
        <p:nvSpPr>
          <p:cNvPr id="14" name="Graphic 10">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bg1"/>
          </a:solidFill>
          <a:ln w="516" cap="flat">
            <a:noFill/>
            <a:prstDash val="solid"/>
            <a:miter/>
          </a:ln>
        </p:spPr>
        <p:txBody>
          <a:bodyPr rtlCol="0" anchor="ctr"/>
          <a:lstStyle/>
          <a:p>
            <a:endParaRPr lang="en-US"/>
          </a:p>
        </p:txBody>
      </p:sp>
      <p:sp>
        <p:nvSpPr>
          <p:cNvPr id="16" name="Graphic 12">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bg1"/>
          </a:solidFill>
          <a:ln w="751" cap="flat">
            <a:noFill/>
            <a:prstDash val="solid"/>
            <a:miter/>
          </a:ln>
        </p:spPr>
        <p:txBody>
          <a:bodyPr rtlCol="0" anchor="ctr"/>
          <a:lstStyle/>
          <a:p>
            <a:endParaRPr lang="en-US"/>
          </a:p>
        </p:txBody>
      </p:sp>
      <p:sp>
        <p:nvSpPr>
          <p:cNvPr id="3" name="Content Placeholder 2">
            <a:extLst>
              <a:ext uri="{FF2B5EF4-FFF2-40B4-BE49-F238E27FC236}">
                <a16:creationId xmlns="" xmlns:a16="http://schemas.microsoft.com/office/drawing/2014/main" id="{25CF31FD-620C-F34F-95CD-9EBF6C7A1607}"/>
              </a:ext>
            </a:extLst>
          </p:cNvPr>
          <p:cNvSpPr>
            <a:spLocks noGrp="1"/>
          </p:cNvSpPr>
          <p:nvPr>
            <p:ph idx="1"/>
          </p:nvPr>
        </p:nvSpPr>
        <p:spPr>
          <a:xfrm>
            <a:off x="6096000" y="381935"/>
            <a:ext cx="4986955" cy="5974415"/>
          </a:xfrm>
        </p:spPr>
        <p:txBody>
          <a:bodyPr anchor="ctr">
            <a:normAutofit/>
          </a:bodyPr>
          <a:lstStyle/>
          <a:p>
            <a:r>
              <a:rPr lang="en-US" sz="2400" dirty="0"/>
              <a:t>3 Prosecutors </a:t>
            </a:r>
          </a:p>
          <a:p>
            <a:r>
              <a:rPr lang="en-US" sz="2400" dirty="0"/>
              <a:t>2 Paralegals </a:t>
            </a:r>
          </a:p>
          <a:p>
            <a:r>
              <a:rPr lang="en-US" sz="2400" dirty="0"/>
              <a:t>Team handles a large caseload </a:t>
            </a:r>
            <a:r>
              <a:rPr lang="en-US" sz="2400" dirty="0" smtClean="0"/>
              <a:t>(Approx. 500 </a:t>
            </a:r>
            <a:r>
              <a:rPr lang="en-US" sz="2400" dirty="0"/>
              <a:t>cases annually) </a:t>
            </a:r>
          </a:p>
          <a:p>
            <a:r>
              <a:rPr lang="en-US" sz="2400" dirty="0"/>
              <a:t>Cases involve both corporate polluters and unsophisticated law violators </a:t>
            </a:r>
          </a:p>
          <a:p>
            <a:r>
              <a:rPr lang="en-US" sz="2400" dirty="0"/>
              <a:t>Often the suspect/defendant is not an average criminal offender</a:t>
            </a:r>
          </a:p>
          <a:p>
            <a:endParaRPr lang="en-US" sz="1800" dirty="0"/>
          </a:p>
          <a:p>
            <a:endParaRPr lang="en-US" sz="1800" dirty="0"/>
          </a:p>
        </p:txBody>
      </p:sp>
      <p:cxnSp>
        <p:nvCxnSpPr>
          <p:cNvPr id="18" name="Straight Connector 17">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823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 xmlns:a16="http://schemas.microsoft.com/office/drawing/2014/main"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4" name="Content Placeholder 3">
            <a:extLst>
              <a:ext uri="{FF2B5EF4-FFF2-40B4-BE49-F238E27FC236}">
                <a16:creationId xmlns="" xmlns:a16="http://schemas.microsoft.com/office/drawing/2014/main" id="{8B30CE0E-8EA5-6C44-8114-F631E4357ECC}"/>
              </a:ext>
            </a:extLst>
          </p:cNvPr>
          <p:cNvPicPr>
            <a:picLocks noGrp="1" noChangeAspect="1"/>
          </p:cNvPicPr>
          <p:nvPr>
            <p:ph idx="1"/>
          </p:nvPr>
        </p:nvPicPr>
        <p:blipFill rotWithShape="1">
          <a:blip r:embed="rId2"/>
          <a:srcRect t="4904" b="10510"/>
          <a:stretch/>
        </p:blipFill>
        <p:spPr>
          <a:xfrm>
            <a:off x="20" y="10"/>
            <a:ext cx="12191980" cy="6857990"/>
          </a:xfrm>
          <a:prstGeom prst="rect">
            <a:avLst/>
          </a:prstGeom>
        </p:spPr>
      </p:pic>
      <p:sp>
        <p:nvSpPr>
          <p:cNvPr id="13" name="Rectangle 12">
            <a:extLst>
              <a:ext uri="{FF2B5EF4-FFF2-40B4-BE49-F238E27FC236}">
                <a16:creationId xmlns="" xmlns:a16="http://schemas.microsoft.com/office/drawing/2014/main" id="{A44CD100-6267-4E62-AA64-2182A3A6A1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CAA94EA3-617C-B44D-80EB-2FADF41DF474}"/>
              </a:ext>
            </a:extLst>
          </p:cNvPr>
          <p:cNvSpPr>
            <a:spLocks noGrp="1"/>
          </p:cNvSpPr>
          <p:nvPr>
            <p:ph type="title"/>
          </p:nvPr>
        </p:nvSpPr>
        <p:spPr>
          <a:xfrm>
            <a:off x="477981" y="1122362"/>
            <a:ext cx="4023360" cy="2802219"/>
          </a:xfrm>
        </p:spPr>
        <p:txBody>
          <a:bodyPr vert="horz" lIns="91440" tIns="45720" rIns="91440" bIns="45720" rtlCol="0" anchor="b">
            <a:normAutofit/>
          </a:bodyPr>
          <a:lstStyle/>
          <a:p>
            <a:r>
              <a:rPr lang="en-US" sz="5000" b="1" i="0" kern="1200" cap="all" baseline="0">
                <a:solidFill>
                  <a:schemeClr val="tx1"/>
                </a:solidFill>
                <a:latin typeface="+mj-lt"/>
                <a:ea typeface="+mj-ea"/>
                <a:cs typeface="+mj-cs"/>
              </a:rPr>
              <a:t>Search Warrants </a:t>
            </a:r>
          </a:p>
        </p:txBody>
      </p:sp>
    </p:spTree>
    <p:extLst>
      <p:ext uri="{BB962C8B-B14F-4D97-AF65-F5344CB8AC3E}">
        <p14:creationId xmlns:p14="http://schemas.microsoft.com/office/powerpoint/2010/main" val="31702749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36E08BFB-EE82-654B-A255-0BF804B78E5E}"/>
              </a:ext>
            </a:extLst>
          </p:cNvPr>
          <p:cNvSpPr>
            <a:spLocks noGrp="1"/>
          </p:cNvSpPr>
          <p:nvPr>
            <p:ph type="title"/>
          </p:nvPr>
        </p:nvSpPr>
        <p:spPr>
          <a:xfrm>
            <a:off x="479394" y="1070800"/>
            <a:ext cx="3939688" cy="5583126"/>
          </a:xfrm>
        </p:spPr>
        <p:txBody>
          <a:bodyPr>
            <a:normAutofit/>
          </a:bodyPr>
          <a:lstStyle/>
          <a:p>
            <a:pPr algn="r"/>
            <a:r>
              <a:rPr lang="en-US" sz="7200"/>
              <a:t>What do we use them for? </a:t>
            </a:r>
          </a:p>
        </p:txBody>
      </p:sp>
      <p:cxnSp>
        <p:nvCxnSpPr>
          <p:cNvPr id="11" name="Straight Connector 10">
            <a:extLst>
              <a:ext uri="{FF2B5EF4-FFF2-40B4-BE49-F238E27FC236}">
                <a16:creationId xmlns=""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 xmlns:a16="http://schemas.microsoft.com/office/drawing/2014/main" id="{471638F7-FA15-303A-0B62-BE9097D1561B}"/>
              </a:ext>
            </a:extLst>
          </p:cNvPr>
          <p:cNvGraphicFramePr>
            <a:graphicFrameLocks noGrp="1"/>
          </p:cNvGraphicFramePr>
          <p:nvPr>
            <p:ph idx="1"/>
            <p:extLst>
              <p:ext uri="{D42A27DB-BD31-4B8C-83A1-F6EECF244321}">
                <p14:modId xmlns:p14="http://schemas.microsoft.com/office/powerpoint/2010/main" val="98376185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718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1DB324-9167-E042-B819-FD22AE3CA004}"/>
              </a:ext>
            </a:extLst>
          </p:cNvPr>
          <p:cNvSpPr>
            <a:spLocks noGrp="1"/>
          </p:cNvSpPr>
          <p:nvPr>
            <p:ph type="title"/>
          </p:nvPr>
        </p:nvSpPr>
        <p:spPr/>
        <p:txBody>
          <a:bodyPr/>
          <a:lstStyle/>
          <a:p>
            <a:pPr algn="ctr"/>
            <a:r>
              <a:rPr lang="en-US" dirty="0"/>
              <a:t>Parallel Investigations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1316" y="1690688"/>
            <a:ext cx="5469367" cy="5086511"/>
          </a:xfrm>
        </p:spPr>
      </p:pic>
    </p:spTree>
    <p:extLst>
      <p:ext uri="{BB962C8B-B14F-4D97-AF65-F5344CB8AC3E}">
        <p14:creationId xmlns:p14="http://schemas.microsoft.com/office/powerpoint/2010/main" val="2487545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0">
            <a:extLst>
              <a:ext uri="{FF2B5EF4-FFF2-40B4-BE49-F238E27FC236}">
                <a16:creationId xmlns="" xmlns:a16="http://schemas.microsoft.com/office/drawing/2014/main" id="{327D73B4-9F5C-4A64-A179-51B9500CB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87634FF6-85E2-5C4B-A34C-4C2B9EF191C2}"/>
              </a:ext>
            </a:extLst>
          </p:cNvPr>
          <p:cNvSpPr>
            <a:spLocks noGrp="1"/>
          </p:cNvSpPr>
          <p:nvPr>
            <p:ph type="title"/>
          </p:nvPr>
        </p:nvSpPr>
        <p:spPr>
          <a:xfrm>
            <a:off x="6657715" y="467271"/>
            <a:ext cx="4195674" cy="2052522"/>
          </a:xfrm>
        </p:spPr>
        <p:txBody>
          <a:bodyPr anchor="b">
            <a:normAutofit/>
          </a:bodyPr>
          <a:lstStyle/>
          <a:p>
            <a:r>
              <a:rPr lang="en-US" sz="4800"/>
              <a:t>Roundtables </a:t>
            </a:r>
          </a:p>
        </p:txBody>
      </p:sp>
      <p:sp>
        <p:nvSpPr>
          <p:cNvPr id="32" name="Oval 22">
            <a:extLst>
              <a:ext uri="{FF2B5EF4-FFF2-40B4-BE49-F238E27FC236}">
                <a16:creationId xmlns="" xmlns:a16="http://schemas.microsoft.com/office/drawing/2014/main" id="{C1F06963-6374-4B48-844F-071A9BAAAE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2965"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pic>
        <p:nvPicPr>
          <p:cNvPr id="7" name="Picture 6" descr="A group of people sitting at a table&#10;&#10;Description automatically generated">
            <a:extLst>
              <a:ext uri="{FF2B5EF4-FFF2-40B4-BE49-F238E27FC236}">
                <a16:creationId xmlns="" xmlns:a16="http://schemas.microsoft.com/office/drawing/2014/main" id="{81E6B508-A984-3D4A-83AA-F377557E233A}"/>
              </a:ext>
            </a:extLst>
          </p:cNvPr>
          <p:cNvPicPr>
            <a:picLocks noChangeAspect="1"/>
          </p:cNvPicPr>
          <p:nvPr/>
        </p:nvPicPr>
        <p:blipFill rotWithShape="1">
          <a:blip r:embed="rId2"/>
          <a:srcRect l="8184" r="13814"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3" name="!!plus graphic">
            <a:extLst>
              <a:ext uri="{FF2B5EF4-FFF2-40B4-BE49-F238E27FC236}">
                <a16:creationId xmlns="" xmlns:a16="http://schemas.microsoft.com/office/drawing/2014/main"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4" name="!!circle graphic">
            <a:extLst>
              <a:ext uri="{FF2B5EF4-FFF2-40B4-BE49-F238E27FC236}">
                <a16:creationId xmlns="" xmlns:a16="http://schemas.microsoft.com/office/drawing/2014/main"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sp>
        <p:nvSpPr>
          <p:cNvPr id="3" name="Content Placeholder 2">
            <a:extLst>
              <a:ext uri="{FF2B5EF4-FFF2-40B4-BE49-F238E27FC236}">
                <a16:creationId xmlns="" xmlns:a16="http://schemas.microsoft.com/office/drawing/2014/main" id="{1D7F7311-DD4D-1548-9F27-D52E5C543EDC}"/>
              </a:ext>
            </a:extLst>
          </p:cNvPr>
          <p:cNvSpPr>
            <a:spLocks noGrp="1"/>
          </p:cNvSpPr>
          <p:nvPr>
            <p:ph idx="1"/>
          </p:nvPr>
        </p:nvSpPr>
        <p:spPr>
          <a:xfrm>
            <a:off x="6657715" y="2990818"/>
            <a:ext cx="4195673" cy="2913872"/>
          </a:xfrm>
        </p:spPr>
        <p:txBody>
          <a:bodyPr anchor="t">
            <a:normAutofit/>
          </a:bodyPr>
          <a:lstStyle/>
          <a:p>
            <a:r>
              <a:rPr lang="en-US" sz="1800"/>
              <a:t>Not sure if you took pictures at the last roundtable? </a:t>
            </a:r>
          </a:p>
          <a:p>
            <a:r>
              <a:rPr lang="en-US" sz="1800"/>
              <a:t>If not here is something we could use</a:t>
            </a:r>
          </a:p>
        </p:txBody>
      </p:sp>
      <p:sp>
        <p:nvSpPr>
          <p:cNvPr id="29" name="!!dot graphic">
            <a:extLst>
              <a:ext uri="{FF2B5EF4-FFF2-40B4-BE49-F238E27FC236}">
                <a16:creationId xmlns="" xmlns:a16="http://schemas.microsoft.com/office/drawing/2014/main"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Univers"/>
              <a:ea typeface="+mn-ea"/>
              <a:cs typeface="+mn-cs"/>
            </a:endParaRPr>
          </a:p>
        </p:txBody>
      </p:sp>
      <p:cxnSp>
        <p:nvCxnSpPr>
          <p:cNvPr id="31" name="!!Straight Connector">
            <a:extLst>
              <a:ext uri="{FF2B5EF4-FFF2-40B4-BE49-F238E27FC236}">
                <a16:creationId xmlns="" xmlns:a16="http://schemas.microsoft.com/office/drawing/2014/main"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003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 xmlns:a16="http://schemas.microsoft.com/office/drawing/2014/main" id="{D9FB580A-BA0E-4D5E-90F4-C42767A78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17CF1A1E-9A3B-B947-85FA-8DC5FED51094}"/>
              </a:ext>
            </a:extLst>
          </p:cNvPr>
          <p:cNvSpPr>
            <a:spLocks noGrp="1"/>
          </p:cNvSpPr>
          <p:nvPr>
            <p:ph type="title"/>
          </p:nvPr>
        </p:nvSpPr>
        <p:spPr>
          <a:xfrm>
            <a:off x="1256275" y="3655371"/>
            <a:ext cx="9679449" cy="1463136"/>
          </a:xfrm>
        </p:spPr>
        <p:txBody>
          <a:bodyPr vert="horz" lIns="91440" tIns="45720" rIns="91440" bIns="45720" rtlCol="0" anchor="b">
            <a:normAutofit/>
          </a:bodyPr>
          <a:lstStyle/>
          <a:p>
            <a:r>
              <a:rPr lang="en-US" sz="6000" b="1" i="0" kern="1200" cap="all" baseline="0">
                <a:solidFill>
                  <a:schemeClr val="bg1"/>
                </a:solidFill>
                <a:latin typeface="+mj-lt"/>
                <a:ea typeface="+mj-ea"/>
                <a:cs typeface="+mj-cs"/>
              </a:rPr>
              <a:t>Trainings </a:t>
            </a:r>
          </a:p>
        </p:txBody>
      </p:sp>
      <p:pic>
        <p:nvPicPr>
          <p:cNvPr id="7" name="Picture 6" descr="Police officers standing in front of a car&#10;&#10;Description automatically generated">
            <a:extLst>
              <a:ext uri="{FF2B5EF4-FFF2-40B4-BE49-F238E27FC236}">
                <a16:creationId xmlns="" xmlns:a16="http://schemas.microsoft.com/office/drawing/2014/main" id="{E28E0A2C-8D5E-734B-9A2E-17AE7CB9E1A9}"/>
              </a:ext>
            </a:extLst>
          </p:cNvPr>
          <p:cNvPicPr>
            <a:picLocks noChangeAspect="1"/>
          </p:cNvPicPr>
          <p:nvPr/>
        </p:nvPicPr>
        <p:blipFill rotWithShape="1">
          <a:blip r:embed="rId2"/>
          <a:srcRect r="4" b="15445"/>
          <a:stretch/>
        </p:blipFill>
        <p:spPr>
          <a:xfrm>
            <a:off x="20" y="820990"/>
            <a:ext cx="4620618" cy="2608009"/>
          </a:xfrm>
          <a:prstGeom prst="rect">
            <a:avLst/>
          </a:prstGeom>
        </p:spPr>
      </p:pic>
      <p:pic>
        <p:nvPicPr>
          <p:cNvPr id="5" name="Content Placeholder 4" descr="A close-up of fire trucks&#10;&#10;Description automatically generated">
            <a:extLst>
              <a:ext uri="{FF2B5EF4-FFF2-40B4-BE49-F238E27FC236}">
                <a16:creationId xmlns="" xmlns:a16="http://schemas.microsoft.com/office/drawing/2014/main" id="{16C596C4-C639-434D-A06B-0BCADAB36E0E}"/>
              </a:ext>
            </a:extLst>
          </p:cNvPr>
          <p:cNvPicPr>
            <a:picLocks noGrp="1" noChangeAspect="1"/>
          </p:cNvPicPr>
          <p:nvPr>
            <p:ph idx="1"/>
          </p:nvPr>
        </p:nvPicPr>
        <p:blipFill rotWithShape="1">
          <a:blip r:embed="rId3"/>
          <a:srcRect t="19715" r="2" b="15452"/>
          <a:stretch/>
        </p:blipFill>
        <p:spPr>
          <a:xfrm>
            <a:off x="4708187" y="820991"/>
            <a:ext cx="7483813" cy="2608009"/>
          </a:xfrm>
          <a:prstGeom prst="rect">
            <a:avLst/>
          </a:prstGeom>
        </p:spPr>
      </p:pic>
    </p:spTree>
    <p:extLst>
      <p:ext uri="{BB962C8B-B14F-4D97-AF65-F5344CB8AC3E}">
        <p14:creationId xmlns:p14="http://schemas.microsoft.com/office/powerpoint/2010/main" val="3138184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 xmlns:a16="http://schemas.microsoft.com/office/drawing/2014/main" id="{1900512D-392D-474C-A56B-68C9F537F13B}"/>
              </a:ext>
            </a:extLst>
          </p:cNvPr>
          <p:cNvSpPr>
            <a:spLocks noGrp="1"/>
          </p:cNvSpPr>
          <p:nvPr>
            <p:ph type="title"/>
          </p:nvPr>
        </p:nvSpPr>
        <p:spPr>
          <a:xfrm>
            <a:off x="479394" y="1070800"/>
            <a:ext cx="3939688" cy="5583126"/>
          </a:xfrm>
        </p:spPr>
        <p:txBody>
          <a:bodyPr>
            <a:normAutofit/>
          </a:bodyPr>
          <a:lstStyle/>
          <a:p>
            <a:pPr algn="r"/>
            <a:r>
              <a:rPr lang="en-US" sz="7200"/>
              <a:t>Contact </a:t>
            </a:r>
          </a:p>
        </p:txBody>
      </p:sp>
      <p:cxnSp>
        <p:nvCxnSpPr>
          <p:cNvPr id="11" name="Straight Connector 10">
            <a:extLst>
              <a:ext uri="{FF2B5EF4-FFF2-40B4-BE49-F238E27FC236}">
                <a16:creationId xmlns=""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 xmlns:a16="http://schemas.microsoft.com/office/drawing/2014/main" id="{62058769-72F3-580C-6423-38C00465E733}"/>
              </a:ext>
            </a:extLst>
          </p:cNvPr>
          <p:cNvGraphicFramePr>
            <a:graphicFrameLocks noGrp="1"/>
          </p:cNvGraphicFramePr>
          <p:nvPr>
            <p:ph idx="1"/>
            <p:extLst>
              <p:ext uri="{D42A27DB-BD31-4B8C-83A1-F6EECF244321}">
                <p14:modId xmlns:p14="http://schemas.microsoft.com/office/powerpoint/2010/main" val="91650985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0758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4A3DAE-BF8F-C04C-9DA0-C5037E72CD60}"/>
              </a:ext>
            </a:extLst>
          </p:cNvPr>
          <p:cNvSpPr>
            <a:spLocks noGrp="1"/>
          </p:cNvSpPr>
          <p:nvPr>
            <p:ph type="title"/>
          </p:nvPr>
        </p:nvSpPr>
        <p:spPr/>
        <p:txBody>
          <a:bodyPr/>
          <a:lstStyle/>
          <a:p>
            <a:pPr algn="ctr"/>
            <a:r>
              <a:rPr lang="en-US"/>
              <a:t>Harris County Environmental Civil and Criminal Investigatory Agencies </a:t>
            </a:r>
            <a:endParaRPr lang="en-US" dirty="0"/>
          </a:p>
        </p:txBody>
      </p:sp>
      <p:graphicFrame>
        <p:nvGraphicFramePr>
          <p:cNvPr id="13" name="Content Placeholder 2">
            <a:extLst>
              <a:ext uri="{FF2B5EF4-FFF2-40B4-BE49-F238E27FC236}">
                <a16:creationId xmlns="" xmlns:a16="http://schemas.microsoft.com/office/drawing/2014/main" id="{FBA7CB99-B825-3AB5-B0FC-9186F143B440}"/>
              </a:ext>
            </a:extLst>
          </p:cNvPr>
          <p:cNvGraphicFramePr>
            <a:graphicFrameLocks noGrp="1"/>
          </p:cNvGraphicFramePr>
          <p:nvPr>
            <p:ph idx="1"/>
            <p:extLst>
              <p:ext uri="{D42A27DB-BD31-4B8C-83A1-F6EECF244321}">
                <p14:modId xmlns:p14="http://schemas.microsoft.com/office/powerpoint/2010/main" val="37863693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026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 xmlns:a16="http://schemas.microsoft.com/office/drawing/2014/main" id="{1098E053-46AD-324B-8677-647FDE24EEC8}"/>
              </a:ext>
            </a:extLst>
          </p:cNvPr>
          <p:cNvSpPr>
            <a:spLocks noGrp="1"/>
          </p:cNvSpPr>
          <p:nvPr>
            <p:ph type="title"/>
          </p:nvPr>
        </p:nvSpPr>
        <p:spPr>
          <a:xfrm>
            <a:off x="479393" y="1132114"/>
            <a:ext cx="4078301" cy="5521812"/>
          </a:xfrm>
        </p:spPr>
        <p:txBody>
          <a:bodyPr>
            <a:normAutofit/>
          </a:bodyPr>
          <a:lstStyle/>
          <a:p>
            <a:pPr algn="r"/>
            <a:r>
              <a:rPr lang="en-US" sz="5600" dirty="0"/>
              <a:t>Crimes Prosecuted</a:t>
            </a:r>
          </a:p>
        </p:txBody>
      </p:sp>
      <p:cxnSp>
        <p:nvCxnSpPr>
          <p:cNvPr id="11" name="Straight Connector 10">
            <a:extLst>
              <a:ext uri="{FF2B5EF4-FFF2-40B4-BE49-F238E27FC236}">
                <a16:creationId xmlns=""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 xmlns:a16="http://schemas.microsoft.com/office/drawing/2014/main" id="{AB01CBF1-F248-729C-2881-0BEEB7DBFDBE}"/>
              </a:ext>
            </a:extLst>
          </p:cNvPr>
          <p:cNvGraphicFramePr>
            <a:graphicFrameLocks noGrp="1"/>
          </p:cNvGraphicFramePr>
          <p:nvPr>
            <p:ph idx="1"/>
            <p:extLst>
              <p:ext uri="{D42A27DB-BD31-4B8C-83A1-F6EECF244321}">
                <p14:modId xmlns:p14="http://schemas.microsoft.com/office/powerpoint/2010/main" val="43681132"/>
              </p:ext>
            </p:extLst>
          </p:nvPr>
        </p:nvGraphicFramePr>
        <p:xfrm>
          <a:off x="5328872" y="729277"/>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22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 xmlns:a16="http://schemas.microsoft.com/office/drawing/2014/main" id="{3C125A3A-3E42-4941-B8FD-9533793FDA5A}"/>
              </a:ext>
            </a:extLst>
          </p:cNvPr>
          <p:cNvSpPr>
            <a:spLocks noGrp="1"/>
          </p:cNvSpPr>
          <p:nvPr>
            <p:ph type="title"/>
          </p:nvPr>
        </p:nvSpPr>
        <p:spPr>
          <a:xfrm>
            <a:off x="479394" y="1070800"/>
            <a:ext cx="3939688" cy="5583126"/>
          </a:xfrm>
        </p:spPr>
        <p:txBody>
          <a:bodyPr>
            <a:normAutofit/>
          </a:bodyPr>
          <a:lstStyle/>
          <a:p>
            <a:pPr algn="ctr"/>
            <a:r>
              <a:rPr lang="en-US" sz="7200" dirty="0" smtClean="0"/>
              <a:t>2023 </a:t>
            </a:r>
            <a:r>
              <a:rPr lang="en-US" sz="7200" dirty="0"/>
              <a:t>Case Load </a:t>
            </a:r>
          </a:p>
        </p:txBody>
      </p:sp>
      <p:cxnSp>
        <p:nvCxnSpPr>
          <p:cNvPr id="11" name="Straight Connector 10">
            <a:extLst>
              <a:ext uri="{FF2B5EF4-FFF2-40B4-BE49-F238E27FC236}">
                <a16:creationId xmlns=""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 xmlns:a16="http://schemas.microsoft.com/office/drawing/2014/main" id="{1D7A2C5C-0E87-BC0D-8DBC-1A09FB62F30B}"/>
              </a:ext>
            </a:extLst>
          </p:cNvPr>
          <p:cNvGraphicFramePr>
            <a:graphicFrameLocks noGrp="1"/>
          </p:cNvGraphicFramePr>
          <p:nvPr>
            <p:ph idx="1"/>
            <p:extLst>
              <p:ext uri="{D42A27DB-BD31-4B8C-83A1-F6EECF244321}">
                <p14:modId xmlns:p14="http://schemas.microsoft.com/office/powerpoint/2010/main" val="28258278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39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0014E-BBAC-9F46-9654-6CA5F432DB3F}"/>
              </a:ext>
            </a:extLst>
          </p:cNvPr>
          <p:cNvSpPr>
            <a:spLocks noGrp="1"/>
          </p:cNvSpPr>
          <p:nvPr>
            <p:ph type="title"/>
          </p:nvPr>
        </p:nvSpPr>
        <p:spPr/>
        <p:txBody>
          <a:bodyPr/>
          <a:lstStyle/>
          <a:p>
            <a:r>
              <a:rPr lang="en-US" dirty="0"/>
              <a:t>Evidence Based Prosecution</a:t>
            </a:r>
          </a:p>
        </p:txBody>
      </p:sp>
      <p:graphicFrame>
        <p:nvGraphicFramePr>
          <p:cNvPr id="5" name="Content Placeholder 2">
            <a:extLst>
              <a:ext uri="{FF2B5EF4-FFF2-40B4-BE49-F238E27FC236}">
                <a16:creationId xmlns="" xmlns:a16="http://schemas.microsoft.com/office/drawing/2014/main" id="{B58E158F-9A4D-C1B5-177C-BC2DF0756E83}"/>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983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3" name="Straight Connector 42">
            <a:extLst>
              <a:ext uri="{FF2B5EF4-FFF2-40B4-BE49-F238E27FC236}">
                <a16:creationId xmlns="" xmlns:a16="http://schemas.microsoft.com/office/drawing/2014/main" id="{D1B787A8-0D67-4B7E-9B48-86BD906AB6B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2" name="Rectangle 44">
            <a:extLst>
              <a:ext uri="{FF2B5EF4-FFF2-40B4-BE49-F238E27FC236}">
                <a16:creationId xmlns="" xmlns:a16="http://schemas.microsoft.com/office/drawing/2014/main" id="{158B3569-73B2-4D05-8E95-886A6EE17F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C4ED66A-0445-4545-812D-3CDC3A8FBAFF}"/>
              </a:ext>
            </a:extLst>
          </p:cNvPr>
          <p:cNvSpPr>
            <a:spLocks noGrp="1"/>
          </p:cNvSpPr>
          <p:nvPr>
            <p:ph type="title"/>
          </p:nvPr>
        </p:nvSpPr>
        <p:spPr>
          <a:xfrm>
            <a:off x="593214" y="2406136"/>
            <a:ext cx="4412419" cy="3626217"/>
          </a:xfrm>
        </p:spPr>
        <p:txBody>
          <a:bodyPr vert="horz" lIns="91440" tIns="45720" rIns="91440" bIns="45720" rtlCol="0" anchor="t">
            <a:normAutofit/>
          </a:bodyPr>
          <a:lstStyle/>
          <a:p>
            <a:pPr algn="r"/>
            <a:r>
              <a:rPr lang="en-US" b="1" i="0" kern="1200" cap="all" baseline="0" dirty="0">
                <a:solidFill>
                  <a:schemeClr val="bg1"/>
                </a:solidFill>
                <a:latin typeface="+mj-lt"/>
                <a:ea typeface="+mj-ea"/>
                <a:cs typeface="+mj-cs"/>
              </a:rPr>
              <a:t>Prosecuting Illegal Dumping</a:t>
            </a:r>
          </a:p>
        </p:txBody>
      </p:sp>
      <p:sp>
        <p:nvSpPr>
          <p:cNvPr id="53" name="Graphic 17">
            <a:extLst>
              <a:ext uri="{FF2B5EF4-FFF2-40B4-BE49-F238E27FC236}">
                <a16:creationId xmlns="" xmlns:a16="http://schemas.microsoft.com/office/drawing/2014/main" id="{B71758F4-3F46-45DA-8AC5-4E508DA080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54" name="Straight Connector 48">
            <a:extLst>
              <a:ext uri="{FF2B5EF4-FFF2-40B4-BE49-F238E27FC236}">
                <a16:creationId xmlns="" xmlns:a16="http://schemas.microsoft.com/office/drawing/2014/main" id="{56020367-4FD5-4596-8E10-C5F095CD8DB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6" name="Content Placeholder 5" descr="A river with tires on it&#10;&#10;Description automatically generated">
            <a:extLst>
              <a:ext uri="{FF2B5EF4-FFF2-40B4-BE49-F238E27FC236}">
                <a16:creationId xmlns="" xmlns:a16="http://schemas.microsoft.com/office/drawing/2014/main" id="{5CFD9C67-F4CD-F944-B5DB-668CC75A0CCC}"/>
              </a:ext>
            </a:extLst>
          </p:cNvPr>
          <p:cNvPicPr>
            <a:picLocks noGrp="1" noChangeAspect="1"/>
          </p:cNvPicPr>
          <p:nvPr>
            <p:ph idx="1"/>
          </p:nvPr>
        </p:nvPicPr>
        <p:blipFill>
          <a:blip r:embed="rId2"/>
          <a:stretch>
            <a:fillRect/>
          </a:stretch>
        </p:blipFill>
        <p:spPr>
          <a:xfrm>
            <a:off x="6011688" y="1413539"/>
            <a:ext cx="5569864" cy="4177398"/>
          </a:xfrm>
          <a:prstGeom prst="rect">
            <a:avLst/>
          </a:prstGeom>
        </p:spPr>
      </p:pic>
      <p:sp>
        <p:nvSpPr>
          <p:cNvPr id="51" name="Graphic 21">
            <a:extLst>
              <a:ext uri="{FF2B5EF4-FFF2-40B4-BE49-F238E27FC236}">
                <a16:creationId xmlns="" xmlns:a16="http://schemas.microsoft.com/office/drawing/2014/main" id="{8D61482F-F3C5-4D66-8C5D-C6BBE3E127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3195395064"/>
      </p:ext>
    </p:extLst>
  </p:cSld>
  <p:clrMapOvr>
    <a:masterClrMapping/>
  </p:clrMapOvr>
</p:sld>
</file>

<file path=ppt/theme/theme1.xml><?xml version="1.0" encoding="utf-8"?>
<a:theme xmlns:a="http://schemas.openxmlformats.org/drawingml/2006/main" name="GradientVTI">
  <a:themeElements>
    <a:clrScheme name="Office">
      <a:dk1>
        <a:srgbClr val="000000"/>
      </a:dk1>
      <a:lt1>
        <a:srgbClr val="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docProps/app.xml><?xml version="1.0" encoding="utf-8"?>
<Properties xmlns="http://schemas.openxmlformats.org/officeDocument/2006/extended-properties" xmlns:vt="http://schemas.openxmlformats.org/officeDocument/2006/docPropsVTypes">
  <TotalTime>509</TotalTime>
  <Words>2394</Words>
  <Application>Microsoft Office PowerPoint</Application>
  <PresentationFormat>Widescreen</PresentationFormat>
  <Paragraphs>231</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Georgia</vt:lpstr>
      <vt:lpstr>Univers</vt:lpstr>
      <vt:lpstr>GradientVTI</vt:lpstr>
      <vt:lpstr>Harris County district attorney’s Environmental Crimes division</vt:lpstr>
      <vt:lpstr>Historical Perspective </vt:lpstr>
      <vt:lpstr>Current Perspective </vt:lpstr>
      <vt:lpstr>Environmental Crimes Division Today</vt:lpstr>
      <vt:lpstr>Harris County Environmental Civil and Criminal Investigatory Agencies </vt:lpstr>
      <vt:lpstr>Crimes Prosecuted</vt:lpstr>
      <vt:lpstr>2023 Case Load </vt:lpstr>
      <vt:lpstr>Evidence Based Prosecution</vt:lpstr>
      <vt:lpstr>Prosecuting Illegal Dumping</vt:lpstr>
      <vt:lpstr>What is mostly being dumped? </vt:lpstr>
      <vt:lpstr>PowerPoint Presentation</vt:lpstr>
      <vt:lpstr>Kim Ogg’s Clean Green Pretrial Diversion Program </vt:lpstr>
      <vt:lpstr>Clean &amp; Green Diversion Program </vt:lpstr>
      <vt:lpstr>Before </vt:lpstr>
      <vt:lpstr>Used Oil Violations</vt:lpstr>
      <vt:lpstr>The Law………. </vt:lpstr>
      <vt:lpstr>“in violation of standards or rules for the management of used oil” </vt:lpstr>
      <vt:lpstr>40 CFR § 279.22 Used oil storage. </vt:lpstr>
      <vt:lpstr>Outdoor Burning </vt:lpstr>
      <vt:lpstr>Water Pollution </vt:lpstr>
      <vt:lpstr>Hazardous Waste </vt:lpstr>
      <vt:lpstr>Charging ENTITIES - CorporationS &amp; AssociationS (PartnershipS) </vt:lpstr>
      <vt:lpstr>What type of entities can be charged for an Environmental offense? </vt:lpstr>
      <vt:lpstr>What makes a corporation guilty of a crime?</vt:lpstr>
      <vt:lpstr>WHAT “within the scope of employment” means? </vt:lpstr>
      <vt:lpstr>Examples of Strict Liability Statutes</vt:lpstr>
      <vt:lpstr>Felony Offenses        Penal Code 7.22</vt:lpstr>
      <vt:lpstr>Felony Offenses</vt:lpstr>
      <vt:lpstr>What is a high Managerial Agent? </vt:lpstr>
      <vt:lpstr>Examples of High Managerial Agent</vt:lpstr>
      <vt:lpstr>What is an Agent? </vt:lpstr>
      <vt:lpstr>PowerPoint Presentation</vt:lpstr>
      <vt:lpstr>Texas Penal Code § 7.23</vt:lpstr>
      <vt:lpstr>Texas Penal Code § 7.23 (continued) </vt:lpstr>
      <vt:lpstr>Texas Penal Code § 7.24</vt:lpstr>
      <vt:lpstr>Punishment For Entities </vt:lpstr>
      <vt:lpstr> Texas Penal Code § 12.51. </vt:lpstr>
      <vt:lpstr>PowerPoint Presentation</vt:lpstr>
      <vt:lpstr>Intake </vt:lpstr>
      <vt:lpstr>Search Warrants </vt:lpstr>
      <vt:lpstr>What do we use them for? </vt:lpstr>
      <vt:lpstr>Parallel Investigations</vt:lpstr>
      <vt:lpstr>Roundtables </vt:lpstr>
      <vt:lpstr>Trainings </vt:lpstr>
      <vt:lpstr>Contact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Harris County district attorney’s Environmental Crimes division</dc:title>
  <dc:creator>MacKenzie Watson</dc:creator>
  <cp:lastModifiedBy>Glenn, Kristena</cp:lastModifiedBy>
  <cp:revision>32</cp:revision>
  <dcterms:created xsi:type="dcterms:W3CDTF">2023-07-19T13:44:15Z</dcterms:created>
  <dcterms:modified xsi:type="dcterms:W3CDTF">2023-07-20T17:21:20Z</dcterms:modified>
</cp:coreProperties>
</file>